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8288000" cy="10277475"/>
  <p:notesSz cx="10277475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image" Target="../media/image-1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image" Target="../media/image-2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image" Target="../media/image-3-6.png"/><Relationship Id="rId7" Type="http://schemas.openxmlformats.org/officeDocument/2006/relationships/image" Target="../media/image-3-7.png"/><Relationship Id="rId8" Type="http://schemas.openxmlformats.org/officeDocument/2006/relationships/image" Target="../media/image-3-8.png"/><Relationship Id="rId9" Type="http://schemas.openxmlformats.org/officeDocument/2006/relationships/image" Target="../media/image-3-9.png"/><Relationship Id="rId10" Type="http://schemas.openxmlformats.org/officeDocument/2006/relationships/image" Target="../media/image-3-10.png"/><Relationship Id="rId11" Type="http://schemas.openxmlformats.org/officeDocument/2006/relationships/image" Target="../media/image-3-11.png"/><Relationship Id="rId12" Type="http://schemas.openxmlformats.org/officeDocument/2006/relationships/image" Target="../media/image-3-12.png"/><Relationship Id="rId13" Type="http://schemas.openxmlformats.org/officeDocument/2006/relationships/image" Target="../media/image-3-13.png"/><Relationship Id="rId14" Type="http://schemas.openxmlformats.org/officeDocument/2006/relationships/image" Target="../media/image-3-14.png"/><Relationship Id="rId15" Type="http://schemas.openxmlformats.org/officeDocument/2006/relationships/image" Target="../media/image-3-15.png"/><Relationship Id="rId16" Type="http://schemas.openxmlformats.org/officeDocument/2006/relationships/image" Target="../media/image-3-16.png"/><Relationship Id="rId17" Type="http://schemas.openxmlformats.org/officeDocument/2006/relationships/image" Target="../media/image-3-17.png"/><Relationship Id="rId18" Type="http://schemas.openxmlformats.org/officeDocument/2006/relationships/image" Target="../media/image-3-18.png"/><Relationship Id="rId19" Type="http://schemas.openxmlformats.org/officeDocument/2006/relationships/image" Target="../media/image-3-19.png"/><Relationship Id="rId20" Type="http://schemas.openxmlformats.org/officeDocument/2006/relationships/image" Target="../media/image-3-20.png"/><Relationship Id="rId21" Type="http://schemas.openxmlformats.org/officeDocument/2006/relationships/image" Target="../media/image-3-21.png"/><Relationship Id="rId22" Type="http://schemas.openxmlformats.org/officeDocument/2006/relationships/image" Target="../media/image-3-22.png"/><Relationship Id="rId23" Type="http://schemas.openxmlformats.org/officeDocument/2006/relationships/image" Target="../media/image-3-23.png"/><Relationship Id="rId24" Type="http://schemas.openxmlformats.org/officeDocument/2006/relationships/image" Target="../media/image-3-24.png"/><Relationship Id="rId25" Type="http://schemas.openxmlformats.org/officeDocument/2006/relationships/image" Target="../media/image-3-25.png"/><Relationship Id="rId26" Type="http://schemas.openxmlformats.org/officeDocument/2006/relationships/image" Target="../media/image-3-26.png"/><Relationship Id="rId27" Type="http://schemas.openxmlformats.org/officeDocument/2006/relationships/image" Target="../media/image-3-27.png"/><Relationship Id="rId28" Type="http://schemas.openxmlformats.org/officeDocument/2006/relationships/image" Target="../media/image-3-28.png"/><Relationship Id="rId29" Type="http://schemas.openxmlformats.org/officeDocument/2006/relationships/image" Target="../media/image-3-29.png"/><Relationship Id="rId30" Type="http://schemas.openxmlformats.org/officeDocument/2006/relationships/image" Target="../media/image-3-30.png"/><Relationship Id="rId31" Type="http://schemas.openxmlformats.org/officeDocument/2006/relationships/image" Target="../media/image-3-31.png"/><Relationship Id="rId32" Type="http://schemas.openxmlformats.org/officeDocument/2006/relationships/image" Target="../media/image-3-32.png"/><Relationship Id="rId33" Type="http://schemas.openxmlformats.org/officeDocument/2006/relationships/image" Target="../media/image-3-33.png"/><Relationship Id="rId34" Type="http://schemas.openxmlformats.org/officeDocument/2006/relationships/image" Target="../media/image-3-34.png"/><Relationship Id="rId35" Type="http://schemas.openxmlformats.org/officeDocument/2006/relationships/image" Target="../media/image-3-35.png"/><Relationship Id="rId36" Type="http://schemas.openxmlformats.org/officeDocument/2006/relationships/image" Target="../media/image-3-36.png"/><Relationship Id="rId37" Type="http://schemas.openxmlformats.org/officeDocument/2006/relationships/image" Target="../media/image-3-37.png"/><Relationship Id="rId38" Type="http://schemas.openxmlformats.org/officeDocument/2006/relationships/image" Target="../media/image-3-38.png"/><Relationship Id="rId39" Type="http://schemas.openxmlformats.org/officeDocument/2006/relationships/slideLayout" Target="../slideLayouts/slideLayout1.xml"/><Relationship Id="rId40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image" Target="../media/image-4-6.png"/><Relationship Id="rId7" Type="http://schemas.openxmlformats.org/officeDocument/2006/relationships/image" Target="../media/image-4-7.png"/><Relationship Id="rId8" Type="http://schemas.openxmlformats.org/officeDocument/2006/relationships/image" Target="../media/image-4-8.png"/><Relationship Id="rId9" Type="http://schemas.openxmlformats.org/officeDocument/2006/relationships/image" Target="../media/image-4-9.png"/><Relationship Id="rId10" Type="http://schemas.openxmlformats.org/officeDocument/2006/relationships/image" Target="../media/image-4-10.png"/><Relationship Id="rId11" Type="http://schemas.openxmlformats.org/officeDocument/2006/relationships/image" Target="../media/image-4-11.png"/><Relationship Id="rId12" Type="http://schemas.openxmlformats.org/officeDocument/2006/relationships/image" Target="../media/image-4-12.png"/><Relationship Id="rId13" Type="http://schemas.openxmlformats.org/officeDocument/2006/relationships/image" Target="../media/image-4-13.png"/><Relationship Id="rId14" Type="http://schemas.openxmlformats.org/officeDocument/2006/relationships/image" Target="../media/image-4-14.png"/><Relationship Id="rId15" Type="http://schemas.openxmlformats.org/officeDocument/2006/relationships/image" Target="../media/image-4-15.png"/><Relationship Id="rId16" Type="http://schemas.openxmlformats.org/officeDocument/2006/relationships/image" Target="../media/image-4-16.png"/><Relationship Id="rId17" Type="http://schemas.openxmlformats.org/officeDocument/2006/relationships/image" Target="../media/image-4-17.png"/><Relationship Id="rId18" Type="http://schemas.openxmlformats.org/officeDocument/2006/relationships/image" Target="../media/image-4-18.png"/><Relationship Id="rId19" Type="http://schemas.openxmlformats.org/officeDocument/2006/relationships/image" Target="../media/image-4-19.png"/><Relationship Id="rId20" Type="http://schemas.openxmlformats.org/officeDocument/2006/relationships/image" Target="../media/image-4-20.png"/><Relationship Id="rId21" Type="http://schemas.openxmlformats.org/officeDocument/2006/relationships/image" Target="../media/image-4-21.png"/><Relationship Id="rId22" Type="http://schemas.openxmlformats.org/officeDocument/2006/relationships/image" Target="../media/image-4-22.png"/><Relationship Id="rId23" Type="http://schemas.openxmlformats.org/officeDocument/2006/relationships/image" Target="../media/image-4-23.png"/><Relationship Id="rId24" Type="http://schemas.openxmlformats.org/officeDocument/2006/relationships/image" Target="../media/image-4-24.png"/><Relationship Id="rId25" Type="http://schemas.openxmlformats.org/officeDocument/2006/relationships/image" Target="../media/image-4-25.png"/><Relationship Id="rId26" Type="http://schemas.openxmlformats.org/officeDocument/2006/relationships/image" Target="../media/image-4-26.png"/><Relationship Id="rId27" Type="http://schemas.openxmlformats.org/officeDocument/2006/relationships/image" Target="../media/image-4-27.png"/><Relationship Id="rId28" Type="http://schemas.openxmlformats.org/officeDocument/2006/relationships/image" Target="../media/image-4-28.png"/><Relationship Id="rId29" Type="http://schemas.openxmlformats.org/officeDocument/2006/relationships/image" Target="../media/image-4-29.png"/><Relationship Id="rId30" Type="http://schemas.openxmlformats.org/officeDocument/2006/relationships/image" Target="../media/image-4-30.png"/><Relationship Id="rId31" Type="http://schemas.openxmlformats.org/officeDocument/2006/relationships/image" Target="../media/image-4-31.png"/><Relationship Id="rId32" Type="http://schemas.openxmlformats.org/officeDocument/2006/relationships/image" Target="../media/image-4-32.png"/><Relationship Id="rId33" Type="http://schemas.openxmlformats.org/officeDocument/2006/relationships/image" Target="../media/image-4-33.png"/><Relationship Id="rId34" Type="http://schemas.openxmlformats.org/officeDocument/2006/relationships/image" Target="../media/image-4-34.png"/><Relationship Id="rId35" Type="http://schemas.openxmlformats.org/officeDocument/2006/relationships/image" Target="../media/image-4-35.png"/><Relationship Id="rId36" Type="http://schemas.openxmlformats.org/officeDocument/2006/relationships/image" Target="../media/image-4-36.png"/><Relationship Id="rId37" Type="http://schemas.openxmlformats.org/officeDocument/2006/relationships/image" Target="../media/image-4-37.png"/><Relationship Id="rId38" Type="http://schemas.openxmlformats.org/officeDocument/2006/relationships/image" Target="../media/image-4-38.png"/><Relationship Id="rId39" Type="http://schemas.openxmlformats.org/officeDocument/2006/relationships/image" Target="../media/image-4-39.png"/><Relationship Id="rId40" Type="http://schemas.openxmlformats.org/officeDocument/2006/relationships/image" Target="../media/image-4-40.png"/><Relationship Id="rId41" Type="http://schemas.openxmlformats.org/officeDocument/2006/relationships/image" Target="../media/image-4-41.png"/><Relationship Id="rId42" Type="http://schemas.openxmlformats.org/officeDocument/2006/relationships/image" Target="../media/image-4-42.png"/><Relationship Id="rId43" Type="http://schemas.openxmlformats.org/officeDocument/2006/relationships/image" Target="../media/image-4-43.png"/><Relationship Id="rId44" Type="http://schemas.openxmlformats.org/officeDocument/2006/relationships/image" Target="../media/image-4-44.png"/><Relationship Id="rId45" Type="http://schemas.openxmlformats.org/officeDocument/2006/relationships/image" Target="../media/image-4-45.png"/><Relationship Id="rId46" Type="http://schemas.openxmlformats.org/officeDocument/2006/relationships/image" Target="../media/image-4-46.png"/><Relationship Id="rId47" Type="http://schemas.openxmlformats.org/officeDocument/2006/relationships/image" Target="../media/image-4-47.png"/><Relationship Id="rId48" Type="http://schemas.openxmlformats.org/officeDocument/2006/relationships/image" Target="../media/image-4-48.png"/><Relationship Id="rId49" Type="http://schemas.openxmlformats.org/officeDocument/2006/relationships/image" Target="../media/image-4-49.png"/><Relationship Id="rId50" Type="http://schemas.openxmlformats.org/officeDocument/2006/relationships/image" Target="../media/image-4-50.png"/><Relationship Id="rId51" Type="http://schemas.openxmlformats.org/officeDocument/2006/relationships/image" Target="../media/image-4-51.png"/><Relationship Id="rId52" Type="http://schemas.openxmlformats.org/officeDocument/2006/relationships/image" Target="../media/image-4-52.png"/><Relationship Id="rId53" Type="http://schemas.openxmlformats.org/officeDocument/2006/relationships/image" Target="../media/image-4-53.png"/><Relationship Id="rId54" Type="http://schemas.openxmlformats.org/officeDocument/2006/relationships/image" Target="../media/image-4-54.png"/><Relationship Id="rId55" Type="http://schemas.openxmlformats.org/officeDocument/2006/relationships/image" Target="../media/image-4-55.png"/><Relationship Id="rId56" Type="http://schemas.openxmlformats.org/officeDocument/2006/relationships/image" Target="../media/image-4-56.png"/><Relationship Id="rId57" Type="http://schemas.openxmlformats.org/officeDocument/2006/relationships/image" Target="../media/image-4-57.png"/><Relationship Id="rId58" Type="http://schemas.openxmlformats.org/officeDocument/2006/relationships/image" Target="../media/image-4-58.png"/><Relationship Id="rId59" Type="http://schemas.openxmlformats.org/officeDocument/2006/relationships/image" Target="../media/image-4-59.png"/><Relationship Id="rId60" Type="http://schemas.openxmlformats.org/officeDocument/2006/relationships/image" Target="../media/image-4-60.png"/><Relationship Id="rId61" Type="http://schemas.openxmlformats.org/officeDocument/2006/relationships/image" Target="../media/image-4-61.png"/><Relationship Id="rId62" Type="http://schemas.openxmlformats.org/officeDocument/2006/relationships/image" Target="../media/image-4-62.png"/><Relationship Id="rId63" Type="http://schemas.openxmlformats.org/officeDocument/2006/relationships/image" Target="../media/image-4-63.png"/><Relationship Id="rId64" Type="http://schemas.openxmlformats.org/officeDocument/2006/relationships/image" Target="../media/image-4-64.png"/><Relationship Id="rId65" Type="http://schemas.openxmlformats.org/officeDocument/2006/relationships/image" Target="../media/image-4-65.png"/><Relationship Id="rId66" Type="http://schemas.openxmlformats.org/officeDocument/2006/relationships/image" Target="../media/image-4-66.png"/><Relationship Id="rId67" Type="http://schemas.openxmlformats.org/officeDocument/2006/relationships/image" Target="../media/image-4-67.png"/><Relationship Id="rId68" Type="http://schemas.openxmlformats.org/officeDocument/2006/relationships/image" Target="../media/image-4-68.png"/><Relationship Id="rId69" Type="http://schemas.openxmlformats.org/officeDocument/2006/relationships/image" Target="../media/image-4-69.png"/><Relationship Id="rId70" Type="http://schemas.openxmlformats.org/officeDocument/2006/relationships/image" Target="../media/image-4-70.png"/><Relationship Id="rId71" Type="http://schemas.openxmlformats.org/officeDocument/2006/relationships/image" Target="../media/image-4-71.png"/><Relationship Id="rId72" Type="http://schemas.openxmlformats.org/officeDocument/2006/relationships/image" Target="../media/image-4-72.png"/><Relationship Id="rId73" Type="http://schemas.openxmlformats.org/officeDocument/2006/relationships/image" Target="../media/image-4-73.png"/><Relationship Id="rId74" Type="http://schemas.openxmlformats.org/officeDocument/2006/relationships/image" Target="../media/image-4-74.png"/><Relationship Id="rId75" Type="http://schemas.openxmlformats.org/officeDocument/2006/relationships/image" Target="../media/image-4-75.png"/><Relationship Id="rId76" Type="http://schemas.openxmlformats.org/officeDocument/2006/relationships/image" Target="../media/image-4-76.png"/><Relationship Id="rId77" Type="http://schemas.openxmlformats.org/officeDocument/2006/relationships/image" Target="../media/image-4-77.png"/><Relationship Id="rId78" Type="http://schemas.openxmlformats.org/officeDocument/2006/relationships/image" Target="../media/image-4-78.png"/><Relationship Id="rId79" Type="http://schemas.openxmlformats.org/officeDocument/2006/relationships/image" Target="../media/image-4-79.png"/><Relationship Id="rId80" Type="http://schemas.openxmlformats.org/officeDocument/2006/relationships/image" Target="../media/image-4-80.png"/><Relationship Id="rId81" Type="http://schemas.openxmlformats.org/officeDocument/2006/relationships/image" Target="../media/image-4-81.png"/><Relationship Id="rId82" Type="http://schemas.openxmlformats.org/officeDocument/2006/relationships/image" Target="../media/image-4-82.png"/><Relationship Id="rId83" Type="http://schemas.openxmlformats.org/officeDocument/2006/relationships/image" Target="../media/image-4-83.png"/><Relationship Id="rId84" Type="http://schemas.openxmlformats.org/officeDocument/2006/relationships/image" Target="../media/image-4-84.png"/><Relationship Id="rId85" Type="http://schemas.openxmlformats.org/officeDocument/2006/relationships/image" Target="../media/image-4-85.png"/><Relationship Id="rId86" Type="http://schemas.openxmlformats.org/officeDocument/2006/relationships/image" Target="../media/image-4-86.png"/><Relationship Id="rId87" Type="http://schemas.openxmlformats.org/officeDocument/2006/relationships/image" Target="../media/image-4-87.png"/><Relationship Id="rId88" Type="http://schemas.openxmlformats.org/officeDocument/2006/relationships/image" Target="../media/image-4-88.png"/><Relationship Id="rId89" Type="http://schemas.openxmlformats.org/officeDocument/2006/relationships/image" Target="../media/image-4-89.png"/><Relationship Id="rId90" Type="http://schemas.openxmlformats.org/officeDocument/2006/relationships/image" Target="../media/image-4-90.png"/><Relationship Id="rId91" Type="http://schemas.openxmlformats.org/officeDocument/2006/relationships/image" Target="../media/image-4-91.png"/><Relationship Id="rId92" Type="http://schemas.openxmlformats.org/officeDocument/2006/relationships/image" Target="../media/image-4-92.png"/><Relationship Id="rId93" Type="http://schemas.openxmlformats.org/officeDocument/2006/relationships/image" Target="../media/image-4-93.png"/><Relationship Id="rId94" Type="http://schemas.openxmlformats.org/officeDocument/2006/relationships/image" Target="../media/image-4-94.png"/><Relationship Id="rId95" Type="http://schemas.openxmlformats.org/officeDocument/2006/relationships/image" Target="../media/image-4-95.png"/><Relationship Id="rId96" Type="http://schemas.openxmlformats.org/officeDocument/2006/relationships/image" Target="../media/image-4-96.png"/><Relationship Id="rId97" Type="http://schemas.openxmlformats.org/officeDocument/2006/relationships/image" Target="../media/image-4-97.png"/><Relationship Id="rId98" Type="http://schemas.openxmlformats.org/officeDocument/2006/relationships/image" Target="../media/image-4-98.png"/><Relationship Id="rId99" Type="http://schemas.openxmlformats.org/officeDocument/2006/relationships/image" Target="../media/image-4-99.png"/><Relationship Id="rId100" Type="http://schemas.openxmlformats.org/officeDocument/2006/relationships/image" Target="../media/image-4-100.png"/><Relationship Id="rId101" Type="http://schemas.openxmlformats.org/officeDocument/2006/relationships/image" Target="../media/image-4-101.png"/><Relationship Id="rId102" Type="http://schemas.openxmlformats.org/officeDocument/2006/relationships/image" Target="../media/image-4-102.png"/><Relationship Id="rId103" Type="http://schemas.openxmlformats.org/officeDocument/2006/relationships/image" Target="../media/image-4-103.png"/><Relationship Id="rId104" Type="http://schemas.openxmlformats.org/officeDocument/2006/relationships/image" Target="../media/image-4-104.png"/><Relationship Id="rId105" Type="http://schemas.openxmlformats.org/officeDocument/2006/relationships/image" Target="../media/image-4-105.png"/><Relationship Id="rId106" Type="http://schemas.openxmlformats.org/officeDocument/2006/relationships/image" Target="../media/image-4-106.png"/><Relationship Id="rId107" Type="http://schemas.openxmlformats.org/officeDocument/2006/relationships/image" Target="../media/image-4-107.png"/><Relationship Id="rId108" Type="http://schemas.openxmlformats.org/officeDocument/2006/relationships/image" Target="../media/image-4-108.png"/><Relationship Id="rId109" Type="http://schemas.openxmlformats.org/officeDocument/2006/relationships/image" Target="../media/image-4-109.png"/><Relationship Id="rId110" Type="http://schemas.openxmlformats.org/officeDocument/2006/relationships/image" Target="../media/image-4-110.png"/><Relationship Id="rId111" Type="http://schemas.openxmlformats.org/officeDocument/2006/relationships/image" Target="../media/image-4-111.png"/><Relationship Id="rId112" Type="http://schemas.openxmlformats.org/officeDocument/2006/relationships/image" Target="../media/image-4-112.png"/><Relationship Id="rId113" Type="http://schemas.openxmlformats.org/officeDocument/2006/relationships/image" Target="../media/image-4-113.png"/><Relationship Id="rId114" Type="http://schemas.openxmlformats.org/officeDocument/2006/relationships/image" Target="../media/image-4-114.png"/><Relationship Id="rId115" Type="http://schemas.openxmlformats.org/officeDocument/2006/relationships/image" Target="../media/image-4-115.png"/><Relationship Id="rId116" Type="http://schemas.openxmlformats.org/officeDocument/2006/relationships/image" Target="../media/image-4-116.png"/><Relationship Id="rId117" Type="http://schemas.openxmlformats.org/officeDocument/2006/relationships/image" Target="../media/image-4-117.png"/><Relationship Id="rId118" Type="http://schemas.openxmlformats.org/officeDocument/2006/relationships/image" Target="../media/image-4-118.png"/><Relationship Id="rId119" Type="http://schemas.openxmlformats.org/officeDocument/2006/relationships/image" Target="../media/image-4-119.png"/><Relationship Id="rId120" Type="http://schemas.openxmlformats.org/officeDocument/2006/relationships/image" Target="../media/image-4-120.png"/><Relationship Id="rId121" Type="http://schemas.openxmlformats.org/officeDocument/2006/relationships/image" Target="../media/image-4-121.png"/><Relationship Id="rId122" Type="http://schemas.openxmlformats.org/officeDocument/2006/relationships/image" Target="../media/image-4-122.png"/><Relationship Id="rId123" Type="http://schemas.openxmlformats.org/officeDocument/2006/relationships/image" Target="../media/image-4-123.png"/><Relationship Id="rId124" Type="http://schemas.openxmlformats.org/officeDocument/2006/relationships/image" Target="../media/image-4-124.png"/><Relationship Id="rId125" Type="http://schemas.openxmlformats.org/officeDocument/2006/relationships/image" Target="../media/image-4-125.png"/><Relationship Id="rId126" Type="http://schemas.openxmlformats.org/officeDocument/2006/relationships/image" Target="../media/image-4-126.png"/><Relationship Id="rId127" Type="http://schemas.openxmlformats.org/officeDocument/2006/relationships/image" Target="../media/image-4-127.png"/><Relationship Id="rId128" Type="http://schemas.openxmlformats.org/officeDocument/2006/relationships/image" Target="../media/image-4-128.png"/><Relationship Id="rId129" Type="http://schemas.openxmlformats.org/officeDocument/2006/relationships/image" Target="../media/image-4-129.png"/><Relationship Id="rId130" Type="http://schemas.openxmlformats.org/officeDocument/2006/relationships/image" Target="../media/image-4-130.png"/><Relationship Id="rId131" Type="http://schemas.openxmlformats.org/officeDocument/2006/relationships/image" Target="../media/image-4-131.png"/><Relationship Id="rId132" Type="http://schemas.openxmlformats.org/officeDocument/2006/relationships/image" Target="../media/image-4-132.png"/><Relationship Id="rId133" Type="http://schemas.openxmlformats.org/officeDocument/2006/relationships/image" Target="../media/image-4-133.png"/><Relationship Id="rId134" Type="http://schemas.openxmlformats.org/officeDocument/2006/relationships/image" Target="../media/image-4-134.png"/><Relationship Id="rId135" Type="http://schemas.openxmlformats.org/officeDocument/2006/relationships/image" Target="../media/image-4-135.png"/><Relationship Id="rId136" Type="http://schemas.openxmlformats.org/officeDocument/2006/relationships/image" Target="../media/image-4-136.png"/><Relationship Id="rId137" Type="http://schemas.openxmlformats.org/officeDocument/2006/relationships/image" Target="../media/image-4-137.png"/><Relationship Id="rId138" Type="http://schemas.openxmlformats.org/officeDocument/2006/relationships/image" Target="../media/image-4-138.png"/><Relationship Id="rId139" Type="http://schemas.openxmlformats.org/officeDocument/2006/relationships/image" Target="../media/image-4-139.png"/><Relationship Id="rId140" Type="http://schemas.openxmlformats.org/officeDocument/2006/relationships/image" Target="../media/image-4-140.png"/><Relationship Id="rId141" Type="http://schemas.openxmlformats.org/officeDocument/2006/relationships/image" Target="../media/image-4-141.png"/><Relationship Id="rId142" Type="http://schemas.openxmlformats.org/officeDocument/2006/relationships/image" Target="../media/image-4-142.png"/><Relationship Id="rId143" Type="http://schemas.openxmlformats.org/officeDocument/2006/relationships/image" Target="../media/image-4-143.png"/><Relationship Id="rId144" Type="http://schemas.openxmlformats.org/officeDocument/2006/relationships/image" Target="../media/image-4-144.png"/><Relationship Id="rId145" Type="http://schemas.openxmlformats.org/officeDocument/2006/relationships/image" Target="../media/image-4-145.png"/><Relationship Id="rId146" Type="http://schemas.openxmlformats.org/officeDocument/2006/relationships/image" Target="../media/image-4-146.png"/><Relationship Id="rId147" Type="http://schemas.openxmlformats.org/officeDocument/2006/relationships/image" Target="../media/image-4-147.png"/><Relationship Id="rId148" Type="http://schemas.openxmlformats.org/officeDocument/2006/relationships/image" Target="../media/image-4-148.png"/><Relationship Id="rId149" Type="http://schemas.openxmlformats.org/officeDocument/2006/relationships/image" Target="../media/image-4-149.png"/><Relationship Id="rId150" Type="http://schemas.openxmlformats.org/officeDocument/2006/relationships/image" Target="../media/image-4-150.png"/><Relationship Id="rId151" Type="http://schemas.openxmlformats.org/officeDocument/2006/relationships/image" Target="../media/image-4-151.png"/><Relationship Id="rId152" Type="http://schemas.openxmlformats.org/officeDocument/2006/relationships/image" Target="../media/image-4-152.png"/><Relationship Id="rId153" Type="http://schemas.openxmlformats.org/officeDocument/2006/relationships/image" Target="../media/image-4-153.png"/><Relationship Id="rId154" Type="http://schemas.openxmlformats.org/officeDocument/2006/relationships/image" Target="../media/image-4-154.png"/><Relationship Id="rId155" Type="http://schemas.openxmlformats.org/officeDocument/2006/relationships/image" Target="../media/image-4-155.png"/><Relationship Id="rId156" Type="http://schemas.openxmlformats.org/officeDocument/2006/relationships/image" Target="../media/image-4-156.png"/><Relationship Id="rId157" Type="http://schemas.openxmlformats.org/officeDocument/2006/relationships/image" Target="../media/image-4-157.png"/><Relationship Id="rId158" Type="http://schemas.openxmlformats.org/officeDocument/2006/relationships/image" Target="../media/image-4-158.png"/><Relationship Id="rId159" Type="http://schemas.openxmlformats.org/officeDocument/2006/relationships/image" Target="../media/image-4-159.png"/><Relationship Id="rId160" Type="http://schemas.openxmlformats.org/officeDocument/2006/relationships/image" Target="../media/image-4-160.png"/><Relationship Id="rId161" Type="http://schemas.openxmlformats.org/officeDocument/2006/relationships/image" Target="../media/image-4-161.png"/><Relationship Id="rId162" Type="http://schemas.openxmlformats.org/officeDocument/2006/relationships/image" Target="../media/image-4-162.png"/><Relationship Id="rId163" Type="http://schemas.openxmlformats.org/officeDocument/2006/relationships/image" Target="../media/image-4-163.png"/><Relationship Id="rId164" Type="http://schemas.openxmlformats.org/officeDocument/2006/relationships/image" Target="../media/image-4-164.png"/><Relationship Id="rId165" Type="http://schemas.openxmlformats.org/officeDocument/2006/relationships/image" Target="../media/image-4-165.png"/><Relationship Id="rId166" Type="http://schemas.openxmlformats.org/officeDocument/2006/relationships/image" Target="../media/image-4-166.png"/><Relationship Id="rId167" Type="http://schemas.openxmlformats.org/officeDocument/2006/relationships/image" Target="../media/image-4-167.png"/><Relationship Id="rId168" Type="http://schemas.openxmlformats.org/officeDocument/2006/relationships/image" Target="../media/image-4-168.png"/><Relationship Id="rId169" Type="http://schemas.openxmlformats.org/officeDocument/2006/relationships/image" Target="../media/image-4-169.png"/><Relationship Id="rId170" Type="http://schemas.openxmlformats.org/officeDocument/2006/relationships/image" Target="../media/image-4-170.png"/><Relationship Id="rId171" Type="http://schemas.openxmlformats.org/officeDocument/2006/relationships/image" Target="../media/image-4-171.png"/><Relationship Id="rId172" Type="http://schemas.openxmlformats.org/officeDocument/2006/relationships/image" Target="../media/image-4-172.png"/><Relationship Id="rId173" Type="http://schemas.openxmlformats.org/officeDocument/2006/relationships/image" Target="../media/image-4-173.png"/><Relationship Id="rId174" Type="http://schemas.openxmlformats.org/officeDocument/2006/relationships/image" Target="../media/image-4-174.png"/><Relationship Id="rId175" Type="http://schemas.openxmlformats.org/officeDocument/2006/relationships/image" Target="../media/image-4-175.png"/><Relationship Id="rId176" Type="http://schemas.openxmlformats.org/officeDocument/2006/relationships/image" Target="../media/image-4-176.png"/><Relationship Id="rId177" Type="http://schemas.openxmlformats.org/officeDocument/2006/relationships/image" Target="../media/image-4-177.png"/><Relationship Id="rId178" Type="http://schemas.openxmlformats.org/officeDocument/2006/relationships/image" Target="../media/image-4-178.png"/><Relationship Id="rId179" Type="http://schemas.openxmlformats.org/officeDocument/2006/relationships/image" Target="../media/image-4-179.png"/><Relationship Id="rId180" Type="http://schemas.openxmlformats.org/officeDocument/2006/relationships/image" Target="../media/image-4-180.png"/><Relationship Id="rId181" Type="http://schemas.openxmlformats.org/officeDocument/2006/relationships/image" Target="../media/image-4-181.png"/><Relationship Id="rId182" Type="http://schemas.openxmlformats.org/officeDocument/2006/relationships/image" Target="../media/image-4-182.png"/><Relationship Id="rId183" Type="http://schemas.openxmlformats.org/officeDocument/2006/relationships/image" Target="../media/image-4-183.png"/><Relationship Id="rId184" Type="http://schemas.openxmlformats.org/officeDocument/2006/relationships/image" Target="../media/image-4-184.png"/><Relationship Id="rId185" Type="http://schemas.openxmlformats.org/officeDocument/2006/relationships/image" Target="../media/image-4-185.png"/><Relationship Id="rId186" Type="http://schemas.openxmlformats.org/officeDocument/2006/relationships/image" Target="../media/image-4-186.png"/><Relationship Id="rId187" Type="http://schemas.openxmlformats.org/officeDocument/2006/relationships/image" Target="../media/image-4-187.png"/><Relationship Id="rId188" Type="http://schemas.openxmlformats.org/officeDocument/2006/relationships/image" Target="../media/image-4-188.png"/><Relationship Id="rId189" Type="http://schemas.openxmlformats.org/officeDocument/2006/relationships/image" Target="../media/image-4-189.png"/><Relationship Id="rId190" Type="http://schemas.openxmlformats.org/officeDocument/2006/relationships/image" Target="../media/image-4-190.png"/><Relationship Id="rId191" Type="http://schemas.openxmlformats.org/officeDocument/2006/relationships/image" Target="../media/image-4-191.png"/><Relationship Id="rId192" Type="http://schemas.openxmlformats.org/officeDocument/2006/relationships/image" Target="../media/image-4-192.png"/><Relationship Id="rId193" Type="http://schemas.openxmlformats.org/officeDocument/2006/relationships/image" Target="../media/image-4-193.png"/><Relationship Id="rId194" Type="http://schemas.openxmlformats.org/officeDocument/2006/relationships/image" Target="../media/image-4-194.png"/><Relationship Id="rId195" Type="http://schemas.openxmlformats.org/officeDocument/2006/relationships/image" Target="../media/image-4-195.png"/><Relationship Id="rId196" Type="http://schemas.openxmlformats.org/officeDocument/2006/relationships/image" Target="../media/image-4-196.png"/><Relationship Id="rId197" Type="http://schemas.openxmlformats.org/officeDocument/2006/relationships/image" Target="../media/image-4-197.png"/><Relationship Id="rId198" Type="http://schemas.openxmlformats.org/officeDocument/2006/relationships/image" Target="../media/image-4-198.png"/><Relationship Id="rId199" Type="http://schemas.openxmlformats.org/officeDocument/2006/relationships/image" Target="../media/image-4-199.png"/><Relationship Id="rId200" Type="http://schemas.openxmlformats.org/officeDocument/2006/relationships/image" Target="../media/image-4-200.png"/><Relationship Id="rId201" Type="http://schemas.openxmlformats.org/officeDocument/2006/relationships/image" Target="../media/image-4-201.png"/><Relationship Id="rId202" Type="http://schemas.openxmlformats.org/officeDocument/2006/relationships/image" Target="../media/image-4-202.png"/><Relationship Id="rId203" Type="http://schemas.openxmlformats.org/officeDocument/2006/relationships/image" Target="../media/image-4-203.png"/><Relationship Id="rId204" Type="http://schemas.openxmlformats.org/officeDocument/2006/relationships/image" Target="../media/image-4-204.png"/><Relationship Id="rId205" Type="http://schemas.openxmlformats.org/officeDocument/2006/relationships/image" Target="../media/image-4-205.png"/><Relationship Id="rId206" Type="http://schemas.openxmlformats.org/officeDocument/2006/relationships/image" Target="../media/image-4-206.png"/><Relationship Id="rId207" Type="http://schemas.openxmlformats.org/officeDocument/2006/relationships/image" Target="../media/image-4-207.png"/><Relationship Id="rId208" Type="http://schemas.openxmlformats.org/officeDocument/2006/relationships/image" Target="../media/image-4-208.png"/><Relationship Id="rId209" Type="http://schemas.openxmlformats.org/officeDocument/2006/relationships/image" Target="../media/image-4-209.png"/><Relationship Id="rId210" Type="http://schemas.openxmlformats.org/officeDocument/2006/relationships/image" Target="../media/image-4-210.png"/><Relationship Id="rId211" Type="http://schemas.openxmlformats.org/officeDocument/2006/relationships/image" Target="../media/image-4-211.png"/><Relationship Id="rId212" Type="http://schemas.openxmlformats.org/officeDocument/2006/relationships/image" Target="../media/image-4-212.png"/><Relationship Id="rId213" Type="http://schemas.openxmlformats.org/officeDocument/2006/relationships/image" Target="../media/image-4-213.png"/><Relationship Id="rId214" Type="http://schemas.openxmlformats.org/officeDocument/2006/relationships/image" Target="../media/image-4-214.png"/><Relationship Id="rId215" Type="http://schemas.openxmlformats.org/officeDocument/2006/relationships/image" Target="../media/image-4-215.png"/><Relationship Id="rId216" Type="http://schemas.openxmlformats.org/officeDocument/2006/relationships/image" Target="../media/image-4-216.png"/><Relationship Id="rId217" Type="http://schemas.openxmlformats.org/officeDocument/2006/relationships/image" Target="../media/image-4-217.png"/><Relationship Id="rId218" Type="http://schemas.openxmlformats.org/officeDocument/2006/relationships/image" Target="../media/image-4-218.png"/><Relationship Id="rId219" Type="http://schemas.openxmlformats.org/officeDocument/2006/relationships/image" Target="../media/image-4-219.png"/><Relationship Id="rId220" Type="http://schemas.openxmlformats.org/officeDocument/2006/relationships/image" Target="../media/image-4-220.png"/><Relationship Id="rId221" Type="http://schemas.openxmlformats.org/officeDocument/2006/relationships/image" Target="../media/image-4-221.png"/><Relationship Id="rId222" Type="http://schemas.openxmlformats.org/officeDocument/2006/relationships/image" Target="../media/image-4-222.png"/><Relationship Id="rId223" Type="http://schemas.openxmlformats.org/officeDocument/2006/relationships/image" Target="../media/image-4-223.png"/><Relationship Id="rId224" Type="http://schemas.openxmlformats.org/officeDocument/2006/relationships/image" Target="../media/image-4-224.png"/><Relationship Id="rId225" Type="http://schemas.openxmlformats.org/officeDocument/2006/relationships/image" Target="../media/image-4-225.png"/><Relationship Id="rId226" Type="http://schemas.openxmlformats.org/officeDocument/2006/relationships/image" Target="../media/image-4-226.png"/><Relationship Id="rId227" Type="http://schemas.openxmlformats.org/officeDocument/2006/relationships/image" Target="../media/image-4-227.png"/><Relationship Id="rId228" Type="http://schemas.openxmlformats.org/officeDocument/2006/relationships/image" Target="../media/image-4-228.png"/><Relationship Id="rId229" Type="http://schemas.openxmlformats.org/officeDocument/2006/relationships/image" Target="../media/image-4-229.png"/><Relationship Id="rId230" Type="http://schemas.openxmlformats.org/officeDocument/2006/relationships/image" Target="../media/image-4-230.png"/><Relationship Id="rId231" Type="http://schemas.openxmlformats.org/officeDocument/2006/relationships/image" Target="../media/image-4-231.png"/><Relationship Id="rId232" Type="http://schemas.openxmlformats.org/officeDocument/2006/relationships/image" Target="../media/image-4-232.png"/><Relationship Id="rId233" Type="http://schemas.openxmlformats.org/officeDocument/2006/relationships/image" Target="../media/image-4-233.png"/><Relationship Id="rId234" Type="http://schemas.openxmlformats.org/officeDocument/2006/relationships/image" Target="../media/image-4-234.png"/><Relationship Id="rId235" Type="http://schemas.openxmlformats.org/officeDocument/2006/relationships/image" Target="../media/image-4-235.png"/><Relationship Id="rId236" Type="http://schemas.openxmlformats.org/officeDocument/2006/relationships/image" Target="../media/image-4-236.png"/><Relationship Id="rId237" Type="http://schemas.openxmlformats.org/officeDocument/2006/relationships/image" Target="../media/image-4-237.png"/><Relationship Id="rId238" Type="http://schemas.openxmlformats.org/officeDocument/2006/relationships/image" Target="../media/image-4-238.png"/><Relationship Id="rId239" Type="http://schemas.openxmlformats.org/officeDocument/2006/relationships/image" Target="../media/image-4-239.png"/><Relationship Id="rId240" Type="http://schemas.openxmlformats.org/officeDocument/2006/relationships/image" Target="../media/image-4-240.png"/><Relationship Id="rId241" Type="http://schemas.openxmlformats.org/officeDocument/2006/relationships/image" Target="../media/image-4-241.png"/><Relationship Id="rId242" Type="http://schemas.openxmlformats.org/officeDocument/2006/relationships/image" Target="../media/image-4-242.png"/><Relationship Id="rId243" Type="http://schemas.openxmlformats.org/officeDocument/2006/relationships/image" Target="../media/image-4-243.png"/><Relationship Id="rId244" Type="http://schemas.openxmlformats.org/officeDocument/2006/relationships/image" Target="../media/image-4-244.png"/><Relationship Id="rId245" Type="http://schemas.openxmlformats.org/officeDocument/2006/relationships/image" Target="../media/image-4-245.png"/><Relationship Id="rId246" Type="http://schemas.openxmlformats.org/officeDocument/2006/relationships/image" Target="../media/image-4-246.png"/><Relationship Id="rId247" Type="http://schemas.openxmlformats.org/officeDocument/2006/relationships/image" Target="../media/image-4-247.png"/><Relationship Id="rId248" Type="http://schemas.openxmlformats.org/officeDocument/2006/relationships/image" Target="../media/image-4-248.png"/><Relationship Id="rId249" Type="http://schemas.openxmlformats.org/officeDocument/2006/relationships/image" Target="../media/image-4-249.png"/><Relationship Id="rId250" Type="http://schemas.openxmlformats.org/officeDocument/2006/relationships/image" Target="../media/image-4-250.png"/><Relationship Id="rId251" Type="http://schemas.openxmlformats.org/officeDocument/2006/relationships/image" Target="../media/image-4-251.png"/><Relationship Id="rId252" Type="http://schemas.openxmlformats.org/officeDocument/2006/relationships/image" Target="../media/image-4-252.png"/><Relationship Id="rId253" Type="http://schemas.openxmlformats.org/officeDocument/2006/relationships/image" Target="../media/image-4-253.png"/><Relationship Id="rId254" Type="http://schemas.openxmlformats.org/officeDocument/2006/relationships/image" Target="../media/image-4-254.png"/><Relationship Id="rId255" Type="http://schemas.openxmlformats.org/officeDocument/2006/relationships/image" Target="../media/image-4-255.png"/><Relationship Id="rId256" Type="http://schemas.openxmlformats.org/officeDocument/2006/relationships/image" Target="../media/image-4-256.png"/><Relationship Id="rId257" Type="http://schemas.openxmlformats.org/officeDocument/2006/relationships/image" Target="../media/image-4-257.png"/><Relationship Id="rId258" Type="http://schemas.openxmlformats.org/officeDocument/2006/relationships/image" Target="../media/image-4-258.png"/><Relationship Id="rId259" Type="http://schemas.openxmlformats.org/officeDocument/2006/relationships/image" Target="../media/image-4-259.png"/><Relationship Id="rId260" Type="http://schemas.openxmlformats.org/officeDocument/2006/relationships/image" Target="../media/image-4-260.png"/><Relationship Id="rId261" Type="http://schemas.openxmlformats.org/officeDocument/2006/relationships/image" Target="../media/image-4-261.png"/><Relationship Id="rId262" Type="http://schemas.openxmlformats.org/officeDocument/2006/relationships/image" Target="../media/image-4-262.png"/><Relationship Id="rId263" Type="http://schemas.openxmlformats.org/officeDocument/2006/relationships/image" Target="../media/image-4-263.png"/><Relationship Id="rId264" Type="http://schemas.openxmlformats.org/officeDocument/2006/relationships/image" Target="../media/image-4-264.png"/><Relationship Id="rId265" Type="http://schemas.openxmlformats.org/officeDocument/2006/relationships/image" Target="../media/image-4-265.png"/><Relationship Id="rId266" Type="http://schemas.openxmlformats.org/officeDocument/2006/relationships/image" Target="../media/image-4-266.png"/><Relationship Id="rId267" Type="http://schemas.openxmlformats.org/officeDocument/2006/relationships/image" Target="../media/image-4-267.png"/><Relationship Id="rId268" Type="http://schemas.openxmlformats.org/officeDocument/2006/relationships/image" Target="../media/image-4-268.png"/><Relationship Id="rId269" Type="http://schemas.openxmlformats.org/officeDocument/2006/relationships/image" Target="../media/image-4-269.png"/><Relationship Id="rId270" Type="http://schemas.openxmlformats.org/officeDocument/2006/relationships/image" Target="../media/image-4-270.png"/><Relationship Id="rId271" Type="http://schemas.openxmlformats.org/officeDocument/2006/relationships/image" Target="../media/image-4-271.png"/><Relationship Id="rId272" Type="http://schemas.openxmlformats.org/officeDocument/2006/relationships/image" Target="../media/image-4-272.png"/><Relationship Id="rId273" Type="http://schemas.openxmlformats.org/officeDocument/2006/relationships/slideLayout" Target="../slideLayouts/slideLayout1.xml"/><Relationship Id="rId27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image" Target="../media/image-5-6.png"/><Relationship Id="rId7" Type="http://schemas.openxmlformats.org/officeDocument/2006/relationships/image" Target="../media/image-5-7.png"/><Relationship Id="rId8" Type="http://schemas.openxmlformats.org/officeDocument/2006/relationships/image" Target="../media/image-5-8.png"/><Relationship Id="rId9" Type="http://schemas.openxmlformats.org/officeDocument/2006/relationships/image" Target="../media/image-5-9.png"/><Relationship Id="rId10" Type="http://schemas.openxmlformats.org/officeDocument/2006/relationships/image" Target="../media/image-5-10.png"/><Relationship Id="rId11" Type="http://schemas.openxmlformats.org/officeDocument/2006/relationships/image" Target="../media/image-5-11.png"/><Relationship Id="rId12" Type="http://schemas.openxmlformats.org/officeDocument/2006/relationships/image" Target="../media/image-5-12.png"/><Relationship Id="rId13" Type="http://schemas.openxmlformats.org/officeDocument/2006/relationships/image" Target="../media/image-5-13.png"/><Relationship Id="rId14" Type="http://schemas.openxmlformats.org/officeDocument/2006/relationships/image" Target="../media/image-5-14.png"/><Relationship Id="rId15" Type="http://schemas.openxmlformats.org/officeDocument/2006/relationships/image" Target="../media/image-5-15.png"/><Relationship Id="rId16" Type="http://schemas.openxmlformats.org/officeDocument/2006/relationships/image" Target="../media/image-5-16.png"/><Relationship Id="rId17" Type="http://schemas.openxmlformats.org/officeDocument/2006/relationships/image" Target="../media/image-5-17.png"/><Relationship Id="rId18" Type="http://schemas.openxmlformats.org/officeDocument/2006/relationships/image" Target="../media/image-5-18.png"/><Relationship Id="rId19" Type="http://schemas.openxmlformats.org/officeDocument/2006/relationships/image" Target="../media/image-5-19.png"/><Relationship Id="rId20" Type="http://schemas.openxmlformats.org/officeDocument/2006/relationships/image" Target="../media/image-5-20.png"/><Relationship Id="rId21" Type="http://schemas.openxmlformats.org/officeDocument/2006/relationships/image" Target="../media/image-5-21.png"/><Relationship Id="rId22" Type="http://schemas.openxmlformats.org/officeDocument/2006/relationships/image" Target="../media/image-5-22.png"/><Relationship Id="rId23" Type="http://schemas.openxmlformats.org/officeDocument/2006/relationships/image" Target="../media/image-5-23.png"/><Relationship Id="rId24" Type="http://schemas.openxmlformats.org/officeDocument/2006/relationships/image" Target="../media/image-5-24.png"/><Relationship Id="rId25" Type="http://schemas.openxmlformats.org/officeDocument/2006/relationships/image" Target="../media/image-5-25.png"/><Relationship Id="rId26" Type="http://schemas.openxmlformats.org/officeDocument/2006/relationships/image" Target="../media/image-5-26.png"/><Relationship Id="rId27" Type="http://schemas.openxmlformats.org/officeDocument/2006/relationships/image" Target="../media/image-5-27.png"/><Relationship Id="rId28" Type="http://schemas.openxmlformats.org/officeDocument/2006/relationships/image" Target="../media/image-5-28.png"/><Relationship Id="rId29" Type="http://schemas.openxmlformats.org/officeDocument/2006/relationships/image" Target="../media/image-5-29.png"/><Relationship Id="rId30" Type="http://schemas.openxmlformats.org/officeDocument/2006/relationships/image" Target="../media/image-5-30.png"/><Relationship Id="rId31" Type="http://schemas.openxmlformats.org/officeDocument/2006/relationships/image" Target="../media/image-5-31.png"/><Relationship Id="rId32" Type="http://schemas.openxmlformats.org/officeDocument/2006/relationships/image" Target="../media/image-5-32.png"/><Relationship Id="rId33" Type="http://schemas.openxmlformats.org/officeDocument/2006/relationships/image" Target="../media/image-5-33.png"/><Relationship Id="rId34" Type="http://schemas.openxmlformats.org/officeDocument/2006/relationships/image" Target="../media/image-5-34.png"/><Relationship Id="rId35" Type="http://schemas.openxmlformats.org/officeDocument/2006/relationships/image" Target="../media/image-5-35.png"/><Relationship Id="rId36" Type="http://schemas.openxmlformats.org/officeDocument/2006/relationships/image" Target="../media/image-5-36.png"/><Relationship Id="rId37" Type="http://schemas.openxmlformats.org/officeDocument/2006/relationships/image" Target="../media/image-5-37.png"/><Relationship Id="rId38" Type="http://schemas.openxmlformats.org/officeDocument/2006/relationships/image" Target="../media/image-5-38.png"/><Relationship Id="rId39" Type="http://schemas.openxmlformats.org/officeDocument/2006/relationships/image" Target="../media/image-5-39.png"/><Relationship Id="rId40" Type="http://schemas.openxmlformats.org/officeDocument/2006/relationships/image" Target="../media/image-5-40.png"/><Relationship Id="rId41" Type="http://schemas.openxmlformats.org/officeDocument/2006/relationships/image" Target="../media/image-5-41.png"/><Relationship Id="rId42" Type="http://schemas.openxmlformats.org/officeDocument/2006/relationships/image" Target="../media/image-5-42.png"/><Relationship Id="rId43" Type="http://schemas.openxmlformats.org/officeDocument/2006/relationships/image" Target="../media/image-5-43.png"/><Relationship Id="rId44" Type="http://schemas.openxmlformats.org/officeDocument/2006/relationships/image" Target="../media/image-5-44.png"/><Relationship Id="rId45" Type="http://schemas.openxmlformats.org/officeDocument/2006/relationships/image" Target="../media/image-5-45.png"/><Relationship Id="rId46" Type="http://schemas.openxmlformats.org/officeDocument/2006/relationships/image" Target="../media/image-5-46.png"/><Relationship Id="rId47" Type="http://schemas.openxmlformats.org/officeDocument/2006/relationships/image" Target="../media/image-5-47.png"/><Relationship Id="rId48" Type="http://schemas.openxmlformats.org/officeDocument/2006/relationships/image" Target="../media/image-5-48.png"/><Relationship Id="rId49" Type="http://schemas.openxmlformats.org/officeDocument/2006/relationships/image" Target="../media/image-5-49.png"/><Relationship Id="rId50" Type="http://schemas.openxmlformats.org/officeDocument/2006/relationships/image" Target="../media/image-5-50.png"/><Relationship Id="rId51" Type="http://schemas.openxmlformats.org/officeDocument/2006/relationships/image" Target="../media/image-5-51.png"/><Relationship Id="rId52" Type="http://schemas.openxmlformats.org/officeDocument/2006/relationships/image" Target="../media/image-5-52.png"/><Relationship Id="rId53" Type="http://schemas.openxmlformats.org/officeDocument/2006/relationships/image" Target="../media/image-5-53.png"/><Relationship Id="rId54" Type="http://schemas.openxmlformats.org/officeDocument/2006/relationships/image" Target="../media/image-5-54.png"/><Relationship Id="rId55" Type="http://schemas.openxmlformats.org/officeDocument/2006/relationships/image" Target="../media/image-5-55.png"/><Relationship Id="rId56" Type="http://schemas.openxmlformats.org/officeDocument/2006/relationships/image" Target="../media/image-5-56.png"/><Relationship Id="rId57" Type="http://schemas.openxmlformats.org/officeDocument/2006/relationships/image" Target="../media/image-5-57.png"/><Relationship Id="rId58" Type="http://schemas.openxmlformats.org/officeDocument/2006/relationships/image" Target="../media/image-5-58.png"/><Relationship Id="rId59" Type="http://schemas.openxmlformats.org/officeDocument/2006/relationships/image" Target="../media/image-5-59.png"/><Relationship Id="rId60" Type="http://schemas.openxmlformats.org/officeDocument/2006/relationships/image" Target="../media/image-5-60.png"/><Relationship Id="rId61" Type="http://schemas.openxmlformats.org/officeDocument/2006/relationships/image" Target="../media/image-5-61.png"/><Relationship Id="rId62" Type="http://schemas.openxmlformats.org/officeDocument/2006/relationships/image" Target="../media/image-5-62.png"/><Relationship Id="rId63" Type="http://schemas.openxmlformats.org/officeDocument/2006/relationships/image" Target="../media/image-5-63.png"/><Relationship Id="rId64" Type="http://schemas.openxmlformats.org/officeDocument/2006/relationships/image" Target="../media/image-5-64.png"/><Relationship Id="rId65" Type="http://schemas.openxmlformats.org/officeDocument/2006/relationships/image" Target="../media/image-5-65.png"/><Relationship Id="rId66" Type="http://schemas.openxmlformats.org/officeDocument/2006/relationships/image" Target="../media/image-5-66.png"/><Relationship Id="rId67" Type="http://schemas.openxmlformats.org/officeDocument/2006/relationships/image" Target="../media/image-5-67.png"/><Relationship Id="rId68" Type="http://schemas.openxmlformats.org/officeDocument/2006/relationships/image" Target="../media/image-5-68.png"/><Relationship Id="rId69" Type="http://schemas.openxmlformats.org/officeDocument/2006/relationships/image" Target="../media/image-5-69.png"/><Relationship Id="rId70" Type="http://schemas.openxmlformats.org/officeDocument/2006/relationships/image" Target="../media/image-5-70.png"/><Relationship Id="rId71" Type="http://schemas.openxmlformats.org/officeDocument/2006/relationships/image" Target="../media/image-5-71.png"/><Relationship Id="rId72" Type="http://schemas.openxmlformats.org/officeDocument/2006/relationships/image" Target="../media/image-5-72.png"/><Relationship Id="rId73" Type="http://schemas.openxmlformats.org/officeDocument/2006/relationships/image" Target="../media/image-5-73.png"/><Relationship Id="rId74" Type="http://schemas.openxmlformats.org/officeDocument/2006/relationships/image" Target="../media/image-5-74.png"/><Relationship Id="rId75" Type="http://schemas.openxmlformats.org/officeDocument/2006/relationships/image" Target="../media/image-5-75.png"/><Relationship Id="rId76" Type="http://schemas.openxmlformats.org/officeDocument/2006/relationships/image" Target="../media/image-5-76.png"/><Relationship Id="rId77" Type="http://schemas.openxmlformats.org/officeDocument/2006/relationships/image" Target="../media/image-5-77.png"/><Relationship Id="rId78" Type="http://schemas.openxmlformats.org/officeDocument/2006/relationships/image" Target="../media/image-5-78.png"/><Relationship Id="rId79" Type="http://schemas.openxmlformats.org/officeDocument/2006/relationships/image" Target="../media/image-5-79.png"/><Relationship Id="rId80" Type="http://schemas.openxmlformats.org/officeDocument/2006/relationships/image" Target="../media/image-5-80.png"/><Relationship Id="rId81" Type="http://schemas.openxmlformats.org/officeDocument/2006/relationships/image" Target="../media/image-5-81.png"/><Relationship Id="rId82" Type="http://schemas.openxmlformats.org/officeDocument/2006/relationships/image" Target="../media/image-5-82.png"/><Relationship Id="rId83" Type="http://schemas.openxmlformats.org/officeDocument/2006/relationships/image" Target="../media/image-5-83.png"/><Relationship Id="rId84" Type="http://schemas.openxmlformats.org/officeDocument/2006/relationships/image" Target="../media/image-5-84.png"/><Relationship Id="rId85" Type="http://schemas.openxmlformats.org/officeDocument/2006/relationships/image" Target="../media/image-5-85.png"/><Relationship Id="rId86" Type="http://schemas.openxmlformats.org/officeDocument/2006/relationships/image" Target="../media/image-5-86.png"/><Relationship Id="rId87" Type="http://schemas.openxmlformats.org/officeDocument/2006/relationships/image" Target="../media/image-5-87.png"/><Relationship Id="rId88" Type="http://schemas.openxmlformats.org/officeDocument/2006/relationships/image" Target="../media/image-5-88.png"/><Relationship Id="rId89" Type="http://schemas.openxmlformats.org/officeDocument/2006/relationships/image" Target="../media/image-5-89.png"/><Relationship Id="rId90" Type="http://schemas.openxmlformats.org/officeDocument/2006/relationships/image" Target="../media/image-5-90.png"/><Relationship Id="rId91" Type="http://schemas.openxmlformats.org/officeDocument/2006/relationships/image" Target="../media/image-5-91.png"/><Relationship Id="rId92" Type="http://schemas.openxmlformats.org/officeDocument/2006/relationships/image" Target="../media/image-5-92.png"/><Relationship Id="rId93" Type="http://schemas.openxmlformats.org/officeDocument/2006/relationships/image" Target="../media/image-5-93.png"/><Relationship Id="rId94" Type="http://schemas.openxmlformats.org/officeDocument/2006/relationships/image" Target="../media/image-5-94.png"/><Relationship Id="rId95" Type="http://schemas.openxmlformats.org/officeDocument/2006/relationships/image" Target="../media/image-5-95.png"/><Relationship Id="rId96" Type="http://schemas.openxmlformats.org/officeDocument/2006/relationships/image" Target="../media/image-5-96.png"/><Relationship Id="rId97" Type="http://schemas.openxmlformats.org/officeDocument/2006/relationships/image" Target="../media/image-5-97.png"/><Relationship Id="rId98" Type="http://schemas.openxmlformats.org/officeDocument/2006/relationships/image" Target="../media/image-5-98.png"/><Relationship Id="rId99" Type="http://schemas.openxmlformats.org/officeDocument/2006/relationships/image" Target="../media/image-5-99.png"/><Relationship Id="rId100" Type="http://schemas.openxmlformats.org/officeDocument/2006/relationships/image" Target="../media/image-5-100.png"/><Relationship Id="rId101" Type="http://schemas.openxmlformats.org/officeDocument/2006/relationships/image" Target="../media/image-5-101.png"/><Relationship Id="rId102" Type="http://schemas.openxmlformats.org/officeDocument/2006/relationships/image" Target="../media/image-5-102.png"/><Relationship Id="rId103" Type="http://schemas.openxmlformats.org/officeDocument/2006/relationships/image" Target="../media/image-5-103.png"/><Relationship Id="rId104" Type="http://schemas.openxmlformats.org/officeDocument/2006/relationships/image" Target="../media/image-5-104.png"/><Relationship Id="rId105" Type="http://schemas.openxmlformats.org/officeDocument/2006/relationships/image" Target="../media/image-5-105.png"/><Relationship Id="rId106" Type="http://schemas.openxmlformats.org/officeDocument/2006/relationships/image" Target="../media/image-5-106.png"/><Relationship Id="rId107" Type="http://schemas.openxmlformats.org/officeDocument/2006/relationships/image" Target="../media/image-5-107.png"/><Relationship Id="rId108" Type="http://schemas.openxmlformats.org/officeDocument/2006/relationships/image" Target="../media/image-5-108.png"/><Relationship Id="rId109" Type="http://schemas.openxmlformats.org/officeDocument/2006/relationships/image" Target="../media/image-5-109.png"/><Relationship Id="rId110" Type="http://schemas.openxmlformats.org/officeDocument/2006/relationships/image" Target="../media/image-5-110.png"/><Relationship Id="rId111" Type="http://schemas.openxmlformats.org/officeDocument/2006/relationships/image" Target="../media/image-5-111.png"/><Relationship Id="rId112" Type="http://schemas.openxmlformats.org/officeDocument/2006/relationships/image" Target="../media/image-5-112.png"/><Relationship Id="rId113" Type="http://schemas.openxmlformats.org/officeDocument/2006/relationships/image" Target="../media/image-5-113.png"/><Relationship Id="rId114" Type="http://schemas.openxmlformats.org/officeDocument/2006/relationships/image" Target="../media/image-5-114.png"/><Relationship Id="rId115" Type="http://schemas.openxmlformats.org/officeDocument/2006/relationships/image" Target="../media/image-5-115.png"/><Relationship Id="rId116" Type="http://schemas.openxmlformats.org/officeDocument/2006/relationships/image" Target="../media/image-5-116.png"/><Relationship Id="rId117" Type="http://schemas.openxmlformats.org/officeDocument/2006/relationships/image" Target="../media/image-5-117.png"/><Relationship Id="rId118" Type="http://schemas.openxmlformats.org/officeDocument/2006/relationships/image" Target="../media/image-5-118.png"/><Relationship Id="rId119" Type="http://schemas.openxmlformats.org/officeDocument/2006/relationships/image" Target="../media/image-5-119.png"/><Relationship Id="rId120" Type="http://schemas.openxmlformats.org/officeDocument/2006/relationships/image" Target="../media/image-5-120.png"/><Relationship Id="rId121" Type="http://schemas.openxmlformats.org/officeDocument/2006/relationships/image" Target="../media/image-5-121.png"/><Relationship Id="rId122" Type="http://schemas.openxmlformats.org/officeDocument/2006/relationships/image" Target="../media/image-5-122.png"/><Relationship Id="rId123" Type="http://schemas.openxmlformats.org/officeDocument/2006/relationships/image" Target="../media/image-5-123.png"/><Relationship Id="rId124" Type="http://schemas.openxmlformats.org/officeDocument/2006/relationships/image" Target="../media/image-5-124.png"/><Relationship Id="rId125" Type="http://schemas.openxmlformats.org/officeDocument/2006/relationships/image" Target="../media/image-5-125.png"/><Relationship Id="rId126" Type="http://schemas.openxmlformats.org/officeDocument/2006/relationships/image" Target="../media/image-5-126.png"/><Relationship Id="rId127" Type="http://schemas.openxmlformats.org/officeDocument/2006/relationships/image" Target="../media/image-5-127.png"/><Relationship Id="rId128" Type="http://schemas.openxmlformats.org/officeDocument/2006/relationships/image" Target="../media/image-5-128.png"/><Relationship Id="rId129" Type="http://schemas.openxmlformats.org/officeDocument/2006/relationships/image" Target="../media/image-5-129.png"/><Relationship Id="rId130" Type="http://schemas.openxmlformats.org/officeDocument/2006/relationships/image" Target="../media/image-5-130.png"/><Relationship Id="rId131" Type="http://schemas.openxmlformats.org/officeDocument/2006/relationships/image" Target="../media/image-5-131.png"/><Relationship Id="rId132" Type="http://schemas.openxmlformats.org/officeDocument/2006/relationships/image" Target="../media/image-5-132.png"/><Relationship Id="rId133" Type="http://schemas.openxmlformats.org/officeDocument/2006/relationships/image" Target="../media/image-5-133.png"/><Relationship Id="rId134" Type="http://schemas.openxmlformats.org/officeDocument/2006/relationships/image" Target="../media/image-5-134.png"/><Relationship Id="rId135" Type="http://schemas.openxmlformats.org/officeDocument/2006/relationships/image" Target="../media/image-5-135.png"/><Relationship Id="rId136" Type="http://schemas.openxmlformats.org/officeDocument/2006/relationships/image" Target="../media/image-5-136.png"/><Relationship Id="rId137" Type="http://schemas.openxmlformats.org/officeDocument/2006/relationships/image" Target="../media/image-5-137.png"/><Relationship Id="rId138" Type="http://schemas.openxmlformats.org/officeDocument/2006/relationships/image" Target="../media/image-5-138.png"/><Relationship Id="rId139" Type="http://schemas.openxmlformats.org/officeDocument/2006/relationships/image" Target="../media/image-5-139.png"/><Relationship Id="rId140" Type="http://schemas.openxmlformats.org/officeDocument/2006/relationships/image" Target="../media/image-5-140.png"/><Relationship Id="rId141" Type="http://schemas.openxmlformats.org/officeDocument/2006/relationships/image" Target="../media/image-5-141.png"/><Relationship Id="rId142" Type="http://schemas.openxmlformats.org/officeDocument/2006/relationships/image" Target="../media/image-5-142.png"/><Relationship Id="rId143" Type="http://schemas.openxmlformats.org/officeDocument/2006/relationships/image" Target="../media/image-5-143.png"/><Relationship Id="rId144" Type="http://schemas.openxmlformats.org/officeDocument/2006/relationships/image" Target="../media/image-5-144.png"/><Relationship Id="rId145" Type="http://schemas.openxmlformats.org/officeDocument/2006/relationships/image" Target="../media/image-5-145.png"/><Relationship Id="rId146" Type="http://schemas.openxmlformats.org/officeDocument/2006/relationships/image" Target="../media/image-5-146.png"/><Relationship Id="rId147" Type="http://schemas.openxmlformats.org/officeDocument/2006/relationships/image" Target="../media/image-5-147.png"/><Relationship Id="rId148" Type="http://schemas.openxmlformats.org/officeDocument/2006/relationships/image" Target="../media/image-5-148.png"/><Relationship Id="rId149" Type="http://schemas.openxmlformats.org/officeDocument/2006/relationships/image" Target="../media/image-5-149.png"/><Relationship Id="rId150" Type="http://schemas.openxmlformats.org/officeDocument/2006/relationships/image" Target="../media/image-5-150.png"/><Relationship Id="rId151" Type="http://schemas.openxmlformats.org/officeDocument/2006/relationships/image" Target="../media/image-5-151.png"/><Relationship Id="rId152" Type="http://schemas.openxmlformats.org/officeDocument/2006/relationships/image" Target="../media/image-5-152.png"/><Relationship Id="rId153" Type="http://schemas.openxmlformats.org/officeDocument/2006/relationships/image" Target="../media/image-5-153.png"/><Relationship Id="rId154" Type="http://schemas.openxmlformats.org/officeDocument/2006/relationships/image" Target="../media/image-5-154.png"/><Relationship Id="rId155" Type="http://schemas.openxmlformats.org/officeDocument/2006/relationships/image" Target="../media/image-5-155.png"/><Relationship Id="rId156" Type="http://schemas.openxmlformats.org/officeDocument/2006/relationships/image" Target="../media/image-5-156.png"/><Relationship Id="rId157" Type="http://schemas.openxmlformats.org/officeDocument/2006/relationships/image" Target="../media/image-5-157.png"/><Relationship Id="rId158" Type="http://schemas.openxmlformats.org/officeDocument/2006/relationships/image" Target="../media/image-5-158.png"/><Relationship Id="rId159" Type="http://schemas.openxmlformats.org/officeDocument/2006/relationships/image" Target="../media/image-5-159.png"/><Relationship Id="rId160" Type="http://schemas.openxmlformats.org/officeDocument/2006/relationships/image" Target="../media/image-5-160.png"/><Relationship Id="rId161" Type="http://schemas.openxmlformats.org/officeDocument/2006/relationships/image" Target="../media/image-5-161.png"/><Relationship Id="rId162" Type="http://schemas.openxmlformats.org/officeDocument/2006/relationships/image" Target="../media/image-5-162.png"/><Relationship Id="rId163" Type="http://schemas.openxmlformats.org/officeDocument/2006/relationships/image" Target="../media/image-5-163.png"/><Relationship Id="rId164" Type="http://schemas.openxmlformats.org/officeDocument/2006/relationships/image" Target="../media/image-5-164.png"/><Relationship Id="rId165" Type="http://schemas.openxmlformats.org/officeDocument/2006/relationships/image" Target="../media/image-5-165.png"/><Relationship Id="rId166" Type="http://schemas.openxmlformats.org/officeDocument/2006/relationships/image" Target="../media/image-5-166.png"/><Relationship Id="rId167" Type="http://schemas.openxmlformats.org/officeDocument/2006/relationships/image" Target="../media/image-5-167.png"/><Relationship Id="rId168" Type="http://schemas.openxmlformats.org/officeDocument/2006/relationships/image" Target="../media/image-5-168.png"/><Relationship Id="rId169" Type="http://schemas.openxmlformats.org/officeDocument/2006/relationships/image" Target="../media/image-5-169.png"/><Relationship Id="rId170" Type="http://schemas.openxmlformats.org/officeDocument/2006/relationships/image" Target="../media/image-5-170.png"/><Relationship Id="rId171" Type="http://schemas.openxmlformats.org/officeDocument/2006/relationships/image" Target="../media/image-5-171.png"/><Relationship Id="rId172" Type="http://schemas.openxmlformats.org/officeDocument/2006/relationships/image" Target="../media/image-5-172.png"/><Relationship Id="rId173" Type="http://schemas.openxmlformats.org/officeDocument/2006/relationships/image" Target="../media/image-5-173.png"/><Relationship Id="rId174" Type="http://schemas.openxmlformats.org/officeDocument/2006/relationships/image" Target="../media/image-5-174.png"/><Relationship Id="rId175" Type="http://schemas.openxmlformats.org/officeDocument/2006/relationships/image" Target="../media/image-5-175.png"/><Relationship Id="rId176" Type="http://schemas.openxmlformats.org/officeDocument/2006/relationships/image" Target="../media/image-5-176.png"/><Relationship Id="rId177" Type="http://schemas.openxmlformats.org/officeDocument/2006/relationships/image" Target="../media/image-5-177.png"/><Relationship Id="rId178" Type="http://schemas.openxmlformats.org/officeDocument/2006/relationships/image" Target="../media/image-5-178.png"/><Relationship Id="rId179" Type="http://schemas.openxmlformats.org/officeDocument/2006/relationships/image" Target="../media/image-5-179.png"/><Relationship Id="rId180" Type="http://schemas.openxmlformats.org/officeDocument/2006/relationships/image" Target="../media/image-5-180.png"/><Relationship Id="rId181" Type="http://schemas.openxmlformats.org/officeDocument/2006/relationships/image" Target="../media/image-5-181.png"/><Relationship Id="rId182" Type="http://schemas.openxmlformats.org/officeDocument/2006/relationships/image" Target="../media/image-5-182.png"/><Relationship Id="rId183" Type="http://schemas.openxmlformats.org/officeDocument/2006/relationships/image" Target="../media/image-5-183.png"/><Relationship Id="rId184" Type="http://schemas.openxmlformats.org/officeDocument/2006/relationships/image" Target="../media/image-5-184.png"/><Relationship Id="rId185" Type="http://schemas.openxmlformats.org/officeDocument/2006/relationships/image" Target="../media/image-5-185.png"/><Relationship Id="rId186" Type="http://schemas.openxmlformats.org/officeDocument/2006/relationships/image" Target="../media/image-5-186.png"/><Relationship Id="rId187" Type="http://schemas.openxmlformats.org/officeDocument/2006/relationships/image" Target="../media/image-5-187.png"/><Relationship Id="rId188" Type="http://schemas.openxmlformats.org/officeDocument/2006/relationships/image" Target="../media/image-5-188.png"/><Relationship Id="rId189" Type="http://schemas.openxmlformats.org/officeDocument/2006/relationships/image" Target="../media/image-5-189.png"/><Relationship Id="rId190" Type="http://schemas.openxmlformats.org/officeDocument/2006/relationships/image" Target="../media/image-5-190.png"/><Relationship Id="rId191" Type="http://schemas.openxmlformats.org/officeDocument/2006/relationships/image" Target="../media/image-5-191.png"/><Relationship Id="rId192" Type="http://schemas.openxmlformats.org/officeDocument/2006/relationships/image" Target="../media/image-5-192.png"/><Relationship Id="rId193" Type="http://schemas.openxmlformats.org/officeDocument/2006/relationships/image" Target="../media/image-5-193.png"/><Relationship Id="rId194" Type="http://schemas.openxmlformats.org/officeDocument/2006/relationships/image" Target="../media/image-5-194.png"/><Relationship Id="rId195" Type="http://schemas.openxmlformats.org/officeDocument/2006/relationships/image" Target="../media/image-5-195.png"/><Relationship Id="rId196" Type="http://schemas.openxmlformats.org/officeDocument/2006/relationships/image" Target="../media/image-5-196.png"/><Relationship Id="rId197" Type="http://schemas.openxmlformats.org/officeDocument/2006/relationships/image" Target="../media/image-5-197.png"/><Relationship Id="rId198" Type="http://schemas.openxmlformats.org/officeDocument/2006/relationships/image" Target="../media/image-5-198.png"/><Relationship Id="rId199" Type="http://schemas.openxmlformats.org/officeDocument/2006/relationships/image" Target="../media/image-5-199.png"/><Relationship Id="rId200" Type="http://schemas.openxmlformats.org/officeDocument/2006/relationships/image" Target="../media/image-5-200.png"/><Relationship Id="rId201" Type="http://schemas.openxmlformats.org/officeDocument/2006/relationships/image" Target="../media/image-5-201.png"/><Relationship Id="rId202" Type="http://schemas.openxmlformats.org/officeDocument/2006/relationships/image" Target="../media/image-5-202.png"/><Relationship Id="rId203" Type="http://schemas.openxmlformats.org/officeDocument/2006/relationships/image" Target="../media/image-5-203.png"/><Relationship Id="rId204" Type="http://schemas.openxmlformats.org/officeDocument/2006/relationships/image" Target="../media/image-5-204.png"/><Relationship Id="rId205" Type="http://schemas.openxmlformats.org/officeDocument/2006/relationships/image" Target="../media/image-5-205.png"/><Relationship Id="rId206" Type="http://schemas.openxmlformats.org/officeDocument/2006/relationships/image" Target="../media/image-5-206.png"/><Relationship Id="rId207" Type="http://schemas.openxmlformats.org/officeDocument/2006/relationships/image" Target="../media/image-5-207.png"/><Relationship Id="rId208" Type="http://schemas.openxmlformats.org/officeDocument/2006/relationships/image" Target="../media/image-5-208.png"/><Relationship Id="rId209" Type="http://schemas.openxmlformats.org/officeDocument/2006/relationships/image" Target="../media/image-5-209.png"/><Relationship Id="rId210" Type="http://schemas.openxmlformats.org/officeDocument/2006/relationships/image" Target="../media/image-5-210.png"/><Relationship Id="rId211" Type="http://schemas.openxmlformats.org/officeDocument/2006/relationships/image" Target="../media/image-5-211.png"/><Relationship Id="rId212" Type="http://schemas.openxmlformats.org/officeDocument/2006/relationships/image" Target="../media/image-5-212.png"/><Relationship Id="rId213" Type="http://schemas.openxmlformats.org/officeDocument/2006/relationships/image" Target="../media/image-5-213.png"/><Relationship Id="rId214" Type="http://schemas.openxmlformats.org/officeDocument/2006/relationships/image" Target="../media/image-5-214.png"/><Relationship Id="rId215" Type="http://schemas.openxmlformats.org/officeDocument/2006/relationships/image" Target="../media/image-5-215.png"/><Relationship Id="rId216" Type="http://schemas.openxmlformats.org/officeDocument/2006/relationships/image" Target="../media/image-5-216.png"/><Relationship Id="rId217" Type="http://schemas.openxmlformats.org/officeDocument/2006/relationships/image" Target="../media/image-5-217.png"/><Relationship Id="rId218" Type="http://schemas.openxmlformats.org/officeDocument/2006/relationships/image" Target="../media/image-5-218.png"/><Relationship Id="rId219" Type="http://schemas.openxmlformats.org/officeDocument/2006/relationships/image" Target="../media/image-5-219.png"/><Relationship Id="rId220" Type="http://schemas.openxmlformats.org/officeDocument/2006/relationships/image" Target="../media/image-5-220.png"/><Relationship Id="rId221" Type="http://schemas.openxmlformats.org/officeDocument/2006/relationships/image" Target="../media/image-5-221.png"/><Relationship Id="rId222" Type="http://schemas.openxmlformats.org/officeDocument/2006/relationships/image" Target="../media/image-5-222.png"/><Relationship Id="rId223" Type="http://schemas.openxmlformats.org/officeDocument/2006/relationships/image" Target="../media/image-5-223.png"/><Relationship Id="rId224" Type="http://schemas.openxmlformats.org/officeDocument/2006/relationships/image" Target="../media/image-5-224.png"/><Relationship Id="rId225" Type="http://schemas.openxmlformats.org/officeDocument/2006/relationships/image" Target="../media/image-5-225.png"/><Relationship Id="rId226" Type="http://schemas.openxmlformats.org/officeDocument/2006/relationships/image" Target="../media/image-5-226.png"/><Relationship Id="rId227" Type="http://schemas.openxmlformats.org/officeDocument/2006/relationships/image" Target="../media/image-5-227.png"/><Relationship Id="rId228" Type="http://schemas.openxmlformats.org/officeDocument/2006/relationships/image" Target="../media/image-5-228.png"/><Relationship Id="rId229" Type="http://schemas.openxmlformats.org/officeDocument/2006/relationships/image" Target="../media/image-5-229.png"/><Relationship Id="rId230" Type="http://schemas.openxmlformats.org/officeDocument/2006/relationships/image" Target="../media/image-5-230.png"/><Relationship Id="rId231" Type="http://schemas.openxmlformats.org/officeDocument/2006/relationships/image" Target="../media/image-5-231.png"/><Relationship Id="rId232" Type="http://schemas.openxmlformats.org/officeDocument/2006/relationships/image" Target="../media/image-5-232.png"/><Relationship Id="rId233" Type="http://schemas.openxmlformats.org/officeDocument/2006/relationships/image" Target="../media/image-5-233.png"/><Relationship Id="rId234" Type="http://schemas.openxmlformats.org/officeDocument/2006/relationships/image" Target="../media/image-5-234.png"/><Relationship Id="rId235" Type="http://schemas.openxmlformats.org/officeDocument/2006/relationships/image" Target="../media/image-5-235.png"/><Relationship Id="rId236" Type="http://schemas.openxmlformats.org/officeDocument/2006/relationships/image" Target="../media/image-5-236.png"/><Relationship Id="rId237" Type="http://schemas.openxmlformats.org/officeDocument/2006/relationships/image" Target="../media/image-5-237.png"/><Relationship Id="rId238" Type="http://schemas.openxmlformats.org/officeDocument/2006/relationships/image" Target="../media/image-5-238.png"/><Relationship Id="rId239" Type="http://schemas.openxmlformats.org/officeDocument/2006/relationships/image" Target="../media/image-5-239.png"/><Relationship Id="rId240" Type="http://schemas.openxmlformats.org/officeDocument/2006/relationships/image" Target="../media/image-5-240.png"/><Relationship Id="rId241" Type="http://schemas.openxmlformats.org/officeDocument/2006/relationships/image" Target="../media/image-5-241.png"/><Relationship Id="rId242" Type="http://schemas.openxmlformats.org/officeDocument/2006/relationships/image" Target="../media/image-5-242.png"/><Relationship Id="rId243" Type="http://schemas.openxmlformats.org/officeDocument/2006/relationships/image" Target="../media/image-5-243.png"/><Relationship Id="rId244" Type="http://schemas.openxmlformats.org/officeDocument/2006/relationships/image" Target="../media/image-5-244.png"/><Relationship Id="rId245" Type="http://schemas.openxmlformats.org/officeDocument/2006/relationships/image" Target="../media/image-5-245.png"/><Relationship Id="rId246" Type="http://schemas.openxmlformats.org/officeDocument/2006/relationships/image" Target="../media/image-5-246.png"/><Relationship Id="rId247" Type="http://schemas.openxmlformats.org/officeDocument/2006/relationships/image" Target="../media/image-5-247.png"/><Relationship Id="rId248" Type="http://schemas.openxmlformats.org/officeDocument/2006/relationships/image" Target="../media/image-5-248.png"/><Relationship Id="rId249" Type="http://schemas.openxmlformats.org/officeDocument/2006/relationships/image" Target="../media/image-5-249.png"/><Relationship Id="rId250" Type="http://schemas.openxmlformats.org/officeDocument/2006/relationships/image" Target="../media/image-5-250.png"/><Relationship Id="rId251" Type="http://schemas.openxmlformats.org/officeDocument/2006/relationships/image" Target="../media/image-5-251.png"/><Relationship Id="rId252" Type="http://schemas.openxmlformats.org/officeDocument/2006/relationships/image" Target="../media/image-5-252.png"/><Relationship Id="rId253" Type="http://schemas.openxmlformats.org/officeDocument/2006/relationships/image" Target="../media/image-5-253.png"/><Relationship Id="rId254" Type="http://schemas.openxmlformats.org/officeDocument/2006/relationships/image" Target="../media/image-5-254.png"/><Relationship Id="rId255" Type="http://schemas.openxmlformats.org/officeDocument/2006/relationships/image" Target="../media/image-5-255.png"/><Relationship Id="rId256" Type="http://schemas.openxmlformats.org/officeDocument/2006/relationships/image" Target="../media/image-5-256.png"/><Relationship Id="rId257" Type="http://schemas.openxmlformats.org/officeDocument/2006/relationships/image" Target="../media/image-5-257.png"/><Relationship Id="rId258" Type="http://schemas.openxmlformats.org/officeDocument/2006/relationships/image" Target="../media/image-5-258.png"/><Relationship Id="rId259" Type="http://schemas.openxmlformats.org/officeDocument/2006/relationships/image" Target="../media/image-5-259.png"/><Relationship Id="rId260" Type="http://schemas.openxmlformats.org/officeDocument/2006/relationships/image" Target="../media/image-5-260.png"/><Relationship Id="rId261" Type="http://schemas.openxmlformats.org/officeDocument/2006/relationships/image" Target="../media/image-5-261.png"/><Relationship Id="rId262" Type="http://schemas.openxmlformats.org/officeDocument/2006/relationships/image" Target="../media/image-5-262.png"/><Relationship Id="rId263" Type="http://schemas.openxmlformats.org/officeDocument/2006/relationships/image" Target="../media/image-5-263.png"/><Relationship Id="rId264" Type="http://schemas.openxmlformats.org/officeDocument/2006/relationships/image" Target="../media/image-5-264.png"/><Relationship Id="rId265" Type="http://schemas.openxmlformats.org/officeDocument/2006/relationships/image" Target="../media/image-5-265.png"/><Relationship Id="rId266" Type="http://schemas.openxmlformats.org/officeDocument/2006/relationships/image" Target="../media/image-5-266.png"/><Relationship Id="rId267" Type="http://schemas.openxmlformats.org/officeDocument/2006/relationships/image" Target="../media/image-5-267.png"/><Relationship Id="rId268" Type="http://schemas.openxmlformats.org/officeDocument/2006/relationships/image" Target="../media/image-5-268.png"/><Relationship Id="rId269" Type="http://schemas.openxmlformats.org/officeDocument/2006/relationships/image" Target="../media/image-5-269.png"/><Relationship Id="rId270" Type="http://schemas.openxmlformats.org/officeDocument/2006/relationships/image" Target="../media/image-5-270.png"/><Relationship Id="rId271" Type="http://schemas.openxmlformats.org/officeDocument/2006/relationships/image" Target="../media/image-5-271.png"/><Relationship Id="rId272" Type="http://schemas.openxmlformats.org/officeDocument/2006/relationships/image" Target="../media/image-5-272.png"/><Relationship Id="rId273" Type="http://schemas.openxmlformats.org/officeDocument/2006/relationships/image" Target="../media/image-5-273.png"/><Relationship Id="rId274" Type="http://schemas.openxmlformats.org/officeDocument/2006/relationships/image" Target="../media/image-5-274.png"/><Relationship Id="rId275" Type="http://schemas.openxmlformats.org/officeDocument/2006/relationships/image" Target="../media/image-5-275.png"/><Relationship Id="rId276" Type="http://schemas.openxmlformats.org/officeDocument/2006/relationships/image" Target="../media/image-5-276.png"/><Relationship Id="rId277" Type="http://schemas.openxmlformats.org/officeDocument/2006/relationships/image" Target="../media/image-5-277.png"/><Relationship Id="rId278" Type="http://schemas.openxmlformats.org/officeDocument/2006/relationships/image" Target="../media/image-5-278.png"/><Relationship Id="rId279" Type="http://schemas.openxmlformats.org/officeDocument/2006/relationships/image" Target="../media/image-5-279.png"/><Relationship Id="rId280" Type="http://schemas.openxmlformats.org/officeDocument/2006/relationships/image" Target="../media/image-5-280.png"/><Relationship Id="rId281" Type="http://schemas.openxmlformats.org/officeDocument/2006/relationships/image" Target="../media/image-5-281.png"/><Relationship Id="rId282" Type="http://schemas.openxmlformats.org/officeDocument/2006/relationships/image" Target="../media/image-5-282.png"/><Relationship Id="rId283" Type="http://schemas.openxmlformats.org/officeDocument/2006/relationships/image" Target="../media/image-5-283.png"/><Relationship Id="rId284" Type="http://schemas.openxmlformats.org/officeDocument/2006/relationships/image" Target="../media/image-5-284.png"/><Relationship Id="rId285" Type="http://schemas.openxmlformats.org/officeDocument/2006/relationships/image" Target="../media/image-5-285.png"/><Relationship Id="rId286" Type="http://schemas.openxmlformats.org/officeDocument/2006/relationships/image" Target="../media/image-5-286.png"/><Relationship Id="rId287" Type="http://schemas.openxmlformats.org/officeDocument/2006/relationships/image" Target="../media/image-5-287.png"/><Relationship Id="rId288" Type="http://schemas.openxmlformats.org/officeDocument/2006/relationships/image" Target="../media/image-5-288.png"/><Relationship Id="rId289" Type="http://schemas.openxmlformats.org/officeDocument/2006/relationships/image" Target="../media/image-5-289.png"/><Relationship Id="rId290" Type="http://schemas.openxmlformats.org/officeDocument/2006/relationships/image" Target="../media/image-5-290.png"/><Relationship Id="rId291" Type="http://schemas.openxmlformats.org/officeDocument/2006/relationships/image" Target="../media/image-5-291.png"/><Relationship Id="rId292" Type="http://schemas.openxmlformats.org/officeDocument/2006/relationships/image" Target="../media/image-5-292.png"/><Relationship Id="rId293" Type="http://schemas.openxmlformats.org/officeDocument/2006/relationships/image" Target="../media/image-5-293.png"/><Relationship Id="rId294" Type="http://schemas.openxmlformats.org/officeDocument/2006/relationships/image" Target="../media/image-5-294.png"/><Relationship Id="rId295" Type="http://schemas.openxmlformats.org/officeDocument/2006/relationships/image" Target="../media/image-5-295.png"/><Relationship Id="rId296" Type="http://schemas.openxmlformats.org/officeDocument/2006/relationships/image" Target="../media/image-5-296.png"/><Relationship Id="rId297" Type="http://schemas.openxmlformats.org/officeDocument/2006/relationships/image" Target="../media/image-5-297.png"/><Relationship Id="rId298" Type="http://schemas.openxmlformats.org/officeDocument/2006/relationships/image" Target="../media/image-5-298.png"/><Relationship Id="rId299" Type="http://schemas.openxmlformats.org/officeDocument/2006/relationships/image" Target="../media/image-5-299.png"/><Relationship Id="rId300" Type="http://schemas.openxmlformats.org/officeDocument/2006/relationships/image" Target="../media/image-5-300.png"/><Relationship Id="rId301" Type="http://schemas.openxmlformats.org/officeDocument/2006/relationships/image" Target="../media/image-5-301.png"/><Relationship Id="rId302" Type="http://schemas.openxmlformats.org/officeDocument/2006/relationships/image" Target="../media/image-5-302.png"/><Relationship Id="rId303" Type="http://schemas.openxmlformats.org/officeDocument/2006/relationships/image" Target="../media/image-5-303.png"/><Relationship Id="rId304" Type="http://schemas.openxmlformats.org/officeDocument/2006/relationships/image" Target="../media/image-5-304.png"/><Relationship Id="rId305" Type="http://schemas.openxmlformats.org/officeDocument/2006/relationships/image" Target="../media/image-5-305.png"/><Relationship Id="rId306" Type="http://schemas.openxmlformats.org/officeDocument/2006/relationships/image" Target="../media/image-5-306.png"/><Relationship Id="rId307" Type="http://schemas.openxmlformats.org/officeDocument/2006/relationships/image" Target="../media/image-5-307.png"/><Relationship Id="rId308" Type="http://schemas.openxmlformats.org/officeDocument/2006/relationships/image" Target="../media/image-5-308.png"/><Relationship Id="rId309" Type="http://schemas.openxmlformats.org/officeDocument/2006/relationships/image" Target="../media/image-5-309.png"/><Relationship Id="rId310" Type="http://schemas.openxmlformats.org/officeDocument/2006/relationships/image" Target="../media/image-5-310.png"/><Relationship Id="rId311" Type="http://schemas.openxmlformats.org/officeDocument/2006/relationships/image" Target="../media/image-5-311.png"/><Relationship Id="rId312" Type="http://schemas.openxmlformats.org/officeDocument/2006/relationships/image" Target="../media/image-5-312.png"/><Relationship Id="rId313" Type="http://schemas.openxmlformats.org/officeDocument/2006/relationships/image" Target="../media/image-5-313.png"/><Relationship Id="rId314" Type="http://schemas.openxmlformats.org/officeDocument/2006/relationships/image" Target="../media/image-5-314.png"/><Relationship Id="rId315" Type="http://schemas.openxmlformats.org/officeDocument/2006/relationships/image" Target="../media/image-5-315.png"/><Relationship Id="rId316" Type="http://schemas.openxmlformats.org/officeDocument/2006/relationships/image" Target="../media/image-5-316.png"/><Relationship Id="rId317" Type="http://schemas.openxmlformats.org/officeDocument/2006/relationships/image" Target="../media/image-5-317.png"/><Relationship Id="rId318" Type="http://schemas.openxmlformats.org/officeDocument/2006/relationships/image" Target="../media/image-5-318.png"/><Relationship Id="rId319" Type="http://schemas.openxmlformats.org/officeDocument/2006/relationships/image" Target="../media/image-5-319.png"/><Relationship Id="rId320" Type="http://schemas.openxmlformats.org/officeDocument/2006/relationships/image" Target="../media/image-5-320.png"/><Relationship Id="rId321" Type="http://schemas.openxmlformats.org/officeDocument/2006/relationships/image" Target="../media/image-5-321.png"/><Relationship Id="rId322" Type="http://schemas.openxmlformats.org/officeDocument/2006/relationships/image" Target="../media/image-5-322.png"/><Relationship Id="rId323" Type="http://schemas.openxmlformats.org/officeDocument/2006/relationships/image" Target="../media/image-5-323.png"/><Relationship Id="rId324" Type="http://schemas.openxmlformats.org/officeDocument/2006/relationships/image" Target="../media/image-5-324.png"/><Relationship Id="rId325" Type="http://schemas.openxmlformats.org/officeDocument/2006/relationships/image" Target="../media/image-5-325.png"/><Relationship Id="rId326" Type="http://schemas.openxmlformats.org/officeDocument/2006/relationships/image" Target="../media/image-5-326.png"/><Relationship Id="rId327" Type="http://schemas.openxmlformats.org/officeDocument/2006/relationships/image" Target="../media/image-5-327.png"/><Relationship Id="rId328" Type="http://schemas.openxmlformats.org/officeDocument/2006/relationships/image" Target="../media/image-5-328.png"/><Relationship Id="rId329" Type="http://schemas.openxmlformats.org/officeDocument/2006/relationships/image" Target="../media/image-5-329.png"/><Relationship Id="rId330" Type="http://schemas.openxmlformats.org/officeDocument/2006/relationships/image" Target="../media/image-5-330.png"/><Relationship Id="rId331" Type="http://schemas.openxmlformats.org/officeDocument/2006/relationships/image" Target="../media/image-5-331.png"/><Relationship Id="rId332" Type="http://schemas.openxmlformats.org/officeDocument/2006/relationships/image" Target="../media/image-5-332.png"/><Relationship Id="rId333" Type="http://schemas.openxmlformats.org/officeDocument/2006/relationships/image" Target="../media/image-5-333.png"/><Relationship Id="rId334" Type="http://schemas.openxmlformats.org/officeDocument/2006/relationships/image" Target="../media/image-5-334.png"/><Relationship Id="rId335" Type="http://schemas.openxmlformats.org/officeDocument/2006/relationships/image" Target="../media/image-5-335.png"/><Relationship Id="rId336" Type="http://schemas.openxmlformats.org/officeDocument/2006/relationships/image" Target="../media/image-5-336.png"/><Relationship Id="rId337" Type="http://schemas.openxmlformats.org/officeDocument/2006/relationships/image" Target="../media/image-5-337.png"/><Relationship Id="rId338" Type="http://schemas.openxmlformats.org/officeDocument/2006/relationships/image" Target="../media/image-5-338.png"/><Relationship Id="rId339" Type="http://schemas.openxmlformats.org/officeDocument/2006/relationships/image" Target="../media/image-5-339.png"/><Relationship Id="rId340" Type="http://schemas.openxmlformats.org/officeDocument/2006/relationships/image" Target="../media/image-5-340.png"/><Relationship Id="rId341" Type="http://schemas.openxmlformats.org/officeDocument/2006/relationships/image" Target="../media/image-5-341.png"/><Relationship Id="rId342" Type="http://schemas.openxmlformats.org/officeDocument/2006/relationships/slideLayout" Target="../slideLayouts/slideLayout1.xml"/><Relationship Id="rId34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image" Target="../media/image-6-5.png"/><Relationship Id="rId6" Type="http://schemas.openxmlformats.org/officeDocument/2006/relationships/image" Target="../media/image-6-6.png"/><Relationship Id="rId7" Type="http://schemas.openxmlformats.org/officeDocument/2006/relationships/image" Target="../media/image-6-7.png"/><Relationship Id="rId8" Type="http://schemas.openxmlformats.org/officeDocument/2006/relationships/image" Target="../media/image-6-8.png"/><Relationship Id="rId9" Type="http://schemas.openxmlformats.org/officeDocument/2006/relationships/image" Target="../media/image-6-9.png"/><Relationship Id="rId10" Type="http://schemas.openxmlformats.org/officeDocument/2006/relationships/image" Target="../media/image-6-10.png"/><Relationship Id="rId11" Type="http://schemas.openxmlformats.org/officeDocument/2006/relationships/image" Target="../media/image-6-11.png"/><Relationship Id="rId12" Type="http://schemas.openxmlformats.org/officeDocument/2006/relationships/image" Target="../media/image-6-12.png"/><Relationship Id="rId13" Type="http://schemas.openxmlformats.org/officeDocument/2006/relationships/image" Target="../media/image-6-13.png"/><Relationship Id="rId14" Type="http://schemas.openxmlformats.org/officeDocument/2006/relationships/image" Target="../media/image-6-14.png"/><Relationship Id="rId15" Type="http://schemas.openxmlformats.org/officeDocument/2006/relationships/image" Target="../media/image-6-15.png"/><Relationship Id="rId16" Type="http://schemas.openxmlformats.org/officeDocument/2006/relationships/image" Target="../media/image-6-16.png"/><Relationship Id="rId17" Type="http://schemas.openxmlformats.org/officeDocument/2006/relationships/image" Target="../media/image-6-17.png"/><Relationship Id="rId18" Type="http://schemas.openxmlformats.org/officeDocument/2006/relationships/image" Target="../media/image-6-18.png"/><Relationship Id="rId19" Type="http://schemas.openxmlformats.org/officeDocument/2006/relationships/image" Target="../media/image-6-19.png"/><Relationship Id="rId20" Type="http://schemas.openxmlformats.org/officeDocument/2006/relationships/image" Target="../media/image-6-20.png"/><Relationship Id="rId21" Type="http://schemas.openxmlformats.org/officeDocument/2006/relationships/image" Target="../media/image-6-21.png"/><Relationship Id="rId22" Type="http://schemas.openxmlformats.org/officeDocument/2006/relationships/image" Target="../media/image-6-22.png"/><Relationship Id="rId23" Type="http://schemas.openxmlformats.org/officeDocument/2006/relationships/image" Target="../media/image-6-23.png"/><Relationship Id="rId24" Type="http://schemas.openxmlformats.org/officeDocument/2006/relationships/image" Target="../media/image-6-24.png"/><Relationship Id="rId25" Type="http://schemas.openxmlformats.org/officeDocument/2006/relationships/image" Target="../media/image-6-25.png"/><Relationship Id="rId26" Type="http://schemas.openxmlformats.org/officeDocument/2006/relationships/image" Target="../media/image-6-26.png"/><Relationship Id="rId27" Type="http://schemas.openxmlformats.org/officeDocument/2006/relationships/image" Target="../media/image-6-27.png"/><Relationship Id="rId28" Type="http://schemas.openxmlformats.org/officeDocument/2006/relationships/image" Target="../media/image-6-28.png"/><Relationship Id="rId29" Type="http://schemas.openxmlformats.org/officeDocument/2006/relationships/image" Target="../media/image-6-29.png"/><Relationship Id="rId30" Type="http://schemas.openxmlformats.org/officeDocument/2006/relationships/image" Target="../media/image-6-30.png"/><Relationship Id="rId31" Type="http://schemas.openxmlformats.org/officeDocument/2006/relationships/image" Target="../media/image-6-31.png"/><Relationship Id="rId32" Type="http://schemas.openxmlformats.org/officeDocument/2006/relationships/image" Target="../media/image-6-32.png"/><Relationship Id="rId33" Type="http://schemas.openxmlformats.org/officeDocument/2006/relationships/image" Target="../media/image-6-33.png"/><Relationship Id="rId34" Type="http://schemas.openxmlformats.org/officeDocument/2006/relationships/image" Target="../media/image-6-34.png"/><Relationship Id="rId35" Type="http://schemas.openxmlformats.org/officeDocument/2006/relationships/image" Target="../media/image-6-35.png"/><Relationship Id="rId36" Type="http://schemas.openxmlformats.org/officeDocument/2006/relationships/image" Target="../media/image-6-36.png"/><Relationship Id="rId37" Type="http://schemas.openxmlformats.org/officeDocument/2006/relationships/image" Target="../media/image-6-37.png"/><Relationship Id="rId38" Type="http://schemas.openxmlformats.org/officeDocument/2006/relationships/image" Target="../media/image-6-38.png"/><Relationship Id="rId39" Type="http://schemas.openxmlformats.org/officeDocument/2006/relationships/image" Target="../media/image-6-39.png"/><Relationship Id="rId40" Type="http://schemas.openxmlformats.org/officeDocument/2006/relationships/image" Target="../media/image-6-40.png"/><Relationship Id="rId41" Type="http://schemas.openxmlformats.org/officeDocument/2006/relationships/image" Target="../media/image-6-41.png"/><Relationship Id="rId42" Type="http://schemas.openxmlformats.org/officeDocument/2006/relationships/image" Target="../media/image-6-42.png"/><Relationship Id="rId43" Type="http://schemas.openxmlformats.org/officeDocument/2006/relationships/image" Target="../media/image-6-43.png"/><Relationship Id="rId44" Type="http://schemas.openxmlformats.org/officeDocument/2006/relationships/image" Target="../media/image-6-44.png"/><Relationship Id="rId45" Type="http://schemas.openxmlformats.org/officeDocument/2006/relationships/image" Target="../media/image-6-45.png"/><Relationship Id="rId46" Type="http://schemas.openxmlformats.org/officeDocument/2006/relationships/image" Target="../media/image-6-46.png"/><Relationship Id="rId47" Type="http://schemas.openxmlformats.org/officeDocument/2006/relationships/image" Target="../media/image-6-47.png"/><Relationship Id="rId48" Type="http://schemas.openxmlformats.org/officeDocument/2006/relationships/image" Target="../media/image-6-48.png"/><Relationship Id="rId49" Type="http://schemas.openxmlformats.org/officeDocument/2006/relationships/image" Target="../media/image-6-49.png"/><Relationship Id="rId50" Type="http://schemas.openxmlformats.org/officeDocument/2006/relationships/image" Target="../media/image-6-50.png"/><Relationship Id="rId51" Type="http://schemas.openxmlformats.org/officeDocument/2006/relationships/image" Target="../media/image-6-51.png"/><Relationship Id="rId52" Type="http://schemas.openxmlformats.org/officeDocument/2006/relationships/image" Target="../media/image-6-52.png"/><Relationship Id="rId53" Type="http://schemas.openxmlformats.org/officeDocument/2006/relationships/image" Target="../media/image-6-53.png"/><Relationship Id="rId54" Type="http://schemas.openxmlformats.org/officeDocument/2006/relationships/image" Target="../media/image-6-54.png"/><Relationship Id="rId55" Type="http://schemas.openxmlformats.org/officeDocument/2006/relationships/image" Target="../media/image-6-55.png"/><Relationship Id="rId56" Type="http://schemas.openxmlformats.org/officeDocument/2006/relationships/image" Target="../media/image-6-56.png"/><Relationship Id="rId57" Type="http://schemas.openxmlformats.org/officeDocument/2006/relationships/image" Target="../media/image-6-57.png"/><Relationship Id="rId58" Type="http://schemas.openxmlformats.org/officeDocument/2006/relationships/image" Target="../media/image-6-58.png"/><Relationship Id="rId59" Type="http://schemas.openxmlformats.org/officeDocument/2006/relationships/image" Target="../media/image-6-59.png"/><Relationship Id="rId60" Type="http://schemas.openxmlformats.org/officeDocument/2006/relationships/image" Target="../media/image-6-60.png"/><Relationship Id="rId61" Type="http://schemas.openxmlformats.org/officeDocument/2006/relationships/image" Target="../media/image-6-61.png"/><Relationship Id="rId62" Type="http://schemas.openxmlformats.org/officeDocument/2006/relationships/image" Target="../media/image-6-62.png"/><Relationship Id="rId63" Type="http://schemas.openxmlformats.org/officeDocument/2006/relationships/image" Target="../media/image-6-63.png"/><Relationship Id="rId64" Type="http://schemas.openxmlformats.org/officeDocument/2006/relationships/image" Target="../media/image-6-64.png"/><Relationship Id="rId65" Type="http://schemas.openxmlformats.org/officeDocument/2006/relationships/image" Target="../media/image-6-65.png"/><Relationship Id="rId66" Type="http://schemas.openxmlformats.org/officeDocument/2006/relationships/image" Target="../media/image-6-66.png"/><Relationship Id="rId67" Type="http://schemas.openxmlformats.org/officeDocument/2006/relationships/image" Target="../media/image-6-67.png"/><Relationship Id="rId68" Type="http://schemas.openxmlformats.org/officeDocument/2006/relationships/image" Target="../media/image-6-68.png"/><Relationship Id="rId69" Type="http://schemas.openxmlformats.org/officeDocument/2006/relationships/image" Target="../media/image-6-69.png"/><Relationship Id="rId70" Type="http://schemas.openxmlformats.org/officeDocument/2006/relationships/image" Target="../media/image-6-70.png"/><Relationship Id="rId71" Type="http://schemas.openxmlformats.org/officeDocument/2006/relationships/image" Target="../media/image-6-71.png"/><Relationship Id="rId72" Type="http://schemas.openxmlformats.org/officeDocument/2006/relationships/image" Target="../media/image-6-72.png"/><Relationship Id="rId73" Type="http://schemas.openxmlformats.org/officeDocument/2006/relationships/image" Target="../media/image-6-73.png"/><Relationship Id="rId74" Type="http://schemas.openxmlformats.org/officeDocument/2006/relationships/image" Target="../media/image-6-74.png"/><Relationship Id="rId75" Type="http://schemas.openxmlformats.org/officeDocument/2006/relationships/image" Target="../media/image-6-75.png"/><Relationship Id="rId76" Type="http://schemas.openxmlformats.org/officeDocument/2006/relationships/image" Target="../media/image-6-76.png"/><Relationship Id="rId77" Type="http://schemas.openxmlformats.org/officeDocument/2006/relationships/image" Target="../media/image-6-77.png"/><Relationship Id="rId78" Type="http://schemas.openxmlformats.org/officeDocument/2006/relationships/image" Target="../media/image-6-78.png"/><Relationship Id="rId79" Type="http://schemas.openxmlformats.org/officeDocument/2006/relationships/image" Target="../media/image-6-79.png"/><Relationship Id="rId80" Type="http://schemas.openxmlformats.org/officeDocument/2006/relationships/image" Target="../media/image-6-80.png"/><Relationship Id="rId81" Type="http://schemas.openxmlformats.org/officeDocument/2006/relationships/image" Target="../media/image-6-81.png"/><Relationship Id="rId82" Type="http://schemas.openxmlformats.org/officeDocument/2006/relationships/image" Target="../media/image-6-82.png"/><Relationship Id="rId83" Type="http://schemas.openxmlformats.org/officeDocument/2006/relationships/image" Target="../media/image-6-83.png"/><Relationship Id="rId84" Type="http://schemas.openxmlformats.org/officeDocument/2006/relationships/image" Target="../media/image-6-84.png"/><Relationship Id="rId85" Type="http://schemas.openxmlformats.org/officeDocument/2006/relationships/image" Target="../media/image-6-85.png"/><Relationship Id="rId86" Type="http://schemas.openxmlformats.org/officeDocument/2006/relationships/image" Target="../media/image-6-86.png"/><Relationship Id="rId87" Type="http://schemas.openxmlformats.org/officeDocument/2006/relationships/image" Target="../media/image-6-87.png"/><Relationship Id="rId88" Type="http://schemas.openxmlformats.org/officeDocument/2006/relationships/image" Target="../media/image-6-88.png"/><Relationship Id="rId89" Type="http://schemas.openxmlformats.org/officeDocument/2006/relationships/image" Target="../media/image-6-89.png"/><Relationship Id="rId90" Type="http://schemas.openxmlformats.org/officeDocument/2006/relationships/image" Target="../media/image-6-90.png"/><Relationship Id="rId91" Type="http://schemas.openxmlformats.org/officeDocument/2006/relationships/image" Target="../media/image-6-91.png"/><Relationship Id="rId92" Type="http://schemas.openxmlformats.org/officeDocument/2006/relationships/image" Target="../media/image-6-92.png"/><Relationship Id="rId93" Type="http://schemas.openxmlformats.org/officeDocument/2006/relationships/image" Target="../media/image-6-93.png"/><Relationship Id="rId94" Type="http://schemas.openxmlformats.org/officeDocument/2006/relationships/image" Target="../media/image-6-94.png"/><Relationship Id="rId95" Type="http://schemas.openxmlformats.org/officeDocument/2006/relationships/image" Target="../media/image-6-95.png"/><Relationship Id="rId96" Type="http://schemas.openxmlformats.org/officeDocument/2006/relationships/image" Target="../media/image-6-96.png"/><Relationship Id="rId97" Type="http://schemas.openxmlformats.org/officeDocument/2006/relationships/image" Target="../media/image-6-97.png"/><Relationship Id="rId98" Type="http://schemas.openxmlformats.org/officeDocument/2006/relationships/image" Target="../media/image-6-98.png"/><Relationship Id="rId99" Type="http://schemas.openxmlformats.org/officeDocument/2006/relationships/image" Target="../media/image-6-99.png"/><Relationship Id="rId100" Type="http://schemas.openxmlformats.org/officeDocument/2006/relationships/image" Target="../media/image-6-100.png"/><Relationship Id="rId101" Type="http://schemas.openxmlformats.org/officeDocument/2006/relationships/image" Target="../media/image-6-101.png"/><Relationship Id="rId102" Type="http://schemas.openxmlformats.org/officeDocument/2006/relationships/image" Target="../media/image-6-102.png"/><Relationship Id="rId103" Type="http://schemas.openxmlformats.org/officeDocument/2006/relationships/image" Target="../media/image-6-103.png"/><Relationship Id="rId104" Type="http://schemas.openxmlformats.org/officeDocument/2006/relationships/image" Target="../media/image-6-104.png"/><Relationship Id="rId105" Type="http://schemas.openxmlformats.org/officeDocument/2006/relationships/image" Target="../media/image-6-105.png"/><Relationship Id="rId106" Type="http://schemas.openxmlformats.org/officeDocument/2006/relationships/image" Target="../media/image-6-106.png"/><Relationship Id="rId107" Type="http://schemas.openxmlformats.org/officeDocument/2006/relationships/image" Target="../media/image-6-107.png"/><Relationship Id="rId108" Type="http://schemas.openxmlformats.org/officeDocument/2006/relationships/image" Target="../media/image-6-108.png"/><Relationship Id="rId109" Type="http://schemas.openxmlformats.org/officeDocument/2006/relationships/image" Target="../media/image-6-109.png"/><Relationship Id="rId110" Type="http://schemas.openxmlformats.org/officeDocument/2006/relationships/image" Target="../media/image-6-110.png"/><Relationship Id="rId111" Type="http://schemas.openxmlformats.org/officeDocument/2006/relationships/image" Target="../media/image-6-111.png"/><Relationship Id="rId112" Type="http://schemas.openxmlformats.org/officeDocument/2006/relationships/image" Target="../media/image-6-112.png"/><Relationship Id="rId113" Type="http://schemas.openxmlformats.org/officeDocument/2006/relationships/image" Target="../media/image-6-113.png"/><Relationship Id="rId114" Type="http://schemas.openxmlformats.org/officeDocument/2006/relationships/image" Target="../media/image-6-114.png"/><Relationship Id="rId115" Type="http://schemas.openxmlformats.org/officeDocument/2006/relationships/image" Target="../media/image-6-115.png"/><Relationship Id="rId116" Type="http://schemas.openxmlformats.org/officeDocument/2006/relationships/image" Target="../media/image-6-116.png"/><Relationship Id="rId117" Type="http://schemas.openxmlformats.org/officeDocument/2006/relationships/image" Target="../media/image-6-117.png"/><Relationship Id="rId118" Type="http://schemas.openxmlformats.org/officeDocument/2006/relationships/image" Target="../media/image-6-118.png"/><Relationship Id="rId119" Type="http://schemas.openxmlformats.org/officeDocument/2006/relationships/image" Target="../media/image-6-119.png"/><Relationship Id="rId120" Type="http://schemas.openxmlformats.org/officeDocument/2006/relationships/image" Target="../media/image-6-120.png"/><Relationship Id="rId121" Type="http://schemas.openxmlformats.org/officeDocument/2006/relationships/image" Target="../media/image-6-121.png"/><Relationship Id="rId122" Type="http://schemas.openxmlformats.org/officeDocument/2006/relationships/image" Target="../media/image-6-122.png"/><Relationship Id="rId123" Type="http://schemas.openxmlformats.org/officeDocument/2006/relationships/image" Target="../media/image-6-123.png"/><Relationship Id="rId124" Type="http://schemas.openxmlformats.org/officeDocument/2006/relationships/image" Target="../media/image-6-124.png"/><Relationship Id="rId125" Type="http://schemas.openxmlformats.org/officeDocument/2006/relationships/image" Target="../media/image-6-125.png"/><Relationship Id="rId126" Type="http://schemas.openxmlformats.org/officeDocument/2006/relationships/image" Target="../media/image-6-126.png"/><Relationship Id="rId127" Type="http://schemas.openxmlformats.org/officeDocument/2006/relationships/image" Target="../media/image-6-127.png"/><Relationship Id="rId128" Type="http://schemas.openxmlformats.org/officeDocument/2006/relationships/image" Target="../media/image-6-128.png"/><Relationship Id="rId129" Type="http://schemas.openxmlformats.org/officeDocument/2006/relationships/image" Target="../media/image-6-129.png"/><Relationship Id="rId130" Type="http://schemas.openxmlformats.org/officeDocument/2006/relationships/image" Target="../media/image-6-130.png"/><Relationship Id="rId131" Type="http://schemas.openxmlformats.org/officeDocument/2006/relationships/image" Target="../media/image-6-131.png"/><Relationship Id="rId132" Type="http://schemas.openxmlformats.org/officeDocument/2006/relationships/image" Target="../media/image-6-132.png"/><Relationship Id="rId133" Type="http://schemas.openxmlformats.org/officeDocument/2006/relationships/image" Target="../media/image-6-133.png"/><Relationship Id="rId134" Type="http://schemas.openxmlformats.org/officeDocument/2006/relationships/image" Target="../media/image-6-134.png"/><Relationship Id="rId135" Type="http://schemas.openxmlformats.org/officeDocument/2006/relationships/slideLayout" Target="../slideLayouts/slideLayout1.xml"/><Relationship Id="rId136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image" Target="../media/image-7-5.png"/><Relationship Id="rId6" Type="http://schemas.openxmlformats.org/officeDocument/2006/relationships/image" Target="../media/image-7-6.png"/><Relationship Id="rId7" Type="http://schemas.openxmlformats.org/officeDocument/2006/relationships/image" Target="../media/image-7-7.png"/><Relationship Id="rId8" Type="http://schemas.openxmlformats.org/officeDocument/2006/relationships/image" Target="../media/image-7-8.png"/><Relationship Id="rId9" Type="http://schemas.openxmlformats.org/officeDocument/2006/relationships/image" Target="../media/image-7-9.png"/><Relationship Id="rId10" Type="http://schemas.openxmlformats.org/officeDocument/2006/relationships/image" Target="../media/image-7-10.png"/><Relationship Id="rId11" Type="http://schemas.openxmlformats.org/officeDocument/2006/relationships/image" Target="../media/image-7-11.png"/><Relationship Id="rId12" Type="http://schemas.openxmlformats.org/officeDocument/2006/relationships/image" Target="../media/image-7-12.png"/><Relationship Id="rId13" Type="http://schemas.openxmlformats.org/officeDocument/2006/relationships/image" Target="../media/image-7-13.png"/><Relationship Id="rId14" Type="http://schemas.openxmlformats.org/officeDocument/2006/relationships/image" Target="../media/image-7-14.png"/><Relationship Id="rId15" Type="http://schemas.openxmlformats.org/officeDocument/2006/relationships/image" Target="../media/image-7-15.png"/><Relationship Id="rId16" Type="http://schemas.openxmlformats.org/officeDocument/2006/relationships/image" Target="../media/image-7-16.png"/><Relationship Id="rId17" Type="http://schemas.openxmlformats.org/officeDocument/2006/relationships/image" Target="../media/image-7-17.png"/><Relationship Id="rId18" Type="http://schemas.openxmlformats.org/officeDocument/2006/relationships/image" Target="../media/image-7-18.png"/><Relationship Id="rId19" Type="http://schemas.openxmlformats.org/officeDocument/2006/relationships/image" Target="../media/image-7-19.png"/><Relationship Id="rId20" Type="http://schemas.openxmlformats.org/officeDocument/2006/relationships/image" Target="../media/image-7-20.png"/><Relationship Id="rId21" Type="http://schemas.openxmlformats.org/officeDocument/2006/relationships/image" Target="../media/image-7-21.png"/><Relationship Id="rId22" Type="http://schemas.openxmlformats.org/officeDocument/2006/relationships/image" Target="../media/image-7-22.png"/><Relationship Id="rId23" Type="http://schemas.openxmlformats.org/officeDocument/2006/relationships/image" Target="../media/image-7-23.png"/><Relationship Id="rId24" Type="http://schemas.openxmlformats.org/officeDocument/2006/relationships/image" Target="../media/image-7-24.png"/><Relationship Id="rId25" Type="http://schemas.openxmlformats.org/officeDocument/2006/relationships/image" Target="../media/image-7-25.png"/><Relationship Id="rId26" Type="http://schemas.openxmlformats.org/officeDocument/2006/relationships/image" Target="../media/image-7-26.png"/><Relationship Id="rId27" Type="http://schemas.openxmlformats.org/officeDocument/2006/relationships/image" Target="../media/image-7-27.png"/><Relationship Id="rId28" Type="http://schemas.openxmlformats.org/officeDocument/2006/relationships/image" Target="../media/image-7-28.png"/><Relationship Id="rId29" Type="http://schemas.openxmlformats.org/officeDocument/2006/relationships/image" Target="../media/image-7-29.png"/><Relationship Id="rId30" Type="http://schemas.openxmlformats.org/officeDocument/2006/relationships/image" Target="../media/image-7-30.png"/><Relationship Id="rId31" Type="http://schemas.openxmlformats.org/officeDocument/2006/relationships/image" Target="../media/image-7-31.png"/><Relationship Id="rId32" Type="http://schemas.openxmlformats.org/officeDocument/2006/relationships/image" Target="../media/image-7-32.png"/><Relationship Id="rId33" Type="http://schemas.openxmlformats.org/officeDocument/2006/relationships/image" Target="../media/image-7-33.png"/><Relationship Id="rId34" Type="http://schemas.openxmlformats.org/officeDocument/2006/relationships/image" Target="../media/image-7-34.png"/><Relationship Id="rId35" Type="http://schemas.openxmlformats.org/officeDocument/2006/relationships/image" Target="../media/image-7-35.png"/><Relationship Id="rId36" Type="http://schemas.openxmlformats.org/officeDocument/2006/relationships/image" Target="../media/image-7-36.png"/><Relationship Id="rId37" Type="http://schemas.openxmlformats.org/officeDocument/2006/relationships/image" Target="../media/image-7-37.png"/><Relationship Id="rId38" Type="http://schemas.openxmlformats.org/officeDocument/2006/relationships/image" Target="../media/image-7-38.png"/><Relationship Id="rId39" Type="http://schemas.openxmlformats.org/officeDocument/2006/relationships/image" Target="../media/image-7-39.png"/><Relationship Id="rId40" Type="http://schemas.openxmlformats.org/officeDocument/2006/relationships/image" Target="../media/image-7-40.png"/><Relationship Id="rId41" Type="http://schemas.openxmlformats.org/officeDocument/2006/relationships/image" Target="../media/image-7-41.png"/><Relationship Id="rId42" Type="http://schemas.openxmlformats.org/officeDocument/2006/relationships/image" Target="../media/image-7-42.png"/><Relationship Id="rId43" Type="http://schemas.openxmlformats.org/officeDocument/2006/relationships/image" Target="../media/image-7-43.png"/><Relationship Id="rId44" Type="http://schemas.openxmlformats.org/officeDocument/2006/relationships/image" Target="../media/image-7-44.png"/><Relationship Id="rId45" Type="http://schemas.openxmlformats.org/officeDocument/2006/relationships/image" Target="../media/image-7-45.png"/><Relationship Id="rId46" Type="http://schemas.openxmlformats.org/officeDocument/2006/relationships/image" Target="../media/image-7-46.png"/><Relationship Id="rId47" Type="http://schemas.openxmlformats.org/officeDocument/2006/relationships/image" Target="../media/image-7-47.png"/><Relationship Id="rId48" Type="http://schemas.openxmlformats.org/officeDocument/2006/relationships/image" Target="../media/image-7-48.png"/><Relationship Id="rId49" Type="http://schemas.openxmlformats.org/officeDocument/2006/relationships/image" Target="../media/image-7-49.png"/><Relationship Id="rId50" Type="http://schemas.openxmlformats.org/officeDocument/2006/relationships/image" Target="../media/image-7-50.png"/><Relationship Id="rId51" Type="http://schemas.openxmlformats.org/officeDocument/2006/relationships/image" Target="../media/image-7-51.png"/><Relationship Id="rId52" Type="http://schemas.openxmlformats.org/officeDocument/2006/relationships/image" Target="../media/image-7-52.png"/><Relationship Id="rId53" Type="http://schemas.openxmlformats.org/officeDocument/2006/relationships/image" Target="../media/image-7-53.png"/><Relationship Id="rId54" Type="http://schemas.openxmlformats.org/officeDocument/2006/relationships/image" Target="../media/image-7-54.png"/><Relationship Id="rId55" Type="http://schemas.openxmlformats.org/officeDocument/2006/relationships/image" Target="../media/image-7-55.png"/><Relationship Id="rId56" Type="http://schemas.openxmlformats.org/officeDocument/2006/relationships/image" Target="../media/image-7-56.png"/><Relationship Id="rId57" Type="http://schemas.openxmlformats.org/officeDocument/2006/relationships/image" Target="../media/image-7-57.png"/><Relationship Id="rId58" Type="http://schemas.openxmlformats.org/officeDocument/2006/relationships/image" Target="../media/image-7-58.png"/><Relationship Id="rId59" Type="http://schemas.openxmlformats.org/officeDocument/2006/relationships/image" Target="../media/image-7-59.png"/><Relationship Id="rId60" Type="http://schemas.openxmlformats.org/officeDocument/2006/relationships/image" Target="../media/image-7-60.png"/><Relationship Id="rId61" Type="http://schemas.openxmlformats.org/officeDocument/2006/relationships/image" Target="../media/image-7-61.png"/><Relationship Id="rId62" Type="http://schemas.openxmlformats.org/officeDocument/2006/relationships/image" Target="../media/image-7-62.png"/><Relationship Id="rId63" Type="http://schemas.openxmlformats.org/officeDocument/2006/relationships/image" Target="../media/image-7-63.png"/><Relationship Id="rId64" Type="http://schemas.openxmlformats.org/officeDocument/2006/relationships/image" Target="../media/image-7-64.png"/><Relationship Id="rId65" Type="http://schemas.openxmlformats.org/officeDocument/2006/relationships/image" Target="../media/image-7-65.png"/><Relationship Id="rId66" Type="http://schemas.openxmlformats.org/officeDocument/2006/relationships/image" Target="../media/image-7-66.png"/><Relationship Id="rId67" Type="http://schemas.openxmlformats.org/officeDocument/2006/relationships/image" Target="../media/image-7-67.png"/><Relationship Id="rId68" Type="http://schemas.openxmlformats.org/officeDocument/2006/relationships/image" Target="../media/image-7-68.png"/><Relationship Id="rId69" Type="http://schemas.openxmlformats.org/officeDocument/2006/relationships/image" Target="../media/image-7-69.png"/><Relationship Id="rId70" Type="http://schemas.openxmlformats.org/officeDocument/2006/relationships/image" Target="../media/image-7-70.png"/><Relationship Id="rId71" Type="http://schemas.openxmlformats.org/officeDocument/2006/relationships/image" Target="../media/image-7-71.png"/><Relationship Id="rId72" Type="http://schemas.openxmlformats.org/officeDocument/2006/relationships/image" Target="../media/image-7-72.png"/><Relationship Id="rId73" Type="http://schemas.openxmlformats.org/officeDocument/2006/relationships/image" Target="../media/image-7-73.png"/><Relationship Id="rId74" Type="http://schemas.openxmlformats.org/officeDocument/2006/relationships/image" Target="../media/image-7-74.png"/><Relationship Id="rId75" Type="http://schemas.openxmlformats.org/officeDocument/2006/relationships/image" Target="../media/image-7-75.png"/><Relationship Id="rId76" Type="http://schemas.openxmlformats.org/officeDocument/2006/relationships/image" Target="../media/image-7-76.png"/><Relationship Id="rId77" Type="http://schemas.openxmlformats.org/officeDocument/2006/relationships/image" Target="../media/image-7-77.png"/><Relationship Id="rId78" Type="http://schemas.openxmlformats.org/officeDocument/2006/relationships/image" Target="../media/image-7-78.png"/><Relationship Id="rId79" Type="http://schemas.openxmlformats.org/officeDocument/2006/relationships/image" Target="../media/image-7-79.png"/><Relationship Id="rId80" Type="http://schemas.openxmlformats.org/officeDocument/2006/relationships/image" Target="../media/image-7-80.png"/><Relationship Id="rId81" Type="http://schemas.openxmlformats.org/officeDocument/2006/relationships/image" Target="../media/image-7-81.png"/><Relationship Id="rId82" Type="http://schemas.openxmlformats.org/officeDocument/2006/relationships/image" Target="../media/image-7-82.png"/><Relationship Id="rId83" Type="http://schemas.openxmlformats.org/officeDocument/2006/relationships/image" Target="../media/image-7-83.png"/><Relationship Id="rId84" Type="http://schemas.openxmlformats.org/officeDocument/2006/relationships/image" Target="../media/image-7-84.png"/><Relationship Id="rId85" Type="http://schemas.openxmlformats.org/officeDocument/2006/relationships/image" Target="../media/image-7-85.png"/><Relationship Id="rId86" Type="http://schemas.openxmlformats.org/officeDocument/2006/relationships/image" Target="../media/image-7-86.png"/><Relationship Id="rId87" Type="http://schemas.openxmlformats.org/officeDocument/2006/relationships/image" Target="../media/image-7-87.png"/><Relationship Id="rId88" Type="http://schemas.openxmlformats.org/officeDocument/2006/relationships/image" Target="../media/image-7-88.png"/><Relationship Id="rId89" Type="http://schemas.openxmlformats.org/officeDocument/2006/relationships/image" Target="../media/image-7-89.png"/><Relationship Id="rId90" Type="http://schemas.openxmlformats.org/officeDocument/2006/relationships/image" Target="../media/image-7-90.png"/><Relationship Id="rId91" Type="http://schemas.openxmlformats.org/officeDocument/2006/relationships/image" Target="../media/image-7-91.png"/><Relationship Id="rId92" Type="http://schemas.openxmlformats.org/officeDocument/2006/relationships/image" Target="../media/image-7-92.png"/><Relationship Id="rId93" Type="http://schemas.openxmlformats.org/officeDocument/2006/relationships/image" Target="../media/image-7-93.png"/><Relationship Id="rId94" Type="http://schemas.openxmlformats.org/officeDocument/2006/relationships/image" Target="../media/image-7-94.png"/><Relationship Id="rId95" Type="http://schemas.openxmlformats.org/officeDocument/2006/relationships/image" Target="../media/image-7-95.png"/><Relationship Id="rId96" Type="http://schemas.openxmlformats.org/officeDocument/2006/relationships/image" Target="../media/image-7-96.png"/><Relationship Id="rId97" Type="http://schemas.openxmlformats.org/officeDocument/2006/relationships/image" Target="../media/image-7-97.png"/><Relationship Id="rId98" Type="http://schemas.openxmlformats.org/officeDocument/2006/relationships/image" Target="../media/image-7-98.png"/><Relationship Id="rId99" Type="http://schemas.openxmlformats.org/officeDocument/2006/relationships/image" Target="../media/image-7-99.png"/><Relationship Id="rId100" Type="http://schemas.openxmlformats.org/officeDocument/2006/relationships/image" Target="../media/image-7-100.png"/><Relationship Id="rId101" Type="http://schemas.openxmlformats.org/officeDocument/2006/relationships/image" Target="../media/image-7-101.png"/><Relationship Id="rId102" Type="http://schemas.openxmlformats.org/officeDocument/2006/relationships/image" Target="../media/image-7-102.png"/><Relationship Id="rId103" Type="http://schemas.openxmlformats.org/officeDocument/2006/relationships/image" Target="../media/image-7-103.png"/><Relationship Id="rId104" Type="http://schemas.openxmlformats.org/officeDocument/2006/relationships/image" Target="../media/image-7-104.png"/><Relationship Id="rId105" Type="http://schemas.openxmlformats.org/officeDocument/2006/relationships/image" Target="../media/image-7-105.png"/><Relationship Id="rId106" Type="http://schemas.openxmlformats.org/officeDocument/2006/relationships/image" Target="../media/image-7-106.png"/><Relationship Id="rId107" Type="http://schemas.openxmlformats.org/officeDocument/2006/relationships/image" Target="../media/image-7-107.png"/><Relationship Id="rId108" Type="http://schemas.openxmlformats.org/officeDocument/2006/relationships/image" Target="../media/image-7-108.png"/><Relationship Id="rId109" Type="http://schemas.openxmlformats.org/officeDocument/2006/relationships/image" Target="../media/image-7-109.png"/><Relationship Id="rId110" Type="http://schemas.openxmlformats.org/officeDocument/2006/relationships/image" Target="../media/image-7-110.png"/><Relationship Id="rId111" Type="http://schemas.openxmlformats.org/officeDocument/2006/relationships/image" Target="../media/image-7-111.png"/><Relationship Id="rId112" Type="http://schemas.openxmlformats.org/officeDocument/2006/relationships/image" Target="../media/image-7-112.png"/><Relationship Id="rId113" Type="http://schemas.openxmlformats.org/officeDocument/2006/relationships/image" Target="../media/image-7-113.png"/><Relationship Id="rId114" Type="http://schemas.openxmlformats.org/officeDocument/2006/relationships/image" Target="../media/image-7-114.png"/><Relationship Id="rId115" Type="http://schemas.openxmlformats.org/officeDocument/2006/relationships/image" Target="../media/image-7-115.png"/><Relationship Id="rId116" Type="http://schemas.openxmlformats.org/officeDocument/2006/relationships/image" Target="../media/image-7-116.png"/><Relationship Id="rId117" Type="http://schemas.openxmlformats.org/officeDocument/2006/relationships/image" Target="../media/image-7-117.png"/><Relationship Id="rId118" Type="http://schemas.openxmlformats.org/officeDocument/2006/relationships/image" Target="../media/image-7-118.png"/><Relationship Id="rId119" Type="http://schemas.openxmlformats.org/officeDocument/2006/relationships/image" Target="../media/image-7-119.png"/><Relationship Id="rId120" Type="http://schemas.openxmlformats.org/officeDocument/2006/relationships/image" Target="../media/image-7-120.png"/><Relationship Id="rId121" Type="http://schemas.openxmlformats.org/officeDocument/2006/relationships/image" Target="../media/image-7-121.png"/><Relationship Id="rId122" Type="http://schemas.openxmlformats.org/officeDocument/2006/relationships/image" Target="../media/image-7-122.png"/><Relationship Id="rId123" Type="http://schemas.openxmlformats.org/officeDocument/2006/relationships/image" Target="../media/image-7-123.png"/><Relationship Id="rId124" Type="http://schemas.openxmlformats.org/officeDocument/2006/relationships/image" Target="../media/image-7-124.png"/><Relationship Id="rId125" Type="http://schemas.openxmlformats.org/officeDocument/2006/relationships/image" Target="../media/image-7-125.png"/><Relationship Id="rId126" Type="http://schemas.openxmlformats.org/officeDocument/2006/relationships/image" Target="../media/image-7-126.png"/><Relationship Id="rId127" Type="http://schemas.openxmlformats.org/officeDocument/2006/relationships/image" Target="../media/image-7-127.png"/><Relationship Id="rId128" Type="http://schemas.openxmlformats.org/officeDocument/2006/relationships/image" Target="../media/image-7-128.png"/><Relationship Id="rId129" Type="http://schemas.openxmlformats.org/officeDocument/2006/relationships/image" Target="../media/image-7-129.png"/><Relationship Id="rId130" Type="http://schemas.openxmlformats.org/officeDocument/2006/relationships/image" Target="../media/image-7-130.png"/><Relationship Id="rId131" Type="http://schemas.openxmlformats.org/officeDocument/2006/relationships/image" Target="../media/image-7-131.png"/><Relationship Id="rId132" Type="http://schemas.openxmlformats.org/officeDocument/2006/relationships/image" Target="../media/image-7-132.png"/><Relationship Id="rId133" Type="http://schemas.openxmlformats.org/officeDocument/2006/relationships/image" Target="../media/image-7-133.png"/><Relationship Id="rId134" Type="http://schemas.openxmlformats.org/officeDocument/2006/relationships/image" Target="../media/image-7-134.png"/><Relationship Id="rId135" Type="http://schemas.openxmlformats.org/officeDocument/2006/relationships/image" Target="../media/image-7-135.png"/><Relationship Id="rId136" Type="http://schemas.openxmlformats.org/officeDocument/2006/relationships/image" Target="../media/image-7-136.png"/><Relationship Id="rId137" Type="http://schemas.openxmlformats.org/officeDocument/2006/relationships/image" Target="../media/image-7-137.png"/><Relationship Id="rId138" Type="http://schemas.openxmlformats.org/officeDocument/2006/relationships/image" Target="../media/image-7-138.png"/><Relationship Id="rId139" Type="http://schemas.openxmlformats.org/officeDocument/2006/relationships/image" Target="../media/image-7-139.png"/><Relationship Id="rId140" Type="http://schemas.openxmlformats.org/officeDocument/2006/relationships/image" Target="../media/image-7-140.png"/><Relationship Id="rId141" Type="http://schemas.openxmlformats.org/officeDocument/2006/relationships/image" Target="../media/image-7-141.png"/><Relationship Id="rId142" Type="http://schemas.openxmlformats.org/officeDocument/2006/relationships/image" Target="../media/image-7-142.png"/><Relationship Id="rId143" Type="http://schemas.openxmlformats.org/officeDocument/2006/relationships/image" Target="../media/image-7-143.png"/><Relationship Id="rId144" Type="http://schemas.openxmlformats.org/officeDocument/2006/relationships/image" Target="../media/image-7-144.png"/><Relationship Id="rId145" Type="http://schemas.openxmlformats.org/officeDocument/2006/relationships/image" Target="../media/image-7-145.png"/><Relationship Id="rId146" Type="http://schemas.openxmlformats.org/officeDocument/2006/relationships/image" Target="../media/image-7-146.png"/><Relationship Id="rId147" Type="http://schemas.openxmlformats.org/officeDocument/2006/relationships/image" Target="../media/image-7-147.png"/><Relationship Id="rId148" Type="http://schemas.openxmlformats.org/officeDocument/2006/relationships/image" Target="../media/image-7-148.png"/><Relationship Id="rId149" Type="http://schemas.openxmlformats.org/officeDocument/2006/relationships/image" Target="../media/image-7-149.png"/><Relationship Id="rId150" Type="http://schemas.openxmlformats.org/officeDocument/2006/relationships/image" Target="../media/image-7-150.png"/><Relationship Id="rId151" Type="http://schemas.openxmlformats.org/officeDocument/2006/relationships/image" Target="../media/image-7-151.png"/><Relationship Id="rId152" Type="http://schemas.openxmlformats.org/officeDocument/2006/relationships/image" Target="../media/image-7-152.png"/><Relationship Id="rId153" Type="http://schemas.openxmlformats.org/officeDocument/2006/relationships/image" Target="../media/image-7-153.png"/><Relationship Id="rId154" Type="http://schemas.openxmlformats.org/officeDocument/2006/relationships/image" Target="../media/image-7-154.png"/><Relationship Id="rId155" Type="http://schemas.openxmlformats.org/officeDocument/2006/relationships/image" Target="../media/image-7-155.png"/><Relationship Id="rId156" Type="http://schemas.openxmlformats.org/officeDocument/2006/relationships/image" Target="../media/image-7-156.png"/><Relationship Id="rId157" Type="http://schemas.openxmlformats.org/officeDocument/2006/relationships/image" Target="../media/image-7-157.png"/><Relationship Id="rId158" Type="http://schemas.openxmlformats.org/officeDocument/2006/relationships/image" Target="../media/image-7-158.png"/><Relationship Id="rId159" Type="http://schemas.openxmlformats.org/officeDocument/2006/relationships/image" Target="../media/image-7-159.png"/><Relationship Id="rId160" Type="http://schemas.openxmlformats.org/officeDocument/2006/relationships/image" Target="../media/image-7-160.png"/><Relationship Id="rId161" Type="http://schemas.openxmlformats.org/officeDocument/2006/relationships/image" Target="../media/image-7-161.png"/><Relationship Id="rId162" Type="http://schemas.openxmlformats.org/officeDocument/2006/relationships/image" Target="../media/image-7-162.png"/><Relationship Id="rId163" Type="http://schemas.openxmlformats.org/officeDocument/2006/relationships/image" Target="../media/image-7-163.png"/><Relationship Id="rId164" Type="http://schemas.openxmlformats.org/officeDocument/2006/relationships/image" Target="../media/image-7-164.png"/><Relationship Id="rId165" Type="http://schemas.openxmlformats.org/officeDocument/2006/relationships/image" Target="../media/image-7-165.png"/><Relationship Id="rId166" Type="http://schemas.openxmlformats.org/officeDocument/2006/relationships/image" Target="../media/image-7-166.png"/><Relationship Id="rId167" Type="http://schemas.openxmlformats.org/officeDocument/2006/relationships/image" Target="../media/image-7-167.png"/><Relationship Id="rId168" Type="http://schemas.openxmlformats.org/officeDocument/2006/relationships/image" Target="../media/image-7-168.png"/><Relationship Id="rId169" Type="http://schemas.openxmlformats.org/officeDocument/2006/relationships/image" Target="../media/image-7-169.png"/><Relationship Id="rId170" Type="http://schemas.openxmlformats.org/officeDocument/2006/relationships/image" Target="../media/image-7-170.png"/><Relationship Id="rId171" Type="http://schemas.openxmlformats.org/officeDocument/2006/relationships/image" Target="../media/image-7-171.png"/><Relationship Id="rId172" Type="http://schemas.openxmlformats.org/officeDocument/2006/relationships/image" Target="../media/image-7-172.png"/><Relationship Id="rId173" Type="http://schemas.openxmlformats.org/officeDocument/2006/relationships/image" Target="../media/image-7-173.png"/><Relationship Id="rId174" Type="http://schemas.openxmlformats.org/officeDocument/2006/relationships/image" Target="../media/image-7-174.png"/><Relationship Id="rId175" Type="http://schemas.openxmlformats.org/officeDocument/2006/relationships/image" Target="../media/image-7-175.png"/><Relationship Id="rId176" Type="http://schemas.openxmlformats.org/officeDocument/2006/relationships/image" Target="../media/image-7-176.png"/><Relationship Id="rId177" Type="http://schemas.openxmlformats.org/officeDocument/2006/relationships/image" Target="../media/image-7-177.png"/><Relationship Id="rId178" Type="http://schemas.openxmlformats.org/officeDocument/2006/relationships/image" Target="../media/image-7-178.png"/><Relationship Id="rId179" Type="http://schemas.openxmlformats.org/officeDocument/2006/relationships/image" Target="../media/image-7-179.png"/><Relationship Id="rId180" Type="http://schemas.openxmlformats.org/officeDocument/2006/relationships/image" Target="../media/image-7-180.png"/><Relationship Id="rId181" Type="http://schemas.openxmlformats.org/officeDocument/2006/relationships/slideLayout" Target="../slideLayouts/slideLayout1.xml"/><Relationship Id="rId18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image" Target="../media/image-8-5.png"/><Relationship Id="rId6" Type="http://schemas.openxmlformats.org/officeDocument/2006/relationships/image" Target="../media/image-8-6.png"/><Relationship Id="rId7" Type="http://schemas.openxmlformats.org/officeDocument/2006/relationships/image" Target="../media/image-8-7.png"/><Relationship Id="rId8" Type="http://schemas.openxmlformats.org/officeDocument/2006/relationships/image" Target="../media/image-8-8.png"/><Relationship Id="rId9" Type="http://schemas.openxmlformats.org/officeDocument/2006/relationships/image" Target="../media/image-8-9.png"/><Relationship Id="rId10" Type="http://schemas.openxmlformats.org/officeDocument/2006/relationships/image" Target="../media/image-8-10.png"/><Relationship Id="rId11" Type="http://schemas.openxmlformats.org/officeDocument/2006/relationships/image" Target="../media/image-8-11.png"/><Relationship Id="rId12" Type="http://schemas.openxmlformats.org/officeDocument/2006/relationships/image" Target="../media/image-8-12.png"/><Relationship Id="rId13" Type="http://schemas.openxmlformats.org/officeDocument/2006/relationships/image" Target="../media/image-8-13.png"/><Relationship Id="rId14" Type="http://schemas.openxmlformats.org/officeDocument/2006/relationships/image" Target="../media/image-8-14.png"/><Relationship Id="rId15" Type="http://schemas.openxmlformats.org/officeDocument/2006/relationships/image" Target="../media/image-8-15.png"/><Relationship Id="rId16" Type="http://schemas.openxmlformats.org/officeDocument/2006/relationships/image" Target="../media/image-8-16.png"/><Relationship Id="rId17" Type="http://schemas.openxmlformats.org/officeDocument/2006/relationships/image" Target="../media/image-8-17.png"/><Relationship Id="rId18" Type="http://schemas.openxmlformats.org/officeDocument/2006/relationships/image" Target="../media/image-8-18.png"/><Relationship Id="rId19" Type="http://schemas.openxmlformats.org/officeDocument/2006/relationships/image" Target="../media/image-8-19.png"/><Relationship Id="rId20" Type="http://schemas.openxmlformats.org/officeDocument/2006/relationships/image" Target="../media/image-8-20.png"/><Relationship Id="rId21" Type="http://schemas.openxmlformats.org/officeDocument/2006/relationships/image" Target="../media/image-8-21.png"/><Relationship Id="rId22" Type="http://schemas.openxmlformats.org/officeDocument/2006/relationships/image" Target="../media/image-8-22.png"/><Relationship Id="rId23" Type="http://schemas.openxmlformats.org/officeDocument/2006/relationships/image" Target="../media/image-8-23.png"/><Relationship Id="rId24" Type="http://schemas.openxmlformats.org/officeDocument/2006/relationships/image" Target="../media/image-8-24.png"/><Relationship Id="rId25" Type="http://schemas.openxmlformats.org/officeDocument/2006/relationships/image" Target="../media/image-8-25.png"/><Relationship Id="rId26" Type="http://schemas.openxmlformats.org/officeDocument/2006/relationships/image" Target="../media/image-8-26.png"/><Relationship Id="rId27" Type="http://schemas.openxmlformats.org/officeDocument/2006/relationships/image" Target="../media/image-8-27.png"/><Relationship Id="rId28" Type="http://schemas.openxmlformats.org/officeDocument/2006/relationships/image" Target="../media/image-8-28.png"/><Relationship Id="rId29" Type="http://schemas.openxmlformats.org/officeDocument/2006/relationships/image" Target="../media/image-8-29.png"/><Relationship Id="rId30" Type="http://schemas.openxmlformats.org/officeDocument/2006/relationships/image" Target="../media/image-8-30.png"/><Relationship Id="rId31" Type="http://schemas.openxmlformats.org/officeDocument/2006/relationships/image" Target="../media/image-8-31.png"/><Relationship Id="rId32" Type="http://schemas.openxmlformats.org/officeDocument/2006/relationships/image" Target="../media/image-8-32.png"/><Relationship Id="rId33" Type="http://schemas.openxmlformats.org/officeDocument/2006/relationships/image" Target="../media/image-8-33.png"/><Relationship Id="rId34" Type="http://schemas.openxmlformats.org/officeDocument/2006/relationships/image" Target="../media/image-8-34.png"/><Relationship Id="rId35" Type="http://schemas.openxmlformats.org/officeDocument/2006/relationships/image" Target="../media/image-8-35.png"/><Relationship Id="rId36" Type="http://schemas.openxmlformats.org/officeDocument/2006/relationships/image" Target="../media/image-8-36.png"/><Relationship Id="rId37" Type="http://schemas.openxmlformats.org/officeDocument/2006/relationships/image" Target="../media/image-8-37.png"/><Relationship Id="rId38" Type="http://schemas.openxmlformats.org/officeDocument/2006/relationships/image" Target="../media/image-8-38.png"/><Relationship Id="rId39" Type="http://schemas.openxmlformats.org/officeDocument/2006/relationships/image" Target="../media/image-8-39.png"/><Relationship Id="rId40" Type="http://schemas.openxmlformats.org/officeDocument/2006/relationships/image" Target="../media/image-8-40.png"/><Relationship Id="rId41" Type="http://schemas.openxmlformats.org/officeDocument/2006/relationships/image" Target="../media/image-8-41.png"/><Relationship Id="rId42" Type="http://schemas.openxmlformats.org/officeDocument/2006/relationships/image" Target="../media/image-8-42.png"/><Relationship Id="rId43" Type="http://schemas.openxmlformats.org/officeDocument/2006/relationships/image" Target="../media/image-8-43.png"/><Relationship Id="rId44" Type="http://schemas.openxmlformats.org/officeDocument/2006/relationships/image" Target="../media/image-8-44.png"/><Relationship Id="rId45" Type="http://schemas.openxmlformats.org/officeDocument/2006/relationships/image" Target="../media/image-8-45.png"/><Relationship Id="rId46" Type="http://schemas.openxmlformats.org/officeDocument/2006/relationships/image" Target="../media/image-8-46.png"/><Relationship Id="rId47" Type="http://schemas.openxmlformats.org/officeDocument/2006/relationships/image" Target="../media/image-8-47.png"/><Relationship Id="rId48" Type="http://schemas.openxmlformats.org/officeDocument/2006/relationships/image" Target="../media/image-8-48.png"/><Relationship Id="rId49" Type="http://schemas.openxmlformats.org/officeDocument/2006/relationships/image" Target="../media/image-8-49.png"/><Relationship Id="rId50" Type="http://schemas.openxmlformats.org/officeDocument/2006/relationships/image" Target="../media/image-8-50.png"/><Relationship Id="rId51" Type="http://schemas.openxmlformats.org/officeDocument/2006/relationships/image" Target="../media/image-8-51.png"/><Relationship Id="rId52" Type="http://schemas.openxmlformats.org/officeDocument/2006/relationships/image" Target="../media/image-8-52.png"/><Relationship Id="rId53" Type="http://schemas.openxmlformats.org/officeDocument/2006/relationships/image" Target="../media/image-8-53.png"/><Relationship Id="rId54" Type="http://schemas.openxmlformats.org/officeDocument/2006/relationships/image" Target="../media/image-8-54.png"/><Relationship Id="rId55" Type="http://schemas.openxmlformats.org/officeDocument/2006/relationships/image" Target="../media/image-8-55.png"/><Relationship Id="rId56" Type="http://schemas.openxmlformats.org/officeDocument/2006/relationships/image" Target="../media/image-8-56.png"/><Relationship Id="rId57" Type="http://schemas.openxmlformats.org/officeDocument/2006/relationships/image" Target="../media/image-8-57.png"/><Relationship Id="rId58" Type="http://schemas.openxmlformats.org/officeDocument/2006/relationships/image" Target="../media/image-8-58.png"/><Relationship Id="rId59" Type="http://schemas.openxmlformats.org/officeDocument/2006/relationships/image" Target="../media/image-8-59.png"/><Relationship Id="rId60" Type="http://schemas.openxmlformats.org/officeDocument/2006/relationships/image" Target="../media/image-8-60.png"/><Relationship Id="rId61" Type="http://schemas.openxmlformats.org/officeDocument/2006/relationships/image" Target="../media/image-8-61.png"/><Relationship Id="rId62" Type="http://schemas.openxmlformats.org/officeDocument/2006/relationships/image" Target="../media/image-8-62.png"/><Relationship Id="rId63" Type="http://schemas.openxmlformats.org/officeDocument/2006/relationships/image" Target="../media/image-8-63.png"/><Relationship Id="rId64" Type="http://schemas.openxmlformats.org/officeDocument/2006/relationships/image" Target="../media/image-8-64.png"/><Relationship Id="rId65" Type="http://schemas.openxmlformats.org/officeDocument/2006/relationships/image" Target="../media/image-8-65.png"/><Relationship Id="rId66" Type="http://schemas.openxmlformats.org/officeDocument/2006/relationships/image" Target="../media/image-8-66.png"/><Relationship Id="rId67" Type="http://schemas.openxmlformats.org/officeDocument/2006/relationships/image" Target="../media/image-8-67.png"/><Relationship Id="rId68" Type="http://schemas.openxmlformats.org/officeDocument/2006/relationships/image" Target="../media/image-8-68.png"/><Relationship Id="rId69" Type="http://schemas.openxmlformats.org/officeDocument/2006/relationships/image" Target="../media/image-8-69.png"/><Relationship Id="rId70" Type="http://schemas.openxmlformats.org/officeDocument/2006/relationships/image" Target="../media/image-8-70.png"/><Relationship Id="rId71" Type="http://schemas.openxmlformats.org/officeDocument/2006/relationships/image" Target="../media/image-8-71.png"/><Relationship Id="rId72" Type="http://schemas.openxmlformats.org/officeDocument/2006/relationships/image" Target="../media/image-8-72.png"/><Relationship Id="rId73" Type="http://schemas.openxmlformats.org/officeDocument/2006/relationships/image" Target="../media/image-8-73.png"/><Relationship Id="rId74" Type="http://schemas.openxmlformats.org/officeDocument/2006/relationships/image" Target="../media/image-8-74.png"/><Relationship Id="rId75" Type="http://schemas.openxmlformats.org/officeDocument/2006/relationships/image" Target="../media/image-8-75.png"/><Relationship Id="rId76" Type="http://schemas.openxmlformats.org/officeDocument/2006/relationships/image" Target="../media/image-8-76.png"/><Relationship Id="rId77" Type="http://schemas.openxmlformats.org/officeDocument/2006/relationships/image" Target="../media/image-8-77.png"/><Relationship Id="rId78" Type="http://schemas.openxmlformats.org/officeDocument/2006/relationships/image" Target="../media/image-8-78.png"/><Relationship Id="rId79" Type="http://schemas.openxmlformats.org/officeDocument/2006/relationships/image" Target="../media/image-8-79.png"/><Relationship Id="rId80" Type="http://schemas.openxmlformats.org/officeDocument/2006/relationships/image" Target="../media/image-8-80.png"/><Relationship Id="rId81" Type="http://schemas.openxmlformats.org/officeDocument/2006/relationships/image" Target="../media/image-8-81.png"/><Relationship Id="rId82" Type="http://schemas.openxmlformats.org/officeDocument/2006/relationships/image" Target="../media/image-8-82.png"/><Relationship Id="rId83" Type="http://schemas.openxmlformats.org/officeDocument/2006/relationships/image" Target="../media/image-8-83.png"/><Relationship Id="rId84" Type="http://schemas.openxmlformats.org/officeDocument/2006/relationships/image" Target="../media/image-8-84.png"/><Relationship Id="rId85" Type="http://schemas.openxmlformats.org/officeDocument/2006/relationships/image" Target="../media/image-8-85.png"/><Relationship Id="rId86" Type="http://schemas.openxmlformats.org/officeDocument/2006/relationships/image" Target="../media/image-8-86.png"/><Relationship Id="rId87" Type="http://schemas.openxmlformats.org/officeDocument/2006/relationships/image" Target="../media/image-8-87.png"/><Relationship Id="rId88" Type="http://schemas.openxmlformats.org/officeDocument/2006/relationships/image" Target="../media/image-8-88.png"/><Relationship Id="rId89" Type="http://schemas.openxmlformats.org/officeDocument/2006/relationships/image" Target="../media/image-8-89.png"/><Relationship Id="rId90" Type="http://schemas.openxmlformats.org/officeDocument/2006/relationships/image" Target="../media/image-8-90.png"/><Relationship Id="rId91" Type="http://schemas.openxmlformats.org/officeDocument/2006/relationships/image" Target="../media/image-8-91.png"/><Relationship Id="rId92" Type="http://schemas.openxmlformats.org/officeDocument/2006/relationships/image" Target="../media/image-8-92.png"/><Relationship Id="rId93" Type="http://schemas.openxmlformats.org/officeDocument/2006/relationships/image" Target="../media/image-8-93.png"/><Relationship Id="rId94" Type="http://schemas.openxmlformats.org/officeDocument/2006/relationships/image" Target="../media/image-8-94.png"/><Relationship Id="rId95" Type="http://schemas.openxmlformats.org/officeDocument/2006/relationships/image" Target="../media/image-8-95.png"/><Relationship Id="rId96" Type="http://schemas.openxmlformats.org/officeDocument/2006/relationships/image" Target="../media/image-8-96.png"/><Relationship Id="rId97" Type="http://schemas.openxmlformats.org/officeDocument/2006/relationships/image" Target="../media/image-8-97.png"/><Relationship Id="rId98" Type="http://schemas.openxmlformats.org/officeDocument/2006/relationships/image" Target="../media/image-8-98.png"/><Relationship Id="rId99" Type="http://schemas.openxmlformats.org/officeDocument/2006/relationships/image" Target="../media/image-8-99.png"/><Relationship Id="rId100" Type="http://schemas.openxmlformats.org/officeDocument/2006/relationships/image" Target="../media/image-8-100.png"/><Relationship Id="rId101" Type="http://schemas.openxmlformats.org/officeDocument/2006/relationships/image" Target="../media/image-8-101.png"/><Relationship Id="rId102" Type="http://schemas.openxmlformats.org/officeDocument/2006/relationships/image" Target="../media/image-8-102.png"/><Relationship Id="rId103" Type="http://schemas.openxmlformats.org/officeDocument/2006/relationships/image" Target="../media/image-8-103.png"/><Relationship Id="rId104" Type="http://schemas.openxmlformats.org/officeDocument/2006/relationships/image" Target="../media/image-8-104.png"/><Relationship Id="rId105" Type="http://schemas.openxmlformats.org/officeDocument/2006/relationships/image" Target="../media/image-8-105.png"/><Relationship Id="rId106" Type="http://schemas.openxmlformats.org/officeDocument/2006/relationships/image" Target="../media/image-8-106.png"/><Relationship Id="rId107" Type="http://schemas.openxmlformats.org/officeDocument/2006/relationships/image" Target="../media/image-8-107.png"/><Relationship Id="rId108" Type="http://schemas.openxmlformats.org/officeDocument/2006/relationships/image" Target="../media/image-8-108.png"/><Relationship Id="rId109" Type="http://schemas.openxmlformats.org/officeDocument/2006/relationships/image" Target="../media/image-8-109.png"/><Relationship Id="rId110" Type="http://schemas.openxmlformats.org/officeDocument/2006/relationships/image" Target="../media/image-8-110.png"/><Relationship Id="rId111" Type="http://schemas.openxmlformats.org/officeDocument/2006/relationships/image" Target="../media/image-8-111.png"/><Relationship Id="rId112" Type="http://schemas.openxmlformats.org/officeDocument/2006/relationships/image" Target="../media/image-8-112.png"/><Relationship Id="rId113" Type="http://schemas.openxmlformats.org/officeDocument/2006/relationships/image" Target="../media/image-8-113.png"/><Relationship Id="rId114" Type="http://schemas.openxmlformats.org/officeDocument/2006/relationships/image" Target="../media/image-8-114.png"/><Relationship Id="rId115" Type="http://schemas.openxmlformats.org/officeDocument/2006/relationships/image" Target="../media/image-8-115.png"/><Relationship Id="rId116" Type="http://schemas.openxmlformats.org/officeDocument/2006/relationships/image" Target="../media/image-8-116.png"/><Relationship Id="rId117" Type="http://schemas.openxmlformats.org/officeDocument/2006/relationships/image" Target="../media/image-8-117.png"/><Relationship Id="rId118" Type="http://schemas.openxmlformats.org/officeDocument/2006/relationships/image" Target="../media/image-8-118.png"/><Relationship Id="rId119" Type="http://schemas.openxmlformats.org/officeDocument/2006/relationships/image" Target="../media/image-8-119.png"/><Relationship Id="rId120" Type="http://schemas.openxmlformats.org/officeDocument/2006/relationships/image" Target="../media/image-8-120.png"/><Relationship Id="rId121" Type="http://schemas.openxmlformats.org/officeDocument/2006/relationships/image" Target="../media/image-8-121.png"/><Relationship Id="rId122" Type="http://schemas.openxmlformats.org/officeDocument/2006/relationships/image" Target="../media/image-8-122.png"/><Relationship Id="rId123" Type="http://schemas.openxmlformats.org/officeDocument/2006/relationships/image" Target="../media/image-8-123.png"/><Relationship Id="rId124" Type="http://schemas.openxmlformats.org/officeDocument/2006/relationships/image" Target="../media/image-8-124.png"/><Relationship Id="rId125" Type="http://schemas.openxmlformats.org/officeDocument/2006/relationships/image" Target="../media/image-8-125.png"/><Relationship Id="rId126" Type="http://schemas.openxmlformats.org/officeDocument/2006/relationships/image" Target="../media/image-8-126.png"/><Relationship Id="rId127" Type="http://schemas.openxmlformats.org/officeDocument/2006/relationships/image" Target="../media/image-8-127.png"/><Relationship Id="rId128" Type="http://schemas.openxmlformats.org/officeDocument/2006/relationships/image" Target="../media/image-8-128.png"/><Relationship Id="rId129" Type="http://schemas.openxmlformats.org/officeDocument/2006/relationships/image" Target="../media/image-8-129.png"/><Relationship Id="rId130" Type="http://schemas.openxmlformats.org/officeDocument/2006/relationships/image" Target="../media/image-8-130.png"/><Relationship Id="rId131" Type="http://schemas.openxmlformats.org/officeDocument/2006/relationships/image" Target="../media/image-8-131.png"/><Relationship Id="rId132" Type="http://schemas.openxmlformats.org/officeDocument/2006/relationships/image" Target="../media/image-8-132.png"/><Relationship Id="rId133" Type="http://schemas.openxmlformats.org/officeDocument/2006/relationships/image" Target="../media/image-8-133.png"/><Relationship Id="rId134" Type="http://schemas.openxmlformats.org/officeDocument/2006/relationships/image" Target="../media/image-8-134.png"/><Relationship Id="rId135" Type="http://schemas.openxmlformats.org/officeDocument/2006/relationships/image" Target="../media/image-8-135.png"/><Relationship Id="rId136" Type="http://schemas.openxmlformats.org/officeDocument/2006/relationships/image" Target="../media/image-8-136.png"/><Relationship Id="rId137" Type="http://schemas.openxmlformats.org/officeDocument/2006/relationships/image" Target="../media/image-8-137.png"/><Relationship Id="rId138" Type="http://schemas.openxmlformats.org/officeDocument/2006/relationships/image" Target="../media/image-8-138.png"/><Relationship Id="rId139" Type="http://schemas.openxmlformats.org/officeDocument/2006/relationships/image" Target="../media/image-8-139.png"/><Relationship Id="rId140" Type="http://schemas.openxmlformats.org/officeDocument/2006/relationships/image" Target="../media/image-8-140.png"/><Relationship Id="rId141" Type="http://schemas.openxmlformats.org/officeDocument/2006/relationships/image" Target="../media/image-8-141.png"/><Relationship Id="rId142" Type="http://schemas.openxmlformats.org/officeDocument/2006/relationships/image" Target="../media/image-8-142.png"/><Relationship Id="rId143" Type="http://schemas.openxmlformats.org/officeDocument/2006/relationships/image" Target="../media/image-8-143.png"/><Relationship Id="rId144" Type="http://schemas.openxmlformats.org/officeDocument/2006/relationships/image" Target="../media/image-8-144.png"/><Relationship Id="rId145" Type="http://schemas.openxmlformats.org/officeDocument/2006/relationships/image" Target="../media/image-8-145.png"/><Relationship Id="rId146" Type="http://schemas.openxmlformats.org/officeDocument/2006/relationships/image" Target="../media/image-8-146.png"/><Relationship Id="rId147" Type="http://schemas.openxmlformats.org/officeDocument/2006/relationships/image" Target="../media/image-8-147.png"/><Relationship Id="rId148" Type="http://schemas.openxmlformats.org/officeDocument/2006/relationships/image" Target="../media/image-8-148.png"/><Relationship Id="rId149" Type="http://schemas.openxmlformats.org/officeDocument/2006/relationships/image" Target="../media/image-8-149.png"/><Relationship Id="rId150" Type="http://schemas.openxmlformats.org/officeDocument/2006/relationships/image" Target="../media/image-8-150.png"/><Relationship Id="rId151" Type="http://schemas.openxmlformats.org/officeDocument/2006/relationships/image" Target="../media/image-8-151.png"/><Relationship Id="rId152" Type="http://schemas.openxmlformats.org/officeDocument/2006/relationships/image" Target="../media/image-8-152.png"/><Relationship Id="rId153" Type="http://schemas.openxmlformats.org/officeDocument/2006/relationships/image" Target="../media/image-8-153.png"/><Relationship Id="rId154" Type="http://schemas.openxmlformats.org/officeDocument/2006/relationships/image" Target="../media/image-8-154.png"/><Relationship Id="rId155" Type="http://schemas.openxmlformats.org/officeDocument/2006/relationships/image" Target="../media/image-8-155.png"/><Relationship Id="rId156" Type="http://schemas.openxmlformats.org/officeDocument/2006/relationships/image" Target="../media/image-8-156.png"/><Relationship Id="rId157" Type="http://schemas.openxmlformats.org/officeDocument/2006/relationships/image" Target="../media/image-8-157.png"/><Relationship Id="rId158" Type="http://schemas.openxmlformats.org/officeDocument/2006/relationships/image" Target="../media/image-8-158.png"/><Relationship Id="rId159" Type="http://schemas.openxmlformats.org/officeDocument/2006/relationships/image" Target="../media/image-8-159.png"/><Relationship Id="rId160" Type="http://schemas.openxmlformats.org/officeDocument/2006/relationships/image" Target="../media/image-8-160.png"/><Relationship Id="rId161" Type="http://schemas.openxmlformats.org/officeDocument/2006/relationships/image" Target="../media/image-8-161.png"/><Relationship Id="rId162" Type="http://schemas.openxmlformats.org/officeDocument/2006/relationships/image" Target="../media/image-8-162.png"/><Relationship Id="rId163" Type="http://schemas.openxmlformats.org/officeDocument/2006/relationships/image" Target="../media/image-8-163.png"/><Relationship Id="rId164" Type="http://schemas.openxmlformats.org/officeDocument/2006/relationships/image" Target="../media/image-8-164.png"/><Relationship Id="rId165" Type="http://schemas.openxmlformats.org/officeDocument/2006/relationships/image" Target="../media/image-8-165.png"/><Relationship Id="rId166" Type="http://schemas.openxmlformats.org/officeDocument/2006/relationships/image" Target="../media/image-8-166.png"/><Relationship Id="rId167" Type="http://schemas.openxmlformats.org/officeDocument/2006/relationships/image" Target="../media/image-8-167.png"/><Relationship Id="rId168" Type="http://schemas.openxmlformats.org/officeDocument/2006/relationships/image" Target="../media/image-8-168.png"/><Relationship Id="rId169" Type="http://schemas.openxmlformats.org/officeDocument/2006/relationships/image" Target="../media/image-8-169.png"/><Relationship Id="rId170" Type="http://schemas.openxmlformats.org/officeDocument/2006/relationships/image" Target="../media/image-8-170.png"/><Relationship Id="rId171" Type="http://schemas.openxmlformats.org/officeDocument/2006/relationships/image" Target="../media/image-8-171.png"/><Relationship Id="rId172" Type="http://schemas.openxmlformats.org/officeDocument/2006/relationships/image" Target="../media/image-8-172.png"/><Relationship Id="rId173" Type="http://schemas.openxmlformats.org/officeDocument/2006/relationships/image" Target="../media/image-8-173.png"/><Relationship Id="rId174" Type="http://schemas.openxmlformats.org/officeDocument/2006/relationships/image" Target="../media/image-8-174.png"/><Relationship Id="rId175" Type="http://schemas.openxmlformats.org/officeDocument/2006/relationships/image" Target="../media/image-8-175.png"/><Relationship Id="rId176" Type="http://schemas.openxmlformats.org/officeDocument/2006/relationships/image" Target="../media/image-8-176.png"/><Relationship Id="rId177" Type="http://schemas.openxmlformats.org/officeDocument/2006/relationships/image" Target="../media/image-8-177.png"/><Relationship Id="rId178" Type="http://schemas.openxmlformats.org/officeDocument/2006/relationships/image" Target="../media/image-8-178.png"/><Relationship Id="rId179" Type="http://schemas.openxmlformats.org/officeDocument/2006/relationships/image" Target="../media/image-8-179.png"/><Relationship Id="rId180" Type="http://schemas.openxmlformats.org/officeDocument/2006/relationships/image" Target="../media/image-8-180.png"/><Relationship Id="rId181" Type="http://schemas.openxmlformats.org/officeDocument/2006/relationships/image" Target="../media/image-8-181.png"/><Relationship Id="rId182" Type="http://schemas.openxmlformats.org/officeDocument/2006/relationships/image" Target="../media/image-8-182.png"/><Relationship Id="rId183" Type="http://schemas.openxmlformats.org/officeDocument/2006/relationships/image" Target="../media/image-8-183.png"/><Relationship Id="rId184" Type="http://schemas.openxmlformats.org/officeDocument/2006/relationships/image" Target="../media/image-8-184.png"/><Relationship Id="rId185" Type="http://schemas.openxmlformats.org/officeDocument/2006/relationships/image" Target="../media/image-8-185.png"/><Relationship Id="rId186" Type="http://schemas.openxmlformats.org/officeDocument/2006/relationships/image" Target="../media/image-8-186.png"/><Relationship Id="rId187" Type="http://schemas.openxmlformats.org/officeDocument/2006/relationships/image" Target="../media/image-8-187.png"/><Relationship Id="rId188" Type="http://schemas.openxmlformats.org/officeDocument/2006/relationships/image" Target="../media/image-8-188.png"/><Relationship Id="rId189" Type="http://schemas.openxmlformats.org/officeDocument/2006/relationships/image" Target="../media/image-8-189.png"/><Relationship Id="rId190" Type="http://schemas.openxmlformats.org/officeDocument/2006/relationships/image" Target="../media/image-8-190.png"/><Relationship Id="rId191" Type="http://schemas.openxmlformats.org/officeDocument/2006/relationships/image" Target="../media/image-8-191.png"/><Relationship Id="rId192" Type="http://schemas.openxmlformats.org/officeDocument/2006/relationships/image" Target="../media/image-8-192.png"/><Relationship Id="rId193" Type="http://schemas.openxmlformats.org/officeDocument/2006/relationships/image" Target="../media/image-8-193.png"/><Relationship Id="rId194" Type="http://schemas.openxmlformats.org/officeDocument/2006/relationships/image" Target="../media/image-8-194.png"/><Relationship Id="rId195" Type="http://schemas.openxmlformats.org/officeDocument/2006/relationships/image" Target="../media/image-8-195.png"/><Relationship Id="rId196" Type="http://schemas.openxmlformats.org/officeDocument/2006/relationships/image" Target="../media/image-8-196.png"/><Relationship Id="rId197" Type="http://schemas.openxmlformats.org/officeDocument/2006/relationships/image" Target="../media/image-8-197.png"/><Relationship Id="rId198" Type="http://schemas.openxmlformats.org/officeDocument/2006/relationships/image" Target="../media/image-8-198.png"/><Relationship Id="rId199" Type="http://schemas.openxmlformats.org/officeDocument/2006/relationships/image" Target="../media/image-8-199.png"/><Relationship Id="rId200" Type="http://schemas.openxmlformats.org/officeDocument/2006/relationships/image" Target="../media/image-8-200.png"/><Relationship Id="rId201" Type="http://schemas.openxmlformats.org/officeDocument/2006/relationships/image" Target="../media/image-8-201.png"/><Relationship Id="rId202" Type="http://schemas.openxmlformats.org/officeDocument/2006/relationships/image" Target="../media/image-8-202.png"/><Relationship Id="rId203" Type="http://schemas.openxmlformats.org/officeDocument/2006/relationships/image" Target="../media/image-8-203.png"/><Relationship Id="rId204" Type="http://schemas.openxmlformats.org/officeDocument/2006/relationships/image" Target="../media/image-8-204.png"/><Relationship Id="rId205" Type="http://schemas.openxmlformats.org/officeDocument/2006/relationships/image" Target="../media/image-8-205.png"/><Relationship Id="rId206" Type="http://schemas.openxmlformats.org/officeDocument/2006/relationships/image" Target="../media/image-8-206.png"/><Relationship Id="rId207" Type="http://schemas.openxmlformats.org/officeDocument/2006/relationships/image" Target="../media/image-8-207.png"/><Relationship Id="rId208" Type="http://schemas.openxmlformats.org/officeDocument/2006/relationships/image" Target="../media/image-8-208.png"/><Relationship Id="rId209" Type="http://schemas.openxmlformats.org/officeDocument/2006/relationships/image" Target="../media/image-8-209.png"/><Relationship Id="rId210" Type="http://schemas.openxmlformats.org/officeDocument/2006/relationships/image" Target="../media/image-8-210.png"/><Relationship Id="rId211" Type="http://schemas.openxmlformats.org/officeDocument/2006/relationships/image" Target="../media/image-8-211.png"/><Relationship Id="rId212" Type="http://schemas.openxmlformats.org/officeDocument/2006/relationships/image" Target="../media/image-8-212.png"/><Relationship Id="rId213" Type="http://schemas.openxmlformats.org/officeDocument/2006/relationships/image" Target="../media/image-8-213.png"/><Relationship Id="rId214" Type="http://schemas.openxmlformats.org/officeDocument/2006/relationships/image" Target="../media/image-8-214.png"/><Relationship Id="rId215" Type="http://schemas.openxmlformats.org/officeDocument/2006/relationships/image" Target="../media/image-8-215.png"/><Relationship Id="rId216" Type="http://schemas.openxmlformats.org/officeDocument/2006/relationships/image" Target="../media/image-8-216.png"/><Relationship Id="rId217" Type="http://schemas.openxmlformats.org/officeDocument/2006/relationships/image" Target="../media/image-8-217.png"/><Relationship Id="rId218" Type="http://schemas.openxmlformats.org/officeDocument/2006/relationships/image" Target="../media/image-8-218.png"/><Relationship Id="rId219" Type="http://schemas.openxmlformats.org/officeDocument/2006/relationships/image" Target="../media/image-8-219.png"/><Relationship Id="rId220" Type="http://schemas.openxmlformats.org/officeDocument/2006/relationships/image" Target="../media/image-8-220.png"/><Relationship Id="rId221" Type="http://schemas.openxmlformats.org/officeDocument/2006/relationships/image" Target="../media/image-8-221.png"/><Relationship Id="rId222" Type="http://schemas.openxmlformats.org/officeDocument/2006/relationships/image" Target="../media/image-8-222.png"/><Relationship Id="rId223" Type="http://schemas.openxmlformats.org/officeDocument/2006/relationships/image" Target="../media/image-8-223.png"/><Relationship Id="rId224" Type="http://schemas.openxmlformats.org/officeDocument/2006/relationships/image" Target="../media/image-8-224.png"/><Relationship Id="rId225" Type="http://schemas.openxmlformats.org/officeDocument/2006/relationships/image" Target="../media/image-8-225.png"/><Relationship Id="rId226" Type="http://schemas.openxmlformats.org/officeDocument/2006/relationships/image" Target="../media/image-8-226.png"/><Relationship Id="rId227" Type="http://schemas.openxmlformats.org/officeDocument/2006/relationships/image" Target="../media/image-8-227.png"/><Relationship Id="rId228" Type="http://schemas.openxmlformats.org/officeDocument/2006/relationships/image" Target="../media/image-8-228.png"/><Relationship Id="rId229" Type="http://schemas.openxmlformats.org/officeDocument/2006/relationships/image" Target="../media/image-8-229.png"/><Relationship Id="rId230" Type="http://schemas.openxmlformats.org/officeDocument/2006/relationships/image" Target="../media/image-8-230.png"/><Relationship Id="rId231" Type="http://schemas.openxmlformats.org/officeDocument/2006/relationships/image" Target="../media/image-8-231.png"/><Relationship Id="rId232" Type="http://schemas.openxmlformats.org/officeDocument/2006/relationships/image" Target="../media/image-8-232.png"/><Relationship Id="rId233" Type="http://schemas.openxmlformats.org/officeDocument/2006/relationships/image" Target="../media/image-8-233.png"/><Relationship Id="rId234" Type="http://schemas.openxmlformats.org/officeDocument/2006/relationships/image" Target="../media/image-8-234.png"/><Relationship Id="rId235" Type="http://schemas.openxmlformats.org/officeDocument/2006/relationships/image" Target="../media/image-8-235.png"/><Relationship Id="rId236" Type="http://schemas.openxmlformats.org/officeDocument/2006/relationships/image" Target="../media/image-8-236.png"/><Relationship Id="rId237" Type="http://schemas.openxmlformats.org/officeDocument/2006/relationships/image" Target="../media/image-8-237.png"/><Relationship Id="rId238" Type="http://schemas.openxmlformats.org/officeDocument/2006/relationships/image" Target="../media/image-8-238.png"/><Relationship Id="rId239" Type="http://schemas.openxmlformats.org/officeDocument/2006/relationships/image" Target="../media/image-8-239.png"/><Relationship Id="rId240" Type="http://schemas.openxmlformats.org/officeDocument/2006/relationships/image" Target="../media/image-8-240.png"/><Relationship Id="rId241" Type="http://schemas.openxmlformats.org/officeDocument/2006/relationships/image" Target="../media/image-8-241.png"/><Relationship Id="rId242" Type="http://schemas.openxmlformats.org/officeDocument/2006/relationships/image" Target="../media/image-8-242.png"/><Relationship Id="rId243" Type="http://schemas.openxmlformats.org/officeDocument/2006/relationships/image" Target="../media/image-8-243.png"/><Relationship Id="rId244" Type="http://schemas.openxmlformats.org/officeDocument/2006/relationships/image" Target="../media/image-8-244.png"/><Relationship Id="rId245" Type="http://schemas.openxmlformats.org/officeDocument/2006/relationships/image" Target="../media/image-8-245.png"/><Relationship Id="rId246" Type="http://schemas.openxmlformats.org/officeDocument/2006/relationships/image" Target="../media/image-8-246.png"/><Relationship Id="rId247" Type="http://schemas.openxmlformats.org/officeDocument/2006/relationships/image" Target="../media/image-8-247.png"/><Relationship Id="rId248" Type="http://schemas.openxmlformats.org/officeDocument/2006/relationships/image" Target="../media/image-8-248.png"/><Relationship Id="rId249" Type="http://schemas.openxmlformats.org/officeDocument/2006/relationships/image" Target="../media/image-8-249.png"/><Relationship Id="rId250" Type="http://schemas.openxmlformats.org/officeDocument/2006/relationships/image" Target="../media/image-8-250.png"/><Relationship Id="rId251" Type="http://schemas.openxmlformats.org/officeDocument/2006/relationships/image" Target="../media/image-8-251.png"/><Relationship Id="rId252" Type="http://schemas.openxmlformats.org/officeDocument/2006/relationships/image" Target="../media/image-8-252.png"/><Relationship Id="rId253" Type="http://schemas.openxmlformats.org/officeDocument/2006/relationships/image" Target="../media/image-8-253.png"/><Relationship Id="rId254" Type="http://schemas.openxmlformats.org/officeDocument/2006/relationships/image" Target="../media/image-8-254.png"/><Relationship Id="rId255" Type="http://schemas.openxmlformats.org/officeDocument/2006/relationships/image" Target="../media/image-8-255.png"/><Relationship Id="rId256" Type="http://schemas.openxmlformats.org/officeDocument/2006/relationships/image" Target="../media/image-8-256.png"/><Relationship Id="rId257" Type="http://schemas.openxmlformats.org/officeDocument/2006/relationships/image" Target="../media/image-8-257.png"/><Relationship Id="rId258" Type="http://schemas.openxmlformats.org/officeDocument/2006/relationships/image" Target="../media/image-8-258.png"/><Relationship Id="rId259" Type="http://schemas.openxmlformats.org/officeDocument/2006/relationships/image" Target="../media/image-8-259.png"/><Relationship Id="rId260" Type="http://schemas.openxmlformats.org/officeDocument/2006/relationships/image" Target="../media/image-8-260.png"/><Relationship Id="rId261" Type="http://schemas.openxmlformats.org/officeDocument/2006/relationships/image" Target="../media/image-8-261.png"/><Relationship Id="rId262" Type="http://schemas.openxmlformats.org/officeDocument/2006/relationships/image" Target="../media/image-8-262.png"/><Relationship Id="rId263" Type="http://schemas.openxmlformats.org/officeDocument/2006/relationships/image" Target="../media/image-8-263.png"/><Relationship Id="rId264" Type="http://schemas.openxmlformats.org/officeDocument/2006/relationships/image" Target="../media/image-8-264.png"/><Relationship Id="rId265" Type="http://schemas.openxmlformats.org/officeDocument/2006/relationships/image" Target="../media/image-8-265.png"/><Relationship Id="rId266" Type="http://schemas.openxmlformats.org/officeDocument/2006/relationships/image" Target="../media/image-8-266.png"/><Relationship Id="rId267" Type="http://schemas.openxmlformats.org/officeDocument/2006/relationships/image" Target="../media/image-8-267.png"/><Relationship Id="rId268" Type="http://schemas.openxmlformats.org/officeDocument/2006/relationships/image" Target="../media/image-8-268.png"/><Relationship Id="rId269" Type="http://schemas.openxmlformats.org/officeDocument/2006/relationships/image" Target="../media/image-8-269.png"/><Relationship Id="rId270" Type="http://schemas.openxmlformats.org/officeDocument/2006/relationships/image" Target="../media/image-8-270.png"/><Relationship Id="rId271" Type="http://schemas.openxmlformats.org/officeDocument/2006/relationships/image" Target="../media/image-8-271.png"/><Relationship Id="rId272" Type="http://schemas.openxmlformats.org/officeDocument/2006/relationships/image" Target="../media/image-8-272.png"/><Relationship Id="rId273" Type="http://schemas.openxmlformats.org/officeDocument/2006/relationships/image" Target="../media/image-8-273.png"/><Relationship Id="rId274" Type="http://schemas.openxmlformats.org/officeDocument/2006/relationships/image" Target="../media/image-8-274.png"/><Relationship Id="rId275" Type="http://schemas.openxmlformats.org/officeDocument/2006/relationships/image" Target="../media/image-8-275.png"/><Relationship Id="rId276" Type="http://schemas.openxmlformats.org/officeDocument/2006/relationships/image" Target="../media/image-8-276.png"/><Relationship Id="rId277" Type="http://schemas.openxmlformats.org/officeDocument/2006/relationships/image" Target="../media/image-8-277.png"/><Relationship Id="rId278" Type="http://schemas.openxmlformats.org/officeDocument/2006/relationships/image" Target="../media/image-8-278.png"/><Relationship Id="rId279" Type="http://schemas.openxmlformats.org/officeDocument/2006/relationships/image" Target="../media/image-8-279.png"/><Relationship Id="rId280" Type="http://schemas.openxmlformats.org/officeDocument/2006/relationships/image" Target="../media/image-8-280.png"/><Relationship Id="rId281" Type="http://schemas.openxmlformats.org/officeDocument/2006/relationships/image" Target="../media/image-8-281.png"/><Relationship Id="rId282" Type="http://schemas.openxmlformats.org/officeDocument/2006/relationships/image" Target="../media/image-8-282.png"/><Relationship Id="rId283" Type="http://schemas.openxmlformats.org/officeDocument/2006/relationships/image" Target="../media/image-8-283.png"/><Relationship Id="rId284" Type="http://schemas.openxmlformats.org/officeDocument/2006/relationships/image" Target="../media/image-8-284.png"/><Relationship Id="rId285" Type="http://schemas.openxmlformats.org/officeDocument/2006/relationships/image" Target="../media/image-8-285.png"/><Relationship Id="rId286" Type="http://schemas.openxmlformats.org/officeDocument/2006/relationships/image" Target="../media/image-8-286.png"/><Relationship Id="rId287" Type="http://schemas.openxmlformats.org/officeDocument/2006/relationships/image" Target="../media/image-8-287.png"/><Relationship Id="rId288" Type="http://schemas.openxmlformats.org/officeDocument/2006/relationships/image" Target="../media/image-8-288.png"/><Relationship Id="rId289" Type="http://schemas.openxmlformats.org/officeDocument/2006/relationships/image" Target="../media/image-8-289.png"/><Relationship Id="rId290" Type="http://schemas.openxmlformats.org/officeDocument/2006/relationships/image" Target="../media/image-8-290.png"/><Relationship Id="rId291" Type="http://schemas.openxmlformats.org/officeDocument/2006/relationships/image" Target="../media/image-8-291.png"/><Relationship Id="rId292" Type="http://schemas.openxmlformats.org/officeDocument/2006/relationships/image" Target="../media/image-8-292.png"/><Relationship Id="rId293" Type="http://schemas.openxmlformats.org/officeDocument/2006/relationships/image" Target="../media/image-8-293.png"/><Relationship Id="rId294" Type="http://schemas.openxmlformats.org/officeDocument/2006/relationships/image" Target="../media/image-8-294.png"/><Relationship Id="rId295" Type="http://schemas.openxmlformats.org/officeDocument/2006/relationships/image" Target="../media/image-8-295.png"/><Relationship Id="rId296" Type="http://schemas.openxmlformats.org/officeDocument/2006/relationships/image" Target="../media/image-8-296.png"/><Relationship Id="rId297" Type="http://schemas.openxmlformats.org/officeDocument/2006/relationships/image" Target="../media/image-8-297.png"/><Relationship Id="rId298" Type="http://schemas.openxmlformats.org/officeDocument/2006/relationships/image" Target="../media/image-8-298.png"/><Relationship Id="rId299" Type="http://schemas.openxmlformats.org/officeDocument/2006/relationships/image" Target="../media/image-8-299.png"/><Relationship Id="rId300" Type="http://schemas.openxmlformats.org/officeDocument/2006/relationships/image" Target="../media/image-8-300.png"/><Relationship Id="rId301" Type="http://schemas.openxmlformats.org/officeDocument/2006/relationships/image" Target="../media/image-8-301.png"/><Relationship Id="rId302" Type="http://schemas.openxmlformats.org/officeDocument/2006/relationships/image" Target="../media/image-8-302.png"/><Relationship Id="rId303" Type="http://schemas.openxmlformats.org/officeDocument/2006/relationships/image" Target="../media/image-8-303.png"/><Relationship Id="rId304" Type="http://schemas.openxmlformats.org/officeDocument/2006/relationships/image" Target="../media/image-8-304.png"/><Relationship Id="rId305" Type="http://schemas.openxmlformats.org/officeDocument/2006/relationships/image" Target="../media/image-8-305.png"/><Relationship Id="rId306" Type="http://schemas.openxmlformats.org/officeDocument/2006/relationships/image" Target="../media/image-8-306.png"/><Relationship Id="rId307" Type="http://schemas.openxmlformats.org/officeDocument/2006/relationships/image" Target="../media/image-8-307.png"/><Relationship Id="rId308" Type="http://schemas.openxmlformats.org/officeDocument/2006/relationships/image" Target="../media/image-8-308.png"/><Relationship Id="rId309" Type="http://schemas.openxmlformats.org/officeDocument/2006/relationships/image" Target="../media/image-8-309.png"/><Relationship Id="rId310" Type="http://schemas.openxmlformats.org/officeDocument/2006/relationships/image" Target="../media/image-8-310.png"/><Relationship Id="rId311" Type="http://schemas.openxmlformats.org/officeDocument/2006/relationships/image" Target="../media/image-8-311.png"/><Relationship Id="rId312" Type="http://schemas.openxmlformats.org/officeDocument/2006/relationships/image" Target="../media/image-8-312.png"/><Relationship Id="rId313" Type="http://schemas.openxmlformats.org/officeDocument/2006/relationships/image" Target="../media/image-8-313.png"/><Relationship Id="rId314" Type="http://schemas.openxmlformats.org/officeDocument/2006/relationships/image" Target="../media/image-8-314.png"/><Relationship Id="rId315" Type="http://schemas.openxmlformats.org/officeDocument/2006/relationships/image" Target="../media/image-8-315.png"/><Relationship Id="rId316" Type="http://schemas.openxmlformats.org/officeDocument/2006/relationships/image" Target="../media/image-8-316.png"/><Relationship Id="rId317" Type="http://schemas.openxmlformats.org/officeDocument/2006/relationships/image" Target="../media/image-8-317.png"/><Relationship Id="rId318" Type="http://schemas.openxmlformats.org/officeDocument/2006/relationships/image" Target="../media/image-8-318.png"/><Relationship Id="rId319" Type="http://schemas.openxmlformats.org/officeDocument/2006/relationships/slideLayout" Target="../slideLayouts/slideLayout1.xml"/><Relationship Id="rId320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image" Target="../media/image-9-5.png"/><Relationship Id="rId6" Type="http://schemas.openxmlformats.org/officeDocument/2006/relationships/image" Target="../media/image-9-6.png"/><Relationship Id="rId7" Type="http://schemas.openxmlformats.org/officeDocument/2006/relationships/image" Target="../media/image-9-7.png"/><Relationship Id="rId8" Type="http://schemas.openxmlformats.org/officeDocument/2006/relationships/image" Target="../media/image-9-8.png"/><Relationship Id="rId9" Type="http://schemas.openxmlformats.org/officeDocument/2006/relationships/image" Target="../media/image-9-9.png"/><Relationship Id="rId10" Type="http://schemas.openxmlformats.org/officeDocument/2006/relationships/image" Target="../media/image-9-10.png"/><Relationship Id="rId11" Type="http://schemas.openxmlformats.org/officeDocument/2006/relationships/image" Target="../media/image-9-11.png"/><Relationship Id="rId12" Type="http://schemas.openxmlformats.org/officeDocument/2006/relationships/image" Target="../media/image-9-12.png"/><Relationship Id="rId13" Type="http://schemas.openxmlformats.org/officeDocument/2006/relationships/image" Target="../media/image-9-13.png"/><Relationship Id="rId14" Type="http://schemas.openxmlformats.org/officeDocument/2006/relationships/image" Target="../media/image-9-14.png"/><Relationship Id="rId15" Type="http://schemas.openxmlformats.org/officeDocument/2006/relationships/image" Target="../media/image-9-15.png"/><Relationship Id="rId16" Type="http://schemas.openxmlformats.org/officeDocument/2006/relationships/image" Target="../media/image-9-16.png"/><Relationship Id="rId17" Type="http://schemas.openxmlformats.org/officeDocument/2006/relationships/image" Target="../media/image-9-17.png"/><Relationship Id="rId18" Type="http://schemas.openxmlformats.org/officeDocument/2006/relationships/image" Target="../media/image-9-18.png"/><Relationship Id="rId19" Type="http://schemas.openxmlformats.org/officeDocument/2006/relationships/image" Target="../media/image-9-19.png"/><Relationship Id="rId20" Type="http://schemas.openxmlformats.org/officeDocument/2006/relationships/image" Target="../media/image-9-20.png"/><Relationship Id="rId21" Type="http://schemas.openxmlformats.org/officeDocument/2006/relationships/image" Target="../media/image-9-21.png"/><Relationship Id="rId22" Type="http://schemas.openxmlformats.org/officeDocument/2006/relationships/image" Target="../media/image-9-22.png"/><Relationship Id="rId23" Type="http://schemas.openxmlformats.org/officeDocument/2006/relationships/image" Target="../media/image-9-23.png"/><Relationship Id="rId24" Type="http://schemas.openxmlformats.org/officeDocument/2006/relationships/image" Target="../media/image-9-24.png"/><Relationship Id="rId25" Type="http://schemas.openxmlformats.org/officeDocument/2006/relationships/image" Target="../media/image-9-25.png"/><Relationship Id="rId26" Type="http://schemas.openxmlformats.org/officeDocument/2006/relationships/image" Target="../media/image-9-26.png"/><Relationship Id="rId27" Type="http://schemas.openxmlformats.org/officeDocument/2006/relationships/image" Target="../media/image-9-27.png"/><Relationship Id="rId28" Type="http://schemas.openxmlformats.org/officeDocument/2006/relationships/image" Target="../media/image-9-28.png"/><Relationship Id="rId29" Type="http://schemas.openxmlformats.org/officeDocument/2006/relationships/image" Target="../media/image-9-29.png"/><Relationship Id="rId30" Type="http://schemas.openxmlformats.org/officeDocument/2006/relationships/image" Target="../media/image-9-30.png"/><Relationship Id="rId31" Type="http://schemas.openxmlformats.org/officeDocument/2006/relationships/image" Target="../media/image-9-31.png"/><Relationship Id="rId32" Type="http://schemas.openxmlformats.org/officeDocument/2006/relationships/image" Target="../media/image-9-32.png"/><Relationship Id="rId33" Type="http://schemas.openxmlformats.org/officeDocument/2006/relationships/image" Target="../media/image-9-33.png"/><Relationship Id="rId34" Type="http://schemas.openxmlformats.org/officeDocument/2006/relationships/image" Target="../media/image-9-34.png"/><Relationship Id="rId35" Type="http://schemas.openxmlformats.org/officeDocument/2006/relationships/image" Target="../media/image-9-35.png"/><Relationship Id="rId36" Type="http://schemas.openxmlformats.org/officeDocument/2006/relationships/image" Target="../media/image-9-36.png"/><Relationship Id="rId37" Type="http://schemas.openxmlformats.org/officeDocument/2006/relationships/image" Target="../media/image-9-37.png"/><Relationship Id="rId38" Type="http://schemas.openxmlformats.org/officeDocument/2006/relationships/image" Target="../media/image-9-38.png"/><Relationship Id="rId39" Type="http://schemas.openxmlformats.org/officeDocument/2006/relationships/image" Target="../media/image-9-39.png"/><Relationship Id="rId40" Type="http://schemas.openxmlformats.org/officeDocument/2006/relationships/image" Target="../media/image-9-40.png"/><Relationship Id="rId41" Type="http://schemas.openxmlformats.org/officeDocument/2006/relationships/image" Target="../media/image-9-41.png"/><Relationship Id="rId42" Type="http://schemas.openxmlformats.org/officeDocument/2006/relationships/image" Target="../media/image-9-42.png"/><Relationship Id="rId43" Type="http://schemas.openxmlformats.org/officeDocument/2006/relationships/image" Target="../media/image-9-43.png"/><Relationship Id="rId44" Type="http://schemas.openxmlformats.org/officeDocument/2006/relationships/image" Target="../media/image-9-44.png"/><Relationship Id="rId45" Type="http://schemas.openxmlformats.org/officeDocument/2006/relationships/image" Target="../media/image-9-45.png"/><Relationship Id="rId46" Type="http://schemas.openxmlformats.org/officeDocument/2006/relationships/image" Target="../media/image-9-46.png"/><Relationship Id="rId47" Type="http://schemas.openxmlformats.org/officeDocument/2006/relationships/image" Target="../media/image-9-47.png"/><Relationship Id="rId48" Type="http://schemas.openxmlformats.org/officeDocument/2006/relationships/image" Target="../media/image-9-48.png"/><Relationship Id="rId49" Type="http://schemas.openxmlformats.org/officeDocument/2006/relationships/image" Target="../media/image-9-49.png"/><Relationship Id="rId50" Type="http://schemas.openxmlformats.org/officeDocument/2006/relationships/image" Target="../media/image-9-50.png"/><Relationship Id="rId51" Type="http://schemas.openxmlformats.org/officeDocument/2006/relationships/image" Target="../media/image-9-51.png"/><Relationship Id="rId52" Type="http://schemas.openxmlformats.org/officeDocument/2006/relationships/image" Target="../media/image-9-52.png"/><Relationship Id="rId53" Type="http://schemas.openxmlformats.org/officeDocument/2006/relationships/image" Target="../media/image-9-53.png"/><Relationship Id="rId54" Type="http://schemas.openxmlformats.org/officeDocument/2006/relationships/image" Target="../media/image-9-54.png"/><Relationship Id="rId55" Type="http://schemas.openxmlformats.org/officeDocument/2006/relationships/image" Target="../media/image-9-55.png"/><Relationship Id="rId56" Type="http://schemas.openxmlformats.org/officeDocument/2006/relationships/image" Target="../media/image-9-56.png"/><Relationship Id="rId57" Type="http://schemas.openxmlformats.org/officeDocument/2006/relationships/image" Target="../media/image-9-57.png"/><Relationship Id="rId58" Type="http://schemas.openxmlformats.org/officeDocument/2006/relationships/image" Target="../media/image-9-58.png"/><Relationship Id="rId59" Type="http://schemas.openxmlformats.org/officeDocument/2006/relationships/image" Target="../media/image-9-59.png"/><Relationship Id="rId60" Type="http://schemas.openxmlformats.org/officeDocument/2006/relationships/image" Target="../media/image-9-60.png"/><Relationship Id="rId61" Type="http://schemas.openxmlformats.org/officeDocument/2006/relationships/image" Target="../media/image-9-61.png"/><Relationship Id="rId62" Type="http://schemas.openxmlformats.org/officeDocument/2006/relationships/image" Target="../media/image-9-62.png"/><Relationship Id="rId63" Type="http://schemas.openxmlformats.org/officeDocument/2006/relationships/image" Target="../media/image-9-63.png"/><Relationship Id="rId64" Type="http://schemas.openxmlformats.org/officeDocument/2006/relationships/image" Target="../media/image-9-64.png"/><Relationship Id="rId65" Type="http://schemas.openxmlformats.org/officeDocument/2006/relationships/image" Target="../media/image-9-65.png"/><Relationship Id="rId66" Type="http://schemas.openxmlformats.org/officeDocument/2006/relationships/image" Target="../media/image-9-66.png"/><Relationship Id="rId67" Type="http://schemas.openxmlformats.org/officeDocument/2006/relationships/image" Target="../media/image-9-67.png"/><Relationship Id="rId68" Type="http://schemas.openxmlformats.org/officeDocument/2006/relationships/image" Target="../media/image-9-68.png"/><Relationship Id="rId69" Type="http://schemas.openxmlformats.org/officeDocument/2006/relationships/image" Target="../media/image-9-69.png"/><Relationship Id="rId70" Type="http://schemas.openxmlformats.org/officeDocument/2006/relationships/image" Target="../media/image-9-70.png"/><Relationship Id="rId71" Type="http://schemas.openxmlformats.org/officeDocument/2006/relationships/image" Target="../media/image-9-71.png"/><Relationship Id="rId72" Type="http://schemas.openxmlformats.org/officeDocument/2006/relationships/image" Target="../media/image-9-72.png"/><Relationship Id="rId73" Type="http://schemas.openxmlformats.org/officeDocument/2006/relationships/image" Target="../media/image-9-73.png"/><Relationship Id="rId74" Type="http://schemas.openxmlformats.org/officeDocument/2006/relationships/image" Target="../media/image-9-74.png"/><Relationship Id="rId75" Type="http://schemas.openxmlformats.org/officeDocument/2006/relationships/image" Target="../media/image-9-75.png"/><Relationship Id="rId76" Type="http://schemas.openxmlformats.org/officeDocument/2006/relationships/image" Target="../media/image-9-76.png"/><Relationship Id="rId77" Type="http://schemas.openxmlformats.org/officeDocument/2006/relationships/image" Target="../media/image-9-77.png"/><Relationship Id="rId78" Type="http://schemas.openxmlformats.org/officeDocument/2006/relationships/image" Target="../media/image-9-78.png"/><Relationship Id="rId79" Type="http://schemas.openxmlformats.org/officeDocument/2006/relationships/image" Target="../media/image-9-79.png"/><Relationship Id="rId80" Type="http://schemas.openxmlformats.org/officeDocument/2006/relationships/image" Target="../media/image-9-80.png"/><Relationship Id="rId81" Type="http://schemas.openxmlformats.org/officeDocument/2006/relationships/image" Target="../media/image-9-81.png"/><Relationship Id="rId82" Type="http://schemas.openxmlformats.org/officeDocument/2006/relationships/image" Target="../media/image-9-82.png"/><Relationship Id="rId83" Type="http://schemas.openxmlformats.org/officeDocument/2006/relationships/image" Target="../media/image-9-83.png"/><Relationship Id="rId84" Type="http://schemas.openxmlformats.org/officeDocument/2006/relationships/image" Target="../media/image-9-84.png"/><Relationship Id="rId85" Type="http://schemas.openxmlformats.org/officeDocument/2006/relationships/image" Target="../media/image-9-85.png"/><Relationship Id="rId86" Type="http://schemas.openxmlformats.org/officeDocument/2006/relationships/image" Target="../media/image-9-86.png"/><Relationship Id="rId87" Type="http://schemas.openxmlformats.org/officeDocument/2006/relationships/image" Target="../media/image-9-87.png"/><Relationship Id="rId88" Type="http://schemas.openxmlformats.org/officeDocument/2006/relationships/image" Target="../media/image-9-88.png"/><Relationship Id="rId89" Type="http://schemas.openxmlformats.org/officeDocument/2006/relationships/image" Target="../media/image-9-89.png"/><Relationship Id="rId90" Type="http://schemas.openxmlformats.org/officeDocument/2006/relationships/image" Target="../media/image-9-90.png"/><Relationship Id="rId91" Type="http://schemas.openxmlformats.org/officeDocument/2006/relationships/image" Target="../media/image-9-91.png"/><Relationship Id="rId92" Type="http://schemas.openxmlformats.org/officeDocument/2006/relationships/image" Target="../media/image-9-92.png"/><Relationship Id="rId93" Type="http://schemas.openxmlformats.org/officeDocument/2006/relationships/image" Target="../media/image-9-93.png"/><Relationship Id="rId94" Type="http://schemas.openxmlformats.org/officeDocument/2006/relationships/image" Target="../media/image-9-94.png"/><Relationship Id="rId95" Type="http://schemas.openxmlformats.org/officeDocument/2006/relationships/image" Target="../media/image-9-95.png"/><Relationship Id="rId96" Type="http://schemas.openxmlformats.org/officeDocument/2006/relationships/image" Target="../media/image-9-96.png"/><Relationship Id="rId97" Type="http://schemas.openxmlformats.org/officeDocument/2006/relationships/image" Target="../media/image-9-97.png"/><Relationship Id="rId98" Type="http://schemas.openxmlformats.org/officeDocument/2006/relationships/image" Target="../media/image-9-98.png"/><Relationship Id="rId99" Type="http://schemas.openxmlformats.org/officeDocument/2006/relationships/image" Target="../media/image-9-99.png"/><Relationship Id="rId100" Type="http://schemas.openxmlformats.org/officeDocument/2006/relationships/image" Target="../media/image-9-100.png"/><Relationship Id="rId101" Type="http://schemas.openxmlformats.org/officeDocument/2006/relationships/image" Target="../media/image-9-101.png"/><Relationship Id="rId102" Type="http://schemas.openxmlformats.org/officeDocument/2006/relationships/image" Target="../media/image-9-102.png"/><Relationship Id="rId103" Type="http://schemas.openxmlformats.org/officeDocument/2006/relationships/image" Target="../media/image-9-103.png"/><Relationship Id="rId104" Type="http://schemas.openxmlformats.org/officeDocument/2006/relationships/image" Target="../media/image-9-104.png"/><Relationship Id="rId105" Type="http://schemas.openxmlformats.org/officeDocument/2006/relationships/image" Target="../media/image-9-105.png"/><Relationship Id="rId106" Type="http://schemas.openxmlformats.org/officeDocument/2006/relationships/image" Target="../media/image-9-106.png"/><Relationship Id="rId107" Type="http://schemas.openxmlformats.org/officeDocument/2006/relationships/image" Target="../media/image-9-107.png"/><Relationship Id="rId108" Type="http://schemas.openxmlformats.org/officeDocument/2006/relationships/image" Target="../media/image-9-108.png"/><Relationship Id="rId109" Type="http://schemas.openxmlformats.org/officeDocument/2006/relationships/image" Target="../media/image-9-109.png"/><Relationship Id="rId110" Type="http://schemas.openxmlformats.org/officeDocument/2006/relationships/image" Target="../media/image-9-110.png"/><Relationship Id="rId111" Type="http://schemas.openxmlformats.org/officeDocument/2006/relationships/image" Target="../media/image-9-111.png"/><Relationship Id="rId112" Type="http://schemas.openxmlformats.org/officeDocument/2006/relationships/image" Target="../media/image-9-112.png"/><Relationship Id="rId113" Type="http://schemas.openxmlformats.org/officeDocument/2006/relationships/image" Target="../media/image-9-113.png"/><Relationship Id="rId114" Type="http://schemas.openxmlformats.org/officeDocument/2006/relationships/image" Target="../media/image-9-114.png"/><Relationship Id="rId115" Type="http://schemas.openxmlformats.org/officeDocument/2006/relationships/image" Target="../media/image-9-115.png"/><Relationship Id="rId116" Type="http://schemas.openxmlformats.org/officeDocument/2006/relationships/image" Target="../media/image-9-116.png"/><Relationship Id="rId117" Type="http://schemas.openxmlformats.org/officeDocument/2006/relationships/image" Target="../media/image-9-117.png"/><Relationship Id="rId118" Type="http://schemas.openxmlformats.org/officeDocument/2006/relationships/image" Target="../media/image-9-118.png"/><Relationship Id="rId119" Type="http://schemas.openxmlformats.org/officeDocument/2006/relationships/image" Target="../media/image-9-119.png"/><Relationship Id="rId120" Type="http://schemas.openxmlformats.org/officeDocument/2006/relationships/image" Target="../media/image-9-120.png"/><Relationship Id="rId121" Type="http://schemas.openxmlformats.org/officeDocument/2006/relationships/image" Target="../media/image-9-121.png"/><Relationship Id="rId122" Type="http://schemas.openxmlformats.org/officeDocument/2006/relationships/image" Target="../media/image-9-122.png"/><Relationship Id="rId123" Type="http://schemas.openxmlformats.org/officeDocument/2006/relationships/image" Target="../media/image-9-123.png"/><Relationship Id="rId124" Type="http://schemas.openxmlformats.org/officeDocument/2006/relationships/image" Target="../media/image-9-124.png"/><Relationship Id="rId125" Type="http://schemas.openxmlformats.org/officeDocument/2006/relationships/image" Target="../media/image-9-125.png"/><Relationship Id="rId126" Type="http://schemas.openxmlformats.org/officeDocument/2006/relationships/image" Target="../media/image-9-126.png"/><Relationship Id="rId127" Type="http://schemas.openxmlformats.org/officeDocument/2006/relationships/image" Target="../media/image-9-127.png"/><Relationship Id="rId128" Type="http://schemas.openxmlformats.org/officeDocument/2006/relationships/image" Target="../media/image-9-128.png"/><Relationship Id="rId129" Type="http://schemas.openxmlformats.org/officeDocument/2006/relationships/image" Target="../media/image-9-129.png"/><Relationship Id="rId130" Type="http://schemas.openxmlformats.org/officeDocument/2006/relationships/image" Target="../media/image-9-130.png"/><Relationship Id="rId131" Type="http://schemas.openxmlformats.org/officeDocument/2006/relationships/image" Target="../media/image-9-131.png"/><Relationship Id="rId132" Type="http://schemas.openxmlformats.org/officeDocument/2006/relationships/image" Target="../media/image-9-132.png"/><Relationship Id="rId133" Type="http://schemas.openxmlformats.org/officeDocument/2006/relationships/image" Target="../media/image-9-133.png"/><Relationship Id="rId134" Type="http://schemas.openxmlformats.org/officeDocument/2006/relationships/image" Target="../media/image-9-134.png"/><Relationship Id="rId135" Type="http://schemas.openxmlformats.org/officeDocument/2006/relationships/image" Target="../media/image-9-135.png"/><Relationship Id="rId136" Type="http://schemas.openxmlformats.org/officeDocument/2006/relationships/image" Target="../media/image-9-136.png"/><Relationship Id="rId137" Type="http://schemas.openxmlformats.org/officeDocument/2006/relationships/image" Target="../media/image-9-137.png"/><Relationship Id="rId138" Type="http://schemas.openxmlformats.org/officeDocument/2006/relationships/image" Target="../media/image-9-138.png"/><Relationship Id="rId139" Type="http://schemas.openxmlformats.org/officeDocument/2006/relationships/image" Target="../media/image-9-139.png"/><Relationship Id="rId140" Type="http://schemas.openxmlformats.org/officeDocument/2006/relationships/image" Target="../media/image-9-140.png"/><Relationship Id="rId141" Type="http://schemas.openxmlformats.org/officeDocument/2006/relationships/image" Target="../media/image-9-141.png"/><Relationship Id="rId142" Type="http://schemas.openxmlformats.org/officeDocument/2006/relationships/image" Target="../media/image-9-142.png"/><Relationship Id="rId143" Type="http://schemas.openxmlformats.org/officeDocument/2006/relationships/image" Target="../media/image-9-143.png"/><Relationship Id="rId144" Type="http://schemas.openxmlformats.org/officeDocument/2006/relationships/image" Target="../media/image-9-144.png"/><Relationship Id="rId145" Type="http://schemas.openxmlformats.org/officeDocument/2006/relationships/image" Target="../media/image-9-145.png"/><Relationship Id="rId146" Type="http://schemas.openxmlformats.org/officeDocument/2006/relationships/image" Target="../media/image-9-146.png"/><Relationship Id="rId147" Type="http://schemas.openxmlformats.org/officeDocument/2006/relationships/image" Target="../media/image-9-147.png"/><Relationship Id="rId148" Type="http://schemas.openxmlformats.org/officeDocument/2006/relationships/image" Target="../media/image-9-148.png"/><Relationship Id="rId149" Type="http://schemas.openxmlformats.org/officeDocument/2006/relationships/image" Target="../media/image-9-149.png"/><Relationship Id="rId150" Type="http://schemas.openxmlformats.org/officeDocument/2006/relationships/image" Target="../media/image-9-150.png"/><Relationship Id="rId151" Type="http://schemas.openxmlformats.org/officeDocument/2006/relationships/image" Target="../media/image-9-151.png"/><Relationship Id="rId152" Type="http://schemas.openxmlformats.org/officeDocument/2006/relationships/image" Target="../media/image-9-152.png"/><Relationship Id="rId153" Type="http://schemas.openxmlformats.org/officeDocument/2006/relationships/image" Target="../media/image-9-153.png"/><Relationship Id="rId154" Type="http://schemas.openxmlformats.org/officeDocument/2006/relationships/image" Target="../media/image-9-154.png"/><Relationship Id="rId155" Type="http://schemas.openxmlformats.org/officeDocument/2006/relationships/image" Target="../media/image-9-155.png"/><Relationship Id="rId156" Type="http://schemas.openxmlformats.org/officeDocument/2006/relationships/image" Target="../media/image-9-156.png"/><Relationship Id="rId157" Type="http://schemas.openxmlformats.org/officeDocument/2006/relationships/image" Target="../media/image-9-157.png"/><Relationship Id="rId158" Type="http://schemas.openxmlformats.org/officeDocument/2006/relationships/image" Target="../media/image-9-158.png"/><Relationship Id="rId159" Type="http://schemas.openxmlformats.org/officeDocument/2006/relationships/image" Target="../media/image-9-159.png"/><Relationship Id="rId160" Type="http://schemas.openxmlformats.org/officeDocument/2006/relationships/image" Target="../media/image-9-160.png"/><Relationship Id="rId161" Type="http://schemas.openxmlformats.org/officeDocument/2006/relationships/image" Target="../media/image-9-161.png"/><Relationship Id="rId162" Type="http://schemas.openxmlformats.org/officeDocument/2006/relationships/image" Target="../media/image-9-162.png"/><Relationship Id="rId163" Type="http://schemas.openxmlformats.org/officeDocument/2006/relationships/image" Target="../media/image-9-163.png"/><Relationship Id="rId164" Type="http://schemas.openxmlformats.org/officeDocument/2006/relationships/image" Target="../media/image-9-164.png"/><Relationship Id="rId165" Type="http://schemas.openxmlformats.org/officeDocument/2006/relationships/image" Target="../media/image-9-165.png"/><Relationship Id="rId166" Type="http://schemas.openxmlformats.org/officeDocument/2006/relationships/image" Target="../media/image-9-166.png"/><Relationship Id="rId167" Type="http://schemas.openxmlformats.org/officeDocument/2006/relationships/image" Target="../media/image-9-167.png"/><Relationship Id="rId168" Type="http://schemas.openxmlformats.org/officeDocument/2006/relationships/image" Target="../media/image-9-168.png"/><Relationship Id="rId169" Type="http://schemas.openxmlformats.org/officeDocument/2006/relationships/image" Target="../media/image-9-169.png"/><Relationship Id="rId170" Type="http://schemas.openxmlformats.org/officeDocument/2006/relationships/image" Target="../media/image-9-170.png"/><Relationship Id="rId171" Type="http://schemas.openxmlformats.org/officeDocument/2006/relationships/image" Target="../media/image-9-171.png"/><Relationship Id="rId172" Type="http://schemas.openxmlformats.org/officeDocument/2006/relationships/image" Target="../media/image-9-172.png"/><Relationship Id="rId173" Type="http://schemas.openxmlformats.org/officeDocument/2006/relationships/image" Target="../media/image-9-173.png"/><Relationship Id="rId174" Type="http://schemas.openxmlformats.org/officeDocument/2006/relationships/image" Target="../media/image-9-174.png"/><Relationship Id="rId175" Type="http://schemas.openxmlformats.org/officeDocument/2006/relationships/image" Target="../media/image-9-175.png"/><Relationship Id="rId176" Type="http://schemas.openxmlformats.org/officeDocument/2006/relationships/image" Target="../media/image-9-176.png"/><Relationship Id="rId177" Type="http://schemas.openxmlformats.org/officeDocument/2006/relationships/image" Target="../media/image-9-177.png"/><Relationship Id="rId178" Type="http://schemas.openxmlformats.org/officeDocument/2006/relationships/image" Target="../media/image-9-178.png"/><Relationship Id="rId179" Type="http://schemas.openxmlformats.org/officeDocument/2006/relationships/image" Target="../media/image-9-179.png"/><Relationship Id="rId180" Type="http://schemas.openxmlformats.org/officeDocument/2006/relationships/image" Target="../media/image-9-180.png"/><Relationship Id="rId181" Type="http://schemas.openxmlformats.org/officeDocument/2006/relationships/slideLayout" Target="../slideLayouts/slideLayout1.xml"/><Relationship Id="rId18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5521" y="402561"/>
            <a:ext cx="17216961" cy="9490275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042" y="938082"/>
            <a:ext cx="16145921" cy="3735251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891338" y="5208854"/>
            <a:ext cx="4730591" cy="11658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7590"/>
              </a:lnSpc>
              <a:buNone/>
            </a:pPr>
            <a:r>
              <a:rPr lang="en-US" sz="6325" b="1" dirty="0">
                <a:solidFill>
                  <a:srgbClr val="000000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Tap on Phone</a:t>
            </a:r>
            <a:endParaRPr lang="en-US" sz="6325" dirty="0"/>
          </a:p>
        </p:txBody>
      </p:sp>
      <p:sp>
        <p:nvSpPr>
          <p:cNvPr id="5" name="Text 1"/>
          <p:cNvSpPr/>
          <p:nvPr/>
        </p:nvSpPr>
        <p:spPr>
          <a:xfrm>
            <a:off x="7596187" y="6233964"/>
            <a:ext cx="3250406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Argentina, Brasil: Get Tap</a:t>
            </a:r>
            <a:endParaRPr lang="en-US" sz="1476" dirty="0"/>
          </a:p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México: Tapit!</a:t>
            </a:r>
            <a:endParaRPr lang="en-US" sz="1476" dirty="0"/>
          </a:p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España, Portugal: Get Tap on phone</a:t>
            </a:r>
            <a:endParaRPr lang="en-US" sz="1476" dirty="0"/>
          </a:p>
        </p:txBody>
      </p:sp>
      <p:sp>
        <p:nvSpPr>
          <p:cNvPr id="6" name="Text 2"/>
          <p:cNvSpPr/>
          <p:nvPr/>
        </p:nvSpPr>
        <p:spPr>
          <a:xfrm>
            <a:off x="1392352" y="7257790"/>
            <a:ext cx="15503297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Turn your Android smartphone into a POS for contactless payments, with no physical terminal required</a:t>
            </a:r>
            <a:endParaRPr lang="en-US" sz="1687" dirty="0"/>
          </a:p>
        </p:txBody>
      </p:sp>
      <p:sp>
        <p:nvSpPr>
          <p:cNvPr id="7" name="Text 3"/>
          <p:cNvSpPr/>
          <p:nvPr/>
        </p:nvSpPr>
        <p:spPr>
          <a:xfrm>
            <a:off x="6772275" y="7795840"/>
            <a:ext cx="498062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00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#instore #mobile #sme #allindustries #food&amp;beverage</a:t>
            </a:r>
            <a:endParaRPr lang="en-US" sz="1476" dirty="0"/>
          </a:p>
        </p:txBody>
      </p:sp>
      <p:sp>
        <p:nvSpPr>
          <p:cNvPr id="8" name="Text 4"/>
          <p:cNvSpPr/>
          <p:nvPr/>
        </p:nvSpPr>
        <p:spPr>
          <a:xfrm>
            <a:off x="7212006" y="8607586"/>
            <a:ext cx="910114" cy="2628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687"/>
              </a:lnSpc>
              <a:buNone/>
            </a:pPr>
            <a:r>
              <a:rPr lang="en-US" sz="1265" b="1" dirty="0">
                <a:solidFill>
                  <a:srgbClr val="00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Availability</a:t>
            </a:r>
            <a:endParaRPr lang="en-US" sz="1265" dirty="0"/>
          </a:p>
        </p:txBody>
      </p:sp>
      <p:sp>
        <p:nvSpPr>
          <p:cNvPr id="9" name="Text 5"/>
          <p:cNvSpPr/>
          <p:nvPr/>
        </p:nvSpPr>
        <p:spPr>
          <a:xfrm>
            <a:off x="8231181" y="8607586"/>
            <a:ext cx="1009650" cy="2628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687"/>
              </a:lnSpc>
              <a:buNone/>
            </a:pPr>
            <a:r>
              <a:rPr lang="en-US" sz="1265" b="1" dirty="0">
                <a:solidFill>
                  <a:srgbClr val="8F8F8F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Current:</a:t>
            </a:r>
            <a:endParaRPr lang="en-US" sz="1265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69431" y="8607586"/>
            <a:ext cx="1606562" cy="32132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8231181" y="9036007"/>
            <a:ext cx="1019175" cy="2628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687"/>
              </a:lnSpc>
              <a:buNone/>
            </a:pPr>
            <a:r>
              <a:rPr lang="en-US" sz="1265" dirty="0">
                <a:solidFill>
                  <a:srgbClr val="8F8F8F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Upcoming:</a:t>
            </a:r>
            <a:endParaRPr lang="en-US" sz="1265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78956" y="9036007"/>
            <a:ext cx="749731" cy="32132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9"/>
            <a:ext cx="18288000" cy="9645701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71042" y="642640"/>
            <a:ext cx="16145921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6325"/>
              </a:lnSpc>
              <a:buNone/>
            </a:pPr>
            <a:r>
              <a:rPr lang="en-US" sz="5060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Value proposition main atributes</a:t>
            </a:r>
            <a:endParaRPr lang="en-US" sz="506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9730" y="1987786"/>
            <a:ext cx="3748638" cy="3346999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3521041" y="2309106"/>
            <a:ext cx="3106015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b="1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Your phone becomes your POS</a:t>
            </a:r>
            <a:endParaRPr lang="en-US" sz="2952" dirty="0"/>
          </a:p>
        </p:txBody>
      </p:sp>
      <p:sp>
        <p:nvSpPr>
          <p:cNvPr id="6" name="Text 2"/>
          <p:cNvSpPr/>
          <p:nvPr/>
        </p:nvSpPr>
        <p:spPr>
          <a:xfrm>
            <a:off x="3521041" y="3380556"/>
            <a:ext cx="3106015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Accept contactless card and digital wallet payments directly on an NFC-enabled Android device.</a:t>
            </a:r>
            <a:endParaRPr lang="en-US" sz="1476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9677" y="1987786"/>
            <a:ext cx="3748638" cy="3346999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7590988" y="2309106"/>
            <a:ext cx="3106015" cy="15430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b="1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No hardware required  </a:t>
            </a:r>
            <a:endParaRPr lang="en-US" sz="2952" dirty="0"/>
          </a:p>
        </p:txBody>
      </p:sp>
      <p:sp>
        <p:nvSpPr>
          <p:cNvPr id="9" name="Text 4"/>
          <p:cNvSpPr/>
          <p:nvPr/>
        </p:nvSpPr>
        <p:spPr>
          <a:xfrm>
            <a:off x="7590988" y="3809181"/>
            <a:ext cx="3106015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Remove the need for physical terminals to lower costs and speed up activation.</a:t>
            </a:r>
            <a:endParaRPr lang="en-US" sz="1476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39633" y="1987786"/>
            <a:ext cx="3748638" cy="3346999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1660944" y="2309106"/>
            <a:ext cx="3065851" cy="15430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b="1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Secure payment acceptance  </a:t>
            </a:r>
            <a:endParaRPr lang="en-US" sz="2952" dirty="0"/>
          </a:p>
        </p:txBody>
      </p:sp>
      <p:sp>
        <p:nvSpPr>
          <p:cNvPr id="12" name="Text 6"/>
          <p:cNvSpPr/>
          <p:nvPr/>
        </p:nvSpPr>
        <p:spPr>
          <a:xfrm>
            <a:off x="11660944" y="3809181"/>
            <a:ext cx="3106015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Delivers the same security standards as Getnet’s traditional payment terminals.</a:t>
            </a:r>
            <a:endParaRPr lang="en-US" sz="1476" dirty="0"/>
          </a:p>
        </p:txBody>
      </p:sp>
      <p:pic>
        <p:nvPicPr>
          <p:cNvPr id="1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4704" y="5656101"/>
            <a:ext cx="3748638" cy="3346999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5556014" y="5977421"/>
            <a:ext cx="3065851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b="1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Built for mobility  </a:t>
            </a:r>
            <a:endParaRPr lang="en-US" sz="2952" dirty="0"/>
          </a:p>
        </p:txBody>
      </p:sp>
      <p:sp>
        <p:nvSpPr>
          <p:cNvPr id="15" name="Text 8"/>
          <p:cNvSpPr/>
          <p:nvPr/>
        </p:nvSpPr>
        <p:spPr>
          <a:xfrm>
            <a:off x="5556014" y="7048872"/>
            <a:ext cx="3106015" cy="6515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 flexible solution for in-store and on-the-go payment experiences.</a:t>
            </a:r>
            <a:endParaRPr lang="en-US" sz="1476" dirty="0"/>
          </a:p>
        </p:txBody>
      </p:sp>
      <p:pic>
        <p:nvPicPr>
          <p:cNvPr id="16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04651" y="5656101"/>
            <a:ext cx="3748638" cy="3346999"/>
          </a:xfrm>
          <a:prstGeom prst="rect">
            <a:avLst/>
          </a:prstGeom>
        </p:spPr>
      </p:pic>
      <p:sp>
        <p:nvSpPr>
          <p:cNvPr id="17" name="Text 9"/>
          <p:cNvSpPr/>
          <p:nvPr/>
        </p:nvSpPr>
        <p:spPr>
          <a:xfrm>
            <a:off x="9625961" y="5977421"/>
            <a:ext cx="3065851" cy="15430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b="1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Integrated with the Getnet ecosystem  </a:t>
            </a:r>
            <a:endParaRPr lang="en-US" sz="2952" dirty="0"/>
          </a:p>
        </p:txBody>
      </p:sp>
      <p:sp>
        <p:nvSpPr>
          <p:cNvPr id="18" name="Text 10"/>
          <p:cNvSpPr/>
          <p:nvPr/>
        </p:nvSpPr>
        <p:spPr>
          <a:xfrm>
            <a:off x="9625961" y="7477497"/>
            <a:ext cx="3106015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Connected to authorisation, settlement and reporting platforms.</a:t>
            </a:r>
            <a:endParaRPr lang="en-US" sz="1476" dirty="0"/>
          </a:p>
        </p:txBody>
      </p:sp>
      <p:sp>
        <p:nvSpPr>
          <p:cNvPr id="19" name="Text 11"/>
          <p:cNvSpPr/>
          <p:nvPr/>
        </p:nvSpPr>
        <p:spPr>
          <a:xfrm>
            <a:off x="1071042" y="321320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20" name="Text 12"/>
          <p:cNvSpPr/>
          <p:nvPr/>
        </p:nvSpPr>
        <p:spPr>
          <a:xfrm>
            <a:off x="1959192" y="321320"/>
            <a:ext cx="1420178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Tap on Phone</a:t>
            </a:r>
            <a:endParaRPr lang="en-US" sz="1687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71042" y="321292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4" name="Text 1"/>
          <p:cNvSpPr/>
          <p:nvPr/>
        </p:nvSpPr>
        <p:spPr>
          <a:xfrm>
            <a:off x="1959192" y="321292"/>
            <a:ext cx="1420178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Tap on Phone</a:t>
            </a:r>
            <a:endParaRPr lang="en-US" sz="1687" dirty="0"/>
          </a:p>
        </p:txBody>
      </p:sp>
      <p:sp>
        <p:nvSpPr>
          <p:cNvPr id="5" name="Text 2"/>
          <p:cNvSpPr/>
          <p:nvPr/>
        </p:nvSpPr>
        <p:spPr>
          <a:xfrm>
            <a:off x="1071042" y="926288"/>
            <a:ext cx="9318044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dirty="0">
                <a:solidFill>
                  <a:srgbClr val="222222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Payment Methods / Local Schemes &amp; APM</a:t>
            </a:r>
            <a:endParaRPr lang="en-US" sz="2952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042" y="1569123"/>
            <a:ext cx="16119146" cy="535521"/>
          </a:xfrm>
          <a:prstGeom prst="rect">
            <a:avLst/>
          </a:prstGeom>
        </p:spPr>
      </p:pic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042" y="1569123"/>
            <a:ext cx="5551729" cy="535521"/>
          </a:xfrm>
          <a:prstGeom prst="rect">
            <a:avLst/>
          </a:prstGeom>
        </p:spPr>
      </p:pic>
      <p:pic>
        <p:nvPicPr>
          <p:cNvPr id="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2768" y="1569123"/>
            <a:ext cx="1509601" cy="535521"/>
          </a:xfrm>
          <a:prstGeom prst="rect">
            <a:avLst/>
          </a:prstGeom>
        </p:spPr>
      </p:pic>
      <p:sp>
        <p:nvSpPr>
          <p:cNvPr id="9" name="Text 3"/>
          <p:cNvSpPr/>
          <p:nvPr/>
        </p:nvSpPr>
        <p:spPr>
          <a:xfrm>
            <a:off x="6802673" y="1692976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0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38160" y="1726434"/>
            <a:ext cx="214210" cy="214210"/>
          </a:xfrm>
          <a:prstGeom prst="rect">
            <a:avLst/>
          </a:prstGeom>
        </p:spPr>
      </p:pic>
      <p:pic>
        <p:nvPicPr>
          <p:cNvPr id="11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32369" y="1569123"/>
            <a:ext cx="1509601" cy="535521"/>
          </a:xfrm>
          <a:prstGeom prst="rect">
            <a:avLst/>
          </a:prstGeom>
        </p:spPr>
      </p:pic>
      <p:sp>
        <p:nvSpPr>
          <p:cNvPr id="12" name="Text 4"/>
          <p:cNvSpPr/>
          <p:nvPr/>
        </p:nvSpPr>
        <p:spPr>
          <a:xfrm>
            <a:off x="8498449" y="1692976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3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61689" y="1726434"/>
            <a:ext cx="214210" cy="214210"/>
          </a:xfrm>
          <a:prstGeom prst="rect">
            <a:avLst/>
          </a:prstGeom>
        </p:spPr>
      </p:pic>
      <p:pic>
        <p:nvPicPr>
          <p:cNvPr id="14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41970" y="1569123"/>
            <a:ext cx="1509601" cy="535521"/>
          </a:xfrm>
          <a:prstGeom prst="rect">
            <a:avLst/>
          </a:prstGeom>
        </p:spPr>
      </p:pic>
      <p:sp>
        <p:nvSpPr>
          <p:cNvPr id="15" name="Text 5"/>
          <p:cNvSpPr/>
          <p:nvPr/>
        </p:nvSpPr>
        <p:spPr>
          <a:xfrm>
            <a:off x="10040364" y="1692976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6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538966" y="1726434"/>
            <a:ext cx="214210" cy="214210"/>
          </a:xfrm>
          <a:prstGeom prst="rect">
            <a:avLst/>
          </a:prstGeom>
        </p:spPr>
      </p:pic>
      <p:pic>
        <p:nvPicPr>
          <p:cNvPr id="17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151570" y="1569123"/>
            <a:ext cx="1509601" cy="535521"/>
          </a:xfrm>
          <a:prstGeom prst="rect">
            <a:avLst/>
          </a:prstGeom>
        </p:spPr>
      </p:pic>
      <p:sp>
        <p:nvSpPr>
          <p:cNvPr id="18" name="Text 6"/>
          <p:cNvSpPr/>
          <p:nvPr/>
        </p:nvSpPr>
        <p:spPr>
          <a:xfrm>
            <a:off x="11456984" y="1692976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19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141445" y="1726434"/>
            <a:ext cx="214210" cy="214210"/>
          </a:xfrm>
          <a:prstGeom prst="rect">
            <a:avLst/>
          </a:prstGeom>
        </p:spPr>
      </p:pic>
      <p:pic>
        <p:nvPicPr>
          <p:cNvPr id="20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661171" y="1569123"/>
            <a:ext cx="1509601" cy="535521"/>
          </a:xfrm>
          <a:prstGeom prst="rect">
            <a:avLst/>
          </a:prstGeom>
        </p:spPr>
      </p:pic>
      <p:sp>
        <p:nvSpPr>
          <p:cNvPr id="21" name="Text 7"/>
          <p:cNvSpPr/>
          <p:nvPr/>
        </p:nvSpPr>
        <p:spPr>
          <a:xfrm>
            <a:off x="12903305" y="1692976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2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3714326" y="1726434"/>
            <a:ext cx="214210" cy="214210"/>
          </a:xfrm>
          <a:prstGeom prst="rect">
            <a:avLst/>
          </a:prstGeom>
        </p:spPr>
      </p:pic>
      <p:pic>
        <p:nvPicPr>
          <p:cNvPr id="23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4170772" y="1569123"/>
            <a:ext cx="1509601" cy="535521"/>
          </a:xfrm>
          <a:prstGeom prst="rect">
            <a:avLst/>
          </a:prstGeom>
        </p:spPr>
      </p:pic>
      <p:sp>
        <p:nvSpPr>
          <p:cNvPr id="24" name="Text 8"/>
          <p:cNvSpPr/>
          <p:nvPr/>
        </p:nvSpPr>
        <p:spPr>
          <a:xfrm>
            <a:off x="14470959" y="1692976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25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5165986" y="1726434"/>
            <a:ext cx="214210" cy="214210"/>
          </a:xfrm>
          <a:prstGeom prst="rect">
            <a:avLst/>
          </a:prstGeom>
        </p:spPr>
      </p:pic>
      <p:pic>
        <p:nvPicPr>
          <p:cNvPr id="26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680373" y="1569123"/>
            <a:ext cx="1509815" cy="535521"/>
          </a:xfrm>
          <a:prstGeom prst="rect">
            <a:avLst/>
          </a:prstGeom>
        </p:spPr>
      </p:pic>
      <p:sp>
        <p:nvSpPr>
          <p:cNvPr id="27" name="Text 9"/>
          <p:cNvSpPr/>
          <p:nvPr/>
        </p:nvSpPr>
        <p:spPr>
          <a:xfrm>
            <a:off x="15913615" y="1692976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28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6742625" y="1726434"/>
            <a:ext cx="214210" cy="214210"/>
          </a:xfrm>
          <a:prstGeom prst="rect">
            <a:avLst/>
          </a:prstGeom>
        </p:spPr>
      </p:pic>
      <p:pic>
        <p:nvPicPr>
          <p:cNvPr id="29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71042" y="2211744"/>
            <a:ext cx="16145921" cy="4833066"/>
          </a:xfrm>
          <a:prstGeom prst="rect">
            <a:avLst/>
          </a:prstGeom>
        </p:spPr>
      </p:pic>
      <p:pic>
        <p:nvPicPr>
          <p:cNvPr id="30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84427" y="2225148"/>
            <a:ext cx="16132536" cy="803281"/>
          </a:xfrm>
          <a:prstGeom prst="rect">
            <a:avLst/>
          </a:prstGeom>
        </p:spPr>
      </p:pic>
      <p:pic>
        <p:nvPicPr>
          <p:cNvPr id="31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84427" y="2225157"/>
            <a:ext cx="5556018" cy="803281"/>
          </a:xfrm>
          <a:prstGeom prst="rect">
            <a:avLst/>
          </a:prstGeom>
        </p:spPr>
      </p:pic>
      <p:sp>
        <p:nvSpPr>
          <p:cNvPr id="32" name="Text 10"/>
          <p:cNvSpPr/>
          <p:nvPr/>
        </p:nvSpPr>
        <p:spPr>
          <a:xfrm>
            <a:off x="1245087" y="2508768"/>
            <a:ext cx="5288257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Local Schemes</a:t>
            </a:r>
            <a:endParaRPr lang="en-US" sz="1476" dirty="0"/>
          </a:p>
        </p:txBody>
      </p:sp>
      <p:pic>
        <p:nvPicPr>
          <p:cNvPr id="33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153288" y="2225157"/>
            <a:ext cx="1512847" cy="810685"/>
          </a:xfrm>
          <a:prstGeom prst="rect">
            <a:avLst/>
          </a:prstGeom>
        </p:spPr>
      </p:pic>
      <p:sp>
        <p:nvSpPr>
          <p:cNvPr id="34" name="Text 11"/>
          <p:cNvSpPr/>
          <p:nvPr/>
        </p:nvSpPr>
        <p:spPr>
          <a:xfrm>
            <a:off x="8153288" y="2359037"/>
            <a:ext cx="1512843" cy="6515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Boleto / Elo / Hipercard</a:t>
            </a:r>
            <a:endParaRPr lang="en-US" sz="1476" dirty="0"/>
          </a:p>
        </p:txBody>
      </p:sp>
      <p:pic>
        <p:nvPicPr>
          <p:cNvPr id="35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178973" y="2225157"/>
            <a:ext cx="1512847" cy="803281"/>
          </a:xfrm>
          <a:prstGeom prst="rect">
            <a:avLst/>
          </a:prstGeom>
        </p:spPr>
      </p:pic>
      <p:sp>
        <p:nvSpPr>
          <p:cNvPr id="36" name="Text 12"/>
          <p:cNvSpPr/>
          <p:nvPr/>
        </p:nvSpPr>
        <p:spPr>
          <a:xfrm>
            <a:off x="11178973" y="2359037"/>
            <a:ext cx="151284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Carnet / OxxO</a:t>
            </a:r>
            <a:endParaRPr lang="en-US" sz="1476" dirty="0"/>
          </a:p>
        </p:txBody>
      </p:sp>
      <p:pic>
        <p:nvPicPr>
          <p:cNvPr id="37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4204659" y="2225157"/>
            <a:ext cx="1512847" cy="803281"/>
          </a:xfrm>
          <a:prstGeom prst="rect">
            <a:avLst/>
          </a:prstGeom>
        </p:spPr>
      </p:pic>
      <p:pic>
        <p:nvPicPr>
          <p:cNvPr id="38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666136" y="2225157"/>
            <a:ext cx="1512847" cy="803281"/>
          </a:xfrm>
          <a:prstGeom prst="rect">
            <a:avLst/>
          </a:prstGeom>
        </p:spPr>
      </p:pic>
      <p:pic>
        <p:nvPicPr>
          <p:cNvPr id="39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84427" y="3028429"/>
            <a:ext cx="16132536" cy="803281"/>
          </a:xfrm>
          <a:prstGeom prst="rect">
            <a:avLst/>
          </a:prstGeom>
        </p:spPr>
      </p:pic>
      <p:pic>
        <p:nvPicPr>
          <p:cNvPr id="40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084427" y="3028420"/>
            <a:ext cx="5556018" cy="803281"/>
          </a:xfrm>
          <a:prstGeom prst="rect">
            <a:avLst/>
          </a:prstGeom>
        </p:spPr>
      </p:pic>
      <p:sp>
        <p:nvSpPr>
          <p:cNvPr id="41" name="Text 13"/>
          <p:cNvSpPr/>
          <p:nvPr/>
        </p:nvSpPr>
        <p:spPr>
          <a:xfrm>
            <a:off x="1245087" y="3312030"/>
            <a:ext cx="5288257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QR Payments</a:t>
            </a:r>
            <a:endParaRPr lang="en-US" sz="1476" dirty="0"/>
          </a:p>
        </p:txBody>
      </p:sp>
      <p:pic>
        <p:nvPicPr>
          <p:cNvPr id="42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4204659" y="3028420"/>
            <a:ext cx="1512847" cy="803281"/>
          </a:xfrm>
          <a:prstGeom prst="rect">
            <a:avLst/>
          </a:prstGeom>
        </p:spPr>
      </p:pic>
      <p:sp>
        <p:nvSpPr>
          <p:cNvPr id="43" name="Text 14"/>
          <p:cNvSpPr/>
          <p:nvPr/>
        </p:nvSpPr>
        <p:spPr>
          <a:xfrm>
            <a:off x="14204659" y="3162300"/>
            <a:ext cx="151284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Bizum</a:t>
            </a:r>
            <a:endParaRPr lang="en-US" sz="1476" dirty="0"/>
          </a:p>
        </p:txBody>
      </p:sp>
      <p:pic>
        <p:nvPicPr>
          <p:cNvPr id="44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5717506" y="3028420"/>
            <a:ext cx="1499457" cy="803281"/>
          </a:xfrm>
          <a:prstGeom prst="rect">
            <a:avLst/>
          </a:prstGeom>
        </p:spPr>
      </p:pic>
      <p:sp>
        <p:nvSpPr>
          <p:cNvPr id="45" name="Text 15"/>
          <p:cNvSpPr/>
          <p:nvPr/>
        </p:nvSpPr>
        <p:spPr>
          <a:xfrm>
            <a:off x="15717506" y="3162300"/>
            <a:ext cx="1512843" cy="6515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MB Way / Multibanco</a:t>
            </a:r>
            <a:endParaRPr lang="en-US" sz="1476" dirty="0"/>
          </a:p>
        </p:txBody>
      </p:sp>
      <p:pic>
        <p:nvPicPr>
          <p:cNvPr id="46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9666136" y="3028420"/>
            <a:ext cx="1512847" cy="803281"/>
          </a:xfrm>
          <a:prstGeom prst="rect">
            <a:avLst/>
          </a:prstGeom>
        </p:spPr>
      </p:pic>
      <p:pic>
        <p:nvPicPr>
          <p:cNvPr id="47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084427" y="3831710"/>
            <a:ext cx="16132536" cy="1874323"/>
          </a:xfrm>
          <a:prstGeom prst="rect">
            <a:avLst/>
          </a:prstGeom>
        </p:spPr>
      </p:pic>
      <p:pic>
        <p:nvPicPr>
          <p:cNvPr id="48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084427" y="3831720"/>
            <a:ext cx="5556018" cy="1874323"/>
          </a:xfrm>
          <a:prstGeom prst="rect">
            <a:avLst/>
          </a:prstGeom>
        </p:spPr>
      </p:pic>
      <p:sp>
        <p:nvSpPr>
          <p:cNvPr id="49" name="Text 16"/>
          <p:cNvSpPr/>
          <p:nvPr/>
        </p:nvSpPr>
        <p:spPr>
          <a:xfrm>
            <a:off x="1245087" y="4650851"/>
            <a:ext cx="5288257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Wallets</a:t>
            </a:r>
            <a:endParaRPr lang="en-US" sz="1476" dirty="0"/>
          </a:p>
        </p:txBody>
      </p:sp>
      <p:pic>
        <p:nvPicPr>
          <p:cNvPr id="50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1178973" y="3831720"/>
            <a:ext cx="1512847" cy="1874323"/>
          </a:xfrm>
          <a:prstGeom prst="rect">
            <a:avLst/>
          </a:prstGeom>
        </p:spPr>
      </p:pic>
      <p:sp>
        <p:nvSpPr>
          <p:cNvPr id="51" name="Text 17"/>
          <p:cNvSpPr/>
          <p:nvPr/>
        </p:nvSpPr>
        <p:spPr>
          <a:xfrm>
            <a:off x="11178973" y="3965600"/>
            <a:ext cx="1512843" cy="12915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Apple Pay / Google Pay / Mercado Pago (In Roadmap)</a:t>
            </a:r>
            <a:endParaRPr lang="en-US" sz="1476" dirty="0"/>
          </a:p>
        </p:txBody>
      </p:sp>
      <p:pic>
        <p:nvPicPr>
          <p:cNvPr id="52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4204659" y="3831720"/>
            <a:ext cx="1512847" cy="1874323"/>
          </a:xfrm>
          <a:prstGeom prst="rect">
            <a:avLst/>
          </a:prstGeom>
        </p:spPr>
      </p:pic>
      <p:sp>
        <p:nvSpPr>
          <p:cNvPr id="53" name="Text 18"/>
          <p:cNvSpPr/>
          <p:nvPr/>
        </p:nvSpPr>
        <p:spPr>
          <a:xfrm>
            <a:off x="14204659" y="3965600"/>
            <a:ext cx="1512843" cy="12915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Apple Pay / Google Pay / Samsung Pay / Paypal</a:t>
            </a:r>
            <a:endParaRPr lang="en-US" sz="1476" dirty="0"/>
          </a:p>
        </p:txBody>
      </p:sp>
      <p:pic>
        <p:nvPicPr>
          <p:cNvPr id="54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5717506" y="3831720"/>
            <a:ext cx="1499457" cy="1874323"/>
          </a:xfrm>
          <a:prstGeom prst="rect">
            <a:avLst/>
          </a:prstGeom>
        </p:spPr>
      </p:pic>
      <p:sp>
        <p:nvSpPr>
          <p:cNvPr id="55" name="Text 19"/>
          <p:cNvSpPr/>
          <p:nvPr/>
        </p:nvSpPr>
        <p:spPr>
          <a:xfrm>
            <a:off x="15717506" y="3965600"/>
            <a:ext cx="1512843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Apple Pay / Google Pay / Samsung Pay</a:t>
            </a:r>
            <a:endParaRPr lang="en-US" sz="1476" dirty="0"/>
          </a:p>
        </p:txBody>
      </p:sp>
      <p:pic>
        <p:nvPicPr>
          <p:cNvPr id="56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9666136" y="3831720"/>
            <a:ext cx="1512847" cy="1874323"/>
          </a:xfrm>
          <a:prstGeom prst="rect">
            <a:avLst/>
          </a:prstGeom>
        </p:spPr>
      </p:pic>
      <p:sp>
        <p:nvSpPr>
          <p:cNvPr id="57" name="Text 20"/>
          <p:cNvSpPr/>
          <p:nvPr/>
        </p:nvSpPr>
        <p:spPr>
          <a:xfrm>
            <a:off x="9666136" y="3965600"/>
            <a:ext cx="1512843" cy="19316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Apple Pay (In Roadmap) / Google Pay (In Roadmap) / Samsung Pay (In Roadmap)</a:t>
            </a:r>
            <a:endParaRPr lang="en-US" sz="1476" dirty="0"/>
          </a:p>
        </p:txBody>
      </p:sp>
      <p:pic>
        <p:nvPicPr>
          <p:cNvPr id="58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084427" y="5706024"/>
            <a:ext cx="16132536" cy="1338786"/>
          </a:xfrm>
          <a:prstGeom prst="rect">
            <a:avLst/>
          </a:prstGeom>
        </p:spPr>
      </p:pic>
      <p:pic>
        <p:nvPicPr>
          <p:cNvPr id="59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1084427" y="5706005"/>
            <a:ext cx="5556018" cy="1338802"/>
          </a:xfrm>
          <a:prstGeom prst="rect">
            <a:avLst/>
          </a:prstGeom>
        </p:spPr>
      </p:pic>
      <p:sp>
        <p:nvSpPr>
          <p:cNvPr id="60" name="Text 21"/>
          <p:cNvSpPr/>
          <p:nvPr/>
        </p:nvSpPr>
        <p:spPr>
          <a:xfrm>
            <a:off x="1245087" y="6257376"/>
            <a:ext cx="5288257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Voucher</a:t>
            </a:r>
            <a:endParaRPr lang="en-US" sz="1476" dirty="0"/>
          </a:p>
        </p:txBody>
      </p:sp>
      <p:pic>
        <p:nvPicPr>
          <p:cNvPr id="61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8153288" y="5706005"/>
            <a:ext cx="1512847" cy="1338805"/>
          </a:xfrm>
          <a:prstGeom prst="rect">
            <a:avLst/>
          </a:prstGeom>
        </p:spPr>
      </p:pic>
      <p:sp>
        <p:nvSpPr>
          <p:cNvPr id="62" name="Text 22"/>
          <p:cNvSpPr/>
          <p:nvPr/>
        </p:nvSpPr>
        <p:spPr>
          <a:xfrm>
            <a:off x="8153288" y="5839885"/>
            <a:ext cx="1512843" cy="12915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Sodexo / Alelo / Ticket / VR Beneficios / Pluxee</a:t>
            </a:r>
            <a:endParaRPr lang="en-US" sz="1476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1320"/>
            <a:ext cx="18288000" cy="177631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071042" y="321320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5" name="Text 1"/>
          <p:cNvSpPr/>
          <p:nvPr/>
        </p:nvSpPr>
        <p:spPr>
          <a:xfrm>
            <a:off x="1959192" y="321320"/>
            <a:ext cx="1420178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Tap on Phone</a:t>
            </a:r>
            <a:endParaRPr lang="en-US" sz="1687" dirty="0"/>
          </a:p>
        </p:txBody>
      </p:sp>
      <p:sp>
        <p:nvSpPr>
          <p:cNvPr id="6" name="Text 2"/>
          <p:cNvSpPr/>
          <p:nvPr/>
        </p:nvSpPr>
        <p:spPr>
          <a:xfrm>
            <a:off x="1071042" y="752270"/>
            <a:ext cx="16145921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6325"/>
              </a:lnSpc>
              <a:buNone/>
            </a:pPr>
            <a:r>
              <a:rPr lang="en-US" sz="5060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Country capabilities</a:t>
            </a:r>
            <a:endParaRPr lang="en-US" sz="5060" dirty="0"/>
          </a:p>
        </p:txBody>
      </p:sp>
      <p:sp>
        <p:nvSpPr>
          <p:cNvPr id="7" name="Text 3"/>
          <p:cNvSpPr/>
          <p:nvPr/>
        </p:nvSpPr>
        <p:spPr>
          <a:xfrm>
            <a:off x="1071042" y="1669005"/>
            <a:ext cx="1380173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dirty="0">
                <a:solidFill>
                  <a:srgbClr val="222222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Features</a:t>
            </a:r>
            <a:endParaRPr lang="en-US" sz="2952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042" y="2311766"/>
            <a:ext cx="16119146" cy="535521"/>
          </a:xfrm>
          <a:prstGeom prst="rect">
            <a:avLst/>
          </a:prstGeom>
        </p:spPr>
      </p:pic>
      <p:pic>
        <p:nvPicPr>
          <p:cNvPr id="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042" y="2311729"/>
            <a:ext cx="5551729" cy="535521"/>
          </a:xfrm>
          <a:prstGeom prst="rect">
            <a:avLst/>
          </a:prstGeom>
        </p:spPr>
      </p:pic>
      <p:pic>
        <p:nvPicPr>
          <p:cNvPr id="10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2768" y="2311729"/>
            <a:ext cx="1509601" cy="535521"/>
          </a:xfrm>
          <a:prstGeom prst="rect">
            <a:avLst/>
          </a:prstGeom>
        </p:spPr>
      </p:pic>
      <p:sp>
        <p:nvSpPr>
          <p:cNvPr id="11" name="Text 4"/>
          <p:cNvSpPr/>
          <p:nvPr/>
        </p:nvSpPr>
        <p:spPr>
          <a:xfrm>
            <a:off x="6802664" y="2435582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2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38151" y="2469040"/>
            <a:ext cx="214210" cy="214210"/>
          </a:xfrm>
          <a:prstGeom prst="rect">
            <a:avLst/>
          </a:prstGeom>
        </p:spPr>
      </p:pic>
      <p:pic>
        <p:nvPicPr>
          <p:cNvPr id="13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32369" y="2311729"/>
            <a:ext cx="1509601" cy="535521"/>
          </a:xfrm>
          <a:prstGeom prst="rect">
            <a:avLst/>
          </a:prstGeom>
        </p:spPr>
      </p:pic>
      <p:sp>
        <p:nvSpPr>
          <p:cNvPr id="14" name="Text 5"/>
          <p:cNvSpPr/>
          <p:nvPr/>
        </p:nvSpPr>
        <p:spPr>
          <a:xfrm>
            <a:off x="8498421" y="2435582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5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61670" y="2469040"/>
            <a:ext cx="214210" cy="214210"/>
          </a:xfrm>
          <a:prstGeom prst="rect">
            <a:avLst/>
          </a:prstGeom>
        </p:spPr>
      </p:pic>
      <p:pic>
        <p:nvPicPr>
          <p:cNvPr id="16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41970" y="2311729"/>
            <a:ext cx="1509601" cy="535521"/>
          </a:xfrm>
          <a:prstGeom prst="rect">
            <a:avLst/>
          </a:prstGeom>
        </p:spPr>
      </p:pic>
      <p:sp>
        <p:nvSpPr>
          <p:cNvPr id="17" name="Text 6"/>
          <p:cNvSpPr/>
          <p:nvPr/>
        </p:nvSpPr>
        <p:spPr>
          <a:xfrm>
            <a:off x="10040373" y="2435582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8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39022" y="2469040"/>
            <a:ext cx="214210" cy="214210"/>
          </a:xfrm>
          <a:prstGeom prst="rect">
            <a:avLst/>
          </a:prstGeom>
        </p:spPr>
      </p:pic>
      <p:pic>
        <p:nvPicPr>
          <p:cNvPr id="19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151570" y="2311729"/>
            <a:ext cx="1509601" cy="535521"/>
          </a:xfrm>
          <a:prstGeom prst="rect">
            <a:avLst/>
          </a:prstGeom>
        </p:spPr>
      </p:pic>
      <p:sp>
        <p:nvSpPr>
          <p:cNvPr id="20" name="Text 7"/>
          <p:cNvSpPr/>
          <p:nvPr/>
        </p:nvSpPr>
        <p:spPr>
          <a:xfrm>
            <a:off x="11456994" y="2435582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21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141445" y="2469040"/>
            <a:ext cx="214210" cy="214210"/>
          </a:xfrm>
          <a:prstGeom prst="rect">
            <a:avLst/>
          </a:prstGeom>
        </p:spPr>
      </p:pic>
      <p:pic>
        <p:nvPicPr>
          <p:cNvPr id="22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661171" y="2311729"/>
            <a:ext cx="1509601" cy="535521"/>
          </a:xfrm>
          <a:prstGeom prst="rect">
            <a:avLst/>
          </a:prstGeom>
        </p:spPr>
      </p:pic>
      <p:sp>
        <p:nvSpPr>
          <p:cNvPr id="23" name="Text 8"/>
          <p:cNvSpPr/>
          <p:nvPr/>
        </p:nvSpPr>
        <p:spPr>
          <a:xfrm>
            <a:off x="12903259" y="2435582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4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714298" y="2469040"/>
            <a:ext cx="214210" cy="214210"/>
          </a:xfrm>
          <a:prstGeom prst="rect">
            <a:avLst/>
          </a:prstGeom>
        </p:spPr>
      </p:pic>
      <p:pic>
        <p:nvPicPr>
          <p:cNvPr id="25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170772" y="2311729"/>
            <a:ext cx="1509601" cy="535521"/>
          </a:xfrm>
          <a:prstGeom prst="rect">
            <a:avLst/>
          </a:prstGeom>
        </p:spPr>
      </p:pic>
      <p:sp>
        <p:nvSpPr>
          <p:cNvPr id="26" name="Text 9"/>
          <p:cNvSpPr/>
          <p:nvPr/>
        </p:nvSpPr>
        <p:spPr>
          <a:xfrm>
            <a:off x="14470931" y="2435582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27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165967" y="2469040"/>
            <a:ext cx="214210" cy="214210"/>
          </a:xfrm>
          <a:prstGeom prst="rect">
            <a:avLst/>
          </a:prstGeom>
        </p:spPr>
      </p:pic>
      <p:pic>
        <p:nvPicPr>
          <p:cNvPr id="28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680373" y="2311729"/>
            <a:ext cx="1509815" cy="535521"/>
          </a:xfrm>
          <a:prstGeom prst="rect">
            <a:avLst/>
          </a:prstGeom>
        </p:spPr>
      </p:pic>
      <p:sp>
        <p:nvSpPr>
          <p:cNvPr id="29" name="Text 10"/>
          <p:cNvSpPr/>
          <p:nvPr/>
        </p:nvSpPr>
        <p:spPr>
          <a:xfrm>
            <a:off x="15913568" y="2435582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30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6742597" y="2469040"/>
            <a:ext cx="214210" cy="214210"/>
          </a:xfrm>
          <a:prstGeom prst="rect">
            <a:avLst/>
          </a:prstGeom>
        </p:spPr>
      </p:pic>
      <p:pic>
        <p:nvPicPr>
          <p:cNvPr id="31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1042" y="2954452"/>
            <a:ext cx="16145921" cy="5629656"/>
          </a:xfrm>
          <a:prstGeom prst="rect">
            <a:avLst/>
          </a:prstGeom>
        </p:spPr>
      </p:pic>
      <p:pic>
        <p:nvPicPr>
          <p:cNvPr id="32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84427" y="2967837"/>
            <a:ext cx="16119145" cy="542218"/>
          </a:xfrm>
          <a:prstGeom prst="rect">
            <a:avLst/>
          </a:prstGeom>
        </p:spPr>
      </p:pic>
      <p:pic>
        <p:nvPicPr>
          <p:cNvPr id="33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84427" y="2967837"/>
            <a:ext cx="5464997" cy="542218"/>
          </a:xfrm>
          <a:prstGeom prst="rect">
            <a:avLst/>
          </a:prstGeom>
        </p:spPr>
      </p:pic>
      <p:sp>
        <p:nvSpPr>
          <p:cNvPr id="34" name="Text 11"/>
          <p:cNvSpPr/>
          <p:nvPr/>
        </p:nvSpPr>
        <p:spPr>
          <a:xfrm>
            <a:off x="1245059" y="3128497"/>
            <a:ext cx="519726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Sales Purchase</a:t>
            </a:r>
            <a:endParaRPr lang="en-US" sz="1476" dirty="0"/>
          </a:p>
        </p:txBody>
      </p:sp>
      <p:pic>
        <p:nvPicPr>
          <p:cNvPr id="35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549423" y="2967837"/>
            <a:ext cx="1524095" cy="542218"/>
          </a:xfrm>
          <a:prstGeom prst="rect">
            <a:avLst/>
          </a:prstGeom>
        </p:spPr>
      </p:pic>
      <p:pic>
        <p:nvPicPr>
          <p:cNvPr id="36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651389" y="3098899"/>
            <a:ext cx="1320165" cy="266700"/>
          </a:xfrm>
          <a:prstGeom prst="rect">
            <a:avLst/>
          </a:prstGeom>
        </p:spPr>
      </p:pic>
      <p:pic>
        <p:nvPicPr>
          <p:cNvPr id="37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727589" y="3146524"/>
            <a:ext cx="171450" cy="171450"/>
          </a:xfrm>
          <a:prstGeom prst="rect">
            <a:avLst/>
          </a:prstGeom>
        </p:spPr>
      </p:pic>
      <p:sp>
        <p:nvSpPr>
          <p:cNvPr id="38" name="Text 12"/>
          <p:cNvSpPr/>
          <p:nvPr/>
        </p:nvSpPr>
        <p:spPr>
          <a:xfrm>
            <a:off x="6952376" y="3156049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39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073563" y="2967837"/>
            <a:ext cx="1524140" cy="542218"/>
          </a:xfrm>
          <a:prstGeom prst="rect">
            <a:avLst/>
          </a:prstGeom>
        </p:spPr>
      </p:pic>
      <p:pic>
        <p:nvPicPr>
          <p:cNvPr id="40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323185" y="3098899"/>
            <a:ext cx="1024890" cy="266700"/>
          </a:xfrm>
          <a:prstGeom prst="rect">
            <a:avLst/>
          </a:prstGeom>
        </p:spPr>
      </p:pic>
      <p:pic>
        <p:nvPicPr>
          <p:cNvPr id="41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399385" y="3146524"/>
            <a:ext cx="171450" cy="171450"/>
          </a:xfrm>
          <a:prstGeom prst="rect">
            <a:avLst/>
          </a:prstGeom>
        </p:spPr>
      </p:pic>
      <p:sp>
        <p:nvSpPr>
          <p:cNvPr id="42" name="Text 13"/>
          <p:cNvSpPr/>
          <p:nvPr/>
        </p:nvSpPr>
        <p:spPr>
          <a:xfrm>
            <a:off x="8624171" y="3156049"/>
            <a:ext cx="680085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00" dirty="0"/>
          </a:p>
        </p:txBody>
      </p:sp>
      <p:pic>
        <p:nvPicPr>
          <p:cNvPr id="43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597703" y="2967837"/>
            <a:ext cx="1524140" cy="542218"/>
          </a:xfrm>
          <a:prstGeom prst="rect">
            <a:avLst/>
          </a:prstGeom>
        </p:spPr>
      </p:pic>
      <p:pic>
        <p:nvPicPr>
          <p:cNvPr id="44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9747312" y="3098899"/>
            <a:ext cx="1224915" cy="266700"/>
          </a:xfrm>
          <a:prstGeom prst="rect">
            <a:avLst/>
          </a:prstGeom>
        </p:spPr>
      </p:pic>
      <p:pic>
        <p:nvPicPr>
          <p:cNvPr id="45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9823512" y="3146524"/>
            <a:ext cx="171450" cy="171450"/>
          </a:xfrm>
          <a:prstGeom prst="rect">
            <a:avLst/>
          </a:prstGeom>
        </p:spPr>
      </p:pic>
      <p:sp>
        <p:nvSpPr>
          <p:cNvPr id="46" name="Text 14"/>
          <p:cNvSpPr/>
          <p:nvPr/>
        </p:nvSpPr>
        <p:spPr>
          <a:xfrm>
            <a:off x="10048298" y="3156049"/>
            <a:ext cx="890111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00" dirty="0"/>
          </a:p>
        </p:txBody>
      </p:sp>
      <p:pic>
        <p:nvPicPr>
          <p:cNvPr id="47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1121842" y="2967837"/>
            <a:ext cx="1524140" cy="542218"/>
          </a:xfrm>
          <a:prstGeom prst="rect">
            <a:avLst/>
          </a:prstGeom>
        </p:spPr>
      </p:pic>
      <p:pic>
        <p:nvPicPr>
          <p:cNvPr id="48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1371464" y="3098899"/>
            <a:ext cx="1024890" cy="266700"/>
          </a:xfrm>
          <a:prstGeom prst="rect">
            <a:avLst/>
          </a:prstGeom>
        </p:spPr>
      </p:pic>
      <p:pic>
        <p:nvPicPr>
          <p:cNvPr id="49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1447664" y="3146524"/>
            <a:ext cx="171450" cy="171450"/>
          </a:xfrm>
          <a:prstGeom prst="rect">
            <a:avLst/>
          </a:prstGeom>
        </p:spPr>
      </p:pic>
      <p:sp>
        <p:nvSpPr>
          <p:cNvPr id="50" name="Text 15"/>
          <p:cNvSpPr/>
          <p:nvPr/>
        </p:nvSpPr>
        <p:spPr>
          <a:xfrm>
            <a:off x="11672450" y="3156049"/>
            <a:ext cx="680085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00" dirty="0"/>
          </a:p>
        </p:txBody>
      </p:sp>
      <p:pic>
        <p:nvPicPr>
          <p:cNvPr id="51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2645982" y="2967837"/>
            <a:ext cx="1524140" cy="542218"/>
          </a:xfrm>
          <a:prstGeom prst="rect">
            <a:avLst/>
          </a:prstGeom>
        </p:spPr>
      </p:pic>
      <p:pic>
        <p:nvPicPr>
          <p:cNvPr id="52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2895604" y="3098899"/>
            <a:ext cx="1024890" cy="266700"/>
          </a:xfrm>
          <a:prstGeom prst="rect">
            <a:avLst/>
          </a:prstGeom>
        </p:spPr>
      </p:pic>
      <p:pic>
        <p:nvPicPr>
          <p:cNvPr id="53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2971804" y="3146524"/>
            <a:ext cx="171450" cy="171450"/>
          </a:xfrm>
          <a:prstGeom prst="rect">
            <a:avLst/>
          </a:prstGeom>
        </p:spPr>
      </p:pic>
      <p:sp>
        <p:nvSpPr>
          <p:cNvPr id="54" name="Text 16"/>
          <p:cNvSpPr/>
          <p:nvPr/>
        </p:nvSpPr>
        <p:spPr>
          <a:xfrm>
            <a:off x="13196590" y="3156049"/>
            <a:ext cx="680085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00" dirty="0"/>
          </a:p>
        </p:txBody>
      </p:sp>
      <p:pic>
        <p:nvPicPr>
          <p:cNvPr id="55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14170121" y="2967837"/>
            <a:ext cx="1524140" cy="542218"/>
          </a:xfrm>
          <a:prstGeom prst="rect">
            <a:avLst/>
          </a:prstGeom>
        </p:spPr>
      </p:pic>
      <p:pic>
        <p:nvPicPr>
          <p:cNvPr id="56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4319731" y="3098899"/>
            <a:ext cx="1224915" cy="266700"/>
          </a:xfrm>
          <a:prstGeom prst="rect">
            <a:avLst/>
          </a:prstGeom>
        </p:spPr>
      </p:pic>
      <p:pic>
        <p:nvPicPr>
          <p:cNvPr id="57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14395931" y="3146524"/>
            <a:ext cx="171450" cy="171450"/>
          </a:xfrm>
          <a:prstGeom prst="rect">
            <a:avLst/>
          </a:prstGeom>
        </p:spPr>
      </p:pic>
      <p:sp>
        <p:nvSpPr>
          <p:cNvPr id="58" name="Text 17"/>
          <p:cNvSpPr/>
          <p:nvPr/>
        </p:nvSpPr>
        <p:spPr>
          <a:xfrm>
            <a:off x="14620717" y="3156049"/>
            <a:ext cx="890111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00" dirty="0"/>
          </a:p>
        </p:txBody>
      </p:sp>
      <p:pic>
        <p:nvPicPr>
          <p:cNvPr id="59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5694261" y="2967837"/>
            <a:ext cx="1509311" cy="542218"/>
          </a:xfrm>
          <a:prstGeom prst="rect">
            <a:avLst/>
          </a:prstGeom>
        </p:spPr>
      </p:pic>
      <p:pic>
        <p:nvPicPr>
          <p:cNvPr id="60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5943883" y="3098899"/>
            <a:ext cx="1024890" cy="266700"/>
          </a:xfrm>
          <a:prstGeom prst="rect">
            <a:avLst/>
          </a:prstGeom>
        </p:spPr>
      </p:pic>
      <p:pic>
        <p:nvPicPr>
          <p:cNvPr id="61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6020083" y="3146524"/>
            <a:ext cx="171450" cy="171450"/>
          </a:xfrm>
          <a:prstGeom prst="rect">
            <a:avLst/>
          </a:prstGeom>
        </p:spPr>
      </p:pic>
      <p:sp>
        <p:nvSpPr>
          <p:cNvPr id="62" name="Text 18"/>
          <p:cNvSpPr/>
          <p:nvPr/>
        </p:nvSpPr>
        <p:spPr>
          <a:xfrm>
            <a:off x="16244869" y="3156049"/>
            <a:ext cx="680085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00" dirty="0"/>
          </a:p>
        </p:txBody>
      </p:sp>
      <p:pic>
        <p:nvPicPr>
          <p:cNvPr id="63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1084427" y="3510056"/>
            <a:ext cx="16119145" cy="508744"/>
          </a:xfrm>
          <a:prstGeom prst="rect">
            <a:avLst/>
          </a:prstGeom>
        </p:spPr>
      </p:pic>
      <p:pic>
        <p:nvPicPr>
          <p:cNvPr id="64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1084427" y="3510056"/>
            <a:ext cx="5464997" cy="508744"/>
          </a:xfrm>
          <a:prstGeom prst="rect">
            <a:avLst/>
          </a:prstGeom>
        </p:spPr>
      </p:pic>
      <p:sp>
        <p:nvSpPr>
          <p:cNvPr id="65" name="Text 19"/>
          <p:cNvSpPr/>
          <p:nvPr/>
        </p:nvSpPr>
        <p:spPr>
          <a:xfrm>
            <a:off x="1245050" y="3630550"/>
            <a:ext cx="159019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Cancellation void</a:t>
            </a:r>
            <a:endParaRPr lang="en-US" sz="1476" dirty="0"/>
          </a:p>
        </p:txBody>
      </p:sp>
      <p:pic>
        <p:nvPicPr>
          <p:cNvPr id="66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6549423" y="3510056"/>
            <a:ext cx="1524140" cy="508744"/>
          </a:xfrm>
          <a:prstGeom prst="rect">
            <a:avLst/>
          </a:prstGeom>
        </p:spPr>
      </p:pic>
      <p:pic>
        <p:nvPicPr>
          <p:cNvPr id="67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6651408" y="3624383"/>
            <a:ext cx="1320165" cy="266700"/>
          </a:xfrm>
          <a:prstGeom prst="rect">
            <a:avLst/>
          </a:prstGeom>
        </p:spPr>
      </p:pic>
      <p:pic>
        <p:nvPicPr>
          <p:cNvPr id="68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6727608" y="3672008"/>
            <a:ext cx="171450" cy="171450"/>
          </a:xfrm>
          <a:prstGeom prst="rect">
            <a:avLst/>
          </a:prstGeom>
        </p:spPr>
      </p:pic>
      <p:sp>
        <p:nvSpPr>
          <p:cNvPr id="69" name="Text 20"/>
          <p:cNvSpPr/>
          <p:nvPr/>
        </p:nvSpPr>
        <p:spPr>
          <a:xfrm>
            <a:off x="6952394" y="3681533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70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8073563" y="3510056"/>
            <a:ext cx="1524140" cy="508744"/>
          </a:xfrm>
          <a:prstGeom prst="rect">
            <a:avLst/>
          </a:prstGeom>
        </p:spPr>
      </p:pic>
      <p:pic>
        <p:nvPicPr>
          <p:cNvPr id="71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8175547" y="3624383"/>
            <a:ext cx="1320165" cy="266700"/>
          </a:xfrm>
          <a:prstGeom prst="rect">
            <a:avLst/>
          </a:prstGeom>
        </p:spPr>
      </p:pic>
      <p:pic>
        <p:nvPicPr>
          <p:cNvPr id="72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8251747" y="3672008"/>
            <a:ext cx="171450" cy="171450"/>
          </a:xfrm>
          <a:prstGeom prst="rect">
            <a:avLst/>
          </a:prstGeom>
        </p:spPr>
      </p:pic>
      <p:sp>
        <p:nvSpPr>
          <p:cNvPr id="73" name="Text 21"/>
          <p:cNvSpPr/>
          <p:nvPr/>
        </p:nvSpPr>
        <p:spPr>
          <a:xfrm>
            <a:off x="8476534" y="3681533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74" name="Image 50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9597703" y="3510056"/>
            <a:ext cx="1524140" cy="508744"/>
          </a:xfrm>
          <a:prstGeom prst="rect">
            <a:avLst/>
          </a:prstGeom>
        </p:spPr>
      </p:pic>
      <p:pic>
        <p:nvPicPr>
          <p:cNvPr id="75" name="Image 51" descr="preencoded.png">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9699687" y="3624383"/>
            <a:ext cx="1320165" cy="266700"/>
          </a:xfrm>
          <a:prstGeom prst="rect">
            <a:avLst/>
          </a:prstGeom>
        </p:spPr>
      </p:pic>
      <p:pic>
        <p:nvPicPr>
          <p:cNvPr id="76" name="Image 52" descr="preencoded.png">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9775887" y="3672008"/>
            <a:ext cx="171450" cy="171450"/>
          </a:xfrm>
          <a:prstGeom prst="rect">
            <a:avLst/>
          </a:prstGeom>
        </p:spPr>
      </p:pic>
      <p:sp>
        <p:nvSpPr>
          <p:cNvPr id="77" name="Text 22"/>
          <p:cNvSpPr/>
          <p:nvPr/>
        </p:nvSpPr>
        <p:spPr>
          <a:xfrm>
            <a:off x="10000673" y="3681533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78" name="Image 53" descr="preencoded.png">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11121842" y="3510056"/>
            <a:ext cx="1524140" cy="508744"/>
          </a:xfrm>
          <a:prstGeom prst="rect">
            <a:avLst/>
          </a:prstGeom>
        </p:spPr>
      </p:pic>
      <p:pic>
        <p:nvPicPr>
          <p:cNvPr id="79" name="Image 54" descr="preencoded.png">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11371464" y="3624383"/>
            <a:ext cx="1024890" cy="266700"/>
          </a:xfrm>
          <a:prstGeom prst="rect">
            <a:avLst/>
          </a:prstGeom>
        </p:spPr>
      </p:pic>
      <p:pic>
        <p:nvPicPr>
          <p:cNvPr id="80" name="Image 55" descr="preencoded.png">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11447664" y="3672008"/>
            <a:ext cx="171450" cy="171450"/>
          </a:xfrm>
          <a:prstGeom prst="rect">
            <a:avLst/>
          </a:prstGeom>
        </p:spPr>
      </p:pic>
      <p:sp>
        <p:nvSpPr>
          <p:cNvPr id="81" name="Text 23"/>
          <p:cNvSpPr/>
          <p:nvPr/>
        </p:nvSpPr>
        <p:spPr>
          <a:xfrm>
            <a:off x="11672450" y="3681533"/>
            <a:ext cx="680085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00" dirty="0"/>
          </a:p>
        </p:txBody>
      </p:sp>
      <p:pic>
        <p:nvPicPr>
          <p:cNvPr id="82" name="Image 56" descr="preencoded.png">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12645982" y="3510056"/>
            <a:ext cx="1524140" cy="508744"/>
          </a:xfrm>
          <a:prstGeom prst="rect">
            <a:avLst/>
          </a:prstGeom>
        </p:spPr>
      </p:pic>
      <p:pic>
        <p:nvPicPr>
          <p:cNvPr id="83" name="Image 57" descr="preencoded.png">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12747966" y="3624383"/>
            <a:ext cx="1320165" cy="266700"/>
          </a:xfrm>
          <a:prstGeom prst="rect">
            <a:avLst/>
          </a:prstGeom>
        </p:spPr>
      </p:pic>
      <p:pic>
        <p:nvPicPr>
          <p:cNvPr id="84" name="Image 58" descr="preencoded.png">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2824166" y="3672008"/>
            <a:ext cx="171450" cy="171450"/>
          </a:xfrm>
          <a:prstGeom prst="rect">
            <a:avLst/>
          </a:prstGeom>
        </p:spPr>
      </p:pic>
      <p:sp>
        <p:nvSpPr>
          <p:cNvPr id="85" name="Text 24"/>
          <p:cNvSpPr/>
          <p:nvPr/>
        </p:nvSpPr>
        <p:spPr>
          <a:xfrm>
            <a:off x="13048952" y="3681533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86" name="Image 59" descr="preencoded.png">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14170121" y="3510056"/>
            <a:ext cx="1524140" cy="508744"/>
          </a:xfrm>
          <a:prstGeom prst="rect">
            <a:avLst/>
          </a:prstGeom>
        </p:spPr>
      </p:pic>
      <p:pic>
        <p:nvPicPr>
          <p:cNvPr id="87" name="Image 60" descr="preencoded.png">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14419743" y="3624383"/>
            <a:ext cx="1024890" cy="266700"/>
          </a:xfrm>
          <a:prstGeom prst="rect">
            <a:avLst/>
          </a:prstGeom>
        </p:spPr>
      </p:pic>
      <p:pic>
        <p:nvPicPr>
          <p:cNvPr id="88" name="Image 61" descr="preencoded.png">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14495943" y="3672008"/>
            <a:ext cx="171450" cy="171450"/>
          </a:xfrm>
          <a:prstGeom prst="rect">
            <a:avLst/>
          </a:prstGeom>
        </p:spPr>
      </p:pic>
      <p:sp>
        <p:nvSpPr>
          <p:cNvPr id="89" name="Text 25"/>
          <p:cNvSpPr/>
          <p:nvPr/>
        </p:nvSpPr>
        <p:spPr>
          <a:xfrm>
            <a:off x="14720729" y="3681533"/>
            <a:ext cx="680085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00" dirty="0"/>
          </a:p>
        </p:txBody>
      </p:sp>
      <p:pic>
        <p:nvPicPr>
          <p:cNvPr id="90" name="Image 62" descr="preencoded.png">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15694261" y="3510056"/>
            <a:ext cx="1509311" cy="508744"/>
          </a:xfrm>
          <a:prstGeom prst="rect">
            <a:avLst/>
          </a:prstGeom>
        </p:spPr>
      </p:pic>
      <p:pic>
        <p:nvPicPr>
          <p:cNvPr id="91" name="Image 63" descr="preencoded.png">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5943883" y="3624383"/>
            <a:ext cx="1024890" cy="266700"/>
          </a:xfrm>
          <a:prstGeom prst="rect">
            <a:avLst/>
          </a:prstGeom>
        </p:spPr>
      </p:pic>
      <p:pic>
        <p:nvPicPr>
          <p:cNvPr id="92" name="Image 64" descr="preencoded.png">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6020083" y="3672008"/>
            <a:ext cx="171450" cy="171450"/>
          </a:xfrm>
          <a:prstGeom prst="rect">
            <a:avLst/>
          </a:prstGeom>
        </p:spPr>
      </p:pic>
      <p:sp>
        <p:nvSpPr>
          <p:cNvPr id="93" name="Text 26"/>
          <p:cNvSpPr/>
          <p:nvPr/>
        </p:nvSpPr>
        <p:spPr>
          <a:xfrm>
            <a:off x="16244869" y="3681533"/>
            <a:ext cx="680085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00" dirty="0"/>
          </a:p>
        </p:txBody>
      </p:sp>
      <p:pic>
        <p:nvPicPr>
          <p:cNvPr id="94" name="Image 65" descr="preencoded.png">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084427" y="4018797"/>
            <a:ext cx="16119145" cy="508744"/>
          </a:xfrm>
          <a:prstGeom prst="rect">
            <a:avLst/>
          </a:prstGeom>
        </p:spPr>
      </p:pic>
      <p:pic>
        <p:nvPicPr>
          <p:cNvPr id="95" name="Image 66" descr="preencoded.png">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084427" y="4018806"/>
            <a:ext cx="5464997" cy="508744"/>
          </a:xfrm>
          <a:prstGeom prst="rect">
            <a:avLst/>
          </a:prstGeom>
        </p:spPr>
      </p:pic>
      <p:sp>
        <p:nvSpPr>
          <p:cNvPr id="96" name="Text 27"/>
          <p:cNvSpPr/>
          <p:nvPr/>
        </p:nvSpPr>
        <p:spPr>
          <a:xfrm>
            <a:off x="1245050" y="4139310"/>
            <a:ext cx="222027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Partial cancellation void</a:t>
            </a:r>
            <a:endParaRPr lang="en-US" sz="1476" dirty="0"/>
          </a:p>
        </p:txBody>
      </p:sp>
      <p:pic>
        <p:nvPicPr>
          <p:cNvPr id="97" name="Image 67" descr="preencoded.png">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6549423" y="4018815"/>
            <a:ext cx="1524140" cy="508744"/>
          </a:xfrm>
          <a:prstGeom prst="rect">
            <a:avLst/>
          </a:prstGeom>
        </p:spPr>
      </p:pic>
      <p:pic>
        <p:nvPicPr>
          <p:cNvPr id="98" name="Image 68" descr="preencoded.png">    </p:cNvPr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6651408" y="4133143"/>
            <a:ext cx="1320165" cy="266700"/>
          </a:xfrm>
          <a:prstGeom prst="rect">
            <a:avLst/>
          </a:prstGeom>
        </p:spPr>
      </p:pic>
      <p:pic>
        <p:nvPicPr>
          <p:cNvPr id="99" name="Image 69" descr="preencoded.png">    </p:cNvPr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6727608" y="4180768"/>
            <a:ext cx="171450" cy="171450"/>
          </a:xfrm>
          <a:prstGeom prst="rect">
            <a:avLst/>
          </a:prstGeom>
        </p:spPr>
      </p:pic>
      <p:sp>
        <p:nvSpPr>
          <p:cNvPr id="100" name="Text 28"/>
          <p:cNvSpPr/>
          <p:nvPr/>
        </p:nvSpPr>
        <p:spPr>
          <a:xfrm>
            <a:off x="6952394" y="4190293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01" name="Image 70" descr="preencoded.png">    </p:cNvPr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8073563" y="4018815"/>
            <a:ext cx="1524140" cy="508744"/>
          </a:xfrm>
          <a:prstGeom prst="rect">
            <a:avLst/>
          </a:prstGeom>
        </p:spPr>
      </p:pic>
      <p:pic>
        <p:nvPicPr>
          <p:cNvPr id="102" name="Image 71" descr="preencoded.png">    </p:cNvPr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8175547" y="4133143"/>
            <a:ext cx="1320165" cy="266700"/>
          </a:xfrm>
          <a:prstGeom prst="rect">
            <a:avLst/>
          </a:prstGeom>
        </p:spPr>
      </p:pic>
      <p:pic>
        <p:nvPicPr>
          <p:cNvPr id="103" name="Image 72" descr="preencoded.png">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8251747" y="4180768"/>
            <a:ext cx="171450" cy="171450"/>
          </a:xfrm>
          <a:prstGeom prst="rect">
            <a:avLst/>
          </a:prstGeom>
        </p:spPr>
      </p:pic>
      <p:sp>
        <p:nvSpPr>
          <p:cNvPr id="104" name="Text 29"/>
          <p:cNvSpPr/>
          <p:nvPr/>
        </p:nvSpPr>
        <p:spPr>
          <a:xfrm>
            <a:off x="8476534" y="4190293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05" name="Image 73" descr="preencoded.png">    </p:cNvPr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9597703" y="4018815"/>
            <a:ext cx="1524140" cy="508744"/>
          </a:xfrm>
          <a:prstGeom prst="rect">
            <a:avLst/>
          </a:prstGeom>
        </p:spPr>
      </p:pic>
      <p:pic>
        <p:nvPicPr>
          <p:cNvPr id="106" name="Image 74" descr="preencoded.png">    </p:cNvPr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>
            <a:off x="9699687" y="4133143"/>
            <a:ext cx="1320165" cy="266700"/>
          </a:xfrm>
          <a:prstGeom prst="rect">
            <a:avLst/>
          </a:prstGeom>
        </p:spPr>
      </p:pic>
      <p:pic>
        <p:nvPicPr>
          <p:cNvPr id="107" name="Image 75" descr="preencoded.png">    </p:cNvPr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9775887" y="4180768"/>
            <a:ext cx="171450" cy="171450"/>
          </a:xfrm>
          <a:prstGeom prst="rect">
            <a:avLst/>
          </a:prstGeom>
        </p:spPr>
      </p:pic>
      <p:sp>
        <p:nvSpPr>
          <p:cNvPr id="108" name="Text 30"/>
          <p:cNvSpPr/>
          <p:nvPr/>
        </p:nvSpPr>
        <p:spPr>
          <a:xfrm>
            <a:off x="10000673" y="4190293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09" name="Image 76" descr="preencoded.png">    </p:cNvPr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>
            <a:off x="11121842" y="4018815"/>
            <a:ext cx="1524140" cy="508744"/>
          </a:xfrm>
          <a:prstGeom prst="rect">
            <a:avLst/>
          </a:prstGeom>
        </p:spPr>
      </p:pic>
      <p:pic>
        <p:nvPicPr>
          <p:cNvPr id="110" name="Image 77" descr="preencoded.png">    </p:cNvPr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11223827" y="4133143"/>
            <a:ext cx="1320165" cy="266700"/>
          </a:xfrm>
          <a:prstGeom prst="rect">
            <a:avLst/>
          </a:prstGeom>
        </p:spPr>
      </p:pic>
      <p:pic>
        <p:nvPicPr>
          <p:cNvPr id="111" name="Image 78" descr="preencoded.png">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11300027" y="4180768"/>
            <a:ext cx="171450" cy="171450"/>
          </a:xfrm>
          <a:prstGeom prst="rect">
            <a:avLst/>
          </a:prstGeom>
        </p:spPr>
      </p:pic>
      <p:sp>
        <p:nvSpPr>
          <p:cNvPr id="112" name="Text 31"/>
          <p:cNvSpPr/>
          <p:nvPr/>
        </p:nvSpPr>
        <p:spPr>
          <a:xfrm>
            <a:off x="11524813" y="4190293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13" name="Image 79" descr="preencoded.png">    </p:cNvPr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12645982" y="4018815"/>
            <a:ext cx="1524140" cy="508744"/>
          </a:xfrm>
          <a:prstGeom prst="rect">
            <a:avLst/>
          </a:prstGeom>
        </p:spPr>
      </p:pic>
      <p:pic>
        <p:nvPicPr>
          <p:cNvPr id="114" name="Image 80" descr="preencoded.png">    </p:cNvPr>
          <p:cNvPicPr>
            <a:picLocks noChangeAspect="1"/>
          </p:cNvPicPr>
          <p:nvPr/>
        </p:nvPicPr>
        <p:blipFill>
          <a:blip r:embed="rId81"/>
          <a:stretch>
            <a:fillRect/>
          </a:stretch>
        </p:blipFill>
        <p:spPr>
          <a:xfrm>
            <a:off x="12747966" y="4133143"/>
            <a:ext cx="1320165" cy="266700"/>
          </a:xfrm>
          <a:prstGeom prst="rect">
            <a:avLst/>
          </a:prstGeom>
        </p:spPr>
      </p:pic>
      <p:pic>
        <p:nvPicPr>
          <p:cNvPr id="115" name="Image 81" descr="preencoded.png">    </p:cNvPr>
          <p:cNvPicPr>
            <a:picLocks noChangeAspect="1"/>
          </p:cNvPicPr>
          <p:nvPr/>
        </p:nvPicPr>
        <p:blipFill>
          <a:blip r:embed="rId82"/>
          <a:stretch>
            <a:fillRect/>
          </a:stretch>
        </p:blipFill>
        <p:spPr>
          <a:xfrm>
            <a:off x="12824166" y="4180768"/>
            <a:ext cx="171450" cy="171450"/>
          </a:xfrm>
          <a:prstGeom prst="rect">
            <a:avLst/>
          </a:prstGeom>
        </p:spPr>
      </p:pic>
      <p:sp>
        <p:nvSpPr>
          <p:cNvPr id="116" name="Text 32"/>
          <p:cNvSpPr/>
          <p:nvPr/>
        </p:nvSpPr>
        <p:spPr>
          <a:xfrm>
            <a:off x="13048952" y="4190293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17" name="Image 82" descr="preencoded.png">    </p:cNvPr>
          <p:cNvPicPr>
            <a:picLocks noChangeAspect="1"/>
          </p:cNvPicPr>
          <p:nvPr/>
        </p:nvPicPr>
        <p:blipFill>
          <a:blip r:embed="rId83"/>
          <a:stretch>
            <a:fillRect/>
          </a:stretch>
        </p:blipFill>
        <p:spPr>
          <a:xfrm>
            <a:off x="14170121" y="4018815"/>
            <a:ext cx="1524140" cy="508744"/>
          </a:xfrm>
          <a:prstGeom prst="rect">
            <a:avLst/>
          </a:prstGeom>
        </p:spPr>
      </p:pic>
      <p:pic>
        <p:nvPicPr>
          <p:cNvPr id="118" name="Image 83" descr="preencoded.png">    </p:cNvPr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14272106" y="4133143"/>
            <a:ext cx="1320165" cy="266700"/>
          </a:xfrm>
          <a:prstGeom prst="rect">
            <a:avLst/>
          </a:prstGeom>
        </p:spPr>
      </p:pic>
      <p:pic>
        <p:nvPicPr>
          <p:cNvPr id="119" name="Image 84" descr="preencoded.png">    </p:cNvPr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14348306" y="4180768"/>
            <a:ext cx="171450" cy="171450"/>
          </a:xfrm>
          <a:prstGeom prst="rect">
            <a:avLst/>
          </a:prstGeom>
        </p:spPr>
      </p:pic>
      <p:sp>
        <p:nvSpPr>
          <p:cNvPr id="120" name="Text 33"/>
          <p:cNvSpPr/>
          <p:nvPr/>
        </p:nvSpPr>
        <p:spPr>
          <a:xfrm>
            <a:off x="14573092" y="4190293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21" name="Image 85" descr="preencoded.png">    </p:cNvPr>
          <p:cNvPicPr>
            <a:picLocks noChangeAspect="1"/>
          </p:cNvPicPr>
          <p:nvPr/>
        </p:nvPicPr>
        <p:blipFill>
          <a:blip r:embed="rId86"/>
          <a:stretch>
            <a:fillRect/>
          </a:stretch>
        </p:blipFill>
        <p:spPr>
          <a:xfrm>
            <a:off x="15694261" y="4018815"/>
            <a:ext cx="1509311" cy="508744"/>
          </a:xfrm>
          <a:prstGeom prst="rect">
            <a:avLst/>
          </a:prstGeom>
        </p:spPr>
      </p:pic>
      <p:pic>
        <p:nvPicPr>
          <p:cNvPr id="122" name="Image 86" descr="preencoded.png">    </p:cNvPr>
          <p:cNvPicPr>
            <a:picLocks noChangeAspect="1"/>
          </p:cNvPicPr>
          <p:nvPr/>
        </p:nvPicPr>
        <p:blipFill>
          <a:blip r:embed="rId87"/>
          <a:stretch>
            <a:fillRect/>
          </a:stretch>
        </p:blipFill>
        <p:spPr>
          <a:xfrm>
            <a:off x="15796245" y="4133143"/>
            <a:ext cx="1320165" cy="266700"/>
          </a:xfrm>
          <a:prstGeom prst="rect">
            <a:avLst/>
          </a:prstGeom>
        </p:spPr>
      </p:pic>
      <p:pic>
        <p:nvPicPr>
          <p:cNvPr id="123" name="Image 87" descr="preencoded.png">    </p:cNvPr>
          <p:cNvPicPr>
            <a:picLocks noChangeAspect="1"/>
          </p:cNvPicPr>
          <p:nvPr/>
        </p:nvPicPr>
        <p:blipFill>
          <a:blip r:embed="rId88"/>
          <a:stretch>
            <a:fillRect/>
          </a:stretch>
        </p:blipFill>
        <p:spPr>
          <a:xfrm>
            <a:off x="15872445" y="4180768"/>
            <a:ext cx="171450" cy="171450"/>
          </a:xfrm>
          <a:prstGeom prst="rect">
            <a:avLst/>
          </a:prstGeom>
        </p:spPr>
      </p:pic>
      <p:sp>
        <p:nvSpPr>
          <p:cNvPr id="124" name="Text 34"/>
          <p:cNvSpPr/>
          <p:nvPr/>
        </p:nvSpPr>
        <p:spPr>
          <a:xfrm>
            <a:off x="16097231" y="4190293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25" name="Image 88" descr="preencoded.png">    </p:cNvPr>
          <p:cNvPicPr>
            <a:picLocks noChangeAspect="1"/>
          </p:cNvPicPr>
          <p:nvPr/>
        </p:nvPicPr>
        <p:blipFill>
          <a:blip r:embed="rId89"/>
          <a:stretch>
            <a:fillRect/>
          </a:stretch>
        </p:blipFill>
        <p:spPr>
          <a:xfrm>
            <a:off x="1084427" y="4527547"/>
            <a:ext cx="16119145" cy="508744"/>
          </a:xfrm>
          <a:prstGeom prst="rect">
            <a:avLst/>
          </a:prstGeom>
        </p:spPr>
      </p:pic>
      <p:pic>
        <p:nvPicPr>
          <p:cNvPr id="126" name="Image 89" descr="preencoded.png">    </p:cNvPr>
          <p:cNvPicPr>
            <a:picLocks noChangeAspect="1"/>
          </p:cNvPicPr>
          <p:nvPr/>
        </p:nvPicPr>
        <p:blipFill>
          <a:blip r:embed="rId90"/>
          <a:stretch>
            <a:fillRect/>
          </a:stretch>
        </p:blipFill>
        <p:spPr>
          <a:xfrm>
            <a:off x="1084427" y="4527538"/>
            <a:ext cx="5464997" cy="508744"/>
          </a:xfrm>
          <a:prstGeom prst="rect">
            <a:avLst/>
          </a:prstGeom>
        </p:spPr>
      </p:pic>
      <p:sp>
        <p:nvSpPr>
          <p:cNvPr id="127" name="Text 35"/>
          <p:cNvSpPr/>
          <p:nvPr/>
        </p:nvSpPr>
        <p:spPr>
          <a:xfrm>
            <a:off x="1245050" y="4648014"/>
            <a:ext cx="129016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Refund (total)</a:t>
            </a:r>
            <a:endParaRPr lang="en-US" sz="1476" dirty="0"/>
          </a:p>
        </p:txBody>
      </p:sp>
      <p:pic>
        <p:nvPicPr>
          <p:cNvPr id="128" name="Image 90" descr="preencoded.png">    </p:cNvPr>
          <p:cNvPicPr>
            <a:picLocks noChangeAspect="1"/>
          </p:cNvPicPr>
          <p:nvPr/>
        </p:nvPicPr>
        <p:blipFill>
          <a:blip r:embed="rId91"/>
          <a:stretch>
            <a:fillRect/>
          </a:stretch>
        </p:blipFill>
        <p:spPr>
          <a:xfrm>
            <a:off x="6549423" y="4527528"/>
            <a:ext cx="1524140" cy="508744"/>
          </a:xfrm>
          <a:prstGeom prst="rect">
            <a:avLst/>
          </a:prstGeom>
        </p:spPr>
      </p:pic>
      <p:pic>
        <p:nvPicPr>
          <p:cNvPr id="129" name="Image 91" descr="preencoded.png">    </p:cNvPr>
          <p:cNvPicPr>
            <a:picLocks noChangeAspect="1"/>
          </p:cNvPicPr>
          <p:nvPr/>
        </p:nvPicPr>
        <p:blipFill>
          <a:blip r:embed="rId92"/>
          <a:stretch>
            <a:fillRect/>
          </a:stretch>
        </p:blipFill>
        <p:spPr>
          <a:xfrm>
            <a:off x="6651408" y="4641856"/>
            <a:ext cx="1320165" cy="266700"/>
          </a:xfrm>
          <a:prstGeom prst="rect">
            <a:avLst/>
          </a:prstGeom>
        </p:spPr>
      </p:pic>
      <p:pic>
        <p:nvPicPr>
          <p:cNvPr id="130" name="Image 92" descr="preencoded.png">    </p:cNvPr>
          <p:cNvPicPr>
            <a:picLocks noChangeAspect="1"/>
          </p:cNvPicPr>
          <p:nvPr/>
        </p:nvPicPr>
        <p:blipFill>
          <a:blip r:embed="rId93"/>
          <a:stretch>
            <a:fillRect/>
          </a:stretch>
        </p:blipFill>
        <p:spPr>
          <a:xfrm>
            <a:off x="6727608" y="4689481"/>
            <a:ext cx="171450" cy="171450"/>
          </a:xfrm>
          <a:prstGeom prst="rect">
            <a:avLst/>
          </a:prstGeom>
        </p:spPr>
      </p:pic>
      <p:sp>
        <p:nvSpPr>
          <p:cNvPr id="131" name="Text 36"/>
          <p:cNvSpPr/>
          <p:nvPr/>
        </p:nvSpPr>
        <p:spPr>
          <a:xfrm>
            <a:off x="6952394" y="4699006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32" name="Image 93" descr="preencoded.png">    </p:cNvPr>
          <p:cNvPicPr>
            <a:picLocks noChangeAspect="1"/>
          </p:cNvPicPr>
          <p:nvPr/>
        </p:nvPicPr>
        <p:blipFill>
          <a:blip r:embed="rId94"/>
          <a:stretch>
            <a:fillRect/>
          </a:stretch>
        </p:blipFill>
        <p:spPr>
          <a:xfrm>
            <a:off x="8073563" y="4527528"/>
            <a:ext cx="1524140" cy="508744"/>
          </a:xfrm>
          <a:prstGeom prst="rect">
            <a:avLst/>
          </a:prstGeom>
        </p:spPr>
      </p:pic>
      <p:pic>
        <p:nvPicPr>
          <p:cNvPr id="133" name="Image 94" descr="preencoded.png">    </p:cNvPr>
          <p:cNvPicPr>
            <a:picLocks noChangeAspect="1"/>
          </p:cNvPicPr>
          <p:nvPr/>
        </p:nvPicPr>
        <p:blipFill>
          <a:blip r:embed="rId95"/>
          <a:stretch>
            <a:fillRect/>
          </a:stretch>
        </p:blipFill>
        <p:spPr>
          <a:xfrm>
            <a:off x="8175547" y="4641856"/>
            <a:ext cx="1320165" cy="266700"/>
          </a:xfrm>
          <a:prstGeom prst="rect">
            <a:avLst/>
          </a:prstGeom>
        </p:spPr>
      </p:pic>
      <p:pic>
        <p:nvPicPr>
          <p:cNvPr id="134" name="Image 95" descr="preencoded.png">    </p:cNvPr>
          <p:cNvPicPr>
            <a:picLocks noChangeAspect="1"/>
          </p:cNvPicPr>
          <p:nvPr/>
        </p:nvPicPr>
        <p:blipFill>
          <a:blip r:embed="rId96"/>
          <a:stretch>
            <a:fillRect/>
          </a:stretch>
        </p:blipFill>
        <p:spPr>
          <a:xfrm>
            <a:off x="8251747" y="4689481"/>
            <a:ext cx="171450" cy="171450"/>
          </a:xfrm>
          <a:prstGeom prst="rect">
            <a:avLst/>
          </a:prstGeom>
        </p:spPr>
      </p:pic>
      <p:sp>
        <p:nvSpPr>
          <p:cNvPr id="135" name="Text 37"/>
          <p:cNvSpPr/>
          <p:nvPr/>
        </p:nvSpPr>
        <p:spPr>
          <a:xfrm>
            <a:off x="8476534" y="4699006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36" name="Image 96" descr="preencoded.png">    </p:cNvPr>
          <p:cNvPicPr>
            <a:picLocks noChangeAspect="1"/>
          </p:cNvPicPr>
          <p:nvPr/>
        </p:nvPicPr>
        <p:blipFill>
          <a:blip r:embed="rId97"/>
          <a:stretch>
            <a:fillRect/>
          </a:stretch>
        </p:blipFill>
        <p:spPr>
          <a:xfrm>
            <a:off x="9597703" y="4527528"/>
            <a:ext cx="1524140" cy="508744"/>
          </a:xfrm>
          <a:prstGeom prst="rect">
            <a:avLst/>
          </a:prstGeom>
        </p:spPr>
      </p:pic>
      <p:pic>
        <p:nvPicPr>
          <p:cNvPr id="137" name="Image 97" descr="preencoded.png">    </p:cNvPr>
          <p:cNvPicPr>
            <a:picLocks noChangeAspect="1"/>
          </p:cNvPicPr>
          <p:nvPr/>
        </p:nvPicPr>
        <p:blipFill>
          <a:blip r:embed="rId98"/>
          <a:stretch>
            <a:fillRect/>
          </a:stretch>
        </p:blipFill>
        <p:spPr>
          <a:xfrm>
            <a:off x="9699687" y="4641856"/>
            <a:ext cx="1320165" cy="266700"/>
          </a:xfrm>
          <a:prstGeom prst="rect">
            <a:avLst/>
          </a:prstGeom>
        </p:spPr>
      </p:pic>
      <p:pic>
        <p:nvPicPr>
          <p:cNvPr id="138" name="Image 98" descr="preencoded.png">    </p:cNvPr>
          <p:cNvPicPr>
            <a:picLocks noChangeAspect="1"/>
          </p:cNvPicPr>
          <p:nvPr/>
        </p:nvPicPr>
        <p:blipFill>
          <a:blip r:embed="rId99"/>
          <a:stretch>
            <a:fillRect/>
          </a:stretch>
        </p:blipFill>
        <p:spPr>
          <a:xfrm>
            <a:off x="9775887" y="4689481"/>
            <a:ext cx="171450" cy="171450"/>
          </a:xfrm>
          <a:prstGeom prst="rect">
            <a:avLst/>
          </a:prstGeom>
        </p:spPr>
      </p:pic>
      <p:sp>
        <p:nvSpPr>
          <p:cNvPr id="139" name="Text 38"/>
          <p:cNvSpPr/>
          <p:nvPr/>
        </p:nvSpPr>
        <p:spPr>
          <a:xfrm>
            <a:off x="10000673" y="4699006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40" name="Image 99" descr="preencoded.png">    </p:cNvPr>
          <p:cNvPicPr>
            <a:picLocks noChangeAspect="1"/>
          </p:cNvPicPr>
          <p:nvPr/>
        </p:nvPicPr>
        <p:blipFill>
          <a:blip r:embed="rId100"/>
          <a:stretch>
            <a:fillRect/>
          </a:stretch>
        </p:blipFill>
        <p:spPr>
          <a:xfrm>
            <a:off x="11121842" y="4527528"/>
            <a:ext cx="1524140" cy="508744"/>
          </a:xfrm>
          <a:prstGeom prst="rect">
            <a:avLst/>
          </a:prstGeom>
        </p:spPr>
      </p:pic>
      <p:pic>
        <p:nvPicPr>
          <p:cNvPr id="141" name="Image 100" descr="preencoded.png">    </p:cNvPr>
          <p:cNvPicPr>
            <a:picLocks noChangeAspect="1"/>
          </p:cNvPicPr>
          <p:nvPr/>
        </p:nvPicPr>
        <p:blipFill>
          <a:blip r:embed="rId101"/>
          <a:stretch>
            <a:fillRect/>
          </a:stretch>
        </p:blipFill>
        <p:spPr>
          <a:xfrm>
            <a:off x="11223827" y="4641856"/>
            <a:ext cx="1320165" cy="266700"/>
          </a:xfrm>
          <a:prstGeom prst="rect">
            <a:avLst/>
          </a:prstGeom>
        </p:spPr>
      </p:pic>
      <p:pic>
        <p:nvPicPr>
          <p:cNvPr id="142" name="Image 101" descr="preencoded.png">    </p:cNvPr>
          <p:cNvPicPr>
            <a:picLocks noChangeAspect="1"/>
          </p:cNvPicPr>
          <p:nvPr/>
        </p:nvPicPr>
        <p:blipFill>
          <a:blip r:embed="rId102"/>
          <a:stretch>
            <a:fillRect/>
          </a:stretch>
        </p:blipFill>
        <p:spPr>
          <a:xfrm>
            <a:off x="11300027" y="4689481"/>
            <a:ext cx="171450" cy="171450"/>
          </a:xfrm>
          <a:prstGeom prst="rect">
            <a:avLst/>
          </a:prstGeom>
        </p:spPr>
      </p:pic>
      <p:sp>
        <p:nvSpPr>
          <p:cNvPr id="143" name="Text 39"/>
          <p:cNvSpPr/>
          <p:nvPr/>
        </p:nvSpPr>
        <p:spPr>
          <a:xfrm>
            <a:off x="11524813" y="4699006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44" name="Image 102" descr="preencoded.png">    </p:cNvPr>
          <p:cNvPicPr>
            <a:picLocks noChangeAspect="1"/>
          </p:cNvPicPr>
          <p:nvPr/>
        </p:nvPicPr>
        <p:blipFill>
          <a:blip r:embed="rId103"/>
          <a:stretch>
            <a:fillRect/>
          </a:stretch>
        </p:blipFill>
        <p:spPr>
          <a:xfrm>
            <a:off x="12645982" y="4527528"/>
            <a:ext cx="1524140" cy="508744"/>
          </a:xfrm>
          <a:prstGeom prst="rect">
            <a:avLst/>
          </a:prstGeom>
        </p:spPr>
      </p:pic>
      <p:pic>
        <p:nvPicPr>
          <p:cNvPr id="145" name="Image 103" descr="preencoded.png">    </p:cNvPr>
          <p:cNvPicPr>
            <a:picLocks noChangeAspect="1"/>
          </p:cNvPicPr>
          <p:nvPr/>
        </p:nvPicPr>
        <p:blipFill>
          <a:blip r:embed="rId104"/>
          <a:stretch>
            <a:fillRect/>
          </a:stretch>
        </p:blipFill>
        <p:spPr>
          <a:xfrm>
            <a:off x="12747966" y="4641856"/>
            <a:ext cx="1320165" cy="266700"/>
          </a:xfrm>
          <a:prstGeom prst="rect">
            <a:avLst/>
          </a:prstGeom>
        </p:spPr>
      </p:pic>
      <p:pic>
        <p:nvPicPr>
          <p:cNvPr id="146" name="Image 104" descr="preencoded.png">    </p:cNvPr>
          <p:cNvPicPr>
            <a:picLocks noChangeAspect="1"/>
          </p:cNvPicPr>
          <p:nvPr/>
        </p:nvPicPr>
        <p:blipFill>
          <a:blip r:embed="rId105"/>
          <a:stretch>
            <a:fillRect/>
          </a:stretch>
        </p:blipFill>
        <p:spPr>
          <a:xfrm>
            <a:off x="12824166" y="4689481"/>
            <a:ext cx="171450" cy="171450"/>
          </a:xfrm>
          <a:prstGeom prst="rect">
            <a:avLst/>
          </a:prstGeom>
        </p:spPr>
      </p:pic>
      <p:sp>
        <p:nvSpPr>
          <p:cNvPr id="147" name="Text 40"/>
          <p:cNvSpPr/>
          <p:nvPr/>
        </p:nvSpPr>
        <p:spPr>
          <a:xfrm>
            <a:off x="13048952" y="4699006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48" name="Image 105" descr="preencoded.png">    </p:cNvPr>
          <p:cNvPicPr>
            <a:picLocks noChangeAspect="1"/>
          </p:cNvPicPr>
          <p:nvPr/>
        </p:nvPicPr>
        <p:blipFill>
          <a:blip r:embed="rId106"/>
          <a:stretch>
            <a:fillRect/>
          </a:stretch>
        </p:blipFill>
        <p:spPr>
          <a:xfrm>
            <a:off x="14170121" y="4527528"/>
            <a:ext cx="1524140" cy="508744"/>
          </a:xfrm>
          <a:prstGeom prst="rect">
            <a:avLst/>
          </a:prstGeom>
        </p:spPr>
      </p:pic>
      <p:pic>
        <p:nvPicPr>
          <p:cNvPr id="149" name="Image 106" descr="preencoded.png">    </p:cNvPr>
          <p:cNvPicPr>
            <a:picLocks noChangeAspect="1"/>
          </p:cNvPicPr>
          <p:nvPr/>
        </p:nvPicPr>
        <p:blipFill>
          <a:blip r:embed="rId107"/>
          <a:stretch>
            <a:fillRect/>
          </a:stretch>
        </p:blipFill>
        <p:spPr>
          <a:xfrm>
            <a:off x="14272106" y="4641856"/>
            <a:ext cx="1320165" cy="266700"/>
          </a:xfrm>
          <a:prstGeom prst="rect">
            <a:avLst/>
          </a:prstGeom>
        </p:spPr>
      </p:pic>
      <p:pic>
        <p:nvPicPr>
          <p:cNvPr id="150" name="Image 107" descr="preencoded.png">    </p:cNvPr>
          <p:cNvPicPr>
            <a:picLocks noChangeAspect="1"/>
          </p:cNvPicPr>
          <p:nvPr/>
        </p:nvPicPr>
        <p:blipFill>
          <a:blip r:embed="rId108"/>
          <a:stretch>
            <a:fillRect/>
          </a:stretch>
        </p:blipFill>
        <p:spPr>
          <a:xfrm>
            <a:off x="14348306" y="4689481"/>
            <a:ext cx="171450" cy="171450"/>
          </a:xfrm>
          <a:prstGeom prst="rect">
            <a:avLst/>
          </a:prstGeom>
        </p:spPr>
      </p:pic>
      <p:sp>
        <p:nvSpPr>
          <p:cNvPr id="151" name="Text 41"/>
          <p:cNvSpPr/>
          <p:nvPr/>
        </p:nvSpPr>
        <p:spPr>
          <a:xfrm>
            <a:off x="14573092" y="4699006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52" name="Image 108" descr="preencoded.png">    </p:cNvPr>
          <p:cNvPicPr>
            <a:picLocks noChangeAspect="1"/>
          </p:cNvPicPr>
          <p:nvPr/>
        </p:nvPicPr>
        <p:blipFill>
          <a:blip r:embed="rId109"/>
          <a:stretch>
            <a:fillRect/>
          </a:stretch>
        </p:blipFill>
        <p:spPr>
          <a:xfrm>
            <a:off x="15694261" y="4527528"/>
            <a:ext cx="1509311" cy="508744"/>
          </a:xfrm>
          <a:prstGeom prst="rect">
            <a:avLst/>
          </a:prstGeom>
        </p:spPr>
      </p:pic>
      <p:pic>
        <p:nvPicPr>
          <p:cNvPr id="153" name="Image 109" descr="preencoded.png">    </p:cNvPr>
          <p:cNvPicPr>
            <a:picLocks noChangeAspect="1"/>
          </p:cNvPicPr>
          <p:nvPr/>
        </p:nvPicPr>
        <p:blipFill>
          <a:blip r:embed="rId110"/>
          <a:stretch>
            <a:fillRect/>
          </a:stretch>
        </p:blipFill>
        <p:spPr>
          <a:xfrm>
            <a:off x="15796245" y="4641856"/>
            <a:ext cx="1320165" cy="266700"/>
          </a:xfrm>
          <a:prstGeom prst="rect">
            <a:avLst/>
          </a:prstGeom>
        </p:spPr>
      </p:pic>
      <p:pic>
        <p:nvPicPr>
          <p:cNvPr id="154" name="Image 110" descr="preencoded.png">    </p:cNvPr>
          <p:cNvPicPr>
            <a:picLocks noChangeAspect="1"/>
          </p:cNvPicPr>
          <p:nvPr/>
        </p:nvPicPr>
        <p:blipFill>
          <a:blip r:embed="rId111"/>
          <a:stretch>
            <a:fillRect/>
          </a:stretch>
        </p:blipFill>
        <p:spPr>
          <a:xfrm>
            <a:off x="15872445" y="4689481"/>
            <a:ext cx="171450" cy="171450"/>
          </a:xfrm>
          <a:prstGeom prst="rect">
            <a:avLst/>
          </a:prstGeom>
        </p:spPr>
      </p:pic>
      <p:sp>
        <p:nvSpPr>
          <p:cNvPr id="155" name="Text 42"/>
          <p:cNvSpPr/>
          <p:nvPr/>
        </p:nvSpPr>
        <p:spPr>
          <a:xfrm>
            <a:off x="16097231" y="4699006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56" name="Image 111" descr="preencoded.png">    </p:cNvPr>
          <p:cNvPicPr>
            <a:picLocks noChangeAspect="1"/>
          </p:cNvPicPr>
          <p:nvPr/>
        </p:nvPicPr>
        <p:blipFill>
          <a:blip r:embed="rId112"/>
          <a:stretch>
            <a:fillRect/>
          </a:stretch>
        </p:blipFill>
        <p:spPr>
          <a:xfrm>
            <a:off x="1084427" y="5036288"/>
            <a:ext cx="16119145" cy="508744"/>
          </a:xfrm>
          <a:prstGeom prst="rect">
            <a:avLst/>
          </a:prstGeom>
        </p:spPr>
      </p:pic>
      <p:pic>
        <p:nvPicPr>
          <p:cNvPr id="157" name="Image 112" descr="preencoded.png">    </p:cNvPr>
          <p:cNvPicPr>
            <a:picLocks noChangeAspect="1"/>
          </p:cNvPicPr>
          <p:nvPr/>
        </p:nvPicPr>
        <p:blipFill>
          <a:blip r:embed="rId113"/>
          <a:stretch>
            <a:fillRect/>
          </a:stretch>
        </p:blipFill>
        <p:spPr>
          <a:xfrm>
            <a:off x="1084427" y="5036288"/>
            <a:ext cx="5464997" cy="508744"/>
          </a:xfrm>
          <a:prstGeom prst="rect">
            <a:avLst/>
          </a:prstGeom>
        </p:spPr>
      </p:pic>
      <p:sp>
        <p:nvSpPr>
          <p:cNvPr id="158" name="Text 43"/>
          <p:cNvSpPr/>
          <p:nvPr/>
        </p:nvSpPr>
        <p:spPr>
          <a:xfrm>
            <a:off x="1245050" y="5156783"/>
            <a:ext cx="189023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Partial linked refund</a:t>
            </a:r>
            <a:endParaRPr lang="en-US" sz="1476" dirty="0"/>
          </a:p>
        </p:txBody>
      </p:sp>
      <p:pic>
        <p:nvPicPr>
          <p:cNvPr id="159" name="Image 113" descr="preencoded.png">    </p:cNvPr>
          <p:cNvPicPr>
            <a:picLocks noChangeAspect="1"/>
          </p:cNvPicPr>
          <p:nvPr/>
        </p:nvPicPr>
        <p:blipFill>
          <a:blip r:embed="rId114"/>
          <a:stretch>
            <a:fillRect/>
          </a:stretch>
        </p:blipFill>
        <p:spPr>
          <a:xfrm>
            <a:off x="6549423" y="5036288"/>
            <a:ext cx="1524140" cy="508744"/>
          </a:xfrm>
          <a:prstGeom prst="rect">
            <a:avLst/>
          </a:prstGeom>
        </p:spPr>
      </p:pic>
      <p:pic>
        <p:nvPicPr>
          <p:cNvPr id="160" name="Image 114" descr="preencoded.png">    </p:cNvPr>
          <p:cNvPicPr>
            <a:picLocks noChangeAspect="1"/>
          </p:cNvPicPr>
          <p:nvPr/>
        </p:nvPicPr>
        <p:blipFill>
          <a:blip r:embed="rId115"/>
          <a:stretch>
            <a:fillRect/>
          </a:stretch>
        </p:blipFill>
        <p:spPr>
          <a:xfrm>
            <a:off x="6651408" y="5150616"/>
            <a:ext cx="1320165" cy="266700"/>
          </a:xfrm>
          <a:prstGeom prst="rect">
            <a:avLst/>
          </a:prstGeom>
        </p:spPr>
      </p:pic>
      <p:pic>
        <p:nvPicPr>
          <p:cNvPr id="161" name="Image 115" descr="preencoded.png">    </p:cNvPr>
          <p:cNvPicPr>
            <a:picLocks noChangeAspect="1"/>
          </p:cNvPicPr>
          <p:nvPr/>
        </p:nvPicPr>
        <p:blipFill>
          <a:blip r:embed="rId116"/>
          <a:stretch>
            <a:fillRect/>
          </a:stretch>
        </p:blipFill>
        <p:spPr>
          <a:xfrm>
            <a:off x="6727608" y="5198241"/>
            <a:ext cx="171450" cy="171450"/>
          </a:xfrm>
          <a:prstGeom prst="rect">
            <a:avLst/>
          </a:prstGeom>
        </p:spPr>
      </p:pic>
      <p:sp>
        <p:nvSpPr>
          <p:cNvPr id="162" name="Text 44"/>
          <p:cNvSpPr/>
          <p:nvPr/>
        </p:nvSpPr>
        <p:spPr>
          <a:xfrm>
            <a:off x="6952394" y="5207766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63" name="Image 116" descr="preencoded.png">    </p:cNvPr>
          <p:cNvPicPr>
            <a:picLocks noChangeAspect="1"/>
          </p:cNvPicPr>
          <p:nvPr/>
        </p:nvPicPr>
        <p:blipFill>
          <a:blip r:embed="rId117"/>
          <a:stretch>
            <a:fillRect/>
          </a:stretch>
        </p:blipFill>
        <p:spPr>
          <a:xfrm>
            <a:off x="8073563" y="5036288"/>
            <a:ext cx="1524140" cy="508744"/>
          </a:xfrm>
          <a:prstGeom prst="rect">
            <a:avLst/>
          </a:prstGeom>
        </p:spPr>
      </p:pic>
      <p:pic>
        <p:nvPicPr>
          <p:cNvPr id="164" name="Image 117" descr="preencoded.png">    </p:cNvPr>
          <p:cNvPicPr>
            <a:picLocks noChangeAspect="1"/>
          </p:cNvPicPr>
          <p:nvPr/>
        </p:nvPicPr>
        <p:blipFill>
          <a:blip r:embed="rId118"/>
          <a:stretch>
            <a:fillRect/>
          </a:stretch>
        </p:blipFill>
        <p:spPr>
          <a:xfrm>
            <a:off x="8175547" y="5150616"/>
            <a:ext cx="1320165" cy="266700"/>
          </a:xfrm>
          <a:prstGeom prst="rect">
            <a:avLst/>
          </a:prstGeom>
        </p:spPr>
      </p:pic>
      <p:pic>
        <p:nvPicPr>
          <p:cNvPr id="165" name="Image 118" descr="preencoded.png">    </p:cNvPr>
          <p:cNvPicPr>
            <a:picLocks noChangeAspect="1"/>
          </p:cNvPicPr>
          <p:nvPr/>
        </p:nvPicPr>
        <p:blipFill>
          <a:blip r:embed="rId119"/>
          <a:stretch>
            <a:fillRect/>
          </a:stretch>
        </p:blipFill>
        <p:spPr>
          <a:xfrm>
            <a:off x="8251747" y="5198241"/>
            <a:ext cx="171450" cy="171450"/>
          </a:xfrm>
          <a:prstGeom prst="rect">
            <a:avLst/>
          </a:prstGeom>
        </p:spPr>
      </p:pic>
      <p:sp>
        <p:nvSpPr>
          <p:cNvPr id="166" name="Text 45"/>
          <p:cNvSpPr/>
          <p:nvPr/>
        </p:nvSpPr>
        <p:spPr>
          <a:xfrm>
            <a:off x="8476534" y="5207766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67" name="Image 119" descr="preencoded.png">    </p:cNvPr>
          <p:cNvPicPr>
            <a:picLocks noChangeAspect="1"/>
          </p:cNvPicPr>
          <p:nvPr/>
        </p:nvPicPr>
        <p:blipFill>
          <a:blip r:embed="rId120"/>
          <a:stretch>
            <a:fillRect/>
          </a:stretch>
        </p:blipFill>
        <p:spPr>
          <a:xfrm>
            <a:off x="9597703" y="5036288"/>
            <a:ext cx="1524140" cy="508744"/>
          </a:xfrm>
          <a:prstGeom prst="rect">
            <a:avLst/>
          </a:prstGeom>
        </p:spPr>
      </p:pic>
      <p:pic>
        <p:nvPicPr>
          <p:cNvPr id="168" name="Image 120" descr="preencoded.png">    </p:cNvPr>
          <p:cNvPicPr>
            <a:picLocks noChangeAspect="1"/>
          </p:cNvPicPr>
          <p:nvPr/>
        </p:nvPicPr>
        <p:blipFill>
          <a:blip r:embed="rId121"/>
          <a:stretch>
            <a:fillRect/>
          </a:stretch>
        </p:blipFill>
        <p:spPr>
          <a:xfrm>
            <a:off x="9699687" y="5150616"/>
            <a:ext cx="1320165" cy="266700"/>
          </a:xfrm>
          <a:prstGeom prst="rect">
            <a:avLst/>
          </a:prstGeom>
        </p:spPr>
      </p:pic>
      <p:pic>
        <p:nvPicPr>
          <p:cNvPr id="169" name="Image 121" descr="preencoded.png">    </p:cNvPr>
          <p:cNvPicPr>
            <a:picLocks noChangeAspect="1"/>
          </p:cNvPicPr>
          <p:nvPr/>
        </p:nvPicPr>
        <p:blipFill>
          <a:blip r:embed="rId122"/>
          <a:stretch>
            <a:fillRect/>
          </a:stretch>
        </p:blipFill>
        <p:spPr>
          <a:xfrm>
            <a:off x="9775887" y="5198241"/>
            <a:ext cx="171450" cy="171450"/>
          </a:xfrm>
          <a:prstGeom prst="rect">
            <a:avLst/>
          </a:prstGeom>
        </p:spPr>
      </p:pic>
      <p:sp>
        <p:nvSpPr>
          <p:cNvPr id="170" name="Text 46"/>
          <p:cNvSpPr/>
          <p:nvPr/>
        </p:nvSpPr>
        <p:spPr>
          <a:xfrm>
            <a:off x="10000673" y="5207766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71" name="Image 122" descr="preencoded.png">    </p:cNvPr>
          <p:cNvPicPr>
            <a:picLocks noChangeAspect="1"/>
          </p:cNvPicPr>
          <p:nvPr/>
        </p:nvPicPr>
        <p:blipFill>
          <a:blip r:embed="rId123"/>
          <a:stretch>
            <a:fillRect/>
          </a:stretch>
        </p:blipFill>
        <p:spPr>
          <a:xfrm>
            <a:off x="11121842" y="5036288"/>
            <a:ext cx="1524140" cy="508744"/>
          </a:xfrm>
          <a:prstGeom prst="rect">
            <a:avLst/>
          </a:prstGeom>
        </p:spPr>
      </p:pic>
      <p:pic>
        <p:nvPicPr>
          <p:cNvPr id="172" name="Image 123" descr="preencoded.png">    </p:cNvPr>
          <p:cNvPicPr>
            <a:picLocks noChangeAspect="1"/>
          </p:cNvPicPr>
          <p:nvPr/>
        </p:nvPicPr>
        <p:blipFill>
          <a:blip r:embed="rId124"/>
          <a:stretch>
            <a:fillRect/>
          </a:stretch>
        </p:blipFill>
        <p:spPr>
          <a:xfrm>
            <a:off x="11223827" y="5150616"/>
            <a:ext cx="1320165" cy="266700"/>
          </a:xfrm>
          <a:prstGeom prst="rect">
            <a:avLst/>
          </a:prstGeom>
        </p:spPr>
      </p:pic>
      <p:pic>
        <p:nvPicPr>
          <p:cNvPr id="173" name="Image 124" descr="preencoded.png">    </p:cNvPr>
          <p:cNvPicPr>
            <a:picLocks noChangeAspect="1"/>
          </p:cNvPicPr>
          <p:nvPr/>
        </p:nvPicPr>
        <p:blipFill>
          <a:blip r:embed="rId125"/>
          <a:stretch>
            <a:fillRect/>
          </a:stretch>
        </p:blipFill>
        <p:spPr>
          <a:xfrm>
            <a:off x="11300027" y="5198241"/>
            <a:ext cx="171450" cy="171450"/>
          </a:xfrm>
          <a:prstGeom prst="rect">
            <a:avLst/>
          </a:prstGeom>
        </p:spPr>
      </p:pic>
      <p:sp>
        <p:nvSpPr>
          <p:cNvPr id="174" name="Text 47"/>
          <p:cNvSpPr/>
          <p:nvPr/>
        </p:nvSpPr>
        <p:spPr>
          <a:xfrm>
            <a:off x="11524813" y="5207766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75" name="Image 125" descr="preencoded.png">    </p:cNvPr>
          <p:cNvPicPr>
            <a:picLocks noChangeAspect="1"/>
          </p:cNvPicPr>
          <p:nvPr/>
        </p:nvPicPr>
        <p:blipFill>
          <a:blip r:embed="rId126"/>
          <a:stretch>
            <a:fillRect/>
          </a:stretch>
        </p:blipFill>
        <p:spPr>
          <a:xfrm>
            <a:off x="12645982" y="5036288"/>
            <a:ext cx="1524140" cy="508744"/>
          </a:xfrm>
          <a:prstGeom prst="rect">
            <a:avLst/>
          </a:prstGeom>
        </p:spPr>
      </p:pic>
      <p:pic>
        <p:nvPicPr>
          <p:cNvPr id="176" name="Image 126" descr="preencoded.png">    </p:cNvPr>
          <p:cNvPicPr>
            <a:picLocks noChangeAspect="1"/>
          </p:cNvPicPr>
          <p:nvPr/>
        </p:nvPicPr>
        <p:blipFill>
          <a:blip r:embed="rId127"/>
          <a:stretch>
            <a:fillRect/>
          </a:stretch>
        </p:blipFill>
        <p:spPr>
          <a:xfrm>
            <a:off x="12747966" y="5150616"/>
            <a:ext cx="1320165" cy="266700"/>
          </a:xfrm>
          <a:prstGeom prst="rect">
            <a:avLst/>
          </a:prstGeom>
        </p:spPr>
      </p:pic>
      <p:pic>
        <p:nvPicPr>
          <p:cNvPr id="177" name="Image 127" descr="preencoded.png">    </p:cNvPr>
          <p:cNvPicPr>
            <a:picLocks noChangeAspect="1"/>
          </p:cNvPicPr>
          <p:nvPr/>
        </p:nvPicPr>
        <p:blipFill>
          <a:blip r:embed="rId128"/>
          <a:stretch>
            <a:fillRect/>
          </a:stretch>
        </p:blipFill>
        <p:spPr>
          <a:xfrm>
            <a:off x="12824166" y="5198241"/>
            <a:ext cx="171450" cy="171450"/>
          </a:xfrm>
          <a:prstGeom prst="rect">
            <a:avLst/>
          </a:prstGeom>
        </p:spPr>
      </p:pic>
      <p:sp>
        <p:nvSpPr>
          <p:cNvPr id="178" name="Text 48"/>
          <p:cNvSpPr/>
          <p:nvPr/>
        </p:nvSpPr>
        <p:spPr>
          <a:xfrm>
            <a:off x="13048952" y="5207766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79" name="Image 128" descr="preencoded.png">    </p:cNvPr>
          <p:cNvPicPr>
            <a:picLocks noChangeAspect="1"/>
          </p:cNvPicPr>
          <p:nvPr/>
        </p:nvPicPr>
        <p:blipFill>
          <a:blip r:embed="rId129"/>
          <a:stretch>
            <a:fillRect/>
          </a:stretch>
        </p:blipFill>
        <p:spPr>
          <a:xfrm>
            <a:off x="14170121" y="5036288"/>
            <a:ext cx="1524140" cy="508744"/>
          </a:xfrm>
          <a:prstGeom prst="rect">
            <a:avLst/>
          </a:prstGeom>
        </p:spPr>
      </p:pic>
      <p:pic>
        <p:nvPicPr>
          <p:cNvPr id="180" name="Image 129" descr="preencoded.png">    </p:cNvPr>
          <p:cNvPicPr>
            <a:picLocks noChangeAspect="1"/>
          </p:cNvPicPr>
          <p:nvPr/>
        </p:nvPicPr>
        <p:blipFill>
          <a:blip r:embed="rId130"/>
          <a:stretch>
            <a:fillRect/>
          </a:stretch>
        </p:blipFill>
        <p:spPr>
          <a:xfrm>
            <a:off x="14272106" y="5150616"/>
            <a:ext cx="1320165" cy="266700"/>
          </a:xfrm>
          <a:prstGeom prst="rect">
            <a:avLst/>
          </a:prstGeom>
        </p:spPr>
      </p:pic>
      <p:pic>
        <p:nvPicPr>
          <p:cNvPr id="181" name="Image 130" descr="preencoded.png">    </p:cNvPr>
          <p:cNvPicPr>
            <a:picLocks noChangeAspect="1"/>
          </p:cNvPicPr>
          <p:nvPr/>
        </p:nvPicPr>
        <p:blipFill>
          <a:blip r:embed="rId131"/>
          <a:stretch>
            <a:fillRect/>
          </a:stretch>
        </p:blipFill>
        <p:spPr>
          <a:xfrm>
            <a:off x="14348306" y="5198241"/>
            <a:ext cx="171450" cy="171450"/>
          </a:xfrm>
          <a:prstGeom prst="rect">
            <a:avLst/>
          </a:prstGeom>
        </p:spPr>
      </p:pic>
      <p:sp>
        <p:nvSpPr>
          <p:cNvPr id="182" name="Text 49"/>
          <p:cNvSpPr/>
          <p:nvPr/>
        </p:nvSpPr>
        <p:spPr>
          <a:xfrm>
            <a:off x="14573092" y="5207766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83" name="Image 131" descr="preencoded.png">    </p:cNvPr>
          <p:cNvPicPr>
            <a:picLocks noChangeAspect="1"/>
          </p:cNvPicPr>
          <p:nvPr/>
        </p:nvPicPr>
        <p:blipFill>
          <a:blip r:embed="rId132"/>
          <a:stretch>
            <a:fillRect/>
          </a:stretch>
        </p:blipFill>
        <p:spPr>
          <a:xfrm>
            <a:off x="15694261" y="5036288"/>
            <a:ext cx="1509311" cy="508744"/>
          </a:xfrm>
          <a:prstGeom prst="rect">
            <a:avLst/>
          </a:prstGeom>
        </p:spPr>
      </p:pic>
      <p:pic>
        <p:nvPicPr>
          <p:cNvPr id="184" name="Image 132" descr="preencoded.png">    </p:cNvPr>
          <p:cNvPicPr>
            <a:picLocks noChangeAspect="1"/>
          </p:cNvPicPr>
          <p:nvPr/>
        </p:nvPicPr>
        <p:blipFill>
          <a:blip r:embed="rId133"/>
          <a:stretch>
            <a:fillRect/>
          </a:stretch>
        </p:blipFill>
        <p:spPr>
          <a:xfrm>
            <a:off x="15796245" y="5150616"/>
            <a:ext cx="1320165" cy="266700"/>
          </a:xfrm>
          <a:prstGeom prst="rect">
            <a:avLst/>
          </a:prstGeom>
        </p:spPr>
      </p:pic>
      <p:pic>
        <p:nvPicPr>
          <p:cNvPr id="185" name="Image 133" descr="preencoded.png">    </p:cNvPr>
          <p:cNvPicPr>
            <a:picLocks noChangeAspect="1"/>
          </p:cNvPicPr>
          <p:nvPr/>
        </p:nvPicPr>
        <p:blipFill>
          <a:blip r:embed="rId134"/>
          <a:stretch>
            <a:fillRect/>
          </a:stretch>
        </p:blipFill>
        <p:spPr>
          <a:xfrm>
            <a:off x="15872445" y="5198241"/>
            <a:ext cx="171450" cy="171450"/>
          </a:xfrm>
          <a:prstGeom prst="rect">
            <a:avLst/>
          </a:prstGeom>
        </p:spPr>
      </p:pic>
      <p:sp>
        <p:nvSpPr>
          <p:cNvPr id="186" name="Text 50"/>
          <p:cNvSpPr/>
          <p:nvPr/>
        </p:nvSpPr>
        <p:spPr>
          <a:xfrm>
            <a:off x="16097231" y="5207766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87" name="Image 134" descr="preencoded.png">    </p:cNvPr>
          <p:cNvPicPr>
            <a:picLocks noChangeAspect="1"/>
          </p:cNvPicPr>
          <p:nvPr/>
        </p:nvPicPr>
        <p:blipFill>
          <a:blip r:embed="rId135"/>
          <a:stretch>
            <a:fillRect/>
          </a:stretch>
        </p:blipFill>
        <p:spPr>
          <a:xfrm>
            <a:off x="1084427" y="5545029"/>
            <a:ext cx="16119145" cy="508744"/>
          </a:xfrm>
          <a:prstGeom prst="rect">
            <a:avLst/>
          </a:prstGeom>
        </p:spPr>
      </p:pic>
      <p:pic>
        <p:nvPicPr>
          <p:cNvPr id="188" name="Image 135" descr="preencoded.png">    </p:cNvPr>
          <p:cNvPicPr>
            <a:picLocks noChangeAspect="1"/>
          </p:cNvPicPr>
          <p:nvPr/>
        </p:nvPicPr>
        <p:blipFill>
          <a:blip r:embed="rId136"/>
          <a:stretch>
            <a:fillRect/>
          </a:stretch>
        </p:blipFill>
        <p:spPr>
          <a:xfrm>
            <a:off x="1084427" y="5545038"/>
            <a:ext cx="5464997" cy="508744"/>
          </a:xfrm>
          <a:prstGeom prst="rect">
            <a:avLst/>
          </a:prstGeom>
        </p:spPr>
      </p:pic>
      <p:sp>
        <p:nvSpPr>
          <p:cNvPr id="189" name="Text 51"/>
          <p:cNvSpPr/>
          <p:nvPr/>
        </p:nvSpPr>
        <p:spPr>
          <a:xfrm>
            <a:off x="1245050" y="5665543"/>
            <a:ext cx="1720215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Standalone refund</a:t>
            </a:r>
            <a:endParaRPr lang="en-US" sz="1476" dirty="0"/>
          </a:p>
        </p:txBody>
      </p:sp>
      <p:pic>
        <p:nvPicPr>
          <p:cNvPr id="190" name="Image 136" descr="preencoded.png">    </p:cNvPr>
          <p:cNvPicPr>
            <a:picLocks noChangeAspect="1"/>
          </p:cNvPicPr>
          <p:nvPr/>
        </p:nvPicPr>
        <p:blipFill>
          <a:blip r:embed="rId137"/>
          <a:stretch>
            <a:fillRect/>
          </a:stretch>
        </p:blipFill>
        <p:spPr>
          <a:xfrm>
            <a:off x="6549423" y="5545048"/>
            <a:ext cx="1524140" cy="508744"/>
          </a:xfrm>
          <a:prstGeom prst="rect">
            <a:avLst/>
          </a:prstGeom>
        </p:spPr>
      </p:pic>
      <p:pic>
        <p:nvPicPr>
          <p:cNvPr id="191" name="Image 137" descr="preencoded.png">    </p:cNvPr>
          <p:cNvPicPr>
            <a:picLocks noChangeAspect="1"/>
          </p:cNvPicPr>
          <p:nvPr/>
        </p:nvPicPr>
        <p:blipFill>
          <a:blip r:embed="rId138"/>
          <a:stretch>
            <a:fillRect/>
          </a:stretch>
        </p:blipFill>
        <p:spPr>
          <a:xfrm>
            <a:off x="6651408" y="5659375"/>
            <a:ext cx="1320165" cy="266700"/>
          </a:xfrm>
          <a:prstGeom prst="rect">
            <a:avLst/>
          </a:prstGeom>
        </p:spPr>
      </p:pic>
      <p:pic>
        <p:nvPicPr>
          <p:cNvPr id="192" name="Image 138" descr="preencoded.png">    </p:cNvPr>
          <p:cNvPicPr>
            <a:picLocks noChangeAspect="1"/>
          </p:cNvPicPr>
          <p:nvPr/>
        </p:nvPicPr>
        <p:blipFill>
          <a:blip r:embed="rId139"/>
          <a:stretch>
            <a:fillRect/>
          </a:stretch>
        </p:blipFill>
        <p:spPr>
          <a:xfrm>
            <a:off x="6727608" y="5707000"/>
            <a:ext cx="171450" cy="171450"/>
          </a:xfrm>
          <a:prstGeom prst="rect">
            <a:avLst/>
          </a:prstGeom>
        </p:spPr>
      </p:pic>
      <p:sp>
        <p:nvSpPr>
          <p:cNvPr id="193" name="Text 52"/>
          <p:cNvSpPr/>
          <p:nvPr/>
        </p:nvSpPr>
        <p:spPr>
          <a:xfrm>
            <a:off x="6952394" y="5716525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94" name="Image 139" descr="preencoded.png">    </p:cNvPr>
          <p:cNvPicPr>
            <a:picLocks noChangeAspect="1"/>
          </p:cNvPicPr>
          <p:nvPr/>
        </p:nvPicPr>
        <p:blipFill>
          <a:blip r:embed="rId140"/>
          <a:stretch>
            <a:fillRect/>
          </a:stretch>
        </p:blipFill>
        <p:spPr>
          <a:xfrm>
            <a:off x="8073563" y="5545048"/>
            <a:ext cx="1524140" cy="508744"/>
          </a:xfrm>
          <a:prstGeom prst="rect">
            <a:avLst/>
          </a:prstGeom>
        </p:spPr>
      </p:pic>
      <p:pic>
        <p:nvPicPr>
          <p:cNvPr id="195" name="Image 140" descr="preencoded.png">    </p:cNvPr>
          <p:cNvPicPr>
            <a:picLocks noChangeAspect="1"/>
          </p:cNvPicPr>
          <p:nvPr/>
        </p:nvPicPr>
        <p:blipFill>
          <a:blip r:embed="rId141"/>
          <a:stretch>
            <a:fillRect/>
          </a:stretch>
        </p:blipFill>
        <p:spPr>
          <a:xfrm>
            <a:off x="8175547" y="5659375"/>
            <a:ext cx="1320165" cy="266700"/>
          </a:xfrm>
          <a:prstGeom prst="rect">
            <a:avLst/>
          </a:prstGeom>
        </p:spPr>
      </p:pic>
      <p:pic>
        <p:nvPicPr>
          <p:cNvPr id="196" name="Image 141" descr="preencoded.png">    </p:cNvPr>
          <p:cNvPicPr>
            <a:picLocks noChangeAspect="1"/>
          </p:cNvPicPr>
          <p:nvPr/>
        </p:nvPicPr>
        <p:blipFill>
          <a:blip r:embed="rId142"/>
          <a:stretch>
            <a:fillRect/>
          </a:stretch>
        </p:blipFill>
        <p:spPr>
          <a:xfrm>
            <a:off x="8251747" y="5707000"/>
            <a:ext cx="171450" cy="171450"/>
          </a:xfrm>
          <a:prstGeom prst="rect">
            <a:avLst/>
          </a:prstGeom>
        </p:spPr>
      </p:pic>
      <p:sp>
        <p:nvSpPr>
          <p:cNvPr id="197" name="Text 53"/>
          <p:cNvSpPr/>
          <p:nvPr/>
        </p:nvSpPr>
        <p:spPr>
          <a:xfrm>
            <a:off x="8476534" y="5716525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98" name="Image 142" descr="preencoded.png">    </p:cNvPr>
          <p:cNvPicPr>
            <a:picLocks noChangeAspect="1"/>
          </p:cNvPicPr>
          <p:nvPr/>
        </p:nvPicPr>
        <p:blipFill>
          <a:blip r:embed="rId143"/>
          <a:stretch>
            <a:fillRect/>
          </a:stretch>
        </p:blipFill>
        <p:spPr>
          <a:xfrm>
            <a:off x="9597703" y="5545048"/>
            <a:ext cx="1524140" cy="508744"/>
          </a:xfrm>
          <a:prstGeom prst="rect">
            <a:avLst/>
          </a:prstGeom>
        </p:spPr>
      </p:pic>
      <p:pic>
        <p:nvPicPr>
          <p:cNvPr id="199" name="Image 143" descr="preencoded.png">    </p:cNvPr>
          <p:cNvPicPr>
            <a:picLocks noChangeAspect="1"/>
          </p:cNvPicPr>
          <p:nvPr/>
        </p:nvPicPr>
        <p:blipFill>
          <a:blip r:embed="rId144"/>
          <a:stretch>
            <a:fillRect/>
          </a:stretch>
        </p:blipFill>
        <p:spPr>
          <a:xfrm>
            <a:off x="9699687" y="5659375"/>
            <a:ext cx="1320165" cy="266700"/>
          </a:xfrm>
          <a:prstGeom prst="rect">
            <a:avLst/>
          </a:prstGeom>
        </p:spPr>
      </p:pic>
      <p:pic>
        <p:nvPicPr>
          <p:cNvPr id="200" name="Image 144" descr="preencoded.png">    </p:cNvPr>
          <p:cNvPicPr>
            <a:picLocks noChangeAspect="1"/>
          </p:cNvPicPr>
          <p:nvPr/>
        </p:nvPicPr>
        <p:blipFill>
          <a:blip r:embed="rId145"/>
          <a:stretch>
            <a:fillRect/>
          </a:stretch>
        </p:blipFill>
        <p:spPr>
          <a:xfrm>
            <a:off x="9775887" y="5707000"/>
            <a:ext cx="171450" cy="171450"/>
          </a:xfrm>
          <a:prstGeom prst="rect">
            <a:avLst/>
          </a:prstGeom>
        </p:spPr>
      </p:pic>
      <p:sp>
        <p:nvSpPr>
          <p:cNvPr id="201" name="Text 54"/>
          <p:cNvSpPr/>
          <p:nvPr/>
        </p:nvSpPr>
        <p:spPr>
          <a:xfrm>
            <a:off x="10000673" y="5716525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202" name="Image 145" descr="preencoded.png">    </p:cNvPr>
          <p:cNvPicPr>
            <a:picLocks noChangeAspect="1"/>
          </p:cNvPicPr>
          <p:nvPr/>
        </p:nvPicPr>
        <p:blipFill>
          <a:blip r:embed="rId146"/>
          <a:stretch>
            <a:fillRect/>
          </a:stretch>
        </p:blipFill>
        <p:spPr>
          <a:xfrm>
            <a:off x="11121842" y="5545048"/>
            <a:ext cx="1524140" cy="508744"/>
          </a:xfrm>
          <a:prstGeom prst="rect">
            <a:avLst/>
          </a:prstGeom>
        </p:spPr>
      </p:pic>
      <p:pic>
        <p:nvPicPr>
          <p:cNvPr id="203" name="Image 146" descr="preencoded.png">    </p:cNvPr>
          <p:cNvPicPr>
            <a:picLocks noChangeAspect="1"/>
          </p:cNvPicPr>
          <p:nvPr/>
        </p:nvPicPr>
        <p:blipFill>
          <a:blip r:embed="rId147"/>
          <a:stretch>
            <a:fillRect/>
          </a:stretch>
        </p:blipFill>
        <p:spPr>
          <a:xfrm>
            <a:off x="11223827" y="5659375"/>
            <a:ext cx="1320165" cy="266700"/>
          </a:xfrm>
          <a:prstGeom prst="rect">
            <a:avLst/>
          </a:prstGeom>
        </p:spPr>
      </p:pic>
      <p:pic>
        <p:nvPicPr>
          <p:cNvPr id="204" name="Image 147" descr="preencoded.png">    </p:cNvPr>
          <p:cNvPicPr>
            <a:picLocks noChangeAspect="1"/>
          </p:cNvPicPr>
          <p:nvPr/>
        </p:nvPicPr>
        <p:blipFill>
          <a:blip r:embed="rId148"/>
          <a:stretch>
            <a:fillRect/>
          </a:stretch>
        </p:blipFill>
        <p:spPr>
          <a:xfrm>
            <a:off x="11300027" y="5707000"/>
            <a:ext cx="171450" cy="171450"/>
          </a:xfrm>
          <a:prstGeom prst="rect">
            <a:avLst/>
          </a:prstGeom>
        </p:spPr>
      </p:pic>
      <p:sp>
        <p:nvSpPr>
          <p:cNvPr id="205" name="Text 55"/>
          <p:cNvSpPr/>
          <p:nvPr/>
        </p:nvSpPr>
        <p:spPr>
          <a:xfrm>
            <a:off x="11524813" y="5716525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206" name="Image 148" descr="preencoded.png">    </p:cNvPr>
          <p:cNvPicPr>
            <a:picLocks noChangeAspect="1"/>
          </p:cNvPicPr>
          <p:nvPr/>
        </p:nvPicPr>
        <p:blipFill>
          <a:blip r:embed="rId149"/>
          <a:stretch>
            <a:fillRect/>
          </a:stretch>
        </p:blipFill>
        <p:spPr>
          <a:xfrm>
            <a:off x="12645982" y="5545048"/>
            <a:ext cx="1524140" cy="508744"/>
          </a:xfrm>
          <a:prstGeom prst="rect">
            <a:avLst/>
          </a:prstGeom>
        </p:spPr>
      </p:pic>
      <p:pic>
        <p:nvPicPr>
          <p:cNvPr id="207" name="Image 149" descr="preencoded.png">    </p:cNvPr>
          <p:cNvPicPr>
            <a:picLocks noChangeAspect="1"/>
          </p:cNvPicPr>
          <p:nvPr/>
        </p:nvPicPr>
        <p:blipFill>
          <a:blip r:embed="rId150"/>
          <a:stretch>
            <a:fillRect/>
          </a:stretch>
        </p:blipFill>
        <p:spPr>
          <a:xfrm>
            <a:off x="12747966" y="5659375"/>
            <a:ext cx="1320165" cy="266700"/>
          </a:xfrm>
          <a:prstGeom prst="rect">
            <a:avLst/>
          </a:prstGeom>
        </p:spPr>
      </p:pic>
      <p:pic>
        <p:nvPicPr>
          <p:cNvPr id="208" name="Image 150" descr="preencoded.png">    </p:cNvPr>
          <p:cNvPicPr>
            <a:picLocks noChangeAspect="1"/>
          </p:cNvPicPr>
          <p:nvPr/>
        </p:nvPicPr>
        <p:blipFill>
          <a:blip r:embed="rId151"/>
          <a:stretch>
            <a:fillRect/>
          </a:stretch>
        </p:blipFill>
        <p:spPr>
          <a:xfrm>
            <a:off x="12824166" y="5707000"/>
            <a:ext cx="171450" cy="171450"/>
          </a:xfrm>
          <a:prstGeom prst="rect">
            <a:avLst/>
          </a:prstGeom>
        </p:spPr>
      </p:pic>
      <p:sp>
        <p:nvSpPr>
          <p:cNvPr id="209" name="Text 56"/>
          <p:cNvSpPr/>
          <p:nvPr/>
        </p:nvSpPr>
        <p:spPr>
          <a:xfrm>
            <a:off x="13048952" y="5716525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210" name="Image 151" descr="preencoded.png">    </p:cNvPr>
          <p:cNvPicPr>
            <a:picLocks noChangeAspect="1"/>
          </p:cNvPicPr>
          <p:nvPr/>
        </p:nvPicPr>
        <p:blipFill>
          <a:blip r:embed="rId152"/>
          <a:stretch>
            <a:fillRect/>
          </a:stretch>
        </p:blipFill>
        <p:spPr>
          <a:xfrm>
            <a:off x="14170121" y="5545048"/>
            <a:ext cx="1524140" cy="508744"/>
          </a:xfrm>
          <a:prstGeom prst="rect">
            <a:avLst/>
          </a:prstGeom>
        </p:spPr>
      </p:pic>
      <p:pic>
        <p:nvPicPr>
          <p:cNvPr id="211" name="Image 152" descr="preencoded.png">    </p:cNvPr>
          <p:cNvPicPr>
            <a:picLocks noChangeAspect="1"/>
          </p:cNvPicPr>
          <p:nvPr/>
        </p:nvPicPr>
        <p:blipFill>
          <a:blip r:embed="rId153"/>
          <a:stretch>
            <a:fillRect/>
          </a:stretch>
        </p:blipFill>
        <p:spPr>
          <a:xfrm>
            <a:off x="14272106" y="5659375"/>
            <a:ext cx="1320165" cy="266700"/>
          </a:xfrm>
          <a:prstGeom prst="rect">
            <a:avLst/>
          </a:prstGeom>
        </p:spPr>
      </p:pic>
      <p:pic>
        <p:nvPicPr>
          <p:cNvPr id="212" name="Image 153" descr="preencoded.png">    </p:cNvPr>
          <p:cNvPicPr>
            <a:picLocks noChangeAspect="1"/>
          </p:cNvPicPr>
          <p:nvPr/>
        </p:nvPicPr>
        <p:blipFill>
          <a:blip r:embed="rId154"/>
          <a:stretch>
            <a:fillRect/>
          </a:stretch>
        </p:blipFill>
        <p:spPr>
          <a:xfrm>
            <a:off x="14348306" y="5707000"/>
            <a:ext cx="171450" cy="171450"/>
          </a:xfrm>
          <a:prstGeom prst="rect">
            <a:avLst/>
          </a:prstGeom>
        </p:spPr>
      </p:pic>
      <p:sp>
        <p:nvSpPr>
          <p:cNvPr id="213" name="Text 57"/>
          <p:cNvSpPr/>
          <p:nvPr/>
        </p:nvSpPr>
        <p:spPr>
          <a:xfrm>
            <a:off x="14573092" y="5716525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214" name="Image 154" descr="preencoded.png">    </p:cNvPr>
          <p:cNvPicPr>
            <a:picLocks noChangeAspect="1"/>
          </p:cNvPicPr>
          <p:nvPr/>
        </p:nvPicPr>
        <p:blipFill>
          <a:blip r:embed="rId155"/>
          <a:stretch>
            <a:fillRect/>
          </a:stretch>
        </p:blipFill>
        <p:spPr>
          <a:xfrm>
            <a:off x="15694261" y="5545048"/>
            <a:ext cx="1509311" cy="508744"/>
          </a:xfrm>
          <a:prstGeom prst="rect">
            <a:avLst/>
          </a:prstGeom>
        </p:spPr>
      </p:pic>
      <p:pic>
        <p:nvPicPr>
          <p:cNvPr id="215" name="Image 155" descr="preencoded.png">    </p:cNvPr>
          <p:cNvPicPr>
            <a:picLocks noChangeAspect="1"/>
          </p:cNvPicPr>
          <p:nvPr/>
        </p:nvPicPr>
        <p:blipFill>
          <a:blip r:embed="rId156"/>
          <a:stretch>
            <a:fillRect/>
          </a:stretch>
        </p:blipFill>
        <p:spPr>
          <a:xfrm>
            <a:off x="15796245" y="5659375"/>
            <a:ext cx="1320165" cy="266700"/>
          </a:xfrm>
          <a:prstGeom prst="rect">
            <a:avLst/>
          </a:prstGeom>
        </p:spPr>
      </p:pic>
      <p:pic>
        <p:nvPicPr>
          <p:cNvPr id="216" name="Image 156" descr="preencoded.png">    </p:cNvPr>
          <p:cNvPicPr>
            <a:picLocks noChangeAspect="1"/>
          </p:cNvPicPr>
          <p:nvPr/>
        </p:nvPicPr>
        <p:blipFill>
          <a:blip r:embed="rId157"/>
          <a:stretch>
            <a:fillRect/>
          </a:stretch>
        </p:blipFill>
        <p:spPr>
          <a:xfrm>
            <a:off x="15872445" y="5707000"/>
            <a:ext cx="171450" cy="171450"/>
          </a:xfrm>
          <a:prstGeom prst="rect">
            <a:avLst/>
          </a:prstGeom>
        </p:spPr>
      </p:pic>
      <p:sp>
        <p:nvSpPr>
          <p:cNvPr id="217" name="Text 58"/>
          <p:cNvSpPr/>
          <p:nvPr/>
        </p:nvSpPr>
        <p:spPr>
          <a:xfrm>
            <a:off x="16097231" y="5716525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218" name="Image 157" descr="preencoded.png">    </p:cNvPr>
          <p:cNvPicPr>
            <a:picLocks noChangeAspect="1"/>
          </p:cNvPicPr>
          <p:nvPr/>
        </p:nvPicPr>
        <p:blipFill>
          <a:blip r:embed="rId158"/>
          <a:stretch>
            <a:fillRect/>
          </a:stretch>
        </p:blipFill>
        <p:spPr>
          <a:xfrm>
            <a:off x="1084427" y="6053770"/>
            <a:ext cx="16119145" cy="508744"/>
          </a:xfrm>
          <a:prstGeom prst="rect">
            <a:avLst/>
          </a:prstGeom>
        </p:spPr>
      </p:pic>
      <p:pic>
        <p:nvPicPr>
          <p:cNvPr id="219" name="Image 158" descr="preencoded.png">    </p:cNvPr>
          <p:cNvPicPr>
            <a:picLocks noChangeAspect="1"/>
          </p:cNvPicPr>
          <p:nvPr/>
        </p:nvPicPr>
        <p:blipFill>
          <a:blip r:embed="rId159"/>
          <a:stretch>
            <a:fillRect/>
          </a:stretch>
        </p:blipFill>
        <p:spPr>
          <a:xfrm>
            <a:off x="1084427" y="6053751"/>
            <a:ext cx="5464997" cy="508744"/>
          </a:xfrm>
          <a:prstGeom prst="rect">
            <a:avLst/>
          </a:prstGeom>
        </p:spPr>
      </p:pic>
      <p:sp>
        <p:nvSpPr>
          <p:cNvPr id="220" name="Text 59"/>
          <p:cNvSpPr/>
          <p:nvPr/>
        </p:nvSpPr>
        <p:spPr>
          <a:xfrm>
            <a:off x="1245050" y="6174228"/>
            <a:ext cx="118014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Installments</a:t>
            </a:r>
            <a:endParaRPr lang="en-US" sz="1476" dirty="0"/>
          </a:p>
        </p:txBody>
      </p:sp>
      <p:pic>
        <p:nvPicPr>
          <p:cNvPr id="221" name="Image 159" descr="preencoded.png">    </p:cNvPr>
          <p:cNvPicPr>
            <a:picLocks noChangeAspect="1"/>
          </p:cNvPicPr>
          <p:nvPr/>
        </p:nvPicPr>
        <p:blipFill>
          <a:blip r:embed="rId160"/>
          <a:stretch>
            <a:fillRect/>
          </a:stretch>
        </p:blipFill>
        <p:spPr>
          <a:xfrm>
            <a:off x="6549423" y="6053751"/>
            <a:ext cx="1524140" cy="508744"/>
          </a:xfrm>
          <a:prstGeom prst="rect">
            <a:avLst/>
          </a:prstGeom>
        </p:spPr>
      </p:pic>
      <p:pic>
        <p:nvPicPr>
          <p:cNvPr id="222" name="Image 160" descr="preencoded.png">    </p:cNvPr>
          <p:cNvPicPr>
            <a:picLocks noChangeAspect="1"/>
          </p:cNvPicPr>
          <p:nvPr/>
        </p:nvPicPr>
        <p:blipFill>
          <a:blip r:embed="rId161"/>
          <a:stretch>
            <a:fillRect/>
          </a:stretch>
        </p:blipFill>
        <p:spPr>
          <a:xfrm>
            <a:off x="6651408" y="6168079"/>
            <a:ext cx="1320165" cy="266700"/>
          </a:xfrm>
          <a:prstGeom prst="rect">
            <a:avLst/>
          </a:prstGeom>
        </p:spPr>
      </p:pic>
      <p:pic>
        <p:nvPicPr>
          <p:cNvPr id="223" name="Image 161" descr="preencoded.png">    </p:cNvPr>
          <p:cNvPicPr>
            <a:picLocks noChangeAspect="1"/>
          </p:cNvPicPr>
          <p:nvPr/>
        </p:nvPicPr>
        <p:blipFill>
          <a:blip r:embed="rId162"/>
          <a:stretch>
            <a:fillRect/>
          </a:stretch>
        </p:blipFill>
        <p:spPr>
          <a:xfrm>
            <a:off x="6727608" y="6215704"/>
            <a:ext cx="171450" cy="171450"/>
          </a:xfrm>
          <a:prstGeom prst="rect">
            <a:avLst/>
          </a:prstGeom>
        </p:spPr>
      </p:pic>
      <p:sp>
        <p:nvSpPr>
          <p:cNvPr id="224" name="Text 60"/>
          <p:cNvSpPr/>
          <p:nvPr/>
        </p:nvSpPr>
        <p:spPr>
          <a:xfrm>
            <a:off x="6952394" y="6225229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225" name="Image 162" descr="preencoded.png">    </p:cNvPr>
          <p:cNvPicPr>
            <a:picLocks noChangeAspect="1"/>
          </p:cNvPicPr>
          <p:nvPr/>
        </p:nvPicPr>
        <p:blipFill>
          <a:blip r:embed="rId163"/>
          <a:stretch>
            <a:fillRect/>
          </a:stretch>
        </p:blipFill>
        <p:spPr>
          <a:xfrm>
            <a:off x="8073563" y="6053751"/>
            <a:ext cx="1524140" cy="508744"/>
          </a:xfrm>
          <a:prstGeom prst="rect">
            <a:avLst/>
          </a:prstGeom>
        </p:spPr>
      </p:pic>
      <p:pic>
        <p:nvPicPr>
          <p:cNvPr id="226" name="Image 163" descr="preencoded.png">    </p:cNvPr>
          <p:cNvPicPr>
            <a:picLocks noChangeAspect="1"/>
          </p:cNvPicPr>
          <p:nvPr/>
        </p:nvPicPr>
        <p:blipFill>
          <a:blip r:embed="rId164"/>
          <a:stretch>
            <a:fillRect/>
          </a:stretch>
        </p:blipFill>
        <p:spPr>
          <a:xfrm>
            <a:off x="8175547" y="6168079"/>
            <a:ext cx="1320165" cy="266700"/>
          </a:xfrm>
          <a:prstGeom prst="rect">
            <a:avLst/>
          </a:prstGeom>
        </p:spPr>
      </p:pic>
      <p:pic>
        <p:nvPicPr>
          <p:cNvPr id="227" name="Image 164" descr="preencoded.png">    </p:cNvPr>
          <p:cNvPicPr>
            <a:picLocks noChangeAspect="1"/>
          </p:cNvPicPr>
          <p:nvPr/>
        </p:nvPicPr>
        <p:blipFill>
          <a:blip r:embed="rId165"/>
          <a:stretch>
            <a:fillRect/>
          </a:stretch>
        </p:blipFill>
        <p:spPr>
          <a:xfrm>
            <a:off x="8251747" y="6215704"/>
            <a:ext cx="171450" cy="171450"/>
          </a:xfrm>
          <a:prstGeom prst="rect">
            <a:avLst/>
          </a:prstGeom>
        </p:spPr>
      </p:pic>
      <p:sp>
        <p:nvSpPr>
          <p:cNvPr id="228" name="Text 61"/>
          <p:cNvSpPr/>
          <p:nvPr/>
        </p:nvSpPr>
        <p:spPr>
          <a:xfrm>
            <a:off x="8476534" y="6225229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229" name="Image 165" descr="preencoded.png">    </p:cNvPr>
          <p:cNvPicPr>
            <a:picLocks noChangeAspect="1"/>
          </p:cNvPicPr>
          <p:nvPr/>
        </p:nvPicPr>
        <p:blipFill>
          <a:blip r:embed="rId166"/>
          <a:stretch>
            <a:fillRect/>
          </a:stretch>
        </p:blipFill>
        <p:spPr>
          <a:xfrm>
            <a:off x="9597703" y="6053751"/>
            <a:ext cx="1524140" cy="508744"/>
          </a:xfrm>
          <a:prstGeom prst="rect">
            <a:avLst/>
          </a:prstGeom>
        </p:spPr>
      </p:pic>
      <p:pic>
        <p:nvPicPr>
          <p:cNvPr id="230" name="Image 166" descr="preencoded.png">    </p:cNvPr>
          <p:cNvPicPr>
            <a:picLocks noChangeAspect="1"/>
          </p:cNvPicPr>
          <p:nvPr/>
        </p:nvPicPr>
        <p:blipFill>
          <a:blip r:embed="rId167"/>
          <a:stretch>
            <a:fillRect/>
          </a:stretch>
        </p:blipFill>
        <p:spPr>
          <a:xfrm>
            <a:off x="9699687" y="6168079"/>
            <a:ext cx="1320165" cy="266700"/>
          </a:xfrm>
          <a:prstGeom prst="rect">
            <a:avLst/>
          </a:prstGeom>
        </p:spPr>
      </p:pic>
      <p:pic>
        <p:nvPicPr>
          <p:cNvPr id="231" name="Image 167" descr="preencoded.png">    </p:cNvPr>
          <p:cNvPicPr>
            <a:picLocks noChangeAspect="1"/>
          </p:cNvPicPr>
          <p:nvPr/>
        </p:nvPicPr>
        <p:blipFill>
          <a:blip r:embed="rId168"/>
          <a:stretch>
            <a:fillRect/>
          </a:stretch>
        </p:blipFill>
        <p:spPr>
          <a:xfrm>
            <a:off x="9775887" y="6215704"/>
            <a:ext cx="171450" cy="171450"/>
          </a:xfrm>
          <a:prstGeom prst="rect">
            <a:avLst/>
          </a:prstGeom>
        </p:spPr>
      </p:pic>
      <p:sp>
        <p:nvSpPr>
          <p:cNvPr id="232" name="Text 62"/>
          <p:cNvSpPr/>
          <p:nvPr/>
        </p:nvSpPr>
        <p:spPr>
          <a:xfrm>
            <a:off x="10000673" y="6225229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233" name="Image 168" descr="preencoded.png">    </p:cNvPr>
          <p:cNvPicPr>
            <a:picLocks noChangeAspect="1"/>
          </p:cNvPicPr>
          <p:nvPr/>
        </p:nvPicPr>
        <p:blipFill>
          <a:blip r:embed="rId169"/>
          <a:stretch>
            <a:fillRect/>
          </a:stretch>
        </p:blipFill>
        <p:spPr>
          <a:xfrm>
            <a:off x="11121842" y="6053751"/>
            <a:ext cx="1524140" cy="508744"/>
          </a:xfrm>
          <a:prstGeom prst="rect">
            <a:avLst/>
          </a:prstGeom>
        </p:spPr>
      </p:pic>
      <p:pic>
        <p:nvPicPr>
          <p:cNvPr id="234" name="Image 169" descr="preencoded.png">    </p:cNvPr>
          <p:cNvPicPr>
            <a:picLocks noChangeAspect="1"/>
          </p:cNvPicPr>
          <p:nvPr/>
        </p:nvPicPr>
        <p:blipFill>
          <a:blip r:embed="rId170"/>
          <a:stretch>
            <a:fillRect/>
          </a:stretch>
        </p:blipFill>
        <p:spPr>
          <a:xfrm>
            <a:off x="11371464" y="6168079"/>
            <a:ext cx="1024890" cy="266700"/>
          </a:xfrm>
          <a:prstGeom prst="rect">
            <a:avLst/>
          </a:prstGeom>
        </p:spPr>
      </p:pic>
      <p:pic>
        <p:nvPicPr>
          <p:cNvPr id="235" name="Image 170" descr="preencoded.png">    </p:cNvPr>
          <p:cNvPicPr>
            <a:picLocks noChangeAspect="1"/>
          </p:cNvPicPr>
          <p:nvPr/>
        </p:nvPicPr>
        <p:blipFill>
          <a:blip r:embed="rId171"/>
          <a:stretch>
            <a:fillRect/>
          </a:stretch>
        </p:blipFill>
        <p:spPr>
          <a:xfrm>
            <a:off x="11447664" y="6215704"/>
            <a:ext cx="171450" cy="171450"/>
          </a:xfrm>
          <a:prstGeom prst="rect">
            <a:avLst/>
          </a:prstGeom>
        </p:spPr>
      </p:pic>
      <p:sp>
        <p:nvSpPr>
          <p:cNvPr id="236" name="Text 63"/>
          <p:cNvSpPr/>
          <p:nvPr/>
        </p:nvSpPr>
        <p:spPr>
          <a:xfrm>
            <a:off x="11672450" y="6225229"/>
            <a:ext cx="680085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00" dirty="0"/>
          </a:p>
        </p:txBody>
      </p:sp>
      <p:pic>
        <p:nvPicPr>
          <p:cNvPr id="237" name="Image 171" descr="preencoded.png">    </p:cNvPr>
          <p:cNvPicPr>
            <a:picLocks noChangeAspect="1"/>
          </p:cNvPicPr>
          <p:nvPr/>
        </p:nvPicPr>
        <p:blipFill>
          <a:blip r:embed="rId172"/>
          <a:stretch>
            <a:fillRect/>
          </a:stretch>
        </p:blipFill>
        <p:spPr>
          <a:xfrm>
            <a:off x="12645982" y="6053751"/>
            <a:ext cx="1524140" cy="508744"/>
          </a:xfrm>
          <a:prstGeom prst="rect">
            <a:avLst/>
          </a:prstGeom>
        </p:spPr>
      </p:pic>
      <p:pic>
        <p:nvPicPr>
          <p:cNvPr id="238" name="Image 172" descr="preencoded.png">    </p:cNvPr>
          <p:cNvPicPr>
            <a:picLocks noChangeAspect="1"/>
          </p:cNvPicPr>
          <p:nvPr/>
        </p:nvPicPr>
        <p:blipFill>
          <a:blip r:embed="rId173"/>
          <a:stretch>
            <a:fillRect/>
          </a:stretch>
        </p:blipFill>
        <p:spPr>
          <a:xfrm>
            <a:off x="12747966" y="6168079"/>
            <a:ext cx="1320165" cy="266700"/>
          </a:xfrm>
          <a:prstGeom prst="rect">
            <a:avLst/>
          </a:prstGeom>
        </p:spPr>
      </p:pic>
      <p:pic>
        <p:nvPicPr>
          <p:cNvPr id="239" name="Image 173" descr="preencoded.png">    </p:cNvPr>
          <p:cNvPicPr>
            <a:picLocks noChangeAspect="1"/>
          </p:cNvPicPr>
          <p:nvPr/>
        </p:nvPicPr>
        <p:blipFill>
          <a:blip r:embed="rId174"/>
          <a:stretch>
            <a:fillRect/>
          </a:stretch>
        </p:blipFill>
        <p:spPr>
          <a:xfrm>
            <a:off x="12824166" y="6215704"/>
            <a:ext cx="171450" cy="171450"/>
          </a:xfrm>
          <a:prstGeom prst="rect">
            <a:avLst/>
          </a:prstGeom>
        </p:spPr>
      </p:pic>
      <p:sp>
        <p:nvSpPr>
          <p:cNvPr id="240" name="Text 64"/>
          <p:cNvSpPr/>
          <p:nvPr/>
        </p:nvSpPr>
        <p:spPr>
          <a:xfrm>
            <a:off x="13048952" y="6225229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241" name="Image 174" descr="preencoded.png">    </p:cNvPr>
          <p:cNvPicPr>
            <a:picLocks noChangeAspect="1"/>
          </p:cNvPicPr>
          <p:nvPr/>
        </p:nvPicPr>
        <p:blipFill>
          <a:blip r:embed="rId175"/>
          <a:stretch>
            <a:fillRect/>
          </a:stretch>
        </p:blipFill>
        <p:spPr>
          <a:xfrm>
            <a:off x="14170121" y="6053751"/>
            <a:ext cx="1524140" cy="508744"/>
          </a:xfrm>
          <a:prstGeom prst="rect">
            <a:avLst/>
          </a:prstGeom>
        </p:spPr>
      </p:pic>
      <p:pic>
        <p:nvPicPr>
          <p:cNvPr id="242" name="Image 175" descr="preencoded.png">    </p:cNvPr>
          <p:cNvPicPr>
            <a:picLocks noChangeAspect="1"/>
          </p:cNvPicPr>
          <p:nvPr/>
        </p:nvPicPr>
        <p:blipFill>
          <a:blip r:embed="rId176"/>
          <a:stretch>
            <a:fillRect/>
          </a:stretch>
        </p:blipFill>
        <p:spPr>
          <a:xfrm>
            <a:off x="14272106" y="6168079"/>
            <a:ext cx="1320165" cy="266700"/>
          </a:xfrm>
          <a:prstGeom prst="rect">
            <a:avLst/>
          </a:prstGeom>
        </p:spPr>
      </p:pic>
      <p:pic>
        <p:nvPicPr>
          <p:cNvPr id="243" name="Image 176" descr="preencoded.png">    </p:cNvPr>
          <p:cNvPicPr>
            <a:picLocks noChangeAspect="1"/>
          </p:cNvPicPr>
          <p:nvPr/>
        </p:nvPicPr>
        <p:blipFill>
          <a:blip r:embed="rId177"/>
          <a:stretch>
            <a:fillRect/>
          </a:stretch>
        </p:blipFill>
        <p:spPr>
          <a:xfrm>
            <a:off x="14348306" y="6215704"/>
            <a:ext cx="171450" cy="171450"/>
          </a:xfrm>
          <a:prstGeom prst="rect">
            <a:avLst/>
          </a:prstGeom>
        </p:spPr>
      </p:pic>
      <p:sp>
        <p:nvSpPr>
          <p:cNvPr id="244" name="Text 65"/>
          <p:cNvSpPr/>
          <p:nvPr/>
        </p:nvSpPr>
        <p:spPr>
          <a:xfrm>
            <a:off x="14573092" y="6225229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245" name="Image 177" descr="preencoded.png">    </p:cNvPr>
          <p:cNvPicPr>
            <a:picLocks noChangeAspect="1"/>
          </p:cNvPicPr>
          <p:nvPr/>
        </p:nvPicPr>
        <p:blipFill>
          <a:blip r:embed="rId178"/>
          <a:stretch>
            <a:fillRect/>
          </a:stretch>
        </p:blipFill>
        <p:spPr>
          <a:xfrm>
            <a:off x="15694261" y="6053751"/>
            <a:ext cx="1509311" cy="508744"/>
          </a:xfrm>
          <a:prstGeom prst="rect">
            <a:avLst/>
          </a:prstGeom>
        </p:spPr>
      </p:pic>
      <p:pic>
        <p:nvPicPr>
          <p:cNvPr id="246" name="Image 178" descr="preencoded.png">    </p:cNvPr>
          <p:cNvPicPr>
            <a:picLocks noChangeAspect="1"/>
          </p:cNvPicPr>
          <p:nvPr/>
        </p:nvPicPr>
        <p:blipFill>
          <a:blip r:embed="rId179"/>
          <a:stretch>
            <a:fillRect/>
          </a:stretch>
        </p:blipFill>
        <p:spPr>
          <a:xfrm>
            <a:off x="15796245" y="6168079"/>
            <a:ext cx="1320165" cy="266700"/>
          </a:xfrm>
          <a:prstGeom prst="rect">
            <a:avLst/>
          </a:prstGeom>
        </p:spPr>
      </p:pic>
      <p:pic>
        <p:nvPicPr>
          <p:cNvPr id="247" name="Image 179" descr="preencoded.png">    </p:cNvPr>
          <p:cNvPicPr>
            <a:picLocks noChangeAspect="1"/>
          </p:cNvPicPr>
          <p:nvPr/>
        </p:nvPicPr>
        <p:blipFill>
          <a:blip r:embed="rId180"/>
          <a:stretch>
            <a:fillRect/>
          </a:stretch>
        </p:blipFill>
        <p:spPr>
          <a:xfrm>
            <a:off x="15872445" y="6215704"/>
            <a:ext cx="171450" cy="171450"/>
          </a:xfrm>
          <a:prstGeom prst="rect">
            <a:avLst/>
          </a:prstGeom>
        </p:spPr>
      </p:pic>
      <p:sp>
        <p:nvSpPr>
          <p:cNvPr id="248" name="Text 66"/>
          <p:cNvSpPr/>
          <p:nvPr/>
        </p:nvSpPr>
        <p:spPr>
          <a:xfrm>
            <a:off x="16097231" y="6225229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249" name="Image 180" descr="preencoded.png">    </p:cNvPr>
          <p:cNvPicPr>
            <a:picLocks noChangeAspect="1"/>
          </p:cNvPicPr>
          <p:nvPr/>
        </p:nvPicPr>
        <p:blipFill>
          <a:blip r:embed="rId181"/>
          <a:stretch>
            <a:fillRect/>
          </a:stretch>
        </p:blipFill>
        <p:spPr>
          <a:xfrm>
            <a:off x="1084427" y="6562520"/>
            <a:ext cx="16119145" cy="508744"/>
          </a:xfrm>
          <a:prstGeom prst="rect">
            <a:avLst/>
          </a:prstGeom>
        </p:spPr>
      </p:pic>
      <p:pic>
        <p:nvPicPr>
          <p:cNvPr id="250" name="Image 181" descr="preencoded.png">    </p:cNvPr>
          <p:cNvPicPr>
            <a:picLocks noChangeAspect="1"/>
          </p:cNvPicPr>
          <p:nvPr/>
        </p:nvPicPr>
        <p:blipFill>
          <a:blip r:embed="rId182"/>
          <a:stretch>
            <a:fillRect/>
          </a:stretch>
        </p:blipFill>
        <p:spPr>
          <a:xfrm>
            <a:off x="1084427" y="6562520"/>
            <a:ext cx="5464997" cy="508744"/>
          </a:xfrm>
          <a:prstGeom prst="rect">
            <a:avLst/>
          </a:prstGeom>
        </p:spPr>
      </p:pic>
      <p:sp>
        <p:nvSpPr>
          <p:cNvPr id="251" name="Text 67"/>
          <p:cNvSpPr/>
          <p:nvPr/>
        </p:nvSpPr>
        <p:spPr>
          <a:xfrm>
            <a:off x="1245050" y="6683006"/>
            <a:ext cx="354044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Pre-authorization (authorization hold)</a:t>
            </a:r>
            <a:endParaRPr lang="en-US" sz="1476" dirty="0"/>
          </a:p>
        </p:txBody>
      </p:sp>
      <p:pic>
        <p:nvPicPr>
          <p:cNvPr id="252" name="Image 182" descr="preencoded.png">    </p:cNvPr>
          <p:cNvPicPr>
            <a:picLocks noChangeAspect="1"/>
          </p:cNvPicPr>
          <p:nvPr/>
        </p:nvPicPr>
        <p:blipFill>
          <a:blip r:embed="rId183"/>
          <a:stretch>
            <a:fillRect/>
          </a:stretch>
        </p:blipFill>
        <p:spPr>
          <a:xfrm>
            <a:off x="6549423" y="6562520"/>
            <a:ext cx="1524140" cy="508744"/>
          </a:xfrm>
          <a:prstGeom prst="rect">
            <a:avLst/>
          </a:prstGeom>
        </p:spPr>
      </p:pic>
      <p:pic>
        <p:nvPicPr>
          <p:cNvPr id="253" name="Image 183" descr="preencoded.png">    </p:cNvPr>
          <p:cNvPicPr>
            <a:picLocks noChangeAspect="1"/>
          </p:cNvPicPr>
          <p:nvPr/>
        </p:nvPicPr>
        <p:blipFill>
          <a:blip r:embed="rId184"/>
          <a:stretch>
            <a:fillRect/>
          </a:stretch>
        </p:blipFill>
        <p:spPr>
          <a:xfrm>
            <a:off x="6651408" y="6676848"/>
            <a:ext cx="1320165" cy="266700"/>
          </a:xfrm>
          <a:prstGeom prst="rect">
            <a:avLst/>
          </a:prstGeom>
        </p:spPr>
      </p:pic>
      <p:pic>
        <p:nvPicPr>
          <p:cNvPr id="254" name="Image 184" descr="preencoded.png">    </p:cNvPr>
          <p:cNvPicPr>
            <a:picLocks noChangeAspect="1"/>
          </p:cNvPicPr>
          <p:nvPr/>
        </p:nvPicPr>
        <p:blipFill>
          <a:blip r:embed="rId185"/>
          <a:stretch>
            <a:fillRect/>
          </a:stretch>
        </p:blipFill>
        <p:spPr>
          <a:xfrm>
            <a:off x="6727608" y="6724473"/>
            <a:ext cx="171450" cy="171450"/>
          </a:xfrm>
          <a:prstGeom prst="rect">
            <a:avLst/>
          </a:prstGeom>
        </p:spPr>
      </p:pic>
      <p:sp>
        <p:nvSpPr>
          <p:cNvPr id="255" name="Text 68"/>
          <p:cNvSpPr/>
          <p:nvPr/>
        </p:nvSpPr>
        <p:spPr>
          <a:xfrm>
            <a:off x="6952394" y="6733998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256" name="Image 185" descr="preencoded.png">    </p:cNvPr>
          <p:cNvPicPr>
            <a:picLocks noChangeAspect="1"/>
          </p:cNvPicPr>
          <p:nvPr/>
        </p:nvPicPr>
        <p:blipFill>
          <a:blip r:embed="rId186"/>
          <a:stretch>
            <a:fillRect/>
          </a:stretch>
        </p:blipFill>
        <p:spPr>
          <a:xfrm>
            <a:off x="8073563" y="6562520"/>
            <a:ext cx="1524140" cy="508744"/>
          </a:xfrm>
          <a:prstGeom prst="rect">
            <a:avLst/>
          </a:prstGeom>
        </p:spPr>
      </p:pic>
      <p:pic>
        <p:nvPicPr>
          <p:cNvPr id="257" name="Image 186" descr="preencoded.png">    </p:cNvPr>
          <p:cNvPicPr>
            <a:picLocks noChangeAspect="1"/>
          </p:cNvPicPr>
          <p:nvPr/>
        </p:nvPicPr>
        <p:blipFill>
          <a:blip r:embed="rId187"/>
          <a:stretch>
            <a:fillRect/>
          </a:stretch>
        </p:blipFill>
        <p:spPr>
          <a:xfrm>
            <a:off x="8175547" y="6676848"/>
            <a:ext cx="1320165" cy="266700"/>
          </a:xfrm>
          <a:prstGeom prst="rect">
            <a:avLst/>
          </a:prstGeom>
        </p:spPr>
      </p:pic>
      <p:pic>
        <p:nvPicPr>
          <p:cNvPr id="258" name="Image 187" descr="preencoded.png">    </p:cNvPr>
          <p:cNvPicPr>
            <a:picLocks noChangeAspect="1"/>
          </p:cNvPicPr>
          <p:nvPr/>
        </p:nvPicPr>
        <p:blipFill>
          <a:blip r:embed="rId188"/>
          <a:stretch>
            <a:fillRect/>
          </a:stretch>
        </p:blipFill>
        <p:spPr>
          <a:xfrm>
            <a:off x="8251747" y="6724473"/>
            <a:ext cx="171450" cy="171450"/>
          </a:xfrm>
          <a:prstGeom prst="rect">
            <a:avLst/>
          </a:prstGeom>
        </p:spPr>
      </p:pic>
      <p:sp>
        <p:nvSpPr>
          <p:cNvPr id="259" name="Text 69"/>
          <p:cNvSpPr/>
          <p:nvPr/>
        </p:nvSpPr>
        <p:spPr>
          <a:xfrm>
            <a:off x="8476534" y="6733998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260" name="Image 188" descr="preencoded.png">    </p:cNvPr>
          <p:cNvPicPr>
            <a:picLocks noChangeAspect="1"/>
          </p:cNvPicPr>
          <p:nvPr/>
        </p:nvPicPr>
        <p:blipFill>
          <a:blip r:embed="rId189"/>
          <a:stretch>
            <a:fillRect/>
          </a:stretch>
        </p:blipFill>
        <p:spPr>
          <a:xfrm>
            <a:off x="9597703" y="6562520"/>
            <a:ext cx="1524140" cy="508744"/>
          </a:xfrm>
          <a:prstGeom prst="rect">
            <a:avLst/>
          </a:prstGeom>
        </p:spPr>
      </p:pic>
      <p:pic>
        <p:nvPicPr>
          <p:cNvPr id="261" name="Image 189" descr="preencoded.png">    </p:cNvPr>
          <p:cNvPicPr>
            <a:picLocks noChangeAspect="1"/>
          </p:cNvPicPr>
          <p:nvPr/>
        </p:nvPicPr>
        <p:blipFill>
          <a:blip r:embed="rId190"/>
          <a:stretch>
            <a:fillRect/>
          </a:stretch>
        </p:blipFill>
        <p:spPr>
          <a:xfrm>
            <a:off x="9699687" y="6676848"/>
            <a:ext cx="1320165" cy="266700"/>
          </a:xfrm>
          <a:prstGeom prst="rect">
            <a:avLst/>
          </a:prstGeom>
        </p:spPr>
      </p:pic>
      <p:pic>
        <p:nvPicPr>
          <p:cNvPr id="262" name="Image 190" descr="preencoded.png">    </p:cNvPr>
          <p:cNvPicPr>
            <a:picLocks noChangeAspect="1"/>
          </p:cNvPicPr>
          <p:nvPr/>
        </p:nvPicPr>
        <p:blipFill>
          <a:blip r:embed="rId191"/>
          <a:stretch>
            <a:fillRect/>
          </a:stretch>
        </p:blipFill>
        <p:spPr>
          <a:xfrm>
            <a:off x="9775887" y="6724473"/>
            <a:ext cx="171450" cy="171450"/>
          </a:xfrm>
          <a:prstGeom prst="rect">
            <a:avLst/>
          </a:prstGeom>
        </p:spPr>
      </p:pic>
      <p:sp>
        <p:nvSpPr>
          <p:cNvPr id="263" name="Text 70"/>
          <p:cNvSpPr/>
          <p:nvPr/>
        </p:nvSpPr>
        <p:spPr>
          <a:xfrm>
            <a:off x="10000673" y="6733998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264" name="Image 191" descr="preencoded.png">    </p:cNvPr>
          <p:cNvPicPr>
            <a:picLocks noChangeAspect="1"/>
          </p:cNvPicPr>
          <p:nvPr/>
        </p:nvPicPr>
        <p:blipFill>
          <a:blip r:embed="rId192"/>
          <a:stretch>
            <a:fillRect/>
          </a:stretch>
        </p:blipFill>
        <p:spPr>
          <a:xfrm>
            <a:off x="11121842" y="6562520"/>
            <a:ext cx="1524140" cy="508744"/>
          </a:xfrm>
          <a:prstGeom prst="rect">
            <a:avLst/>
          </a:prstGeom>
        </p:spPr>
      </p:pic>
      <p:pic>
        <p:nvPicPr>
          <p:cNvPr id="265" name="Image 192" descr="preencoded.png">    </p:cNvPr>
          <p:cNvPicPr>
            <a:picLocks noChangeAspect="1"/>
          </p:cNvPicPr>
          <p:nvPr/>
        </p:nvPicPr>
        <p:blipFill>
          <a:blip r:embed="rId193"/>
          <a:stretch>
            <a:fillRect/>
          </a:stretch>
        </p:blipFill>
        <p:spPr>
          <a:xfrm>
            <a:off x="11223827" y="6676848"/>
            <a:ext cx="1320165" cy="266700"/>
          </a:xfrm>
          <a:prstGeom prst="rect">
            <a:avLst/>
          </a:prstGeom>
        </p:spPr>
      </p:pic>
      <p:pic>
        <p:nvPicPr>
          <p:cNvPr id="266" name="Image 193" descr="preencoded.png">    </p:cNvPr>
          <p:cNvPicPr>
            <a:picLocks noChangeAspect="1"/>
          </p:cNvPicPr>
          <p:nvPr/>
        </p:nvPicPr>
        <p:blipFill>
          <a:blip r:embed="rId194"/>
          <a:stretch>
            <a:fillRect/>
          </a:stretch>
        </p:blipFill>
        <p:spPr>
          <a:xfrm>
            <a:off x="11300027" y="6724473"/>
            <a:ext cx="171450" cy="171450"/>
          </a:xfrm>
          <a:prstGeom prst="rect">
            <a:avLst/>
          </a:prstGeom>
        </p:spPr>
      </p:pic>
      <p:sp>
        <p:nvSpPr>
          <p:cNvPr id="267" name="Text 71"/>
          <p:cNvSpPr/>
          <p:nvPr/>
        </p:nvSpPr>
        <p:spPr>
          <a:xfrm>
            <a:off x="11524813" y="6733998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268" name="Image 194" descr="preencoded.png">    </p:cNvPr>
          <p:cNvPicPr>
            <a:picLocks noChangeAspect="1"/>
          </p:cNvPicPr>
          <p:nvPr/>
        </p:nvPicPr>
        <p:blipFill>
          <a:blip r:embed="rId195"/>
          <a:stretch>
            <a:fillRect/>
          </a:stretch>
        </p:blipFill>
        <p:spPr>
          <a:xfrm>
            <a:off x="12645982" y="6562520"/>
            <a:ext cx="1524140" cy="508744"/>
          </a:xfrm>
          <a:prstGeom prst="rect">
            <a:avLst/>
          </a:prstGeom>
        </p:spPr>
      </p:pic>
      <p:pic>
        <p:nvPicPr>
          <p:cNvPr id="269" name="Image 195" descr="preencoded.png">    </p:cNvPr>
          <p:cNvPicPr>
            <a:picLocks noChangeAspect="1"/>
          </p:cNvPicPr>
          <p:nvPr/>
        </p:nvPicPr>
        <p:blipFill>
          <a:blip r:embed="rId196"/>
          <a:stretch>
            <a:fillRect/>
          </a:stretch>
        </p:blipFill>
        <p:spPr>
          <a:xfrm>
            <a:off x="12747966" y="6676848"/>
            <a:ext cx="1320165" cy="266700"/>
          </a:xfrm>
          <a:prstGeom prst="rect">
            <a:avLst/>
          </a:prstGeom>
        </p:spPr>
      </p:pic>
      <p:pic>
        <p:nvPicPr>
          <p:cNvPr id="270" name="Image 196" descr="preencoded.png">    </p:cNvPr>
          <p:cNvPicPr>
            <a:picLocks noChangeAspect="1"/>
          </p:cNvPicPr>
          <p:nvPr/>
        </p:nvPicPr>
        <p:blipFill>
          <a:blip r:embed="rId197"/>
          <a:stretch>
            <a:fillRect/>
          </a:stretch>
        </p:blipFill>
        <p:spPr>
          <a:xfrm>
            <a:off x="12824166" y="6724473"/>
            <a:ext cx="171450" cy="171450"/>
          </a:xfrm>
          <a:prstGeom prst="rect">
            <a:avLst/>
          </a:prstGeom>
        </p:spPr>
      </p:pic>
      <p:sp>
        <p:nvSpPr>
          <p:cNvPr id="271" name="Text 72"/>
          <p:cNvSpPr/>
          <p:nvPr/>
        </p:nvSpPr>
        <p:spPr>
          <a:xfrm>
            <a:off x="13048952" y="6733998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272" name="Image 197" descr="preencoded.png">    </p:cNvPr>
          <p:cNvPicPr>
            <a:picLocks noChangeAspect="1"/>
          </p:cNvPicPr>
          <p:nvPr/>
        </p:nvPicPr>
        <p:blipFill>
          <a:blip r:embed="rId198"/>
          <a:stretch>
            <a:fillRect/>
          </a:stretch>
        </p:blipFill>
        <p:spPr>
          <a:xfrm>
            <a:off x="14170121" y="6562520"/>
            <a:ext cx="1524140" cy="508744"/>
          </a:xfrm>
          <a:prstGeom prst="rect">
            <a:avLst/>
          </a:prstGeom>
        </p:spPr>
      </p:pic>
      <p:pic>
        <p:nvPicPr>
          <p:cNvPr id="273" name="Image 198" descr="preencoded.png">    </p:cNvPr>
          <p:cNvPicPr>
            <a:picLocks noChangeAspect="1"/>
          </p:cNvPicPr>
          <p:nvPr/>
        </p:nvPicPr>
        <p:blipFill>
          <a:blip r:embed="rId199"/>
          <a:stretch>
            <a:fillRect/>
          </a:stretch>
        </p:blipFill>
        <p:spPr>
          <a:xfrm>
            <a:off x="14272106" y="6676848"/>
            <a:ext cx="1320165" cy="266700"/>
          </a:xfrm>
          <a:prstGeom prst="rect">
            <a:avLst/>
          </a:prstGeom>
        </p:spPr>
      </p:pic>
      <p:pic>
        <p:nvPicPr>
          <p:cNvPr id="274" name="Image 199" descr="preencoded.png">    </p:cNvPr>
          <p:cNvPicPr>
            <a:picLocks noChangeAspect="1"/>
          </p:cNvPicPr>
          <p:nvPr/>
        </p:nvPicPr>
        <p:blipFill>
          <a:blip r:embed="rId200"/>
          <a:stretch>
            <a:fillRect/>
          </a:stretch>
        </p:blipFill>
        <p:spPr>
          <a:xfrm>
            <a:off x="14348306" y="6724473"/>
            <a:ext cx="171450" cy="171450"/>
          </a:xfrm>
          <a:prstGeom prst="rect">
            <a:avLst/>
          </a:prstGeom>
        </p:spPr>
      </p:pic>
      <p:sp>
        <p:nvSpPr>
          <p:cNvPr id="275" name="Text 73"/>
          <p:cNvSpPr/>
          <p:nvPr/>
        </p:nvSpPr>
        <p:spPr>
          <a:xfrm>
            <a:off x="14573092" y="6733998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276" name="Image 200" descr="preencoded.png">    </p:cNvPr>
          <p:cNvPicPr>
            <a:picLocks noChangeAspect="1"/>
          </p:cNvPicPr>
          <p:nvPr/>
        </p:nvPicPr>
        <p:blipFill>
          <a:blip r:embed="rId201"/>
          <a:stretch>
            <a:fillRect/>
          </a:stretch>
        </p:blipFill>
        <p:spPr>
          <a:xfrm>
            <a:off x="15694261" y="6562520"/>
            <a:ext cx="1509311" cy="508744"/>
          </a:xfrm>
          <a:prstGeom prst="rect">
            <a:avLst/>
          </a:prstGeom>
        </p:spPr>
      </p:pic>
      <p:pic>
        <p:nvPicPr>
          <p:cNvPr id="277" name="Image 201" descr="preencoded.png">    </p:cNvPr>
          <p:cNvPicPr>
            <a:picLocks noChangeAspect="1"/>
          </p:cNvPicPr>
          <p:nvPr/>
        </p:nvPicPr>
        <p:blipFill>
          <a:blip r:embed="rId202"/>
          <a:stretch>
            <a:fillRect/>
          </a:stretch>
        </p:blipFill>
        <p:spPr>
          <a:xfrm>
            <a:off x="15796245" y="6676848"/>
            <a:ext cx="1320165" cy="266700"/>
          </a:xfrm>
          <a:prstGeom prst="rect">
            <a:avLst/>
          </a:prstGeom>
        </p:spPr>
      </p:pic>
      <p:pic>
        <p:nvPicPr>
          <p:cNvPr id="278" name="Image 202" descr="preencoded.png">    </p:cNvPr>
          <p:cNvPicPr>
            <a:picLocks noChangeAspect="1"/>
          </p:cNvPicPr>
          <p:nvPr/>
        </p:nvPicPr>
        <p:blipFill>
          <a:blip r:embed="rId203"/>
          <a:stretch>
            <a:fillRect/>
          </a:stretch>
        </p:blipFill>
        <p:spPr>
          <a:xfrm>
            <a:off x="15872445" y="6724473"/>
            <a:ext cx="171450" cy="171450"/>
          </a:xfrm>
          <a:prstGeom prst="rect">
            <a:avLst/>
          </a:prstGeom>
        </p:spPr>
      </p:pic>
      <p:sp>
        <p:nvSpPr>
          <p:cNvPr id="279" name="Text 74"/>
          <p:cNvSpPr/>
          <p:nvPr/>
        </p:nvSpPr>
        <p:spPr>
          <a:xfrm>
            <a:off x="16097231" y="6733998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280" name="Image 203" descr="preencoded.png">    </p:cNvPr>
          <p:cNvPicPr>
            <a:picLocks noChangeAspect="1"/>
          </p:cNvPicPr>
          <p:nvPr/>
        </p:nvPicPr>
        <p:blipFill>
          <a:blip r:embed="rId204"/>
          <a:stretch>
            <a:fillRect/>
          </a:stretch>
        </p:blipFill>
        <p:spPr>
          <a:xfrm>
            <a:off x="1084427" y="7071261"/>
            <a:ext cx="16119145" cy="508744"/>
          </a:xfrm>
          <a:prstGeom prst="rect">
            <a:avLst/>
          </a:prstGeom>
        </p:spPr>
      </p:pic>
      <p:pic>
        <p:nvPicPr>
          <p:cNvPr id="281" name="Image 204" descr="preencoded.png">    </p:cNvPr>
          <p:cNvPicPr>
            <a:picLocks noChangeAspect="1"/>
          </p:cNvPicPr>
          <p:nvPr/>
        </p:nvPicPr>
        <p:blipFill>
          <a:blip r:embed="rId205"/>
          <a:stretch>
            <a:fillRect/>
          </a:stretch>
        </p:blipFill>
        <p:spPr>
          <a:xfrm>
            <a:off x="1084427" y="7071271"/>
            <a:ext cx="5464997" cy="508744"/>
          </a:xfrm>
          <a:prstGeom prst="rect">
            <a:avLst/>
          </a:prstGeom>
        </p:spPr>
      </p:pic>
      <p:sp>
        <p:nvSpPr>
          <p:cNvPr id="282" name="Text 75"/>
          <p:cNvSpPr/>
          <p:nvPr/>
        </p:nvSpPr>
        <p:spPr>
          <a:xfrm>
            <a:off x="1245050" y="7191775"/>
            <a:ext cx="527065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Re-authorization (Pre-auth adjustments up incremental),</a:t>
            </a:r>
            <a:endParaRPr lang="en-US" sz="1476" dirty="0"/>
          </a:p>
        </p:txBody>
      </p:sp>
      <p:pic>
        <p:nvPicPr>
          <p:cNvPr id="283" name="Image 205" descr="preencoded.png">    </p:cNvPr>
          <p:cNvPicPr>
            <a:picLocks noChangeAspect="1"/>
          </p:cNvPicPr>
          <p:nvPr/>
        </p:nvPicPr>
        <p:blipFill>
          <a:blip r:embed="rId206"/>
          <a:stretch>
            <a:fillRect/>
          </a:stretch>
        </p:blipFill>
        <p:spPr>
          <a:xfrm>
            <a:off x="6549423" y="7071280"/>
            <a:ext cx="1524140" cy="508744"/>
          </a:xfrm>
          <a:prstGeom prst="rect">
            <a:avLst/>
          </a:prstGeom>
        </p:spPr>
      </p:pic>
      <p:pic>
        <p:nvPicPr>
          <p:cNvPr id="284" name="Image 206" descr="preencoded.png">    </p:cNvPr>
          <p:cNvPicPr>
            <a:picLocks noChangeAspect="1"/>
          </p:cNvPicPr>
          <p:nvPr/>
        </p:nvPicPr>
        <p:blipFill>
          <a:blip r:embed="rId207"/>
          <a:stretch>
            <a:fillRect/>
          </a:stretch>
        </p:blipFill>
        <p:spPr>
          <a:xfrm>
            <a:off x="6651408" y="7185608"/>
            <a:ext cx="1320165" cy="266700"/>
          </a:xfrm>
          <a:prstGeom prst="rect">
            <a:avLst/>
          </a:prstGeom>
        </p:spPr>
      </p:pic>
      <p:pic>
        <p:nvPicPr>
          <p:cNvPr id="285" name="Image 207" descr="preencoded.png">    </p:cNvPr>
          <p:cNvPicPr>
            <a:picLocks noChangeAspect="1"/>
          </p:cNvPicPr>
          <p:nvPr/>
        </p:nvPicPr>
        <p:blipFill>
          <a:blip r:embed="rId208"/>
          <a:stretch>
            <a:fillRect/>
          </a:stretch>
        </p:blipFill>
        <p:spPr>
          <a:xfrm>
            <a:off x="6727608" y="7233233"/>
            <a:ext cx="171450" cy="171450"/>
          </a:xfrm>
          <a:prstGeom prst="rect">
            <a:avLst/>
          </a:prstGeom>
        </p:spPr>
      </p:pic>
      <p:sp>
        <p:nvSpPr>
          <p:cNvPr id="286" name="Text 76"/>
          <p:cNvSpPr/>
          <p:nvPr/>
        </p:nvSpPr>
        <p:spPr>
          <a:xfrm>
            <a:off x="6952394" y="7242758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287" name="Image 208" descr="preencoded.png">    </p:cNvPr>
          <p:cNvPicPr>
            <a:picLocks noChangeAspect="1"/>
          </p:cNvPicPr>
          <p:nvPr/>
        </p:nvPicPr>
        <p:blipFill>
          <a:blip r:embed="rId209"/>
          <a:stretch>
            <a:fillRect/>
          </a:stretch>
        </p:blipFill>
        <p:spPr>
          <a:xfrm>
            <a:off x="8073563" y="7071280"/>
            <a:ext cx="1524140" cy="508744"/>
          </a:xfrm>
          <a:prstGeom prst="rect">
            <a:avLst/>
          </a:prstGeom>
        </p:spPr>
      </p:pic>
      <p:pic>
        <p:nvPicPr>
          <p:cNvPr id="288" name="Image 209" descr="preencoded.png">    </p:cNvPr>
          <p:cNvPicPr>
            <a:picLocks noChangeAspect="1"/>
          </p:cNvPicPr>
          <p:nvPr/>
        </p:nvPicPr>
        <p:blipFill>
          <a:blip r:embed="rId210"/>
          <a:stretch>
            <a:fillRect/>
          </a:stretch>
        </p:blipFill>
        <p:spPr>
          <a:xfrm>
            <a:off x="8175547" y="7185608"/>
            <a:ext cx="1320165" cy="266700"/>
          </a:xfrm>
          <a:prstGeom prst="rect">
            <a:avLst/>
          </a:prstGeom>
        </p:spPr>
      </p:pic>
      <p:pic>
        <p:nvPicPr>
          <p:cNvPr id="289" name="Image 210" descr="preencoded.png">    </p:cNvPr>
          <p:cNvPicPr>
            <a:picLocks noChangeAspect="1"/>
          </p:cNvPicPr>
          <p:nvPr/>
        </p:nvPicPr>
        <p:blipFill>
          <a:blip r:embed="rId211"/>
          <a:stretch>
            <a:fillRect/>
          </a:stretch>
        </p:blipFill>
        <p:spPr>
          <a:xfrm>
            <a:off x="8251747" y="7233233"/>
            <a:ext cx="171450" cy="171450"/>
          </a:xfrm>
          <a:prstGeom prst="rect">
            <a:avLst/>
          </a:prstGeom>
        </p:spPr>
      </p:pic>
      <p:sp>
        <p:nvSpPr>
          <p:cNvPr id="290" name="Text 77"/>
          <p:cNvSpPr/>
          <p:nvPr/>
        </p:nvSpPr>
        <p:spPr>
          <a:xfrm>
            <a:off x="8476534" y="7242758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291" name="Image 211" descr="preencoded.png">    </p:cNvPr>
          <p:cNvPicPr>
            <a:picLocks noChangeAspect="1"/>
          </p:cNvPicPr>
          <p:nvPr/>
        </p:nvPicPr>
        <p:blipFill>
          <a:blip r:embed="rId212"/>
          <a:stretch>
            <a:fillRect/>
          </a:stretch>
        </p:blipFill>
        <p:spPr>
          <a:xfrm>
            <a:off x="9597703" y="7071280"/>
            <a:ext cx="1524140" cy="508744"/>
          </a:xfrm>
          <a:prstGeom prst="rect">
            <a:avLst/>
          </a:prstGeom>
        </p:spPr>
      </p:pic>
      <p:pic>
        <p:nvPicPr>
          <p:cNvPr id="292" name="Image 212" descr="preencoded.png">    </p:cNvPr>
          <p:cNvPicPr>
            <a:picLocks noChangeAspect="1"/>
          </p:cNvPicPr>
          <p:nvPr/>
        </p:nvPicPr>
        <p:blipFill>
          <a:blip r:embed="rId213"/>
          <a:stretch>
            <a:fillRect/>
          </a:stretch>
        </p:blipFill>
        <p:spPr>
          <a:xfrm>
            <a:off x="9699687" y="7185608"/>
            <a:ext cx="1320165" cy="266700"/>
          </a:xfrm>
          <a:prstGeom prst="rect">
            <a:avLst/>
          </a:prstGeom>
        </p:spPr>
      </p:pic>
      <p:pic>
        <p:nvPicPr>
          <p:cNvPr id="293" name="Image 213" descr="preencoded.png">    </p:cNvPr>
          <p:cNvPicPr>
            <a:picLocks noChangeAspect="1"/>
          </p:cNvPicPr>
          <p:nvPr/>
        </p:nvPicPr>
        <p:blipFill>
          <a:blip r:embed="rId214"/>
          <a:stretch>
            <a:fillRect/>
          </a:stretch>
        </p:blipFill>
        <p:spPr>
          <a:xfrm>
            <a:off x="9775887" y="7233233"/>
            <a:ext cx="171450" cy="171450"/>
          </a:xfrm>
          <a:prstGeom prst="rect">
            <a:avLst/>
          </a:prstGeom>
        </p:spPr>
      </p:pic>
      <p:sp>
        <p:nvSpPr>
          <p:cNvPr id="294" name="Text 78"/>
          <p:cNvSpPr/>
          <p:nvPr/>
        </p:nvSpPr>
        <p:spPr>
          <a:xfrm>
            <a:off x="10000673" y="7242758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295" name="Image 214" descr="preencoded.png">    </p:cNvPr>
          <p:cNvPicPr>
            <a:picLocks noChangeAspect="1"/>
          </p:cNvPicPr>
          <p:nvPr/>
        </p:nvPicPr>
        <p:blipFill>
          <a:blip r:embed="rId215"/>
          <a:stretch>
            <a:fillRect/>
          </a:stretch>
        </p:blipFill>
        <p:spPr>
          <a:xfrm>
            <a:off x="11121842" y="7071280"/>
            <a:ext cx="1524140" cy="508744"/>
          </a:xfrm>
          <a:prstGeom prst="rect">
            <a:avLst/>
          </a:prstGeom>
        </p:spPr>
      </p:pic>
      <p:pic>
        <p:nvPicPr>
          <p:cNvPr id="296" name="Image 215" descr="preencoded.png">    </p:cNvPr>
          <p:cNvPicPr>
            <a:picLocks noChangeAspect="1"/>
          </p:cNvPicPr>
          <p:nvPr/>
        </p:nvPicPr>
        <p:blipFill>
          <a:blip r:embed="rId216"/>
          <a:stretch>
            <a:fillRect/>
          </a:stretch>
        </p:blipFill>
        <p:spPr>
          <a:xfrm>
            <a:off x="11223827" y="7185608"/>
            <a:ext cx="1320165" cy="266700"/>
          </a:xfrm>
          <a:prstGeom prst="rect">
            <a:avLst/>
          </a:prstGeom>
        </p:spPr>
      </p:pic>
      <p:pic>
        <p:nvPicPr>
          <p:cNvPr id="297" name="Image 216" descr="preencoded.png">    </p:cNvPr>
          <p:cNvPicPr>
            <a:picLocks noChangeAspect="1"/>
          </p:cNvPicPr>
          <p:nvPr/>
        </p:nvPicPr>
        <p:blipFill>
          <a:blip r:embed="rId217"/>
          <a:stretch>
            <a:fillRect/>
          </a:stretch>
        </p:blipFill>
        <p:spPr>
          <a:xfrm>
            <a:off x="11300027" y="7233233"/>
            <a:ext cx="171450" cy="171450"/>
          </a:xfrm>
          <a:prstGeom prst="rect">
            <a:avLst/>
          </a:prstGeom>
        </p:spPr>
      </p:pic>
      <p:sp>
        <p:nvSpPr>
          <p:cNvPr id="298" name="Text 79"/>
          <p:cNvSpPr/>
          <p:nvPr/>
        </p:nvSpPr>
        <p:spPr>
          <a:xfrm>
            <a:off x="11524813" y="7242758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299" name="Image 217" descr="preencoded.png">    </p:cNvPr>
          <p:cNvPicPr>
            <a:picLocks noChangeAspect="1"/>
          </p:cNvPicPr>
          <p:nvPr/>
        </p:nvPicPr>
        <p:blipFill>
          <a:blip r:embed="rId218"/>
          <a:stretch>
            <a:fillRect/>
          </a:stretch>
        </p:blipFill>
        <p:spPr>
          <a:xfrm>
            <a:off x="12645982" y="7071280"/>
            <a:ext cx="1524140" cy="508744"/>
          </a:xfrm>
          <a:prstGeom prst="rect">
            <a:avLst/>
          </a:prstGeom>
        </p:spPr>
      </p:pic>
      <p:pic>
        <p:nvPicPr>
          <p:cNvPr id="300" name="Image 218" descr="preencoded.png">    </p:cNvPr>
          <p:cNvPicPr>
            <a:picLocks noChangeAspect="1"/>
          </p:cNvPicPr>
          <p:nvPr/>
        </p:nvPicPr>
        <p:blipFill>
          <a:blip r:embed="rId219"/>
          <a:stretch>
            <a:fillRect/>
          </a:stretch>
        </p:blipFill>
        <p:spPr>
          <a:xfrm>
            <a:off x="12747966" y="7185608"/>
            <a:ext cx="1320165" cy="266700"/>
          </a:xfrm>
          <a:prstGeom prst="rect">
            <a:avLst/>
          </a:prstGeom>
        </p:spPr>
      </p:pic>
      <p:pic>
        <p:nvPicPr>
          <p:cNvPr id="301" name="Image 219" descr="preencoded.png">    </p:cNvPr>
          <p:cNvPicPr>
            <a:picLocks noChangeAspect="1"/>
          </p:cNvPicPr>
          <p:nvPr/>
        </p:nvPicPr>
        <p:blipFill>
          <a:blip r:embed="rId220"/>
          <a:stretch>
            <a:fillRect/>
          </a:stretch>
        </p:blipFill>
        <p:spPr>
          <a:xfrm>
            <a:off x="12824166" y="7233233"/>
            <a:ext cx="171450" cy="171450"/>
          </a:xfrm>
          <a:prstGeom prst="rect">
            <a:avLst/>
          </a:prstGeom>
        </p:spPr>
      </p:pic>
      <p:sp>
        <p:nvSpPr>
          <p:cNvPr id="302" name="Text 80"/>
          <p:cNvSpPr/>
          <p:nvPr/>
        </p:nvSpPr>
        <p:spPr>
          <a:xfrm>
            <a:off x="13048952" y="7242758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303" name="Image 220" descr="preencoded.png">    </p:cNvPr>
          <p:cNvPicPr>
            <a:picLocks noChangeAspect="1"/>
          </p:cNvPicPr>
          <p:nvPr/>
        </p:nvPicPr>
        <p:blipFill>
          <a:blip r:embed="rId221"/>
          <a:stretch>
            <a:fillRect/>
          </a:stretch>
        </p:blipFill>
        <p:spPr>
          <a:xfrm>
            <a:off x="14170121" y="7071280"/>
            <a:ext cx="1524140" cy="508744"/>
          </a:xfrm>
          <a:prstGeom prst="rect">
            <a:avLst/>
          </a:prstGeom>
        </p:spPr>
      </p:pic>
      <p:pic>
        <p:nvPicPr>
          <p:cNvPr id="304" name="Image 221" descr="preencoded.png">    </p:cNvPr>
          <p:cNvPicPr>
            <a:picLocks noChangeAspect="1"/>
          </p:cNvPicPr>
          <p:nvPr/>
        </p:nvPicPr>
        <p:blipFill>
          <a:blip r:embed="rId222"/>
          <a:stretch>
            <a:fillRect/>
          </a:stretch>
        </p:blipFill>
        <p:spPr>
          <a:xfrm>
            <a:off x="14272106" y="7185608"/>
            <a:ext cx="1320165" cy="266700"/>
          </a:xfrm>
          <a:prstGeom prst="rect">
            <a:avLst/>
          </a:prstGeom>
        </p:spPr>
      </p:pic>
      <p:pic>
        <p:nvPicPr>
          <p:cNvPr id="305" name="Image 222" descr="preencoded.png">    </p:cNvPr>
          <p:cNvPicPr>
            <a:picLocks noChangeAspect="1"/>
          </p:cNvPicPr>
          <p:nvPr/>
        </p:nvPicPr>
        <p:blipFill>
          <a:blip r:embed="rId223"/>
          <a:stretch>
            <a:fillRect/>
          </a:stretch>
        </p:blipFill>
        <p:spPr>
          <a:xfrm>
            <a:off x="14348306" y="7233233"/>
            <a:ext cx="171450" cy="171450"/>
          </a:xfrm>
          <a:prstGeom prst="rect">
            <a:avLst/>
          </a:prstGeom>
        </p:spPr>
      </p:pic>
      <p:sp>
        <p:nvSpPr>
          <p:cNvPr id="306" name="Text 81"/>
          <p:cNvSpPr/>
          <p:nvPr/>
        </p:nvSpPr>
        <p:spPr>
          <a:xfrm>
            <a:off x="14573092" y="7242758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307" name="Image 223" descr="preencoded.png">    </p:cNvPr>
          <p:cNvPicPr>
            <a:picLocks noChangeAspect="1"/>
          </p:cNvPicPr>
          <p:nvPr/>
        </p:nvPicPr>
        <p:blipFill>
          <a:blip r:embed="rId224"/>
          <a:stretch>
            <a:fillRect/>
          </a:stretch>
        </p:blipFill>
        <p:spPr>
          <a:xfrm>
            <a:off x="15694261" y="7071280"/>
            <a:ext cx="1509311" cy="508744"/>
          </a:xfrm>
          <a:prstGeom prst="rect">
            <a:avLst/>
          </a:prstGeom>
        </p:spPr>
      </p:pic>
      <p:pic>
        <p:nvPicPr>
          <p:cNvPr id="308" name="Image 224" descr="preencoded.png">    </p:cNvPr>
          <p:cNvPicPr>
            <a:picLocks noChangeAspect="1"/>
          </p:cNvPicPr>
          <p:nvPr/>
        </p:nvPicPr>
        <p:blipFill>
          <a:blip r:embed="rId225"/>
          <a:stretch>
            <a:fillRect/>
          </a:stretch>
        </p:blipFill>
        <p:spPr>
          <a:xfrm>
            <a:off x="15796245" y="7185608"/>
            <a:ext cx="1320165" cy="266700"/>
          </a:xfrm>
          <a:prstGeom prst="rect">
            <a:avLst/>
          </a:prstGeom>
        </p:spPr>
      </p:pic>
      <p:pic>
        <p:nvPicPr>
          <p:cNvPr id="309" name="Image 225" descr="preencoded.png">    </p:cNvPr>
          <p:cNvPicPr>
            <a:picLocks noChangeAspect="1"/>
          </p:cNvPicPr>
          <p:nvPr/>
        </p:nvPicPr>
        <p:blipFill>
          <a:blip r:embed="rId226"/>
          <a:stretch>
            <a:fillRect/>
          </a:stretch>
        </p:blipFill>
        <p:spPr>
          <a:xfrm>
            <a:off x="15872445" y="7233233"/>
            <a:ext cx="171450" cy="171450"/>
          </a:xfrm>
          <a:prstGeom prst="rect">
            <a:avLst/>
          </a:prstGeom>
        </p:spPr>
      </p:pic>
      <p:sp>
        <p:nvSpPr>
          <p:cNvPr id="310" name="Text 82"/>
          <p:cNvSpPr/>
          <p:nvPr/>
        </p:nvSpPr>
        <p:spPr>
          <a:xfrm>
            <a:off x="16097231" y="7242758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311" name="Image 226" descr="preencoded.png">    </p:cNvPr>
          <p:cNvPicPr>
            <a:picLocks noChangeAspect="1"/>
          </p:cNvPicPr>
          <p:nvPr/>
        </p:nvPicPr>
        <p:blipFill>
          <a:blip r:embed="rId227"/>
          <a:stretch>
            <a:fillRect/>
          </a:stretch>
        </p:blipFill>
        <p:spPr>
          <a:xfrm>
            <a:off x="1084427" y="7580002"/>
            <a:ext cx="16119145" cy="508744"/>
          </a:xfrm>
          <a:prstGeom prst="rect">
            <a:avLst/>
          </a:prstGeom>
        </p:spPr>
      </p:pic>
      <p:pic>
        <p:nvPicPr>
          <p:cNvPr id="312" name="Image 227" descr="preencoded.png">    </p:cNvPr>
          <p:cNvPicPr>
            <a:picLocks noChangeAspect="1"/>
          </p:cNvPicPr>
          <p:nvPr/>
        </p:nvPicPr>
        <p:blipFill>
          <a:blip r:embed="rId228"/>
          <a:stretch>
            <a:fillRect/>
          </a:stretch>
        </p:blipFill>
        <p:spPr>
          <a:xfrm>
            <a:off x="1084427" y="7579984"/>
            <a:ext cx="5464997" cy="508744"/>
          </a:xfrm>
          <a:prstGeom prst="rect">
            <a:avLst/>
          </a:prstGeom>
        </p:spPr>
      </p:pic>
      <p:sp>
        <p:nvSpPr>
          <p:cNvPr id="313" name="Text 83"/>
          <p:cNvSpPr/>
          <p:nvPr/>
        </p:nvSpPr>
        <p:spPr>
          <a:xfrm>
            <a:off x="1245050" y="7700460"/>
            <a:ext cx="502062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Partial capture (Pre-auth adjustments down decrease)</a:t>
            </a:r>
            <a:endParaRPr lang="en-US" sz="1476" dirty="0"/>
          </a:p>
        </p:txBody>
      </p:sp>
      <p:pic>
        <p:nvPicPr>
          <p:cNvPr id="314" name="Image 228" descr="preencoded.png">    </p:cNvPr>
          <p:cNvPicPr>
            <a:picLocks noChangeAspect="1"/>
          </p:cNvPicPr>
          <p:nvPr/>
        </p:nvPicPr>
        <p:blipFill>
          <a:blip r:embed="rId229"/>
          <a:stretch>
            <a:fillRect/>
          </a:stretch>
        </p:blipFill>
        <p:spPr>
          <a:xfrm>
            <a:off x="6549423" y="7579984"/>
            <a:ext cx="1524140" cy="508744"/>
          </a:xfrm>
          <a:prstGeom prst="rect">
            <a:avLst/>
          </a:prstGeom>
        </p:spPr>
      </p:pic>
      <p:pic>
        <p:nvPicPr>
          <p:cNvPr id="315" name="Image 229" descr="preencoded.png">    </p:cNvPr>
          <p:cNvPicPr>
            <a:picLocks noChangeAspect="1"/>
          </p:cNvPicPr>
          <p:nvPr/>
        </p:nvPicPr>
        <p:blipFill>
          <a:blip r:embed="rId230"/>
          <a:stretch>
            <a:fillRect/>
          </a:stretch>
        </p:blipFill>
        <p:spPr>
          <a:xfrm>
            <a:off x="6651408" y="7694312"/>
            <a:ext cx="1320165" cy="266700"/>
          </a:xfrm>
          <a:prstGeom prst="rect">
            <a:avLst/>
          </a:prstGeom>
        </p:spPr>
      </p:pic>
      <p:pic>
        <p:nvPicPr>
          <p:cNvPr id="316" name="Image 230" descr="preencoded.png">    </p:cNvPr>
          <p:cNvPicPr>
            <a:picLocks noChangeAspect="1"/>
          </p:cNvPicPr>
          <p:nvPr/>
        </p:nvPicPr>
        <p:blipFill>
          <a:blip r:embed="rId231"/>
          <a:stretch>
            <a:fillRect/>
          </a:stretch>
        </p:blipFill>
        <p:spPr>
          <a:xfrm>
            <a:off x="6727608" y="7741937"/>
            <a:ext cx="171450" cy="171450"/>
          </a:xfrm>
          <a:prstGeom prst="rect">
            <a:avLst/>
          </a:prstGeom>
        </p:spPr>
      </p:pic>
      <p:sp>
        <p:nvSpPr>
          <p:cNvPr id="317" name="Text 84"/>
          <p:cNvSpPr/>
          <p:nvPr/>
        </p:nvSpPr>
        <p:spPr>
          <a:xfrm>
            <a:off x="6952394" y="7751462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318" name="Image 231" descr="preencoded.png">    </p:cNvPr>
          <p:cNvPicPr>
            <a:picLocks noChangeAspect="1"/>
          </p:cNvPicPr>
          <p:nvPr/>
        </p:nvPicPr>
        <p:blipFill>
          <a:blip r:embed="rId232"/>
          <a:stretch>
            <a:fillRect/>
          </a:stretch>
        </p:blipFill>
        <p:spPr>
          <a:xfrm>
            <a:off x="8073563" y="7579984"/>
            <a:ext cx="1524140" cy="508744"/>
          </a:xfrm>
          <a:prstGeom prst="rect">
            <a:avLst/>
          </a:prstGeom>
        </p:spPr>
      </p:pic>
      <p:pic>
        <p:nvPicPr>
          <p:cNvPr id="319" name="Image 232" descr="preencoded.png">    </p:cNvPr>
          <p:cNvPicPr>
            <a:picLocks noChangeAspect="1"/>
          </p:cNvPicPr>
          <p:nvPr/>
        </p:nvPicPr>
        <p:blipFill>
          <a:blip r:embed="rId233"/>
          <a:stretch>
            <a:fillRect/>
          </a:stretch>
        </p:blipFill>
        <p:spPr>
          <a:xfrm>
            <a:off x="8175547" y="7694312"/>
            <a:ext cx="1320165" cy="266700"/>
          </a:xfrm>
          <a:prstGeom prst="rect">
            <a:avLst/>
          </a:prstGeom>
        </p:spPr>
      </p:pic>
      <p:pic>
        <p:nvPicPr>
          <p:cNvPr id="320" name="Image 233" descr="preencoded.png">    </p:cNvPr>
          <p:cNvPicPr>
            <a:picLocks noChangeAspect="1"/>
          </p:cNvPicPr>
          <p:nvPr/>
        </p:nvPicPr>
        <p:blipFill>
          <a:blip r:embed="rId234"/>
          <a:stretch>
            <a:fillRect/>
          </a:stretch>
        </p:blipFill>
        <p:spPr>
          <a:xfrm>
            <a:off x="8251747" y="7741937"/>
            <a:ext cx="171450" cy="171450"/>
          </a:xfrm>
          <a:prstGeom prst="rect">
            <a:avLst/>
          </a:prstGeom>
        </p:spPr>
      </p:pic>
      <p:sp>
        <p:nvSpPr>
          <p:cNvPr id="321" name="Text 85"/>
          <p:cNvSpPr/>
          <p:nvPr/>
        </p:nvSpPr>
        <p:spPr>
          <a:xfrm>
            <a:off x="8476534" y="7751462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322" name="Image 234" descr="preencoded.png">    </p:cNvPr>
          <p:cNvPicPr>
            <a:picLocks noChangeAspect="1"/>
          </p:cNvPicPr>
          <p:nvPr/>
        </p:nvPicPr>
        <p:blipFill>
          <a:blip r:embed="rId235"/>
          <a:stretch>
            <a:fillRect/>
          </a:stretch>
        </p:blipFill>
        <p:spPr>
          <a:xfrm>
            <a:off x="9597703" y="7579984"/>
            <a:ext cx="1524140" cy="508744"/>
          </a:xfrm>
          <a:prstGeom prst="rect">
            <a:avLst/>
          </a:prstGeom>
        </p:spPr>
      </p:pic>
      <p:pic>
        <p:nvPicPr>
          <p:cNvPr id="323" name="Image 235" descr="preencoded.png">    </p:cNvPr>
          <p:cNvPicPr>
            <a:picLocks noChangeAspect="1"/>
          </p:cNvPicPr>
          <p:nvPr/>
        </p:nvPicPr>
        <p:blipFill>
          <a:blip r:embed="rId236"/>
          <a:stretch>
            <a:fillRect/>
          </a:stretch>
        </p:blipFill>
        <p:spPr>
          <a:xfrm>
            <a:off x="9699687" y="7694312"/>
            <a:ext cx="1320165" cy="266700"/>
          </a:xfrm>
          <a:prstGeom prst="rect">
            <a:avLst/>
          </a:prstGeom>
        </p:spPr>
      </p:pic>
      <p:pic>
        <p:nvPicPr>
          <p:cNvPr id="324" name="Image 236" descr="preencoded.png">    </p:cNvPr>
          <p:cNvPicPr>
            <a:picLocks noChangeAspect="1"/>
          </p:cNvPicPr>
          <p:nvPr/>
        </p:nvPicPr>
        <p:blipFill>
          <a:blip r:embed="rId237"/>
          <a:stretch>
            <a:fillRect/>
          </a:stretch>
        </p:blipFill>
        <p:spPr>
          <a:xfrm>
            <a:off x="9775887" y="7741937"/>
            <a:ext cx="171450" cy="171450"/>
          </a:xfrm>
          <a:prstGeom prst="rect">
            <a:avLst/>
          </a:prstGeom>
        </p:spPr>
      </p:pic>
      <p:sp>
        <p:nvSpPr>
          <p:cNvPr id="325" name="Text 86"/>
          <p:cNvSpPr/>
          <p:nvPr/>
        </p:nvSpPr>
        <p:spPr>
          <a:xfrm>
            <a:off x="10000673" y="7751462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326" name="Image 237" descr="preencoded.png">    </p:cNvPr>
          <p:cNvPicPr>
            <a:picLocks noChangeAspect="1"/>
          </p:cNvPicPr>
          <p:nvPr/>
        </p:nvPicPr>
        <p:blipFill>
          <a:blip r:embed="rId238"/>
          <a:stretch>
            <a:fillRect/>
          </a:stretch>
        </p:blipFill>
        <p:spPr>
          <a:xfrm>
            <a:off x="11121842" y="7579984"/>
            <a:ext cx="1524140" cy="508744"/>
          </a:xfrm>
          <a:prstGeom prst="rect">
            <a:avLst/>
          </a:prstGeom>
        </p:spPr>
      </p:pic>
      <p:pic>
        <p:nvPicPr>
          <p:cNvPr id="327" name="Image 238" descr="preencoded.png">    </p:cNvPr>
          <p:cNvPicPr>
            <a:picLocks noChangeAspect="1"/>
          </p:cNvPicPr>
          <p:nvPr/>
        </p:nvPicPr>
        <p:blipFill>
          <a:blip r:embed="rId239"/>
          <a:stretch>
            <a:fillRect/>
          </a:stretch>
        </p:blipFill>
        <p:spPr>
          <a:xfrm>
            <a:off x="11223827" y="7694312"/>
            <a:ext cx="1320165" cy="266700"/>
          </a:xfrm>
          <a:prstGeom prst="rect">
            <a:avLst/>
          </a:prstGeom>
        </p:spPr>
      </p:pic>
      <p:pic>
        <p:nvPicPr>
          <p:cNvPr id="328" name="Image 239" descr="preencoded.png">    </p:cNvPr>
          <p:cNvPicPr>
            <a:picLocks noChangeAspect="1"/>
          </p:cNvPicPr>
          <p:nvPr/>
        </p:nvPicPr>
        <p:blipFill>
          <a:blip r:embed="rId240"/>
          <a:stretch>
            <a:fillRect/>
          </a:stretch>
        </p:blipFill>
        <p:spPr>
          <a:xfrm>
            <a:off x="11300027" y="7741937"/>
            <a:ext cx="171450" cy="171450"/>
          </a:xfrm>
          <a:prstGeom prst="rect">
            <a:avLst/>
          </a:prstGeom>
        </p:spPr>
      </p:pic>
      <p:sp>
        <p:nvSpPr>
          <p:cNvPr id="329" name="Text 87"/>
          <p:cNvSpPr/>
          <p:nvPr/>
        </p:nvSpPr>
        <p:spPr>
          <a:xfrm>
            <a:off x="11524813" y="7751462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330" name="Image 240" descr="preencoded.png">    </p:cNvPr>
          <p:cNvPicPr>
            <a:picLocks noChangeAspect="1"/>
          </p:cNvPicPr>
          <p:nvPr/>
        </p:nvPicPr>
        <p:blipFill>
          <a:blip r:embed="rId241"/>
          <a:stretch>
            <a:fillRect/>
          </a:stretch>
        </p:blipFill>
        <p:spPr>
          <a:xfrm>
            <a:off x="12645982" y="7579984"/>
            <a:ext cx="1524140" cy="508744"/>
          </a:xfrm>
          <a:prstGeom prst="rect">
            <a:avLst/>
          </a:prstGeom>
        </p:spPr>
      </p:pic>
      <p:pic>
        <p:nvPicPr>
          <p:cNvPr id="331" name="Image 241" descr="preencoded.png">    </p:cNvPr>
          <p:cNvPicPr>
            <a:picLocks noChangeAspect="1"/>
          </p:cNvPicPr>
          <p:nvPr/>
        </p:nvPicPr>
        <p:blipFill>
          <a:blip r:embed="rId242"/>
          <a:stretch>
            <a:fillRect/>
          </a:stretch>
        </p:blipFill>
        <p:spPr>
          <a:xfrm>
            <a:off x="12747966" y="7694312"/>
            <a:ext cx="1320165" cy="266700"/>
          </a:xfrm>
          <a:prstGeom prst="rect">
            <a:avLst/>
          </a:prstGeom>
        </p:spPr>
      </p:pic>
      <p:pic>
        <p:nvPicPr>
          <p:cNvPr id="332" name="Image 242" descr="preencoded.png">    </p:cNvPr>
          <p:cNvPicPr>
            <a:picLocks noChangeAspect="1"/>
          </p:cNvPicPr>
          <p:nvPr/>
        </p:nvPicPr>
        <p:blipFill>
          <a:blip r:embed="rId243"/>
          <a:stretch>
            <a:fillRect/>
          </a:stretch>
        </p:blipFill>
        <p:spPr>
          <a:xfrm>
            <a:off x="12824166" y="7741937"/>
            <a:ext cx="171450" cy="171450"/>
          </a:xfrm>
          <a:prstGeom prst="rect">
            <a:avLst/>
          </a:prstGeom>
        </p:spPr>
      </p:pic>
      <p:sp>
        <p:nvSpPr>
          <p:cNvPr id="333" name="Text 88"/>
          <p:cNvSpPr/>
          <p:nvPr/>
        </p:nvSpPr>
        <p:spPr>
          <a:xfrm>
            <a:off x="13048952" y="7751462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334" name="Image 243" descr="preencoded.png">    </p:cNvPr>
          <p:cNvPicPr>
            <a:picLocks noChangeAspect="1"/>
          </p:cNvPicPr>
          <p:nvPr/>
        </p:nvPicPr>
        <p:blipFill>
          <a:blip r:embed="rId244"/>
          <a:stretch>
            <a:fillRect/>
          </a:stretch>
        </p:blipFill>
        <p:spPr>
          <a:xfrm>
            <a:off x="14170121" y="7579984"/>
            <a:ext cx="1524140" cy="508744"/>
          </a:xfrm>
          <a:prstGeom prst="rect">
            <a:avLst/>
          </a:prstGeom>
        </p:spPr>
      </p:pic>
      <p:pic>
        <p:nvPicPr>
          <p:cNvPr id="335" name="Image 244" descr="preencoded.png">    </p:cNvPr>
          <p:cNvPicPr>
            <a:picLocks noChangeAspect="1"/>
          </p:cNvPicPr>
          <p:nvPr/>
        </p:nvPicPr>
        <p:blipFill>
          <a:blip r:embed="rId245"/>
          <a:stretch>
            <a:fillRect/>
          </a:stretch>
        </p:blipFill>
        <p:spPr>
          <a:xfrm>
            <a:off x="14272106" y="7694312"/>
            <a:ext cx="1320165" cy="266700"/>
          </a:xfrm>
          <a:prstGeom prst="rect">
            <a:avLst/>
          </a:prstGeom>
        </p:spPr>
      </p:pic>
      <p:pic>
        <p:nvPicPr>
          <p:cNvPr id="336" name="Image 245" descr="preencoded.png">    </p:cNvPr>
          <p:cNvPicPr>
            <a:picLocks noChangeAspect="1"/>
          </p:cNvPicPr>
          <p:nvPr/>
        </p:nvPicPr>
        <p:blipFill>
          <a:blip r:embed="rId246"/>
          <a:stretch>
            <a:fillRect/>
          </a:stretch>
        </p:blipFill>
        <p:spPr>
          <a:xfrm>
            <a:off x="14348306" y="7741937"/>
            <a:ext cx="171450" cy="171450"/>
          </a:xfrm>
          <a:prstGeom prst="rect">
            <a:avLst/>
          </a:prstGeom>
        </p:spPr>
      </p:pic>
      <p:sp>
        <p:nvSpPr>
          <p:cNvPr id="337" name="Text 89"/>
          <p:cNvSpPr/>
          <p:nvPr/>
        </p:nvSpPr>
        <p:spPr>
          <a:xfrm>
            <a:off x="14573092" y="7751462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338" name="Image 246" descr="preencoded.png">    </p:cNvPr>
          <p:cNvPicPr>
            <a:picLocks noChangeAspect="1"/>
          </p:cNvPicPr>
          <p:nvPr/>
        </p:nvPicPr>
        <p:blipFill>
          <a:blip r:embed="rId247"/>
          <a:stretch>
            <a:fillRect/>
          </a:stretch>
        </p:blipFill>
        <p:spPr>
          <a:xfrm>
            <a:off x="15694261" y="7579984"/>
            <a:ext cx="1509311" cy="508744"/>
          </a:xfrm>
          <a:prstGeom prst="rect">
            <a:avLst/>
          </a:prstGeom>
        </p:spPr>
      </p:pic>
      <p:pic>
        <p:nvPicPr>
          <p:cNvPr id="339" name="Image 247" descr="preencoded.png">    </p:cNvPr>
          <p:cNvPicPr>
            <a:picLocks noChangeAspect="1"/>
          </p:cNvPicPr>
          <p:nvPr/>
        </p:nvPicPr>
        <p:blipFill>
          <a:blip r:embed="rId248"/>
          <a:stretch>
            <a:fillRect/>
          </a:stretch>
        </p:blipFill>
        <p:spPr>
          <a:xfrm>
            <a:off x="15796245" y="7694312"/>
            <a:ext cx="1320165" cy="266700"/>
          </a:xfrm>
          <a:prstGeom prst="rect">
            <a:avLst/>
          </a:prstGeom>
        </p:spPr>
      </p:pic>
      <p:pic>
        <p:nvPicPr>
          <p:cNvPr id="340" name="Image 248" descr="preencoded.png">    </p:cNvPr>
          <p:cNvPicPr>
            <a:picLocks noChangeAspect="1"/>
          </p:cNvPicPr>
          <p:nvPr/>
        </p:nvPicPr>
        <p:blipFill>
          <a:blip r:embed="rId249"/>
          <a:stretch>
            <a:fillRect/>
          </a:stretch>
        </p:blipFill>
        <p:spPr>
          <a:xfrm>
            <a:off x="15872445" y="7741937"/>
            <a:ext cx="171450" cy="171450"/>
          </a:xfrm>
          <a:prstGeom prst="rect">
            <a:avLst/>
          </a:prstGeom>
        </p:spPr>
      </p:pic>
      <p:sp>
        <p:nvSpPr>
          <p:cNvPr id="341" name="Text 90"/>
          <p:cNvSpPr/>
          <p:nvPr/>
        </p:nvSpPr>
        <p:spPr>
          <a:xfrm>
            <a:off x="16097231" y="7751462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342" name="Image 249" descr="preencoded.png">    </p:cNvPr>
          <p:cNvPicPr>
            <a:picLocks noChangeAspect="1"/>
          </p:cNvPicPr>
          <p:nvPr/>
        </p:nvPicPr>
        <p:blipFill>
          <a:blip r:embed="rId250"/>
          <a:stretch>
            <a:fillRect/>
          </a:stretch>
        </p:blipFill>
        <p:spPr>
          <a:xfrm>
            <a:off x="1084427" y="8088753"/>
            <a:ext cx="16119145" cy="495351"/>
          </a:xfrm>
          <a:prstGeom prst="rect">
            <a:avLst/>
          </a:prstGeom>
        </p:spPr>
      </p:pic>
      <p:pic>
        <p:nvPicPr>
          <p:cNvPr id="343" name="Image 250" descr="preencoded.png">    </p:cNvPr>
          <p:cNvPicPr>
            <a:picLocks noChangeAspect="1"/>
          </p:cNvPicPr>
          <p:nvPr/>
        </p:nvPicPr>
        <p:blipFill>
          <a:blip r:embed="rId251"/>
          <a:stretch>
            <a:fillRect/>
          </a:stretch>
        </p:blipFill>
        <p:spPr>
          <a:xfrm>
            <a:off x="1084427" y="8088753"/>
            <a:ext cx="5464997" cy="495351"/>
          </a:xfrm>
          <a:prstGeom prst="rect">
            <a:avLst/>
          </a:prstGeom>
        </p:spPr>
      </p:pic>
      <p:sp>
        <p:nvSpPr>
          <p:cNvPr id="344" name="Text 91"/>
          <p:cNvSpPr/>
          <p:nvPr/>
        </p:nvSpPr>
        <p:spPr>
          <a:xfrm>
            <a:off x="1245050" y="8209238"/>
            <a:ext cx="2120265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Deferred authorization</a:t>
            </a:r>
            <a:endParaRPr lang="en-US" sz="1476" dirty="0"/>
          </a:p>
        </p:txBody>
      </p:sp>
      <p:pic>
        <p:nvPicPr>
          <p:cNvPr id="345" name="Image 251" descr="preencoded.png">    </p:cNvPr>
          <p:cNvPicPr>
            <a:picLocks noChangeAspect="1"/>
          </p:cNvPicPr>
          <p:nvPr/>
        </p:nvPicPr>
        <p:blipFill>
          <a:blip r:embed="rId252"/>
          <a:stretch>
            <a:fillRect/>
          </a:stretch>
        </p:blipFill>
        <p:spPr>
          <a:xfrm>
            <a:off x="6549423" y="8088753"/>
            <a:ext cx="1524140" cy="495351"/>
          </a:xfrm>
          <a:prstGeom prst="rect">
            <a:avLst/>
          </a:prstGeom>
        </p:spPr>
      </p:pic>
      <p:pic>
        <p:nvPicPr>
          <p:cNvPr id="346" name="Image 252" descr="preencoded.png">    </p:cNvPr>
          <p:cNvPicPr>
            <a:picLocks noChangeAspect="1"/>
          </p:cNvPicPr>
          <p:nvPr/>
        </p:nvPicPr>
        <p:blipFill>
          <a:blip r:embed="rId253"/>
          <a:stretch>
            <a:fillRect/>
          </a:stretch>
        </p:blipFill>
        <p:spPr>
          <a:xfrm>
            <a:off x="6651408" y="8203081"/>
            <a:ext cx="1320165" cy="266700"/>
          </a:xfrm>
          <a:prstGeom prst="rect">
            <a:avLst/>
          </a:prstGeom>
        </p:spPr>
      </p:pic>
      <p:pic>
        <p:nvPicPr>
          <p:cNvPr id="347" name="Image 253" descr="preencoded.png">    </p:cNvPr>
          <p:cNvPicPr>
            <a:picLocks noChangeAspect="1"/>
          </p:cNvPicPr>
          <p:nvPr/>
        </p:nvPicPr>
        <p:blipFill>
          <a:blip r:embed="rId254"/>
          <a:stretch>
            <a:fillRect/>
          </a:stretch>
        </p:blipFill>
        <p:spPr>
          <a:xfrm>
            <a:off x="6727608" y="8250706"/>
            <a:ext cx="171450" cy="171450"/>
          </a:xfrm>
          <a:prstGeom prst="rect">
            <a:avLst/>
          </a:prstGeom>
        </p:spPr>
      </p:pic>
      <p:sp>
        <p:nvSpPr>
          <p:cNvPr id="348" name="Text 92"/>
          <p:cNvSpPr/>
          <p:nvPr/>
        </p:nvSpPr>
        <p:spPr>
          <a:xfrm>
            <a:off x="6952394" y="8260231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349" name="Image 254" descr="preencoded.png">    </p:cNvPr>
          <p:cNvPicPr>
            <a:picLocks noChangeAspect="1"/>
          </p:cNvPicPr>
          <p:nvPr/>
        </p:nvPicPr>
        <p:blipFill>
          <a:blip r:embed="rId255"/>
          <a:stretch>
            <a:fillRect/>
          </a:stretch>
        </p:blipFill>
        <p:spPr>
          <a:xfrm>
            <a:off x="8073563" y="8088753"/>
            <a:ext cx="1524140" cy="495351"/>
          </a:xfrm>
          <a:prstGeom prst="rect">
            <a:avLst/>
          </a:prstGeom>
        </p:spPr>
      </p:pic>
      <p:pic>
        <p:nvPicPr>
          <p:cNvPr id="350" name="Image 255" descr="preencoded.png">    </p:cNvPr>
          <p:cNvPicPr>
            <a:picLocks noChangeAspect="1"/>
          </p:cNvPicPr>
          <p:nvPr/>
        </p:nvPicPr>
        <p:blipFill>
          <a:blip r:embed="rId256"/>
          <a:stretch>
            <a:fillRect/>
          </a:stretch>
        </p:blipFill>
        <p:spPr>
          <a:xfrm>
            <a:off x="8175547" y="8203081"/>
            <a:ext cx="1320165" cy="266700"/>
          </a:xfrm>
          <a:prstGeom prst="rect">
            <a:avLst/>
          </a:prstGeom>
        </p:spPr>
      </p:pic>
      <p:pic>
        <p:nvPicPr>
          <p:cNvPr id="351" name="Image 256" descr="preencoded.png">    </p:cNvPr>
          <p:cNvPicPr>
            <a:picLocks noChangeAspect="1"/>
          </p:cNvPicPr>
          <p:nvPr/>
        </p:nvPicPr>
        <p:blipFill>
          <a:blip r:embed="rId257"/>
          <a:stretch>
            <a:fillRect/>
          </a:stretch>
        </p:blipFill>
        <p:spPr>
          <a:xfrm>
            <a:off x="8251747" y="8250706"/>
            <a:ext cx="171450" cy="171450"/>
          </a:xfrm>
          <a:prstGeom prst="rect">
            <a:avLst/>
          </a:prstGeom>
        </p:spPr>
      </p:pic>
      <p:sp>
        <p:nvSpPr>
          <p:cNvPr id="352" name="Text 93"/>
          <p:cNvSpPr/>
          <p:nvPr/>
        </p:nvSpPr>
        <p:spPr>
          <a:xfrm>
            <a:off x="8476534" y="8260231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353" name="Image 257" descr="preencoded.png">    </p:cNvPr>
          <p:cNvPicPr>
            <a:picLocks noChangeAspect="1"/>
          </p:cNvPicPr>
          <p:nvPr/>
        </p:nvPicPr>
        <p:blipFill>
          <a:blip r:embed="rId258"/>
          <a:stretch>
            <a:fillRect/>
          </a:stretch>
        </p:blipFill>
        <p:spPr>
          <a:xfrm>
            <a:off x="9597703" y="8088753"/>
            <a:ext cx="1524140" cy="495351"/>
          </a:xfrm>
          <a:prstGeom prst="rect">
            <a:avLst/>
          </a:prstGeom>
        </p:spPr>
      </p:pic>
      <p:pic>
        <p:nvPicPr>
          <p:cNvPr id="354" name="Image 258" descr="preencoded.png">    </p:cNvPr>
          <p:cNvPicPr>
            <a:picLocks noChangeAspect="1"/>
          </p:cNvPicPr>
          <p:nvPr/>
        </p:nvPicPr>
        <p:blipFill>
          <a:blip r:embed="rId259"/>
          <a:stretch>
            <a:fillRect/>
          </a:stretch>
        </p:blipFill>
        <p:spPr>
          <a:xfrm>
            <a:off x="9699687" y="8203081"/>
            <a:ext cx="1320165" cy="266700"/>
          </a:xfrm>
          <a:prstGeom prst="rect">
            <a:avLst/>
          </a:prstGeom>
        </p:spPr>
      </p:pic>
      <p:pic>
        <p:nvPicPr>
          <p:cNvPr id="355" name="Image 259" descr="preencoded.png">    </p:cNvPr>
          <p:cNvPicPr>
            <a:picLocks noChangeAspect="1"/>
          </p:cNvPicPr>
          <p:nvPr/>
        </p:nvPicPr>
        <p:blipFill>
          <a:blip r:embed="rId260"/>
          <a:stretch>
            <a:fillRect/>
          </a:stretch>
        </p:blipFill>
        <p:spPr>
          <a:xfrm>
            <a:off x="9775887" y="8250706"/>
            <a:ext cx="171450" cy="171450"/>
          </a:xfrm>
          <a:prstGeom prst="rect">
            <a:avLst/>
          </a:prstGeom>
        </p:spPr>
      </p:pic>
      <p:sp>
        <p:nvSpPr>
          <p:cNvPr id="356" name="Text 94"/>
          <p:cNvSpPr/>
          <p:nvPr/>
        </p:nvSpPr>
        <p:spPr>
          <a:xfrm>
            <a:off x="10000673" y="8260231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357" name="Image 260" descr="preencoded.png">    </p:cNvPr>
          <p:cNvPicPr>
            <a:picLocks noChangeAspect="1"/>
          </p:cNvPicPr>
          <p:nvPr/>
        </p:nvPicPr>
        <p:blipFill>
          <a:blip r:embed="rId261"/>
          <a:stretch>
            <a:fillRect/>
          </a:stretch>
        </p:blipFill>
        <p:spPr>
          <a:xfrm>
            <a:off x="11121842" y="8088753"/>
            <a:ext cx="1524140" cy="495351"/>
          </a:xfrm>
          <a:prstGeom prst="rect">
            <a:avLst/>
          </a:prstGeom>
        </p:spPr>
      </p:pic>
      <p:pic>
        <p:nvPicPr>
          <p:cNvPr id="358" name="Image 261" descr="preencoded.png">    </p:cNvPr>
          <p:cNvPicPr>
            <a:picLocks noChangeAspect="1"/>
          </p:cNvPicPr>
          <p:nvPr/>
        </p:nvPicPr>
        <p:blipFill>
          <a:blip r:embed="rId262"/>
          <a:stretch>
            <a:fillRect/>
          </a:stretch>
        </p:blipFill>
        <p:spPr>
          <a:xfrm>
            <a:off x="11223827" y="8203081"/>
            <a:ext cx="1320165" cy="266700"/>
          </a:xfrm>
          <a:prstGeom prst="rect">
            <a:avLst/>
          </a:prstGeom>
        </p:spPr>
      </p:pic>
      <p:pic>
        <p:nvPicPr>
          <p:cNvPr id="359" name="Image 262" descr="preencoded.png">    </p:cNvPr>
          <p:cNvPicPr>
            <a:picLocks noChangeAspect="1"/>
          </p:cNvPicPr>
          <p:nvPr/>
        </p:nvPicPr>
        <p:blipFill>
          <a:blip r:embed="rId263"/>
          <a:stretch>
            <a:fillRect/>
          </a:stretch>
        </p:blipFill>
        <p:spPr>
          <a:xfrm>
            <a:off x="11300027" y="8250706"/>
            <a:ext cx="171450" cy="171450"/>
          </a:xfrm>
          <a:prstGeom prst="rect">
            <a:avLst/>
          </a:prstGeom>
        </p:spPr>
      </p:pic>
      <p:sp>
        <p:nvSpPr>
          <p:cNvPr id="360" name="Text 95"/>
          <p:cNvSpPr/>
          <p:nvPr/>
        </p:nvSpPr>
        <p:spPr>
          <a:xfrm>
            <a:off x="11524813" y="8260231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361" name="Image 263" descr="preencoded.png">    </p:cNvPr>
          <p:cNvPicPr>
            <a:picLocks noChangeAspect="1"/>
          </p:cNvPicPr>
          <p:nvPr/>
        </p:nvPicPr>
        <p:blipFill>
          <a:blip r:embed="rId264"/>
          <a:stretch>
            <a:fillRect/>
          </a:stretch>
        </p:blipFill>
        <p:spPr>
          <a:xfrm>
            <a:off x="12645982" y="8088753"/>
            <a:ext cx="1524140" cy="495351"/>
          </a:xfrm>
          <a:prstGeom prst="rect">
            <a:avLst/>
          </a:prstGeom>
        </p:spPr>
      </p:pic>
      <p:pic>
        <p:nvPicPr>
          <p:cNvPr id="362" name="Image 264" descr="preencoded.png">    </p:cNvPr>
          <p:cNvPicPr>
            <a:picLocks noChangeAspect="1"/>
          </p:cNvPicPr>
          <p:nvPr/>
        </p:nvPicPr>
        <p:blipFill>
          <a:blip r:embed="rId265"/>
          <a:stretch>
            <a:fillRect/>
          </a:stretch>
        </p:blipFill>
        <p:spPr>
          <a:xfrm>
            <a:off x="12747966" y="8203081"/>
            <a:ext cx="1320165" cy="266700"/>
          </a:xfrm>
          <a:prstGeom prst="rect">
            <a:avLst/>
          </a:prstGeom>
        </p:spPr>
      </p:pic>
      <p:pic>
        <p:nvPicPr>
          <p:cNvPr id="363" name="Image 265" descr="preencoded.png">    </p:cNvPr>
          <p:cNvPicPr>
            <a:picLocks noChangeAspect="1"/>
          </p:cNvPicPr>
          <p:nvPr/>
        </p:nvPicPr>
        <p:blipFill>
          <a:blip r:embed="rId266"/>
          <a:stretch>
            <a:fillRect/>
          </a:stretch>
        </p:blipFill>
        <p:spPr>
          <a:xfrm>
            <a:off x="12824166" y="8250706"/>
            <a:ext cx="171450" cy="171450"/>
          </a:xfrm>
          <a:prstGeom prst="rect">
            <a:avLst/>
          </a:prstGeom>
        </p:spPr>
      </p:pic>
      <p:sp>
        <p:nvSpPr>
          <p:cNvPr id="364" name="Text 96"/>
          <p:cNvSpPr/>
          <p:nvPr/>
        </p:nvSpPr>
        <p:spPr>
          <a:xfrm>
            <a:off x="13048952" y="8260231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365" name="Image 266" descr="preencoded.png">    </p:cNvPr>
          <p:cNvPicPr>
            <a:picLocks noChangeAspect="1"/>
          </p:cNvPicPr>
          <p:nvPr/>
        </p:nvPicPr>
        <p:blipFill>
          <a:blip r:embed="rId267"/>
          <a:stretch>
            <a:fillRect/>
          </a:stretch>
        </p:blipFill>
        <p:spPr>
          <a:xfrm>
            <a:off x="14170121" y="8088753"/>
            <a:ext cx="1524140" cy="495351"/>
          </a:xfrm>
          <a:prstGeom prst="rect">
            <a:avLst/>
          </a:prstGeom>
        </p:spPr>
      </p:pic>
      <p:pic>
        <p:nvPicPr>
          <p:cNvPr id="366" name="Image 267" descr="preencoded.png">    </p:cNvPr>
          <p:cNvPicPr>
            <a:picLocks noChangeAspect="1"/>
          </p:cNvPicPr>
          <p:nvPr/>
        </p:nvPicPr>
        <p:blipFill>
          <a:blip r:embed="rId268"/>
          <a:stretch>
            <a:fillRect/>
          </a:stretch>
        </p:blipFill>
        <p:spPr>
          <a:xfrm>
            <a:off x="14272106" y="8203081"/>
            <a:ext cx="1320165" cy="266700"/>
          </a:xfrm>
          <a:prstGeom prst="rect">
            <a:avLst/>
          </a:prstGeom>
        </p:spPr>
      </p:pic>
      <p:pic>
        <p:nvPicPr>
          <p:cNvPr id="367" name="Image 268" descr="preencoded.png">    </p:cNvPr>
          <p:cNvPicPr>
            <a:picLocks noChangeAspect="1"/>
          </p:cNvPicPr>
          <p:nvPr/>
        </p:nvPicPr>
        <p:blipFill>
          <a:blip r:embed="rId269"/>
          <a:stretch>
            <a:fillRect/>
          </a:stretch>
        </p:blipFill>
        <p:spPr>
          <a:xfrm>
            <a:off x="14348306" y="8250706"/>
            <a:ext cx="171450" cy="171450"/>
          </a:xfrm>
          <a:prstGeom prst="rect">
            <a:avLst/>
          </a:prstGeom>
        </p:spPr>
      </p:pic>
      <p:sp>
        <p:nvSpPr>
          <p:cNvPr id="368" name="Text 97"/>
          <p:cNvSpPr/>
          <p:nvPr/>
        </p:nvSpPr>
        <p:spPr>
          <a:xfrm>
            <a:off x="14573092" y="8260231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369" name="Image 269" descr="preencoded.png">    </p:cNvPr>
          <p:cNvPicPr>
            <a:picLocks noChangeAspect="1"/>
          </p:cNvPicPr>
          <p:nvPr/>
        </p:nvPicPr>
        <p:blipFill>
          <a:blip r:embed="rId270"/>
          <a:stretch>
            <a:fillRect/>
          </a:stretch>
        </p:blipFill>
        <p:spPr>
          <a:xfrm>
            <a:off x="15694261" y="8088753"/>
            <a:ext cx="1509311" cy="495351"/>
          </a:xfrm>
          <a:prstGeom prst="rect">
            <a:avLst/>
          </a:prstGeom>
        </p:spPr>
      </p:pic>
      <p:pic>
        <p:nvPicPr>
          <p:cNvPr id="370" name="Image 270" descr="preencoded.png">    </p:cNvPr>
          <p:cNvPicPr>
            <a:picLocks noChangeAspect="1"/>
          </p:cNvPicPr>
          <p:nvPr/>
        </p:nvPicPr>
        <p:blipFill>
          <a:blip r:embed="rId271"/>
          <a:stretch>
            <a:fillRect/>
          </a:stretch>
        </p:blipFill>
        <p:spPr>
          <a:xfrm>
            <a:off x="15796245" y="8203081"/>
            <a:ext cx="1320165" cy="266700"/>
          </a:xfrm>
          <a:prstGeom prst="rect">
            <a:avLst/>
          </a:prstGeom>
        </p:spPr>
      </p:pic>
      <p:pic>
        <p:nvPicPr>
          <p:cNvPr id="371" name="Image 271" descr="preencoded.png">    </p:cNvPr>
          <p:cNvPicPr>
            <a:picLocks noChangeAspect="1"/>
          </p:cNvPicPr>
          <p:nvPr/>
        </p:nvPicPr>
        <p:blipFill>
          <a:blip r:embed="rId272"/>
          <a:stretch>
            <a:fillRect/>
          </a:stretch>
        </p:blipFill>
        <p:spPr>
          <a:xfrm>
            <a:off x="15872445" y="8250706"/>
            <a:ext cx="171450" cy="171450"/>
          </a:xfrm>
          <a:prstGeom prst="rect">
            <a:avLst/>
          </a:prstGeom>
        </p:spPr>
      </p:pic>
      <p:sp>
        <p:nvSpPr>
          <p:cNvPr id="372" name="Text 98"/>
          <p:cNvSpPr/>
          <p:nvPr/>
        </p:nvSpPr>
        <p:spPr>
          <a:xfrm>
            <a:off x="16097231" y="8260231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sp>
        <p:nvSpPr>
          <p:cNvPr id="373" name="Text 99"/>
          <p:cNvSpPr/>
          <p:nvPr/>
        </p:nvSpPr>
        <p:spPr>
          <a:xfrm>
            <a:off x="7753387" y="9048750"/>
            <a:ext cx="2950369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Table continues in next slide</a:t>
            </a:r>
            <a:endParaRPr lang="en-US" sz="1687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1311"/>
            <a:ext cx="18288000" cy="32385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071042" y="321311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5" name="Text 1"/>
          <p:cNvSpPr/>
          <p:nvPr/>
        </p:nvSpPr>
        <p:spPr>
          <a:xfrm>
            <a:off x="1959192" y="321311"/>
            <a:ext cx="1420178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Tap on Phone</a:t>
            </a:r>
            <a:endParaRPr lang="en-US" sz="1687" dirty="0"/>
          </a:p>
        </p:txBody>
      </p:sp>
      <p:pic>
        <p:nvPicPr>
          <p:cNvPr id="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042" y="859306"/>
            <a:ext cx="16119146" cy="535521"/>
          </a:xfrm>
          <a:prstGeom prst="rect">
            <a:avLst/>
          </a:prstGeom>
        </p:spPr>
      </p:pic>
      <p:pic>
        <p:nvPicPr>
          <p:cNvPr id="7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042" y="859268"/>
            <a:ext cx="5551729" cy="535521"/>
          </a:xfrm>
          <a:prstGeom prst="rect">
            <a:avLst/>
          </a:prstGeom>
        </p:spPr>
      </p:pic>
      <p:pic>
        <p:nvPicPr>
          <p:cNvPr id="8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2768" y="859268"/>
            <a:ext cx="1509601" cy="535521"/>
          </a:xfrm>
          <a:prstGeom prst="rect">
            <a:avLst/>
          </a:prstGeom>
        </p:spPr>
      </p:pic>
      <p:sp>
        <p:nvSpPr>
          <p:cNvPr id="9" name="Text 2"/>
          <p:cNvSpPr/>
          <p:nvPr/>
        </p:nvSpPr>
        <p:spPr>
          <a:xfrm>
            <a:off x="6802664" y="983121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0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38151" y="1016580"/>
            <a:ext cx="214210" cy="214210"/>
          </a:xfrm>
          <a:prstGeom prst="rect">
            <a:avLst/>
          </a:prstGeom>
        </p:spPr>
      </p:pic>
      <p:pic>
        <p:nvPicPr>
          <p:cNvPr id="11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32369" y="859268"/>
            <a:ext cx="1509601" cy="535521"/>
          </a:xfrm>
          <a:prstGeom prst="rect">
            <a:avLst/>
          </a:prstGeom>
        </p:spPr>
      </p:pic>
      <p:sp>
        <p:nvSpPr>
          <p:cNvPr id="12" name="Text 3"/>
          <p:cNvSpPr/>
          <p:nvPr/>
        </p:nvSpPr>
        <p:spPr>
          <a:xfrm>
            <a:off x="8498421" y="983121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3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61670" y="1016580"/>
            <a:ext cx="214210" cy="214210"/>
          </a:xfrm>
          <a:prstGeom prst="rect">
            <a:avLst/>
          </a:prstGeom>
        </p:spPr>
      </p:pic>
      <p:pic>
        <p:nvPicPr>
          <p:cNvPr id="14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41970" y="859268"/>
            <a:ext cx="1509601" cy="535521"/>
          </a:xfrm>
          <a:prstGeom prst="rect">
            <a:avLst/>
          </a:prstGeom>
        </p:spPr>
      </p:pic>
      <p:sp>
        <p:nvSpPr>
          <p:cNvPr id="15" name="Text 4"/>
          <p:cNvSpPr/>
          <p:nvPr/>
        </p:nvSpPr>
        <p:spPr>
          <a:xfrm>
            <a:off x="10040373" y="983121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6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39022" y="1016580"/>
            <a:ext cx="214210" cy="214210"/>
          </a:xfrm>
          <a:prstGeom prst="rect">
            <a:avLst/>
          </a:prstGeom>
        </p:spPr>
      </p:pic>
      <p:pic>
        <p:nvPicPr>
          <p:cNvPr id="17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151570" y="859268"/>
            <a:ext cx="1509601" cy="535521"/>
          </a:xfrm>
          <a:prstGeom prst="rect">
            <a:avLst/>
          </a:prstGeom>
        </p:spPr>
      </p:pic>
      <p:sp>
        <p:nvSpPr>
          <p:cNvPr id="18" name="Text 5"/>
          <p:cNvSpPr/>
          <p:nvPr/>
        </p:nvSpPr>
        <p:spPr>
          <a:xfrm>
            <a:off x="11456994" y="983121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19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141445" y="1016580"/>
            <a:ext cx="214210" cy="214210"/>
          </a:xfrm>
          <a:prstGeom prst="rect">
            <a:avLst/>
          </a:prstGeom>
        </p:spPr>
      </p:pic>
      <p:pic>
        <p:nvPicPr>
          <p:cNvPr id="20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661171" y="859268"/>
            <a:ext cx="1509601" cy="535521"/>
          </a:xfrm>
          <a:prstGeom prst="rect">
            <a:avLst/>
          </a:prstGeom>
        </p:spPr>
      </p:pic>
      <p:sp>
        <p:nvSpPr>
          <p:cNvPr id="21" name="Text 6"/>
          <p:cNvSpPr/>
          <p:nvPr/>
        </p:nvSpPr>
        <p:spPr>
          <a:xfrm>
            <a:off x="12903259" y="983121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2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714298" y="1016580"/>
            <a:ext cx="214210" cy="214210"/>
          </a:xfrm>
          <a:prstGeom prst="rect">
            <a:avLst/>
          </a:prstGeom>
        </p:spPr>
      </p:pic>
      <p:pic>
        <p:nvPicPr>
          <p:cNvPr id="23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170772" y="859268"/>
            <a:ext cx="1509601" cy="535521"/>
          </a:xfrm>
          <a:prstGeom prst="rect">
            <a:avLst/>
          </a:prstGeom>
        </p:spPr>
      </p:pic>
      <p:sp>
        <p:nvSpPr>
          <p:cNvPr id="24" name="Text 7"/>
          <p:cNvSpPr/>
          <p:nvPr/>
        </p:nvSpPr>
        <p:spPr>
          <a:xfrm>
            <a:off x="14470931" y="983121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25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165967" y="1016580"/>
            <a:ext cx="214210" cy="214210"/>
          </a:xfrm>
          <a:prstGeom prst="rect">
            <a:avLst/>
          </a:prstGeom>
        </p:spPr>
      </p:pic>
      <p:pic>
        <p:nvPicPr>
          <p:cNvPr id="26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680373" y="859268"/>
            <a:ext cx="1509815" cy="535521"/>
          </a:xfrm>
          <a:prstGeom prst="rect">
            <a:avLst/>
          </a:prstGeom>
        </p:spPr>
      </p:pic>
      <p:sp>
        <p:nvSpPr>
          <p:cNvPr id="27" name="Text 8"/>
          <p:cNvSpPr/>
          <p:nvPr/>
        </p:nvSpPr>
        <p:spPr>
          <a:xfrm>
            <a:off x="15913568" y="983121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28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6742597" y="1016580"/>
            <a:ext cx="214210" cy="214210"/>
          </a:xfrm>
          <a:prstGeom prst="rect">
            <a:avLst/>
          </a:prstGeom>
        </p:spPr>
      </p:pic>
      <p:pic>
        <p:nvPicPr>
          <p:cNvPr id="29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1042" y="1501992"/>
            <a:ext cx="16145921" cy="7155883"/>
          </a:xfrm>
          <a:prstGeom prst="rect">
            <a:avLst/>
          </a:prstGeom>
        </p:spPr>
      </p:pic>
      <p:pic>
        <p:nvPicPr>
          <p:cNvPr id="30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84427" y="1515377"/>
            <a:ext cx="16119145" cy="542218"/>
          </a:xfrm>
          <a:prstGeom prst="rect">
            <a:avLst/>
          </a:prstGeom>
        </p:spPr>
      </p:pic>
      <p:pic>
        <p:nvPicPr>
          <p:cNvPr id="31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84427" y="1515377"/>
            <a:ext cx="5464997" cy="542218"/>
          </a:xfrm>
          <a:prstGeom prst="rect">
            <a:avLst/>
          </a:prstGeom>
        </p:spPr>
      </p:pic>
      <p:sp>
        <p:nvSpPr>
          <p:cNvPr id="32" name="Text 9"/>
          <p:cNvSpPr/>
          <p:nvPr/>
        </p:nvSpPr>
        <p:spPr>
          <a:xfrm>
            <a:off x="1245059" y="1676037"/>
            <a:ext cx="519726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Forced post (straight to settlement)</a:t>
            </a:r>
            <a:endParaRPr lang="en-US" sz="1476" dirty="0"/>
          </a:p>
        </p:txBody>
      </p:sp>
      <p:pic>
        <p:nvPicPr>
          <p:cNvPr id="33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549423" y="1515377"/>
            <a:ext cx="1524140" cy="542218"/>
          </a:xfrm>
          <a:prstGeom prst="rect">
            <a:avLst/>
          </a:prstGeom>
        </p:spPr>
      </p:pic>
      <p:pic>
        <p:nvPicPr>
          <p:cNvPr id="34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651408" y="1646439"/>
            <a:ext cx="1320165" cy="266700"/>
          </a:xfrm>
          <a:prstGeom prst="rect">
            <a:avLst/>
          </a:prstGeom>
        </p:spPr>
      </p:pic>
      <p:pic>
        <p:nvPicPr>
          <p:cNvPr id="35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727608" y="1694064"/>
            <a:ext cx="171450" cy="171450"/>
          </a:xfrm>
          <a:prstGeom prst="rect">
            <a:avLst/>
          </a:prstGeom>
        </p:spPr>
      </p:pic>
      <p:sp>
        <p:nvSpPr>
          <p:cNvPr id="36" name="Text 10"/>
          <p:cNvSpPr/>
          <p:nvPr/>
        </p:nvSpPr>
        <p:spPr>
          <a:xfrm>
            <a:off x="6952394" y="1703589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37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073563" y="1515377"/>
            <a:ext cx="1524140" cy="542218"/>
          </a:xfrm>
          <a:prstGeom prst="rect">
            <a:avLst/>
          </a:prstGeom>
        </p:spPr>
      </p:pic>
      <p:pic>
        <p:nvPicPr>
          <p:cNvPr id="38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175547" y="1646439"/>
            <a:ext cx="1320165" cy="266700"/>
          </a:xfrm>
          <a:prstGeom prst="rect">
            <a:avLst/>
          </a:prstGeom>
        </p:spPr>
      </p:pic>
      <p:pic>
        <p:nvPicPr>
          <p:cNvPr id="39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251747" y="1694064"/>
            <a:ext cx="171450" cy="171450"/>
          </a:xfrm>
          <a:prstGeom prst="rect">
            <a:avLst/>
          </a:prstGeom>
        </p:spPr>
      </p:pic>
      <p:sp>
        <p:nvSpPr>
          <p:cNvPr id="40" name="Text 11"/>
          <p:cNvSpPr/>
          <p:nvPr/>
        </p:nvSpPr>
        <p:spPr>
          <a:xfrm>
            <a:off x="8476534" y="1703589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41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597703" y="1515377"/>
            <a:ext cx="1524140" cy="542218"/>
          </a:xfrm>
          <a:prstGeom prst="rect">
            <a:avLst/>
          </a:prstGeom>
        </p:spPr>
      </p:pic>
      <p:pic>
        <p:nvPicPr>
          <p:cNvPr id="42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9699687" y="1646439"/>
            <a:ext cx="1320165" cy="266700"/>
          </a:xfrm>
          <a:prstGeom prst="rect">
            <a:avLst/>
          </a:prstGeom>
        </p:spPr>
      </p:pic>
      <p:pic>
        <p:nvPicPr>
          <p:cNvPr id="43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9775887" y="1694064"/>
            <a:ext cx="171450" cy="171450"/>
          </a:xfrm>
          <a:prstGeom prst="rect">
            <a:avLst/>
          </a:prstGeom>
        </p:spPr>
      </p:pic>
      <p:sp>
        <p:nvSpPr>
          <p:cNvPr id="44" name="Text 12"/>
          <p:cNvSpPr/>
          <p:nvPr/>
        </p:nvSpPr>
        <p:spPr>
          <a:xfrm>
            <a:off x="10000673" y="1703589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45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1121842" y="1515377"/>
            <a:ext cx="1524140" cy="542218"/>
          </a:xfrm>
          <a:prstGeom prst="rect">
            <a:avLst/>
          </a:prstGeom>
        </p:spPr>
      </p:pic>
      <p:pic>
        <p:nvPicPr>
          <p:cNvPr id="46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1223827" y="1646439"/>
            <a:ext cx="1320165" cy="266700"/>
          </a:xfrm>
          <a:prstGeom prst="rect">
            <a:avLst/>
          </a:prstGeom>
        </p:spPr>
      </p:pic>
      <p:pic>
        <p:nvPicPr>
          <p:cNvPr id="47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1300027" y="1694064"/>
            <a:ext cx="171450" cy="171450"/>
          </a:xfrm>
          <a:prstGeom prst="rect">
            <a:avLst/>
          </a:prstGeom>
        </p:spPr>
      </p:pic>
      <p:sp>
        <p:nvSpPr>
          <p:cNvPr id="48" name="Text 13"/>
          <p:cNvSpPr/>
          <p:nvPr/>
        </p:nvSpPr>
        <p:spPr>
          <a:xfrm>
            <a:off x="11524813" y="1703589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49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2645982" y="1515377"/>
            <a:ext cx="1524140" cy="542218"/>
          </a:xfrm>
          <a:prstGeom prst="rect">
            <a:avLst/>
          </a:prstGeom>
        </p:spPr>
      </p:pic>
      <p:pic>
        <p:nvPicPr>
          <p:cNvPr id="50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2747966" y="1646439"/>
            <a:ext cx="1320165" cy="266700"/>
          </a:xfrm>
          <a:prstGeom prst="rect">
            <a:avLst/>
          </a:prstGeom>
        </p:spPr>
      </p:pic>
      <p:pic>
        <p:nvPicPr>
          <p:cNvPr id="51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2824166" y="1694064"/>
            <a:ext cx="171450" cy="171450"/>
          </a:xfrm>
          <a:prstGeom prst="rect">
            <a:avLst/>
          </a:prstGeom>
        </p:spPr>
      </p:pic>
      <p:sp>
        <p:nvSpPr>
          <p:cNvPr id="52" name="Text 14"/>
          <p:cNvSpPr/>
          <p:nvPr/>
        </p:nvSpPr>
        <p:spPr>
          <a:xfrm>
            <a:off x="13048952" y="1703589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53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14170121" y="1515377"/>
            <a:ext cx="1524140" cy="542218"/>
          </a:xfrm>
          <a:prstGeom prst="rect">
            <a:avLst/>
          </a:prstGeom>
        </p:spPr>
      </p:pic>
      <p:pic>
        <p:nvPicPr>
          <p:cNvPr id="54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4272106" y="1646439"/>
            <a:ext cx="1320165" cy="266700"/>
          </a:xfrm>
          <a:prstGeom prst="rect">
            <a:avLst/>
          </a:prstGeom>
        </p:spPr>
      </p:pic>
      <p:pic>
        <p:nvPicPr>
          <p:cNvPr id="55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14348306" y="1694064"/>
            <a:ext cx="171450" cy="171450"/>
          </a:xfrm>
          <a:prstGeom prst="rect">
            <a:avLst/>
          </a:prstGeom>
        </p:spPr>
      </p:pic>
      <p:sp>
        <p:nvSpPr>
          <p:cNvPr id="56" name="Text 15"/>
          <p:cNvSpPr/>
          <p:nvPr/>
        </p:nvSpPr>
        <p:spPr>
          <a:xfrm>
            <a:off x="14573092" y="1703589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57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5694261" y="1515377"/>
            <a:ext cx="1509311" cy="542218"/>
          </a:xfrm>
          <a:prstGeom prst="rect">
            <a:avLst/>
          </a:prstGeom>
        </p:spPr>
      </p:pic>
      <p:pic>
        <p:nvPicPr>
          <p:cNvPr id="58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5796245" y="1646439"/>
            <a:ext cx="1320165" cy="266700"/>
          </a:xfrm>
          <a:prstGeom prst="rect">
            <a:avLst/>
          </a:prstGeom>
        </p:spPr>
      </p:pic>
      <p:pic>
        <p:nvPicPr>
          <p:cNvPr id="59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5872445" y="1694064"/>
            <a:ext cx="171450" cy="171450"/>
          </a:xfrm>
          <a:prstGeom prst="rect">
            <a:avLst/>
          </a:prstGeom>
        </p:spPr>
      </p:pic>
      <p:sp>
        <p:nvSpPr>
          <p:cNvPr id="60" name="Text 16"/>
          <p:cNvSpPr/>
          <p:nvPr/>
        </p:nvSpPr>
        <p:spPr>
          <a:xfrm>
            <a:off x="16097231" y="1703589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61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1084427" y="2057595"/>
            <a:ext cx="16119145" cy="508744"/>
          </a:xfrm>
          <a:prstGeom prst="rect">
            <a:avLst/>
          </a:prstGeom>
        </p:spPr>
      </p:pic>
      <p:pic>
        <p:nvPicPr>
          <p:cNvPr id="62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1084427" y="2057595"/>
            <a:ext cx="5464997" cy="508744"/>
          </a:xfrm>
          <a:prstGeom prst="rect">
            <a:avLst/>
          </a:prstGeom>
        </p:spPr>
      </p:pic>
      <p:sp>
        <p:nvSpPr>
          <p:cNvPr id="63" name="Text 17"/>
          <p:cNvSpPr/>
          <p:nvPr/>
        </p:nvSpPr>
        <p:spPr>
          <a:xfrm>
            <a:off x="1245050" y="2178081"/>
            <a:ext cx="2910364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Manual and automatic cut-over</a:t>
            </a:r>
            <a:endParaRPr lang="en-US" sz="1476" dirty="0"/>
          </a:p>
        </p:txBody>
      </p:sp>
      <p:pic>
        <p:nvPicPr>
          <p:cNvPr id="64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6549423" y="2057595"/>
            <a:ext cx="1524140" cy="508744"/>
          </a:xfrm>
          <a:prstGeom prst="rect">
            <a:avLst/>
          </a:prstGeom>
        </p:spPr>
      </p:pic>
      <p:pic>
        <p:nvPicPr>
          <p:cNvPr id="65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6651408" y="2171923"/>
            <a:ext cx="1320165" cy="266700"/>
          </a:xfrm>
          <a:prstGeom prst="rect">
            <a:avLst/>
          </a:prstGeom>
        </p:spPr>
      </p:pic>
      <p:pic>
        <p:nvPicPr>
          <p:cNvPr id="66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6727608" y="2219548"/>
            <a:ext cx="171450" cy="171450"/>
          </a:xfrm>
          <a:prstGeom prst="rect">
            <a:avLst/>
          </a:prstGeom>
        </p:spPr>
      </p:pic>
      <p:sp>
        <p:nvSpPr>
          <p:cNvPr id="67" name="Text 18"/>
          <p:cNvSpPr/>
          <p:nvPr/>
        </p:nvSpPr>
        <p:spPr>
          <a:xfrm>
            <a:off x="6952394" y="2229073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68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8073563" y="2057595"/>
            <a:ext cx="1524140" cy="508744"/>
          </a:xfrm>
          <a:prstGeom prst="rect">
            <a:avLst/>
          </a:prstGeom>
        </p:spPr>
      </p:pic>
      <p:pic>
        <p:nvPicPr>
          <p:cNvPr id="69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8175547" y="2171923"/>
            <a:ext cx="1320165" cy="266700"/>
          </a:xfrm>
          <a:prstGeom prst="rect">
            <a:avLst/>
          </a:prstGeom>
        </p:spPr>
      </p:pic>
      <p:pic>
        <p:nvPicPr>
          <p:cNvPr id="70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8251747" y="2219548"/>
            <a:ext cx="171450" cy="171450"/>
          </a:xfrm>
          <a:prstGeom prst="rect">
            <a:avLst/>
          </a:prstGeom>
        </p:spPr>
      </p:pic>
      <p:sp>
        <p:nvSpPr>
          <p:cNvPr id="71" name="Text 19"/>
          <p:cNvSpPr/>
          <p:nvPr/>
        </p:nvSpPr>
        <p:spPr>
          <a:xfrm>
            <a:off x="8476534" y="2229073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72" name="Image 50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9597703" y="2057595"/>
            <a:ext cx="1524140" cy="508744"/>
          </a:xfrm>
          <a:prstGeom prst="rect">
            <a:avLst/>
          </a:prstGeom>
        </p:spPr>
      </p:pic>
      <p:pic>
        <p:nvPicPr>
          <p:cNvPr id="73" name="Image 51" descr="preencoded.png">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9699687" y="2171923"/>
            <a:ext cx="1320165" cy="266700"/>
          </a:xfrm>
          <a:prstGeom prst="rect">
            <a:avLst/>
          </a:prstGeom>
        </p:spPr>
      </p:pic>
      <p:pic>
        <p:nvPicPr>
          <p:cNvPr id="74" name="Image 52" descr="preencoded.png">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9775887" y="2219548"/>
            <a:ext cx="171450" cy="171450"/>
          </a:xfrm>
          <a:prstGeom prst="rect">
            <a:avLst/>
          </a:prstGeom>
        </p:spPr>
      </p:pic>
      <p:sp>
        <p:nvSpPr>
          <p:cNvPr id="75" name="Text 20"/>
          <p:cNvSpPr/>
          <p:nvPr/>
        </p:nvSpPr>
        <p:spPr>
          <a:xfrm>
            <a:off x="10000673" y="2229073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76" name="Image 53" descr="preencoded.png">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11121842" y="2057595"/>
            <a:ext cx="1524140" cy="508744"/>
          </a:xfrm>
          <a:prstGeom prst="rect">
            <a:avLst/>
          </a:prstGeom>
        </p:spPr>
      </p:pic>
      <p:pic>
        <p:nvPicPr>
          <p:cNvPr id="77" name="Image 54" descr="preencoded.png">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11223827" y="2171923"/>
            <a:ext cx="1320165" cy="266700"/>
          </a:xfrm>
          <a:prstGeom prst="rect">
            <a:avLst/>
          </a:prstGeom>
        </p:spPr>
      </p:pic>
      <p:pic>
        <p:nvPicPr>
          <p:cNvPr id="78" name="Image 55" descr="preencoded.png">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11300027" y="2219548"/>
            <a:ext cx="171450" cy="171450"/>
          </a:xfrm>
          <a:prstGeom prst="rect">
            <a:avLst/>
          </a:prstGeom>
        </p:spPr>
      </p:pic>
      <p:sp>
        <p:nvSpPr>
          <p:cNvPr id="79" name="Text 21"/>
          <p:cNvSpPr/>
          <p:nvPr/>
        </p:nvSpPr>
        <p:spPr>
          <a:xfrm>
            <a:off x="11524813" y="2229073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80" name="Image 56" descr="preencoded.png">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12645982" y="2057595"/>
            <a:ext cx="1524140" cy="508744"/>
          </a:xfrm>
          <a:prstGeom prst="rect">
            <a:avLst/>
          </a:prstGeom>
        </p:spPr>
      </p:pic>
      <p:pic>
        <p:nvPicPr>
          <p:cNvPr id="81" name="Image 57" descr="preencoded.png">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12747966" y="2171923"/>
            <a:ext cx="1320165" cy="266700"/>
          </a:xfrm>
          <a:prstGeom prst="rect">
            <a:avLst/>
          </a:prstGeom>
        </p:spPr>
      </p:pic>
      <p:pic>
        <p:nvPicPr>
          <p:cNvPr id="82" name="Image 58" descr="preencoded.png">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2824166" y="2219548"/>
            <a:ext cx="171450" cy="171450"/>
          </a:xfrm>
          <a:prstGeom prst="rect">
            <a:avLst/>
          </a:prstGeom>
        </p:spPr>
      </p:pic>
      <p:sp>
        <p:nvSpPr>
          <p:cNvPr id="83" name="Text 22"/>
          <p:cNvSpPr/>
          <p:nvPr/>
        </p:nvSpPr>
        <p:spPr>
          <a:xfrm>
            <a:off x="13048952" y="2229073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84" name="Image 59" descr="preencoded.png">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14170121" y="2057595"/>
            <a:ext cx="1524140" cy="508744"/>
          </a:xfrm>
          <a:prstGeom prst="rect">
            <a:avLst/>
          </a:prstGeom>
        </p:spPr>
      </p:pic>
      <p:pic>
        <p:nvPicPr>
          <p:cNvPr id="85" name="Image 60" descr="preencoded.png">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14272106" y="2171923"/>
            <a:ext cx="1320165" cy="266700"/>
          </a:xfrm>
          <a:prstGeom prst="rect">
            <a:avLst/>
          </a:prstGeom>
        </p:spPr>
      </p:pic>
      <p:pic>
        <p:nvPicPr>
          <p:cNvPr id="86" name="Image 61" descr="preencoded.png">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14348306" y="2219548"/>
            <a:ext cx="171450" cy="171450"/>
          </a:xfrm>
          <a:prstGeom prst="rect">
            <a:avLst/>
          </a:prstGeom>
        </p:spPr>
      </p:pic>
      <p:sp>
        <p:nvSpPr>
          <p:cNvPr id="87" name="Text 23"/>
          <p:cNvSpPr/>
          <p:nvPr/>
        </p:nvSpPr>
        <p:spPr>
          <a:xfrm>
            <a:off x="14573092" y="2229073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88" name="Image 62" descr="preencoded.png">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15694261" y="2057595"/>
            <a:ext cx="1509311" cy="508744"/>
          </a:xfrm>
          <a:prstGeom prst="rect">
            <a:avLst/>
          </a:prstGeom>
        </p:spPr>
      </p:pic>
      <p:pic>
        <p:nvPicPr>
          <p:cNvPr id="89" name="Image 63" descr="preencoded.png">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5796245" y="2171923"/>
            <a:ext cx="1320165" cy="266700"/>
          </a:xfrm>
          <a:prstGeom prst="rect">
            <a:avLst/>
          </a:prstGeom>
        </p:spPr>
      </p:pic>
      <p:pic>
        <p:nvPicPr>
          <p:cNvPr id="90" name="Image 64" descr="preencoded.png">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5872445" y="2219548"/>
            <a:ext cx="171450" cy="171450"/>
          </a:xfrm>
          <a:prstGeom prst="rect">
            <a:avLst/>
          </a:prstGeom>
        </p:spPr>
      </p:pic>
      <p:sp>
        <p:nvSpPr>
          <p:cNvPr id="91" name="Text 24"/>
          <p:cNvSpPr/>
          <p:nvPr/>
        </p:nvSpPr>
        <p:spPr>
          <a:xfrm>
            <a:off x="16097231" y="2229073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92" name="Image 65" descr="preencoded.png">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084427" y="2566336"/>
            <a:ext cx="16119145" cy="508744"/>
          </a:xfrm>
          <a:prstGeom prst="rect">
            <a:avLst/>
          </a:prstGeom>
        </p:spPr>
      </p:pic>
      <p:pic>
        <p:nvPicPr>
          <p:cNvPr id="93" name="Image 66" descr="preencoded.png">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084427" y="2566346"/>
            <a:ext cx="5464997" cy="508744"/>
          </a:xfrm>
          <a:prstGeom prst="rect">
            <a:avLst/>
          </a:prstGeom>
        </p:spPr>
      </p:pic>
      <p:sp>
        <p:nvSpPr>
          <p:cNvPr id="94" name="Text 25"/>
          <p:cNvSpPr/>
          <p:nvPr/>
        </p:nvSpPr>
        <p:spPr>
          <a:xfrm>
            <a:off x="1245050" y="2686850"/>
            <a:ext cx="74009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Payouts</a:t>
            </a:r>
            <a:endParaRPr lang="en-US" sz="1476" dirty="0"/>
          </a:p>
        </p:txBody>
      </p:sp>
      <p:pic>
        <p:nvPicPr>
          <p:cNvPr id="95" name="Image 67" descr="preencoded.png">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6549423" y="2566355"/>
            <a:ext cx="1524140" cy="508744"/>
          </a:xfrm>
          <a:prstGeom prst="rect">
            <a:avLst/>
          </a:prstGeom>
        </p:spPr>
      </p:pic>
      <p:pic>
        <p:nvPicPr>
          <p:cNvPr id="96" name="Image 68" descr="preencoded.png">    </p:cNvPr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6651408" y="2680683"/>
            <a:ext cx="1320165" cy="266700"/>
          </a:xfrm>
          <a:prstGeom prst="rect">
            <a:avLst/>
          </a:prstGeom>
        </p:spPr>
      </p:pic>
      <p:pic>
        <p:nvPicPr>
          <p:cNvPr id="97" name="Image 69" descr="preencoded.png">    </p:cNvPr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6727608" y="2728308"/>
            <a:ext cx="171450" cy="171450"/>
          </a:xfrm>
          <a:prstGeom prst="rect">
            <a:avLst/>
          </a:prstGeom>
        </p:spPr>
      </p:pic>
      <p:sp>
        <p:nvSpPr>
          <p:cNvPr id="98" name="Text 26"/>
          <p:cNvSpPr/>
          <p:nvPr/>
        </p:nvSpPr>
        <p:spPr>
          <a:xfrm>
            <a:off x="6952394" y="2737833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99" name="Image 70" descr="preencoded.png">    </p:cNvPr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8073563" y="2566355"/>
            <a:ext cx="1524140" cy="508744"/>
          </a:xfrm>
          <a:prstGeom prst="rect">
            <a:avLst/>
          </a:prstGeom>
        </p:spPr>
      </p:pic>
      <p:pic>
        <p:nvPicPr>
          <p:cNvPr id="100" name="Image 71" descr="preencoded.png">    </p:cNvPr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8175547" y="2680683"/>
            <a:ext cx="1320165" cy="266700"/>
          </a:xfrm>
          <a:prstGeom prst="rect">
            <a:avLst/>
          </a:prstGeom>
        </p:spPr>
      </p:pic>
      <p:pic>
        <p:nvPicPr>
          <p:cNvPr id="101" name="Image 72" descr="preencoded.png">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8251747" y="2728308"/>
            <a:ext cx="171450" cy="171450"/>
          </a:xfrm>
          <a:prstGeom prst="rect">
            <a:avLst/>
          </a:prstGeom>
        </p:spPr>
      </p:pic>
      <p:sp>
        <p:nvSpPr>
          <p:cNvPr id="102" name="Text 27"/>
          <p:cNvSpPr/>
          <p:nvPr/>
        </p:nvSpPr>
        <p:spPr>
          <a:xfrm>
            <a:off x="8476534" y="2737833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03" name="Image 73" descr="preencoded.png">    </p:cNvPr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9597703" y="2566355"/>
            <a:ext cx="1524140" cy="508744"/>
          </a:xfrm>
          <a:prstGeom prst="rect">
            <a:avLst/>
          </a:prstGeom>
        </p:spPr>
      </p:pic>
      <p:pic>
        <p:nvPicPr>
          <p:cNvPr id="104" name="Image 74" descr="preencoded.png">    </p:cNvPr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>
            <a:off x="9699687" y="2680683"/>
            <a:ext cx="1320165" cy="266700"/>
          </a:xfrm>
          <a:prstGeom prst="rect">
            <a:avLst/>
          </a:prstGeom>
        </p:spPr>
      </p:pic>
      <p:pic>
        <p:nvPicPr>
          <p:cNvPr id="105" name="Image 75" descr="preencoded.png">    </p:cNvPr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9775887" y="2728308"/>
            <a:ext cx="171450" cy="171450"/>
          </a:xfrm>
          <a:prstGeom prst="rect">
            <a:avLst/>
          </a:prstGeom>
        </p:spPr>
      </p:pic>
      <p:sp>
        <p:nvSpPr>
          <p:cNvPr id="106" name="Text 28"/>
          <p:cNvSpPr/>
          <p:nvPr/>
        </p:nvSpPr>
        <p:spPr>
          <a:xfrm>
            <a:off x="10000673" y="2737833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07" name="Image 76" descr="preencoded.png">    </p:cNvPr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>
            <a:off x="11121842" y="2566355"/>
            <a:ext cx="1524140" cy="508744"/>
          </a:xfrm>
          <a:prstGeom prst="rect">
            <a:avLst/>
          </a:prstGeom>
        </p:spPr>
      </p:pic>
      <p:pic>
        <p:nvPicPr>
          <p:cNvPr id="108" name="Image 77" descr="preencoded.png">    </p:cNvPr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11223827" y="2680683"/>
            <a:ext cx="1320165" cy="266700"/>
          </a:xfrm>
          <a:prstGeom prst="rect">
            <a:avLst/>
          </a:prstGeom>
        </p:spPr>
      </p:pic>
      <p:pic>
        <p:nvPicPr>
          <p:cNvPr id="109" name="Image 78" descr="preencoded.png">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11300027" y="2728308"/>
            <a:ext cx="171450" cy="171450"/>
          </a:xfrm>
          <a:prstGeom prst="rect">
            <a:avLst/>
          </a:prstGeom>
        </p:spPr>
      </p:pic>
      <p:sp>
        <p:nvSpPr>
          <p:cNvPr id="110" name="Text 29"/>
          <p:cNvSpPr/>
          <p:nvPr/>
        </p:nvSpPr>
        <p:spPr>
          <a:xfrm>
            <a:off x="11524813" y="2737833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11" name="Image 79" descr="preencoded.png">    </p:cNvPr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12645982" y="2566355"/>
            <a:ext cx="1524140" cy="508744"/>
          </a:xfrm>
          <a:prstGeom prst="rect">
            <a:avLst/>
          </a:prstGeom>
        </p:spPr>
      </p:pic>
      <p:pic>
        <p:nvPicPr>
          <p:cNvPr id="112" name="Image 80" descr="preencoded.png">    </p:cNvPr>
          <p:cNvPicPr>
            <a:picLocks noChangeAspect="1"/>
          </p:cNvPicPr>
          <p:nvPr/>
        </p:nvPicPr>
        <p:blipFill>
          <a:blip r:embed="rId81"/>
          <a:stretch>
            <a:fillRect/>
          </a:stretch>
        </p:blipFill>
        <p:spPr>
          <a:xfrm>
            <a:off x="12747966" y="2680683"/>
            <a:ext cx="1320165" cy="266700"/>
          </a:xfrm>
          <a:prstGeom prst="rect">
            <a:avLst/>
          </a:prstGeom>
        </p:spPr>
      </p:pic>
      <p:pic>
        <p:nvPicPr>
          <p:cNvPr id="113" name="Image 81" descr="preencoded.png">    </p:cNvPr>
          <p:cNvPicPr>
            <a:picLocks noChangeAspect="1"/>
          </p:cNvPicPr>
          <p:nvPr/>
        </p:nvPicPr>
        <p:blipFill>
          <a:blip r:embed="rId82"/>
          <a:stretch>
            <a:fillRect/>
          </a:stretch>
        </p:blipFill>
        <p:spPr>
          <a:xfrm>
            <a:off x="12824166" y="2728308"/>
            <a:ext cx="171450" cy="171450"/>
          </a:xfrm>
          <a:prstGeom prst="rect">
            <a:avLst/>
          </a:prstGeom>
        </p:spPr>
      </p:pic>
      <p:sp>
        <p:nvSpPr>
          <p:cNvPr id="114" name="Text 30"/>
          <p:cNvSpPr/>
          <p:nvPr/>
        </p:nvSpPr>
        <p:spPr>
          <a:xfrm>
            <a:off x="13048952" y="2737833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15" name="Image 82" descr="preencoded.png">    </p:cNvPr>
          <p:cNvPicPr>
            <a:picLocks noChangeAspect="1"/>
          </p:cNvPicPr>
          <p:nvPr/>
        </p:nvPicPr>
        <p:blipFill>
          <a:blip r:embed="rId83"/>
          <a:stretch>
            <a:fillRect/>
          </a:stretch>
        </p:blipFill>
        <p:spPr>
          <a:xfrm>
            <a:off x="14170121" y="2566355"/>
            <a:ext cx="1524140" cy="508744"/>
          </a:xfrm>
          <a:prstGeom prst="rect">
            <a:avLst/>
          </a:prstGeom>
        </p:spPr>
      </p:pic>
      <p:pic>
        <p:nvPicPr>
          <p:cNvPr id="116" name="Image 83" descr="preencoded.png">    </p:cNvPr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14272106" y="2680683"/>
            <a:ext cx="1320165" cy="266700"/>
          </a:xfrm>
          <a:prstGeom prst="rect">
            <a:avLst/>
          </a:prstGeom>
        </p:spPr>
      </p:pic>
      <p:pic>
        <p:nvPicPr>
          <p:cNvPr id="117" name="Image 84" descr="preencoded.png">    </p:cNvPr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14348306" y="2728308"/>
            <a:ext cx="171450" cy="171450"/>
          </a:xfrm>
          <a:prstGeom prst="rect">
            <a:avLst/>
          </a:prstGeom>
        </p:spPr>
      </p:pic>
      <p:sp>
        <p:nvSpPr>
          <p:cNvPr id="118" name="Text 31"/>
          <p:cNvSpPr/>
          <p:nvPr/>
        </p:nvSpPr>
        <p:spPr>
          <a:xfrm>
            <a:off x="14573092" y="2737833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19" name="Image 85" descr="preencoded.png">    </p:cNvPr>
          <p:cNvPicPr>
            <a:picLocks noChangeAspect="1"/>
          </p:cNvPicPr>
          <p:nvPr/>
        </p:nvPicPr>
        <p:blipFill>
          <a:blip r:embed="rId86"/>
          <a:stretch>
            <a:fillRect/>
          </a:stretch>
        </p:blipFill>
        <p:spPr>
          <a:xfrm>
            <a:off x="15694261" y="2566355"/>
            <a:ext cx="1509311" cy="508744"/>
          </a:xfrm>
          <a:prstGeom prst="rect">
            <a:avLst/>
          </a:prstGeom>
        </p:spPr>
      </p:pic>
      <p:pic>
        <p:nvPicPr>
          <p:cNvPr id="120" name="Image 86" descr="preencoded.png">    </p:cNvPr>
          <p:cNvPicPr>
            <a:picLocks noChangeAspect="1"/>
          </p:cNvPicPr>
          <p:nvPr/>
        </p:nvPicPr>
        <p:blipFill>
          <a:blip r:embed="rId87"/>
          <a:stretch>
            <a:fillRect/>
          </a:stretch>
        </p:blipFill>
        <p:spPr>
          <a:xfrm>
            <a:off x="15796245" y="2680683"/>
            <a:ext cx="1320165" cy="266700"/>
          </a:xfrm>
          <a:prstGeom prst="rect">
            <a:avLst/>
          </a:prstGeom>
        </p:spPr>
      </p:pic>
      <p:pic>
        <p:nvPicPr>
          <p:cNvPr id="121" name="Image 87" descr="preencoded.png">    </p:cNvPr>
          <p:cNvPicPr>
            <a:picLocks noChangeAspect="1"/>
          </p:cNvPicPr>
          <p:nvPr/>
        </p:nvPicPr>
        <p:blipFill>
          <a:blip r:embed="rId88"/>
          <a:stretch>
            <a:fillRect/>
          </a:stretch>
        </p:blipFill>
        <p:spPr>
          <a:xfrm>
            <a:off x="15872445" y="2728308"/>
            <a:ext cx="171450" cy="171450"/>
          </a:xfrm>
          <a:prstGeom prst="rect">
            <a:avLst/>
          </a:prstGeom>
        </p:spPr>
      </p:pic>
      <p:sp>
        <p:nvSpPr>
          <p:cNvPr id="122" name="Text 32"/>
          <p:cNvSpPr/>
          <p:nvPr/>
        </p:nvSpPr>
        <p:spPr>
          <a:xfrm>
            <a:off x="16097231" y="2737833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23" name="Image 88" descr="preencoded.png">    </p:cNvPr>
          <p:cNvPicPr>
            <a:picLocks noChangeAspect="1"/>
          </p:cNvPicPr>
          <p:nvPr/>
        </p:nvPicPr>
        <p:blipFill>
          <a:blip r:embed="rId89"/>
          <a:stretch>
            <a:fillRect/>
          </a:stretch>
        </p:blipFill>
        <p:spPr>
          <a:xfrm>
            <a:off x="1084427" y="3075077"/>
            <a:ext cx="16119145" cy="508744"/>
          </a:xfrm>
          <a:prstGeom prst="rect">
            <a:avLst/>
          </a:prstGeom>
        </p:spPr>
      </p:pic>
      <p:pic>
        <p:nvPicPr>
          <p:cNvPr id="124" name="Image 89" descr="preencoded.png">    </p:cNvPr>
          <p:cNvPicPr>
            <a:picLocks noChangeAspect="1"/>
          </p:cNvPicPr>
          <p:nvPr/>
        </p:nvPicPr>
        <p:blipFill>
          <a:blip r:embed="rId90"/>
          <a:stretch>
            <a:fillRect/>
          </a:stretch>
        </p:blipFill>
        <p:spPr>
          <a:xfrm>
            <a:off x="1084427" y="3075059"/>
            <a:ext cx="5464997" cy="508744"/>
          </a:xfrm>
          <a:prstGeom prst="rect">
            <a:avLst/>
          </a:prstGeom>
        </p:spPr>
      </p:pic>
      <p:sp>
        <p:nvSpPr>
          <p:cNvPr id="125" name="Text 33"/>
          <p:cNvSpPr/>
          <p:nvPr/>
        </p:nvSpPr>
        <p:spPr>
          <a:xfrm>
            <a:off x="1245050" y="3195535"/>
            <a:ext cx="533066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Check-in/Check-out Cancel Capture Increment/Decrement</a:t>
            </a:r>
            <a:endParaRPr lang="en-US" sz="1476" dirty="0"/>
          </a:p>
        </p:txBody>
      </p:sp>
      <p:pic>
        <p:nvPicPr>
          <p:cNvPr id="126" name="Image 90" descr="preencoded.png">    </p:cNvPr>
          <p:cNvPicPr>
            <a:picLocks noChangeAspect="1"/>
          </p:cNvPicPr>
          <p:nvPr/>
        </p:nvPicPr>
        <p:blipFill>
          <a:blip r:embed="rId91"/>
          <a:stretch>
            <a:fillRect/>
          </a:stretch>
        </p:blipFill>
        <p:spPr>
          <a:xfrm>
            <a:off x="6549423" y="3075059"/>
            <a:ext cx="1524140" cy="508744"/>
          </a:xfrm>
          <a:prstGeom prst="rect">
            <a:avLst/>
          </a:prstGeom>
        </p:spPr>
      </p:pic>
      <p:pic>
        <p:nvPicPr>
          <p:cNvPr id="127" name="Image 91" descr="preencoded.png">    </p:cNvPr>
          <p:cNvPicPr>
            <a:picLocks noChangeAspect="1"/>
          </p:cNvPicPr>
          <p:nvPr/>
        </p:nvPicPr>
        <p:blipFill>
          <a:blip r:embed="rId92"/>
          <a:stretch>
            <a:fillRect/>
          </a:stretch>
        </p:blipFill>
        <p:spPr>
          <a:xfrm>
            <a:off x="6651408" y="3189387"/>
            <a:ext cx="1320165" cy="266700"/>
          </a:xfrm>
          <a:prstGeom prst="rect">
            <a:avLst/>
          </a:prstGeom>
        </p:spPr>
      </p:pic>
      <p:pic>
        <p:nvPicPr>
          <p:cNvPr id="128" name="Image 92" descr="preencoded.png">    </p:cNvPr>
          <p:cNvPicPr>
            <a:picLocks noChangeAspect="1"/>
          </p:cNvPicPr>
          <p:nvPr/>
        </p:nvPicPr>
        <p:blipFill>
          <a:blip r:embed="rId93"/>
          <a:stretch>
            <a:fillRect/>
          </a:stretch>
        </p:blipFill>
        <p:spPr>
          <a:xfrm>
            <a:off x="6727608" y="3237012"/>
            <a:ext cx="171450" cy="171450"/>
          </a:xfrm>
          <a:prstGeom prst="rect">
            <a:avLst/>
          </a:prstGeom>
        </p:spPr>
      </p:pic>
      <p:sp>
        <p:nvSpPr>
          <p:cNvPr id="129" name="Text 34"/>
          <p:cNvSpPr/>
          <p:nvPr/>
        </p:nvSpPr>
        <p:spPr>
          <a:xfrm>
            <a:off x="6952394" y="3246537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30" name="Image 93" descr="preencoded.png">    </p:cNvPr>
          <p:cNvPicPr>
            <a:picLocks noChangeAspect="1"/>
          </p:cNvPicPr>
          <p:nvPr/>
        </p:nvPicPr>
        <p:blipFill>
          <a:blip r:embed="rId94"/>
          <a:stretch>
            <a:fillRect/>
          </a:stretch>
        </p:blipFill>
        <p:spPr>
          <a:xfrm>
            <a:off x="8073563" y="3075059"/>
            <a:ext cx="1524140" cy="508744"/>
          </a:xfrm>
          <a:prstGeom prst="rect">
            <a:avLst/>
          </a:prstGeom>
        </p:spPr>
      </p:pic>
      <p:pic>
        <p:nvPicPr>
          <p:cNvPr id="131" name="Image 94" descr="preencoded.png">    </p:cNvPr>
          <p:cNvPicPr>
            <a:picLocks noChangeAspect="1"/>
          </p:cNvPicPr>
          <p:nvPr/>
        </p:nvPicPr>
        <p:blipFill>
          <a:blip r:embed="rId95"/>
          <a:stretch>
            <a:fillRect/>
          </a:stretch>
        </p:blipFill>
        <p:spPr>
          <a:xfrm>
            <a:off x="8175547" y="3189387"/>
            <a:ext cx="1320165" cy="266700"/>
          </a:xfrm>
          <a:prstGeom prst="rect">
            <a:avLst/>
          </a:prstGeom>
        </p:spPr>
      </p:pic>
      <p:pic>
        <p:nvPicPr>
          <p:cNvPr id="132" name="Image 95" descr="preencoded.png">    </p:cNvPr>
          <p:cNvPicPr>
            <a:picLocks noChangeAspect="1"/>
          </p:cNvPicPr>
          <p:nvPr/>
        </p:nvPicPr>
        <p:blipFill>
          <a:blip r:embed="rId96"/>
          <a:stretch>
            <a:fillRect/>
          </a:stretch>
        </p:blipFill>
        <p:spPr>
          <a:xfrm>
            <a:off x="8251747" y="3237012"/>
            <a:ext cx="171450" cy="171450"/>
          </a:xfrm>
          <a:prstGeom prst="rect">
            <a:avLst/>
          </a:prstGeom>
        </p:spPr>
      </p:pic>
      <p:sp>
        <p:nvSpPr>
          <p:cNvPr id="133" name="Text 35"/>
          <p:cNvSpPr/>
          <p:nvPr/>
        </p:nvSpPr>
        <p:spPr>
          <a:xfrm>
            <a:off x="8476534" y="3246537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34" name="Image 96" descr="preencoded.png">    </p:cNvPr>
          <p:cNvPicPr>
            <a:picLocks noChangeAspect="1"/>
          </p:cNvPicPr>
          <p:nvPr/>
        </p:nvPicPr>
        <p:blipFill>
          <a:blip r:embed="rId97"/>
          <a:stretch>
            <a:fillRect/>
          </a:stretch>
        </p:blipFill>
        <p:spPr>
          <a:xfrm>
            <a:off x="9597703" y="3075059"/>
            <a:ext cx="1524140" cy="508744"/>
          </a:xfrm>
          <a:prstGeom prst="rect">
            <a:avLst/>
          </a:prstGeom>
        </p:spPr>
      </p:pic>
      <p:pic>
        <p:nvPicPr>
          <p:cNvPr id="135" name="Image 97" descr="preencoded.png">    </p:cNvPr>
          <p:cNvPicPr>
            <a:picLocks noChangeAspect="1"/>
          </p:cNvPicPr>
          <p:nvPr/>
        </p:nvPicPr>
        <p:blipFill>
          <a:blip r:embed="rId98"/>
          <a:stretch>
            <a:fillRect/>
          </a:stretch>
        </p:blipFill>
        <p:spPr>
          <a:xfrm>
            <a:off x="9699687" y="3189387"/>
            <a:ext cx="1320165" cy="266700"/>
          </a:xfrm>
          <a:prstGeom prst="rect">
            <a:avLst/>
          </a:prstGeom>
        </p:spPr>
      </p:pic>
      <p:pic>
        <p:nvPicPr>
          <p:cNvPr id="136" name="Image 98" descr="preencoded.png">    </p:cNvPr>
          <p:cNvPicPr>
            <a:picLocks noChangeAspect="1"/>
          </p:cNvPicPr>
          <p:nvPr/>
        </p:nvPicPr>
        <p:blipFill>
          <a:blip r:embed="rId99"/>
          <a:stretch>
            <a:fillRect/>
          </a:stretch>
        </p:blipFill>
        <p:spPr>
          <a:xfrm>
            <a:off x="9775887" y="3237012"/>
            <a:ext cx="171450" cy="171450"/>
          </a:xfrm>
          <a:prstGeom prst="rect">
            <a:avLst/>
          </a:prstGeom>
        </p:spPr>
      </p:pic>
      <p:sp>
        <p:nvSpPr>
          <p:cNvPr id="137" name="Text 36"/>
          <p:cNvSpPr/>
          <p:nvPr/>
        </p:nvSpPr>
        <p:spPr>
          <a:xfrm>
            <a:off x="10000673" y="3246537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38" name="Image 99" descr="preencoded.png">    </p:cNvPr>
          <p:cNvPicPr>
            <a:picLocks noChangeAspect="1"/>
          </p:cNvPicPr>
          <p:nvPr/>
        </p:nvPicPr>
        <p:blipFill>
          <a:blip r:embed="rId100"/>
          <a:stretch>
            <a:fillRect/>
          </a:stretch>
        </p:blipFill>
        <p:spPr>
          <a:xfrm>
            <a:off x="11121842" y="3075059"/>
            <a:ext cx="1524140" cy="508744"/>
          </a:xfrm>
          <a:prstGeom prst="rect">
            <a:avLst/>
          </a:prstGeom>
        </p:spPr>
      </p:pic>
      <p:pic>
        <p:nvPicPr>
          <p:cNvPr id="139" name="Image 100" descr="preencoded.png">    </p:cNvPr>
          <p:cNvPicPr>
            <a:picLocks noChangeAspect="1"/>
          </p:cNvPicPr>
          <p:nvPr/>
        </p:nvPicPr>
        <p:blipFill>
          <a:blip r:embed="rId101"/>
          <a:stretch>
            <a:fillRect/>
          </a:stretch>
        </p:blipFill>
        <p:spPr>
          <a:xfrm>
            <a:off x="11223827" y="3189387"/>
            <a:ext cx="1320165" cy="266700"/>
          </a:xfrm>
          <a:prstGeom prst="rect">
            <a:avLst/>
          </a:prstGeom>
        </p:spPr>
      </p:pic>
      <p:pic>
        <p:nvPicPr>
          <p:cNvPr id="140" name="Image 101" descr="preencoded.png">    </p:cNvPr>
          <p:cNvPicPr>
            <a:picLocks noChangeAspect="1"/>
          </p:cNvPicPr>
          <p:nvPr/>
        </p:nvPicPr>
        <p:blipFill>
          <a:blip r:embed="rId102"/>
          <a:stretch>
            <a:fillRect/>
          </a:stretch>
        </p:blipFill>
        <p:spPr>
          <a:xfrm>
            <a:off x="11300027" y="3237012"/>
            <a:ext cx="171450" cy="171450"/>
          </a:xfrm>
          <a:prstGeom prst="rect">
            <a:avLst/>
          </a:prstGeom>
        </p:spPr>
      </p:pic>
      <p:sp>
        <p:nvSpPr>
          <p:cNvPr id="141" name="Text 37"/>
          <p:cNvSpPr/>
          <p:nvPr/>
        </p:nvSpPr>
        <p:spPr>
          <a:xfrm>
            <a:off x="11524813" y="3246537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42" name="Image 102" descr="preencoded.png">    </p:cNvPr>
          <p:cNvPicPr>
            <a:picLocks noChangeAspect="1"/>
          </p:cNvPicPr>
          <p:nvPr/>
        </p:nvPicPr>
        <p:blipFill>
          <a:blip r:embed="rId103"/>
          <a:stretch>
            <a:fillRect/>
          </a:stretch>
        </p:blipFill>
        <p:spPr>
          <a:xfrm>
            <a:off x="12645982" y="3075059"/>
            <a:ext cx="1524140" cy="508744"/>
          </a:xfrm>
          <a:prstGeom prst="rect">
            <a:avLst/>
          </a:prstGeom>
        </p:spPr>
      </p:pic>
      <p:pic>
        <p:nvPicPr>
          <p:cNvPr id="143" name="Image 103" descr="preencoded.png">    </p:cNvPr>
          <p:cNvPicPr>
            <a:picLocks noChangeAspect="1"/>
          </p:cNvPicPr>
          <p:nvPr/>
        </p:nvPicPr>
        <p:blipFill>
          <a:blip r:embed="rId104"/>
          <a:stretch>
            <a:fillRect/>
          </a:stretch>
        </p:blipFill>
        <p:spPr>
          <a:xfrm>
            <a:off x="12747966" y="3189387"/>
            <a:ext cx="1320165" cy="266700"/>
          </a:xfrm>
          <a:prstGeom prst="rect">
            <a:avLst/>
          </a:prstGeom>
        </p:spPr>
      </p:pic>
      <p:pic>
        <p:nvPicPr>
          <p:cNvPr id="144" name="Image 104" descr="preencoded.png">    </p:cNvPr>
          <p:cNvPicPr>
            <a:picLocks noChangeAspect="1"/>
          </p:cNvPicPr>
          <p:nvPr/>
        </p:nvPicPr>
        <p:blipFill>
          <a:blip r:embed="rId105"/>
          <a:stretch>
            <a:fillRect/>
          </a:stretch>
        </p:blipFill>
        <p:spPr>
          <a:xfrm>
            <a:off x="12824166" y="3237012"/>
            <a:ext cx="171450" cy="171450"/>
          </a:xfrm>
          <a:prstGeom prst="rect">
            <a:avLst/>
          </a:prstGeom>
        </p:spPr>
      </p:pic>
      <p:sp>
        <p:nvSpPr>
          <p:cNvPr id="145" name="Text 38"/>
          <p:cNvSpPr/>
          <p:nvPr/>
        </p:nvSpPr>
        <p:spPr>
          <a:xfrm>
            <a:off x="13048952" y="3246537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46" name="Image 105" descr="preencoded.png">    </p:cNvPr>
          <p:cNvPicPr>
            <a:picLocks noChangeAspect="1"/>
          </p:cNvPicPr>
          <p:nvPr/>
        </p:nvPicPr>
        <p:blipFill>
          <a:blip r:embed="rId106"/>
          <a:stretch>
            <a:fillRect/>
          </a:stretch>
        </p:blipFill>
        <p:spPr>
          <a:xfrm>
            <a:off x="14170121" y="3075059"/>
            <a:ext cx="1524140" cy="508744"/>
          </a:xfrm>
          <a:prstGeom prst="rect">
            <a:avLst/>
          </a:prstGeom>
        </p:spPr>
      </p:pic>
      <p:pic>
        <p:nvPicPr>
          <p:cNvPr id="147" name="Image 106" descr="preencoded.png">    </p:cNvPr>
          <p:cNvPicPr>
            <a:picLocks noChangeAspect="1"/>
          </p:cNvPicPr>
          <p:nvPr/>
        </p:nvPicPr>
        <p:blipFill>
          <a:blip r:embed="rId107"/>
          <a:stretch>
            <a:fillRect/>
          </a:stretch>
        </p:blipFill>
        <p:spPr>
          <a:xfrm>
            <a:off x="14272106" y="3189387"/>
            <a:ext cx="1320165" cy="266700"/>
          </a:xfrm>
          <a:prstGeom prst="rect">
            <a:avLst/>
          </a:prstGeom>
        </p:spPr>
      </p:pic>
      <p:pic>
        <p:nvPicPr>
          <p:cNvPr id="148" name="Image 107" descr="preencoded.png">    </p:cNvPr>
          <p:cNvPicPr>
            <a:picLocks noChangeAspect="1"/>
          </p:cNvPicPr>
          <p:nvPr/>
        </p:nvPicPr>
        <p:blipFill>
          <a:blip r:embed="rId108"/>
          <a:stretch>
            <a:fillRect/>
          </a:stretch>
        </p:blipFill>
        <p:spPr>
          <a:xfrm>
            <a:off x="14348306" y="3237012"/>
            <a:ext cx="171450" cy="171450"/>
          </a:xfrm>
          <a:prstGeom prst="rect">
            <a:avLst/>
          </a:prstGeom>
        </p:spPr>
      </p:pic>
      <p:sp>
        <p:nvSpPr>
          <p:cNvPr id="149" name="Text 39"/>
          <p:cNvSpPr/>
          <p:nvPr/>
        </p:nvSpPr>
        <p:spPr>
          <a:xfrm>
            <a:off x="14573092" y="3246537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50" name="Image 108" descr="preencoded.png">    </p:cNvPr>
          <p:cNvPicPr>
            <a:picLocks noChangeAspect="1"/>
          </p:cNvPicPr>
          <p:nvPr/>
        </p:nvPicPr>
        <p:blipFill>
          <a:blip r:embed="rId109"/>
          <a:stretch>
            <a:fillRect/>
          </a:stretch>
        </p:blipFill>
        <p:spPr>
          <a:xfrm>
            <a:off x="15694261" y="3075059"/>
            <a:ext cx="1509311" cy="508744"/>
          </a:xfrm>
          <a:prstGeom prst="rect">
            <a:avLst/>
          </a:prstGeom>
        </p:spPr>
      </p:pic>
      <p:pic>
        <p:nvPicPr>
          <p:cNvPr id="151" name="Image 109" descr="preencoded.png">    </p:cNvPr>
          <p:cNvPicPr>
            <a:picLocks noChangeAspect="1"/>
          </p:cNvPicPr>
          <p:nvPr/>
        </p:nvPicPr>
        <p:blipFill>
          <a:blip r:embed="rId110"/>
          <a:stretch>
            <a:fillRect/>
          </a:stretch>
        </p:blipFill>
        <p:spPr>
          <a:xfrm>
            <a:off x="15796245" y="3189387"/>
            <a:ext cx="1320165" cy="266700"/>
          </a:xfrm>
          <a:prstGeom prst="rect">
            <a:avLst/>
          </a:prstGeom>
        </p:spPr>
      </p:pic>
      <p:pic>
        <p:nvPicPr>
          <p:cNvPr id="152" name="Image 110" descr="preencoded.png">    </p:cNvPr>
          <p:cNvPicPr>
            <a:picLocks noChangeAspect="1"/>
          </p:cNvPicPr>
          <p:nvPr/>
        </p:nvPicPr>
        <p:blipFill>
          <a:blip r:embed="rId111"/>
          <a:stretch>
            <a:fillRect/>
          </a:stretch>
        </p:blipFill>
        <p:spPr>
          <a:xfrm>
            <a:off x="15872445" y="3237012"/>
            <a:ext cx="171450" cy="171450"/>
          </a:xfrm>
          <a:prstGeom prst="rect">
            <a:avLst/>
          </a:prstGeom>
        </p:spPr>
      </p:pic>
      <p:sp>
        <p:nvSpPr>
          <p:cNvPr id="153" name="Text 40"/>
          <p:cNvSpPr/>
          <p:nvPr/>
        </p:nvSpPr>
        <p:spPr>
          <a:xfrm>
            <a:off x="16097231" y="3246537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54" name="Image 111" descr="preencoded.png">    </p:cNvPr>
          <p:cNvPicPr>
            <a:picLocks noChangeAspect="1"/>
          </p:cNvPicPr>
          <p:nvPr/>
        </p:nvPicPr>
        <p:blipFill>
          <a:blip r:embed="rId112"/>
          <a:stretch>
            <a:fillRect/>
          </a:stretch>
        </p:blipFill>
        <p:spPr>
          <a:xfrm>
            <a:off x="1084427" y="3583828"/>
            <a:ext cx="16119145" cy="508744"/>
          </a:xfrm>
          <a:prstGeom prst="rect">
            <a:avLst/>
          </a:prstGeom>
        </p:spPr>
      </p:pic>
      <p:pic>
        <p:nvPicPr>
          <p:cNvPr id="155" name="Image 112" descr="preencoded.png">    </p:cNvPr>
          <p:cNvPicPr>
            <a:picLocks noChangeAspect="1"/>
          </p:cNvPicPr>
          <p:nvPr/>
        </p:nvPicPr>
        <p:blipFill>
          <a:blip r:embed="rId113"/>
          <a:stretch>
            <a:fillRect/>
          </a:stretch>
        </p:blipFill>
        <p:spPr>
          <a:xfrm>
            <a:off x="1084427" y="3583828"/>
            <a:ext cx="5464997" cy="508744"/>
          </a:xfrm>
          <a:prstGeom prst="rect">
            <a:avLst/>
          </a:prstGeom>
        </p:spPr>
      </p:pic>
      <p:sp>
        <p:nvSpPr>
          <p:cNvPr id="156" name="Text 41"/>
          <p:cNvSpPr/>
          <p:nvPr/>
        </p:nvSpPr>
        <p:spPr>
          <a:xfrm>
            <a:off x="1245050" y="3704313"/>
            <a:ext cx="2520315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Dynamic Billing_Descriptor</a:t>
            </a:r>
            <a:endParaRPr lang="en-US" sz="1476" dirty="0"/>
          </a:p>
        </p:txBody>
      </p:sp>
      <p:pic>
        <p:nvPicPr>
          <p:cNvPr id="157" name="Image 113" descr="preencoded.png">    </p:cNvPr>
          <p:cNvPicPr>
            <a:picLocks noChangeAspect="1"/>
          </p:cNvPicPr>
          <p:nvPr/>
        </p:nvPicPr>
        <p:blipFill>
          <a:blip r:embed="rId114"/>
          <a:stretch>
            <a:fillRect/>
          </a:stretch>
        </p:blipFill>
        <p:spPr>
          <a:xfrm>
            <a:off x="6549423" y="3583828"/>
            <a:ext cx="1524140" cy="508744"/>
          </a:xfrm>
          <a:prstGeom prst="rect">
            <a:avLst/>
          </a:prstGeom>
        </p:spPr>
      </p:pic>
      <p:pic>
        <p:nvPicPr>
          <p:cNvPr id="158" name="Image 114" descr="preencoded.png">    </p:cNvPr>
          <p:cNvPicPr>
            <a:picLocks noChangeAspect="1"/>
          </p:cNvPicPr>
          <p:nvPr/>
        </p:nvPicPr>
        <p:blipFill>
          <a:blip r:embed="rId115"/>
          <a:stretch>
            <a:fillRect/>
          </a:stretch>
        </p:blipFill>
        <p:spPr>
          <a:xfrm>
            <a:off x="6651408" y="3698156"/>
            <a:ext cx="1320165" cy="266700"/>
          </a:xfrm>
          <a:prstGeom prst="rect">
            <a:avLst/>
          </a:prstGeom>
        </p:spPr>
      </p:pic>
      <p:pic>
        <p:nvPicPr>
          <p:cNvPr id="159" name="Image 115" descr="preencoded.png">    </p:cNvPr>
          <p:cNvPicPr>
            <a:picLocks noChangeAspect="1"/>
          </p:cNvPicPr>
          <p:nvPr/>
        </p:nvPicPr>
        <p:blipFill>
          <a:blip r:embed="rId116"/>
          <a:stretch>
            <a:fillRect/>
          </a:stretch>
        </p:blipFill>
        <p:spPr>
          <a:xfrm>
            <a:off x="6727608" y="3745781"/>
            <a:ext cx="171450" cy="171450"/>
          </a:xfrm>
          <a:prstGeom prst="rect">
            <a:avLst/>
          </a:prstGeom>
        </p:spPr>
      </p:pic>
      <p:sp>
        <p:nvSpPr>
          <p:cNvPr id="160" name="Text 42"/>
          <p:cNvSpPr/>
          <p:nvPr/>
        </p:nvSpPr>
        <p:spPr>
          <a:xfrm>
            <a:off x="6952394" y="3755306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61" name="Image 116" descr="preencoded.png">    </p:cNvPr>
          <p:cNvPicPr>
            <a:picLocks noChangeAspect="1"/>
          </p:cNvPicPr>
          <p:nvPr/>
        </p:nvPicPr>
        <p:blipFill>
          <a:blip r:embed="rId117"/>
          <a:stretch>
            <a:fillRect/>
          </a:stretch>
        </p:blipFill>
        <p:spPr>
          <a:xfrm>
            <a:off x="8073563" y="3583828"/>
            <a:ext cx="1524140" cy="508744"/>
          </a:xfrm>
          <a:prstGeom prst="rect">
            <a:avLst/>
          </a:prstGeom>
        </p:spPr>
      </p:pic>
      <p:pic>
        <p:nvPicPr>
          <p:cNvPr id="162" name="Image 117" descr="preencoded.png">    </p:cNvPr>
          <p:cNvPicPr>
            <a:picLocks noChangeAspect="1"/>
          </p:cNvPicPr>
          <p:nvPr/>
        </p:nvPicPr>
        <p:blipFill>
          <a:blip r:embed="rId118"/>
          <a:stretch>
            <a:fillRect/>
          </a:stretch>
        </p:blipFill>
        <p:spPr>
          <a:xfrm>
            <a:off x="8175547" y="3698156"/>
            <a:ext cx="1320165" cy="266700"/>
          </a:xfrm>
          <a:prstGeom prst="rect">
            <a:avLst/>
          </a:prstGeom>
        </p:spPr>
      </p:pic>
      <p:pic>
        <p:nvPicPr>
          <p:cNvPr id="163" name="Image 118" descr="preencoded.png">    </p:cNvPr>
          <p:cNvPicPr>
            <a:picLocks noChangeAspect="1"/>
          </p:cNvPicPr>
          <p:nvPr/>
        </p:nvPicPr>
        <p:blipFill>
          <a:blip r:embed="rId119"/>
          <a:stretch>
            <a:fillRect/>
          </a:stretch>
        </p:blipFill>
        <p:spPr>
          <a:xfrm>
            <a:off x="8251747" y="3745781"/>
            <a:ext cx="171450" cy="171450"/>
          </a:xfrm>
          <a:prstGeom prst="rect">
            <a:avLst/>
          </a:prstGeom>
        </p:spPr>
      </p:pic>
      <p:sp>
        <p:nvSpPr>
          <p:cNvPr id="164" name="Text 43"/>
          <p:cNvSpPr/>
          <p:nvPr/>
        </p:nvSpPr>
        <p:spPr>
          <a:xfrm>
            <a:off x="8476534" y="3755306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65" name="Image 119" descr="preencoded.png">    </p:cNvPr>
          <p:cNvPicPr>
            <a:picLocks noChangeAspect="1"/>
          </p:cNvPicPr>
          <p:nvPr/>
        </p:nvPicPr>
        <p:blipFill>
          <a:blip r:embed="rId120"/>
          <a:stretch>
            <a:fillRect/>
          </a:stretch>
        </p:blipFill>
        <p:spPr>
          <a:xfrm>
            <a:off x="9597703" y="3583828"/>
            <a:ext cx="1524140" cy="508744"/>
          </a:xfrm>
          <a:prstGeom prst="rect">
            <a:avLst/>
          </a:prstGeom>
        </p:spPr>
      </p:pic>
      <p:pic>
        <p:nvPicPr>
          <p:cNvPr id="166" name="Image 120" descr="preencoded.png">    </p:cNvPr>
          <p:cNvPicPr>
            <a:picLocks noChangeAspect="1"/>
          </p:cNvPicPr>
          <p:nvPr/>
        </p:nvPicPr>
        <p:blipFill>
          <a:blip r:embed="rId121"/>
          <a:stretch>
            <a:fillRect/>
          </a:stretch>
        </p:blipFill>
        <p:spPr>
          <a:xfrm>
            <a:off x="9699687" y="3698156"/>
            <a:ext cx="1320165" cy="266700"/>
          </a:xfrm>
          <a:prstGeom prst="rect">
            <a:avLst/>
          </a:prstGeom>
        </p:spPr>
      </p:pic>
      <p:pic>
        <p:nvPicPr>
          <p:cNvPr id="167" name="Image 121" descr="preencoded.png">    </p:cNvPr>
          <p:cNvPicPr>
            <a:picLocks noChangeAspect="1"/>
          </p:cNvPicPr>
          <p:nvPr/>
        </p:nvPicPr>
        <p:blipFill>
          <a:blip r:embed="rId122"/>
          <a:stretch>
            <a:fillRect/>
          </a:stretch>
        </p:blipFill>
        <p:spPr>
          <a:xfrm>
            <a:off x="9775887" y="3745781"/>
            <a:ext cx="171450" cy="171450"/>
          </a:xfrm>
          <a:prstGeom prst="rect">
            <a:avLst/>
          </a:prstGeom>
        </p:spPr>
      </p:pic>
      <p:sp>
        <p:nvSpPr>
          <p:cNvPr id="168" name="Text 44"/>
          <p:cNvSpPr/>
          <p:nvPr/>
        </p:nvSpPr>
        <p:spPr>
          <a:xfrm>
            <a:off x="10000673" y="3755306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69" name="Image 122" descr="preencoded.png">    </p:cNvPr>
          <p:cNvPicPr>
            <a:picLocks noChangeAspect="1"/>
          </p:cNvPicPr>
          <p:nvPr/>
        </p:nvPicPr>
        <p:blipFill>
          <a:blip r:embed="rId123"/>
          <a:stretch>
            <a:fillRect/>
          </a:stretch>
        </p:blipFill>
        <p:spPr>
          <a:xfrm>
            <a:off x="11121842" y="3583828"/>
            <a:ext cx="1524140" cy="508744"/>
          </a:xfrm>
          <a:prstGeom prst="rect">
            <a:avLst/>
          </a:prstGeom>
        </p:spPr>
      </p:pic>
      <p:pic>
        <p:nvPicPr>
          <p:cNvPr id="170" name="Image 123" descr="preencoded.png">    </p:cNvPr>
          <p:cNvPicPr>
            <a:picLocks noChangeAspect="1"/>
          </p:cNvPicPr>
          <p:nvPr/>
        </p:nvPicPr>
        <p:blipFill>
          <a:blip r:embed="rId124"/>
          <a:stretch>
            <a:fillRect/>
          </a:stretch>
        </p:blipFill>
        <p:spPr>
          <a:xfrm>
            <a:off x="11223827" y="3698156"/>
            <a:ext cx="1320165" cy="266700"/>
          </a:xfrm>
          <a:prstGeom prst="rect">
            <a:avLst/>
          </a:prstGeom>
        </p:spPr>
      </p:pic>
      <p:pic>
        <p:nvPicPr>
          <p:cNvPr id="171" name="Image 124" descr="preencoded.png">    </p:cNvPr>
          <p:cNvPicPr>
            <a:picLocks noChangeAspect="1"/>
          </p:cNvPicPr>
          <p:nvPr/>
        </p:nvPicPr>
        <p:blipFill>
          <a:blip r:embed="rId125"/>
          <a:stretch>
            <a:fillRect/>
          </a:stretch>
        </p:blipFill>
        <p:spPr>
          <a:xfrm>
            <a:off x="11300027" y="3745781"/>
            <a:ext cx="171450" cy="171450"/>
          </a:xfrm>
          <a:prstGeom prst="rect">
            <a:avLst/>
          </a:prstGeom>
        </p:spPr>
      </p:pic>
      <p:sp>
        <p:nvSpPr>
          <p:cNvPr id="172" name="Text 45"/>
          <p:cNvSpPr/>
          <p:nvPr/>
        </p:nvSpPr>
        <p:spPr>
          <a:xfrm>
            <a:off x="11524813" y="3755306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73" name="Image 125" descr="preencoded.png">    </p:cNvPr>
          <p:cNvPicPr>
            <a:picLocks noChangeAspect="1"/>
          </p:cNvPicPr>
          <p:nvPr/>
        </p:nvPicPr>
        <p:blipFill>
          <a:blip r:embed="rId126"/>
          <a:stretch>
            <a:fillRect/>
          </a:stretch>
        </p:blipFill>
        <p:spPr>
          <a:xfrm>
            <a:off x="12645982" y="3583828"/>
            <a:ext cx="1524140" cy="508744"/>
          </a:xfrm>
          <a:prstGeom prst="rect">
            <a:avLst/>
          </a:prstGeom>
        </p:spPr>
      </p:pic>
      <p:pic>
        <p:nvPicPr>
          <p:cNvPr id="174" name="Image 126" descr="preencoded.png">    </p:cNvPr>
          <p:cNvPicPr>
            <a:picLocks noChangeAspect="1"/>
          </p:cNvPicPr>
          <p:nvPr/>
        </p:nvPicPr>
        <p:blipFill>
          <a:blip r:embed="rId127"/>
          <a:stretch>
            <a:fillRect/>
          </a:stretch>
        </p:blipFill>
        <p:spPr>
          <a:xfrm>
            <a:off x="12747966" y="3698156"/>
            <a:ext cx="1320165" cy="266700"/>
          </a:xfrm>
          <a:prstGeom prst="rect">
            <a:avLst/>
          </a:prstGeom>
        </p:spPr>
      </p:pic>
      <p:pic>
        <p:nvPicPr>
          <p:cNvPr id="175" name="Image 127" descr="preencoded.png">    </p:cNvPr>
          <p:cNvPicPr>
            <a:picLocks noChangeAspect="1"/>
          </p:cNvPicPr>
          <p:nvPr/>
        </p:nvPicPr>
        <p:blipFill>
          <a:blip r:embed="rId128"/>
          <a:stretch>
            <a:fillRect/>
          </a:stretch>
        </p:blipFill>
        <p:spPr>
          <a:xfrm>
            <a:off x="12824166" y="3745781"/>
            <a:ext cx="171450" cy="171450"/>
          </a:xfrm>
          <a:prstGeom prst="rect">
            <a:avLst/>
          </a:prstGeom>
        </p:spPr>
      </p:pic>
      <p:sp>
        <p:nvSpPr>
          <p:cNvPr id="176" name="Text 46"/>
          <p:cNvSpPr/>
          <p:nvPr/>
        </p:nvSpPr>
        <p:spPr>
          <a:xfrm>
            <a:off x="13048952" y="3755306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77" name="Image 128" descr="preencoded.png">    </p:cNvPr>
          <p:cNvPicPr>
            <a:picLocks noChangeAspect="1"/>
          </p:cNvPicPr>
          <p:nvPr/>
        </p:nvPicPr>
        <p:blipFill>
          <a:blip r:embed="rId129"/>
          <a:stretch>
            <a:fillRect/>
          </a:stretch>
        </p:blipFill>
        <p:spPr>
          <a:xfrm>
            <a:off x="14170121" y="3583828"/>
            <a:ext cx="1524140" cy="508744"/>
          </a:xfrm>
          <a:prstGeom prst="rect">
            <a:avLst/>
          </a:prstGeom>
        </p:spPr>
      </p:pic>
      <p:pic>
        <p:nvPicPr>
          <p:cNvPr id="178" name="Image 129" descr="preencoded.png">    </p:cNvPr>
          <p:cNvPicPr>
            <a:picLocks noChangeAspect="1"/>
          </p:cNvPicPr>
          <p:nvPr/>
        </p:nvPicPr>
        <p:blipFill>
          <a:blip r:embed="rId130"/>
          <a:stretch>
            <a:fillRect/>
          </a:stretch>
        </p:blipFill>
        <p:spPr>
          <a:xfrm>
            <a:off x="14272106" y="3698156"/>
            <a:ext cx="1320165" cy="266700"/>
          </a:xfrm>
          <a:prstGeom prst="rect">
            <a:avLst/>
          </a:prstGeom>
        </p:spPr>
      </p:pic>
      <p:pic>
        <p:nvPicPr>
          <p:cNvPr id="179" name="Image 130" descr="preencoded.png">    </p:cNvPr>
          <p:cNvPicPr>
            <a:picLocks noChangeAspect="1"/>
          </p:cNvPicPr>
          <p:nvPr/>
        </p:nvPicPr>
        <p:blipFill>
          <a:blip r:embed="rId131"/>
          <a:stretch>
            <a:fillRect/>
          </a:stretch>
        </p:blipFill>
        <p:spPr>
          <a:xfrm>
            <a:off x="14348306" y="3745781"/>
            <a:ext cx="171450" cy="171450"/>
          </a:xfrm>
          <a:prstGeom prst="rect">
            <a:avLst/>
          </a:prstGeom>
        </p:spPr>
      </p:pic>
      <p:sp>
        <p:nvSpPr>
          <p:cNvPr id="180" name="Text 47"/>
          <p:cNvSpPr/>
          <p:nvPr/>
        </p:nvSpPr>
        <p:spPr>
          <a:xfrm>
            <a:off x="14573092" y="3755306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81" name="Image 131" descr="preencoded.png">    </p:cNvPr>
          <p:cNvPicPr>
            <a:picLocks noChangeAspect="1"/>
          </p:cNvPicPr>
          <p:nvPr/>
        </p:nvPicPr>
        <p:blipFill>
          <a:blip r:embed="rId132"/>
          <a:stretch>
            <a:fillRect/>
          </a:stretch>
        </p:blipFill>
        <p:spPr>
          <a:xfrm>
            <a:off x="15694261" y="3583828"/>
            <a:ext cx="1509311" cy="508744"/>
          </a:xfrm>
          <a:prstGeom prst="rect">
            <a:avLst/>
          </a:prstGeom>
        </p:spPr>
      </p:pic>
      <p:pic>
        <p:nvPicPr>
          <p:cNvPr id="182" name="Image 132" descr="preencoded.png">    </p:cNvPr>
          <p:cNvPicPr>
            <a:picLocks noChangeAspect="1"/>
          </p:cNvPicPr>
          <p:nvPr/>
        </p:nvPicPr>
        <p:blipFill>
          <a:blip r:embed="rId133"/>
          <a:stretch>
            <a:fillRect/>
          </a:stretch>
        </p:blipFill>
        <p:spPr>
          <a:xfrm>
            <a:off x="15796245" y="3698156"/>
            <a:ext cx="1320165" cy="266700"/>
          </a:xfrm>
          <a:prstGeom prst="rect">
            <a:avLst/>
          </a:prstGeom>
        </p:spPr>
      </p:pic>
      <p:pic>
        <p:nvPicPr>
          <p:cNvPr id="183" name="Image 133" descr="preencoded.png">    </p:cNvPr>
          <p:cNvPicPr>
            <a:picLocks noChangeAspect="1"/>
          </p:cNvPicPr>
          <p:nvPr/>
        </p:nvPicPr>
        <p:blipFill>
          <a:blip r:embed="rId134"/>
          <a:stretch>
            <a:fillRect/>
          </a:stretch>
        </p:blipFill>
        <p:spPr>
          <a:xfrm>
            <a:off x="15872445" y="3745781"/>
            <a:ext cx="171450" cy="171450"/>
          </a:xfrm>
          <a:prstGeom prst="rect">
            <a:avLst/>
          </a:prstGeom>
        </p:spPr>
      </p:pic>
      <p:sp>
        <p:nvSpPr>
          <p:cNvPr id="184" name="Text 48"/>
          <p:cNvSpPr/>
          <p:nvPr/>
        </p:nvSpPr>
        <p:spPr>
          <a:xfrm>
            <a:off x="16097231" y="3755306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85" name="Image 134" descr="preencoded.png">    </p:cNvPr>
          <p:cNvPicPr>
            <a:picLocks noChangeAspect="1"/>
          </p:cNvPicPr>
          <p:nvPr/>
        </p:nvPicPr>
        <p:blipFill>
          <a:blip r:embed="rId135"/>
          <a:stretch>
            <a:fillRect/>
          </a:stretch>
        </p:blipFill>
        <p:spPr>
          <a:xfrm>
            <a:off x="1084427" y="4092569"/>
            <a:ext cx="16119145" cy="508744"/>
          </a:xfrm>
          <a:prstGeom prst="rect">
            <a:avLst/>
          </a:prstGeom>
        </p:spPr>
      </p:pic>
      <p:pic>
        <p:nvPicPr>
          <p:cNvPr id="186" name="Image 135" descr="preencoded.png">    </p:cNvPr>
          <p:cNvPicPr>
            <a:picLocks noChangeAspect="1"/>
          </p:cNvPicPr>
          <p:nvPr/>
        </p:nvPicPr>
        <p:blipFill>
          <a:blip r:embed="rId136"/>
          <a:stretch>
            <a:fillRect/>
          </a:stretch>
        </p:blipFill>
        <p:spPr>
          <a:xfrm>
            <a:off x="1084427" y="4092578"/>
            <a:ext cx="5464997" cy="508744"/>
          </a:xfrm>
          <a:prstGeom prst="rect">
            <a:avLst/>
          </a:prstGeom>
        </p:spPr>
      </p:pic>
      <p:sp>
        <p:nvSpPr>
          <p:cNvPr id="187" name="Text 49"/>
          <p:cNvSpPr/>
          <p:nvPr/>
        </p:nvSpPr>
        <p:spPr>
          <a:xfrm>
            <a:off x="1245050" y="4213082"/>
            <a:ext cx="1390174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Soft Descriptor</a:t>
            </a:r>
            <a:endParaRPr lang="en-US" sz="1476" dirty="0"/>
          </a:p>
        </p:txBody>
      </p:sp>
      <p:pic>
        <p:nvPicPr>
          <p:cNvPr id="188" name="Image 136" descr="preencoded.png">    </p:cNvPr>
          <p:cNvPicPr>
            <a:picLocks noChangeAspect="1"/>
          </p:cNvPicPr>
          <p:nvPr/>
        </p:nvPicPr>
        <p:blipFill>
          <a:blip r:embed="rId137"/>
          <a:stretch>
            <a:fillRect/>
          </a:stretch>
        </p:blipFill>
        <p:spPr>
          <a:xfrm>
            <a:off x="6549423" y="4092569"/>
            <a:ext cx="1524140" cy="508744"/>
          </a:xfrm>
          <a:prstGeom prst="rect">
            <a:avLst/>
          </a:prstGeom>
        </p:spPr>
      </p:pic>
      <p:pic>
        <p:nvPicPr>
          <p:cNvPr id="189" name="Image 137" descr="preencoded.png">    </p:cNvPr>
          <p:cNvPicPr>
            <a:picLocks noChangeAspect="1"/>
          </p:cNvPicPr>
          <p:nvPr/>
        </p:nvPicPr>
        <p:blipFill>
          <a:blip r:embed="rId138"/>
          <a:stretch>
            <a:fillRect/>
          </a:stretch>
        </p:blipFill>
        <p:spPr>
          <a:xfrm>
            <a:off x="6651408" y="4206897"/>
            <a:ext cx="1320165" cy="266700"/>
          </a:xfrm>
          <a:prstGeom prst="rect">
            <a:avLst/>
          </a:prstGeom>
        </p:spPr>
      </p:pic>
      <p:pic>
        <p:nvPicPr>
          <p:cNvPr id="190" name="Image 138" descr="preencoded.png">    </p:cNvPr>
          <p:cNvPicPr>
            <a:picLocks noChangeAspect="1"/>
          </p:cNvPicPr>
          <p:nvPr/>
        </p:nvPicPr>
        <p:blipFill>
          <a:blip r:embed="rId139"/>
          <a:stretch>
            <a:fillRect/>
          </a:stretch>
        </p:blipFill>
        <p:spPr>
          <a:xfrm>
            <a:off x="6727608" y="4254522"/>
            <a:ext cx="171450" cy="171450"/>
          </a:xfrm>
          <a:prstGeom prst="rect">
            <a:avLst/>
          </a:prstGeom>
        </p:spPr>
      </p:pic>
      <p:sp>
        <p:nvSpPr>
          <p:cNvPr id="191" name="Text 50"/>
          <p:cNvSpPr/>
          <p:nvPr/>
        </p:nvSpPr>
        <p:spPr>
          <a:xfrm>
            <a:off x="6952394" y="4264047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92" name="Image 139" descr="preencoded.png">    </p:cNvPr>
          <p:cNvPicPr>
            <a:picLocks noChangeAspect="1"/>
          </p:cNvPicPr>
          <p:nvPr/>
        </p:nvPicPr>
        <p:blipFill>
          <a:blip r:embed="rId140"/>
          <a:stretch>
            <a:fillRect/>
          </a:stretch>
        </p:blipFill>
        <p:spPr>
          <a:xfrm>
            <a:off x="8073563" y="4092569"/>
            <a:ext cx="1524140" cy="508744"/>
          </a:xfrm>
          <a:prstGeom prst="rect">
            <a:avLst/>
          </a:prstGeom>
        </p:spPr>
      </p:pic>
      <p:pic>
        <p:nvPicPr>
          <p:cNvPr id="193" name="Image 140" descr="preencoded.png">    </p:cNvPr>
          <p:cNvPicPr>
            <a:picLocks noChangeAspect="1"/>
          </p:cNvPicPr>
          <p:nvPr/>
        </p:nvPicPr>
        <p:blipFill>
          <a:blip r:embed="rId141"/>
          <a:stretch>
            <a:fillRect/>
          </a:stretch>
        </p:blipFill>
        <p:spPr>
          <a:xfrm>
            <a:off x="8175547" y="4206897"/>
            <a:ext cx="1320165" cy="266700"/>
          </a:xfrm>
          <a:prstGeom prst="rect">
            <a:avLst/>
          </a:prstGeom>
        </p:spPr>
      </p:pic>
      <p:pic>
        <p:nvPicPr>
          <p:cNvPr id="194" name="Image 141" descr="preencoded.png">    </p:cNvPr>
          <p:cNvPicPr>
            <a:picLocks noChangeAspect="1"/>
          </p:cNvPicPr>
          <p:nvPr/>
        </p:nvPicPr>
        <p:blipFill>
          <a:blip r:embed="rId142"/>
          <a:stretch>
            <a:fillRect/>
          </a:stretch>
        </p:blipFill>
        <p:spPr>
          <a:xfrm>
            <a:off x="8251747" y="4254522"/>
            <a:ext cx="171450" cy="171450"/>
          </a:xfrm>
          <a:prstGeom prst="rect">
            <a:avLst/>
          </a:prstGeom>
        </p:spPr>
      </p:pic>
      <p:sp>
        <p:nvSpPr>
          <p:cNvPr id="195" name="Text 51"/>
          <p:cNvSpPr/>
          <p:nvPr/>
        </p:nvSpPr>
        <p:spPr>
          <a:xfrm>
            <a:off x="8476534" y="4264047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96" name="Image 142" descr="preencoded.png">    </p:cNvPr>
          <p:cNvPicPr>
            <a:picLocks noChangeAspect="1"/>
          </p:cNvPicPr>
          <p:nvPr/>
        </p:nvPicPr>
        <p:blipFill>
          <a:blip r:embed="rId143"/>
          <a:stretch>
            <a:fillRect/>
          </a:stretch>
        </p:blipFill>
        <p:spPr>
          <a:xfrm>
            <a:off x="9597703" y="4092569"/>
            <a:ext cx="1524140" cy="508744"/>
          </a:xfrm>
          <a:prstGeom prst="rect">
            <a:avLst/>
          </a:prstGeom>
        </p:spPr>
      </p:pic>
      <p:pic>
        <p:nvPicPr>
          <p:cNvPr id="197" name="Image 143" descr="preencoded.png">    </p:cNvPr>
          <p:cNvPicPr>
            <a:picLocks noChangeAspect="1"/>
          </p:cNvPicPr>
          <p:nvPr/>
        </p:nvPicPr>
        <p:blipFill>
          <a:blip r:embed="rId144"/>
          <a:stretch>
            <a:fillRect/>
          </a:stretch>
        </p:blipFill>
        <p:spPr>
          <a:xfrm>
            <a:off x="9699687" y="4206897"/>
            <a:ext cx="1320165" cy="266700"/>
          </a:xfrm>
          <a:prstGeom prst="rect">
            <a:avLst/>
          </a:prstGeom>
        </p:spPr>
      </p:pic>
      <p:pic>
        <p:nvPicPr>
          <p:cNvPr id="198" name="Image 144" descr="preencoded.png">    </p:cNvPr>
          <p:cNvPicPr>
            <a:picLocks noChangeAspect="1"/>
          </p:cNvPicPr>
          <p:nvPr/>
        </p:nvPicPr>
        <p:blipFill>
          <a:blip r:embed="rId145"/>
          <a:stretch>
            <a:fillRect/>
          </a:stretch>
        </p:blipFill>
        <p:spPr>
          <a:xfrm>
            <a:off x="9775887" y="4254522"/>
            <a:ext cx="171450" cy="171450"/>
          </a:xfrm>
          <a:prstGeom prst="rect">
            <a:avLst/>
          </a:prstGeom>
        </p:spPr>
      </p:pic>
      <p:sp>
        <p:nvSpPr>
          <p:cNvPr id="199" name="Text 52"/>
          <p:cNvSpPr/>
          <p:nvPr/>
        </p:nvSpPr>
        <p:spPr>
          <a:xfrm>
            <a:off x="10000673" y="4264047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200" name="Image 145" descr="preencoded.png">    </p:cNvPr>
          <p:cNvPicPr>
            <a:picLocks noChangeAspect="1"/>
          </p:cNvPicPr>
          <p:nvPr/>
        </p:nvPicPr>
        <p:blipFill>
          <a:blip r:embed="rId146"/>
          <a:stretch>
            <a:fillRect/>
          </a:stretch>
        </p:blipFill>
        <p:spPr>
          <a:xfrm>
            <a:off x="11121842" y="4092569"/>
            <a:ext cx="1524140" cy="508744"/>
          </a:xfrm>
          <a:prstGeom prst="rect">
            <a:avLst/>
          </a:prstGeom>
        </p:spPr>
      </p:pic>
      <p:pic>
        <p:nvPicPr>
          <p:cNvPr id="201" name="Image 146" descr="preencoded.png">    </p:cNvPr>
          <p:cNvPicPr>
            <a:picLocks noChangeAspect="1"/>
          </p:cNvPicPr>
          <p:nvPr/>
        </p:nvPicPr>
        <p:blipFill>
          <a:blip r:embed="rId147"/>
          <a:stretch>
            <a:fillRect/>
          </a:stretch>
        </p:blipFill>
        <p:spPr>
          <a:xfrm>
            <a:off x="11223827" y="4206897"/>
            <a:ext cx="1320165" cy="266700"/>
          </a:xfrm>
          <a:prstGeom prst="rect">
            <a:avLst/>
          </a:prstGeom>
        </p:spPr>
      </p:pic>
      <p:pic>
        <p:nvPicPr>
          <p:cNvPr id="202" name="Image 147" descr="preencoded.png">    </p:cNvPr>
          <p:cNvPicPr>
            <a:picLocks noChangeAspect="1"/>
          </p:cNvPicPr>
          <p:nvPr/>
        </p:nvPicPr>
        <p:blipFill>
          <a:blip r:embed="rId148"/>
          <a:stretch>
            <a:fillRect/>
          </a:stretch>
        </p:blipFill>
        <p:spPr>
          <a:xfrm>
            <a:off x="11300027" y="4254522"/>
            <a:ext cx="171450" cy="171450"/>
          </a:xfrm>
          <a:prstGeom prst="rect">
            <a:avLst/>
          </a:prstGeom>
        </p:spPr>
      </p:pic>
      <p:sp>
        <p:nvSpPr>
          <p:cNvPr id="203" name="Text 53"/>
          <p:cNvSpPr/>
          <p:nvPr/>
        </p:nvSpPr>
        <p:spPr>
          <a:xfrm>
            <a:off x="11524813" y="4264047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204" name="Image 148" descr="preencoded.png">    </p:cNvPr>
          <p:cNvPicPr>
            <a:picLocks noChangeAspect="1"/>
          </p:cNvPicPr>
          <p:nvPr/>
        </p:nvPicPr>
        <p:blipFill>
          <a:blip r:embed="rId149"/>
          <a:stretch>
            <a:fillRect/>
          </a:stretch>
        </p:blipFill>
        <p:spPr>
          <a:xfrm>
            <a:off x="12645982" y="4092569"/>
            <a:ext cx="1524140" cy="508744"/>
          </a:xfrm>
          <a:prstGeom prst="rect">
            <a:avLst/>
          </a:prstGeom>
        </p:spPr>
      </p:pic>
      <p:pic>
        <p:nvPicPr>
          <p:cNvPr id="205" name="Image 149" descr="preencoded.png">    </p:cNvPr>
          <p:cNvPicPr>
            <a:picLocks noChangeAspect="1"/>
          </p:cNvPicPr>
          <p:nvPr/>
        </p:nvPicPr>
        <p:blipFill>
          <a:blip r:embed="rId150"/>
          <a:stretch>
            <a:fillRect/>
          </a:stretch>
        </p:blipFill>
        <p:spPr>
          <a:xfrm>
            <a:off x="12747966" y="4206897"/>
            <a:ext cx="1320165" cy="266700"/>
          </a:xfrm>
          <a:prstGeom prst="rect">
            <a:avLst/>
          </a:prstGeom>
        </p:spPr>
      </p:pic>
      <p:pic>
        <p:nvPicPr>
          <p:cNvPr id="206" name="Image 150" descr="preencoded.png">    </p:cNvPr>
          <p:cNvPicPr>
            <a:picLocks noChangeAspect="1"/>
          </p:cNvPicPr>
          <p:nvPr/>
        </p:nvPicPr>
        <p:blipFill>
          <a:blip r:embed="rId151"/>
          <a:stretch>
            <a:fillRect/>
          </a:stretch>
        </p:blipFill>
        <p:spPr>
          <a:xfrm>
            <a:off x="12824166" y="4254522"/>
            <a:ext cx="171450" cy="171450"/>
          </a:xfrm>
          <a:prstGeom prst="rect">
            <a:avLst/>
          </a:prstGeom>
        </p:spPr>
      </p:pic>
      <p:sp>
        <p:nvSpPr>
          <p:cNvPr id="207" name="Text 54"/>
          <p:cNvSpPr/>
          <p:nvPr/>
        </p:nvSpPr>
        <p:spPr>
          <a:xfrm>
            <a:off x="13048952" y="4264047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208" name="Image 151" descr="preencoded.png">    </p:cNvPr>
          <p:cNvPicPr>
            <a:picLocks noChangeAspect="1"/>
          </p:cNvPicPr>
          <p:nvPr/>
        </p:nvPicPr>
        <p:blipFill>
          <a:blip r:embed="rId152"/>
          <a:stretch>
            <a:fillRect/>
          </a:stretch>
        </p:blipFill>
        <p:spPr>
          <a:xfrm>
            <a:off x="14170121" y="4092569"/>
            <a:ext cx="1524140" cy="508744"/>
          </a:xfrm>
          <a:prstGeom prst="rect">
            <a:avLst/>
          </a:prstGeom>
        </p:spPr>
      </p:pic>
      <p:pic>
        <p:nvPicPr>
          <p:cNvPr id="209" name="Image 152" descr="preencoded.png">    </p:cNvPr>
          <p:cNvPicPr>
            <a:picLocks noChangeAspect="1"/>
          </p:cNvPicPr>
          <p:nvPr/>
        </p:nvPicPr>
        <p:blipFill>
          <a:blip r:embed="rId153"/>
          <a:stretch>
            <a:fillRect/>
          </a:stretch>
        </p:blipFill>
        <p:spPr>
          <a:xfrm>
            <a:off x="14272106" y="4206897"/>
            <a:ext cx="1320165" cy="266700"/>
          </a:xfrm>
          <a:prstGeom prst="rect">
            <a:avLst/>
          </a:prstGeom>
        </p:spPr>
      </p:pic>
      <p:pic>
        <p:nvPicPr>
          <p:cNvPr id="210" name="Image 153" descr="preencoded.png">    </p:cNvPr>
          <p:cNvPicPr>
            <a:picLocks noChangeAspect="1"/>
          </p:cNvPicPr>
          <p:nvPr/>
        </p:nvPicPr>
        <p:blipFill>
          <a:blip r:embed="rId154"/>
          <a:stretch>
            <a:fillRect/>
          </a:stretch>
        </p:blipFill>
        <p:spPr>
          <a:xfrm>
            <a:off x="14348306" y="4254522"/>
            <a:ext cx="171450" cy="171450"/>
          </a:xfrm>
          <a:prstGeom prst="rect">
            <a:avLst/>
          </a:prstGeom>
        </p:spPr>
      </p:pic>
      <p:sp>
        <p:nvSpPr>
          <p:cNvPr id="211" name="Text 55"/>
          <p:cNvSpPr/>
          <p:nvPr/>
        </p:nvSpPr>
        <p:spPr>
          <a:xfrm>
            <a:off x="14573092" y="4264047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212" name="Image 154" descr="preencoded.png">    </p:cNvPr>
          <p:cNvPicPr>
            <a:picLocks noChangeAspect="1"/>
          </p:cNvPicPr>
          <p:nvPr/>
        </p:nvPicPr>
        <p:blipFill>
          <a:blip r:embed="rId155"/>
          <a:stretch>
            <a:fillRect/>
          </a:stretch>
        </p:blipFill>
        <p:spPr>
          <a:xfrm>
            <a:off x="15694261" y="4092569"/>
            <a:ext cx="1509311" cy="508744"/>
          </a:xfrm>
          <a:prstGeom prst="rect">
            <a:avLst/>
          </a:prstGeom>
        </p:spPr>
      </p:pic>
      <p:pic>
        <p:nvPicPr>
          <p:cNvPr id="213" name="Image 155" descr="preencoded.png">    </p:cNvPr>
          <p:cNvPicPr>
            <a:picLocks noChangeAspect="1"/>
          </p:cNvPicPr>
          <p:nvPr/>
        </p:nvPicPr>
        <p:blipFill>
          <a:blip r:embed="rId156"/>
          <a:stretch>
            <a:fillRect/>
          </a:stretch>
        </p:blipFill>
        <p:spPr>
          <a:xfrm>
            <a:off x="15796245" y="4206897"/>
            <a:ext cx="1320165" cy="266700"/>
          </a:xfrm>
          <a:prstGeom prst="rect">
            <a:avLst/>
          </a:prstGeom>
        </p:spPr>
      </p:pic>
      <p:pic>
        <p:nvPicPr>
          <p:cNvPr id="214" name="Image 156" descr="preencoded.png">    </p:cNvPr>
          <p:cNvPicPr>
            <a:picLocks noChangeAspect="1"/>
          </p:cNvPicPr>
          <p:nvPr/>
        </p:nvPicPr>
        <p:blipFill>
          <a:blip r:embed="rId157"/>
          <a:stretch>
            <a:fillRect/>
          </a:stretch>
        </p:blipFill>
        <p:spPr>
          <a:xfrm>
            <a:off x="15872445" y="4254522"/>
            <a:ext cx="171450" cy="171450"/>
          </a:xfrm>
          <a:prstGeom prst="rect">
            <a:avLst/>
          </a:prstGeom>
        </p:spPr>
      </p:pic>
      <p:sp>
        <p:nvSpPr>
          <p:cNvPr id="215" name="Text 56"/>
          <p:cNvSpPr/>
          <p:nvPr/>
        </p:nvSpPr>
        <p:spPr>
          <a:xfrm>
            <a:off x="16097231" y="4264047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216" name="Image 157" descr="preencoded.png">    </p:cNvPr>
          <p:cNvPicPr>
            <a:picLocks noChangeAspect="1"/>
          </p:cNvPicPr>
          <p:nvPr/>
        </p:nvPicPr>
        <p:blipFill>
          <a:blip r:embed="rId158"/>
          <a:stretch>
            <a:fillRect/>
          </a:stretch>
        </p:blipFill>
        <p:spPr>
          <a:xfrm>
            <a:off x="1084427" y="4601310"/>
            <a:ext cx="16119145" cy="508744"/>
          </a:xfrm>
          <a:prstGeom prst="rect">
            <a:avLst/>
          </a:prstGeom>
        </p:spPr>
      </p:pic>
      <p:pic>
        <p:nvPicPr>
          <p:cNvPr id="217" name="Image 158" descr="preencoded.png">    </p:cNvPr>
          <p:cNvPicPr>
            <a:picLocks noChangeAspect="1"/>
          </p:cNvPicPr>
          <p:nvPr/>
        </p:nvPicPr>
        <p:blipFill>
          <a:blip r:embed="rId159"/>
          <a:stretch>
            <a:fillRect/>
          </a:stretch>
        </p:blipFill>
        <p:spPr>
          <a:xfrm>
            <a:off x="1084427" y="4601291"/>
            <a:ext cx="5464997" cy="508744"/>
          </a:xfrm>
          <a:prstGeom prst="rect">
            <a:avLst/>
          </a:prstGeom>
        </p:spPr>
      </p:pic>
      <p:sp>
        <p:nvSpPr>
          <p:cNvPr id="218" name="Text 57"/>
          <p:cNvSpPr/>
          <p:nvPr/>
        </p:nvSpPr>
        <p:spPr>
          <a:xfrm>
            <a:off x="1245050" y="4721768"/>
            <a:ext cx="101012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BIN lookup</a:t>
            </a:r>
            <a:endParaRPr lang="en-US" sz="1476" dirty="0"/>
          </a:p>
        </p:txBody>
      </p:sp>
      <p:pic>
        <p:nvPicPr>
          <p:cNvPr id="219" name="Image 159" descr="preencoded.png">    </p:cNvPr>
          <p:cNvPicPr>
            <a:picLocks noChangeAspect="1"/>
          </p:cNvPicPr>
          <p:nvPr/>
        </p:nvPicPr>
        <p:blipFill>
          <a:blip r:embed="rId160"/>
          <a:stretch>
            <a:fillRect/>
          </a:stretch>
        </p:blipFill>
        <p:spPr>
          <a:xfrm>
            <a:off x="6549423" y="4601291"/>
            <a:ext cx="1524140" cy="508744"/>
          </a:xfrm>
          <a:prstGeom prst="rect">
            <a:avLst/>
          </a:prstGeom>
        </p:spPr>
      </p:pic>
      <p:pic>
        <p:nvPicPr>
          <p:cNvPr id="220" name="Image 160" descr="preencoded.png">    </p:cNvPr>
          <p:cNvPicPr>
            <a:picLocks noChangeAspect="1"/>
          </p:cNvPicPr>
          <p:nvPr/>
        </p:nvPicPr>
        <p:blipFill>
          <a:blip r:embed="rId161"/>
          <a:stretch>
            <a:fillRect/>
          </a:stretch>
        </p:blipFill>
        <p:spPr>
          <a:xfrm>
            <a:off x="6651408" y="4715619"/>
            <a:ext cx="1320165" cy="266700"/>
          </a:xfrm>
          <a:prstGeom prst="rect">
            <a:avLst/>
          </a:prstGeom>
        </p:spPr>
      </p:pic>
      <p:pic>
        <p:nvPicPr>
          <p:cNvPr id="221" name="Image 161" descr="preencoded.png">    </p:cNvPr>
          <p:cNvPicPr>
            <a:picLocks noChangeAspect="1"/>
          </p:cNvPicPr>
          <p:nvPr/>
        </p:nvPicPr>
        <p:blipFill>
          <a:blip r:embed="rId162"/>
          <a:stretch>
            <a:fillRect/>
          </a:stretch>
        </p:blipFill>
        <p:spPr>
          <a:xfrm>
            <a:off x="6727608" y="4763244"/>
            <a:ext cx="171450" cy="171450"/>
          </a:xfrm>
          <a:prstGeom prst="rect">
            <a:avLst/>
          </a:prstGeom>
        </p:spPr>
      </p:pic>
      <p:sp>
        <p:nvSpPr>
          <p:cNvPr id="222" name="Text 58"/>
          <p:cNvSpPr/>
          <p:nvPr/>
        </p:nvSpPr>
        <p:spPr>
          <a:xfrm>
            <a:off x="6952394" y="4772769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223" name="Image 162" descr="preencoded.png">    </p:cNvPr>
          <p:cNvPicPr>
            <a:picLocks noChangeAspect="1"/>
          </p:cNvPicPr>
          <p:nvPr/>
        </p:nvPicPr>
        <p:blipFill>
          <a:blip r:embed="rId163"/>
          <a:stretch>
            <a:fillRect/>
          </a:stretch>
        </p:blipFill>
        <p:spPr>
          <a:xfrm>
            <a:off x="8073563" y="4601291"/>
            <a:ext cx="1524140" cy="508744"/>
          </a:xfrm>
          <a:prstGeom prst="rect">
            <a:avLst/>
          </a:prstGeom>
        </p:spPr>
      </p:pic>
      <p:pic>
        <p:nvPicPr>
          <p:cNvPr id="224" name="Image 163" descr="preencoded.png">    </p:cNvPr>
          <p:cNvPicPr>
            <a:picLocks noChangeAspect="1"/>
          </p:cNvPicPr>
          <p:nvPr/>
        </p:nvPicPr>
        <p:blipFill>
          <a:blip r:embed="rId164"/>
          <a:stretch>
            <a:fillRect/>
          </a:stretch>
        </p:blipFill>
        <p:spPr>
          <a:xfrm>
            <a:off x="8175547" y="4715619"/>
            <a:ext cx="1320165" cy="266700"/>
          </a:xfrm>
          <a:prstGeom prst="rect">
            <a:avLst/>
          </a:prstGeom>
        </p:spPr>
      </p:pic>
      <p:pic>
        <p:nvPicPr>
          <p:cNvPr id="225" name="Image 164" descr="preencoded.png">    </p:cNvPr>
          <p:cNvPicPr>
            <a:picLocks noChangeAspect="1"/>
          </p:cNvPicPr>
          <p:nvPr/>
        </p:nvPicPr>
        <p:blipFill>
          <a:blip r:embed="rId165"/>
          <a:stretch>
            <a:fillRect/>
          </a:stretch>
        </p:blipFill>
        <p:spPr>
          <a:xfrm>
            <a:off x="8251747" y="4763244"/>
            <a:ext cx="171450" cy="171450"/>
          </a:xfrm>
          <a:prstGeom prst="rect">
            <a:avLst/>
          </a:prstGeom>
        </p:spPr>
      </p:pic>
      <p:sp>
        <p:nvSpPr>
          <p:cNvPr id="226" name="Text 59"/>
          <p:cNvSpPr/>
          <p:nvPr/>
        </p:nvSpPr>
        <p:spPr>
          <a:xfrm>
            <a:off x="8476534" y="4772769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227" name="Image 165" descr="preencoded.png">    </p:cNvPr>
          <p:cNvPicPr>
            <a:picLocks noChangeAspect="1"/>
          </p:cNvPicPr>
          <p:nvPr/>
        </p:nvPicPr>
        <p:blipFill>
          <a:blip r:embed="rId166"/>
          <a:stretch>
            <a:fillRect/>
          </a:stretch>
        </p:blipFill>
        <p:spPr>
          <a:xfrm>
            <a:off x="9597703" y="4601291"/>
            <a:ext cx="1524140" cy="508744"/>
          </a:xfrm>
          <a:prstGeom prst="rect">
            <a:avLst/>
          </a:prstGeom>
        </p:spPr>
      </p:pic>
      <p:pic>
        <p:nvPicPr>
          <p:cNvPr id="228" name="Image 166" descr="preencoded.png">    </p:cNvPr>
          <p:cNvPicPr>
            <a:picLocks noChangeAspect="1"/>
          </p:cNvPicPr>
          <p:nvPr/>
        </p:nvPicPr>
        <p:blipFill>
          <a:blip r:embed="rId167"/>
          <a:stretch>
            <a:fillRect/>
          </a:stretch>
        </p:blipFill>
        <p:spPr>
          <a:xfrm>
            <a:off x="9699687" y="4715619"/>
            <a:ext cx="1320165" cy="266700"/>
          </a:xfrm>
          <a:prstGeom prst="rect">
            <a:avLst/>
          </a:prstGeom>
        </p:spPr>
      </p:pic>
      <p:pic>
        <p:nvPicPr>
          <p:cNvPr id="229" name="Image 167" descr="preencoded.png">    </p:cNvPr>
          <p:cNvPicPr>
            <a:picLocks noChangeAspect="1"/>
          </p:cNvPicPr>
          <p:nvPr/>
        </p:nvPicPr>
        <p:blipFill>
          <a:blip r:embed="rId168"/>
          <a:stretch>
            <a:fillRect/>
          </a:stretch>
        </p:blipFill>
        <p:spPr>
          <a:xfrm>
            <a:off x="9775887" y="4763244"/>
            <a:ext cx="171450" cy="171450"/>
          </a:xfrm>
          <a:prstGeom prst="rect">
            <a:avLst/>
          </a:prstGeom>
        </p:spPr>
      </p:pic>
      <p:sp>
        <p:nvSpPr>
          <p:cNvPr id="230" name="Text 60"/>
          <p:cNvSpPr/>
          <p:nvPr/>
        </p:nvSpPr>
        <p:spPr>
          <a:xfrm>
            <a:off x="10000673" y="4772769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231" name="Image 168" descr="preencoded.png">    </p:cNvPr>
          <p:cNvPicPr>
            <a:picLocks noChangeAspect="1"/>
          </p:cNvPicPr>
          <p:nvPr/>
        </p:nvPicPr>
        <p:blipFill>
          <a:blip r:embed="rId169"/>
          <a:stretch>
            <a:fillRect/>
          </a:stretch>
        </p:blipFill>
        <p:spPr>
          <a:xfrm>
            <a:off x="11121842" y="4601291"/>
            <a:ext cx="1524140" cy="508744"/>
          </a:xfrm>
          <a:prstGeom prst="rect">
            <a:avLst/>
          </a:prstGeom>
        </p:spPr>
      </p:pic>
      <p:pic>
        <p:nvPicPr>
          <p:cNvPr id="232" name="Image 169" descr="preencoded.png">    </p:cNvPr>
          <p:cNvPicPr>
            <a:picLocks noChangeAspect="1"/>
          </p:cNvPicPr>
          <p:nvPr/>
        </p:nvPicPr>
        <p:blipFill>
          <a:blip r:embed="rId170"/>
          <a:stretch>
            <a:fillRect/>
          </a:stretch>
        </p:blipFill>
        <p:spPr>
          <a:xfrm>
            <a:off x="11223827" y="4715619"/>
            <a:ext cx="1320165" cy="266700"/>
          </a:xfrm>
          <a:prstGeom prst="rect">
            <a:avLst/>
          </a:prstGeom>
        </p:spPr>
      </p:pic>
      <p:pic>
        <p:nvPicPr>
          <p:cNvPr id="233" name="Image 170" descr="preencoded.png">    </p:cNvPr>
          <p:cNvPicPr>
            <a:picLocks noChangeAspect="1"/>
          </p:cNvPicPr>
          <p:nvPr/>
        </p:nvPicPr>
        <p:blipFill>
          <a:blip r:embed="rId171"/>
          <a:stretch>
            <a:fillRect/>
          </a:stretch>
        </p:blipFill>
        <p:spPr>
          <a:xfrm>
            <a:off x="11300027" y="4763244"/>
            <a:ext cx="171450" cy="171450"/>
          </a:xfrm>
          <a:prstGeom prst="rect">
            <a:avLst/>
          </a:prstGeom>
        </p:spPr>
      </p:pic>
      <p:sp>
        <p:nvSpPr>
          <p:cNvPr id="234" name="Text 61"/>
          <p:cNvSpPr/>
          <p:nvPr/>
        </p:nvSpPr>
        <p:spPr>
          <a:xfrm>
            <a:off x="11524813" y="4772769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235" name="Image 171" descr="preencoded.png">    </p:cNvPr>
          <p:cNvPicPr>
            <a:picLocks noChangeAspect="1"/>
          </p:cNvPicPr>
          <p:nvPr/>
        </p:nvPicPr>
        <p:blipFill>
          <a:blip r:embed="rId172"/>
          <a:stretch>
            <a:fillRect/>
          </a:stretch>
        </p:blipFill>
        <p:spPr>
          <a:xfrm>
            <a:off x="12645982" y="4601291"/>
            <a:ext cx="1524140" cy="508744"/>
          </a:xfrm>
          <a:prstGeom prst="rect">
            <a:avLst/>
          </a:prstGeom>
        </p:spPr>
      </p:pic>
      <p:pic>
        <p:nvPicPr>
          <p:cNvPr id="236" name="Image 172" descr="preencoded.png">    </p:cNvPr>
          <p:cNvPicPr>
            <a:picLocks noChangeAspect="1"/>
          </p:cNvPicPr>
          <p:nvPr/>
        </p:nvPicPr>
        <p:blipFill>
          <a:blip r:embed="rId173"/>
          <a:stretch>
            <a:fillRect/>
          </a:stretch>
        </p:blipFill>
        <p:spPr>
          <a:xfrm>
            <a:off x="12795591" y="4715619"/>
            <a:ext cx="1224915" cy="266700"/>
          </a:xfrm>
          <a:prstGeom prst="rect">
            <a:avLst/>
          </a:prstGeom>
        </p:spPr>
      </p:pic>
      <p:pic>
        <p:nvPicPr>
          <p:cNvPr id="237" name="Image 173" descr="preencoded.png">    </p:cNvPr>
          <p:cNvPicPr>
            <a:picLocks noChangeAspect="1"/>
          </p:cNvPicPr>
          <p:nvPr/>
        </p:nvPicPr>
        <p:blipFill>
          <a:blip r:embed="rId174"/>
          <a:stretch>
            <a:fillRect/>
          </a:stretch>
        </p:blipFill>
        <p:spPr>
          <a:xfrm>
            <a:off x="12871791" y="4763244"/>
            <a:ext cx="171450" cy="171450"/>
          </a:xfrm>
          <a:prstGeom prst="rect">
            <a:avLst/>
          </a:prstGeom>
        </p:spPr>
      </p:pic>
      <p:sp>
        <p:nvSpPr>
          <p:cNvPr id="238" name="Text 62"/>
          <p:cNvSpPr/>
          <p:nvPr/>
        </p:nvSpPr>
        <p:spPr>
          <a:xfrm>
            <a:off x="13096577" y="4772769"/>
            <a:ext cx="890111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00" dirty="0"/>
          </a:p>
        </p:txBody>
      </p:sp>
      <p:pic>
        <p:nvPicPr>
          <p:cNvPr id="239" name="Image 174" descr="preencoded.png">    </p:cNvPr>
          <p:cNvPicPr>
            <a:picLocks noChangeAspect="1"/>
          </p:cNvPicPr>
          <p:nvPr/>
        </p:nvPicPr>
        <p:blipFill>
          <a:blip r:embed="rId175"/>
          <a:stretch>
            <a:fillRect/>
          </a:stretch>
        </p:blipFill>
        <p:spPr>
          <a:xfrm>
            <a:off x="14170121" y="4601291"/>
            <a:ext cx="1524140" cy="508744"/>
          </a:xfrm>
          <a:prstGeom prst="rect">
            <a:avLst/>
          </a:prstGeom>
        </p:spPr>
      </p:pic>
      <p:pic>
        <p:nvPicPr>
          <p:cNvPr id="240" name="Image 175" descr="preencoded.png">    </p:cNvPr>
          <p:cNvPicPr>
            <a:picLocks noChangeAspect="1"/>
          </p:cNvPicPr>
          <p:nvPr/>
        </p:nvPicPr>
        <p:blipFill>
          <a:blip r:embed="rId176"/>
          <a:stretch>
            <a:fillRect/>
          </a:stretch>
        </p:blipFill>
        <p:spPr>
          <a:xfrm>
            <a:off x="14272106" y="4715619"/>
            <a:ext cx="1320165" cy="266700"/>
          </a:xfrm>
          <a:prstGeom prst="rect">
            <a:avLst/>
          </a:prstGeom>
        </p:spPr>
      </p:pic>
      <p:pic>
        <p:nvPicPr>
          <p:cNvPr id="241" name="Image 176" descr="preencoded.png">    </p:cNvPr>
          <p:cNvPicPr>
            <a:picLocks noChangeAspect="1"/>
          </p:cNvPicPr>
          <p:nvPr/>
        </p:nvPicPr>
        <p:blipFill>
          <a:blip r:embed="rId177"/>
          <a:stretch>
            <a:fillRect/>
          </a:stretch>
        </p:blipFill>
        <p:spPr>
          <a:xfrm>
            <a:off x="14348306" y="4763244"/>
            <a:ext cx="171450" cy="171450"/>
          </a:xfrm>
          <a:prstGeom prst="rect">
            <a:avLst/>
          </a:prstGeom>
        </p:spPr>
      </p:pic>
      <p:sp>
        <p:nvSpPr>
          <p:cNvPr id="242" name="Text 63"/>
          <p:cNvSpPr/>
          <p:nvPr/>
        </p:nvSpPr>
        <p:spPr>
          <a:xfrm>
            <a:off x="14573092" y="4772769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243" name="Image 177" descr="preencoded.png">    </p:cNvPr>
          <p:cNvPicPr>
            <a:picLocks noChangeAspect="1"/>
          </p:cNvPicPr>
          <p:nvPr/>
        </p:nvPicPr>
        <p:blipFill>
          <a:blip r:embed="rId178"/>
          <a:stretch>
            <a:fillRect/>
          </a:stretch>
        </p:blipFill>
        <p:spPr>
          <a:xfrm>
            <a:off x="15694261" y="4601291"/>
            <a:ext cx="1509311" cy="508744"/>
          </a:xfrm>
          <a:prstGeom prst="rect">
            <a:avLst/>
          </a:prstGeom>
        </p:spPr>
      </p:pic>
      <p:pic>
        <p:nvPicPr>
          <p:cNvPr id="244" name="Image 178" descr="preencoded.png">    </p:cNvPr>
          <p:cNvPicPr>
            <a:picLocks noChangeAspect="1"/>
          </p:cNvPicPr>
          <p:nvPr/>
        </p:nvPicPr>
        <p:blipFill>
          <a:blip r:embed="rId179"/>
          <a:stretch>
            <a:fillRect/>
          </a:stretch>
        </p:blipFill>
        <p:spPr>
          <a:xfrm>
            <a:off x="15796245" y="4715619"/>
            <a:ext cx="1320165" cy="266700"/>
          </a:xfrm>
          <a:prstGeom prst="rect">
            <a:avLst/>
          </a:prstGeom>
        </p:spPr>
      </p:pic>
      <p:pic>
        <p:nvPicPr>
          <p:cNvPr id="245" name="Image 179" descr="preencoded.png">    </p:cNvPr>
          <p:cNvPicPr>
            <a:picLocks noChangeAspect="1"/>
          </p:cNvPicPr>
          <p:nvPr/>
        </p:nvPicPr>
        <p:blipFill>
          <a:blip r:embed="rId180"/>
          <a:stretch>
            <a:fillRect/>
          </a:stretch>
        </p:blipFill>
        <p:spPr>
          <a:xfrm>
            <a:off x="15872445" y="4763244"/>
            <a:ext cx="171450" cy="171450"/>
          </a:xfrm>
          <a:prstGeom prst="rect">
            <a:avLst/>
          </a:prstGeom>
        </p:spPr>
      </p:pic>
      <p:sp>
        <p:nvSpPr>
          <p:cNvPr id="246" name="Text 64"/>
          <p:cNvSpPr/>
          <p:nvPr/>
        </p:nvSpPr>
        <p:spPr>
          <a:xfrm>
            <a:off x="16097231" y="4772769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247" name="Image 180" descr="preencoded.png">    </p:cNvPr>
          <p:cNvPicPr>
            <a:picLocks noChangeAspect="1"/>
          </p:cNvPicPr>
          <p:nvPr/>
        </p:nvPicPr>
        <p:blipFill>
          <a:blip r:embed="rId181"/>
          <a:stretch>
            <a:fillRect/>
          </a:stretch>
        </p:blipFill>
        <p:spPr>
          <a:xfrm>
            <a:off x="1084427" y="5110051"/>
            <a:ext cx="16119145" cy="508744"/>
          </a:xfrm>
          <a:prstGeom prst="rect">
            <a:avLst/>
          </a:prstGeom>
        </p:spPr>
      </p:pic>
      <p:pic>
        <p:nvPicPr>
          <p:cNvPr id="248" name="Image 181" descr="preencoded.png">    </p:cNvPr>
          <p:cNvPicPr>
            <a:picLocks noChangeAspect="1"/>
          </p:cNvPicPr>
          <p:nvPr/>
        </p:nvPicPr>
        <p:blipFill>
          <a:blip r:embed="rId182"/>
          <a:stretch>
            <a:fillRect/>
          </a:stretch>
        </p:blipFill>
        <p:spPr>
          <a:xfrm>
            <a:off x="1084427" y="5110042"/>
            <a:ext cx="5464997" cy="508744"/>
          </a:xfrm>
          <a:prstGeom prst="rect">
            <a:avLst/>
          </a:prstGeom>
        </p:spPr>
      </p:pic>
      <p:sp>
        <p:nvSpPr>
          <p:cNvPr id="249" name="Text 65"/>
          <p:cNvSpPr/>
          <p:nvPr/>
        </p:nvSpPr>
        <p:spPr>
          <a:xfrm>
            <a:off x="1245050" y="5230527"/>
            <a:ext cx="3870484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Client originated additional ID transaction</a:t>
            </a:r>
            <a:endParaRPr lang="en-US" sz="1476" dirty="0"/>
          </a:p>
        </p:txBody>
      </p:sp>
      <p:pic>
        <p:nvPicPr>
          <p:cNvPr id="250" name="Image 182" descr="preencoded.png">    </p:cNvPr>
          <p:cNvPicPr>
            <a:picLocks noChangeAspect="1"/>
          </p:cNvPicPr>
          <p:nvPr/>
        </p:nvPicPr>
        <p:blipFill>
          <a:blip r:embed="rId183"/>
          <a:stretch>
            <a:fillRect/>
          </a:stretch>
        </p:blipFill>
        <p:spPr>
          <a:xfrm>
            <a:off x="6549423" y="5110051"/>
            <a:ext cx="1524140" cy="508744"/>
          </a:xfrm>
          <a:prstGeom prst="rect">
            <a:avLst/>
          </a:prstGeom>
        </p:spPr>
      </p:pic>
      <p:pic>
        <p:nvPicPr>
          <p:cNvPr id="251" name="Image 183" descr="preencoded.png">    </p:cNvPr>
          <p:cNvPicPr>
            <a:picLocks noChangeAspect="1"/>
          </p:cNvPicPr>
          <p:nvPr/>
        </p:nvPicPr>
        <p:blipFill>
          <a:blip r:embed="rId184"/>
          <a:stretch>
            <a:fillRect/>
          </a:stretch>
        </p:blipFill>
        <p:spPr>
          <a:xfrm>
            <a:off x="6651408" y="5224379"/>
            <a:ext cx="1320165" cy="266700"/>
          </a:xfrm>
          <a:prstGeom prst="rect">
            <a:avLst/>
          </a:prstGeom>
        </p:spPr>
      </p:pic>
      <p:pic>
        <p:nvPicPr>
          <p:cNvPr id="252" name="Image 184" descr="preencoded.png">    </p:cNvPr>
          <p:cNvPicPr>
            <a:picLocks noChangeAspect="1"/>
          </p:cNvPicPr>
          <p:nvPr/>
        </p:nvPicPr>
        <p:blipFill>
          <a:blip r:embed="rId185"/>
          <a:stretch>
            <a:fillRect/>
          </a:stretch>
        </p:blipFill>
        <p:spPr>
          <a:xfrm>
            <a:off x="6727608" y="5272004"/>
            <a:ext cx="171450" cy="171450"/>
          </a:xfrm>
          <a:prstGeom prst="rect">
            <a:avLst/>
          </a:prstGeom>
        </p:spPr>
      </p:pic>
      <p:sp>
        <p:nvSpPr>
          <p:cNvPr id="253" name="Text 66"/>
          <p:cNvSpPr/>
          <p:nvPr/>
        </p:nvSpPr>
        <p:spPr>
          <a:xfrm>
            <a:off x="6952394" y="5281529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254" name="Image 185" descr="preencoded.png">    </p:cNvPr>
          <p:cNvPicPr>
            <a:picLocks noChangeAspect="1"/>
          </p:cNvPicPr>
          <p:nvPr/>
        </p:nvPicPr>
        <p:blipFill>
          <a:blip r:embed="rId186"/>
          <a:stretch>
            <a:fillRect/>
          </a:stretch>
        </p:blipFill>
        <p:spPr>
          <a:xfrm>
            <a:off x="8073563" y="5110051"/>
            <a:ext cx="1524140" cy="508744"/>
          </a:xfrm>
          <a:prstGeom prst="rect">
            <a:avLst/>
          </a:prstGeom>
        </p:spPr>
      </p:pic>
      <p:pic>
        <p:nvPicPr>
          <p:cNvPr id="255" name="Image 186" descr="preencoded.png">    </p:cNvPr>
          <p:cNvPicPr>
            <a:picLocks noChangeAspect="1"/>
          </p:cNvPicPr>
          <p:nvPr/>
        </p:nvPicPr>
        <p:blipFill>
          <a:blip r:embed="rId187"/>
          <a:stretch>
            <a:fillRect/>
          </a:stretch>
        </p:blipFill>
        <p:spPr>
          <a:xfrm>
            <a:off x="8175547" y="5224379"/>
            <a:ext cx="1320165" cy="266700"/>
          </a:xfrm>
          <a:prstGeom prst="rect">
            <a:avLst/>
          </a:prstGeom>
        </p:spPr>
      </p:pic>
      <p:pic>
        <p:nvPicPr>
          <p:cNvPr id="256" name="Image 187" descr="preencoded.png">    </p:cNvPr>
          <p:cNvPicPr>
            <a:picLocks noChangeAspect="1"/>
          </p:cNvPicPr>
          <p:nvPr/>
        </p:nvPicPr>
        <p:blipFill>
          <a:blip r:embed="rId188"/>
          <a:stretch>
            <a:fillRect/>
          </a:stretch>
        </p:blipFill>
        <p:spPr>
          <a:xfrm>
            <a:off x="8251747" y="5272004"/>
            <a:ext cx="171450" cy="171450"/>
          </a:xfrm>
          <a:prstGeom prst="rect">
            <a:avLst/>
          </a:prstGeom>
        </p:spPr>
      </p:pic>
      <p:sp>
        <p:nvSpPr>
          <p:cNvPr id="257" name="Text 67"/>
          <p:cNvSpPr/>
          <p:nvPr/>
        </p:nvSpPr>
        <p:spPr>
          <a:xfrm>
            <a:off x="8476534" y="5281529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258" name="Image 188" descr="preencoded.png">    </p:cNvPr>
          <p:cNvPicPr>
            <a:picLocks noChangeAspect="1"/>
          </p:cNvPicPr>
          <p:nvPr/>
        </p:nvPicPr>
        <p:blipFill>
          <a:blip r:embed="rId189"/>
          <a:stretch>
            <a:fillRect/>
          </a:stretch>
        </p:blipFill>
        <p:spPr>
          <a:xfrm>
            <a:off x="9597703" y="5110051"/>
            <a:ext cx="1524140" cy="508744"/>
          </a:xfrm>
          <a:prstGeom prst="rect">
            <a:avLst/>
          </a:prstGeom>
        </p:spPr>
      </p:pic>
      <p:pic>
        <p:nvPicPr>
          <p:cNvPr id="259" name="Image 189" descr="preencoded.png">    </p:cNvPr>
          <p:cNvPicPr>
            <a:picLocks noChangeAspect="1"/>
          </p:cNvPicPr>
          <p:nvPr/>
        </p:nvPicPr>
        <p:blipFill>
          <a:blip r:embed="rId190"/>
          <a:stretch>
            <a:fillRect/>
          </a:stretch>
        </p:blipFill>
        <p:spPr>
          <a:xfrm>
            <a:off x="9699687" y="5224379"/>
            <a:ext cx="1320165" cy="266700"/>
          </a:xfrm>
          <a:prstGeom prst="rect">
            <a:avLst/>
          </a:prstGeom>
        </p:spPr>
      </p:pic>
      <p:pic>
        <p:nvPicPr>
          <p:cNvPr id="260" name="Image 190" descr="preencoded.png">    </p:cNvPr>
          <p:cNvPicPr>
            <a:picLocks noChangeAspect="1"/>
          </p:cNvPicPr>
          <p:nvPr/>
        </p:nvPicPr>
        <p:blipFill>
          <a:blip r:embed="rId191"/>
          <a:stretch>
            <a:fillRect/>
          </a:stretch>
        </p:blipFill>
        <p:spPr>
          <a:xfrm>
            <a:off x="9775887" y="5272004"/>
            <a:ext cx="171450" cy="171450"/>
          </a:xfrm>
          <a:prstGeom prst="rect">
            <a:avLst/>
          </a:prstGeom>
        </p:spPr>
      </p:pic>
      <p:sp>
        <p:nvSpPr>
          <p:cNvPr id="261" name="Text 68"/>
          <p:cNvSpPr/>
          <p:nvPr/>
        </p:nvSpPr>
        <p:spPr>
          <a:xfrm>
            <a:off x="10000673" y="5281529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262" name="Image 191" descr="preencoded.png">    </p:cNvPr>
          <p:cNvPicPr>
            <a:picLocks noChangeAspect="1"/>
          </p:cNvPicPr>
          <p:nvPr/>
        </p:nvPicPr>
        <p:blipFill>
          <a:blip r:embed="rId192"/>
          <a:stretch>
            <a:fillRect/>
          </a:stretch>
        </p:blipFill>
        <p:spPr>
          <a:xfrm>
            <a:off x="11121842" y="5110051"/>
            <a:ext cx="1524140" cy="508744"/>
          </a:xfrm>
          <a:prstGeom prst="rect">
            <a:avLst/>
          </a:prstGeom>
        </p:spPr>
      </p:pic>
      <p:pic>
        <p:nvPicPr>
          <p:cNvPr id="263" name="Image 192" descr="preencoded.png">    </p:cNvPr>
          <p:cNvPicPr>
            <a:picLocks noChangeAspect="1"/>
          </p:cNvPicPr>
          <p:nvPr/>
        </p:nvPicPr>
        <p:blipFill>
          <a:blip r:embed="rId193"/>
          <a:stretch>
            <a:fillRect/>
          </a:stretch>
        </p:blipFill>
        <p:spPr>
          <a:xfrm>
            <a:off x="11223827" y="5224379"/>
            <a:ext cx="1320165" cy="266700"/>
          </a:xfrm>
          <a:prstGeom prst="rect">
            <a:avLst/>
          </a:prstGeom>
        </p:spPr>
      </p:pic>
      <p:pic>
        <p:nvPicPr>
          <p:cNvPr id="264" name="Image 193" descr="preencoded.png">    </p:cNvPr>
          <p:cNvPicPr>
            <a:picLocks noChangeAspect="1"/>
          </p:cNvPicPr>
          <p:nvPr/>
        </p:nvPicPr>
        <p:blipFill>
          <a:blip r:embed="rId194"/>
          <a:stretch>
            <a:fillRect/>
          </a:stretch>
        </p:blipFill>
        <p:spPr>
          <a:xfrm>
            <a:off x="11300027" y="5272004"/>
            <a:ext cx="171450" cy="171450"/>
          </a:xfrm>
          <a:prstGeom prst="rect">
            <a:avLst/>
          </a:prstGeom>
        </p:spPr>
      </p:pic>
      <p:sp>
        <p:nvSpPr>
          <p:cNvPr id="265" name="Text 69"/>
          <p:cNvSpPr/>
          <p:nvPr/>
        </p:nvSpPr>
        <p:spPr>
          <a:xfrm>
            <a:off x="11524813" y="5281529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266" name="Image 194" descr="preencoded.png">    </p:cNvPr>
          <p:cNvPicPr>
            <a:picLocks noChangeAspect="1"/>
          </p:cNvPicPr>
          <p:nvPr/>
        </p:nvPicPr>
        <p:blipFill>
          <a:blip r:embed="rId195"/>
          <a:stretch>
            <a:fillRect/>
          </a:stretch>
        </p:blipFill>
        <p:spPr>
          <a:xfrm>
            <a:off x="12645982" y="5110051"/>
            <a:ext cx="1524140" cy="508744"/>
          </a:xfrm>
          <a:prstGeom prst="rect">
            <a:avLst/>
          </a:prstGeom>
        </p:spPr>
      </p:pic>
      <p:pic>
        <p:nvPicPr>
          <p:cNvPr id="267" name="Image 195" descr="preencoded.png">    </p:cNvPr>
          <p:cNvPicPr>
            <a:picLocks noChangeAspect="1"/>
          </p:cNvPicPr>
          <p:nvPr/>
        </p:nvPicPr>
        <p:blipFill>
          <a:blip r:embed="rId196"/>
          <a:stretch>
            <a:fillRect/>
          </a:stretch>
        </p:blipFill>
        <p:spPr>
          <a:xfrm>
            <a:off x="12747966" y="5224379"/>
            <a:ext cx="1320165" cy="266700"/>
          </a:xfrm>
          <a:prstGeom prst="rect">
            <a:avLst/>
          </a:prstGeom>
        </p:spPr>
      </p:pic>
      <p:pic>
        <p:nvPicPr>
          <p:cNvPr id="268" name="Image 196" descr="preencoded.png">    </p:cNvPr>
          <p:cNvPicPr>
            <a:picLocks noChangeAspect="1"/>
          </p:cNvPicPr>
          <p:nvPr/>
        </p:nvPicPr>
        <p:blipFill>
          <a:blip r:embed="rId197"/>
          <a:stretch>
            <a:fillRect/>
          </a:stretch>
        </p:blipFill>
        <p:spPr>
          <a:xfrm>
            <a:off x="12824166" y="5272004"/>
            <a:ext cx="171450" cy="171450"/>
          </a:xfrm>
          <a:prstGeom prst="rect">
            <a:avLst/>
          </a:prstGeom>
        </p:spPr>
      </p:pic>
      <p:sp>
        <p:nvSpPr>
          <p:cNvPr id="269" name="Text 70"/>
          <p:cNvSpPr/>
          <p:nvPr/>
        </p:nvSpPr>
        <p:spPr>
          <a:xfrm>
            <a:off x="13048952" y="5281529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270" name="Image 197" descr="preencoded.png">    </p:cNvPr>
          <p:cNvPicPr>
            <a:picLocks noChangeAspect="1"/>
          </p:cNvPicPr>
          <p:nvPr/>
        </p:nvPicPr>
        <p:blipFill>
          <a:blip r:embed="rId198"/>
          <a:stretch>
            <a:fillRect/>
          </a:stretch>
        </p:blipFill>
        <p:spPr>
          <a:xfrm>
            <a:off x="14170121" y="5110051"/>
            <a:ext cx="1524140" cy="508744"/>
          </a:xfrm>
          <a:prstGeom prst="rect">
            <a:avLst/>
          </a:prstGeom>
        </p:spPr>
      </p:pic>
      <p:pic>
        <p:nvPicPr>
          <p:cNvPr id="271" name="Image 198" descr="preencoded.png">    </p:cNvPr>
          <p:cNvPicPr>
            <a:picLocks noChangeAspect="1"/>
          </p:cNvPicPr>
          <p:nvPr/>
        </p:nvPicPr>
        <p:blipFill>
          <a:blip r:embed="rId199"/>
          <a:stretch>
            <a:fillRect/>
          </a:stretch>
        </p:blipFill>
        <p:spPr>
          <a:xfrm>
            <a:off x="14272106" y="5224379"/>
            <a:ext cx="1320165" cy="266700"/>
          </a:xfrm>
          <a:prstGeom prst="rect">
            <a:avLst/>
          </a:prstGeom>
        </p:spPr>
      </p:pic>
      <p:pic>
        <p:nvPicPr>
          <p:cNvPr id="272" name="Image 199" descr="preencoded.png">    </p:cNvPr>
          <p:cNvPicPr>
            <a:picLocks noChangeAspect="1"/>
          </p:cNvPicPr>
          <p:nvPr/>
        </p:nvPicPr>
        <p:blipFill>
          <a:blip r:embed="rId200"/>
          <a:stretch>
            <a:fillRect/>
          </a:stretch>
        </p:blipFill>
        <p:spPr>
          <a:xfrm>
            <a:off x="14348306" y="5272004"/>
            <a:ext cx="171450" cy="171450"/>
          </a:xfrm>
          <a:prstGeom prst="rect">
            <a:avLst/>
          </a:prstGeom>
        </p:spPr>
      </p:pic>
      <p:sp>
        <p:nvSpPr>
          <p:cNvPr id="273" name="Text 71"/>
          <p:cNvSpPr/>
          <p:nvPr/>
        </p:nvSpPr>
        <p:spPr>
          <a:xfrm>
            <a:off x="14573092" y="5281529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274" name="Image 200" descr="preencoded.png">    </p:cNvPr>
          <p:cNvPicPr>
            <a:picLocks noChangeAspect="1"/>
          </p:cNvPicPr>
          <p:nvPr/>
        </p:nvPicPr>
        <p:blipFill>
          <a:blip r:embed="rId201"/>
          <a:stretch>
            <a:fillRect/>
          </a:stretch>
        </p:blipFill>
        <p:spPr>
          <a:xfrm>
            <a:off x="15694261" y="5110051"/>
            <a:ext cx="1509311" cy="508744"/>
          </a:xfrm>
          <a:prstGeom prst="rect">
            <a:avLst/>
          </a:prstGeom>
        </p:spPr>
      </p:pic>
      <p:pic>
        <p:nvPicPr>
          <p:cNvPr id="275" name="Image 201" descr="preencoded.png">    </p:cNvPr>
          <p:cNvPicPr>
            <a:picLocks noChangeAspect="1"/>
          </p:cNvPicPr>
          <p:nvPr/>
        </p:nvPicPr>
        <p:blipFill>
          <a:blip r:embed="rId202"/>
          <a:stretch>
            <a:fillRect/>
          </a:stretch>
        </p:blipFill>
        <p:spPr>
          <a:xfrm>
            <a:off x="15796245" y="5224379"/>
            <a:ext cx="1320165" cy="266700"/>
          </a:xfrm>
          <a:prstGeom prst="rect">
            <a:avLst/>
          </a:prstGeom>
        </p:spPr>
      </p:pic>
      <p:pic>
        <p:nvPicPr>
          <p:cNvPr id="276" name="Image 202" descr="preencoded.png">    </p:cNvPr>
          <p:cNvPicPr>
            <a:picLocks noChangeAspect="1"/>
          </p:cNvPicPr>
          <p:nvPr/>
        </p:nvPicPr>
        <p:blipFill>
          <a:blip r:embed="rId203"/>
          <a:stretch>
            <a:fillRect/>
          </a:stretch>
        </p:blipFill>
        <p:spPr>
          <a:xfrm>
            <a:off x="15872445" y="5272004"/>
            <a:ext cx="171450" cy="171450"/>
          </a:xfrm>
          <a:prstGeom prst="rect">
            <a:avLst/>
          </a:prstGeom>
        </p:spPr>
      </p:pic>
      <p:sp>
        <p:nvSpPr>
          <p:cNvPr id="277" name="Text 72"/>
          <p:cNvSpPr/>
          <p:nvPr/>
        </p:nvSpPr>
        <p:spPr>
          <a:xfrm>
            <a:off x="16097231" y="5281529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278" name="Image 203" descr="preencoded.png">    </p:cNvPr>
          <p:cNvPicPr>
            <a:picLocks noChangeAspect="1"/>
          </p:cNvPicPr>
          <p:nvPr/>
        </p:nvPicPr>
        <p:blipFill>
          <a:blip r:embed="rId204"/>
          <a:stretch>
            <a:fillRect/>
          </a:stretch>
        </p:blipFill>
        <p:spPr>
          <a:xfrm>
            <a:off x="1084427" y="5618801"/>
            <a:ext cx="16119145" cy="508744"/>
          </a:xfrm>
          <a:prstGeom prst="rect">
            <a:avLst/>
          </a:prstGeom>
        </p:spPr>
      </p:pic>
      <p:pic>
        <p:nvPicPr>
          <p:cNvPr id="279" name="Image 204" descr="preencoded.png">    </p:cNvPr>
          <p:cNvPicPr>
            <a:picLocks noChangeAspect="1"/>
          </p:cNvPicPr>
          <p:nvPr/>
        </p:nvPicPr>
        <p:blipFill>
          <a:blip r:embed="rId205"/>
          <a:stretch>
            <a:fillRect/>
          </a:stretch>
        </p:blipFill>
        <p:spPr>
          <a:xfrm>
            <a:off x="1084427" y="5618811"/>
            <a:ext cx="5464997" cy="508744"/>
          </a:xfrm>
          <a:prstGeom prst="rect">
            <a:avLst/>
          </a:prstGeom>
        </p:spPr>
      </p:pic>
      <p:sp>
        <p:nvSpPr>
          <p:cNvPr id="280" name="Text 73"/>
          <p:cNvSpPr/>
          <p:nvPr/>
        </p:nvSpPr>
        <p:spPr>
          <a:xfrm>
            <a:off x="1245050" y="5739305"/>
            <a:ext cx="88011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Antifraud</a:t>
            </a:r>
            <a:endParaRPr lang="en-US" sz="1476" dirty="0"/>
          </a:p>
        </p:txBody>
      </p:sp>
      <p:pic>
        <p:nvPicPr>
          <p:cNvPr id="281" name="Image 205" descr="preencoded.png">    </p:cNvPr>
          <p:cNvPicPr>
            <a:picLocks noChangeAspect="1"/>
          </p:cNvPicPr>
          <p:nvPr/>
        </p:nvPicPr>
        <p:blipFill>
          <a:blip r:embed="rId206"/>
          <a:stretch>
            <a:fillRect/>
          </a:stretch>
        </p:blipFill>
        <p:spPr>
          <a:xfrm>
            <a:off x="6549423" y="5618801"/>
            <a:ext cx="1524140" cy="508744"/>
          </a:xfrm>
          <a:prstGeom prst="rect">
            <a:avLst/>
          </a:prstGeom>
        </p:spPr>
      </p:pic>
      <p:pic>
        <p:nvPicPr>
          <p:cNvPr id="282" name="Image 206" descr="preencoded.png">    </p:cNvPr>
          <p:cNvPicPr>
            <a:picLocks noChangeAspect="1"/>
          </p:cNvPicPr>
          <p:nvPr/>
        </p:nvPicPr>
        <p:blipFill>
          <a:blip r:embed="rId207"/>
          <a:stretch>
            <a:fillRect/>
          </a:stretch>
        </p:blipFill>
        <p:spPr>
          <a:xfrm>
            <a:off x="6651408" y="5733129"/>
            <a:ext cx="1320165" cy="266700"/>
          </a:xfrm>
          <a:prstGeom prst="rect">
            <a:avLst/>
          </a:prstGeom>
        </p:spPr>
      </p:pic>
      <p:pic>
        <p:nvPicPr>
          <p:cNvPr id="283" name="Image 207" descr="preencoded.png">    </p:cNvPr>
          <p:cNvPicPr>
            <a:picLocks noChangeAspect="1"/>
          </p:cNvPicPr>
          <p:nvPr/>
        </p:nvPicPr>
        <p:blipFill>
          <a:blip r:embed="rId208"/>
          <a:stretch>
            <a:fillRect/>
          </a:stretch>
        </p:blipFill>
        <p:spPr>
          <a:xfrm>
            <a:off x="6727608" y="5780754"/>
            <a:ext cx="171450" cy="171450"/>
          </a:xfrm>
          <a:prstGeom prst="rect">
            <a:avLst/>
          </a:prstGeom>
        </p:spPr>
      </p:pic>
      <p:sp>
        <p:nvSpPr>
          <p:cNvPr id="284" name="Text 74"/>
          <p:cNvSpPr/>
          <p:nvPr/>
        </p:nvSpPr>
        <p:spPr>
          <a:xfrm>
            <a:off x="6952394" y="5790279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285" name="Image 208" descr="preencoded.png">    </p:cNvPr>
          <p:cNvPicPr>
            <a:picLocks noChangeAspect="1"/>
          </p:cNvPicPr>
          <p:nvPr/>
        </p:nvPicPr>
        <p:blipFill>
          <a:blip r:embed="rId209"/>
          <a:stretch>
            <a:fillRect/>
          </a:stretch>
        </p:blipFill>
        <p:spPr>
          <a:xfrm>
            <a:off x="8073563" y="5618801"/>
            <a:ext cx="1524140" cy="508744"/>
          </a:xfrm>
          <a:prstGeom prst="rect">
            <a:avLst/>
          </a:prstGeom>
        </p:spPr>
      </p:pic>
      <p:pic>
        <p:nvPicPr>
          <p:cNvPr id="286" name="Image 209" descr="preencoded.png">    </p:cNvPr>
          <p:cNvPicPr>
            <a:picLocks noChangeAspect="1"/>
          </p:cNvPicPr>
          <p:nvPr/>
        </p:nvPicPr>
        <p:blipFill>
          <a:blip r:embed="rId210"/>
          <a:stretch>
            <a:fillRect/>
          </a:stretch>
        </p:blipFill>
        <p:spPr>
          <a:xfrm>
            <a:off x="8175547" y="5733129"/>
            <a:ext cx="1320165" cy="266700"/>
          </a:xfrm>
          <a:prstGeom prst="rect">
            <a:avLst/>
          </a:prstGeom>
        </p:spPr>
      </p:pic>
      <p:pic>
        <p:nvPicPr>
          <p:cNvPr id="287" name="Image 210" descr="preencoded.png">    </p:cNvPr>
          <p:cNvPicPr>
            <a:picLocks noChangeAspect="1"/>
          </p:cNvPicPr>
          <p:nvPr/>
        </p:nvPicPr>
        <p:blipFill>
          <a:blip r:embed="rId211"/>
          <a:stretch>
            <a:fillRect/>
          </a:stretch>
        </p:blipFill>
        <p:spPr>
          <a:xfrm>
            <a:off x="8251747" y="5780754"/>
            <a:ext cx="171450" cy="171450"/>
          </a:xfrm>
          <a:prstGeom prst="rect">
            <a:avLst/>
          </a:prstGeom>
        </p:spPr>
      </p:pic>
      <p:sp>
        <p:nvSpPr>
          <p:cNvPr id="288" name="Text 75"/>
          <p:cNvSpPr/>
          <p:nvPr/>
        </p:nvSpPr>
        <p:spPr>
          <a:xfrm>
            <a:off x="8476534" y="5790279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289" name="Image 211" descr="preencoded.png">    </p:cNvPr>
          <p:cNvPicPr>
            <a:picLocks noChangeAspect="1"/>
          </p:cNvPicPr>
          <p:nvPr/>
        </p:nvPicPr>
        <p:blipFill>
          <a:blip r:embed="rId212"/>
          <a:stretch>
            <a:fillRect/>
          </a:stretch>
        </p:blipFill>
        <p:spPr>
          <a:xfrm>
            <a:off x="9597703" y="5618801"/>
            <a:ext cx="1524140" cy="508744"/>
          </a:xfrm>
          <a:prstGeom prst="rect">
            <a:avLst/>
          </a:prstGeom>
        </p:spPr>
      </p:pic>
      <p:pic>
        <p:nvPicPr>
          <p:cNvPr id="290" name="Image 212" descr="preencoded.png">    </p:cNvPr>
          <p:cNvPicPr>
            <a:picLocks noChangeAspect="1"/>
          </p:cNvPicPr>
          <p:nvPr/>
        </p:nvPicPr>
        <p:blipFill>
          <a:blip r:embed="rId213"/>
          <a:stretch>
            <a:fillRect/>
          </a:stretch>
        </p:blipFill>
        <p:spPr>
          <a:xfrm>
            <a:off x="9699687" y="5733129"/>
            <a:ext cx="1320165" cy="266700"/>
          </a:xfrm>
          <a:prstGeom prst="rect">
            <a:avLst/>
          </a:prstGeom>
        </p:spPr>
      </p:pic>
      <p:pic>
        <p:nvPicPr>
          <p:cNvPr id="291" name="Image 213" descr="preencoded.png">    </p:cNvPr>
          <p:cNvPicPr>
            <a:picLocks noChangeAspect="1"/>
          </p:cNvPicPr>
          <p:nvPr/>
        </p:nvPicPr>
        <p:blipFill>
          <a:blip r:embed="rId214"/>
          <a:stretch>
            <a:fillRect/>
          </a:stretch>
        </p:blipFill>
        <p:spPr>
          <a:xfrm>
            <a:off x="9775887" y="5780754"/>
            <a:ext cx="171450" cy="171450"/>
          </a:xfrm>
          <a:prstGeom prst="rect">
            <a:avLst/>
          </a:prstGeom>
        </p:spPr>
      </p:pic>
      <p:sp>
        <p:nvSpPr>
          <p:cNvPr id="292" name="Text 76"/>
          <p:cNvSpPr/>
          <p:nvPr/>
        </p:nvSpPr>
        <p:spPr>
          <a:xfrm>
            <a:off x="10000673" y="5790279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293" name="Image 214" descr="preencoded.png">    </p:cNvPr>
          <p:cNvPicPr>
            <a:picLocks noChangeAspect="1"/>
          </p:cNvPicPr>
          <p:nvPr/>
        </p:nvPicPr>
        <p:blipFill>
          <a:blip r:embed="rId215"/>
          <a:stretch>
            <a:fillRect/>
          </a:stretch>
        </p:blipFill>
        <p:spPr>
          <a:xfrm>
            <a:off x="11121842" y="5618801"/>
            <a:ext cx="1524140" cy="508744"/>
          </a:xfrm>
          <a:prstGeom prst="rect">
            <a:avLst/>
          </a:prstGeom>
        </p:spPr>
      </p:pic>
      <p:pic>
        <p:nvPicPr>
          <p:cNvPr id="294" name="Image 215" descr="preencoded.png">    </p:cNvPr>
          <p:cNvPicPr>
            <a:picLocks noChangeAspect="1"/>
          </p:cNvPicPr>
          <p:nvPr/>
        </p:nvPicPr>
        <p:blipFill>
          <a:blip r:embed="rId216"/>
          <a:stretch>
            <a:fillRect/>
          </a:stretch>
        </p:blipFill>
        <p:spPr>
          <a:xfrm>
            <a:off x="11223827" y="5733129"/>
            <a:ext cx="1320165" cy="266700"/>
          </a:xfrm>
          <a:prstGeom prst="rect">
            <a:avLst/>
          </a:prstGeom>
        </p:spPr>
      </p:pic>
      <p:pic>
        <p:nvPicPr>
          <p:cNvPr id="295" name="Image 216" descr="preencoded.png">    </p:cNvPr>
          <p:cNvPicPr>
            <a:picLocks noChangeAspect="1"/>
          </p:cNvPicPr>
          <p:nvPr/>
        </p:nvPicPr>
        <p:blipFill>
          <a:blip r:embed="rId217"/>
          <a:stretch>
            <a:fillRect/>
          </a:stretch>
        </p:blipFill>
        <p:spPr>
          <a:xfrm>
            <a:off x="11300027" y="5780754"/>
            <a:ext cx="171450" cy="171450"/>
          </a:xfrm>
          <a:prstGeom prst="rect">
            <a:avLst/>
          </a:prstGeom>
        </p:spPr>
      </p:pic>
      <p:sp>
        <p:nvSpPr>
          <p:cNvPr id="296" name="Text 77"/>
          <p:cNvSpPr/>
          <p:nvPr/>
        </p:nvSpPr>
        <p:spPr>
          <a:xfrm>
            <a:off x="11524813" y="5790279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297" name="Image 217" descr="preencoded.png">    </p:cNvPr>
          <p:cNvPicPr>
            <a:picLocks noChangeAspect="1"/>
          </p:cNvPicPr>
          <p:nvPr/>
        </p:nvPicPr>
        <p:blipFill>
          <a:blip r:embed="rId218"/>
          <a:stretch>
            <a:fillRect/>
          </a:stretch>
        </p:blipFill>
        <p:spPr>
          <a:xfrm>
            <a:off x="12645982" y="5618801"/>
            <a:ext cx="1524140" cy="508744"/>
          </a:xfrm>
          <a:prstGeom prst="rect">
            <a:avLst/>
          </a:prstGeom>
        </p:spPr>
      </p:pic>
      <p:pic>
        <p:nvPicPr>
          <p:cNvPr id="298" name="Image 218" descr="preencoded.png">    </p:cNvPr>
          <p:cNvPicPr>
            <a:picLocks noChangeAspect="1"/>
          </p:cNvPicPr>
          <p:nvPr/>
        </p:nvPicPr>
        <p:blipFill>
          <a:blip r:embed="rId219"/>
          <a:stretch>
            <a:fillRect/>
          </a:stretch>
        </p:blipFill>
        <p:spPr>
          <a:xfrm>
            <a:off x="12747966" y="5733129"/>
            <a:ext cx="1320165" cy="266700"/>
          </a:xfrm>
          <a:prstGeom prst="rect">
            <a:avLst/>
          </a:prstGeom>
        </p:spPr>
      </p:pic>
      <p:pic>
        <p:nvPicPr>
          <p:cNvPr id="299" name="Image 219" descr="preencoded.png">    </p:cNvPr>
          <p:cNvPicPr>
            <a:picLocks noChangeAspect="1"/>
          </p:cNvPicPr>
          <p:nvPr/>
        </p:nvPicPr>
        <p:blipFill>
          <a:blip r:embed="rId220"/>
          <a:stretch>
            <a:fillRect/>
          </a:stretch>
        </p:blipFill>
        <p:spPr>
          <a:xfrm>
            <a:off x="12824166" y="5780754"/>
            <a:ext cx="171450" cy="171450"/>
          </a:xfrm>
          <a:prstGeom prst="rect">
            <a:avLst/>
          </a:prstGeom>
        </p:spPr>
      </p:pic>
      <p:sp>
        <p:nvSpPr>
          <p:cNvPr id="300" name="Text 78"/>
          <p:cNvSpPr/>
          <p:nvPr/>
        </p:nvSpPr>
        <p:spPr>
          <a:xfrm>
            <a:off x="13048952" y="5790279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301" name="Image 220" descr="preencoded.png">    </p:cNvPr>
          <p:cNvPicPr>
            <a:picLocks noChangeAspect="1"/>
          </p:cNvPicPr>
          <p:nvPr/>
        </p:nvPicPr>
        <p:blipFill>
          <a:blip r:embed="rId221"/>
          <a:stretch>
            <a:fillRect/>
          </a:stretch>
        </p:blipFill>
        <p:spPr>
          <a:xfrm>
            <a:off x="14170121" y="5618801"/>
            <a:ext cx="1524140" cy="508744"/>
          </a:xfrm>
          <a:prstGeom prst="rect">
            <a:avLst/>
          </a:prstGeom>
        </p:spPr>
      </p:pic>
      <p:pic>
        <p:nvPicPr>
          <p:cNvPr id="302" name="Image 221" descr="preencoded.png">    </p:cNvPr>
          <p:cNvPicPr>
            <a:picLocks noChangeAspect="1"/>
          </p:cNvPicPr>
          <p:nvPr/>
        </p:nvPicPr>
        <p:blipFill>
          <a:blip r:embed="rId222"/>
          <a:stretch>
            <a:fillRect/>
          </a:stretch>
        </p:blipFill>
        <p:spPr>
          <a:xfrm>
            <a:off x="14272106" y="5733129"/>
            <a:ext cx="1320165" cy="266700"/>
          </a:xfrm>
          <a:prstGeom prst="rect">
            <a:avLst/>
          </a:prstGeom>
        </p:spPr>
      </p:pic>
      <p:pic>
        <p:nvPicPr>
          <p:cNvPr id="303" name="Image 222" descr="preencoded.png">    </p:cNvPr>
          <p:cNvPicPr>
            <a:picLocks noChangeAspect="1"/>
          </p:cNvPicPr>
          <p:nvPr/>
        </p:nvPicPr>
        <p:blipFill>
          <a:blip r:embed="rId223"/>
          <a:stretch>
            <a:fillRect/>
          </a:stretch>
        </p:blipFill>
        <p:spPr>
          <a:xfrm>
            <a:off x="14348306" y="5780754"/>
            <a:ext cx="171450" cy="171450"/>
          </a:xfrm>
          <a:prstGeom prst="rect">
            <a:avLst/>
          </a:prstGeom>
        </p:spPr>
      </p:pic>
      <p:sp>
        <p:nvSpPr>
          <p:cNvPr id="304" name="Text 79"/>
          <p:cNvSpPr/>
          <p:nvPr/>
        </p:nvSpPr>
        <p:spPr>
          <a:xfrm>
            <a:off x="14573092" y="5790279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305" name="Image 223" descr="preencoded.png">    </p:cNvPr>
          <p:cNvPicPr>
            <a:picLocks noChangeAspect="1"/>
          </p:cNvPicPr>
          <p:nvPr/>
        </p:nvPicPr>
        <p:blipFill>
          <a:blip r:embed="rId224"/>
          <a:stretch>
            <a:fillRect/>
          </a:stretch>
        </p:blipFill>
        <p:spPr>
          <a:xfrm>
            <a:off x="15694261" y="5618801"/>
            <a:ext cx="1509311" cy="508744"/>
          </a:xfrm>
          <a:prstGeom prst="rect">
            <a:avLst/>
          </a:prstGeom>
        </p:spPr>
      </p:pic>
      <p:pic>
        <p:nvPicPr>
          <p:cNvPr id="306" name="Image 224" descr="preencoded.png">    </p:cNvPr>
          <p:cNvPicPr>
            <a:picLocks noChangeAspect="1"/>
          </p:cNvPicPr>
          <p:nvPr/>
        </p:nvPicPr>
        <p:blipFill>
          <a:blip r:embed="rId225"/>
          <a:stretch>
            <a:fillRect/>
          </a:stretch>
        </p:blipFill>
        <p:spPr>
          <a:xfrm>
            <a:off x="15796245" y="5733129"/>
            <a:ext cx="1320165" cy="266700"/>
          </a:xfrm>
          <a:prstGeom prst="rect">
            <a:avLst/>
          </a:prstGeom>
        </p:spPr>
      </p:pic>
      <p:pic>
        <p:nvPicPr>
          <p:cNvPr id="307" name="Image 225" descr="preencoded.png">    </p:cNvPr>
          <p:cNvPicPr>
            <a:picLocks noChangeAspect="1"/>
          </p:cNvPicPr>
          <p:nvPr/>
        </p:nvPicPr>
        <p:blipFill>
          <a:blip r:embed="rId226"/>
          <a:stretch>
            <a:fillRect/>
          </a:stretch>
        </p:blipFill>
        <p:spPr>
          <a:xfrm>
            <a:off x="15872445" y="5780754"/>
            <a:ext cx="171450" cy="171450"/>
          </a:xfrm>
          <a:prstGeom prst="rect">
            <a:avLst/>
          </a:prstGeom>
        </p:spPr>
      </p:pic>
      <p:sp>
        <p:nvSpPr>
          <p:cNvPr id="308" name="Text 80"/>
          <p:cNvSpPr/>
          <p:nvPr/>
        </p:nvSpPr>
        <p:spPr>
          <a:xfrm>
            <a:off x="16097231" y="5790279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309" name="Image 226" descr="preencoded.png">    </p:cNvPr>
          <p:cNvPicPr>
            <a:picLocks noChangeAspect="1"/>
          </p:cNvPicPr>
          <p:nvPr/>
        </p:nvPicPr>
        <p:blipFill>
          <a:blip r:embed="rId227"/>
          <a:stretch>
            <a:fillRect/>
          </a:stretch>
        </p:blipFill>
        <p:spPr>
          <a:xfrm>
            <a:off x="1084427" y="6127542"/>
            <a:ext cx="16119145" cy="508744"/>
          </a:xfrm>
          <a:prstGeom prst="rect">
            <a:avLst/>
          </a:prstGeom>
        </p:spPr>
      </p:pic>
      <p:pic>
        <p:nvPicPr>
          <p:cNvPr id="310" name="Image 227" descr="preencoded.png">    </p:cNvPr>
          <p:cNvPicPr>
            <a:picLocks noChangeAspect="1"/>
          </p:cNvPicPr>
          <p:nvPr/>
        </p:nvPicPr>
        <p:blipFill>
          <a:blip r:embed="rId228"/>
          <a:stretch>
            <a:fillRect/>
          </a:stretch>
        </p:blipFill>
        <p:spPr>
          <a:xfrm>
            <a:off x="1084427" y="6127524"/>
            <a:ext cx="5464997" cy="508744"/>
          </a:xfrm>
          <a:prstGeom prst="rect">
            <a:avLst/>
          </a:prstGeom>
        </p:spPr>
      </p:pic>
      <p:sp>
        <p:nvSpPr>
          <p:cNvPr id="311" name="Text 81"/>
          <p:cNvSpPr/>
          <p:nvPr/>
        </p:nvSpPr>
        <p:spPr>
          <a:xfrm>
            <a:off x="1245050" y="6248000"/>
            <a:ext cx="162020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Purchase with tip</a:t>
            </a:r>
            <a:endParaRPr lang="en-US" sz="1476" dirty="0"/>
          </a:p>
        </p:txBody>
      </p:sp>
      <p:pic>
        <p:nvPicPr>
          <p:cNvPr id="312" name="Image 228" descr="preencoded.png">    </p:cNvPr>
          <p:cNvPicPr>
            <a:picLocks noChangeAspect="1"/>
          </p:cNvPicPr>
          <p:nvPr/>
        </p:nvPicPr>
        <p:blipFill>
          <a:blip r:embed="rId229"/>
          <a:stretch>
            <a:fillRect/>
          </a:stretch>
        </p:blipFill>
        <p:spPr>
          <a:xfrm>
            <a:off x="6549423" y="6127524"/>
            <a:ext cx="1524140" cy="508744"/>
          </a:xfrm>
          <a:prstGeom prst="rect">
            <a:avLst/>
          </a:prstGeom>
        </p:spPr>
      </p:pic>
      <p:pic>
        <p:nvPicPr>
          <p:cNvPr id="313" name="Image 229" descr="preencoded.png">    </p:cNvPr>
          <p:cNvPicPr>
            <a:picLocks noChangeAspect="1"/>
          </p:cNvPicPr>
          <p:nvPr/>
        </p:nvPicPr>
        <p:blipFill>
          <a:blip r:embed="rId230"/>
          <a:stretch>
            <a:fillRect/>
          </a:stretch>
        </p:blipFill>
        <p:spPr>
          <a:xfrm>
            <a:off x="6651408" y="6241852"/>
            <a:ext cx="1320165" cy="266700"/>
          </a:xfrm>
          <a:prstGeom prst="rect">
            <a:avLst/>
          </a:prstGeom>
        </p:spPr>
      </p:pic>
      <p:pic>
        <p:nvPicPr>
          <p:cNvPr id="314" name="Image 230" descr="preencoded.png">    </p:cNvPr>
          <p:cNvPicPr>
            <a:picLocks noChangeAspect="1"/>
          </p:cNvPicPr>
          <p:nvPr/>
        </p:nvPicPr>
        <p:blipFill>
          <a:blip r:embed="rId231"/>
          <a:stretch>
            <a:fillRect/>
          </a:stretch>
        </p:blipFill>
        <p:spPr>
          <a:xfrm>
            <a:off x="6727608" y="6289477"/>
            <a:ext cx="171450" cy="171450"/>
          </a:xfrm>
          <a:prstGeom prst="rect">
            <a:avLst/>
          </a:prstGeom>
        </p:spPr>
      </p:pic>
      <p:sp>
        <p:nvSpPr>
          <p:cNvPr id="315" name="Text 82"/>
          <p:cNvSpPr/>
          <p:nvPr/>
        </p:nvSpPr>
        <p:spPr>
          <a:xfrm>
            <a:off x="6952394" y="6299002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316" name="Image 231" descr="preencoded.png">    </p:cNvPr>
          <p:cNvPicPr>
            <a:picLocks noChangeAspect="1"/>
          </p:cNvPicPr>
          <p:nvPr/>
        </p:nvPicPr>
        <p:blipFill>
          <a:blip r:embed="rId232"/>
          <a:stretch>
            <a:fillRect/>
          </a:stretch>
        </p:blipFill>
        <p:spPr>
          <a:xfrm>
            <a:off x="8073563" y="6127524"/>
            <a:ext cx="1524140" cy="508744"/>
          </a:xfrm>
          <a:prstGeom prst="rect">
            <a:avLst/>
          </a:prstGeom>
        </p:spPr>
      </p:pic>
      <p:pic>
        <p:nvPicPr>
          <p:cNvPr id="317" name="Image 232" descr="preencoded.png">    </p:cNvPr>
          <p:cNvPicPr>
            <a:picLocks noChangeAspect="1"/>
          </p:cNvPicPr>
          <p:nvPr/>
        </p:nvPicPr>
        <p:blipFill>
          <a:blip r:embed="rId233"/>
          <a:stretch>
            <a:fillRect/>
          </a:stretch>
        </p:blipFill>
        <p:spPr>
          <a:xfrm>
            <a:off x="8175547" y="6241852"/>
            <a:ext cx="1320165" cy="266700"/>
          </a:xfrm>
          <a:prstGeom prst="rect">
            <a:avLst/>
          </a:prstGeom>
        </p:spPr>
      </p:pic>
      <p:pic>
        <p:nvPicPr>
          <p:cNvPr id="318" name="Image 233" descr="preencoded.png">    </p:cNvPr>
          <p:cNvPicPr>
            <a:picLocks noChangeAspect="1"/>
          </p:cNvPicPr>
          <p:nvPr/>
        </p:nvPicPr>
        <p:blipFill>
          <a:blip r:embed="rId234"/>
          <a:stretch>
            <a:fillRect/>
          </a:stretch>
        </p:blipFill>
        <p:spPr>
          <a:xfrm>
            <a:off x="8251747" y="6289477"/>
            <a:ext cx="171450" cy="171450"/>
          </a:xfrm>
          <a:prstGeom prst="rect">
            <a:avLst/>
          </a:prstGeom>
        </p:spPr>
      </p:pic>
      <p:sp>
        <p:nvSpPr>
          <p:cNvPr id="319" name="Text 83"/>
          <p:cNvSpPr/>
          <p:nvPr/>
        </p:nvSpPr>
        <p:spPr>
          <a:xfrm>
            <a:off x="8476534" y="6299002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320" name="Image 234" descr="preencoded.png">    </p:cNvPr>
          <p:cNvPicPr>
            <a:picLocks noChangeAspect="1"/>
          </p:cNvPicPr>
          <p:nvPr/>
        </p:nvPicPr>
        <p:blipFill>
          <a:blip r:embed="rId235"/>
          <a:stretch>
            <a:fillRect/>
          </a:stretch>
        </p:blipFill>
        <p:spPr>
          <a:xfrm>
            <a:off x="9597703" y="6127524"/>
            <a:ext cx="1524140" cy="508744"/>
          </a:xfrm>
          <a:prstGeom prst="rect">
            <a:avLst/>
          </a:prstGeom>
        </p:spPr>
      </p:pic>
      <p:pic>
        <p:nvPicPr>
          <p:cNvPr id="321" name="Image 235" descr="preencoded.png">    </p:cNvPr>
          <p:cNvPicPr>
            <a:picLocks noChangeAspect="1"/>
          </p:cNvPicPr>
          <p:nvPr/>
        </p:nvPicPr>
        <p:blipFill>
          <a:blip r:embed="rId236"/>
          <a:stretch>
            <a:fillRect/>
          </a:stretch>
        </p:blipFill>
        <p:spPr>
          <a:xfrm>
            <a:off x="9699687" y="6241852"/>
            <a:ext cx="1320165" cy="266700"/>
          </a:xfrm>
          <a:prstGeom prst="rect">
            <a:avLst/>
          </a:prstGeom>
        </p:spPr>
      </p:pic>
      <p:pic>
        <p:nvPicPr>
          <p:cNvPr id="322" name="Image 236" descr="preencoded.png">    </p:cNvPr>
          <p:cNvPicPr>
            <a:picLocks noChangeAspect="1"/>
          </p:cNvPicPr>
          <p:nvPr/>
        </p:nvPicPr>
        <p:blipFill>
          <a:blip r:embed="rId237"/>
          <a:stretch>
            <a:fillRect/>
          </a:stretch>
        </p:blipFill>
        <p:spPr>
          <a:xfrm>
            <a:off x="9775887" y="6289477"/>
            <a:ext cx="171450" cy="171450"/>
          </a:xfrm>
          <a:prstGeom prst="rect">
            <a:avLst/>
          </a:prstGeom>
        </p:spPr>
      </p:pic>
      <p:sp>
        <p:nvSpPr>
          <p:cNvPr id="323" name="Text 84"/>
          <p:cNvSpPr/>
          <p:nvPr/>
        </p:nvSpPr>
        <p:spPr>
          <a:xfrm>
            <a:off x="10000673" y="6299002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324" name="Image 237" descr="preencoded.png">    </p:cNvPr>
          <p:cNvPicPr>
            <a:picLocks noChangeAspect="1"/>
          </p:cNvPicPr>
          <p:nvPr/>
        </p:nvPicPr>
        <p:blipFill>
          <a:blip r:embed="rId238"/>
          <a:stretch>
            <a:fillRect/>
          </a:stretch>
        </p:blipFill>
        <p:spPr>
          <a:xfrm>
            <a:off x="11121842" y="6127524"/>
            <a:ext cx="1524140" cy="508744"/>
          </a:xfrm>
          <a:prstGeom prst="rect">
            <a:avLst/>
          </a:prstGeom>
        </p:spPr>
      </p:pic>
      <p:pic>
        <p:nvPicPr>
          <p:cNvPr id="325" name="Image 238" descr="preencoded.png">    </p:cNvPr>
          <p:cNvPicPr>
            <a:picLocks noChangeAspect="1"/>
          </p:cNvPicPr>
          <p:nvPr/>
        </p:nvPicPr>
        <p:blipFill>
          <a:blip r:embed="rId239"/>
          <a:stretch>
            <a:fillRect/>
          </a:stretch>
        </p:blipFill>
        <p:spPr>
          <a:xfrm>
            <a:off x="11223827" y="6241852"/>
            <a:ext cx="1320165" cy="266700"/>
          </a:xfrm>
          <a:prstGeom prst="rect">
            <a:avLst/>
          </a:prstGeom>
        </p:spPr>
      </p:pic>
      <p:pic>
        <p:nvPicPr>
          <p:cNvPr id="326" name="Image 239" descr="preencoded.png">    </p:cNvPr>
          <p:cNvPicPr>
            <a:picLocks noChangeAspect="1"/>
          </p:cNvPicPr>
          <p:nvPr/>
        </p:nvPicPr>
        <p:blipFill>
          <a:blip r:embed="rId240"/>
          <a:stretch>
            <a:fillRect/>
          </a:stretch>
        </p:blipFill>
        <p:spPr>
          <a:xfrm>
            <a:off x="11300027" y="6289477"/>
            <a:ext cx="171450" cy="171450"/>
          </a:xfrm>
          <a:prstGeom prst="rect">
            <a:avLst/>
          </a:prstGeom>
        </p:spPr>
      </p:pic>
      <p:sp>
        <p:nvSpPr>
          <p:cNvPr id="327" name="Text 85"/>
          <p:cNvSpPr/>
          <p:nvPr/>
        </p:nvSpPr>
        <p:spPr>
          <a:xfrm>
            <a:off x="11524813" y="6299002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328" name="Image 240" descr="preencoded.png">    </p:cNvPr>
          <p:cNvPicPr>
            <a:picLocks noChangeAspect="1"/>
          </p:cNvPicPr>
          <p:nvPr/>
        </p:nvPicPr>
        <p:blipFill>
          <a:blip r:embed="rId241"/>
          <a:stretch>
            <a:fillRect/>
          </a:stretch>
        </p:blipFill>
        <p:spPr>
          <a:xfrm>
            <a:off x="12645982" y="6127524"/>
            <a:ext cx="1524140" cy="508744"/>
          </a:xfrm>
          <a:prstGeom prst="rect">
            <a:avLst/>
          </a:prstGeom>
        </p:spPr>
      </p:pic>
      <p:pic>
        <p:nvPicPr>
          <p:cNvPr id="329" name="Image 241" descr="preencoded.png">    </p:cNvPr>
          <p:cNvPicPr>
            <a:picLocks noChangeAspect="1"/>
          </p:cNvPicPr>
          <p:nvPr/>
        </p:nvPicPr>
        <p:blipFill>
          <a:blip r:embed="rId242"/>
          <a:stretch>
            <a:fillRect/>
          </a:stretch>
        </p:blipFill>
        <p:spPr>
          <a:xfrm>
            <a:off x="12747966" y="6241852"/>
            <a:ext cx="1320165" cy="266700"/>
          </a:xfrm>
          <a:prstGeom prst="rect">
            <a:avLst/>
          </a:prstGeom>
        </p:spPr>
      </p:pic>
      <p:pic>
        <p:nvPicPr>
          <p:cNvPr id="330" name="Image 242" descr="preencoded.png">    </p:cNvPr>
          <p:cNvPicPr>
            <a:picLocks noChangeAspect="1"/>
          </p:cNvPicPr>
          <p:nvPr/>
        </p:nvPicPr>
        <p:blipFill>
          <a:blip r:embed="rId243"/>
          <a:stretch>
            <a:fillRect/>
          </a:stretch>
        </p:blipFill>
        <p:spPr>
          <a:xfrm>
            <a:off x="12824166" y="6289477"/>
            <a:ext cx="171450" cy="171450"/>
          </a:xfrm>
          <a:prstGeom prst="rect">
            <a:avLst/>
          </a:prstGeom>
        </p:spPr>
      </p:pic>
      <p:sp>
        <p:nvSpPr>
          <p:cNvPr id="331" name="Text 86"/>
          <p:cNvSpPr/>
          <p:nvPr/>
        </p:nvSpPr>
        <p:spPr>
          <a:xfrm>
            <a:off x="13048952" y="6299002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332" name="Image 243" descr="preencoded.png">    </p:cNvPr>
          <p:cNvPicPr>
            <a:picLocks noChangeAspect="1"/>
          </p:cNvPicPr>
          <p:nvPr/>
        </p:nvPicPr>
        <p:blipFill>
          <a:blip r:embed="rId244"/>
          <a:stretch>
            <a:fillRect/>
          </a:stretch>
        </p:blipFill>
        <p:spPr>
          <a:xfrm>
            <a:off x="14170121" y="6127524"/>
            <a:ext cx="1524140" cy="508744"/>
          </a:xfrm>
          <a:prstGeom prst="rect">
            <a:avLst/>
          </a:prstGeom>
        </p:spPr>
      </p:pic>
      <p:pic>
        <p:nvPicPr>
          <p:cNvPr id="333" name="Image 244" descr="preencoded.png">    </p:cNvPr>
          <p:cNvPicPr>
            <a:picLocks noChangeAspect="1"/>
          </p:cNvPicPr>
          <p:nvPr/>
        </p:nvPicPr>
        <p:blipFill>
          <a:blip r:embed="rId245"/>
          <a:stretch>
            <a:fillRect/>
          </a:stretch>
        </p:blipFill>
        <p:spPr>
          <a:xfrm>
            <a:off x="14272106" y="6241852"/>
            <a:ext cx="1320165" cy="266700"/>
          </a:xfrm>
          <a:prstGeom prst="rect">
            <a:avLst/>
          </a:prstGeom>
        </p:spPr>
      </p:pic>
      <p:pic>
        <p:nvPicPr>
          <p:cNvPr id="334" name="Image 245" descr="preencoded.png">    </p:cNvPr>
          <p:cNvPicPr>
            <a:picLocks noChangeAspect="1"/>
          </p:cNvPicPr>
          <p:nvPr/>
        </p:nvPicPr>
        <p:blipFill>
          <a:blip r:embed="rId246"/>
          <a:stretch>
            <a:fillRect/>
          </a:stretch>
        </p:blipFill>
        <p:spPr>
          <a:xfrm>
            <a:off x="14348306" y="6289477"/>
            <a:ext cx="171450" cy="171450"/>
          </a:xfrm>
          <a:prstGeom prst="rect">
            <a:avLst/>
          </a:prstGeom>
        </p:spPr>
      </p:pic>
      <p:sp>
        <p:nvSpPr>
          <p:cNvPr id="335" name="Text 87"/>
          <p:cNvSpPr/>
          <p:nvPr/>
        </p:nvSpPr>
        <p:spPr>
          <a:xfrm>
            <a:off x="14573092" y="6299002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336" name="Image 246" descr="preencoded.png">    </p:cNvPr>
          <p:cNvPicPr>
            <a:picLocks noChangeAspect="1"/>
          </p:cNvPicPr>
          <p:nvPr/>
        </p:nvPicPr>
        <p:blipFill>
          <a:blip r:embed="rId247"/>
          <a:stretch>
            <a:fillRect/>
          </a:stretch>
        </p:blipFill>
        <p:spPr>
          <a:xfrm>
            <a:off x="15694261" y="6127524"/>
            <a:ext cx="1509311" cy="508744"/>
          </a:xfrm>
          <a:prstGeom prst="rect">
            <a:avLst/>
          </a:prstGeom>
        </p:spPr>
      </p:pic>
      <p:pic>
        <p:nvPicPr>
          <p:cNvPr id="337" name="Image 247" descr="preencoded.png">    </p:cNvPr>
          <p:cNvPicPr>
            <a:picLocks noChangeAspect="1"/>
          </p:cNvPicPr>
          <p:nvPr/>
        </p:nvPicPr>
        <p:blipFill>
          <a:blip r:embed="rId248"/>
          <a:stretch>
            <a:fillRect/>
          </a:stretch>
        </p:blipFill>
        <p:spPr>
          <a:xfrm>
            <a:off x="15796245" y="6241852"/>
            <a:ext cx="1320165" cy="266700"/>
          </a:xfrm>
          <a:prstGeom prst="rect">
            <a:avLst/>
          </a:prstGeom>
        </p:spPr>
      </p:pic>
      <p:pic>
        <p:nvPicPr>
          <p:cNvPr id="338" name="Image 248" descr="preencoded.png">    </p:cNvPr>
          <p:cNvPicPr>
            <a:picLocks noChangeAspect="1"/>
          </p:cNvPicPr>
          <p:nvPr/>
        </p:nvPicPr>
        <p:blipFill>
          <a:blip r:embed="rId249"/>
          <a:stretch>
            <a:fillRect/>
          </a:stretch>
        </p:blipFill>
        <p:spPr>
          <a:xfrm>
            <a:off x="15872445" y="6289477"/>
            <a:ext cx="171450" cy="171450"/>
          </a:xfrm>
          <a:prstGeom prst="rect">
            <a:avLst/>
          </a:prstGeom>
        </p:spPr>
      </p:pic>
      <p:sp>
        <p:nvSpPr>
          <p:cNvPr id="339" name="Text 88"/>
          <p:cNvSpPr/>
          <p:nvPr/>
        </p:nvSpPr>
        <p:spPr>
          <a:xfrm>
            <a:off x="16097231" y="6299002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340" name="Image 249" descr="preencoded.png">    </p:cNvPr>
          <p:cNvPicPr>
            <a:picLocks noChangeAspect="1"/>
          </p:cNvPicPr>
          <p:nvPr/>
        </p:nvPicPr>
        <p:blipFill>
          <a:blip r:embed="rId250"/>
          <a:stretch>
            <a:fillRect/>
          </a:stretch>
        </p:blipFill>
        <p:spPr>
          <a:xfrm>
            <a:off x="1084427" y="6636283"/>
            <a:ext cx="16119145" cy="508744"/>
          </a:xfrm>
          <a:prstGeom prst="rect">
            <a:avLst/>
          </a:prstGeom>
        </p:spPr>
      </p:pic>
      <p:pic>
        <p:nvPicPr>
          <p:cNvPr id="341" name="Image 250" descr="preencoded.png">    </p:cNvPr>
          <p:cNvPicPr>
            <a:picLocks noChangeAspect="1"/>
          </p:cNvPicPr>
          <p:nvPr/>
        </p:nvPicPr>
        <p:blipFill>
          <a:blip r:embed="rId251"/>
          <a:stretch>
            <a:fillRect/>
          </a:stretch>
        </p:blipFill>
        <p:spPr>
          <a:xfrm>
            <a:off x="1084427" y="6636274"/>
            <a:ext cx="5464997" cy="508744"/>
          </a:xfrm>
          <a:prstGeom prst="rect">
            <a:avLst/>
          </a:prstGeom>
        </p:spPr>
      </p:pic>
      <p:sp>
        <p:nvSpPr>
          <p:cNvPr id="342" name="Text 89"/>
          <p:cNvSpPr/>
          <p:nvPr/>
        </p:nvSpPr>
        <p:spPr>
          <a:xfrm>
            <a:off x="1245050" y="6756760"/>
            <a:ext cx="2200275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Purchase with donation</a:t>
            </a:r>
            <a:endParaRPr lang="en-US" sz="1476" dirty="0"/>
          </a:p>
        </p:txBody>
      </p:sp>
      <p:pic>
        <p:nvPicPr>
          <p:cNvPr id="343" name="Image 251" descr="preencoded.png">    </p:cNvPr>
          <p:cNvPicPr>
            <a:picLocks noChangeAspect="1"/>
          </p:cNvPicPr>
          <p:nvPr/>
        </p:nvPicPr>
        <p:blipFill>
          <a:blip r:embed="rId252"/>
          <a:stretch>
            <a:fillRect/>
          </a:stretch>
        </p:blipFill>
        <p:spPr>
          <a:xfrm>
            <a:off x="6549423" y="6636283"/>
            <a:ext cx="1524140" cy="508744"/>
          </a:xfrm>
          <a:prstGeom prst="rect">
            <a:avLst/>
          </a:prstGeom>
        </p:spPr>
      </p:pic>
      <p:pic>
        <p:nvPicPr>
          <p:cNvPr id="344" name="Image 252" descr="preencoded.png">    </p:cNvPr>
          <p:cNvPicPr>
            <a:picLocks noChangeAspect="1"/>
          </p:cNvPicPr>
          <p:nvPr/>
        </p:nvPicPr>
        <p:blipFill>
          <a:blip r:embed="rId253"/>
          <a:stretch>
            <a:fillRect/>
          </a:stretch>
        </p:blipFill>
        <p:spPr>
          <a:xfrm>
            <a:off x="6651408" y="6750611"/>
            <a:ext cx="1320165" cy="266700"/>
          </a:xfrm>
          <a:prstGeom prst="rect">
            <a:avLst/>
          </a:prstGeom>
        </p:spPr>
      </p:pic>
      <p:pic>
        <p:nvPicPr>
          <p:cNvPr id="345" name="Image 253" descr="preencoded.png">    </p:cNvPr>
          <p:cNvPicPr>
            <a:picLocks noChangeAspect="1"/>
          </p:cNvPicPr>
          <p:nvPr/>
        </p:nvPicPr>
        <p:blipFill>
          <a:blip r:embed="rId254"/>
          <a:stretch>
            <a:fillRect/>
          </a:stretch>
        </p:blipFill>
        <p:spPr>
          <a:xfrm>
            <a:off x="6727608" y="6798236"/>
            <a:ext cx="171450" cy="171450"/>
          </a:xfrm>
          <a:prstGeom prst="rect">
            <a:avLst/>
          </a:prstGeom>
        </p:spPr>
      </p:pic>
      <p:sp>
        <p:nvSpPr>
          <p:cNvPr id="346" name="Text 90"/>
          <p:cNvSpPr/>
          <p:nvPr/>
        </p:nvSpPr>
        <p:spPr>
          <a:xfrm>
            <a:off x="6952394" y="6807761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347" name="Image 254" descr="preencoded.png">    </p:cNvPr>
          <p:cNvPicPr>
            <a:picLocks noChangeAspect="1"/>
          </p:cNvPicPr>
          <p:nvPr/>
        </p:nvPicPr>
        <p:blipFill>
          <a:blip r:embed="rId255"/>
          <a:stretch>
            <a:fillRect/>
          </a:stretch>
        </p:blipFill>
        <p:spPr>
          <a:xfrm>
            <a:off x="8073563" y="6636283"/>
            <a:ext cx="1524140" cy="508744"/>
          </a:xfrm>
          <a:prstGeom prst="rect">
            <a:avLst/>
          </a:prstGeom>
        </p:spPr>
      </p:pic>
      <p:pic>
        <p:nvPicPr>
          <p:cNvPr id="348" name="Image 255" descr="preencoded.png">    </p:cNvPr>
          <p:cNvPicPr>
            <a:picLocks noChangeAspect="1"/>
          </p:cNvPicPr>
          <p:nvPr/>
        </p:nvPicPr>
        <p:blipFill>
          <a:blip r:embed="rId256"/>
          <a:stretch>
            <a:fillRect/>
          </a:stretch>
        </p:blipFill>
        <p:spPr>
          <a:xfrm>
            <a:off x="8175547" y="6750611"/>
            <a:ext cx="1320165" cy="266700"/>
          </a:xfrm>
          <a:prstGeom prst="rect">
            <a:avLst/>
          </a:prstGeom>
        </p:spPr>
      </p:pic>
      <p:pic>
        <p:nvPicPr>
          <p:cNvPr id="349" name="Image 256" descr="preencoded.png">    </p:cNvPr>
          <p:cNvPicPr>
            <a:picLocks noChangeAspect="1"/>
          </p:cNvPicPr>
          <p:nvPr/>
        </p:nvPicPr>
        <p:blipFill>
          <a:blip r:embed="rId257"/>
          <a:stretch>
            <a:fillRect/>
          </a:stretch>
        </p:blipFill>
        <p:spPr>
          <a:xfrm>
            <a:off x="8251747" y="6798236"/>
            <a:ext cx="171450" cy="171450"/>
          </a:xfrm>
          <a:prstGeom prst="rect">
            <a:avLst/>
          </a:prstGeom>
        </p:spPr>
      </p:pic>
      <p:sp>
        <p:nvSpPr>
          <p:cNvPr id="350" name="Text 91"/>
          <p:cNvSpPr/>
          <p:nvPr/>
        </p:nvSpPr>
        <p:spPr>
          <a:xfrm>
            <a:off x="8476534" y="6807761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351" name="Image 257" descr="preencoded.png">    </p:cNvPr>
          <p:cNvPicPr>
            <a:picLocks noChangeAspect="1"/>
          </p:cNvPicPr>
          <p:nvPr/>
        </p:nvPicPr>
        <p:blipFill>
          <a:blip r:embed="rId258"/>
          <a:stretch>
            <a:fillRect/>
          </a:stretch>
        </p:blipFill>
        <p:spPr>
          <a:xfrm>
            <a:off x="9597703" y="6636283"/>
            <a:ext cx="1524140" cy="508744"/>
          </a:xfrm>
          <a:prstGeom prst="rect">
            <a:avLst/>
          </a:prstGeom>
        </p:spPr>
      </p:pic>
      <p:pic>
        <p:nvPicPr>
          <p:cNvPr id="352" name="Image 258" descr="preencoded.png">    </p:cNvPr>
          <p:cNvPicPr>
            <a:picLocks noChangeAspect="1"/>
          </p:cNvPicPr>
          <p:nvPr/>
        </p:nvPicPr>
        <p:blipFill>
          <a:blip r:embed="rId259"/>
          <a:stretch>
            <a:fillRect/>
          </a:stretch>
        </p:blipFill>
        <p:spPr>
          <a:xfrm>
            <a:off x="9699687" y="6750611"/>
            <a:ext cx="1320165" cy="266700"/>
          </a:xfrm>
          <a:prstGeom prst="rect">
            <a:avLst/>
          </a:prstGeom>
        </p:spPr>
      </p:pic>
      <p:pic>
        <p:nvPicPr>
          <p:cNvPr id="353" name="Image 259" descr="preencoded.png">    </p:cNvPr>
          <p:cNvPicPr>
            <a:picLocks noChangeAspect="1"/>
          </p:cNvPicPr>
          <p:nvPr/>
        </p:nvPicPr>
        <p:blipFill>
          <a:blip r:embed="rId260"/>
          <a:stretch>
            <a:fillRect/>
          </a:stretch>
        </p:blipFill>
        <p:spPr>
          <a:xfrm>
            <a:off x="9775887" y="6798236"/>
            <a:ext cx="171450" cy="171450"/>
          </a:xfrm>
          <a:prstGeom prst="rect">
            <a:avLst/>
          </a:prstGeom>
        </p:spPr>
      </p:pic>
      <p:sp>
        <p:nvSpPr>
          <p:cNvPr id="354" name="Text 92"/>
          <p:cNvSpPr/>
          <p:nvPr/>
        </p:nvSpPr>
        <p:spPr>
          <a:xfrm>
            <a:off x="10000673" y="6807761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355" name="Image 260" descr="preencoded.png">    </p:cNvPr>
          <p:cNvPicPr>
            <a:picLocks noChangeAspect="1"/>
          </p:cNvPicPr>
          <p:nvPr/>
        </p:nvPicPr>
        <p:blipFill>
          <a:blip r:embed="rId261"/>
          <a:stretch>
            <a:fillRect/>
          </a:stretch>
        </p:blipFill>
        <p:spPr>
          <a:xfrm>
            <a:off x="11121842" y="6636283"/>
            <a:ext cx="1524140" cy="508744"/>
          </a:xfrm>
          <a:prstGeom prst="rect">
            <a:avLst/>
          </a:prstGeom>
        </p:spPr>
      </p:pic>
      <p:pic>
        <p:nvPicPr>
          <p:cNvPr id="356" name="Image 261" descr="preencoded.png">    </p:cNvPr>
          <p:cNvPicPr>
            <a:picLocks noChangeAspect="1"/>
          </p:cNvPicPr>
          <p:nvPr/>
        </p:nvPicPr>
        <p:blipFill>
          <a:blip r:embed="rId262"/>
          <a:stretch>
            <a:fillRect/>
          </a:stretch>
        </p:blipFill>
        <p:spPr>
          <a:xfrm>
            <a:off x="11223827" y="6750611"/>
            <a:ext cx="1320165" cy="266700"/>
          </a:xfrm>
          <a:prstGeom prst="rect">
            <a:avLst/>
          </a:prstGeom>
        </p:spPr>
      </p:pic>
      <p:pic>
        <p:nvPicPr>
          <p:cNvPr id="357" name="Image 262" descr="preencoded.png">    </p:cNvPr>
          <p:cNvPicPr>
            <a:picLocks noChangeAspect="1"/>
          </p:cNvPicPr>
          <p:nvPr/>
        </p:nvPicPr>
        <p:blipFill>
          <a:blip r:embed="rId263"/>
          <a:stretch>
            <a:fillRect/>
          </a:stretch>
        </p:blipFill>
        <p:spPr>
          <a:xfrm>
            <a:off x="11300027" y="6798236"/>
            <a:ext cx="171450" cy="171450"/>
          </a:xfrm>
          <a:prstGeom prst="rect">
            <a:avLst/>
          </a:prstGeom>
        </p:spPr>
      </p:pic>
      <p:sp>
        <p:nvSpPr>
          <p:cNvPr id="358" name="Text 93"/>
          <p:cNvSpPr/>
          <p:nvPr/>
        </p:nvSpPr>
        <p:spPr>
          <a:xfrm>
            <a:off x="11524813" y="6807761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359" name="Image 263" descr="preencoded.png">    </p:cNvPr>
          <p:cNvPicPr>
            <a:picLocks noChangeAspect="1"/>
          </p:cNvPicPr>
          <p:nvPr/>
        </p:nvPicPr>
        <p:blipFill>
          <a:blip r:embed="rId264"/>
          <a:stretch>
            <a:fillRect/>
          </a:stretch>
        </p:blipFill>
        <p:spPr>
          <a:xfrm>
            <a:off x="12645982" y="6636283"/>
            <a:ext cx="1524140" cy="508744"/>
          </a:xfrm>
          <a:prstGeom prst="rect">
            <a:avLst/>
          </a:prstGeom>
        </p:spPr>
      </p:pic>
      <p:pic>
        <p:nvPicPr>
          <p:cNvPr id="360" name="Image 264" descr="preencoded.png">    </p:cNvPr>
          <p:cNvPicPr>
            <a:picLocks noChangeAspect="1"/>
          </p:cNvPicPr>
          <p:nvPr/>
        </p:nvPicPr>
        <p:blipFill>
          <a:blip r:embed="rId265"/>
          <a:stretch>
            <a:fillRect/>
          </a:stretch>
        </p:blipFill>
        <p:spPr>
          <a:xfrm>
            <a:off x="12747966" y="6750611"/>
            <a:ext cx="1320165" cy="266700"/>
          </a:xfrm>
          <a:prstGeom prst="rect">
            <a:avLst/>
          </a:prstGeom>
        </p:spPr>
      </p:pic>
      <p:pic>
        <p:nvPicPr>
          <p:cNvPr id="361" name="Image 265" descr="preencoded.png">    </p:cNvPr>
          <p:cNvPicPr>
            <a:picLocks noChangeAspect="1"/>
          </p:cNvPicPr>
          <p:nvPr/>
        </p:nvPicPr>
        <p:blipFill>
          <a:blip r:embed="rId266"/>
          <a:stretch>
            <a:fillRect/>
          </a:stretch>
        </p:blipFill>
        <p:spPr>
          <a:xfrm>
            <a:off x="12824166" y="6798236"/>
            <a:ext cx="171450" cy="171450"/>
          </a:xfrm>
          <a:prstGeom prst="rect">
            <a:avLst/>
          </a:prstGeom>
        </p:spPr>
      </p:pic>
      <p:sp>
        <p:nvSpPr>
          <p:cNvPr id="362" name="Text 94"/>
          <p:cNvSpPr/>
          <p:nvPr/>
        </p:nvSpPr>
        <p:spPr>
          <a:xfrm>
            <a:off x="13048952" y="6807761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363" name="Image 266" descr="preencoded.png">    </p:cNvPr>
          <p:cNvPicPr>
            <a:picLocks noChangeAspect="1"/>
          </p:cNvPicPr>
          <p:nvPr/>
        </p:nvPicPr>
        <p:blipFill>
          <a:blip r:embed="rId267"/>
          <a:stretch>
            <a:fillRect/>
          </a:stretch>
        </p:blipFill>
        <p:spPr>
          <a:xfrm>
            <a:off x="14170121" y="6636283"/>
            <a:ext cx="1524140" cy="508744"/>
          </a:xfrm>
          <a:prstGeom prst="rect">
            <a:avLst/>
          </a:prstGeom>
        </p:spPr>
      </p:pic>
      <p:pic>
        <p:nvPicPr>
          <p:cNvPr id="364" name="Image 267" descr="preencoded.png">    </p:cNvPr>
          <p:cNvPicPr>
            <a:picLocks noChangeAspect="1"/>
          </p:cNvPicPr>
          <p:nvPr/>
        </p:nvPicPr>
        <p:blipFill>
          <a:blip r:embed="rId268"/>
          <a:stretch>
            <a:fillRect/>
          </a:stretch>
        </p:blipFill>
        <p:spPr>
          <a:xfrm>
            <a:off x="14272106" y="6750611"/>
            <a:ext cx="1320165" cy="266700"/>
          </a:xfrm>
          <a:prstGeom prst="rect">
            <a:avLst/>
          </a:prstGeom>
        </p:spPr>
      </p:pic>
      <p:pic>
        <p:nvPicPr>
          <p:cNvPr id="365" name="Image 268" descr="preencoded.png">    </p:cNvPr>
          <p:cNvPicPr>
            <a:picLocks noChangeAspect="1"/>
          </p:cNvPicPr>
          <p:nvPr/>
        </p:nvPicPr>
        <p:blipFill>
          <a:blip r:embed="rId269"/>
          <a:stretch>
            <a:fillRect/>
          </a:stretch>
        </p:blipFill>
        <p:spPr>
          <a:xfrm>
            <a:off x="14348306" y="6798236"/>
            <a:ext cx="171450" cy="171450"/>
          </a:xfrm>
          <a:prstGeom prst="rect">
            <a:avLst/>
          </a:prstGeom>
        </p:spPr>
      </p:pic>
      <p:sp>
        <p:nvSpPr>
          <p:cNvPr id="366" name="Text 95"/>
          <p:cNvSpPr/>
          <p:nvPr/>
        </p:nvSpPr>
        <p:spPr>
          <a:xfrm>
            <a:off x="14573092" y="6807761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367" name="Image 269" descr="preencoded.png">    </p:cNvPr>
          <p:cNvPicPr>
            <a:picLocks noChangeAspect="1"/>
          </p:cNvPicPr>
          <p:nvPr/>
        </p:nvPicPr>
        <p:blipFill>
          <a:blip r:embed="rId270"/>
          <a:stretch>
            <a:fillRect/>
          </a:stretch>
        </p:blipFill>
        <p:spPr>
          <a:xfrm>
            <a:off x="15694261" y="6636283"/>
            <a:ext cx="1509311" cy="508744"/>
          </a:xfrm>
          <a:prstGeom prst="rect">
            <a:avLst/>
          </a:prstGeom>
        </p:spPr>
      </p:pic>
      <p:pic>
        <p:nvPicPr>
          <p:cNvPr id="368" name="Image 270" descr="preencoded.png">    </p:cNvPr>
          <p:cNvPicPr>
            <a:picLocks noChangeAspect="1"/>
          </p:cNvPicPr>
          <p:nvPr/>
        </p:nvPicPr>
        <p:blipFill>
          <a:blip r:embed="rId271"/>
          <a:stretch>
            <a:fillRect/>
          </a:stretch>
        </p:blipFill>
        <p:spPr>
          <a:xfrm>
            <a:off x="15796245" y="6750611"/>
            <a:ext cx="1320165" cy="266700"/>
          </a:xfrm>
          <a:prstGeom prst="rect">
            <a:avLst/>
          </a:prstGeom>
        </p:spPr>
      </p:pic>
      <p:pic>
        <p:nvPicPr>
          <p:cNvPr id="369" name="Image 271" descr="preencoded.png">    </p:cNvPr>
          <p:cNvPicPr>
            <a:picLocks noChangeAspect="1"/>
          </p:cNvPicPr>
          <p:nvPr/>
        </p:nvPicPr>
        <p:blipFill>
          <a:blip r:embed="rId272"/>
          <a:stretch>
            <a:fillRect/>
          </a:stretch>
        </p:blipFill>
        <p:spPr>
          <a:xfrm>
            <a:off x="15872445" y="6798236"/>
            <a:ext cx="171450" cy="171450"/>
          </a:xfrm>
          <a:prstGeom prst="rect">
            <a:avLst/>
          </a:prstGeom>
        </p:spPr>
      </p:pic>
      <p:sp>
        <p:nvSpPr>
          <p:cNvPr id="370" name="Text 96"/>
          <p:cNvSpPr/>
          <p:nvPr/>
        </p:nvSpPr>
        <p:spPr>
          <a:xfrm>
            <a:off x="16097231" y="6807761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371" name="Image 272" descr="preencoded.png">    </p:cNvPr>
          <p:cNvPicPr>
            <a:picLocks noChangeAspect="1"/>
          </p:cNvPicPr>
          <p:nvPr/>
        </p:nvPicPr>
        <p:blipFill>
          <a:blip r:embed="rId273"/>
          <a:stretch>
            <a:fillRect/>
          </a:stretch>
        </p:blipFill>
        <p:spPr>
          <a:xfrm>
            <a:off x="1084427" y="7145034"/>
            <a:ext cx="16119145" cy="508744"/>
          </a:xfrm>
          <a:prstGeom prst="rect">
            <a:avLst/>
          </a:prstGeom>
        </p:spPr>
      </p:pic>
      <p:pic>
        <p:nvPicPr>
          <p:cNvPr id="372" name="Image 273" descr="preencoded.png">    </p:cNvPr>
          <p:cNvPicPr>
            <a:picLocks noChangeAspect="1"/>
          </p:cNvPicPr>
          <p:nvPr/>
        </p:nvPicPr>
        <p:blipFill>
          <a:blip r:embed="rId274"/>
          <a:stretch>
            <a:fillRect/>
          </a:stretch>
        </p:blipFill>
        <p:spPr>
          <a:xfrm>
            <a:off x="1084427" y="7145043"/>
            <a:ext cx="5464997" cy="508744"/>
          </a:xfrm>
          <a:prstGeom prst="rect">
            <a:avLst/>
          </a:prstGeom>
        </p:spPr>
      </p:pic>
      <p:sp>
        <p:nvSpPr>
          <p:cNvPr id="373" name="Text 97"/>
          <p:cNvSpPr/>
          <p:nvPr/>
        </p:nvSpPr>
        <p:spPr>
          <a:xfrm>
            <a:off x="1245050" y="7265538"/>
            <a:ext cx="224028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Cashback with purchase</a:t>
            </a:r>
            <a:endParaRPr lang="en-US" sz="1476" dirty="0"/>
          </a:p>
        </p:txBody>
      </p:sp>
      <p:pic>
        <p:nvPicPr>
          <p:cNvPr id="374" name="Image 274" descr="preencoded.png">    </p:cNvPr>
          <p:cNvPicPr>
            <a:picLocks noChangeAspect="1"/>
          </p:cNvPicPr>
          <p:nvPr/>
        </p:nvPicPr>
        <p:blipFill>
          <a:blip r:embed="rId275"/>
          <a:stretch>
            <a:fillRect/>
          </a:stretch>
        </p:blipFill>
        <p:spPr>
          <a:xfrm>
            <a:off x="6549423" y="7145034"/>
            <a:ext cx="1524140" cy="508744"/>
          </a:xfrm>
          <a:prstGeom prst="rect">
            <a:avLst/>
          </a:prstGeom>
        </p:spPr>
      </p:pic>
      <p:pic>
        <p:nvPicPr>
          <p:cNvPr id="375" name="Image 275" descr="preencoded.png">    </p:cNvPr>
          <p:cNvPicPr>
            <a:picLocks noChangeAspect="1"/>
          </p:cNvPicPr>
          <p:nvPr/>
        </p:nvPicPr>
        <p:blipFill>
          <a:blip r:embed="rId276"/>
          <a:stretch>
            <a:fillRect/>
          </a:stretch>
        </p:blipFill>
        <p:spPr>
          <a:xfrm>
            <a:off x="6651408" y="7259362"/>
            <a:ext cx="1320165" cy="266700"/>
          </a:xfrm>
          <a:prstGeom prst="rect">
            <a:avLst/>
          </a:prstGeom>
        </p:spPr>
      </p:pic>
      <p:pic>
        <p:nvPicPr>
          <p:cNvPr id="376" name="Image 276" descr="preencoded.png">    </p:cNvPr>
          <p:cNvPicPr>
            <a:picLocks noChangeAspect="1"/>
          </p:cNvPicPr>
          <p:nvPr/>
        </p:nvPicPr>
        <p:blipFill>
          <a:blip r:embed="rId277"/>
          <a:stretch>
            <a:fillRect/>
          </a:stretch>
        </p:blipFill>
        <p:spPr>
          <a:xfrm>
            <a:off x="6727608" y="7306987"/>
            <a:ext cx="171450" cy="171450"/>
          </a:xfrm>
          <a:prstGeom prst="rect">
            <a:avLst/>
          </a:prstGeom>
        </p:spPr>
      </p:pic>
      <p:sp>
        <p:nvSpPr>
          <p:cNvPr id="377" name="Text 98"/>
          <p:cNvSpPr/>
          <p:nvPr/>
        </p:nvSpPr>
        <p:spPr>
          <a:xfrm>
            <a:off x="6952394" y="7316512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378" name="Image 277" descr="preencoded.png">    </p:cNvPr>
          <p:cNvPicPr>
            <a:picLocks noChangeAspect="1"/>
          </p:cNvPicPr>
          <p:nvPr/>
        </p:nvPicPr>
        <p:blipFill>
          <a:blip r:embed="rId278"/>
          <a:stretch>
            <a:fillRect/>
          </a:stretch>
        </p:blipFill>
        <p:spPr>
          <a:xfrm>
            <a:off x="8073563" y="7145034"/>
            <a:ext cx="1524140" cy="508744"/>
          </a:xfrm>
          <a:prstGeom prst="rect">
            <a:avLst/>
          </a:prstGeom>
        </p:spPr>
      </p:pic>
      <p:pic>
        <p:nvPicPr>
          <p:cNvPr id="379" name="Image 278" descr="preencoded.png">    </p:cNvPr>
          <p:cNvPicPr>
            <a:picLocks noChangeAspect="1"/>
          </p:cNvPicPr>
          <p:nvPr/>
        </p:nvPicPr>
        <p:blipFill>
          <a:blip r:embed="rId279"/>
          <a:stretch>
            <a:fillRect/>
          </a:stretch>
        </p:blipFill>
        <p:spPr>
          <a:xfrm>
            <a:off x="8175547" y="7259362"/>
            <a:ext cx="1320165" cy="266700"/>
          </a:xfrm>
          <a:prstGeom prst="rect">
            <a:avLst/>
          </a:prstGeom>
        </p:spPr>
      </p:pic>
      <p:pic>
        <p:nvPicPr>
          <p:cNvPr id="380" name="Image 279" descr="preencoded.png">    </p:cNvPr>
          <p:cNvPicPr>
            <a:picLocks noChangeAspect="1"/>
          </p:cNvPicPr>
          <p:nvPr/>
        </p:nvPicPr>
        <p:blipFill>
          <a:blip r:embed="rId280"/>
          <a:stretch>
            <a:fillRect/>
          </a:stretch>
        </p:blipFill>
        <p:spPr>
          <a:xfrm>
            <a:off x="8251747" y="7306987"/>
            <a:ext cx="171450" cy="171450"/>
          </a:xfrm>
          <a:prstGeom prst="rect">
            <a:avLst/>
          </a:prstGeom>
        </p:spPr>
      </p:pic>
      <p:sp>
        <p:nvSpPr>
          <p:cNvPr id="381" name="Text 99"/>
          <p:cNvSpPr/>
          <p:nvPr/>
        </p:nvSpPr>
        <p:spPr>
          <a:xfrm>
            <a:off x="8476534" y="7316512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382" name="Image 280" descr="preencoded.png">    </p:cNvPr>
          <p:cNvPicPr>
            <a:picLocks noChangeAspect="1"/>
          </p:cNvPicPr>
          <p:nvPr/>
        </p:nvPicPr>
        <p:blipFill>
          <a:blip r:embed="rId281"/>
          <a:stretch>
            <a:fillRect/>
          </a:stretch>
        </p:blipFill>
        <p:spPr>
          <a:xfrm>
            <a:off x="9597703" y="7145034"/>
            <a:ext cx="1524140" cy="508744"/>
          </a:xfrm>
          <a:prstGeom prst="rect">
            <a:avLst/>
          </a:prstGeom>
        </p:spPr>
      </p:pic>
      <p:pic>
        <p:nvPicPr>
          <p:cNvPr id="383" name="Image 281" descr="preencoded.png">    </p:cNvPr>
          <p:cNvPicPr>
            <a:picLocks noChangeAspect="1"/>
          </p:cNvPicPr>
          <p:nvPr/>
        </p:nvPicPr>
        <p:blipFill>
          <a:blip r:embed="rId282"/>
          <a:stretch>
            <a:fillRect/>
          </a:stretch>
        </p:blipFill>
        <p:spPr>
          <a:xfrm>
            <a:off x="9847325" y="7259362"/>
            <a:ext cx="1024890" cy="266700"/>
          </a:xfrm>
          <a:prstGeom prst="rect">
            <a:avLst/>
          </a:prstGeom>
        </p:spPr>
      </p:pic>
      <p:pic>
        <p:nvPicPr>
          <p:cNvPr id="384" name="Image 282" descr="preencoded.png">    </p:cNvPr>
          <p:cNvPicPr>
            <a:picLocks noChangeAspect="1"/>
          </p:cNvPicPr>
          <p:nvPr/>
        </p:nvPicPr>
        <p:blipFill>
          <a:blip r:embed="rId283"/>
          <a:stretch>
            <a:fillRect/>
          </a:stretch>
        </p:blipFill>
        <p:spPr>
          <a:xfrm>
            <a:off x="9923525" y="7306987"/>
            <a:ext cx="171450" cy="171450"/>
          </a:xfrm>
          <a:prstGeom prst="rect">
            <a:avLst/>
          </a:prstGeom>
        </p:spPr>
      </p:pic>
      <p:sp>
        <p:nvSpPr>
          <p:cNvPr id="385" name="Text 100"/>
          <p:cNvSpPr/>
          <p:nvPr/>
        </p:nvSpPr>
        <p:spPr>
          <a:xfrm>
            <a:off x="10148311" y="7316512"/>
            <a:ext cx="680085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00" dirty="0"/>
          </a:p>
        </p:txBody>
      </p:sp>
      <p:pic>
        <p:nvPicPr>
          <p:cNvPr id="386" name="Image 283" descr="preencoded.png">    </p:cNvPr>
          <p:cNvPicPr>
            <a:picLocks noChangeAspect="1"/>
          </p:cNvPicPr>
          <p:nvPr/>
        </p:nvPicPr>
        <p:blipFill>
          <a:blip r:embed="rId284"/>
          <a:stretch>
            <a:fillRect/>
          </a:stretch>
        </p:blipFill>
        <p:spPr>
          <a:xfrm>
            <a:off x="11121842" y="7145034"/>
            <a:ext cx="1524140" cy="508744"/>
          </a:xfrm>
          <a:prstGeom prst="rect">
            <a:avLst/>
          </a:prstGeom>
        </p:spPr>
      </p:pic>
      <p:pic>
        <p:nvPicPr>
          <p:cNvPr id="387" name="Image 284" descr="preencoded.png">    </p:cNvPr>
          <p:cNvPicPr>
            <a:picLocks noChangeAspect="1"/>
          </p:cNvPicPr>
          <p:nvPr/>
        </p:nvPicPr>
        <p:blipFill>
          <a:blip r:embed="rId285"/>
          <a:stretch>
            <a:fillRect/>
          </a:stretch>
        </p:blipFill>
        <p:spPr>
          <a:xfrm>
            <a:off x="11223827" y="7259362"/>
            <a:ext cx="1320165" cy="266700"/>
          </a:xfrm>
          <a:prstGeom prst="rect">
            <a:avLst/>
          </a:prstGeom>
        </p:spPr>
      </p:pic>
      <p:pic>
        <p:nvPicPr>
          <p:cNvPr id="388" name="Image 285" descr="preencoded.png">    </p:cNvPr>
          <p:cNvPicPr>
            <a:picLocks noChangeAspect="1"/>
          </p:cNvPicPr>
          <p:nvPr/>
        </p:nvPicPr>
        <p:blipFill>
          <a:blip r:embed="rId286"/>
          <a:stretch>
            <a:fillRect/>
          </a:stretch>
        </p:blipFill>
        <p:spPr>
          <a:xfrm>
            <a:off x="11300027" y="7306987"/>
            <a:ext cx="171450" cy="171450"/>
          </a:xfrm>
          <a:prstGeom prst="rect">
            <a:avLst/>
          </a:prstGeom>
        </p:spPr>
      </p:pic>
      <p:sp>
        <p:nvSpPr>
          <p:cNvPr id="389" name="Text 101"/>
          <p:cNvSpPr/>
          <p:nvPr/>
        </p:nvSpPr>
        <p:spPr>
          <a:xfrm>
            <a:off x="11524813" y="7316512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390" name="Image 286" descr="preencoded.png">    </p:cNvPr>
          <p:cNvPicPr>
            <a:picLocks noChangeAspect="1"/>
          </p:cNvPicPr>
          <p:nvPr/>
        </p:nvPicPr>
        <p:blipFill>
          <a:blip r:embed="rId287"/>
          <a:stretch>
            <a:fillRect/>
          </a:stretch>
        </p:blipFill>
        <p:spPr>
          <a:xfrm>
            <a:off x="12645982" y="7145034"/>
            <a:ext cx="1524140" cy="508744"/>
          </a:xfrm>
          <a:prstGeom prst="rect">
            <a:avLst/>
          </a:prstGeom>
        </p:spPr>
      </p:pic>
      <p:pic>
        <p:nvPicPr>
          <p:cNvPr id="391" name="Image 287" descr="preencoded.png">    </p:cNvPr>
          <p:cNvPicPr>
            <a:picLocks noChangeAspect="1"/>
          </p:cNvPicPr>
          <p:nvPr/>
        </p:nvPicPr>
        <p:blipFill>
          <a:blip r:embed="rId288"/>
          <a:stretch>
            <a:fillRect/>
          </a:stretch>
        </p:blipFill>
        <p:spPr>
          <a:xfrm>
            <a:off x="12895604" y="7259362"/>
            <a:ext cx="1024890" cy="266700"/>
          </a:xfrm>
          <a:prstGeom prst="rect">
            <a:avLst/>
          </a:prstGeom>
        </p:spPr>
      </p:pic>
      <p:pic>
        <p:nvPicPr>
          <p:cNvPr id="392" name="Image 288" descr="preencoded.png">    </p:cNvPr>
          <p:cNvPicPr>
            <a:picLocks noChangeAspect="1"/>
          </p:cNvPicPr>
          <p:nvPr/>
        </p:nvPicPr>
        <p:blipFill>
          <a:blip r:embed="rId289"/>
          <a:stretch>
            <a:fillRect/>
          </a:stretch>
        </p:blipFill>
        <p:spPr>
          <a:xfrm>
            <a:off x="12971804" y="7306987"/>
            <a:ext cx="171450" cy="171450"/>
          </a:xfrm>
          <a:prstGeom prst="rect">
            <a:avLst/>
          </a:prstGeom>
        </p:spPr>
      </p:pic>
      <p:sp>
        <p:nvSpPr>
          <p:cNvPr id="393" name="Text 102"/>
          <p:cNvSpPr/>
          <p:nvPr/>
        </p:nvSpPr>
        <p:spPr>
          <a:xfrm>
            <a:off x="13196590" y="7316512"/>
            <a:ext cx="680085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00" dirty="0"/>
          </a:p>
        </p:txBody>
      </p:sp>
      <p:pic>
        <p:nvPicPr>
          <p:cNvPr id="394" name="Image 289" descr="preencoded.png">    </p:cNvPr>
          <p:cNvPicPr>
            <a:picLocks noChangeAspect="1"/>
          </p:cNvPicPr>
          <p:nvPr/>
        </p:nvPicPr>
        <p:blipFill>
          <a:blip r:embed="rId290"/>
          <a:stretch>
            <a:fillRect/>
          </a:stretch>
        </p:blipFill>
        <p:spPr>
          <a:xfrm>
            <a:off x="14170121" y="7145034"/>
            <a:ext cx="1524140" cy="508744"/>
          </a:xfrm>
          <a:prstGeom prst="rect">
            <a:avLst/>
          </a:prstGeom>
        </p:spPr>
      </p:pic>
      <p:pic>
        <p:nvPicPr>
          <p:cNvPr id="395" name="Image 290" descr="preencoded.png">    </p:cNvPr>
          <p:cNvPicPr>
            <a:picLocks noChangeAspect="1"/>
          </p:cNvPicPr>
          <p:nvPr/>
        </p:nvPicPr>
        <p:blipFill>
          <a:blip r:embed="rId291"/>
          <a:stretch>
            <a:fillRect/>
          </a:stretch>
        </p:blipFill>
        <p:spPr>
          <a:xfrm>
            <a:off x="14272106" y="7259362"/>
            <a:ext cx="1320165" cy="266700"/>
          </a:xfrm>
          <a:prstGeom prst="rect">
            <a:avLst/>
          </a:prstGeom>
        </p:spPr>
      </p:pic>
      <p:pic>
        <p:nvPicPr>
          <p:cNvPr id="396" name="Image 291" descr="preencoded.png">    </p:cNvPr>
          <p:cNvPicPr>
            <a:picLocks noChangeAspect="1"/>
          </p:cNvPicPr>
          <p:nvPr/>
        </p:nvPicPr>
        <p:blipFill>
          <a:blip r:embed="rId292"/>
          <a:stretch>
            <a:fillRect/>
          </a:stretch>
        </p:blipFill>
        <p:spPr>
          <a:xfrm>
            <a:off x="14348306" y="7306987"/>
            <a:ext cx="171450" cy="171450"/>
          </a:xfrm>
          <a:prstGeom prst="rect">
            <a:avLst/>
          </a:prstGeom>
        </p:spPr>
      </p:pic>
      <p:sp>
        <p:nvSpPr>
          <p:cNvPr id="397" name="Text 103"/>
          <p:cNvSpPr/>
          <p:nvPr/>
        </p:nvSpPr>
        <p:spPr>
          <a:xfrm>
            <a:off x="14573092" y="7316512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398" name="Image 292" descr="preencoded.png">    </p:cNvPr>
          <p:cNvPicPr>
            <a:picLocks noChangeAspect="1"/>
          </p:cNvPicPr>
          <p:nvPr/>
        </p:nvPicPr>
        <p:blipFill>
          <a:blip r:embed="rId293"/>
          <a:stretch>
            <a:fillRect/>
          </a:stretch>
        </p:blipFill>
        <p:spPr>
          <a:xfrm>
            <a:off x="15694261" y="7145034"/>
            <a:ext cx="1509311" cy="508744"/>
          </a:xfrm>
          <a:prstGeom prst="rect">
            <a:avLst/>
          </a:prstGeom>
        </p:spPr>
      </p:pic>
      <p:pic>
        <p:nvPicPr>
          <p:cNvPr id="399" name="Image 293" descr="preencoded.png">    </p:cNvPr>
          <p:cNvPicPr>
            <a:picLocks noChangeAspect="1"/>
          </p:cNvPicPr>
          <p:nvPr/>
        </p:nvPicPr>
        <p:blipFill>
          <a:blip r:embed="rId294"/>
          <a:stretch>
            <a:fillRect/>
          </a:stretch>
        </p:blipFill>
        <p:spPr>
          <a:xfrm>
            <a:off x="15796245" y="7259362"/>
            <a:ext cx="1320165" cy="266700"/>
          </a:xfrm>
          <a:prstGeom prst="rect">
            <a:avLst/>
          </a:prstGeom>
        </p:spPr>
      </p:pic>
      <p:pic>
        <p:nvPicPr>
          <p:cNvPr id="400" name="Image 294" descr="preencoded.png">    </p:cNvPr>
          <p:cNvPicPr>
            <a:picLocks noChangeAspect="1"/>
          </p:cNvPicPr>
          <p:nvPr/>
        </p:nvPicPr>
        <p:blipFill>
          <a:blip r:embed="rId295"/>
          <a:stretch>
            <a:fillRect/>
          </a:stretch>
        </p:blipFill>
        <p:spPr>
          <a:xfrm>
            <a:off x="15872445" y="7306987"/>
            <a:ext cx="171450" cy="171450"/>
          </a:xfrm>
          <a:prstGeom prst="rect">
            <a:avLst/>
          </a:prstGeom>
        </p:spPr>
      </p:pic>
      <p:sp>
        <p:nvSpPr>
          <p:cNvPr id="401" name="Text 104"/>
          <p:cNvSpPr/>
          <p:nvPr/>
        </p:nvSpPr>
        <p:spPr>
          <a:xfrm>
            <a:off x="16097231" y="7316512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402" name="Image 295" descr="preencoded.png">    </p:cNvPr>
          <p:cNvPicPr>
            <a:picLocks noChangeAspect="1"/>
          </p:cNvPicPr>
          <p:nvPr/>
        </p:nvPicPr>
        <p:blipFill>
          <a:blip r:embed="rId296"/>
          <a:stretch>
            <a:fillRect/>
          </a:stretch>
        </p:blipFill>
        <p:spPr>
          <a:xfrm>
            <a:off x="1084427" y="7653775"/>
            <a:ext cx="16119145" cy="508744"/>
          </a:xfrm>
          <a:prstGeom prst="rect">
            <a:avLst/>
          </a:prstGeom>
        </p:spPr>
      </p:pic>
      <p:pic>
        <p:nvPicPr>
          <p:cNvPr id="403" name="Image 296" descr="preencoded.png">    </p:cNvPr>
          <p:cNvPicPr>
            <a:picLocks noChangeAspect="1"/>
          </p:cNvPicPr>
          <p:nvPr/>
        </p:nvPicPr>
        <p:blipFill>
          <a:blip r:embed="rId297"/>
          <a:stretch>
            <a:fillRect/>
          </a:stretch>
        </p:blipFill>
        <p:spPr>
          <a:xfrm>
            <a:off x="1084427" y="7653793"/>
            <a:ext cx="5464997" cy="508744"/>
          </a:xfrm>
          <a:prstGeom prst="rect">
            <a:avLst/>
          </a:prstGeom>
        </p:spPr>
      </p:pic>
      <p:sp>
        <p:nvSpPr>
          <p:cNvPr id="404" name="Text 105"/>
          <p:cNvSpPr/>
          <p:nvPr/>
        </p:nvSpPr>
        <p:spPr>
          <a:xfrm>
            <a:off x="1245050" y="7774307"/>
            <a:ext cx="255031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Cashback without purchase</a:t>
            </a:r>
            <a:endParaRPr lang="en-US" sz="1476" dirty="0"/>
          </a:p>
        </p:txBody>
      </p:sp>
      <p:pic>
        <p:nvPicPr>
          <p:cNvPr id="405" name="Image 297" descr="preencoded.png">    </p:cNvPr>
          <p:cNvPicPr>
            <a:picLocks noChangeAspect="1"/>
          </p:cNvPicPr>
          <p:nvPr/>
        </p:nvPicPr>
        <p:blipFill>
          <a:blip r:embed="rId298"/>
          <a:stretch>
            <a:fillRect/>
          </a:stretch>
        </p:blipFill>
        <p:spPr>
          <a:xfrm>
            <a:off x="6549423" y="7653793"/>
            <a:ext cx="1524140" cy="508744"/>
          </a:xfrm>
          <a:prstGeom prst="rect">
            <a:avLst/>
          </a:prstGeom>
        </p:spPr>
      </p:pic>
      <p:pic>
        <p:nvPicPr>
          <p:cNvPr id="406" name="Image 298" descr="preencoded.png">    </p:cNvPr>
          <p:cNvPicPr>
            <a:picLocks noChangeAspect="1"/>
          </p:cNvPicPr>
          <p:nvPr/>
        </p:nvPicPr>
        <p:blipFill>
          <a:blip r:embed="rId299"/>
          <a:stretch>
            <a:fillRect/>
          </a:stretch>
        </p:blipFill>
        <p:spPr>
          <a:xfrm>
            <a:off x="6651408" y="7768121"/>
            <a:ext cx="1320165" cy="266700"/>
          </a:xfrm>
          <a:prstGeom prst="rect">
            <a:avLst/>
          </a:prstGeom>
        </p:spPr>
      </p:pic>
      <p:pic>
        <p:nvPicPr>
          <p:cNvPr id="407" name="Image 299" descr="preencoded.png">    </p:cNvPr>
          <p:cNvPicPr>
            <a:picLocks noChangeAspect="1"/>
          </p:cNvPicPr>
          <p:nvPr/>
        </p:nvPicPr>
        <p:blipFill>
          <a:blip r:embed="rId300"/>
          <a:stretch>
            <a:fillRect/>
          </a:stretch>
        </p:blipFill>
        <p:spPr>
          <a:xfrm>
            <a:off x="6727608" y="7815746"/>
            <a:ext cx="171450" cy="171450"/>
          </a:xfrm>
          <a:prstGeom prst="rect">
            <a:avLst/>
          </a:prstGeom>
        </p:spPr>
      </p:pic>
      <p:sp>
        <p:nvSpPr>
          <p:cNvPr id="408" name="Text 106"/>
          <p:cNvSpPr/>
          <p:nvPr/>
        </p:nvSpPr>
        <p:spPr>
          <a:xfrm>
            <a:off x="6952394" y="7825271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409" name="Image 300" descr="preencoded.png">    </p:cNvPr>
          <p:cNvPicPr>
            <a:picLocks noChangeAspect="1"/>
          </p:cNvPicPr>
          <p:nvPr/>
        </p:nvPicPr>
        <p:blipFill>
          <a:blip r:embed="rId301"/>
          <a:stretch>
            <a:fillRect/>
          </a:stretch>
        </p:blipFill>
        <p:spPr>
          <a:xfrm>
            <a:off x="8073563" y="7653793"/>
            <a:ext cx="1524140" cy="508744"/>
          </a:xfrm>
          <a:prstGeom prst="rect">
            <a:avLst/>
          </a:prstGeom>
        </p:spPr>
      </p:pic>
      <p:pic>
        <p:nvPicPr>
          <p:cNvPr id="410" name="Image 301" descr="preencoded.png">    </p:cNvPr>
          <p:cNvPicPr>
            <a:picLocks noChangeAspect="1"/>
          </p:cNvPicPr>
          <p:nvPr/>
        </p:nvPicPr>
        <p:blipFill>
          <a:blip r:embed="rId302"/>
          <a:stretch>
            <a:fillRect/>
          </a:stretch>
        </p:blipFill>
        <p:spPr>
          <a:xfrm>
            <a:off x="8175547" y="7768121"/>
            <a:ext cx="1320165" cy="266700"/>
          </a:xfrm>
          <a:prstGeom prst="rect">
            <a:avLst/>
          </a:prstGeom>
        </p:spPr>
      </p:pic>
      <p:pic>
        <p:nvPicPr>
          <p:cNvPr id="411" name="Image 302" descr="preencoded.png">    </p:cNvPr>
          <p:cNvPicPr>
            <a:picLocks noChangeAspect="1"/>
          </p:cNvPicPr>
          <p:nvPr/>
        </p:nvPicPr>
        <p:blipFill>
          <a:blip r:embed="rId303"/>
          <a:stretch>
            <a:fillRect/>
          </a:stretch>
        </p:blipFill>
        <p:spPr>
          <a:xfrm>
            <a:off x="8251747" y="7815746"/>
            <a:ext cx="171450" cy="171450"/>
          </a:xfrm>
          <a:prstGeom prst="rect">
            <a:avLst/>
          </a:prstGeom>
        </p:spPr>
      </p:pic>
      <p:sp>
        <p:nvSpPr>
          <p:cNvPr id="412" name="Text 107"/>
          <p:cNvSpPr/>
          <p:nvPr/>
        </p:nvSpPr>
        <p:spPr>
          <a:xfrm>
            <a:off x="8476534" y="7825271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413" name="Image 303" descr="preencoded.png">    </p:cNvPr>
          <p:cNvPicPr>
            <a:picLocks noChangeAspect="1"/>
          </p:cNvPicPr>
          <p:nvPr/>
        </p:nvPicPr>
        <p:blipFill>
          <a:blip r:embed="rId304"/>
          <a:stretch>
            <a:fillRect/>
          </a:stretch>
        </p:blipFill>
        <p:spPr>
          <a:xfrm>
            <a:off x="9597703" y="7653793"/>
            <a:ext cx="1524140" cy="508744"/>
          </a:xfrm>
          <a:prstGeom prst="rect">
            <a:avLst/>
          </a:prstGeom>
        </p:spPr>
      </p:pic>
      <p:pic>
        <p:nvPicPr>
          <p:cNvPr id="414" name="Image 304" descr="preencoded.png">    </p:cNvPr>
          <p:cNvPicPr>
            <a:picLocks noChangeAspect="1"/>
          </p:cNvPicPr>
          <p:nvPr/>
        </p:nvPicPr>
        <p:blipFill>
          <a:blip r:embed="rId305"/>
          <a:stretch>
            <a:fillRect/>
          </a:stretch>
        </p:blipFill>
        <p:spPr>
          <a:xfrm>
            <a:off x="9699687" y="7768121"/>
            <a:ext cx="1320165" cy="266700"/>
          </a:xfrm>
          <a:prstGeom prst="rect">
            <a:avLst/>
          </a:prstGeom>
        </p:spPr>
      </p:pic>
      <p:pic>
        <p:nvPicPr>
          <p:cNvPr id="415" name="Image 305" descr="preencoded.png">    </p:cNvPr>
          <p:cNvPicPr>
            <a:picLocks noChangeAspect="1"/>
          </p:cNvPicPr>
          <p:nvPr/>
        </p:nvPicPr>
        <p:blipFill>
          <a:blip r:embed="rId306"/>
          <a:stretch>
            <a:fillRect/>
          </a:stretch>
        </p:blipFill>
        <p:spPr>
          <a:xfrm>
            <a:off x="9775887" y="7815746"/>
            <a:ext cx="171450" cy="171450"/>
          </a:xfrm>
          <a:prstGeom prst="rect">
            <a:avLst/>
          </a:prstGeom>
        </p:spPr>
      </p:pic>
      <p:sp>
        <p:nvSpPr>
          <p:cNvPr id="416" name="Text 108"/>
          <p:cNvSpPr/>
          <p:nvPr/>
        </p:nvSpPr>
        <p:spPr>
          <a:xfrm>
            <a:off x="10000673" y="7825271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417" name="Image 306" descr="preencoded.png">    </p:cNvPr>
          <p:cNvPicPr>
            <a:picLocks noChangeAspect="1"/>
          </p:cNvPicPr>
          <p:nvPr/>
        </p:nvPicPr>
        <p:blipFill>
          <a:blip r:embed="rId307"/>
          <a:stretch>
            <a:fillRect/>
          </a:stretch>
        </p:blipFill>
        <p:spPr>
          <a:xfrm>
            <a:off x="11121842" y="7653793"/>
            <a:ext cx="1524140" cy="508744"/>
          </a:xfrm>
          <a:prstGeom prst="rect">
            <a:avLst/>
          </a:prstGeom>
        </p:spPr>
      </p:pic>
      <p:pic>
        <p:nvPicPr>
          <p:cNvPr id="418" name="Image 307" descr="preencoded.png">    </p:cNvPr>
          <p:cNvPicPr>
            <a:picLocks noChangeAspect="1"/>
          </p:cNvPicPr>
          <p:nvPr/>
        </p:nvPicPr>
        <p:blipFill>
          <a:blip r:embed="rId308"/>
          <a:stretch>
            <a:fillRect/>
          </a:stretch>
        </p:blipFill>
        <p:spPr>
          <a:xfrm>
            <a:off x="11223827" y="7768121"/>
            <a:ext cx="1320165" cy="266700"/>
          </a:xfrm>
          <a:prstGeom prst="rect">
            <a:avLst/>
          </a:prstGeom>
        </p:spPr>
      </p:pic>
      <p:pic>
        <p:nvPicPr>
          <p:cNvPr id="419" name="Image 308" descr="preencoded.png">    </p:cNvPr>
          <p:cNvPicPr>
            <a:picLocks noChangeAspect="1"/>
          </p:cNvPicPr>
          <p:nvPr/>
        </p:nvPicPr>
        <p:blipFill>
          <a:blip r:embed="rId309"/>
          <a:stretch>
            <a:fillRect/>
          </a:stretch>
        </p:blipFill>
        <p:spPr>
          <a:xfrm>
            <a:off x="11300027" y="7815746"/>
            <a:ext cx="171450" cy="171450"/>
          </a:xfrm>
          <a:prstGeom prst="rect">
            <a:avLst/>
          </a:prstGeom>
        </p:spPr>
      </p:pic>
      <p:sp>
        <p:nvSpPr>
          <p:cNvPr id="420" name="Text 109"/>
          <p:cNvSpPr/>
          <p:nvPr/>
        </p:nvSpPr>
        <p:spPr>
          <a:xfrm>
            <a:off x="11524813" y="7825271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421" name="Image 309" descr="preencoded.png">    </p:cNvPr>
          <p:cNvPicPr>
            <a:picLocks noChangeAspect="1"/>
          </p:cNvPicPr>
          <p:nvPr/>
        </p:nvPicPr>
        <p:blipFill>
          <a:blip r:embed="rId310"/>
          <a:stretch>
            <a:fillRect/>
          </a:stretch>
        </p:blipFill>
        <p:spPr>
          <a:xfrm>
            <a:off x="12645982" y="7653793"/>
            <a:ext cx="1524140" cy="508744"/>
          </a:xfrm>
          <a:prstGeom prst="rect">
            <a:avLst/>
          </a:prstGeom>
        </p:spPr>
      </p:pic>
      <p:pic>
        <p:nvPicPr>
          <p:cNvPr id="422" name="Image 310" descr="preencoded.png">    </p:cNvPr>
          <p:cNvPicPr>
            <a:picLocks noChangeAspect="1"/>
          </p:cNvPicPr>
          <p:nvPr/>
        </p:nvPicPr>
        <p:blipFill>
          <a:blip r:embed="rId311"/>
          <a:stretch>
            <a:fillRect/>
          </a:stretch>
        </p:blipFill>
        <p:spPr>
          <a:xfrm>
            <a:off x="12747966" y="7768121"/>
            <a:ext cx="1320165" cy="266700"/>
          </a:xfrm>
          <a:prstGeom prst="rect">
            <a:avLst/>
          </a:prstGeom>
        </p:spPr>
      </p:pic>
      <p:pic>
        <p:nvPicPr>
          <p:cNvPr id="423" name="Image 311" descr="preencoded.png">    </p:cNvPr>
          <p:cNvPicPr>
            <a:picLocks noChangeAspect="1"/>
          </p:cNvPicPr>
          <p:nvPr/>
        </p:nvPicPr>
        <p:blipFill>
          <a:blip r:embed="rId312"/>
          <a:stretch>
            <a:fillRect/>
          </a:stretch>
        </p:blipFill>
        <p:spPr>
          <a:xfrm>
            <a:off x="12824166" y="7815746"/>
            <a:ext cx="171450" cy="171450"/>
          </a:xfrm>
          <a:prstGeom prst="rect">
            <a:avLst/>
          </a:prstGeom>
        </p:spPr>
      </p:pic>
      <p:sp>
        <p:nvSpPr>
          <p:cNvPr id="424" name="Text 110"/>
          <p:cNvSpPr/>
          <p:nvPr/>
        </p:nvSpPr>
        <p:spPr>
          <a:xfrm>
            <a:off x="13048952" y="7825271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425" name="Image 312" descr="preencoded.png">    </p:cNvPr>
          <p:cNvPicPr>
            <a:picLocks noChangeAspect="1"/>
          </p:cNvPicPr>
          <p:nvPr/>
        </p:nvPicPr>
        <p:blipFill>
          <a:blip r:embed="rId313"/>
          <a:stretch>
            <a:fillRect/>
          </a:stretch>
        </p:blipFill>
        <p:spPr>
          <a:xfrm>
            <a:off x="14170121" y="7653793"/>
            <a:ext cx="1524140" cy="508744"/>
          </a:xfrm>
          <a:prstGeom prst="rect">
            <a:avLst/>
          </a:prstGeom>
        </p:spPr>
      </p:pic>
      <p:pic>
        <p:nvPicPr>
          <p:cNvPr id="426" name="Image 313" descr="preencoded.png">    </p:cNvPr>
          <p:cNvPicPr>
            <a:picLocks noChangeAspect="1"/>
          </p:cNvPicPr>
          <p:nvPr/>
        </p:nvPicPr>
        <p:blipFill>
          <a:blip r:embed="rId314"/>
          <a:stretch>
            <a:fillRect/>
          </a:stretch>
        </p:blipFill>
        <p:spPr>
          <a:xfrm>
            <a:off x="14272106" y="7768121"/>
            <a:ext cx="1320165" cy="266700"/>
          </a:xfrm>
          <a:prstGeom prst="rect">
            <a:avLst/>
          </a:prstGeom>
        </p:spPr>
      </p:pic>
      <p:pic>
        <p:nvPicPr>
          <p:cNvPr id="427" name="Image 314" descr="preencoded.png">    </p:cNvPr>
          <p:cNvPicPr>
            <a:picLocks noChangeAspect="1"/>
          </p:cNvPicPr>
          <p:nvPr/>
        </p:nvPicPr>
        <p:blipFill>
          <a:blip r:embed="rId315"/>
          <a:stretch>
            <a:fillRect/>
          </a:stretch>
        </p:blipFill>
        <p:spPr>
          <a:xfrm>
            <a:off x="14348306" y="7815746"/>
            <a:ext cx="171450" cy="171450"/>
          </a:xfrm>
          <a:prstGeom prst="rect">
            <a:avLst/>
          </a:prstGeom>
        </p:spPr>
      </p:pic>
      <p:sp>
        <p:nvSpPr>
          <p:cNvPr id="428" name="Text 111"/>
          <p:cNvSpPr/>
          <p:nvPr/>
        </p:nvSpPr>
        <p:spPr>
          <a:xfrm>
            <a:off x="14573092" y="7825271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429" name="Image 315" descr="preencoded.png">    </p:cNvPr>
          <p:cNvPicPr>
            <a:picLocks noChangeAspect="1"/>
          </p:cNvPicPr>
          <p:nvPr/>
        </p:nvPicPr>
        <p:blipFill>
          <a:blip r:embed="rId316"/>
          <a:stretch>
            <a:fillRect/>
          </a:stretch>
        </p:blipFill>
        <p:spPr>
          <a:xfrm>
            <a:off x="15694261" y="7653793"/>
            <a:ext cx="1509311" cy="508744"/>
          </a:xfrm>
          <a:prstGeom prst="rect">
            <a:avLst/>
          </a:prstGeom>
        </p:spPr>
      </p:pic>
      <p:pic>
        <p:nvPicPr>
          <p:cNvPr id="430" name="Image 316" descr="preencoded.png">    </p:cNvPr>
          <p:cNvPicPr>
            <a:picLocks noChangeAspect="1"/>
          </p:cNvPicPr>
          <p:nvPr/>
        </p:nvPicPr>
        <p:blipFill>
          <a:blip r:embed="rId317"/>
          <a:stretch>
            <a:fillRect/>
          </a:stretch>
        </p:blipFill>
        <p:spPr>
          <a:xfrm>
            <a:off x="15796245" y="7768121"/>
            <a:ext cx="1320165" cy="266700"/>
          </a:xfrm>
          <a:prstGeom prst="rect">
            <a:avLst/>
          </a:prstGeom>
        </p:spPr>
      </p:pic>
      <p:pic>
        <p:nvPicPr>
          <p:cNvPr id="431" name="Image 317" descr="preencoded.png">    </p:cNvPr>
          <p:cNvPicPr>
            <a:picLocks noChangeAspect="1"/>
          </p:cNvPicPr>
          <p:nvPr/>
        </p:nvPicPr>
        <p:blipFill>
          <a:blip r:embed="rId318"/>
          <a:stretch>
            <a:fillRect/>
          </a:stretch>
        </p:blipFill>
        <p:spPr>
          <a:xfrm>
            <a:off x="15872445" y="7815746"/>
            <a:ext cx="171450" cy="171450"/>
          </a:xfrm>
          <a:prstGeom prst="rect">
            <a:avLst/>
          </a:prstGeom>
        </p:spPr>
      </p:pic>
      <p:sp>
        <p:nvSpPr>
          <p:cNvPr id="432" name="Text 112"/>
          <p:cNvSpPr/>
          <p:nvPr/>
        </p:nvSpPr>
        <p:spPr>
          <a:xfrm>
            <a:off x="16097231" y="7825271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433" name="Image 318" descr="preencoded.png">    </p:cNvPr>
          <p:cNvPicPr>
            <a:picLocks noChangeAspect="1"/>
          </p:cNvPicPr>
          <p:nvPr/>
        </p:nvPicPr>
        <p:blipFill>
          <a:blip r:embed="rId319"/>
          <a:stretch>
            <a:fillRect/>
          </a:stretch>
        </p:blipFill>
        <p:spPr>
          <a:xfrm>
            <a:off x="1084427" y="8162516"/>
            <a:ext cx="16119145" cy="495359"/>
          </a:xfrm>
          <a:prstGeom prst="rect">
            <a:avLst/>
          </a:prstGeom>
        </p:spPr>
      </p:pic>
      <p:pic>
        <p:nvPicPr>
          <p:cNvPr id="434" name="Image 319" descr="preencoded.png">    </p:cNvPr>
          <p:cNvPicPr>
            <a:picLocks noChangeAspect="1"/>
          </p:cNvPicPr>
          <p:nvPr/>
        </p:nvPicPr>
        <p:blipFill>
          <a:blip r:embed="rId320"/>
          <a:stretch>
            <a:fillRect/>
          </a:stretch>
        </p:blipFill>
        <p:spPr>
          <a:xfrm>
            <a:off x="1084427" y="8162506"/>
            <a:ext cx="5464997" cy="495369"/>
          </a:xfrm>
          <a:prstGeom prst="rect">
            <a:avLst/>
          </a:prstGeom>
        </p:spPr>
      </p:pic>
      <p:sp>
        <p:nvSpPr>
          <p:cNvPr id="435" name="Text 113"/>
          <p:cNvSpPr/>
          <p:nvPr/>
        </p:nvSpPr>
        <p:spPr>
          <a:xfrm>
            <a:off x="1245050" y="8282992"/>
            <a:ext cx="126015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Receipt Paper</a:t>
            </a:r>
            <a:endParaRPr lang="en-US" sz="1476" dirty="0"/>
          </a:p>
        </p:txBody>
      </p:sp>
      <p:pic>
        <p:nvPicPr>
          <p:cNvPr id="436" name="Image 320" descr="preencoded.png">    </p:cNvPr>
          <p:cNvPicPr>
            <a:picLocks noChangeAspect="1"/>
          </p:cNvPicPr>
          <p:nvPr/>
        </p:nvPicPr>
        <p:blipFill>
          <a:blip r:embed="rId321"/>
          <a:stretch>
            <a:fillRect/>
          </a:stretch>
        </p:blipFill>
        <p:spPr>
          <a:xfrm>
            <a:off x="6549423" y="8162516"/>
            <a:ext cx="1524140" cy="495359"/>
          </a:xfrm>
          <a:prstGeom prst="rect">
            <a:avLst/>
          </a:prstGeom>
        </p:spPr>
      </p:pic>
      <p:pic>
        <p:nvPicPr>
          <p:cNvPr id="437" name="Image 321" descr="preencoded.png">    </p:cNvPr>
          <p:cNvPicPr>
            <a:picLocks noChangeAspect="1"/>
          </p:cNvPicPr>
          <p:nvPr/>
        </p:nvPicPr>
        <p:blipFill>
          <a:blip r:embed="rId322"/>
          <a:stretch>
            <a:fillRect/>
          </a:stretch>
        </p:blipFill>
        <p:spPr>
          <a:xfrm>
            <a:off x="6651408" y="8276844"/>
            <a:ext cx="1320165" cy="266700"/>
          </a:xfrm>
          <a:prstGeom prst="rect">
            <a:avLst/>
          </a:prstGeom>
        </p:spPr>
      </p:pic>
      <p:pic>
        <p:nvPicPr>
          <p:cNvPr id="438" name="Image 322" descr="preencoded.png">    </p:cNvPr>
          <p:cNvPicPr>
            <a:picLocks noChangeAspect="1"/>
          </p:cNvPicPr>
          <p:nvPr/>
        </p:nvPicPr>
        <p:blipFill>
          <a:blip r:embed="rId323"/>
          <a:stretch>
            <a:fillRect/>
          </a:stretch>
        </p:blipFill>
        <p:spPr>
          <a:xfrm>
            <a:off x="6727608" y="8324469"/>
            <a:ext cx="171450" cy="171450"/>
          </a:xfrm>
          <a:prstGeom prst="rect">
            <a:avLst/>
          </a:prstGeom>
        </p:spPr>
      </p:pic>
      <p:sp>
        <p:nvSpPr>
          <p:cNvPr id="439" name="Text 114"/>
          <p:cNvSpPr/>
          <p:nvPr/>
        </p:nvSpPr>
        <p:spPr>
          <a:xfrm>
            <a:off x="6952394" y="8333994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440" name="Image 323" descr="preencoded.png">    </p:cNvPr>
          <p:cNvPicPr>
            <a:picLocks noChangeAspect="1"/>
          </p:cNvPicPr>
          <p:nvPr/>
        </p:nvPicPr>
        <p:blipFill>
          <a:blip r:embed="rId324"/>
          <a:stretch>
            <a:fillRect/>
          </a:stretch>
        </p:blipFill>
        <p:spPr>
          <a:xfrm>
            <a:off x="8073563" y="8162516"/>
            <a:ext cx="1524140" cy="495359"/>
          </a:xfrm>
          <a:prstGeom prst="rect">
            <a:avLst/>
          </a:prstGeom>
        </p:spPr>
      </p:pic>
      <p:pic>
        <p:nvPicPr>
          <p:cNvPr id="441" name="Image 324" descr="preencoded.png">    </p:cNvPr>
          <p:cNvPicPr>
            <a:picLocks noChangeAspect="1"/>
          </p:cNvPicPr>
          <p:nvPr/>
        </p:nvPicPr>
        <p:blipFill>
          <a:blip r:embed="rId325"/>
          <a:stretch>
            <a:fillRect/>
          </a:stretch>
        </p:blipFill>
        <p:spPr>
          <a:xfrm>
            <a:off x="8175547" y="8276844"/>
            <a:ext cx="1320165" cy="266700"/>
          </a:xfrm>
          <a:prstGeom prst="rect">
            <a:avLst/>
          </a:prstGeom>
        </p:spPr>
      </p:pic>
      <p:pic>
        <p:nvPicPr>
          <p:cNvPr id="442" name="Image 325" descr="preencoded.png">    </p:cNvPr>
          <p:cNvPicPr>
            <a:picLocks noChangeAspect="1"/>
          </p:cNvPicPr>
          <p:nvPr/>
        </p:nvPicPr>
        <p:blipFill>
          <a:blip r:embed="rId326"/>
          <a:stretch>
            <a:fillRect/>
          </a:stretch>
        </p:blipFill>
        <p:spPr>
          <a:xfrm>
            <a:off x="8251747" y="8324469"/>
            <a:ext cx="171450" cy="171450"/>
          </a:xfrm>
          <a:prstGeom prst="rect">
            <a:avLst/>
          </a:prstGeom>
        </p:spPr>
      </p:pic>
      <p:sp>
        <p:nvSpPr>
          <p:cNvPr id="443" name="Text 115"/>
          <p:cNvSpPr/>
          <p:nvPr/>
        </p:nvSpPr>
        <p:spPr>
          <a:xfrm>
            <a:off x="8476534" y="8333994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444" name="Image 326" descr="preencoded.png">    </p:cNvPr>
          <p:cNvPicPr>
            <a:picLocks noChangeAspect="1"/>
          </p:cNvPicPr>
          <p:nvPr/>
        </p:nvPicPr>
        <p:blipFill>
          <a:blip r:embed="rId327"/>
          <a:stretch>
            <a:fillRect/>
          </a:stretch>
        </p:blipFill>
        <p:spPr>
          <a:xfrm>
            <a:off x="9597703" y="8162516"/>
            <a:ext cx="1524140" cy="495359"/>
          </a:xfrm>
          <a:prstGeom prst="rect">
            <a:avLst/>
          </a:prstGeom>
        </p:spPr>
      </p:pic>
      <p:pic>
        <p:nvPicPr>
          <p:cNvPr id="445" name="Image 327" descr="preencoded.png">    </p:cNvPr>
          <p:cNvPicPr>
            <a:picLocks noChangeAspect="1"/>
          </p:cNvPicPr>
          <p:nvPr/>
        </p:nvPicPr>
        <p:blipFill>
          <a:blip r:embed="rId328"/>
          <a:stretch>
            <a:fillRect/>
          </a:stretch>
        </p:blipFill>
        <p:spPr>
          <a:xfrm>
            <a:off x="9699687" y="8276844"/>
            <a:ext cx="1320165" cy="266700"/>
          </a:xfrm>
          <a:prstGeom prst="rect">
            <a:avLst/>
          </a:prstGeom>
        </p:spPr>
      </p:pic>
      <p:pic>
        <p:nvPicPr>
          <p:cNvPr id="446" name="Image 328" descr="preencoded.png">    </p:cNvPr>
          <p:cNvPicPr>
            <a:picLocks noChangeAspect="1"/>
          </p:cNvPicPr>
          <p:nvPr/>
        </p:nvPicPr>
        <p:blipFill>
          <a:blip r:embed="rId329"/>
          <a:stretch>
            <a:fillRect/>
          </a:stretch>
        </p:blipFill>
        <p:spPr>
          <a:xfrm>
            <a:off x="9775887" y="8324469"/>
            <a:ext cx="171450" cy="171450"/>
          </a:xfrm>
          <a:prstGeom prst="rect">
            <a:avLst/>
          </a:prstGeom>
        </p:spPr>
      </p:pic>
      <p:sp>
        <p:nvSpPr>
          <p:cNvPr id="447" name="Text 116"/>
          <p:cNvSpPr/>
          <p:nvPr/>
        </p:nvSpPr>
        <p:spPr>
          <a:xfrm>
            <a:off x="10000673" y="8333994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448" name="Image 329" descr="preencoded.png">    </p:cNvPr>
          <p:cNvPicPr>
            <a:picLocks noChangeAspect="1"/>
          </p:cNvPicPr>
          <p:nvPr/>
        </p:nvPicPr>
        <p:blipFill>
          <a:blip r:embed="rId330"/>
          <a:stretch>
            <a:fillRect/>
          </a:stretch>
        </p:blipFill>
        <p:spPr>
          <a:xfrm>
            <a:off x="11121842" y="8162516"/>
            <a:ext cx="1524140" cy="495359"/>
          </a:xfrm>
          <a:prstGeom prst="rect">
            <a:avLst/>
          </a:prstGeom>
        </p:spPr>
      </p:pic>
      <p:pic>
        <p:nvPicPr>
          <p:cNvPr id="449" name="Image 330" descr="preencoded.png">    </p:cNvPr>
          <p:cNvPicPr>
            <a:picLocks noChangeAspect="1"/>
          </p:cNvPicPr>
          <p:nvPr/>
        </p:nvPicPr>
        <p:blipFill>
          <a:blip r:embed="rId331"/>
          <a:stretch>
            <a:fillRect/>
          </a:stretch>
        </p:blipFill>
        <p:spPr>
          <a:xfrm>
            <a:off x="11223827" y="8276844"/>
            <a:ext cx="1320165" cy="266700"/>
          </a:xfrm>
          <a:prstGeom prst="rect">
            <a:avLst/>
          </a:prstGeom>
        </p:spPr>
      </p:pic>
      <p:pic>
        <p:nvPicPr>
          <p:cNvPr id="450" name="Image 331" descr="preencoded.png">    </p:cNvPr>
          <p:cNvPicPr>
            <a:picLocks noChangeAspect="1"/>
          </p:cNvPicPr>
          <p:nvPr/>
        </p:nvPicPr>
        <p:blipFill>
          <a:blip r:embed="rId332"/>
          <a:stretch>
            <a:fillRect/>
          </a:stretch>
        </p:blipFill>
        <p:spPr>
          <a:xfrm>
            <a:off x="11300027" y="8324469"/>
            <a:ext cx="171450" cy="171450"/>
          </a:xfrm>
          <a:prstGeom prst="rect">
            <a:avLst/>
          </a:prstGeom>
        </p:spPr>
      </p:pic>
      <p:sp>
        <p:nvSpPr>
          <p:cNvPr id="451" name="Text 117"/>
          <p:cNvSpPr/>
          <p:nvPr/>
        </p:nvSpPr>
        <p:spPr>
          <a:xfrm>
            <a:off x="11524813" y="8333994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452" name="Image 332" descr="preencoded.png">    </p:cNvPr>
          <p:cNvPicPr>
            <a:picLocks noChangeAspect="1"/>
          </p:cNvPicPr>
          <p:nvPr/>
        </p:nvPicPr>
        <p:blipFill>
          <a:blip r:embed="rId333"/>
          <a:stretch>
            <a:fillRect/>
          </a:stretch>
        </p:blipFill>
        <p:spPr>
          <a:xfrm>
            <a:off x="12645982" y="8162516"/>
            <a:ext cx="1524140" cy="495359"/>
          </a:xfrm>
          <a:prstGeom prst="rect">
            <a:avLst/>
          </a:prstGeom>
        </p:spPr>
      </p:pic>
      <p:pic>
        <p:nvPicPr>
          <p:cNvPr id="453" name="Image 333" descr="preencoded.png">    </p:cNvPr>
          <p:cNvPicPr>
            <a:picLocks noChangeAspect="1"/>
          </p:cNvPicPr>
          <p:nvPr/>
        </p:nvPicPr>
        <p:blipFill>
          <a:blip r:embed="rId334"/>
          <a:stretch>
            <a:fillRect/>
          </a:stretch>
        </p:blipFill>
        <p:spPr>
          <a:xfrm>
            <a:off x="12747966" y="8276844"/>
            <a:ext cx="1320165" cy="266700"/>
          </a:xfrm>
          <a:prstGeom prst="rect">
            <a:avLst/>
          </a:prstGeom>
        </p:spPr>
      </p:pic>
      <p:pic>
        <p:nvPicPr>
          <p:cNvPr id="454" name="Image 334" descr="preencoded.png">    </p:cNvPr>
          <p:cNvPicPr>
            <a:picLocks noChangeAspect="1"/>
          </p:cNvPicPr>
          <p:nvPr/>
        </p:nvPicPr>
        <p:blipFill>
          <a:blip r:embed="rId335"/>
          <a:stretch>
            <a:fillRect/>
          </a:stretch>
        </p:blipFill>
        <p:spPr>
          <a:xfrm>
            <a:off x="12824166" y="8324469"/>
            <a:ext cx="171450" cy="171450"/>
          </a:xfrm>
          <a:prstGeom prst="rect">
            <a:avLst/>
          </a:prstGeom>
        </p:spPr>
      </p:pic>
      <p:sp>
        <p:nvSpPr>
          <p:cNvPr id="455" name="Text 118"/>
          <p:cNvSpPr/>
          <p:nvPr/>
        </p:nvSpPr>
        <p:spPr>
          <a:xfrm>
            <a:off x="13048952" y="8333994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456" name="Image 335" descr="preencoded.png">    </p:cNvPr>
          <p:cNvPicPr>
            <a:picLocks noChangeAspect="1"/>
          </p:cNvPicPr>
          <p:nvPr/>
        </p:nvPicPr>
        <p:blipFill>
          <a:blip r:embed="rId336"/>
          <a:stretch>
            <a:fillRect/>
          </a:stretch>
        </p:blipFill>
        <p:spPr>
          <a:xfrm>
            <a:off x="14170121" y="8162516"/>
            <a:ext cx="1524140" cy="495359"/>
          </a:xfrm>
          <a:prstGeom prst="rect">
            <a:avLst/>
          </a:prstGeom>
        </p:spPr>
      </p:pic>
      <p:pic>
        <p:nvPicPr>
          <p:cNvPr id="457" name="Image 336" descr="preencoded.png">    </p:cNvPr>
          <p:cNvPicPr>
            <a:picLocks noChangeAspect="1"/>
          </p:cNvPicPr>
          <p:nvPr/>
        </p:nvPicPr>
        <p:blipFill>
          <a:blip r:embed="rId337"/>
          <a:stretch>
            <a:fillRect/>
          </a:stretch>
        </p:blipFill>
        <p:spPr>
          <a:xfrm>
            <a:off x="14272106" y="8276844"/>
            <a:ext cx="1320165" cy="266700"/>
          </a:xfrm>
          <a:prstGeom prst="rect">
            <a:avLst/>
          </a:prstGeom>
        </p:spPr>
      </p:pic>
      <p:pic>
        <p:nvPicPr>
          <p:cNvPr id="458" name="Image 337" descr="preencoded.png">    </p:cNvPr>
          <p:cNvPicPr>
            <a:picLocks noChangeAspect="1"/>
          </p:cNvPicPr>
          <p:nvPr/>
        </p:nvPicPr>
        <p:blipFill>
          <a:blip r:embed="rId338"/>
          <a:stretch>
            <a:fillRect/>
          </a:stretch>
        </p:blipFill>
        <p:spPr>
          <a:xfrm>
            <a:off x="14348306" y="8324469"/>
            <a:ext cx="171450" cy="171450"/>
          </a:xfrm>
          <a:prstGeom prst="rect">
            <a:avLst/>
          </a:prstGeom>
        </p:spPr>
      </p:pic>
      <p:sp>
        <p:nvSpPr>
          <p:cNvPr id="459" name="Text 119"/>
          <p:cNvSpPr/>
          <p:nvPr/>
        </p:nvSpPr>
        <p:spPr>
          <a:xfrm>
            <a:off x="14573092" y="8333994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460" name="Image 338" descr="preencoded.png">    </p:cNvPr>
          <p:cNvPicPr>
            <a:picLocks noChangeAspect="1"/>
          </p:cNvPicPr>
          <p:nvPr/>
        </p:nvPicPr>
        <p:blipFill>
          <a:blip r:embed="rId339"/>
          <a:stretch>
            <a:fillRect/>
          </a:stretch>
        </p:blipFill>
        <p:spPr>
          <a:xfrm>
            <a:off x="15694261" y="8162516"/>
            <a:ext cx="1509311" cy="495359"/>
          </a:xfrm>
          <a:prstGeom prst="rect">
            <a:avLst/>
          </a:prstGeom>
        </p:spPr>
      </p:pic>
      <p:pic>
        <p:nvPicPr>
          <p:cNvPr id="461" name="Image 339" descr="preencoded.png">    </p:cNvPr>
          <p:cNvPicPr>
            <a:picLocks noChangeAspect="1"/>
          </p:cNvPicPr>
          <p:nvPr/>
        </p:nvPicPr>
        <p:blipFill>
          <a:blip r:embed="rId340"/>
          <a:stretch>
            <a:fillRect/>
          </a:stretch>
        </p:blipFill>
        <p:spPr>
          <a:xfrm>
            <a:off x="15796245" y="8276844"/>
            <a:ext cx="1320165" cy="266700"/>
          </a:xfrm>
          <a:prstGeom prst="rect">
            <a:avLst/>
          </a:prstGeom>
        </p:spPr>
      </p:pic>
      <p:pic>
        <p:nvPicPr>
          <p:cNvPr id="462" name="Image 340" descr="preencoded.png">    </p:cNvPr>
          <p:cNvPicPr>
            <a:picLocks noChangeAspect="1"/>
          </p:cNvPicPr>
          <p:nvPr/>
        </p:nvPicPr>
        <p:blipFill>
          <a:blip r:embed="rId341"/>
          <a:stretch>
            <a:fillRect/>
          </a:stretch>
        </p:blipFill>
        <p:spPr>
          <a:xfrm>
            <a:off x="15872445" y="8324469"/>
            <a:ext cx="171450" cy="171450"/>
          </a:xfrm>
          <a:prstGeom prst="rect">
            <a:avLst/>
          </a:prstGeom>
        </p:spPr>
      </p:pic>
      <p:sp>
        <p:nvSpPr>
          <p:cNvPr id="463" name="Text 120"/>
          <p:cNvSpPr/>
          <p:nvPr/>
        </p:nvSpPr>
        <p:spPr>
          <a:xfrm>
            <a:off x="16097231" y="8333994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sp>
        <p:nvSpPr>
          <p:cNvPr id="464" name="Text 121"/>
          <p:cNvSpPr/>
          <p:nvPr/>
        </p:nvSpPr>
        <p:spPr>
          <a:xfrm>
            <a:off x="7753387" y="9048750"/>
            <a:ext cx="2950369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Table continues in next slide</a:t>
            </a:r>
            <a:endParaRPr lang="en-US" sz="1687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1311"/>
            <a:ext cx="18288000" cy="32385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071042" y="321311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5" name="Text 1"/>
          <p:cNvSpPr/>
          <p:nvPr/>
        </p:nvSpPr>
        <p:spPr>
          <a:xfrm>
            <a:off x="1959192" y="321311"/>
            <a:ext cx="1420178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Tap on Phone</a:t>
            </a:r>
            <a:endParaRPr lang="en-US" sz="1687" dirty="0"/>
          </a:p>
        </p:txBody>
      </p:sp>
      <p:pic>
        <p:nvPicPr>
          <p:cNvPr id="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042" y="859306"/>
            <a:ext cx="16119146" cy="535521"/>
          </a:xfrm>
          <a:prstGeom prst="rect">
            <a:avLst/>
          </a:prstGeom>
        </p:spPr>
      </p:pic>
      <p:pic>
        <p:nvPicPr>
          <p:cNvPr id="7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042" y="859268"/>
            <a:ext cx="5551729" cy="535521"/>
          </a:xfrm>
          <a:prstGeom prst="rect">
            <a:avLst/>
          </a:prstGeom>
        </p:spPr>
      </p:pic>
      <p:pic>
        <p:nvPicPr>
          <p:cNvPr id="8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2768" y="859268"/>
            <a:ext cx="1509601" cy="535521"/>
          </a:xfrm>
          <a:prstGeom prst="rect">
            <a:avLst/>
          </a:prstGeom>
        </p:spPr>
      </p:pic>
      <p:sp>
        <p:nvSpPr>
          <p:cNvPr id="9" name="Text 2"/>
          <p:cNvSpPr/>
          <p:nvPr/>
        </p:nvSpPr>
        <p:spPr>
          <a:xfrm>
            <a:off x="6802664" y="983121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0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38151" y="1016580"/>
            <a:ext cx="214210" cy="214210"/>
          </a:xfrm>
          <a:prstGeom prst="rect">
            <a:avLst/>
          </a:prstGeom>
        </p:spPr>
      </p:pic>
      <p:pic>
        <p:nvPicPr>
          <p:cNvPr id="11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32369" y="859268"/>
            <a:ext cx="1509601" cy="535521"/>
          </a:xfrm>
          <a:prstGeom prst="rect">
            <a:avLst/>
          </a:prstGeom>
        </p:spPr>
      </p:pic>
      <p:sp>
        <p:nvSpPr>
          <p:cNvPr id="12" name="Text 3"/>
          <p:cNvSpPr/>
          <p:nvPr/>
        </p:nvSpPr>
        <p:spPr>
          <a:xfrm>
            <a:off x="8498421" y="983121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3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61670" y="1016580"/>
            <a:ext cx="214210" cy="214210"/>
          </a:xfrm>
          <a:prstGeom prst="rect">
            <a:avLst/>
          </a:prstGeom>
        </p:spPr>
      </p:pic>
      <p:pic>
        <p:nvPicPr>
          <p:cNvPr id="14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41970" y="859268"/>
            <a:ext cx="1509601" cy="535521"/>
          </a:xfrm>
          <a:prstGeom prst="rect">
            <a:avLst/>
          </a:prstGeom>
        </p:spPr>
      </p:pic>
      <p:sp>
        <p:nvSpPr>
          <p:cNvPr id="15" name="Text 4"/>
          <p:cNvSpPr/>
          <p:nvPr/>
        </p:nvSpPr>
        <p:spPr>
          <a:xfrm>
            <a:off x="10040373" y="983121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6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39022" y="1016580"/>
            <a:ext cx="214210" cy="214210"/>
          </a:xfrm>
          <a:prstGeom prst="rect">
            <a:avLst/>
          </a:prstGeom>
        </p:spPr>
      </p:pic>
      <p:pic>
        <p:nvPicPr>
          <p:cNvPr id="17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151570" y="859268"/>
            <a:ext cx="1509601" cy="535521"/>
          </a:xfrm>
          <a:prstGeom prst="rect">
            <a:avLst/>
          </a:prstGeom>
        </p:spPr>
      </p:pic>
      <p:sp>
        <p:nvSpPr>
          <p:cNvPr id="18" name="Text 5"/>
          <p:cNvSpPr/>
          <p:nvPr/>
        </p:nvSpPr>
        <p:spPr>
          <a:xfrm>
            <a:off x="11456994" y="983121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19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141445" y="1016580"/>
            <a:ext cx="214210" cy="214210"/>
          </a:xfrm>
          <a:prstGeom prst="rect">
            <a:avLst/>
          </a:prstGeom>
        </p:spPr>
      </p:pic>
      <p:pic>
        <p:nvPicPr>
          <p:cNvPr id="20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661171" y="859268"/>
            <a:ext cx="1509601" cy="535521"/>
          </a:xfrm>
          <a:prstGeom prst="rect">
            <a:avLst/>
          </a:prstGeom>
        </p:spPr>
      </p:pic>
      <p:sp>
        <p:nvSpPr>
          <p:cNvPr id="21" name="Text 6"/>
          <p:cNvSpPr/>
          <p:nvPr/>
        </p:nvSpPr>
        <p:spPr>
          <a:xfrm>
            <a:off x="12903259" y="983121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2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714298" y="1016580"/>
            <a:ext cx="214210" cy="214210"/>
          </a:xfrm>
          <a:prstGeom prst="rect">
            <a:avLst/>
          </a:prstGeom>
        </p:spPr>
      </p:pic>
      <p:pic>
        <p:nvPicPr>
          <p:cNvPr id="23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170772" y="859268"/>
            <a:ext cx="1509601" cy="535521"/>
          </a:xfrm>
          <a:prstGeom prst="rect">
            <a:avLst/>
          </a:prstGeom>
        </p:spPr>
      </p:pic>
      <p:sp>
        <p:nvSpPr>
          <p:cNvPr id="24" name="Text 7"/>
          <p:cNvSpPr/>
          <p:nvPr/>
        </p:nvSpPr>
        <p:spPr>
          <a:xfrm>
            <a:off x="14470931" y="983121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25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165967" y="1016580"/>
            <a:ext cx="214210" cy="214210"/>
          </a:xfrm>
          <a:prstGeom prst="rect">
            <a:avLst/>
          </a:prstGeom>
        </p:spPr>
      </p:pic>
      <p:pic>
        <p:nvPicPr>
          <p:cNvPr id="26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680373" y="859268"/>
            <a:ext cx="1509815" cy="535521"/>
          </a:xfrm>
          <a:prstGeom prst="rect">
            <a:avLst/>
          </a:prstGeom>
        </p:spPr>
      </p:pic>
      <p:sp>
        <p:nvSpPr>
          <p:cNvPr id="27" name="Text 8"/>
          <p:cNvSpPr/>
          <p:nvPr/>
        </p:nvSpPr>
        <p:spPr>
          <a:xfrm>
            <a:off x="15913568" y="983121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28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6742597" y="1016580"/>
            <a:ext cx="214210" cy="214210"/>
          </a:xfrm>
          <a:prstGeom prst="rect">
            <a:avLst/>
          </a:prstGeom>
        </p:spPr>
      </p:pic>
      <p:pic>
        <p:nvPicPr>
          <p:cNvPr id="29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1042" y="1501992"/>
            <a:ext cx="16145921" cy="2577192"/>
          </a:xfrm>
          <a:prstGeom prst="rect">
            <a:avLst/>
          </a:prstGeom>
        </p:spPr>
      </p:pic>
      <p:pic>
        <p:nvPicPr>
          <p:cNvPr id="30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84427" y="1515377"/>
            <a:ext cx="16119145" cy="542218"/>
          </a:xfrm>
          <a:prstGeom prst="rect">
            <a:avLst/>
          </a:prstGeom>
        </p:spPr>
      </p:pic>
      <p:pic>
        <p:nvPicPr>
          <p:cNvPr id="31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84427" y="1515377"/>
            <a:ext cx="5464997" cy="542218"/>
          </a:xfrm>
          <a:prstGeom prst="rect">
            <a:avLst/>
          </a:prstGeom>
        </p:spPr>
      </p:pic>
      <p:sp>
        <p:nvSpPr>
          <p:cNvPr id="32" name="Text 9"/>
          <p:cNvSpPr/>
          <p:nvPr/>
        </p:nvSpPr>
        <p:spPr>
          <a:xfrm>
            <a:off x="1245059" y="1676037"/>
            <a:ext cx="519726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Receipt Digital</a:t>
            </a:r>
            <a:endParaRPr lang="en-US" sz="1476" dirty="0"/>
          </a:p>
        </p:txBody>
      </p:sp>
      <p:pic>
        <p:nvPicPr>
          <p:cNvPr id="33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549423" y="1515377"/>
            <a:ext cx="1524140" cy="542218"/>
          </a:xfrm>
          <a:prstGeom prst="rect">
            <a:avLst/>
          </a:prstGeom>
        </p:spPr>
      </p:pic>
      <p:pic>
        <p:nvPicPr>
          <p:cNvPr id="34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651408" y="1646439"/>
            <a:ext cx="1320165" cy="266700"/>
          </a:xfrm>
          <a:prstGeom prst="rect">
            <a:avLst/>
          </a:prstGeom>
        </p:spPr>
      </p:pic>
      <p:pic>
        <p:nvPicPr>
          <p:cNvPr id="35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727608" y="1694064"/>
            <a:ext cx="171450" cy="171450"/>
          </a:xfrm>
          <a:prstGeom prst="rect">
            <a:avLst/>
          </a:prstGeom>
        </p:spPr>
      </p:pic>
      <p:sp>
        <p:nvSpPr>
          <p:cNvPr id="36" name="Text 10"/>
          <p:cNvSpPr/>
          <p:nvPr/>
        </p:nvSpPr>
        <p:spPr>
          <a:xfrm>
            <a:off x="6952394" y="1703589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37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073563" y="1515377"/>
            <a:ext cx="1524140" cy="542218"/>
          </a:xfrm>
          <a:prstGeom prst="rect">
            <a:avLst/>
          </a:prstGeom>
        </p:spPr>
      </p:pic>
      <p:pic>
        <p:nvPicPr>
          <p:cNvPr id="38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175547" y="1646439"/>
            <a:ext cx="1320165" cy="266700"/>
          </a:xfrm>
          <a:prstGeom prst="rect">
            <a:avLst/>
          </a:prstGeom>
        </p:spPr>
      </p:pic>
      <p:pic>
        <p:nvPicPr>
          <p:cNvPr id="39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251747" y="1694064"/>
            <a:ext cx="171450" cy="171450"/>
          </a:xfrm>
          <a:prstGeom prst="rect">
            <a:avLst/>
          </a:prstGeom>
        </p:spPr>
      </p:pic>
      <p:sp>
        <p:nvSpPr>
          <p:cNvPr id="40" name="Text 11"/>
          <p:cNvSpPr/>
          <p:nvPr/>
        </p:nvSpPr>
        <p:spPr>
          <a:xfrm>
            <a:off x="8476534" y="1703589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41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597703" y="1515377"/>
            <a:ext cx="1524140" cy="542218"/>
          </a:xfrm>
          <a:prstGeom prst="rect">
            <a:avLst/>
          </a:prstGeom>
        </p:spPr>
      </p:pic>
      <p:pic>
        <p:nvPicPr>
          <p:cNvPr id="42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9699687" y="1646439"/>
            <a:ext cx="1320165" cy="266700"/>
          </a:xfrm>
          <a:prstGeom prst="rect">
            <a:avLst/>
          </a:prstGeom>
        </p:spPr>
      </p:pic>
      <p:pic>
        <p:nvPicPr>
          <p:cNvPr id="43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9775887" y="1694064"/>
            <a:ext cx="171450" cy="171450"/>
          </a:xfrm>
          <a:prstGeom prst="rect">
            <a:avLst/>
          </a:prstGeom>
        </p:spPr>
      </p:pic>
      <p:sp>
        <p:nvSpPr>
          <p:cNvPr id="44" name="Text 12"/>
          <p:cNvSpPr/>
          <p:nvPr/>
        </p:nvSpPr>
        <p:spPr>
          <a:xfrm>
            <a:off x="10000673" y="1703589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45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1121842" y="1515377"/>
            <a:ext cx="1524140" cy="542218"/>
          </a:xfrm>
          <a:prstGeom prst="rect">
            <a:avLst/>
          </a:prstGeom>
        </p:spPr>
      </p:pic>
      <p:pic>
        <p:nvPicPr>
          <p:cNvPr id="46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1223827" y="1646439"/>
            <a:ext cx="1320165" cy="266700"/>
          </a:xfrm>
          <a:prstGeom prst="rect">
            <a:avLst/>
          </a:prstGeom>
        </p:spPr>
      </p:pic>
      <p:pic>
        <p:nvPicPr>
          <p:cNvPr id="47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1300027" y="1694064"/>
            <a:ext cx="171450" cy="171450"/>
          </a:xfrm>
          <a:prstGeom prst="rect">
            <a:avLst/>
          </a:prstGeom>
        </p:spPr>
      </p:pic>
      <p:sp>
        <p:nvSpPr>
          <p:cNvPr id="48" name="Text 13"/>
          <p:cNvSpPr/>
          <p:nvPr/>
        </p:nvSpPr>
        <p:spPr>
          <a:xfrm>
            <a:off x="11524813" y="1703589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49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2645982" y="1515377"/>
            <a:ext cx="1524140" cy="542218"/>
          </a:xfrm>
          <a:prstGeom prst="rect">
            <a:avLst/>
          </a:prstGeom>
        </p:spPr>
      </p:pic>
      <p:pic>
        <p:nvPicPr>
          <p:cNvPr id="50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2747966" y="1646439"/>
            <a:ext cx="1320165" cy="266700"/>
          </a:xfrm>
          <a:prstGeom prst="rect">
            <a:avLst/>
          </a:prstGeom>
        </p:spPr>
      </p:pic>
      <p:pic>
        <p:nvPicPr>
          <p:cNvPr id="51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2824166" y="1694064"/>
            <a:ext cx="171450" cy="171450"/>
          </a:xfrm>
          <a:prstGeom prst="rect">
            <a:avLst/>
          </a:prstGeom>
        </p:spPr>
      </p:pic>
      <p:sp>
        <p:nvSpPr>
          <p:cNvPr id="52" name="Text 14"/>
          <p:cNvSpPr/>
          <p:nvPr/>
        </p:nvSpPr>
        <p:spPr>
          <a:xfrm>
            <a:off x="13048952" y="1703589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53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14170121" y="1515377"/>
            <a:ext cx="1524140" cy="542218"/>
          </a:xfrm>
          <a:prstGeom prst="rect">
            <a:avLst/>
          </a:prstGeom>
        </p:spPr>
      </p:pic>
      <p:pic>
        <p:nvPicPr>
          <p:cNvPr id="54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4419743" y="1646439"/>
            <a:ext cx="1024890" cy="266700"/>
          </a:xfrm>
          <a:prstGeom prst="rect">
            <a:avLst/>
          </a:prstGeom>
        </p:spPr>
      </p:pic>
      <p:pic>
        <p:nvPicPr>
          <p:cNvPr id="55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14495943" y="1694064"/>
            <a:ext cx="171450" cy="171450"/>
          </a:xfrm>
          <a:prstGeom prst="rect">
            <a:avLst/>
          </a:prstGeom>
        </p:spPr>
      </p:pic>
      <p:sp>
        <p:nvSpPr>
          <p:cNvPr id="56" name="Text 15"/>
          <p:cNvSpPr/>
          <p:nvPr/>
        </p:nvSpPr>
        <p:spPr>
          <a:xfrm>
            <a:off x="14720729" y="1703589"/>
            <a:ext cx="680085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00" dirty="0"/>
          </a:p>
        </p:txBody>
      </p:sp>
      <p:pic>
        <p:nvPicPr>
          <p:cNvPr id="57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5694261" y="1515377"/>
            <a:ext cx="1509311" cy="542218"/>
          </a:xfrm>
          <a:prstGeom prst="rect">
            <a:avLst/>
          </a:prstGeom>
        </p:spPr>
      </p:pic>
      <p:pic>
        <p:nvPicPr>
          <p:cNvPr id="58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5943883" y="1646439"/>
            <a:ext cx="1024890" cy="266700"/>
          </a:xfrm>
          <a:prstGeom prst="rect">
            <a:avLst/>
          </a:prstGeom>
        </p:spPr>
      </p:pic>
      <p:pic>
        <p:nvPicPr>
          <p:cNvPr id="59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6020083" y="1694064"/>
            <a:ext cx="171450" cy="171450"/>
          </a:xfrm>
          <a:prstGeom prst="rect">
            <a:avLst/>
          </a:prstGeom>
        </p:spPr>
      </p:pic>
      <p:sp>
        <p:nvSpPr>
          <p:cNvPr id="60" name="Text 16"/>
          <p:cNvSpPr/>
          <p:nvPr/>
        </p:nvSpPr>
        <p:spPr>
          <a:xfrm>
            <a:off x="16244869" y="1703589"/>
            <a:ext cx="680085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00" dirty="0"/>
          </a:p>
        </p:txBody>
      </p:sp>
      <p:pic>
        <p:nvPicPr>
          <p:cNvPr id="61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1084427" y="2057595"/>
            <a:ext cx="16119145" cy="508744"/>
          </a:xfrm>
          <a:prstGeom prst="rect">
            <a:avLst/>
          </a:prstGeom>
        </p:spPr>
      </p:pic>
      <p:pic>
        <p:nvPicPr>
          <p:cNvPr id="62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1084427" y="2057595"/>
            <a:ext cx="5464997" cy="508744"/>
          </a:xfrm>
          <a:prstGeom prst="rect">
            <a:avLst/>
          </a:prstGeom>
        </p:spPr>
      </p:pic>
      <p:sp>
        <p:nvSpPr>
          <p:cNvPr id="63" name="Text 17"/>
          <p:cNvSpPr/>
          <p:nvPr/>
        </p:nvSpPr>
        <p:spPr>
          <a:xfrm>
            <a:off x="1245050" y="2178081"/>
            <a:ext cx="980122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Receipt QR</a:t>
            </a:r>
            <a:endParaRPr lang="en-US" sz="1476" dirty="0"/>
          </a:p>
        </p:txBody>
      </p:sp>
      <p:pic>
        <p:nvPicPr>
          <p:cNvPr id="64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6549423" y="2057595"/>
            <a:ext cx="1524140" cy="508744"/>
          </a:xfrm>
          <a:prstGeom prst="rect">
            <a:avLst/>
          </a:prstGeom>
        </p:spPr>
      </p:pic>
      <p:pic>
        <p:nvPicPr>
          <p:cNvPr id="65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6651408" y="2171923"/>
            <a:ext cx="1320165" cy="266700"/>
          </a:xfrm>
          <a:prstGeom prst="rect">
            <a:avLst/>
          </a:prstGeom>
        </p:spPr>
      </p:pic>
      <p:pic>
        <p:nvPicPr>
          <p:cNvPr id="66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6727608" y="2219548"/>
            <a:ext cx="171450" cy="171450"/>
          </a:xfrm>
          <a:prstGeom prst="rect">
            <a:avLst/>
          </a:prstGeom>
        </p:spPr>
      </p:pic>
      <p:sp>
        <p:nvSpPr>
          <p:cNvPr id="67" name="Text 18"/>
          <p:cNvSpPr/>
          <p:nvPr/>
        </p:nvSpPr>
        <p:spPr>
          <a:xfrm>
            <a:off x="6952394" y="2229073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68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8073563" y="2057595"/>
            <a:ext cx="1524140" cy="508744"/>
          </a:xfrm>
          <a:prstGeom prst="rect">
            <a:avLst/>
          </a:prstGeom>
        </p:spPr>
      </p:pic>
      <p:pic>
        <p:nvPicPr>
          <p:cNvPr id="69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8175547" y="2171923"/>
            <a:ext cx="1320165" cy="266700"/>
          </a:xfrm>
          <a:prstGeom prst="rect">
            <a:avLst/>
          </a:prstGeom>
        </p:spPr>
      </p:pic>
      <p:pic>
        <p:nvPicPr>
          <p:cNvPr id="70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8251747" y="2219548"/>
            <a:ext cx="171450" cy="171450"/>
          </a:xfrm>
          <a:prstGeom prst="rect">
            <a:avLst/>
          </a:prstGeom>
        </p:spPr>
      </p:pic>
      <p:sp>
        <p:nvSpPr>
          <p:cNvPr id="71" name="Text 19"/>
          <p:cNvSpPr/>
          <p:nvPr/>
        </p:nvSpPr>
        <p:spPr>
          <a:xfrm>
            <a:off x="8476534" y="2229073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72" name="Image 50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9597703" y="2057595"/>
            <a:ext cx="1524140" cy="508744"/>
          </a:xfrm>
          <a:prstGeom prst="rect">
            <a:avLst/>
          </a:prstGeom>
        </p:spPr>
      </p:pic>
      <p:pic>
        <p:nvPicPr>
          <p:cNvPr id="73" name="Image 51" descr="preencoded.png">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9699687" y="2171923"/>
            <a:ext cx="1320165" cy="266700"/>
          </a:xfrm>
          <a:prstGeom prst="rect">
            <a:avLst/>
          </a:prstGeom>
        </p:spPr>
      </p:pic>
      <p:pic>
        <p:nvPicPr>
          <p:cNvPr id="74" name="Image 52" descr="preencoded.png">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9775887" y="2219548"/>
            <a:ext cx="171450" cy="171450"/>
          </a:xfrm>
          <a:prstGeom prst="rect">
            <a:avLst/>
          </a:prstGeom>
        </p:spPr>
      </p:pic>
      <p:sp>
        <p:nvSpPr>
          <p:cNvPr id="75" name="Text 20"/>
          <p:cNvSpPr/>
          <p:nvPr/>
        </p:nvSpPr>
        <p:spPr>
          <a:xfrm>
            <a:off x="10000673" y="2229073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76" name="Image 53" descr="preencoded.png">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11121842" y="2057595"/>
            <a:ext cx="1524140" cy="508744"/>
          </a:xfrm>
          <a:prstGeom prst="rect">
            <a:avLst/>
          </a:prstGeom>
        </p:spPr>
      </p:pic>
      <p:pic>
        <p:nvPicPr>
          <p:cNvPr id="77" name="Image 54" descr="preencoded.png">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11223827" y="2171923"/>
            <a:ext cx="1320165" cy="266700"/>
          </a:xfrm>
          <a:prstGeom prst="rect">
            <a:avLst/>
          </a:prstGeom>
        </p:spPr>
      </p:pic>
      <p:pic>
        <p:nvPicPr>
          <p:cNvPr id="78" name="Image 55" descr="preencoded.png">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11300027" y="2219548"/>
            <a:ext cx="171450" cy="171450"/>
          </a:xfrm>
          <a:prstGeom prst="rect">
            <a:avLst/>
          </a:prstGeom>
        </p:spPr>
      </p:pic>
      <p:sp>
        <p:nvSpPr>
          <p:cNvPr id="79" name="Text 21"/>
          <p:cNvSpPr/>
          <p:nvPr/>
        </p:nvSpPr>
        <p:spPr>
          <a:xfrm>
            <a:off x="11524813" y="2229073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80" name="Image 56" descr="preencoded.png">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12645982" y="2057595"/>
            <a:ext cx="1524140" cy="508744"/>
          </a:xfrm>
          <a:prstGeom prst="rect">
            <a:avLst/>
          </a:prstGeom>
        </p:spPr>
      </p:pic>
      <p:pic>
        <p:nvPicPr>
          <p:cNvPr id="81" name="Image 57" descr="preencoded.png">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12747966" y="2171923"/>
            <a:ext cx="1320165" cy="266700"/>
          </a:xfrm>
          <a:prstGeom prst="rect">
            <a:avLst/>
          </a:prstGeom>
        </p:spPr>
      </p:pic>
      <p:pic>
        <p:nvPicPr>
          <p:cNvPr id="82" name="Image 58" descr="preencoded.png">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2824166" y="2219548"/>
            <a:ext cx="171450" cy="171450"/>
          </a:xfrm>
          <a:prstGeom prst="rect">
            <a:avLst/>
          </a:prstGeom>
        </p:spPr>
      </p:pic>
      <p:sp>
        <p:nvSpPr>
          <p:cNvPr id="83" name="Text 22"/>
          <p:cNvSpPr/>
          <p:nvPr/>
        </p:nvSpPr>
        <p:spPr>
          <a:xfrm>
            <a:off x="13048952" y="2229073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84" name="Image 59" descr="preencoded.png">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14170121" y="2057595"/>
            <a:ext cx="1524140" cy="508744"/>
          </a:xfrm>
          <a:prstGeom prst="rect">
            <a:avLst/>
          </a:prstGeom>
        </p:spPr>
      </p:pic>
      <p:pic>
        <p:nvPicPr>
          <p:cNvPr id="85" name="Image 60" descr="preencoded.png">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14419743" y="2171923"/>
            <a:ext cx="1024890" cy="266700"/>
          </a:xfrm>
          <a:prstGeom prst="rect">
            <a:avLst/>
          </a:prstGeom>
        </p:spPr>
      </p:pic>
      <p:pic>
        <p:nvPicPr>
          <p:cNvPr id="86" name="Image 61" descr="preencoded.png">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14495943" y="2219548"/>
            <a:ext cx="171450" cy="171450"/>
          </a:xfrm>
          <a:prstGeom prst="rect">
            <a:avLst/>
          </a:prstGeom>
        </p:spPr>
      </p:pic>
      <p:sp>
        <p:nvSpPr>
          <p:cNvPr id="87" name="Text 23"/>
          <p:cNvSpPr/>
          <p:nvPr/>
        </p:nvSpPr>
        <p:spPr>
          <a:xfrm>
            <a:off x="14720729" y="2229073"/>
            <a:ext cx="680085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00" dirty="0"/>
          </a:p>
        </p:txBody>
      </p:sp>
      <p:pic>
        <p:nvPicPr>
          <p:cNvPr id="88" name="Image 62" descr="preencoded.png">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15694261" y="2057595"/>
            <a:ext cx="1509311" cy="508744"/>
          </a:xfrm>
          <a:prstGeom prst="rect">
            <a:avLst/>
          </a:prstGeom>
        </p:spPr>
      </p:pic>
      <p:pic>
        <p:nvPicPr>
          <p:cNvPr id="89" name="Image 63" descr="preencoded.png">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5943883" y="2171923"/>
            <a:ext cx="1024890" cy="266700"/>
          </a:xfrm>
          <a:prstGeom prst="rect">
            <a:avLst/>
          </a:prstGeom>
        </p:spPr>
      </p:pic>
      <p:pic>
        <p:nvPicPr>
          <p:cNvPr id="90" name="Image 64" descr="preencoded.png">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6020083" y="2219548"/>
            <a:ext cx="171450" cy="171450"/>
          </a:xfrm>
          <a:prstGeom prst="rect">
            <a:avLst/>
          </a:prstGeom>
        </p:spPr>
      </p:pic>
      <p:sp>
        <p:nvSpPr>
          <p:cNvPr id="91" name="Text 24"/>
          <p:cNvSpPr/>
          <p:nvPr/>
        </p:nvSpPr>
        <p:spPr>
          <a:xfrm>
            <a:off x="16244869" y="2229073"/>
            <a:ext cx="680085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00" dirty="0"/>
          </a:p>
        </p:txBody>
      </p:sp>
      <p:pic>
        <p:nvPicPr>
          <p:cNvPr id="92" name="Image 65" descr="preencoded.png">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084427" y="2566336"/>
            <a:ext cx="16119145" cy="508744"/>
          </a:xfrm>
          <a:prstGeom prst="rect">
            <a:avLst/>
          </a:prstGeom>
        </p:spPr>
      </p:pic>
      <p:pic>
        <p:nvPicPr>
          <p:cNvPr id="93" name="Image 66" descr="preencoded.png">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084427" y="2566346"/>
            <a:ext cx="5464997" cy="508744"/>
          </a:xfrm>
          <a:prstGeom prst="rect">
            <a:avLst/>
          </a:prstGeom>
        </p:spPr>
      </p:pic>
      <p:sp>
        <p:nvSpPr>
          <p:cNvPr id="94" name="Text 25"/>
          <p:cNvSpPr/>
          <p:nvPr/>
        </p:nvSpPr>
        <p:spPr>
          <a:xfrm>
            <a:off x="1245050" y="2686850"/>
            <a:ext cx="185023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Offline transactions</a:t>
            </a:r>
            <a:endParaRPr lang="en-US" sz="1476" dirty="0"/>
          </a:p>
        </p:txBody>
      </p:sp>
      <p:pic>
        <p:nvPicPr>
          <p:cNvPr id="95" name="Image 67" descr="preencoded.png">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6549423" y="2566355"/>
            <a:ext cx="1524140" cy="508744"/>
          </a:xfrm>
          <a:prstGeom prst="rect">
            <a:avLst/>
          </a:prstGeom>
        </p:spPr>
      </p:pic>
      <p:pic>
        <p:nvPicPr>
          <p:cNvPr id="96" name="Image 68" descr="preencoded.png">    </p:cNvPr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6651408" y="2680683"/>
            <a:ext cx="1320165" cy="266700"/>
          </a:xfrm>
          <a:prstGeom prst="rect">
            <a:avLst/>
          </a:prstGeom>
        </p:spPr>
      </p:pic>
      <p:pic>
        <p:nvPicPr>
          <p:cNvPr id="97" name="Image 69" descr="preencoded.png">    </p:cNvPr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6727608" y="2728308"/>
            <a:ext cx="171450" cy="171450"/>
          </a:xfrm>
          <a:prstGeom prst="rect">
            <a:avLst/>
          </a:prstGeom>
        </p:spPr>
      </p:pic>
      <p:sp>
        <p:nvSpPr>
          <p:cNvPr id="98" name="Text 26"/>
          <p:cNvSpPr/>
          <p:nvPr/>
        </p:nvSpPr>
        <p:spPr>
          <a:xfrm>
            <a:off x="6952394" y="2737833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99" name="Image 70" descr="preencoded.png">    </p:cNvPr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8073563" y="2566355"/>
            <a:ext cx="1524140" cy="508744"/>
          </a:xfrm>
          <a:prstGeom prst="rect">
            <a:avLst/>
          </a:prstGeom>
        </p:spPr>
      </p:pic>
      <p:pic>
        <p:nvPicPr>
          <p:cNvPr id="100" name="Image 71" descr="preencoded.png">    </p:cNvPr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8175547" y="2680683"/>
            <a:ext cx="1320165" cy="266700"/>
          </a:xfrm>
          <a:prstGeom prst="rect">
            <a:avLst/>
          </a:prstGeom>
        </p:spPr>
      </p:pic>
      <p:pic>
        <p:nvPicPr>
          <p:cNvPr id="101" name="Image 72" descr="preencoded.png">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8251747" y="2728308"/>
            <a:ext cx="171450" cy="171450"/>
          </a:xfrm>
          <a:prstGeom prst="rect">
            <a:avLst/>
          </a:prstGeom>
        </p:spPr>
      </p:pic>
      <p:sp>
        <p:nvSpPr>
          <p:cNvPr id="102" name="Text 27"/>
          <p:cNvSpPr/>
          <p:nvPr/>
        </p:nvSpPr>
        <p:spPr>
          <a:xfrm>
            <a:off x="8476534" y="2737833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03" name="Image 73" descr="preencoded.png">    </p:cNvPr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9597703" y="2566355"/>
            <a:ext cx="1524140" cy="508744"/>
          </a:xfrm>
          <a:prstGeom prst="rect">
            <a:avLst/>
          </a:prstGeom>
        </p:spPr>
      </p:pic>
      <p:pic>
        <p:nvPicPr>
          <p:cNvPr id="104" name="Image 74" descr="preencoded.png">    </p:cNvPr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>
            <a:off x="9699687" y="2680683"/>
            <a:ext cx="1320165" cy="266700"/>
          </a:xfrm>
          <a:prstGeom prst="rect">
            <a:avLst/>
          </a:prstGeom>
        </p:spPr>
      </p:pic>
      <p:pic>
        <p:nvPicPr>
          <p:cNvPr id="105" name="Image 75" descr="preencoded.png">    </p:cNvPr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9775887" y="2728308"/>
            <a:ext cx="171450" cy="171450"/>
          </a:xfrm>
          <a:prstGeom prst="rect">
            <a:avLst/>
          </a:prstGeom>
        </p:spPr>
      </p:pic>
      <p:sp>
        <p:nvSpPr>
          <p:cNvPr id="106" name="Text 28"/>
          <p:cNvSpPr/>
          <p:nvPr/>
        </p:nvSpPr>
        <p:spPr>
          <a:xfrm>
            <a:off x="10000673" y="2737833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07" name="Image 76" descr="preencoded.png">    </p:cNvPr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>
            <a:off x="11121842" y="2566355"/>
            <a:ext cx="1524140" cy="508744"/>
          </a:xfrm>
          <a:prstGeom prst="rect">
            <a:avLst/>
          </a:prstGeom>
        </p:spPr>
      </p:pic>
      <p:pic>
        <p:nvPicPr>
          <p:cNvPr id="108" name="Image 77" descr="preencoded.png">    </p:cNvPr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11223827" y="2680683"/>
            <a:ext cx="1320165" cy="266700"/>
          </a:xfrm>
          <a:prstGeom prst="rect">
            <a:avLst/>
          </a:prstGeom>
        </p:spPr>
      </p:pic>
      <p:pic>
        <p:nvPicPr>
          <p:cNvPr id="109" name="Image 78" descr="preencoded.png">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11300027" y="2728308"/>
            <a:ext cx="171450" cy="171450"/>
          </a:xfrm>
          <a:prstGeom prst="rect">
            <a:avLst/>
          </a:prstGeom>
        </p:spPr>
      </p:pic>
      <p:sp>
        <p:nvSpPr>
          <p:cNvPr id="110" name="Text 29"/>
          <p:cNvSpPr/>
          <p:nvPr/>
        </p:nvSpPr>
        <p:spPr>
          <a:xfrm>
            <a:off x="11524813" y="2737833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11" name="Image 79" descr="preencoded.png">    </p:cNvPr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12645982" y="2566355"/>
            <a:ext cx="1524140" cy="508744"/>
          </a:xfrm>
          <a:prstGeom prst="rect">
            <a:avLst/>
          </a:prstGeom>
        </p:spPr>
      </p:pic>
      <p:pic>
        <p:nvPicPr>
          <p:cNvPr id="112" name="Image 80" descr="preencoded.png">    </p:cNvPr>
          <p:cNvPicPr>
            <a:picLocks noChangeAspect="1"/>
          </p:cNvPicPr>
          <p:nvPr/>
        </p:nvPicPr>
        <p:blipFill>
          <a:blip r:embed="rId81"/>
          <a:stretch>
            <a:fillRect/>
          </a:stretch>
        </p:blipFill>
        <p:spPr>
          <a:xfrm>
            <a:off x="12747966" y="2680683"/>
            <a:ext cx="1320165" cy="266700"/>
          </a:xfrm>
          <a:prstGeom prst="rect">
            <a:avLst/>
          </a:prstGeom>
        </p:spPr>
      </p:pic>
      <p:pic>
        <p:nvPicPr>
          <p:cNvPr id="113" name="Image 81" descr="preencoded.png">    </p:cNvPr>
          <p:cNvPicPr>
            <a:picLocks noChangeAspect="1"/>
          </p:cNvPicPr>
          <p:nvPr/>
        </p:nvPicPr>
        <p:blipFill>
          <a:blip r:embed="rId82"/>
          <a:stretch>
            <a:fillRect/>
          </a:stretch>
        </p:blipFill>
        <p:spPr>
          <a:xfrm>
            <a:off x="12824166" y="2728308"/>
            <a:ext cx="171450" cy="171450"/>
          </a:xfrm>
          <a:prstGeom prst="rect">
            <a:avLst/>
          </a:prstGeom>
        </p:spPr>
      </p:pic>
      <p:sp>
        <p:nvSpPr>
          <p:cNvPr id="114" name="Text 30"/>
          <p:cNvSpPr/>
          <p:nvPr/>
        </p:nvSpPr>
        <p:spPr>
          <a:xfrm>
            <a:off x="13048952" y="2737833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15" name="Image 82" descr="preencoded.png">    </p:cNvPr>
          <p:cNvPicPr>
            <a:picLocks noChangeAspect="1"/>
          </p:cNvPicPr>
          <p:nvPr/>
        </p:nvPicPr>
        <p:blipFill>
          <a:blip r:embed="rId83"/>
          <a:stretch>
            <a:fillRect/>
          </a:stretch>
        </p:blipFill>
        <p:spPr>
          <a:xfrm>
            <a:off x="14170121" y="2566355"/>
            <a:ext cx="1524140" cy="508744"/>
          </a:xfrm>
          <a:prstGeom prst="rect">
            <a:avLst/>
          </a:prstGeom>
        </p:spPr>
      </p:pic>
      <p:pic>
        <p:nvPicPr>
          <p:cNvPr id="116" name="Image 83" descr="preencoded.png">    </p:cNvPr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14272106" y="2680683"/>
            <a:ext cx="1320165" cy="266700"/>
          </a:xfrm>
          <a:prstGeom prst="rect">
            <a:avLst/>
          </a:prstGeom>
        </p:spPr>
      </p:pic>
      <p:pic>
        <p:nvPicPr>
          <p:cNvPr id="117" name="Image 84" descr="preencoded.png">    </p:cNvPr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14348306" y="2728308"/>
            <a:ext cx="171450" cy="171450"/>
          </a:xfrm>
          <a:prstGeom prst="rect">
            <a:avLst/>
          </a:prstGeom>
        </p:spPr>
      </p:pic>
      <p:sp>
        <p:nvSpPr>
          <p:cNvPr id="118" name="Text 31"/>
          <p:cNvSpPr/>
          <p:nvPr/>
        </p:nvSpPr>
        <p:spPr>
          <a:xfrm>
            <a:off x="14573092" y="2737833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19" name="Image 85" descr="preencoded.png">    </p:cNvPr>
          <p:cNvPicPr>
            <a:picLocks noChangeAspect="1"/>
          </p:cNvPicPr>
          <p:nvPr/>
        </p:nvPicPr>
        <p:blipFill>
          <a:blip r:embed="rId86"/>
          <a:stretch>
            <a:fillRect/>
          </a:stretch>
        </p:blipFill>
        <p:spPr>
          <a:xfrm>
            <a:off x="15694261" y="2566355"/>
            <a:ext cx="1509311" cy="508744"/>
          </a:xfrm>
          <a:prstGeom prst="rect">
            <a:avLst/>
          </a:prstGeom>
        </p:spPr>
      </p:pic>
      <p:pic>
        <p:nvPicPr>
          <p:cNvPr id="120" name="Image 86" descr="preencoded.png">    </p:cNvPr>
          <p:cNvPicPr>
            <a:picLocks noChangeAspect="1"/>
          </p:cNvPicPr>
          <p:nvPr/>
        </p:nvPicPr>
        <p:blipFill>
          <a:blip r:embed="rId87"/>
          <a:stretch>
            <a:fillRect/>
          </a:stretch>
        </p:blipFill>
        <p:spPr>
          <a:xfrm>
            <a:off x="15796245" y="2680683"/>
            <a:ext cx="1320165" cy="266700"/>
          </a:xfrm>
          <a:prstGeom prst="rect">
            <a:avLst/>
          </a:prstGeom>
        </p:spPr>
      </p:pic>
      <p:pic>
        <p:nvPicPr>
          <p:cNvPr id="121" name="Image 87" descr="preencoded.png">    </p:cNvPr>
          <p:cNvPicPr>
            <a:picLocks noChangeAspect="1"/>
          </p:cNvPicPr>
          <p:nvPr/>
        </p:nvPicPr>
        <p:blipFill>
          <a:blip r:embed="rId88"/>
          <a:stretch>
            <a:fillRect/>
          </a:stretch>
        </p:blipFill>
        <p:spPr>
          <a:xfrm>
            <a:off x="15872445" y="2728308"/>
            <a:ext cx="171450" cy="171450"/>
          </a:xfrm>
          <a:prstGeom prst="rect">
            <a:avLst/>
          </a:prstGeom>
        </p:spPr>
      </p:pic>
      <p:sp>
        <p:nvSpPr>
          <p:cNvPr id="122" name="Text 32"/>
          <p:cNvSpPr/>
          <p:nvPr/>
        </p:nvSpPr>
        <p:spPr>
          <a:xfrm>
            <a:off x="16097231" y="2737833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23" name="Image 88" descr="preencoded.png">    </p:cNvPr>
          <p:cNvPicPr>
            <a:picLocks noChangeAspect="1"/>
          </p:cNvPicPr>
          <p:nvPr/>
        </p:nvPicPr>
        <p:blipFill>
          <a:blip r:embed="rId89"/>
          <a:stretch>
            <a:fillRect/>
          </a:stretch>
        </p:blipFill>
        <p:spPr>
          <a:xfrm>
            <a:off x="1084427" y="3075077"/>
            <a:ext cx="16119145" cy="508744"/>
          </a:xfrm>
          <a:prstGeom prst="rect">
            <a:avLst/>
          </a:prstGeom>
        </p:spPr>
      </p:pic>
      <p:pic>
        <p:nvPicPr>
          <p:cNvPr id="124" name="Image 89" descr="preencoded.png">    </p:cNvPr>
          <p:cNvPicPr>
            <a:picLocks noChangeAspect="1"/>
          </p:cNvPicPr>
          <p:nvPr/>
        </p:nvPicPr>
        <p:blipFill>
          <a:blip r:embed="rId90"/>
          <a:stretch>
            <a:fillRect/>
          </a:stretch>
        </p:blipFill>
        <p:spPr>
          <a:xfrm>
            <a:off x="1084427" y="3075059"/>
            <a:ext cx="5464997" cy="508744"/>
          </a:xfrm>
          <a:prstGeom prst="rect">
            <a:avLst/>
          </a:prstGeom>
        </p:spPr>
      </p:pic>
      <p:sp>
        <p:nvSpPr>
          <p:cNvPr id="125" name="Text 33"/>
          <p:cNvSpPr/>
          <p:nvPr/>
        </p:nvSpPr>
        <p:spPr>
          <a:xfrm>
            <a:off x="1245050" y="3195535"/>
            <a:ext cx="160020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Multiple Users ID</a:t>
            </a:r>
            <a:endParaRPr lang="en-US" sz="1476" dirty="0"/>
          </a:p>
        </p:txBody>
      </p:sp>
      <p:pic>
        <p:nvPicPr>
          <p:cNvPr id="126" name="Image 90" descr="preencoded.png">    </p:cNvPr>
          <p:cNvPicPr>
            <a:picLocks noChangeAspect="1"/>
          </p:cNvPicPr>
          <p:nvPr/>
        </p:nvPicPr>
        <p:blipFill>
          <a:blip r:embed="rId91"/>
          <a:stretch>
            <a:fillRect/>
          </a:stretch>
        </p:blipFill>
        <p:spPr>
          <a:xfrm>
            <a:off x="6549423" y="3075059"/>
            <a:ext cx="1524140" cy="508744"/>
          </a:xfrm>
          <a:prstGeom prst="rect">
            <a:avLst/>
          </a:prstGeom>
        </p:spPr>
      </p:pic>
      <p:pic>
        <p:nvPicPr>
          <p:cNvPr id="127" name="Image 91" descr="preencoded.png">    </p:cNvPr>
          <p:cNvPicPr>
            <a:picLocks noChangeAspect="1"/>
          </p:cNvPicPr>
          <p:nvPr/>
        </p:nvPicPr>
        <p:blipFill>
          <a:blip r:embed="rId92"/>
          <a:stretch>
            <a:fillRect/>
          </a:stretch>
        </p:blipFill>
        <p:spPr>
          <a:xfrm>
            <a:off x="6651408" y="3189387"/>
            <a:ext cx="1320165" cy="266700"/>
          </a:xfrm>
          <a:prstGeom prst="rect">
            <a:avLst/>
          </a:prstGeom>
        </p:spPr>
      </p:pic>
      <p:pic>
        <p:nvPicPr>
          <p:cNvPr id="128" name="Image 92" descr="preencoded.png">    </p:cNvPr>
          <p:cNvPicPr>
            <a:picLocks noChangeAspect="1"/>
          </p:cNvPicPr>
          <p:nvPr/>
        </p:nvPicPr>
        <p:blipFill>
          <a:blip r:embed="rId93"/>
          <a:stretch>
            <a:fillRect/>
          </a:stretch>
        </p:blipFill>
        <p:spPr>
          <a:xfrm>
            <a:off x="6727608" y="3237012"/>
            <a:ext cx="171450" cy="171450"/>
          </a:xfrm>
          <a:prstGeom prst="rect">
            <a:avLst/>
          </a:prstGeom>
        </p:spPr>
      </p:pic>
      <p:sp>
        <p:nvSpPr>
          <p:cNvPr id="129" name="Text 34"/>
          <p:cNvSpPr/>
          <p:nvPr/>
        </p:nvSpPr>
        <p:spPr>
          <a:xfrm>
            <a:off x="6952394" y="3246537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30" name="Image 93" descr="preencoded.png">    </p:cNvPr>
          <p:cNvPicPr>
            <a:picLocks noChangeAspect="1"/>
          </p:cNvPicPr>
          <p:nvPr/>
        </p:nvPicPr>
        <p:blipFill>
          <a:blip r:embed="rId94"/>
          <a:stretch>
            <a:fillRect/>
          </a:stretch>
        </p:blipFill>
        <p:spPr>
          <a:xfrm>
            <a:off x="8073563" y="3075059"/>
            <a:ext cx="1524140" cy="508744"/>
          </a:xfrm>
          <a:prstGeom prst="rect">
            <a:avLst/>
          </a:prstGeom>
        </p:spPr>
      </p:pic>
      <p:pic>
        <p:nvPicPr>
          <p:cNvPr id="131" name="Image 94" descr="preencoded.png">    </p:cNvPr>
          <p:cNvPicPr>
            <a:picLocks noChangeAspect="1"/>
          </p:cNvPicPr>
          <p:nvPr/>
        </p:nvPicPr>
        <p:blipFill>
          <a:blip r:embed="rId95"/>
          <a:stretch>
            <a:fillRect/>
          </a:stretch>
        </p:blipFill>
        <p:spPr>
          <a:xfrm>
            <a:off x="8175547" y="3189387"/>
            <a:ext cx="1320165" cy="266700"/>
          </a:xfrm>
          <a:prstGeom prst="rect">
            <a:avLst/>
          </a:prstGeom>
        </p:spPr>
      </p:pic>
      <p:pic>
        <p:nvPicPr>
          <p:cNvPr id="132" name="Image 95" descr="preencoded.png">    </p:cNvPr>
          <p:cNvPicPr>
            <a:picLocks noChangeAspect="1"/>
          </p:cNvPicPr>
          <p:nvPr/>
        </p:nvPicPr>
        <p:blipFill>
          <a:blip r:embed="rId96"/>
          <a:stretch>
            <a:fillRect/>
          </a:stretch>
        </p:blipFill>
        <p:spPr>
          <a:xfrm>
            <a:off x="8251747" y="3237012"/>
            <a:ext cx="171450" cy="171450"/>
          </a:xfrm>
          <a:prstGeom prst="rect">
            <a:avLst/>
          </a:prstGeom>
        </p:spPr>
      </p:pic>
      <p:sp>
        <p:nvSpPr>
          <p:cNvPr id="133" name="Text 35"/>
          <p:cNvSpPr/>
          <p:nvPr/>
        </p:nvSpPr>
        <p:spPr>
          <a:xfrm>
            <a:off x="8476534" y="3246537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34" name="Image 96" descr="preencoded.png">    </p:cNvPr>
          <p:cNvPicPr>
            <a:picLocks noChangeAspect="1"/>
          </p:cNvPicPr>
          <p:nvPr/>
        </p:nvPicPr>
        <p:blipFill>
          <a:blip r:embed="rId97"/>
          <a:stretch>
            <a:fillRect/>
          </a:stretch>
        </p:blipFill>
        <p:spPr>
          <a:xfrm>
            <a:off x="9597703" y="3075059"/>
            <a:ext cx="1524140" cy="508744"/>
          </a:xfrm>
          <a:prstGeom prst="rect">
            <a:avLst/>
          </a:prstGeom>
        </p:spPr>
      </p:pic>
      <p:pic>
        <p:nvPicPr>
          <p:cNvPr id="135" name="Image 97" descr="preencoded.png">    </p:cNvPr>
          <p:cNvPicPr>
            <a:picLocks noChangeAspect="1"/>
          </p:cNvPicPr>
          <p:nvPr/>
        </p:nvPicPr>
        <p:blipFill>
          <a:blip r:embed="rId98"/>
          <a:stretch>
            <a:fillRect/>
          </a:stretch>
        </p:blipFill>
        <p:spPr>
          <a:xfrm>
            <a:off x="9699687" y="3189387"/>
            <a:ext cx="1320165" cy="266700"/>
          </a:xfrm>
          <a:prstGeom prst="rect">
            <a:avLst/>
          </a:prstGeom>
        </p:spPr>
      </p:pic>
      <p:pic>
        <p:nvPicPr>
          <p:cNvPr id="136" name="Image 98" descr="preencoded.png">    </p:cNvPr>
          <p:cNvPicPr>
            <a:picLocks noChangeAspect="1"/>
          </p:cNvPicPr>
          <p:nvPr/>
        </p:nvPicPr>
        <p:blipFill>
          <a:blip r:embed="rId99"/>
          <a:stretch>
            <a:fillRect/>
          </a:stretch>
        </p:blipFill>
        <p:spPr>
          <a:xfrm>
            <a:off x="9775887" y="3237012"/>
            <a:ext cx="171450" cy="171450"/>
          </a:xfrm>
          <a:prstGeom prst="rect">
            <a:avLst/>
          </a:prstGeom>
        </p:spPr>
      </p:pic>
      <p:sp>
        <p:nvSpPr>
          <p:cNvPr id="137" name="Text 36"/>
          <p:cNvSpPr/>
          <p:nvPr/>
        </p:nvSpPr>
        <p:spPr>
          <a:xfrm>
            <a:off x="10000673" y="3246537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38" name="Image 99" descr="preencoded.png">    </p:cNvPr>
          <p:cNvPicPr>
            <a:picLocks noChangeAspect="1"/>
          </p:cNvPicPr>
          <p:nvPr/>
        </p:nvPicPr>
        <p:blipFill>
          <a:blip r:embed="rId100"/>
          <a:stretch>
            <a:fillRect/>
          </a:stretch>
        </p:blipFill>
        <p:spPr>
          <a:xfrm>
            <a:off x="11121842" y="3075059"/>
            <a:ext cx="1524140" cy="508744"/>
          </a:xfrm>
          <a:prstGeom prst="rect">
            <a:avLst/>
          </a:prstGeom>
        </p:spPr>
      </p:pic>
      <p:pic>
        <p:nvPicPr>
          <p:cNvPr id="139" name="Image 100" descr="preencoded.png">    </p:cNvPr>
          <p:cNvPicPr>
            <a:picLocks noChangeAspect="1"/>
          </p:cNvPicPr>
          <p:nvPr/>
        </p:nvPicPr>
        <p:blipFill>
          <a:blip r:embed="rId101"/>
          <a:stretch>
            <a:fillRect/>
          </a:stretch>
        </p:blipFill>
        <p:spPr>
          <a:xfrm>
            <a:off x="11223827" y="3189387"/>
            <a:ext cx="1320165" cy="266700"/>
          </a:xfrm>
          <a:prstGeom prst="rect">
            <a:avLst/>
          </a:prstGeom>
        </p:spPr>
      </p:pic>
      <p:pic>
        <p:nvPicPr>
          <p:cNvPr id="140" name="Image 101" descr="preencoded.png">    </p:cNvPr>
          <p:cNvPicPr>
            <a:picLocks noChangeAspect="1"/>
          </p:cNvPicPr>
          <p:nvPr/>
        </p:nvPicPr>
        <p:blipFill>
          <a:blip r:embed="rId102"/>
          <a:stretch>
            <a:fillRect/>
          </a:stretch>
        </p:blipFill>
        <p:spPr>
          <a:xfrm>
            <a:off x="11300027" y="3237012"/>
            <a:ext cx="171450" cy="171450"/>
          </a:xfrm>
          <a:prstGeom prst="rect">
            <a:avLst/>
          </a:prstGeom>
        </p:spPr>
      </p:pic>
      <p:sp>
        <p:nvSpPr>
          <p:cNvPr id="141" name="Text 37"/>
          <p:cNvSpPr/>
          <p:nvPr/>
        </p:nvSpPr>
        <p:spPr>
          <a:xfrm>
            <a:off x="11524813" y="3246537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42" name="Image 102" descr="preencoded.png">    </p:cNvPr>
          <p:cNvPicPr>
            <a:picLocks noChangeAspect="1"/>
          </p:cNvPicPr>
          <p:nvPr/>
        </p:nvPicPr>
        <p:blipFill>
          <a:blip r:embed="rId103"/>
          <a:stretch>
            <a:fillRect/>
          </a:stretch>
        </p:blipFill>
        <p:spPr>
          <a:xfrm>
            <a:off x="12645982" y="3075059"/>
            <a:ext cx="1524140" cy="508744"/>
          </a:xfrm>
          <a:prstGeom prst="rect">
            <a:avLst/>
          </a:prstGeom>
        </p:spPr>
      </p:pic>
      <p:pic>
        <p:nvPicPr>
          <p:cNvPr id="143" name="Image 103" descr="preencoded.png">    </p:cNvPr>
          <p:cNvPicPr>
            <a:picLocks noChangeAspect="1"/>
          </p:cNvPicPr>
          <p:nvPr/>
        </p:nvPicPr>
        <p:blipFill>
          <a:blip r:embed="rId104"/>
          <a:stretch>
            <a:fillRect/>
          </a:stretch>
        </p:blipFill>
        <p:spPr>
          <a:xfrm>
            <a:off x="12747966" y="3189387"/>
            <a:ext cx="1320165" cy="266700"/>
          </a:xfrm>
          <a:prstGeom prst="rect">
            <a:avLst/>
          </a:prstGeom>
        </p:spPr>
      </p:pic>
      <p:pic>
        <p:nvPicPr>
          <p:cNvPr id="144" name="Image 104" descr="preencoded.png">    </p:cNvPr>
          <p:cNvPicPr>
            <a:picLocks noChangeAspect="1"/>
          </p:cNvPicPr>
          <p:nvPr/>
        </p:nvPicPr>
        <p:blipFill>
          <a:blip r:embed="rId105"/>
          <a:stretch>
            <a:fillRect/>
          </a:stretch>
        </p:blipFill>
        <p:spPr>
          <a:xfrm>
            <a:off x="12824166" y="3237012"/>
            <a:ext cx="171450" cy="171450"/>
          </a:xfrm>
          <a:prstGeom prst="rect">
            <a:avLst/>
          </a:prstGeom>
        </p:spPr>
      </p:pic>
      <p:sp>
        <p:nvSpPr>
          <p:cNvPr id="145" name="Text 38"/>
          <p:cNvSpPr/>
          <p:nvPr/>
        </p:nvSpPr>
        <p:spPr>
          <a:xfrm>
            <a:off x="13048952" y="3246537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46" name="Image 105" descr="preencoded.png">    </p:cNvPr>
          <p:cNvPicPr>
            <a:picLocks noChangeAspect="1"/>
          </p:cNvPicPr>
          <p:nvPr/>
        </p:nvPicPr>
        <p:blipFill>
          <a:blip r:embed="rId106"/>
          <a:stretch>
            <a:fillRect/>
          </a:stretch>
        </p:blipFill>
        <p:spPr>
          <a:xfrm>
            <a:off x="14170121" y="3075059"/>
            <a:ext cx="1524140" cy="508744"/>
          </a:xfrm>
          <a:prstGeom prst="rect">
            <a:avLst/>
          </a:prstGeom>
        </p:spPr>
      </p:pic>
      <p:pic>
        <p:nvPicPr>
          <p:cNvPr id="147" name="Image 106" descr="preencoded.png">    </p:cNvPr>
          <p:cNvPicPr>
            <a:picLocks noChangeAspect="1"/>
          </p:cNvPicPr>
          <p:nvPr/>
        </p:nvPicPr>
        <p:blipFill>
          <a:blip r:embed="rId107"/>
          <a:stretch>
            <a:fillRect/>
          </a:stretch>
        </p:blipFill>
        <p:spPr>
          <a:xfrm>
            <a:off x="14272106" y="3189387"/>
            <a:ext cx="1320165" cy="266700"/>
          </a:xfrm>
          <a:prstGeom prst="rect">
            <a:avLst/>
          </a:prstGeom>
        </p:spPr>
      </p:pic>
      <p:pic>
        <p:nvPicPr>
          <p:cNvPr id="148" name="Image 107" descr="preencoded.png">    </p:cNvPr>
          <p:cNvPicPr>
            <a:picLocks noChangeAspect="1"/>
          </p:cNvPicPr>
          <p:nvPr/>
        </p:nvPicPr>
        <p:blipFill>
          <a:blip r:embed="rId108"/>
          <a:stretch>
            <a:fillRect/>
          </a:stretch>
        </p:blipFill>
        <p:spPr>
          <a:xfrm>
            <a:off x="14348306" y="3237012"/>
            <a:ext cx="171450" cy="171450"/>
          </a:xfrm>
          <a:prstGeom prst="rect">
            <a:avLst/>
          </a:prstGeom>
        </p:spPr>
      </p:pic>
      <p:sp>
        <p:nvSpPr>
          <p:cNvPr id="149" name="Text 39"/>
          <p:cNvSpPr/>
          <p:nvPr/>
        </p:nvSpPr>
        <p:spPr>
          <a:xfrm>
            <a:off x="14573092" y="3246537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50" name="Image 108" descr="preencoded.png">    </p:cNvPr>
          <p:cNvPicPr>
            <a:picLocks noChangeAspect="1"/>
          </p:cNvPicPr>
          <p:nvPr/>
        </p:nvPicPr>
        <p:blipFill>
          <a:blip r:embed="rId109"/>
          <a:stretch>
            <a:fillRect/>
          </a:stretch>
        </p:blipFill>
        <p:spPr>
          <a:xfrm>
            <a:off x="15694261" y="3075059"/>
            <a:ext cx="1509311" cy="508744"/>
          </a:xfrm>
          <a:prstGeom prst="rect">
            <a:avLst/>
          </a:prstGeom>
        </p:spPr>
      </p:pic>
      <p:pic>
        <p:nvPicPr>
          <p:cNvPr id="151" name="Image 109" descr="preencoded.png">    </p:cNvPr>
          <p:cNvPicPr>
            <a:picLocks noChangeAspect="1"/>
          </p:cNvPicPr>
          <p:nvPr/>
        </p:nvPicPr>
        <p:blipFill>
          <a:blip r:embed="rId110"/>
          <a:stretch>
            <a:fillRect/>
          </a:stretch>
        </p:blipFill>
        <p:spPr>
          <a:xfrm>
            <a:off x="15796245" y="3189387"/>
            <a:ext cx="1320165" cy="266700"/>
          </a:xfrm>
          <a:prstGeom prst="rect">
            <a:avLst/>
          </a:prstGeom>
        </p:spPr>
      </p:pic>
      <p:pic>
        <p:nvPicPr>
          <p:cNvPr id="152" name="Image 110" descr="preencoded.png">    </p:cNvPr>
          <p:cNvPicPr>
            <a:picLocks noChangeAspect="1"/>
          </p:cNvPicPr>
          <p:nvPr/>
        </p:nvPicPr>
        <p:blipFill>
          <a:blip r:embed="rId111"/>
          <a:stretch>
            <a:fillRect/>
          </a:stretch>
        </p:blipFill>
        <p:spPr>
          <a:xfrm>
            <a:off x="15872445" y="3237012"/>
            <a:ext cx="171450" cy="171450"/>
          </a:xfrm>
          <a:prstGeom prst="rect">
            <a:avLst/>
          </a:prstGeom>
        </p:spPr>
      </p:pic>
      <p:sp>
        <p:nvSpPr>
          <p:cNvPr id="153" name="Text 40"/>
          <p:cNvSpPr/>
          <p:nvPr/>
        </p:nvSpPr>
        <p:spPr>
          <a:xfrm>
            <a:off x="16097231" y="3246537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54" name="Image 111" descr="preencoded.png">    </p:cNvPr>
          <p:cNvPicPr>
            <a:picLocks noChangeAspect="1"/>
          </p:cNvPicPr>
          <p:nvPr/>
        </p:nvPicPr>
        <p:blipFill>
          <a:blip r:embed="rId112"/>
          <a:stretch>
            <a:fillRect/>
          </a:stretch>
        </p:blipFill>
        <p:spPr>
          <a:xfrm>
            <a:off x="1084427" y="3583828"/>
            <a:ext cx="16119145" cy="495353"/>
          </a:xfrm>
          <a:prstGeom prst="rect">
            <a:avLst/>
          </a:prstGeom>
        </p:spPr>
      </p:pic>
      <p:pic>
        <p:nvPicPr>
          <p:cNvPr id="155" name="Image 112" descr="preencoded.png">    </p:cNvPr>
          <p:cNvPicPr>
            <a:picLocks noChangeAspect="1"/>
          </p:cNvPicPr>
          <p:nvPr/>
        </p:nvPicPr>
        <p:blipFill>
          <a:blip r:embed="rId113"/>
          <a:stretch>
            <a:fillRect/>
          </a:stretch>
        </p:blipFill>
        <p:spPr>
          <a:xfrm>
            <a:off x="1084427" y="3583828"/>
            <a:ext cx="5464997" cy="495353"/>
          </a:xfrm>
          <a:prstGeom prst="rect">
            <a:avLst/>
          </a:prstGeom>
        </p:spPr>
      </p:pic>
      <p:sp>
        <p:nvSpPr>
          <p:cNvPr id="156" name="Text 41"/>
          <p:cNvSpPr/>
          <p:nvPr/>
        </p:nvSpPr>
        <p:spPr>
          <a:xfrm>
            <a:off x="1245050" y="3704313"/>
            <a:ext cx="90011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APP Store</a:t>
            </a:r>
            <a:endParaRPr lang="en-US" sz="1476" dirty="0"/>
          </a:p>
        </p:txBody>
      </p:sp>
      <p:pic>
        <p:nvPicPr>
          <p:cNvPr id="157" name="Image 113" descr="preencoded.png">    </p:cNvPr>
          <p:cNvPicPr>
            <a:picLocks noChangeAspect="1"/>
          </p:cNvPicPr>
          <p:nvPr/>
        </p:nvPicPr>
        <p:blipFill>
          <a:blip r:embed="rId114"/>
          <a:stretch>
            <a:fillRect/>
          </a:stretch>
        </p:blipFill>
        <p:spPr>
          <a:xfrm>
            <a:off x="6549423" y="3583828"/>
            <a:ext cx="1524140" cy="495353"/>
          </a:xfrm>
          <a:prstGeom prst="rect">
            <a:avLst/>
          </a:prstGeom>
        </p:spPr>
      </p:pic>
      <p:pic>
        <p:nvPicPr>
          <p:cNvPr id="158" name="Image 114" descr="preencoded.png">    </p:cNvPr>
          <p:cNvPicPr>
            <a:picLocks noChangeAspect="1"/>
          </p:cNvPicPr>
          <p:nvPr/>
        </p:nvPicPr>
        <p:blipFill>
          <a:blip r:embed="rId115"/>
          <a:stretch>
            <a:fillRect/>
          </a:stretch>
        </p:blipFill>
        <p:spPr>
          <a:xfrm>
            <a:off x="6651408" y="3698156"/>
            <a:ext cx="1320165" cy="266700"/>
          </a:xfrm>
          <a:prstGeom prst="rect">
            <a:avLst/>
          </a:prstGeom>
        </p:spPr>
      </p:pic>
      <p:pic>
        <p:nvPicPr>
          <p:cNvPr id="159" name="Image 115" descr="preencoded.png">    </p:cNvPr>
          <p:cNvPicPr>
            <a:picLocks noChangeAspect="1"/>
          </p:cNvPicPr>
          <p:nvPr/>
        </p:nvPicPr>
        <p:blipFill>
          <a:blip r:embed="rId116"/>
          <a:stretch>
            <a:fillRect/>
          </a:stretch>
        </p:blipFill>
        <p:spPr>
          <a:xfrm>
            <a:off x="6727608" y="3745781"/>
            <a:ext cx="171450" cy="171450"/>
          </a:xfrm>
          <a:prstGeom prst="rect">
            <a:avLst/>
          </a:prstGeom>
        </p:spPr>
      </p:pic>
      <p:sp>
        <p:nvSpPr>
          <p:cNvPr id="160" name="Text 42"/>
          <p:cNvSpPr/>
          <p:nvPr/>
        </p:nvSpPr>
        <p:spPr>
          <a:xfrm>
            <a:off x="6952394" y="3755306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61" name="Image 116" descr="preencoded.png">    </p:cNvPr>
          <p:cNvPicPr>
            <a:picLocks noChangeAspect="1"/>
          </p:cNvPicPr>
          <p:nvPr/>
        </p:nvPicPr>
        <p:blipFill>
          <a:blip r:embed="rId117"/>
          <a:stretch>
            <a:fillRect/>
          </a:stretch>
        </p:blipFill>
        <p:spPr>
          <a:xfrm>
            <a:off x="8073563" y="3583828"/>
            <a:ext cx="1524140" cy="495353"/>
          </a:xfrm>
          <a:prstGeom prst="rect">
            <a:avLst/>
          </a:prstGeom>
        </p:spPr>
      </p:pic>
      <p:pic>
        <p:nvPicPr>
          <p:cNvPr id="162" name="Image 117" descr="preencoded.png">    </p:cNvPr>
          <p:cNvPicPr>
            <a:picLocks noChangeAspect="1"/>
          </p:cNvPicPr>
          <p:nvPr/>
        </p:nvPicPr>
        <p:blipFill>
          <a:blip r:embed="rId118"/>
          <a:stretch>
            <a:fillRect/>
          </a:stretch>
        </p:blipFill>
        <p:spPr>
          <a:xfrm>
            <a:off x="8175547" y="3698156"/>
            <a:ext cx="1320165" cy="266700"/>
          </a:xfrm>
          <a:prstGeom prst="rect">
            <a:avLst/>
          </a:prstGeom>
        </p:spPr>
      </p:pic>
      <p:pic>
        <p:nvPicPr>
          <p:cNvPr id="163" name="Image 118" descr="preencoded.png">    </p:cNvPr>
          <p:cNvPicPr>
            <a:picLocks noChangeAspect="1"/>
          </p:cNvPicPr>
          <p:nvPr/>
        </p:nvPicPr>
        <p:blipFill>
          <a:blip r:embed="rId119"/>
          <a:stretch>
            <a:fillRect/>
          </a:stretch>
        </p:blipFill>
        <p:spPr>
          <a:xfrm>
            <a:off x="8251747" y="3745781"/>
            <a:ext cx="171450" cy="171450"/>
          </a:xfrm>
          <a:prstGeom prst="rect">
            <a:avLst/>
          </a:prstGeom>
        </p:spPr>
      </p:pic>
      <p:sp>
        <p:nvSpPr>
          <p:cNvPr id="164" name="Text 43"/>
          <p:cNvSpPr/>
          <p:nvPr/>
        </p:nvSpPr>
        <p:spPr>
          <a:xfrm>
            <a:off x="8476534" y="3755306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65" name="Image 119" descr="preencoded.png">    </p:cNvPr>
          <p:cNvPicPr>
            <a:picLocks noChangeAspect="1"/>
          </p:cNvPicPr>
          <p:nvPr/>
        </p:nvPicPr>
        <p:blipFill>
          <a:blip r:embed="rId120"/>
          <a:stretch>
            <a:fillRect/>
          </a:stretch>
        </p:blipFill>
        <p:spPr>
          <a:xfrm>
            <a:off x="9597703" y="3583828"/>
            <a:ext cx="1524140" cy="495353"/>
          </a:xfrm>
          <a:prstGeom prst="rect">
            <a:avLst/>
          </a:prstGeom>
        </p:spPr>
      </p:pic>
      <p:pic>
        <p:nvPicPr>
          <p:cNvPr id="166" name="Image 120" descr="preencoded.png">    </p:cNvPr>
          <p:cNvPicPr>
            <a:picLocks noChangeAspect="1"/>
          </p:cNvPicPr>
          <p:nvPr/>
        </p:nvPicPr>
        <p:blipFill>
          <a:blip r:embed="rId121"/>
          <a:stretch>
            <a:fillRect/>
          </a:stretch>
        </p:blipFill>
        <p:spPr>
          <a:xfrm>
            <a:off x="9699687" y="3698156"/>
            <a:ext cx="1320165" cy="266700"/>
          </a:xfrm>
          <a:prstGeom prst="rect">
            <a:avLst/>
          </a:prstGeom>
        </p:spPr>
      </p:pic>
      <p:pic>
        <p:nvPicPr>
          <p:cNvPr id="167" name="Image 121" descr="preencoded.png">    </p:cNvPr>
          <p:cNvPicPr>
            <a:picLocks noChangeAspect="1"/>
          </p:cNvPicPr>
          <p:nvPr/>
        </p:nvPicPr>
        <p:blipFill>
          <a:blip r:embed="rId122"/>
          <a:stretch>
            <a:fillRect/>
          </a:stretch>
        </p:blipFill>
        <p:spPr>
          <a:xfrm>
            <a:off x="9775887" y="3745781"/>
            <a:ext cx="171450" cy="171450"/>
          </a:xfrm>
          <a:prstGeom prst="rect">
            <a:avLst/>
          </a:prstGeom>
        </p:spPr>
      </p:pic>
      <p:sp>
        <p:nvSpPr>
          <p:cNvPr id="168" name="Text 44"/>
          <p:cNvSpPr/>
          <p:nvPr/>
        </p:nvSpPr>
        <p:spPr>
          <a:xfrm>
            <a:off x="10000673" y="3755306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69" name="Image 122" descr="preencoded.png">    </p:cNvPr>
          <p:cNvPicPr>
            <a:picLocks noChangeAspect="1"/>
          </p:cNvPicPr>
          <p:nvPr/>
        </p:nvPicPr>
        <p:blipFill>
          <a:blip r:embed="rId123"/>
          <a:stretch>
            <a:fillRect/>
          </a:stretch>
        </p:blipFill>
        <p:spPr>
          <a:xfrm>
            <a:off x="11121842" y="3583828"/>
            <a:ext cx="1524140" cy="495353"/>
          </a:xfrm>
          <a:prstGeom prst="rect">
            <a:avLst/>
          </a:prstGeom>
        </p:spPr>
      </p:pic>
      <p:pic>
        <p:nvPicPr>
          <p:cNvPr id="170" name="Image 123" descr="preencoded.png">    </p:cNvPr>
          <p:cNvPicPr>
            <a:picLocks noChangeAspect="1"/>
          </p:cNvPicPr>
          <p:nvPr/>
        </p:nvPicPr>
        <p:blipFill>
          <a:blip r:embed="rId124"/>
          <a:stretch>
            <a:fillRect/>
          </a:stretch>
        </p:blipFill>
        <p:spPr>
          <a:xfrm>
            <a:off x="11223827" y="3698156"/>
            <a:ext cx="1320165" cy="266700"/>
          </a:xfrm>
          <a:prstGeom prst="rect">
            <a:avLst/>
          </a:prstGeom>
        </p:spPr>
      </p:pic>
      <p:pic>
        <p:nvPicPr>
          <p:cNvPr id="171" name="Image 124" descr="preencoded.png">    </p:cNvPr>
          <p:cNvPicPr>
            <a:picLocks noChangeAspect="1"/>
          </p:cNvPicPr>
          <p:nvPr/>
        </p:nvPicPr>
        <p:blipFill>
          <a:blip r:embed="rId125"/>
          <a:stretch>
            <a:fillRect/>
          </a:stretch>
        </p:blipFill>
        <p:spPr>
          <a:xfrm>
            <a:off x="11300027" y="3745781"/>
            <a:ext cx="171450" cy="171450"/>
          </a:xfrm>
          <a:prstGeom prst="rect">
            <a:avLst/>
          </a:prstGeom>
        </p:spPr>
      </p:pic>
      <p:sp>
        <p:nvSpPr>
          <p:cNvPr id="172" name="Text 45"/>
          <p:cNvSpPr/>
          <p:nvPr/>
        </p:nvSpPr>
        <p:spPr>
          <a:xfrm>
            <a:off x="11524813" y="3755306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73" name="Image 125" descr="preencoded.png">    </p:cNvPr>
          <p:cNvPicPr>
            <a:picLocks noChangeAspect="1"/>
          </p:cNvPicPr>
          <p:nvPr/>
        </p:nvPicPr>
        <p:blipFill>
          <a:blip r:embed="rId126"/>
          <a:stretch>
            <a:fillRect/>
          </a:stretch>
        </p:blipFill>
        <p:spPr>
          <a:xfrm>
            <a:off x="12645982" y="3583828"/>
            <a:ext cx="1524140" cy="495353"/>
          </a:xfrm>
          <a:prstGeom prst="rect">
            <a:avLst/>
          </a:prstGeom>
        </p:spPr>
      </p:pic>
      <p:pic>
        <p:nvPicPr>
          <p:cNvPr id="174" name="Image 126" descr="preencoded.png">    </p:cNvPr>
          <p:cNvPicPr>
            <a:picLocks noChangeAspect="1"/>
          </p:cNvPicPr>
          <p:nvPr/>
        </p:nvPicPr>
        <p:blipFill>
          <a:blip r:embed="rId127"/>
          <a:stretch>
            <a:fillRect/>
          </a:stretch>
        </p:blipFill>
        <p:spPr>
          <a:xfrm>
            <a:off x="12747966" y="3698156"/>
            <a:ext cx="1320165" cy="266700"/>
          </a:xfrm>
          <a:prstGeom prst="rect">
            <a:avLst/>
          </a:prstGeom>
        </p:spPr>
      </p:pic>
      <p:pic>
        <p:nvPicPr>
          <p:cNvPr id="175" name="Image 127" descr="preencoded.png">    </p:cNvPr>
          <p:cNvPicPr>
            <a:picLocks noChangeAspect="1"/>
          </p:cNvPicPr>
          <p:nvPr/>
        </p:nvPicPr>
        <p:blipFill>
          <a:blip r:embed="rId128"/>
          <a:stretch>
            <a:fillRect/>
          </a:stretch>
        </p:blipFill>
        <p:spPr>
          <a:xfrm>
            <a:off x="12824166" y="3745781"/>
            <a:ext cx="171450" cy="171450"/>
          </a:xfrm>
          <a:prstGeom prst="rect">
            <a:avLst/>
          </a:prstGeom>
        </p:spPr>
      </p:pic>
      <p:sp>
        <p:nvSpPr>
          <p:cNvPr id="176" name="Text 46"/>
          <p:cNvSpPr/>
          <p:nvPr/>
        </p:nvSpPr>
        <p:spPr>
          <a:xfrm>
            <a:off x="13048952" y="3755306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77" name="Image 128" descr="preencoded.png">    </p:cNvPr>
          <p:cNvPicPr>
            <a:picLocks noChangeAspect="1"/>
          </p:cNvPicPr>
          <p:nvPr/>
        </p:nvPicPr>
        <p:blipFill>
          <a:blip r:embed="rId129"/>
          <a:stretch>
            <a:fillRect/>
          </a:stretch>
        </p:blipFill>
        <p:spPr>
          <a:xfrm>
            <a:off x="14170121" y="3583828"/>
            <a:ext cx="1524140" cy="495353"/>
          </a:xfrm>
          <a:prstGeom prst="rect">
            <a:avLst/>
          </a:prstGeom>
        </p:spPr>
      </p:pic>
      <p:pic>
        <p:nvPicPr>
          <p:cNvPr id="178" name="Image 129" descr="preencoded.png">    </p:cNvPr>
          <p:cNvPicPr>
            <a:picLocks noChangeAspect="1"/>
          </p:cNvPicPr>
          <p:nvPr/>
        </p:nvPicPr>
        <p:blipFill>
          <a:blip r:embed="rId130"/>
          <a:stretch>
            <a:fillRect/>
          </a:stretch>
        </p:blipFill>
        <p:spPr>
          <a:xfrm>
            <a:off x="14272106" y="3698156"/>
            <a:ext cx="1320165" cy="266700"/>
          </a:xfrm>
          <a:prstGeom prst="rect">
            <a:avLst/>
          </a:prstGeom>
        </p:spPr>
      </p:pic>
      <p:pic>
        <p:nvPicPr>
          <p:cNvPr id="179" name="Image 130" descr="preencoded.png">    </p:cNvPr>
          <p:cNvPicPr>
            <a:picLocks noChangeAspect="1"/>
          </p:cNvPicPr>
          <p:nvPr/>
        </p:nvPicPr>
        <p:blipFill>
          <a:blip r:embed="rId131"/>
          <a:stretch>
            <a:fillRect/>
          </a:stretch>
        </p:blipFill>
        <p:spPr>
          <a:xfrm>
            <a:off x="14348306" y="3745781"/>
            <a:ext cx="171450" cy="171450"/>
          </a:xfrm>
          <a:prstGeom prst="rect">
            <a:avLst/>
          </a:prstGeom>
        </p:spPr>
      </p:pic>
      <p:sp>
        <p:nvSpPr>
          <p:cNvPr id="180" name="Text 47"/>
          <p:cNvSpPr/>
          <p:nvPr/>
        </p:nvSpPr>
        <p:spPr>
          <a:xfrm>
            <a:off x="14573092" y="3755306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81" name="Image 131" descr="preencoded.png">    </p:cNvPr>
          <p:cNvPicPr>
            <a:picLocks noChangeAspect="1"/>
          </p:cNvPicPr>
          <p:nvPr/>
        </p:nvPicPr>
        <p:blipFill>
          <a:blip r:embed="rId132"/>
          <a:stretch>
            <a:fillRect/>
          </a:stretch>
        </p:blipFill>
        <p:spPr>
          <a:xfrm>
            <a:off x="15694261" y="3583828"/>
            <a:ext cx="1509311" cy="495353"/>
          </a:xfrm>
          <a:prstGeom prst="rect">
            <a:avLst/>
          </a:prstGeom>
        </p:spPr>
      </p:pic>
      <p:pic>
        <p:nvPicPr>
          <p:cNvPr id="182" name="Image 132" descr="preencoded.png">    </p:cNvPr>
          <p:cNvPicPr>
            <a:picLocks noChangeAspect="1"/>
          </p:cNvPicPr>
          <p:nvPr/>
        </p:nvPicPr>
        <p:blipFill>
          <a:blip r:embed="rId133"/>
          <a:stretch>
            <a:fillRect/>
          </a:stretch>
        </p:blipFill>
        <p:spPr>
          <a:xfrm>
            <a:off x="15796245" y="3698156"/>
            <a:ext cx="1320165" cy="266700"/>
          </a:xfrm>
          <a:prstGeom prst="rect">
            <a:avLst/>
          </a:prstGeom>
        </p:spPr>
      </p:pic>
      <p:pic>
        <p:nvPicPr>
          <p:cNvPr id="183" name="Image 133" descr="preencoded.png">    </p:cNvPr>
          <p:cNvPicPr>
            <a:picLocks noChangeAspect="1"/>
          </p:cNvPicPr>
          <p:nvPr/>
        </p:nvPicPr>
        <p:blipFill>
          <a:blip r:embed="rId134"/>
          <a:stretch>
            <a:fillRect/>
          </a:stretch>
        </p:blipFill>
        <p:spPr>
          <a:xfrm>
            <a:off x="15872445" y="3745781"/>
            <a:ext cx="171450" cy="171450"/>
          </a:xfrm>
          <a:prstGeom prst="rect">
            <a:avLst/>
          </a:prstGeom>
        </p:spPr>
      </p:pic>
      <p:sp>
        <p:nvSpPr>
          <p:cNvPr id="184" name="Text 48"/>
          <p:cNvSpPr/>
          <p:nvPr/>
        </p:nvSpPr>
        <p:spPr>
          <a:xfrm>
            <a:off x="16097231" y="3755306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1311"/>
            <a:ext cx="18288000" cy="859538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071042" y="321311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5" name="Text 1"/>
          <p:cNvSpPr/>
          <p:nvPr/>
        </p:nvSpPr>
        <p:spPr>
          <a:xfrm>
            <a:off x="1959192" y="321311"/>
            <a:ext cx="1420178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Tap on Phone</a:t>
            </a:r>
            <a:endParaRPr lang="en-US" sz="1687" dirty="0"/>
          </a:p>
        </p:txBody>
      </p:sp>
      <p:sp>
        <p:nvSpPr>
          <p:cNvPr id="6" name="Text 2"/>
          <p:cNvSpPr/>
          <p:nvPr/>
        </p:nvSpPr>
        <p:spPr>
          <a:xfrm>
            <a:off x="1071042" y="752261"/>
            <a:ext cx="2910364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dirty="0">
                <a:solidFill>
                  <a:srgbClr val="222222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Payment Methods</a:t>
            </a:r>
            <a:endParaRPr lang="en-US" sz="2952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042" y="1394994"/>
            <a:ext cx="16119146" cy="535521"/>
          </a:xfrm>
          <a:prstGeom prst="rect">
            <a:avLst/>
          </a:prstGeom>
        </p:spPr>
      </p:pic>
      <p:pic>
        <p:nvPicPr>
          <p:cNvPr id="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042" y="1394957"/>
            <a:ext cx="5551729" cy="535521"/>
          </a:xfrm>
          <a:prstGeom prst="rect">
            <a:avLst/>
          </a:prstGeom>
        </p:spPr>
      </p:pic>
      <p:pic>
        <p:nvPicPr>
          <p:cNvPr id="9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2768" y="1394957"/>
            <a:ext cx="1509601" cy="535521"/>
          </a:xfrm>
          <a:prstGeom prst="rect">
            <a:avLst/>
          </a:prstGeom>
        </p:spPr>
      </p:pic>
      <p:sp>
        <p:nvSpPr>
          <p:cNvPr id="10" name="Text 3"/>
          <p:cNvSpPr/>
          <p:nvPr/>
        </p:nvSpPr>
        <p:spPr>
          <a:xfrm>
            <a:off x="6802664" y="1518810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1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38151" y="1552268"/>
            <a:ext cx="214210" cy="214210"/>
          </a:xfrm>
          <a:prstGeom prst="rect">
            <a:avLst/>
          </a:prstGeom>
        </p:spPr>
      </p:pic>
      <p:pic>
        <p:nvPicPr>
          <p:cNvPr id="12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32369" y="1394957"/>
            <a:ext cx="1509601" cy="535521"/>
          </a:xfrm>
          <a:prstGeom prst="rect">
            <a:avLst/>
          </a:prstGeom>
        </p:spPr>
      </p:pic>
      <p:sp>
        <p:nvSpPr>
          <p:cNvPr id="13" name="Text 4"/>
          <p:cNvSpPr/>
          <p:nvPr/>
        </p:nvSpPr>
        <p:spPr>
          <a:xfrm>
            <a:off x="8498421" y="1518810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4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61670" y="1552268"/>
            <a:ext cx="214210" cy="214210"/>
          </a:xfrm>
          <a:prstGeom prst="rect">
            <a:avLst/>
          </a:prstGeom>
        </p:spPr>
      </p:pic>
      <p:pic>
        <p:nvPicPr>
          <p:cNvPr id="15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41970" y="1394957"/>
            <a:ext cx="1509601" cy="535521"/>
          </a:xfrm>
          <a:prstGeom prst="rect">
            <a:avLst/>
          </a:prstGeom>
        </p:spPr>
      </p:pic>
      <p:sp>
        <p:nvSpPr>
          <p:cNvPr id="16" name="Text 5"/>
          <p:cNvSpPr/>
          <p:nvPr/>
        </p:nvSpPr>
        <p:spPr>
          <a:xfrm>
            <a:off x="10040373" y="1518810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7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39022" y="1552268"/>
            <a:ext cx="214210" cy="214210"/>
          </a:xfrm>
          <a:prstGeom prst="rect">
            <a:avLst/>
          </a:prstGeom>
        </p:spPr>
      </p:pic>
      <p:pic>
        <p:nvPicPr>
          <p:cNvPr id="18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151570" y="1394957"/>
            <a:ext cx="1509601" cy="535521"/>
          </a:xfrm>
          <a:prstGeom prst="rect">
            <a:avLst/>
          </a:prstGeom>
        </p:spPr>
      </p:pic>
      <p:sp>
        <p:nvSpPr>
          <p:cNvPr id="19" name="Text 6"/>
          <p:cNvSpPr/>
          <p:nvPr/>
        </p:nvSpPr>
        <p:spPr>
          <a:xfrm>
            <a:off x="11456994" y="1518810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20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141445" y="1552268"/>
            <a:ext cx="214210" cy="214210"/>
          </a:xfrm>
          <a:prstGeom prst="rect">
            <a:avLst/>
          </a:prstGeom>
        </p:spPr>
      </p:pic>
      <p:pic>
        <p:nvPicPr>
          <p:cNvPr id="21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661171" y="1394957"/>
            <a:ext cx="1509601" cy="535521"/>
          </a:xfrm>
          <a:prstGeom prst="rect">
            <a:avLst/>
          </a:prstGeom>
        </p:spPr>
      </p:pic>
      <p:sp>
        <p:nvSpPr>
          <p:cNvPr id="22" name="Text 7"/>
          <p:cNvSpPr/>
          <p:nvPr/>
        </p:nvSpPr>
        <p:spPr>
          <a:xfrm>
            <a:off x="12903259" y="1518810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3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714298" y="1552268"/>
            <a:ext cx="214210" cy="214210"/>
          </a:xfrm>
          <a:prstGeom prst="rect">
            <a:avLst/>
          </a:prstGeom>
        </p:spPr>
      </p:pic>
      <p:pic>
        <p:nvPicPr>
          <p:cNvPr id="24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170772" y="1394957"/>
            <a:ext cx="1509601" cy="535521"/>
          </a:xfrm>
          <a:prstGeom prst="rect">
            <a:avLst/>
          </a:prstGeom>
        </p:spPr>
      </p:pic>
      <p:sp>
        <p:nvSpPr>
          <p:cNvPr id="25" name="Text 8"/>
          <p:cNvSpPr/>
          <p:nvPr/>
        </p:nvSpPr>
        <p:spPr>
          <a:xfrm>
            <a:off x="14470931" y="1518810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26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165967" y="1552268"/>
            <a:ext cx="214210" cy="214210"/>
          </a:xfrm>
          <a:prstGeom prst="rect">
            <a:avLst/>
          </a:prstGeom>
        </p:spPr>
      </p:pic>
      <p:pic>
        <p:nvPicPr>
          <p:cNvPr id="27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680373" y="1394957"/>
            <a:ext cx="1509815" cy="535521"/>
          </a:xfrm>
          <a:prstGeom prst="rect">
            <a:avLst/>
          </a:prstGeom>
        </p:spPr>
      </p:pic>
      <p:sp>
        <p:nvSpPr>
          <p:cNvPr id="28" name="Text 9"/>
          <p:cNvSpPr/>
          <p:nvPr/>
        </p:nvSpPr>
        <p:spPr>
          <a:xfrm>
            <a:off x="15913568" y="1518810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29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6742597" y="1552268"/>
            <a:ext cx="214210" cy="214210"/>
          </a:xfrm>
          <a:prstGeom prst="rect">
            <a:avLst/>
          </a:prstGeom>
        </p:spPr>
      </p:pic>
      <p:pic>
        <p:nvPicPr>
          <p:cNvPr id="30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1042" y="2037680"/>
            <a:ext cx="16145921" cy="3594677"/>
          </a:xfrm>
          <a:prstGeom prst="rect">
            <a:avLst/>
          </a:prstGeom>
        </p:spPr>
      </p:pic>
      <p:pic>
        <p:nvPicPr>
          <p:cNvPr id="31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84427" y="2051066"/>
            <a:ext cx="16119145" cy="542218"/>
          </a:xfrm>
          <a:prstGeom prst="rect">
            <a:avLst/>
          </a:prstGeom>
        </p:spPr>
      </p:pic>
      <p:pic>
        <p:nvPicPr>
          <p:cNvPr id="32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84427" y="2051066"/>
            <a:ext cx="5464997" cy="542218"/>
          </a:xfrm>
          <a:prstGeom prst="rect">
            <a:avLst/>
          </a:prstGeom>
        </p:spPr>
      </p:pic>
      <p:sp>
        <p:nvSpPr>
          <p:cNvPr id="33" name="Text 10"/>
          <p:cNvSpPr/>
          <p:nvPr/>
        </p:nvSpPr>
        <p:spPr>
          <a:xfrm>
            <a:off x="1245059" y="2211725"/>
            <a:ext cx="519726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Visa</a:t>
            </a:r>
            <a:endParaRPr lang="en-US" sz="1476" dirty="0"/>
          </a:p>
        </p:txBody>
      </p:sp>
      <p:pic>
        <p:nvPicPr>
          <p:cNvPr id="34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549423" y="2051066"/>
            <a:ext cx="1524095" cy="542218"/>
          </a:xfrm>
          <a:prstGeom prst="rect">
            <a:avLst/>
          </a:prstGeom>
        </p:spPr>
      </p:pic>
      <p:pic>
        <p:nvPicPr>
          <p:cNvPr id="35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651389" y="2182127"/>
            <a:ext cx="1320165" cy="266700"/>
          </a:xfrm>
          <a:prstGeom prst="rect">
            <a:avLst/>
          </a:prstGeom>
        </p:spPr>
      </p:pic>
      <p:pic>
        <p:nvPicPr>
          <p:cNvPr id="36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727589" y="2229752"/>
            <a:ext cx="171450" cy="171450"/>
          </a:xfrm>
          <a:prstGeom prst="rect">
            <a:avLst/>
          </a:prstGeom>
        </p:spPr>
      </p:pic>
      <p:sp>
        <p:nvSpPr>
          <p:cNvPr id="37" name="Text 11"/>
          <p:cNvSpPr/>
          <p:nvPr/>
        </p:nvSpPr>
        <p:spPr>
          <a:xfrm>
            <a:off x="6952376" y="2239277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38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073563" y="2051066"/>
            <a:ext cx="1524140" cy="542218"/>
          </a:xfrm>
          <a:prstGeom prst="rect">
            <a:avLst/>
          </a:prstGeom>
        </p:spPr>
      </p:pic>
      <p:pic>
        <p:nvPicPr>
          <p:cNvPr id="39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323185" y="2182127"/>
            <a:ext cx="1024890" cy="266700"/>
          </a:xfrm>
          <a:prstGeom prst="rect">
            <a:avLst/>
          </a:prstGeom>
        </p:spPr>
      </p:pic>
      <p:pic>
        <p:nvPicPr>
          <p:cNvPr id="40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399385" y="2229752"/>
            <a:ext cx="171450" cy="171450"/>
          </a:xfrm>
          <a:prstGeom prst="rect">
            <a:avLst/>
          </a:prstGeom>
        </p:spPr>
      </p:pic>
      <p:sp>
        <p:nvSpPr>
          <p:cNvPr id="41" name="Text 12"/>
          <p:cNvSpPr/>
          <p:nvPr/>
        </p:nvSpPr>
        <p:spPr>
          <a:xfrm>
            <a:off x="8624171" y="2239277"/>
            <a:ext cx="680085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00" dirty="0"/>
          </a:p>
        </p:txBody>
      </p:sp>
      <p:pic>
        <p:nvPicPr>
          <p:cNvPr id="42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597703" y="2051066"/>
            <a:ext cx="1524140" cy="542218"/>
          </a:xfrm>
          <a:prstGeom prst="rect">
            <a:avLst/>
          </a:prstGeom>
        </p:spPr>
      </p:pic>
      <p:pic>
        <p:nvPicPr>
          <p:cNvPr id="43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9747312" y="2182127"/>
            <a:ext cx="1224915" cy="266700"/>
          </a:xfrm>
          <a:prstGeom prst="rect">
            <a:avLst/>
          </a:prstGeom>
        </p:spPr>
      </p:pic>
      <p:pic>
        <p:nvPicPr>
          <p:cNvPr id="44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9823512" y="2229752"/>
            <a:ext cx="171450" cy="171450"/>
          </a:xfrm>
          <a:prstGeom prst="rect">
            <a:avLst/>
          </a:prstGeom>
        </p:spPr>
      </p:pic>
      <p:sp>
        <p:nvSpPr>
          <p:cNvPr id="45" name="Text 13"/>
          <p:cNvSpPr/>
          <p:nvPr/>
        </p:nvSpPr>
        <p:spPr>
          <a:xfrm>
            <a:off x="10048298" y="2239277"/>
            <a:ext cx="890111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00" dirty="0"/>
          </a:p>
        </p:txBody>
      </p:sp>
      <p:pic>
        <p:nvPicPr>
          <p:cNvPr id="46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1121842" y="2051066"/>
            <a:ext cx="1524140" cy="542218"/>
          </a:xfrm>
          <a:prstGeom prst="rect">
            <a:avLst/>
          </a:prstGeom>
        </p:spPr>
      </p:pic>
      <p:pic>
        <p:nvPicPr>
          <p:cNvPr id="47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1371464" y="2182127"/>
            <a:ext cx="1024890" cy="266700"/>
          </a:xfrm>
          <a:prstGeom prst="rect">
            <a:avLst/>
          </a:prstGeom>
        </p:spPr>
      </p:pic>
      <p:pic>
        <p:nvPicPr>
          <p:cNvPr id="48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1447664" y="2229752"/>
            <a:ext cx="171450" cy="171450"/>
          </a:xfrm>
          <a:prstGeom prst="rect">
            <a:avLst/>
          </a:prstGeom>
        </p:spPr>
      </p:pic>
      <p:sp>
        <p:nvSpPr>
          <p:cNvPr id="49" name="Text 14"/>
          <p:cNvSpPr/>
          <p:nvPr/>
        </p:nvSpPr>
        <p:spPr>
          <a:xfrm>
            <a:off x="11672450" y="2239277"/>
            <a:ext cx="680085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00" dirty="0"/>
          </a:p>
        </p:txBody>
      </p:sp>
      <p:pic>
        <p:nvPicPr>
          <p:cNvPr id="50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2645982" y="2051066"/>
            <a:ext cx="1524140" cy="542218"/>
          </a:xfrm>
          <a:prstGeom prst="rect">
            <a:avLst/>
          </a:prstGeom>
        </p:spPr>
      </p:pic>
      <p:pic>
        <p:nvPicPr>
          <p:cNvPr id="51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2795591" y="2182127"/>
            <a:ext cx="1224915" cy="266700"/>
          </a:xfrm>
          <a:prstGeom prst="rect">
            <a:avLst/>
          </a:prstGeom>
        </p:spPr>
      </p:pic>
      <p:pic>
        <p:nvPicPr>
          <p:cNvPr id="52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2871791" y="2229752"/>
            <a:ext cx="171450" cy="171450"/>
          </a:xfrm>
          <a:prstGeom prst="rect">
            <a:avLst/>
          </a:prstGeom>
        </p:spPr>
      </p:pic>
      <p:sp>
        <p:nvSpPr>
          <p:cNvPr id="53" name="Text 15"/>
          <p:cNvSpPr/>
          <p:nvPr/>
        </p:nvSpPr>
        <p:spPr>
          <a:xfrm>
            <a:off x="13096577" y="2239277"/>
            <a:ext cx="890111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00" dirty="0"/>
          </a:p>
        </p:txBody>
      </p:sp>
      <p:pic>
        <p:nvPicPr>
          <p:cNvPr id="54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14170121" y="2051066"/>
            <a:ext cx="1524140" cy="542218"/>
          </a:xfrm>
          <a:prstGeom prst="rect">
            <a:avLst/>
          </a:prstGeom>
        </p:spPr>
      </p:pic>
      <p:pic>
        <p:nvPicPr>
          <p:cNvPr id="55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4419743" y="2182127"/>
            <a:ext cx="1024890" cy="266700"/>
          </a:xfrm>
          <a:prstGeom prst="rect">
            <a:avLst/>
          </a:prstGeom>
        </p:spPr>
      </p:pic>
      <p:pic>
        <p:nvPicPr>
          <p:cNvPr id="56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14495943" y="2229752"/>
            <a:ext cx="171450" cy="171450"/>
          </a:xfrm>
          <a:prstGeom prst="rect">
            <a:avLst/>
          </a:prstGeom>
        </p:spPr>
      </p:pic>
      <p:sp>
        <p:nvSpPr>
          <p:cNvPr id="57" name="Text 16"/>
          <p:cNvSpPr/>
          <p:nvPr/>
        </p:nvSpPr>
        <p:spPr>
          <a:xfrm>
            <a:off x="14720729" y="2239277"/>
            <a:ext cx="680085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00" dirty="0"/>
          </a:p>
        </p:txBody>
      </p:sp>
      <p:pic>
        <p:nvPicPr>
          <p:cNvPr id="58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5694261" y="2051066"/>
            <a:ext cx="1509311" cy="542218"/>
          </a:xfrm>
          <a:prstGeom prst="rect">
            <a:avLst/>
          </a:prstGeom>
        </p:spPr>
      </p:pic>
      <p:pic>
        <p:nvPicPr>
          <p:cNvPr id="59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5943883" y="2182127"/>
            <a:ext cx="1024890" cy="266700"/>
          </a:xfrm>
          <a:prstGeom prst="rect">
            <a:avLst/>
          </a:prstGeom>
        </p:spPr>
      </p:pic>
      <p:pic>
        <p:nvPicPr>
          <p:cNvPr id="60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6020083" y="2229752"/>
            <a:ext cx="171450" cy="171450"/>
          </a:xfrm>
          <a:prstGeom prst="rect">
            <a:avLst/>
          </a:prstGeom>
        </p:spPr>
      </p:pic>
      <p:sp>
        <p:nvSpPr>
          <p:cNvPr id="61" name="Text 17"/>
          <p:cNvSpPr/>
          <p:nvPr/>
        </p:nvSpPr>
        <p:spPr>
          <a:xfrm>
            <a:off x="16244869" y="2239277"/>
            <a:ext cx="680085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00" dirty="0"/>
          </a:p>
        </p:txBody>
      </p:sp>
      <p:pic>
        <p:nvPicPr>
          <p:cNvPr id="62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1084427" y="2593284"/>
            <a:ext cx="16119145" cy="508744"/>
          </a:xfrm>
          <a:prstGeom prst="rect">
            <a:avLst/>
          </a:prstGeom>
        </p:spPr>
      </p:pic>
      <p:pic>
        <p:nvPicPr>
          <p:cNvPr id="63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1084427" y="2593284"/>
            <a:ext cx="5464997" cy="508744"/>
          </a:xfrm>
          <a:prstGeom prst="rect">
            <a:avLst/>
          </a:prstGeom>
        </p:spPr>
      </p:pic>
      <p:sp>
        <p:nvSpPr>
          <p:cNvPr id="64" name="Text 18"/>
          <p:cNvSpPr/>
          <p:nvPr/>
        </p:nvSpPr>
        <p:spPr>
          <a:xfrm>
            <a:off x="1245050" y="2713779"/>
            <a:ext cx="105013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Mastercard</a:t>
            </a:r>
            <a:endParaRPr lang="en-US" sz="1476" dirty="0"/>
          </a:p>
        </p:txBody>
      </p:sp>
      <p:pic>
        <p:nvPicPr>
          <p:cNvPr id="65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6549423" y="2593284"/>
            <a:ext cx="1524140" cy="508744"/>
          </a:xfrm>
          <a:prstGeom prst="rect">
            <a:avLst/>
          </a:prstGeom>
        </p:spPr>
      </p:pic>
      <p:pic>
        <p:nvPicPr>
          <p:cNvPr id="66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6651408" y="2707611"/>
            <a:ext cx="1320165" cy="266700"/>
          </a:xfrm>
          <a:prstGeom prst="rect">
            <a:avLst/>
          </a:prstGeom>
        </p:spPr>
      </p:pic>
      <p:pic>
        <p:nvPicPr>
          <p:cNvPr id="67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6727608" y="2755236"/>
            <a:ext cx="171450" cy="171450"/>
          </a:xfrm>
          <a:prstGeom prst="rect">
            <a:avLst/>
          </a:prstGeom>
        </p:spPr>
      </p:pic>
      <p:sp>
        <p:nvSpPr>
          <p:cNvPr id="68" name="Text 19"/>
          <p:cNvSpPr/>
          <p:nvPr/>
        </p:nvSpPr>
        <p:spPr>
          <a:xfrm>
            <a:off x="6952394" y="2764761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69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8073563" y="2593284"/>
            <a:ext cx="1524140" cy="508744"/>
          </a:xfrm>
          <a:prstGeom prst="rect">
            <a:avLst/>
          </a:prstGeom>
        </p:spPr>
      </p:pic>
      <p:pic>
        <p:nvPicPr>
          <p:cNvPr id="70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8323185" y="2707611"/>
            <a:ext cx="1024890" cy="266700"/>
          </a:xfrm>
          <a:prstGeom prst="rect">
            <a:avLst/>
          </a:prstGeom>
        </p:spPr>
      </p:pic>
      <p:pic>
        <p:nvPicPr>
          <p:cNvPr id="71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8399385" y="2755236"/>
            <a:ext cx="171450" cy="171450"/>
          </a:xfrm>
          <a:prstGeom prst="rect">
            <a:avLst/>
          </a:prstGeom>
        </p:spPr>
      </p:pic>
      <p:sp>
        <p:nvSpPr>
          <p:cNvPr id="72" name="Text 20"/>
          <p:cNvSpPr/>
          <p:nvPr/>
        </p:nvSpPr>
        <p:spPr>
          <a:xfrm>
            <a:off x="8624171" y="2764761"/>
            <a:ext cx="680085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00" dirty="0"/>
          </a:p>
        </p:txBody>
      </p:sp>
      <p:pic>
        <p:nvPicPr>
          <p:cNvPr id="73" name="Image 50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9597703" y="2593284"/>
            <a:ext cx="1524140" cy="508744"/>
          </a:xfrm>
          <a:prstGeom prst="rect">
            <a:avLst/>
          </a:prstGeom>
        </p:spPr>
      </p:pic>
      <p:pic>
        <p:nvPicPr>
          <p:cNvPr id="74" name="Image 51" descr="preencoded.png">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9747312" y="2707611"/>
            <a:ext cx="1224915" cy="266700"/>
          </a:xfrm>
          <a:prstGeom prst="rect">
            <a:avLst/>
          </a:prstGeom>
        </p:spPr>
      </p:pic>
      <p:pic>
        <p:nvPicPr>
          <p:cNvPr id="75" name="Image 52" descr="preencoded.png">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9823512" y="2755236"/>
            <a:ext cx="171450" cy="171450"/>
          </a:xfrm>
          <a:prstGeom prst="rect">
            <a:avLst/>
          </a:prstGeom>
        </p:spPr>
      </p:pic>
      <p:sp>
        <p:nvSpPr>
          <p:cNvPr id="76" name="Text 21"/>
          <p:cNvSpPr/>
          <p:nvPr/>
        </p:nvSpPr>
        <p:spPr>
          <a:xfrm>
            <a:off x="10048298" y="2764761"/>
            <a:ext cx="890111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00" dirty="0"/>
          </a:p>
        </p:txBody>
      </p:sp>
      <p:pic>
        <p:nvPicPr>
          <p:cNvPr id="77" name="Image 53" descr="preencoded.png">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11121842" y="2593284"/>
            <a:ext cx="1524140" cy="508744"/>
          </a:xfrm>
          <a:prstGeom prst="rect">
            <a:avLst/>
          </a:prstGeom>
        </p:spPr>
      </p:pic>
      <p:pic>
        <p:nvPicPr>
          <p:cNvPr id="78" name="Image 54" descr="preencoded.png">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11371464" y="2707611"/>
            <a:ext cx="1024890" cy="266700"/>
          </a:xfrm>
          <a:prstGeom prst="rect">
            <a:avLst/>
          </a:prstGeom>
        </p:spPr>
      </p:pic>
      <p:pic>
        <p:nvPicPr>
          <p:cNvPr id="79" name="Image 55" descr="preencoded.png">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11447664" y="2755236"/>
            <a:ext cx="171450" cy="171450"/>
          </a:xfrm>
          <a:prstGeom prst="rect">
            <a:avLst/>
          </a:prstGeom>
        </p:spPr>
      </p:pic>
      <p:sp>
        <p:nvSpPr>
          <p:cNvPr id="80" name="Text 22"/>
          <p:cNvSpPr/>
          <p:nvPr/>
        </p:nvSpPr>
        <p:spPr>
          <a:xfrm>
            <a:off x="11672450" y="2764761"/>
            <a:ext cx="680085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00" dirty="0"/>
          </a:p>
        </p:txBody>
      </p:sp>
      <p:pic>
        <p:nvPicPr>
          <p:cNvPr id="81" name="Image 56" descr="preencoded.png">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12645982" y="2593284"/>
            <a:ext cx="1524140" cy="508744"/>
          </a:xfrm>
          <a:prstGeom prst="rect">
            <a:avLst/>
          </a:prstGeom>
        </p:spPr>
      </p:pic>
      <p:pic>
        <p:nvPicPr>
          <p:cNvPr id="82" name="Image 57" descr="preencoded.png">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12795591" y="2707611"/>
            <a:ext cx="1224915" cy="266700"/>
          </a:xfrm>
          <a:prstGeom prst="rect">
            <a:avLst/>
          </a:prstGeom>
        </p:spPr>
      </p:pic>
      <p:pic>
        <p:nvPicPr>
          <p:cNvPr id="83" name="Image 58" descr="preencoded.png">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2871791" y="2755236"/>
            <a:ext cx="171450" cy="171450"/>
          </a:xfrm>
          <a:prstGeom prst="rect">
            <a:avLst/>
          </a:prstGeom>
        </p:spPr>
      </p:pic>
      <p:sp>
        <p:nvSpPr>
          <p:cNvPr id="84" name="Text 23"/>
          <p:cNvSpPr/>
          <p:nvPr/>
        </p:nvSpPr>
        <p:spPr>
          <a:xfrm>
            <a:off x="13096577" y="2764761"/>
            <a:ext cx="890111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00" dirty="0"/>
          </a:p>
        </p:txBody>
      </p:sp>
      <p:pic>
        <p:nvPicPr>
          <p:cNvPr id="85" name="Image 59" descr="preencoded.png">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14170121" y="2593284"/>
            <a:ext cx="1524140" cy="508744"/>
          </a:xfrm>
          <a:prstGeom prst="rect">
            <a:avLst/>
          </a:prstGeom>
        </p:spPr>
      </p:pic>
      <p:pic>
        <p:nvPicPr>
          <p:cNvPr id="86" name="Image 60" descr="preencoded.png">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14419743" y="2707611"/>
            <a:ext cx="1024890" cy="266700"/>
          </a:xfrm>
          <a:prstGeom prst="rect">
            <a:avLst/>
          </a:prstGeom>
        </p:spPr>
      </p:pic>
      <p:pic>
        <p:nvPicPr>
          <p:cNvPr id="87" name="Image 61" descr="preencoded.png">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14495943" y="2755236"/>
            <a:ext cx="171450" cy="171450"/>
          </a:xfrm>
          <a:prstGeom prst="rect">
            <a:avLst/>
          </a:prstGeom>
        </p:spPr>
      </p:pic>
      <p:sp>
        <p:nvSpPr>
          <p:cNvPr id="88" name="Text 24"/>
          <p:cNvSpPr/>
          <p:nvPr/>
        </p:nvSpPr>
        <p:spPr>
          <a:xfrm>
            <a:off x="14720729" y="2764761"/>
            <a:ext cx="680085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00" dirty="0"/>
          </a:p>
        </p:txBody>
      </p:sp>
      <p:pic>
        <p:nvPicPr>
          <p:cNvPr id="89" name="Image 62" descr="preencoded.png">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15694261" y="2593284"/>
            <a:ext cx="1509311" cy="508744"/>
          </a:xfrm>
          <a:prstGeom prst="rect">
            <a:avLst/>
          </a:prstGeom>
        </p:spPr>
      </p:pic>
      <p:pic>
        <p:nvPicPr>
          <p:cNvPr id="90" name="Image 63" descr="preencoded.png">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5943883" y="2707611"/>
            <a:ext cx="1024890" cy="266700"/>
          </a:xfrm>
          <a:prstGeom prst="rect">
            <a:avLst/>
          </a:prstGeom>
        </p:spPr>
      </p:pic>
      <p:pic>
        <p:nvPicPr>
          <p:cNvPr id="91" name="Image 64" descr="preencoded.png">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6020083" y="2755236"/>
            <a:ext cx="171450" cy="171450"/>
          </a:xfrm>
          <a:prstGeom prst="rect">
            <a:avLst/>
          </a:prstGeom>
        </p:spPr>
      </p:pic>
      <p:sp>
        <p:nvSpPr>
          <p:cNvPr id="92" name="Text 25"/>
          <p:cNvSpPr/>
          <p:nvPr/>
        </p:nvSpPr>
        <p:spPr>
          <a:xfrm>
            <a:off x="16244869" y="2764761"/>
            <a:ext cx="680085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00" dirty="0"/>
          </a:p>
        </p:txBody>
      </p:sp>
      <p:pic>
        <p:nvPicPr>
          <p:cNvPr id="93" name="Image 65" descr="preencoded.png">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084427" y="3102025"/>
            <a:ext cx="16119145" cy="508744"/>
          </a:xfrm>
          <a:prstGeom prst="rect">
            <a:avLst/>
          </a:prstGeom>
        </p:spPr>
      </p:pic>
      <p:pic>
        <p:nvPicPr>
          <p:cNvPr id="94" name="Image 66" descr="preencoded.png">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084427" y="3102034"/>
            <a:ext cx="5464997" cy="508744"/>
          </a:xfrm>
          <a:prstGeom prst="rect">
            <a:avLst/>
          </a:prstGeom>
        </p:spPr>
      </p:pic>
      <p:sp>
        <p:nvSpPr>
          <p:cNvPr id="95" name="Text 26"/>
          <p:cNvSpPr/>
          <p:nvPr/>
        </p:nvSpPr>
        <p:spPr>
          <a:xfrm>
            <a:off x="1245050" y="3222538"/>
            <a:ext cx="1640205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American Express</a:t>
            </a:r>
            <a:endParaRPr lang="en-US" sz="1476" dirty="0"/>
          </a:p>
        </p:txBody>
      </p:sp>
      <p:pic>
        <p:nvPicPr>
          <p:cNvPr id="96" name="Image 67" descr="preencoded.png">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6549423" y="3102043"/>
            <a:ext cx="1524140" cy="508744"/>
          </a:xfrm>
          <a:prstGeom prst="rect">
            <a:avLst/>
          </a:prstGeom>
        </p:spPr>
      </p:pic>
      <p:pic>
        <p:nvPicPr>
          <p:cNvPr id="97" name="Image 68" descr="preencoded.png">    </p:cNvPr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6651408" y="3216371"/>
            <a:ext cx="1320165" cy="266700"/>
          </a:xfrm>
          <a:prstGeom prst="rect">
            <a:avLst/>
          </a:prstGeom>
        </p:spPr>
      </p:pic>
      <p:pic>
        <p:nvPicPr>
          <p:cNvPr id="98" name="Image 69" descr="preencoded.png">    </p:cNvPr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6727608" y="3263996"/>
            <a:ext cx="171450" cy="171450"/>
          </a:xfrm>
          <a:prstGeom prst="rect">
            <a:avLst/>
          </a:prstGeom>
        </p:spPr>
      </p:pic>
      <p:sp>
        <p:nvSpPr>
          <p:cNvPr id="99" name="Text 27"/>
          <p:cNvSpPr/>
          <p:nvPr/>
        </p:nvSpPr>
        <p:spPr>
          <a:xfrm>
            <a:off x="6952394" y="3273521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00" name="Image 70" descr="preencoded.png">    </p:cNvPr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8073563" y="3102043"/>
            <a:ext cx="1524140" cy="508744"/>
          </a:xfrm>
          <a:prstGeom prst="rect">
            <a:avLst/>
          </a:prstGeom>
        </p:spPr>
      </p:pic>
      <p:pic>
        <p:nvPicPr>
          <p:cNvPr id="101" name="Image 71" descr="preencoded.png">    </p:cNvPr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8323185" y="3216371"/>
            <a:ext cx="1024890" cy="266700"/>
          </a:xfrm>
          <a:prstGeom prst="rect">
            <a:avLst/>
          </a:prstGeom>
        </p:spPr>
      </p:pic>
      <p:pic>
        <p:nvPicPr>
          <p:cNvPr id="102" name="Image 72" descr="preencoded.png">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8399385" y="3263996"/>
            <a:ext cx="171450" cy="171450"/>
          </a:xfrm>
          <a:prstGeom prst="rect">
            <a:avLst/>
          </a:prstGeom>
        </p:spPr>
      </p:pic>
      <p:sp>
        <p:nvSpPr>
          <p:cNvPr id="103" name="Text 28"/>
          <p:cNvSpPr/>
          <p:nvPr/>
        </p:nvSpPr>
        <p:spPr>
          <a:xfrm>
            <a:off x="8624171" y="3273521"/>
            <a:ext cx="680085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00" dirty="0"/>
          </a:p>
        </p:txBody>
      </p:sp>
      <p:pic>
        <p:nvPicPr>
          <p:cNvPr id="104" name="Image 73" descr="preencoded.png">    </p:cNvPr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9597703" y="3102043"/>
            <a:ext cx="1524140" cy="508744"/>
          </a:xfrm>
          <a:prstGeom prst="rect">
            <a:avLst/>
          </a:prstGeom>
        </p:spPr>
      </p:pic>
      <p:pic>
        <p:nvPicPr>
          <p:cNvPr id="105" name="Image 74" descr="preencoded.png">    </p:cNvPr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>
            <a:off x="9747312" y="3216371"/>
            <a:ext cx="1224915" cy="266700"/>
          </a:xfrm>
          <a:prstGeom prst="rect">
            <a:avLst/>
          </a:prstGeom>
        </p:spPr>
      </p:pic>
      <p:pic>
        <p:nvPicPr>
          <p:cNvPr id="106" name="Image 75" descr="preencoded.png">    </p:cNvPr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9823512" y="3263996"/>
            <a:ext cx="171450" cy="171450"/>
          </a:xfrm>
          <a:prstGeom prst="rect">
            <a:avLst/>
          </a:prstGeom>
        </p:spPr>
      </p:pic>
      <p:sp>
        <p:nvSpPr>
          <p:cNvPr id="107" name="Text 29"/>
          <p:cNvSpPr/>
          <p:nvPr/>
        </p:nvSpPr>
        <p:spPr>
          <a:xfrm>
            <a:off x="10048298" y="3273521"/>
            <a:ext cx="890111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00" dirty="0"/>
          </a:p>
        </p:txBody>
      </p:sp>
      <p:pic>
        <p:nvPicPr>
          <p:cNvPr id="108" name="Image 76" descr="preencoded.png">    </p:cNvPr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>
            <a:off x="11121842" y="3102043"/>
            <a:ext cx="1524140" cy="508744"/>
          </a:xfrm>
          <a:prstGeom prst="rect">
            <a:avLst/>
          </a:prstGeom>
        </p:spPr>
      </p:pic>
      <p:pic>
        <p:nvPicPr>
          <p:cNvPr id="109" name="Image 77" descr="preencoded.png">    </p:cNvPr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11371464" y="3216371"/>
            <a:ext cx="1024890" cy="266700"/>
          </a:xfrm>
          <a:prstGeom prst="rect">
            <a:avLst/>
          </a:prstGeom>
        </p:spPr>
      </p:pic>
      <p:pic>
        <p:nvPicPr>
          <p:cNvPr id="110" name="Image 78" descr="preencoded.png">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11447664" y="3263996"/>
            <a:ext cx="171450" cy="171450"/>
          </a:xfrm>
          <a:prstGeom prst="rect">
            <a:avLst/>
          </a:prstGeom>
        </p:spPr>
      </p:pic>
      <p:sp>
        <p:nvSpPr>
          <p:cNvPr id="111" name="Text 30"/>
          <p:cNvSpPr/>
          <p:nvPr/>
        </p:nvSpPr>
        <p:spPr>
          <a:xfrm>
            <a:off x="11672450" y="3273521"/>
            <a:ext cx="680085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00" dirty="0"/>
          </a:p>
        </p:txBody>
      </p:sp>
      <p:pic>
        <p:nvPicPr>
          <p:cNvPr id="112" name="Image 79" descr="preencoded.png">    </p:cNvPr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12645982" y="3102043"/>
            <a:ext cx="1524140" cy="508744"/>
          </a:xfrm>
          <a:prstGeom prst="rect">
            <a:avLst/>
          </a:prstGeom>
        </p:spPr>
      </p:pic>
      <p:pic>
        <p:nvPicPr>
          <p:cNvPr id="113" name="Image 80" descr="preencoded.png">    </p:cNvPr>
          <p:cNvPicPr>
            <a:picLocks noChangeAspect="1"/>
          </p:cNvPicPr>
          <p:nvPr/>
        </p:nvPicPr>
        <p:blipFill>
          <a:blip r:embed="rId81"/>
          <a:stretch>
            <a:fillRect/>
          </a:stretch>
        </p:blipFill>
        <p:spPr>
          <a:xfrm>
            <a:off x="12795591" y="3216371"/>
            <a:ext cx="1224915" cy="266700"/>
          </a:xfrm>
          <a:prstGeom prst="rect">
            <a:avLst/>
          </a:prstGeom>
        </p:spPr>
      </p:pic>
      <p:pic>
        <p:nvPicPr>
          <p:cNvPr id="114" name="Image 81" descr="preencoded.png">    </p:cNvPr>
          <p:cNvPicPr>
            <a:picLocks noChangeAspect="1"/>
          </p:cNvPicPr>
          <p:nvPr/>
        </p:nvPicPr>
        <p:blipFill>
          <a:blip r:embed="rId82"/>
          <a:stretch>
            <a:fillRect/>
          </a:stretch>
        </p:blipFill>
        <p:spPr>
          <a:xfrm>
            <a:off x="12871791" y="3263996"/>
            <a:ext cx="171450" cy="171450"/>
          </a:xfrm>
          <a:prstGeom prst="rect">
            <a:avLst/>
          </a:prstGeom>
        </p:spPr>
      </p:pic>
      <p:sp>
        <p:nvSpPr>
          <p:cNvPr id="115" name="Text 31"/>
          <p:cNvSpPr/>
          <p:nvPr/>
        </p:nvSpPr>
        <p:spPr>
          <a:xfrm>
            <a:off x="13096577" y="3273521"/>
            <a:ext cx="890111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00" dirty="0"/>
          </a:p>
        </p:txBody>
      </p:sp>
      <p:pic>
        <p:nvPicPr>
          <p:cNvPr id="116" name="Image 82" descr="preencoded.png">    </p:cNvPr>
          <p:cNvPicPr>
            <a:picLocks noChangeAspect="1"/>
          </p:cNvPicPr>
          <p:nvPr/>
        </p:nvPicPr>
        <p:blipFill>
          <a:blip r:embed="rId83"/>
          <a:stretch>
            <a:fillRect/>
          </a:stretch>
        </p:blipFill>
        <p:spPr>
          <a:xfrm>
            <a:off x="14170121" y="3102043"/>
            <a:ext cx="1524140" cy="508744"/>
          </a:xfrm>
          <a:prstGeom prst="rect">
            <a:avLst/>
          </a:prstGeom>
        </p:spPr>
      </p:pic>
      <p:pic>
        <p:nvPicPr>
          <p:cNvPr id="117" name="Image 83" descr="preencoded.png">    </p:cNvPr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14419743" y="3216371"/>
            <a:ext cx="1024890" cy="266700"/>
          </a:xfrm>
          <a:prstGeom prst="rect">
            <a:avLst/>
          </a:prstGeom>
        </p:spPr>
      </p:pic>
      <p:pic>
        <p:nvPicPr>
          <p:cNvPr id="118" name="Image 84" descr="preencoded.png">    </p:cNvPr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14495943" y="3263996"/>
            <a:ext cx="171450" cy="171450"/>
          </a:xfrm>
          <a:prstGeom prst="rect">
            <a:avLst/>
          </a:prstGeom>
        </p:spPr>
      </p:pic>
      <p:sp>
        <p:nvSpPr>
          <p:cNvPr id="119" name="Text 32"/>
          <p:cNvSpPr/>
          <p:nvPr/>
        </p:nvSpPr>
        <p:spPr>
          <a:xfrm>
            <a:off x="14720729" y="3273521"/>
            <a:ext cx="680085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00" dirty="0"/>
          </a:p>
        </p:txBody>
      </p:sp>
      <p:pic>
        <p:nvPicPr>
          <p:cNvPr id="120" name="Image 85" descr="preencoded.png">    </p:cNvPr>
          <p:cNvPicPr>
            <a:picLocks noChangeAspect="1"/>
          </p:cNvPicPr>
          <p:nvPr/>
        </p:nvPicPr>
        <p:blipFill>
          <a:blip r:embed="rId86"/>
          <a:stretch>
            <a:fillRect/>
          </a:stretch>
        </p:blipFill>
        <p:spPr>
          <a:xfrm>
            <a:off x="15694261" y="3102043"/>
            <a:ext cx="1509311" cy="508744"/>
          </a:xfrm>
          <a:prstGeom prst="rect">
            <a:avLst/>
          </a:prstGeom>
        </p:spPr>
      </p:pic>
      <p:pic>
        <p:nvPicPr>
          <p:cNvPr id="121" name="Image 86" descr="preencoded.png">    </p:cNvPr>
          <p:cNvPicPr>
            <a:picLocks noChangeAspect="1"/>
          </p:cNvPicPr>
          <p:nvPr/>
        </p:nvPicPr>
        <p:blipFill>
          <a:blip r:embed="rId87"/>
          <a:stretch>
            <a:fillRect/>
          </a:stretch>
        </p:blipFill>
        <p:spPr>
          <a:xfrm>
            <a:off x="15943883" y="3216371"/>
            <a:ext cx="1024890" cy="266700"/>
          </a:xfrm>
          <a:prstGeom prst="rect">
            <a:avLst/>
          </a:prstGeom>
        </p:spPr>
      </p:pic>
      <p:pic>
        <p:nvPicPr>
          <p:cNvPr id="122" name="Image 87" descr="preencoded.png">    </p:cNvPr>
          <p:cNvPicPr>
            <a:picLocks noChangeAspect="1"/>
          </p:cNvPicPr>
          <p:nvPr/>
        </p:nvPicPr>
        <p:blipFill>
          <a:blip r:embed="rId88"/>
          <a:stretch>
            <a:fillRect/>
          </a:stretch>
        </p:blipFill>
        <p:spPr>
          <a:xfrm>
            <a:off x="16020083" y="3263996"/>
            <a:ext cx="171450" cy="171450"/>
          </a:xfrm>
          <a:prstGeom prst="rect">
            <a:avLst/>
          </a:prstGeom>
        </p:spPr>
      </p:pic>
      <p:sp>
        <p:nvSpPr>
          <p:cNvPr id="123" name="Text 33"/>
          <p:cNvSpPr/>
          <p:nvPr/>
        </p:nvSpPr>
        <p:spPr>
          <a:xfrm>
            <a:off x="16244869" y="3273521"/>
            <a:ext cx="680085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00" dirty="0"/>
          </a:p>
        </p:txBody>
      </p:sp>
      <p:pic>
        <p:nvPicPr>
          <p:cNvPr id="124" name="Image 88" descr="preencoded.png">    </p:cNvPr>
          <p:cNvPicPr>
            <a:picLocks noChangeAspect="1"/>
          </p:cNvPicPr>
          <p:nvPr/>
        </p:nvPicPr>
        <p:blipFill>
          <a:blip r:embed="rId89"/>
          <a:stretch>
            <a:fillRect/>
          </a:stretch>
        </p:blipFill>
        <p:spPr>
          <a:xfrm>
            <a:off x="1084427" y="3610775"/>
            <a:ext cx="16119145" cy="508744"/>
          </a:xfrm>
          <a:prstGeom prst="rect">
            <a:avLst/>
          </a:prstGeom>
        </p:spPr>
      </p:pic>
      <p:pic>
        <p:nvPicPr>
          <p:cNvPr id="125" name="Image 89" descr="preencoded.png">    </p:cNvPr>
          <p:cNvPicPr>
            <a:picLocks noChangeAspect="1"/>
          </p:cNvPicPr>
          <p:nvPr/>
        </p:nvPicPr>
        <p:blipFill>
          <a:blip r:embed="rId90"/>
          <a:stretch>
            <a:fillRect/>
          </a:stretch>
        </p:blipFill>
        <p:spPr>
          <a:xfrm>
            <a:off x="1084427" y="3610766"/>
            <a:ext cx="5464997" cy="508744"/>
          </a:xfrm>
          <a:prstGeom prst="rect">
            <a:avLst/>
          </a:prstGeom>
        </p:spPr>
      </p:pic>
      <p:sp>
        <p:nvSpPr>
          <p:cNvPr id="126" name="Text 34"/>
          <p:cNvSpPr/>
          <p:nvPr/>
        </p:nvSpPr>
        <p:spPr>
          <a:xfrm>
            <a:off x="1245050" y="3731242"/>
            <a:ext cx="79009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Discover</a:t>
            </a:r>
            <a:endParaRPr lang="en-US" sz="1476" dirty="0"/>
          </a:p>
        </p:txBody>
      </p:sp>
      <p:pic>
        <p:nvPicPr>
          <p:cNvPr id="127" name="Image 90" descr="preencoded.png">    </p:cNvPr>
          <p:cNvPicPr>
            <a:picLocks noChangeAspect="1"/>
          </p:cNvPicPr>
          <p:nvPr/>
        </p:nvPicPr>
        <p:blipFill>
          <a:blip r:embed="rId91"/>
          <a:stretch>
            <a:fillRect/>
          </a:stretch>
        </p:blipFill>
        <p:spPr>
          <a:xfrm>
            <a:off x="6549423" y="3610756"/>
            <a:ext cx="1524140" cy="508744"/>
          </a:xfrm>
          <a:prstGeom prst="rect">
            <a:avLst/>
          </a:prstGeom>
        </p:spPr>
      </p:pic>
      <p:pic>
        <p:nvPicPr>
          <p:cNvPr id="128" name="Image 91" descr="preencoded.png">    </p:cNvPr>
          <p:cNvPicPr>
            <a:picLocks noChangeAspect="1"/>
          </p:cNvPicPr>
          <p:nvPr/>
        </p:nvPicPr>
        <p:blipFill>
          <a:blip r:embed="rId92"/>
          <a:stretch>
            <a:fillRect/>
          </a:stretch>
        </p:blipFill>
        <p:spPr>
          <a:xfrm>
            <a:off x="6651408" y="3725084"/>
            <a:ext cx="1320165" cy="266700"/>
          </a:xfrm>
          <a:prstGeom prst="rect">
            <a:avLst/>
          </a:prstGeom>
        </p:spPr>
      </p:pic>
      <p:pic>
        <p:nvPicPr>
          <p:cNvPr id="129" name="Image 92" descr="preencoded.png">    </p:cNvPr>
          <p:cNvPicPr>
            <a:picLocks noChangeAspect="1"/>
          </p:cNvPicPr>
          <p:nvPr/>
        </p:nvPicPr>
        <p:blipFill>
          <a:blip r:embed="rId93"/>
          <a:stretch>
            <a:fillRect/>
          </a:stretch>
        </p:blipFill>
        <p:spPr>
          <a:xfrm>
            <a:off x="6727608" y="3772709"/>
            <a:ext cx="171450" cy="171450"/>
          </a:xfrm>
          <a:prstGeom prst="rect">
            <a:avLst/>
          </a:prstGeom>
        </p:spPr>
      </p:pic>
      <p:sp>
        <p:nvSpPr>
          <p:cNvPr id="130" name="Text 35"/>
          <p:cNvSpPr/>
          <p:nvPr/>
        </p:nvSpPr>
        <p:spPr>
          <a:xfrm>
            <a:off x="6952394" y="3782234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31" name="Image 93" descr="preencoded.png">    </p:cNvPr>
          <p:cNvPicPr>
            <a:picLocks noChangeAspect="1"/>
          </p:cNvPicPr>
          <p:nvPr/>
        </p:nvPicPr>
        <p:blipFill>
          <a:blip r:embed="rId94"/>
          <a:stretch>
            <a:fillRect/>
          </a:stretch>
        </p:blipFill>
        <p:spPr>
          <a:xfrm>
            <a:off x="8073563" y="3610756"/>
            <a:ext cx="1524140" cy="508744"/>
          </a:xfrm>
          <a:prstGeom prst="rect">
            <a:avLst/>
          </a:prstGeom>
        </p:spPr>
      </p:pic>
      <p:pic>
        <p:nvPicPr>
          <p:cNvPr id="132" name="Image 94" descr="preencoded.png">    </p:cNvPr>
          <p:cNvPicPr>
            <a:picLocks noChangeAspect="1"/>
          </p:cNvPicPr>
          <p:nvPr/>
        </p:nvPicPr>
        <p:blipFill>
          <a:blip r:embed="rId95"/>
          <a:stretch>
            <a:fillRect/>
          </a:stretch>
        </p:blipFill>
        <p:spPr>
          <a:xfrm>
            <a:off x="8323185" y="3725084"/>
            <a:ext cx="1024890" cy="266700"/>
          </a:xfrm>
          <a:prstGeom prst="rect">
            <a:avLst/>
          </a:prstGeom>
        </p:spPr>
      </p:pic>
      <p:pic>
        <p:nvPicPr>
          <p:cNvPr id="133" name="Image 95" descr="preencoded.png">    </p:cNvPr>
          <p:cNvPicPr>
            <a:picLocks noChangeAspect="1"/>
          </p:cNvPicPr>
          <p:nvPr/>
        </p:nvPicPr>
        <p:blipFill>
          <a:blip r:embed="rId96"/>
          <a:stretch>
            <a:fillRect/>
          </a:stretch>
        </p:blipFill>
        <p:spPr>
          <a:xfrm>
            <a:off x="8399385" y="3772709"/>
            <a:ext cx="171450" cy="171450"/>
          </a:xfrm>
          <a:prstGeom prst="rect">
            <a:avLst/>
          </a:prstGeom>
        </p:spPr>
      </p:pic>
      <p:sp>
        <p:nvSpPr>
          <p:cNvPr id="134" name="Text 36"/>
          <p:cNvSpPr/>
          <p:nvPr/>
        </p:nvSpPr>
        <p:spPr>
          <a:xfrm>
            <a:off x="8624171" y="3782234"/>
            <a:ext cx="680085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00" dirty="0"/>
          </a:p>
        </p:txBody>
      </p:sp>
      <p:pic>
        <p:nvPicPr>
          <p:cNvPr id="135" name="Image 96" descr="preencoded.png">    </p:cNvPr>
          <p:cNvPicPr>
            <a:picLocks noChangeAspect="1"/>
          </p:cNvPicPr>
          <p:nvPr/>
        </p:nvPicPr>
        <p:blipFill>
          <a:blip r:embed="rId97"/>
          <a:stretch>
            <a:fillRect/>
          </a:stretch>
        </p:blipFill>
        <p:spPr>
          <a:xfrm>
            <a:off x="9597703" y="3610756"/>
            <a:ext cx="1524140" cy="508744"/>
          </a:xfrm>
          <a:prstGeom prst="rect">
            <a:avLst/>
          </a:prstGeom>
        </p:spPr>
      </p:pic>
      <p:pic>
        <p:nvPicPr>
          <p:cNvPr id="136" name="Image 97" descr="preencoded.png">    </p:cNvPr>
          <p:cNvPicPr>
            <a:picLocks noChangeAspect="1"/>
          </p:cNvPicPr>
          <p:nvPr/>
        </p:nvPicPr>
        <p:blipFill>
          <a:blip r:embed="rId98"/>
          <a:stretch>
            <a:fillRect/>
          </a:stretch>
        </p:blipFill>
        <p:spPr>
          <a:xfrm>
            <a:off x="9699687" y="3725084"/>
            <a:ext cx="1320165" cy="266700"/>
          </a:xfrm>
          <a:prstGeom prst="rect">
            <a:avLst/>
          </a:prstGeom>
        </p:spPr>
      </p:pic>
      <p:pic>
        <p:nvPicPr>
          <p:cNvPr id="137" name="Image 98" descr="preencoded.png">    </p:cNvPr>
          <p:cNvPicPr>
            <a:picLocks noChangeAspect="1"/>
          </p:cNvPicPr>
          <p:nvPr/>
        </p:nvPicPr>
        <p:blipFill>
          <a:blip r:embed="rId99"/>
          <a:stretch>
            <a:fillRect/>
          </a:stretch>
        </p:blipFill>
        <p:spPr>
          <a:xfrm>
            <a:off x="9775887" y="3772709"/>
            <a:ext cx="171450" cy="171450"/>
          </a:xfrm>
          <a:prstGeom prst="rect">
            <a:avLst/>
          </a:prstGeom>
        </p:spPr>
      </p:pic>
      <p:sp>
        <p:nvSpPr>
          <p:cNvPr id="138" name="Text 37"/>
          <p:cNvSpPr/>
          <p:nvPr/>
        </p:nvSpPr>
        <p:spPr>
          <a:xfrm>
            <a:off x="10000673" y="3782234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39" name="Image 99" descr="preencoded.png">    </p:cNvPr>
          <p:cNvPicPr>
            <a:picLocks noChangeAspect="1"/>
          </p:cNvPicPr>
          <p:nvPr/>
        </p:nvPicPr>
        <p:blipFill>
          <a:blip r:embed="rId100"/>
          <a:stretch>
            <a:fillRect/>
          </a:stretch>
        </p:blipFill>
        <p:spPr>
          <a:xfrm>
            <a:off x="11121842" y="3610756"/>
            <a:ext cx="1524140" cy="508744"/>
          </a:xfrm>
          <a:prstGeom prst="rect">
            <a:avLst/>
          </a:prstGeom>
        </p:spPr>
      </p:pic>
      <p:pic>
        <p:nvPicPr>
          <p:cNvPr id="140" name="Image 100" descr="preencoded.png">    </p:cNvPr>
          <p:cNvPicPr>
            <a:picLocks noChangeAspect="1"/>
          </p:cNvPicPr>
          <p:nvPr/>
        </p:nvPicPr>
        <p:blipFill>
          <a:blip r:embed="rId101"/>
          <a:stretch>
            <a:fillRect/>
          </a:stretch>
        </p:blipFill>
        <p:spPr>
          <a:xfrm>
            <a:off x="11223827" y="3725084"/>
            <a:ext cx="1320165" cy="266700"/>
          </a:xfrm>
          <a:prstGeom prst="rect">
            <a:avLst/>
          </a:prstGeom>
        </p:spPr>
      </p:pic>
      <p:pic>
        <p:nvPicPr>
          <p:cNvPr id="141" name="Image 101" descr="preencoded.png">    </p:cNvPr>
          <p:cNvPicPr>
            <a:picLocks noChangeAspect="1"/>
          </p:cNvPicPr>
          <p:nvPr/>
        </p:nvPicPr>
        <p:blipFill>
          <a:blip r:embed="rId102"/>
          <a:stretch>
            <a:fillRect/>
          </a:stretch>
        </p:blipFill>
        <p:spPr>
          <a:xfrm>
            <a:off x="11300027" y="3772709"/>
            <a:ext cx="171450" cy="171450"/>
          </a:xfrm>
          <a:prstGeom prst="rect">
            <a:avLst/>
          </a:prstGeom>
        </p:spPr>
      </p:pic>
      <p:sp>
        <p:nvSpPr>
          <p:cNvPr id="142" name="Text 38"/>
          <p:cNvSpPr/>
          <p:nvPr/>
        </p:nvSpPr>
        <p:spPr>
          <a:xfrm>
            <a:off x="11524813" y="3782234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43" name="Image 102" descr="preencoded.png">    </p:cNvPr>
          <p:cNvPicPr>
            <a:picLocks noChangeAspect="1"/>
          </p:cNvPicPr>
          <p:nvPr/>
        </p:nvPicPr>
        <p:blipFill>
          <a:blip r:embed="rId103"/>
          <a:stretch>
            <a:fillRect/>
          </a:stretch>
        </p:blipFill>
        <p:spPr>
          <a:xfrm>
            <a:off x="12645982" y="3610756"/>
            <a:ext cx="1524140" cy="508744"/>
          </a:xfrm>
          <a:prstGeom prst="rect">
            <a:avLst/>
          </a:prstGeom>
        </p:spPr>
      </p:pic>
      <p:pic>
        <p:nvPicPr>
          <p:cNvPr id="144" name="Image 103" descr="preencoded.png">    </p:cNvPr>
          <p:cNvPicPr>
            <a:picLocks noChangeAspect="1"/>
          </p:cNvPicPr>
          <p:nvPr/>
        </p:nvPicPr>
        <p:blipFill>
          <a:blip r:embed="rId104"/>
          <a:stretch>
            <a:fillRect/>
          </a:stretch>
        </p:blipFill>
        <p:spPr>
          <a:xfrm>
            <a:off x="12747966" y="3725084"/>
            <a:ext cx="1320165" cy="266700"/>
          </a:xfrm>
          <a:prstGeom prst="rect">
            <a:avLst/>
          </a:prstGeom>
        </p:spPr>
      </p:pic>
      <p:pic>
        <p:nvPicPr>
          <p:cNvPr id="145" name="Image 104" descr="preencoded.png">    </p:cNvPr>
          <p:cNvPicPr>
            <a:picLocks noChangeAspect="1"/>
          </p:cNvPicPr>
          <p:nvPr/>
        </p:nvPicPr>
        <p:blipFill>
          <a:blip r:embed="rId105"/>
          <a:stretch>
            <a:fillRect/>
          </a:stretch>
        </p:blipFill>
        <p:spPr>
          <a:xfrm>
            <a:off x="12824166" y="3772709"/>
            <a:ext cx="171450" cy="171450"/>
          </a:xfrm>
          <a:prstGeom prst="rect">
            <a:avLst/>
          </a:prstGeom>
        </p:spPr>
      </p:pic>
      <p:sp>
        <p:nvSpPr>
          <p:cNvPr id="146" name="Text 39"/>
          <p:cNvSpPr/>
          <p:nvPr/>
        </p:nvSpPr>
        <p:spPr>
          <a:xfrm>
            <a:off x="13048952" y="3782234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47" name="Image 105" descr="preencoded.png">    </p:cNvPr>
          <p:cNvPicPr>
            <a:picLocks noChangeAspect="1"/>
          </p:cNvPicPr>
          <p:nvPr/>
        </p:nvPicPr>
        <p:blipFill>
          <a:blip r:embed="rId106"/>
          <a:stretch>
            <a:fillRect/>
          </a:stretch>
        </p:blipFill>
        <p:spPr>
          <a:xfrm>
            <a:off x="14170121" y="3610756"/>
            <a:ext cx="1524140" cy="508744"/>
          </a:xfrm>
          <a:prstGeom prst="rect">
            <a:avLst/>
          </a:prstGeom>
        </p:spPr>
      </p:pic>
      <p:pic>
        <p:nvPicPr>
          <p:cNvPr id="148" name="Image 106" descr="preencoded.png">    </p:cNvPr>
          <p:cNvPicPr>
            <a:picLocks noChangeAspect="1"/>
          </p:cNvPicPr>
          <p:nvPr/>
        </p:nvPicPr>
        <p:blipFill>
          <a:blip r:embed="rId107"/>
          <a:stretch>
            <a:fillRect/>
          </a:stretch>
        </p:blipFill>
        <p:spPr>
          <a:xfrm>
            <a:off x="14419743" y="3725084"/>
            <a:ext cx="1024890" cy="266700"/>
          </a:xfrm>
          <a:prstGeom prst="rect">
            <a:avLst/>
          </a:prstGeom>
        </p:spPr>
      </p:pic>
      <p:pic>
        <p:nvPicPr>
          <p:cNvPr id="149" name="Image 107" descr="preencoded.png">    </p:cNvPr>
          <p:cNvPicPr>
            <a:picLocks noChangeAspect="1"/>
          </p:cNvPicPr>
          <p:nvPr/>
        </p:nvPicPr>
        <p:blipFill>
          <a:blip r:embed="rId108"/>
          <a:stretch>
            <a:fillRect/>
          </a:stretch>
        </p:blipFill>
        <p:spPr>
          <a:xfrm>
            <a:off x="14495943" y="3772709"/>
            <a:ext cx="171450" cy="171450"/>
          </a:xfrm>
          <a:prstGeom prst="rect">
            <a:avLst/>
          </a:prstGeom>
        </p:spPr>
      </p:pic>
      <p:sp>
        <p:nvSpPr>
          <p:cNvPr id="150" name="Text 40"/>
          <p:cNvSpPr/>
          <p:nvPr/>
        </p:nvSpPr>
        <p:spPr>
          <a:xfrm>
            <a:off x="14720729" y="3782234"/>
            <a:ext cx="680085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00" dirty="0"/>
          </a:p>
        </p:txBody>
      </p:sp>
      <p:pic>
        <p:nvPicPr>
          <p:cNvPr id="151" name="Image 108" descr="preencoded.png">    </p:cNvPr>
          <p:cNvPicPr>
            <a:picLocks noChangeAspect="1"/>
          </p:cNvPicPr>
          <p:nvPr/>
        </p:nvPicPr>
        <p:blipFill>
          <a:blip r:embed="rId109"/>
          <a:stretch>
            <a:fillRect/>
          </a:stretch>
        </p:blipFill>
        <p:spPr>
          <a:xfrm>
            <a:off x="15694261" y="3610756"/>
            <a:ext cx="1509311" cy="508744"/>
          </a:xfrm>
          <a:prstGeom prst="rect">
            <a:avLst/>
          </a:prstGeom>
        </p:spPr>
      </p:pic>
      <p:pic>
        <p:nvPicPr>
          <p:cNvPr id="152" name="Image 109" descr="preencoded.png">    </p:cNvPr>
          <p:cNvPicPr>
            <a:picLocks noChangeAspect="1"/>
          </p:cNvPicPr>
          <p:nvPr/>
        </p:nvPicPr>
        <p:blipFill>
          <a:blip r:embed="rId110"/>
          <a:stretch>
            <a:fillRect/>
          </a:stretch>
        </p:blipFill>
        <p:spPr>
          <a:xfrm>
            <a:off x="15943883" y="3725084"/>
            <a:ext cx="1024890" cy="266700"/>
          </a:xfrm>
          <a:prstGeom prst="rect">
            <a:avLst/>
          </a:prstGeom>
        </p:spPr>
      </p:pic>
      <p:pic>
        <p:nvPicPr>
          <p:cNvPr id="153" name="Image 110" descr="preencoded.png">    </p:cNvPr>
          <p:cNvPicPr>
            <a:picLocks noChangeAspect="1"/>
          </p:cNvPicPr>
          <p:nvPr/>
        </p:nvPicPr>
        <p:blipFill>
          <a:blip r:embed="rId111"/>
          <a:stretch>
            <a:fillRect/>
          </a:stretch>
        </p:blipFill>
        <p:spPr>
          <a:xfrm>
            <a:off x="16020083" y="3772709"/>
            <a:ext cx="171450" cy="171450"/>
          </a:xfrm>
          <a:prstGeom prst="rect">
            <a:avLst/>
          </a:prstGeom>
        </p:spPr>
      </p:pic>
      <p:sp>
        <p:nvSpPr>
          <p:cNvPr id="154" name="Text 41"/>
          <p:cNvSpPr/>
          <p:nvPr/>
        </p:nvSpPr>
        <p:spPr>
          <a:xfrm>
            <a:off x="16244869" y="3782234"/>
            <a:ext cx="680085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00" dirty="0"/>
          </a:p>
        </p:txBody>
      </p:sp>
      <p:pic>
        <p:nvPicPr>
          <p:cNvPr id="155" name="Image 111" descr="preencoded.png">    </p:cNvPr>
          <p:cNvPicPr>
            <a:picLocks noChangeAspect="1"/>
          </p:cNvPicPr>
          <p:nvPr/>
        </p:nvPicPr>
        <p:blipFill>
          <a:blip r:embed="rId112"/>
          <a:stretch>
            <a:fillRect/>
          </a:stretch>
        </p:blipFill>
        <p:spPr>
          <a:xfrm>
            <a:off x="1084427" y="4119516"/>
            <a:ext cx="16119145" cy="508744"/>
          </a:xfrm>
          <a:prstGeom prst="rect">
            <a:avLst/>
          </a:prstGeom>
        </p:spPr>
      </p:pic>
      <p:pic>
        <p:nvPicPr>
          <p:cNvPr id="156" name="Image 112" descr="preencoded.png">    </p:cNvPr>
          <p:cNvPicPr>
            <a:picLocks noChangeAspect="1"/>
          </p:cNvPicPr>
          <p:nvPr/>
        </p:nvPicPr>
        <p:blipFill>
          <a:blip r:embed="rId113"/>
          <a:stretch>
            <a:fillRect/>
          </a:stretch>
        </p:blipFill>
        <p:spPr>
          <a:xfrm>
            <a:off x="1084427" y="4119516"/>
            <a:ext cx="5464997" cy="508744"/>
          </a:xfrm>
          <a:prstGeom prst="rect">
            <a:avLst/>
          </a:prstGeom>
        </p:spPr>
      </p:pic>
      <p:sp>
        <p:nvSpPr>
          <p:cNvPr id="157" name="Text 42"/>
          <p:cNvSpPr/>
          <p:nvPr/>
        </p:nvSpPr>
        <p:spPr>
          <a:xfrm>
            <a:off x="1245050" y="4240011"/>
            <a:ext cx="106013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Diners Club</a:t>
            </a:r>
            <a:endParaRPr lang="en-US" sz="1476" dirty="0"/>
          </a:p>
        </p:txBody>
      </p:sp>
      <p:pic>
        <p:nvPicPr>
          <p:cNvPr id="158" name="Image 113" descr="preencoded.png">    </p:cNvPr>
          <p:cNvPicPr>
            <a:picLocks noChangeAspect="1"/>
          </p:cNvPicPr>
          <p:nvPr/>
        </p:nvPicPr>
        <p:blipFill>
          <a:blip r:embed="rId114"/>
          <a:stretch>
            <a:fillRect/>
          </a:stretch>
        </p:blipFill>
        <p:spPr>
          <a:xfrm>
            <a:off x="6549423" y="4119516"/>
            <a:ext cx="1524140" cy="508744"/>
          </a:xfrm>
          <a:prstGeom prst="rect">
            <a:avLst/>
          </a:prstGeom>
        </p:spPr>
      </p:pic>
      <p:pic>
        <p:nvPicPr>
          <p:cNvPr id="159" name="Image 114" descr="preencoded.png">    </p:cNvPr>
          <p:cNvPicPr>
            <a:picLocks noChangeAspect="1"/>
          </p:cNvPicPr>
          <p:nvPr/>
        </p:nvPicPr>
        <p:blipFill>
          <a:blip r:embed="rId115"/>
          <a:stretch>
            <a:fillRect/>
          </a:stretch>
        </p:blipFill>
        <p:spPr>
          <a:xfrm>
            <a:off x="6651408" y="4233844"/>
            <a:ext cx="1320165" cy="266700"/>
          </a:xfrm>
          <a:prstGeom prst="rect">
            <a:avLst/>
          </a:prstGeom>
        </p:spPr>
      </p:pic>
      <p:pic>
        <p:nvPicPr>
          <p:cNvPr id="160" name="Image 115" descr="preencoded.png">    </p:cNvPr>
          <p:cNvPicPr>
            <a:picLocks noChangeAspect="1"/>
          </p:cNvPicPr>
          <p:nvPr/>
        </p:nvPicPr>
        <p:blipFill>
          <a:blip r:embed="rId116"/>
          <a:stretch>
            <a:fillRect/>
          </a:stretch>
        </p:blipFill>
        <p:spPr>
          <a:xfrm>
            <a:off x="6727608" y="4281469"/>
            <a:ext cx="171450" cy="171450"/>
          </a:xfrm>
          <a:prstGeom prst="rect">
            <a:avLst/>
          </a:prstGeom>
        </p:spPr>
      </p:pic>
      <p:sp>
        <p:nvSpPr>
          <p:cNvPr id="161" name="Text 43"/>
          <p:cNvSpPr/>
          <p:nvPr/>
        </p:nvSpPr>
        <p:spPr>
          <a:xfrm>
            <a:off x="6952394" y="4290994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62" name="Image 116" descr="preencoded.png">    </p:cNvPr>
          <p:cNvPicPr>
            <a:picLocks noChangeAspect="1"/>
          </p:cNvPicPr>
          <p:nvPr/>
        </p:nvPicPr>
        <p:blipFill>
          <a:blip r:embed="rId117"/>
          <a:stretch>
            <a:fillRect/>
          </a:stretch>
        </p:blipFill>
        <p:spPr>
          <a:xfrm>
            <a:off x="8073563" y="4119516"/>
            <a:ext cx="1524140" cy="508744"/>
          </a:xfrm>
          <a:prstGeom prst="rect">
            <a:avLst/>
          </a:prstGeom>
        </p:spPr>
      </p:pic>
      <p:pic>
        <p:nvPicPr>
          <p:cNvPr id="163" name="Image 117" descr="preencoded.png">    </p:cNvPr>
          <p:cNvPicPr>
            <a:picLocks noChangeAspect="1"/>
          </p:cNvPicPr>
          <p:nvPr/>
        </p:nvPicPr>
        <p:blipFill>
          <a:blip r:embed="rId118"/>
          <a:stretch>
            <a:fillRect/>
          </a:stretch>
        </p:blipFill>
        <p:spPr>
          <a:xfrm>
            <a:off x="8323185" y="4233844"/>
            <a:ext cx="1024890" cy="266700"/>
          </a:xfrm>
          <a:prstGeom prst="rect">
            <a:avLst/>
          </a:prstGeom>
        </p:spPr>
      </p:pic>
      <p:pic>
        <p:nvPicPr>
          <p:cNvPr id="164" name="Image 118" descr="preencoded.png">    </p:cNvPr>
          <p:cNvPicPr>
            <a:picLocks noChangeAspect="1"/>
          </p:cNvPicPr>
          <p:nvPr/>
        </p:nvPicPr>
        <p:blipFill>
          <a:blip r:embed="rId119"/>
          <a:stretch>
            <a:fillRect/>
          </a:stretch>
        </p:blipFill>
        <p:spPr>
          <a:xfrm>
            <a:off x="8399385" y="4281469"/>
            <a:ext cx="171450" cy="171450"/>
          </a:xfrm>
          <a:prstGeom prst="rect">
            <a:avLst/>
          </a:prstGeom>
        </p:spPr>
      </p:pic>
      <p:sp>
        <p:nvSpPr>
          <p:cNvPr id="165" name="Text 44"/>
          <p:cNvSpPr/>
          <p:nvPr/>
        </p:nvSpPr>
        <p:spPr>
          <a:xfrm>
            <a:off x="8624171" y="4290994"/>
            <a:ext cx="680085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00" dirty="0"/>
          </a:p>
        </p:txBody>
      </p:sp>
      <p:pic>
        <p:nvPicPr>
          <p:cNvPr id="166" name="Image 119" descr="preencoded.png">    </p:cNvPr>
          <p:cNvPicPr>
            <a:picLocks noChangeAspect="1"/>
          </p:cNvPicPr>
          <p:nvPr/>
        </p:nvPicPr>
        <p:blipFill>
          <a:blip r:embed="rId120"/>
          <a:stretch>
            <a:fillRect/>
          </a:stretch>
        </p:blipFill>
        <p:spPr>
          <a:xfrm>
            <a:off x="9597703" y="4119516"/>
            <a:ext cx="1524140" cy="508744"/>
          </a:xfrm>
          <a:prstGeom prst="rect">
            <a:avLst/>
          </a:prstGeom>
        </p:spPr>
      </p:pic>
      <p:pic>
        <p:nvPicPr>
          <p:cNvPr id="167" name="Image 120" descr="preencoded.png">    </p:cNvPr>
          <p:cNvPicPr>
            <a:picLocks noChangeAspect="1"/>
          </p:cNvPicPr>
          <p:nvPr/>
        </p:nvPicPr>
        <p:blipFill>
          <a:blip r:embed="rId121"/>
          <a:stretch>
            <a:fillRect/>
          </a:stretch>
        </p:blipFill>
        <p:spPr>
          <a:xfrm>
            <a:off x="9699687" y="4233844"/>
            <a:ext cx="1320165" cy="266700"/>
          </a:xfrm>
          <a:prstGeom prst="rect">
            <a:avLst/>
          </a:prstGeom>
        </p:spPr>
      </p:pic>
      <p:pic>
        <p:nvPicPr>
          <p:cNvPr id="168" name="Image 121" descr="preencoded.png">    </p:cNvPr>
          <p:cNvPicPr>
            <a:picLocks noChangeAspect="1"/>
          </p:cNvPicPr>
          <p:nvPr/>
        </p:nvPicPr>
        <p:blipFill>
          <a:blip r:embed="rId122"/>
          <a:stretch>
            <a:fillRect/>
          </a:stretch>
        </p:blipFill>
        <p:spPr>
          <a:xfrm>
            <a:off x="9775887" y="4281469"/>
            <a:ext cx="171450" cy="171450"/>
          </a:xfrm>
          <a:prstGeom prst="rect">
            <a:avLst/>
          </a:prstGeom>
        </p:spPr>
      </p:pic>
      <p:sp>
        <p:nvSpPr>
          <p:cNvPr id="169" name="Text 45"/>
          <p:cNvSpPr/>
          <p:nvPr/>
        </p:nvSpPr>
        <p:spPr>
          <a:xfrm>
            <a:off x="10000673" y="4290994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70" name="Image 122" descr="preencoded.png">    </p:cNvPr>
          <p:cNvPicPr>
            <a:picLocks noChangeAspect="1"/>
          </p:cNvPicPr>
          <p:nvPr/>
        </p:nvPicPr>
        <p:blipFill>
          <a:blip r:embed="rId123"/>
          <a:stretch>
            <a:fillRect/>
          </a:stretch>
        </p:blipFill>
        <p:spPr>
          <a:xfrm>
            <a:off x="11121842" y="4119516"/>
            <a:ext cx="1524140" cy="508744"/>
          </a:xfrm>
          <a:prstGeom prst="rect">
            <a:avLst/>
          </a:prstGeom>
        </p:spPr>
      </p:pic>
      <p:pic>
        <p:nvPicPr>
          <p:cNvPr id="171" name="Image 123" descr="preencoded.png">    </p:cNvPr>
          <p:cNvPicPr>
            <a:picLocks noChangeAspect="1"/>
          </p:cNvPicPr>
          <p:nvPr/>
        </p:nvPicPr>
        <p:blipFill>
          <a:blip r:embed="rId124"/>
          <a:stretch>
            <a:fillRect/>
          </a:stretch>
        </p:blipFill>
        <p:spPr>
          <a:xfrm>
            <a:off x="11223827" y="4233844"/>
            <a:ext cx="1320165" cy="266700"/>
          </a:xfrm>
          <a:prstGeom prst="rect">
            <a:avLst/>
          </a:prstGeom>
        </p:spPr>
      </p:pic>
      <p:pic>
        <p:nvPicPr>
          <p:cNvPr id="172" name="Image 124" descr="preencoded.png">    </p:cNvPr>
          <p:cNvPicPr>
            <a:picLocks noChangeAspect="1"/>
          </p:cNvPicPr>
          <p:nvPr/>
        </p:nvPicPr>
        <p:blipFill>
          <a:blip r:embed="rId125"/>
          <a:stretch>
            <a:fillRect/>
          </a:stretch>
        </p:blipFill>
        <p:spPr>
          <a:xfrm>
            <a:off x="11300027" y="4281469"/>
            <a:ext cx="171450" cy="171450"/>
          </a:xfrm>
          <a:prstGeom prst="rect">
            <a:avLst/>
          </a:prstGeom>
        </p:spPr>
      </p:pic>
      <p:sp>
        <p:nvSpPr>
          <p:cNvPr id="173" name="Text 46"/>
          <p:cNvSpPr/>
          <p:nvPr/>
        </p:nvSpPr>
        <p:spPr>
          <a:xfrm>
            <a:off x="11524813" y="4290994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74" name="Image 125" descr="preencoded.png">    </p:cNvPr>
          <p:cNvPicPr>
            <a:picLocks noChangeAspect="1"/>
          </p:cNvPicPr>
          <p:nvPr/>
        </p:nvPicPr>
        <p:blipFill>
          <a:blip r:embed="rId126"/>
          <a:stretch>
            <a:fillRect/>
          </a:stretch>
        </p:blipFill>
        <p:spPr>
          <a:xfrm>
            <a:off x="12645982" y="4119516"/>
            <a:ext cx="1524140" cy="508744"/>
          </a:xfrm>
          <a:prstGeom prst="rect">
            <a:avLst/>
          </a:prstGeom>
        </p:spPr>
      </p:pic>
      <p:pic>
        <p:nvPicPr>
          <p:cNvPr id="175" name="Image 126" descr="preencoded.png">    </p:cNvPr>
          <p:cNvPicPr>
            <a:picLocks noChangeAspect="1"/>
          </p:cNvPicPr>
          <p:nvPr/>
        </p:nvPicPr>
        <p:blipFill>
          <a:blip r:embed="rId127"/>
          <a:stretch>
            <a:fillRect/>
          </a:stretch>
        </p:blipFill>
        <p:spPr>
          <a:xfrm>
            <a:off x="12747966" y="4233844"/>
            <a:ext cx="1320165" cy="266700"/>
          </a:xfrm>
          <a:prstGeom prst="rect">
            <a:avLst/>
          </a:prstGeom>
        </p:spPr>
      </p:pic>
      <p:pic>
        <p:nvPicPr>
          <p:cNvPr id="176" name="Image 127" descr="preencoded.png">    </p:cNvPr>
          <p:cNvPicPr>
            <a:picLocks noChangeAspect="1"/>
          </p:cNvPicPr>
          <p:nvPr/>
        </p:nvPicPr>
        <p:blipFill>
          <a:blip r:embed="rId128"/>
          <a:stretch>
            <a:fillRect/>
          </a:stretch>
        </p:blipFill>
        <p:spPr>
          <a:xfrm>
            <a:off x="12824166" y="4281469"/>
            <a:ext cx="171450" cy="171450"/>
          </a:xfrm>
          <a:prstGeom prst="rect">
            <a:avLst/>
          </a:prstGeom>
        </p:spPr>
      </p:pic>
      <p:sp>
        <p:nvSpPr>
          <p:cNvPr id="177" name="Text 47"/>
          <p:cNvSpPr/>
          <p:nvPr/>
        </p:nvSpPr>
        <p:spPr>
          <a:xfrm>
            <a:off x="13048952" y="4290994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78" name="Image 128" descr="preencoded.png">    </p:cNvPr>
          <p:cNvPicPr>
            <a:picLocks noChangeAspect="1"/>
          </p:cNvPicPr>
          <p:nvPr/>
        </p:nvPicPr>
        <p:blipFill>
          <a:blip r:embed="rId129"/>
          <a:stretch>
            <a:fillRect/>
          </a:stretch>
        </p:blipFill>
        <p:spPr>
          <a:xfrm>
            <a:off x="14170121" y="4119516"/>
            <a:ext cx="1524140" cy="508744"/>
          </a:xfrm>
          <a:prstGeom prst="rect">
            <a:avLst/>
          </a:prstGeom>
        </p:spPr>
      </p:pic>
      <p:pic>
        <p:nvPicPr>
          <p:cNvPr id="179" name="Image 129" descr="preencoded.png">    </p:cNvPr>
          <p:cNvPicPr>
            <a:picLocks noChangeAspect="1"/>
          </p:cNvPicPr>
          <p:nvPr/>
        </p:nvPicPr>
        <p:blipFill>
          <a:blip r:embed="rId130"/>
          <a:stretch>
            <a:fillRect/>
          </a:stretch>
        </p:blipFill>
        <p:spPr>
          <a:xfrm>
            <a:off x="14419743" y="4233844"/>
            <a:ext cx="1024890" cy="266700"/>
          </a:xfrm>
          <a:prstGeom prst="rect">
            <a:avLst/>
          </a:prstGeom>
        </p:spPr>
      </p:pic>
      <p:pic>
        <p:nvPicPr>
          <p:cNvPr id="180" name="Image 130" descr="preencoded.png">    </p:cNvPr>
          <p:cNvPicPr>
            <a:picLocks noChangeAspect="1"/>
          </p:cNvPicPr>
          <p:nvPr/>
        </p:nvPicPr>
        <p:blipFill>
          <a:blip r:embed="rId131"/>
          <a:stretch>
            <a:fillRect/>
          </a:stretch>
        </p:blipFill>
        <p:spPr>
          <a:xfrm>
            <a:off x="14495943" y="4281469"/>
            <a:ext cx="171450" cy="171450"/>
          </a:xfrm>
          <a:prstGeom prst="rect">
            <a:avLst/>
          </a:prstGeom>
        </p:spPr>
      </p:pic>
      <p:sp>
        <p:nvSpPr>
          <p:cNvPr id="181" name="Text 48"/>
          <p:cNvSpPr/>
          <p:nvPr/>
        </p:nvSpPr>
        <p:spPr>
          <a:xfrm>
            <a:off x="14720729" y="4290994"/>
            <a:ext cx="680085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00" dirty="0"/>
          </a:p>
        </p:txBody>
      </p:sp>
      <p:pic>
        <p:nvPicPr>
          <p:cNvPr id="182" name="Image 131" descr="preencoded.png">    </p:cNvPr>
          <p:cNvPicPr>
            <a:picLocks noChangeAspect="1"/>
          </p:cNvPicPr>
          <p:nvPr/>
        </p:nvPicPr>
        <p:blipFill>
          <a:blip r:embed="rId132"/>
          <a:stretch>
            <a:fillRect/>
          </a:stretch>
        </p:blipFill>
        <p:spPr>
          <a:xfrm>
            <a:off x="15694261" y="4119516"/>
            <a:ext cx="1509311" cy="508744"/>
          </a:xfrm>
          <a:prstGeom prst="rect">
            <a:avLst/>
          </a:prstGeom>
        </p:spPr>
      </p:pic>
      <p:pic>
        <p:nvPicPr>
          <p:cNvPr id="183" name="Image 132" descr="preencoded.png">    </p:cNvPr>
          <p:cNvPicPr>
            <a:picLocks noChangeAspect="1"/>
          </p:cNvPicPr>
          <p:nvPr/>
        </p:nvPicPr>
        <p:blipFill>
          <a:blip r:embed="rId133"/>
          <a:stretch>
            <a:fillRect/>
          </a:stretch>
        </p:blipFill>
        <p:spPr>
          <a:xfrm>
            <a:off x="15943883" y="4233844"/>
            <a:ext cx="1024890" cy="266700"/>
          </a:xfrm>
          <a:prstGeom prst="rect">
            <a:avLst/>
          </a:prstGeom>
        </p:spPr>
      </p:pic>
      <p:pic>
        <p:nvPicPr>
          <p:cNvPr id="184" name="Image 133" descr="preencoded.png">    </p:cNvPr>
          <p:cNvPicPr>
            <a:picLocks noChangeAspect="1"/>
          </p:cNvPicPr>
          <p:nvPr/>
        </p:nvPicPr>
        <p:blipFill>
          <a:blip r:embed="rId134"/>
          <a:stretch>
            <a:fillRect/>
          </a:stretch>
        </p:blipFill>
        <p:spPr>
          <a:xfrm>
            <a:off x="16020083" y="4281469"/>
            <a:ext cx="171450" cy="171450"/>
          </a:xfrm>
          <a:prstGeom prst="rect">
            <a:avLst/>
          </a:prstGeom>
        </p:spPr>
      </p:pic>
      <p:sp>
        <p:nvSpPr>
          <p:cNvPr id="185" name="Text 49"/>
          <p:cNvSpPr/>
          <p:nvPr/>
        </p:nvSpPr>
        <p:spPr>
          <a:xfrm>
            <a:off x="16244869" y="4290994"/>
            <a:ext cx="680085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00" dirty="0"/>
          </a:p>
        </p:txBody>
      </p:sp>
      <p:pic>
        <p:nvPicPr>
          <p:cNvPr id="186" name="Image 134" descr="preencoded.png">    </p:cNvPr>
          <p:cNvPicPr>
            <a:picLocks noChangeAspect="1"/>
          </p:cNvPicPr>
          <p:nvPr/>
        </p:nvPicPr>
        <p:blipFill>
          <a:blip r:embed="rId135"/>
          <a:stretch>
            <a:fillRect/>
          </a:stretch>
        </p:blipFill>
        <p:spPr>
          <a:xfrm>
            <a:off x="1084427" y="4628257"/>
            <a:ext cx="16119145" cy="508744"/>
          </a:xfrm>
          <a:prstGeom prst="rect">
            <a:avLst/>
          </a:prstGeom>
        </p:spPr>
      </p:pic>
      <p:pic>
        <p:nvPicPr>
          <p:cNvPr id="187" name="Image 135" descr="preencoded.png">    </p:cNvPr>
          <p:cNvPicPr>
            <a:picLocks noChangeAspect="1"/>
          </p:cNvPicPr>
          <p:nvPr/>
        </p:nvPicPr>
        <p:blipFill>
          <a:blip r:embed="rId136"/>
          <a:stretch>
            <a:fillRect/>
          </a:stretch>
        </p:blipFill>
        <p:spPr>
          <a:xfrm>
            <a:off x="1084427" y="4628266"/>
            <a:ext cx="5464997" cy="508744"/>
          </a:xfrm>
          <a:prstGeom prst="rect">
            <a:avLst/>
          </a:prstGeom>
        </p:spPr>
      </p:pic>
      <p:sp>
        <p:nvSpPr>
          <p:cNvPr id="188" name="Text 50"/>
          <p:cNvSpPr/>
          <p:nvPr/>
        </p:nvSpPr>
        <p:spPr>
          <a:xfrm>
            <a:off x="1245050" y="4748771"/>
            <a:ext cx="144018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China UnionPay</a:t>
            </a:r>
            <a:endParaRPr lang="en-US" sz="1476" dirty="0"/>
          </a:p>
        </p:txBody>
      </p:sp>
      <p:pic>
        <p:nvPicPr>
          <p:cNvPr id="189" name="Image 136" descr="preencoded.png">    </p:cNvPr>
          <p:cNvPicPr>
            <a:picLocks noChangeAspect="1"/>
          </p:cNvPicPr>
          <p:nvPr/>
        </p:nvPicPr>
        <p:blipFill>
          <a:blip r:embed="rId137"/>
          <a:stretch>
            <a:fillRect/>
          </a:stretch>
        </p:blipFill>
        <p:spPr>
          <a:xfrm>
            <a:off x="6549423" y="4628276"/>
            <a:ext cx="1524140" cy="508744"/>
          </a:xfrm>
          <a:prstGeom prst="rect">
            <a:avLst/>
          </a:prstGeom>
        </p:spPr>
      </p:pic>
      <p:pic>
        <p:nvPicPr>
          <p:cNvPr id="190" name="Image 137" descr="preencoded.png">    </p:cNvPr>
          <p:cNvPicPr>
            <a:picLocks noChangeAspect="1"/>
          </p:cNvPicPr>
          <p:nvPr/>
        </p:nvPicPr>
        <p:blipFill>
          <a:blip r:embed="rId138"/>
          <a:stretch>
            <a:fillRect/>
          </a:stretch>
        </p:blipFill>
        <p:spPr>
          <a:xfrm>
            <a:off x="6651408" y="4742604"/>
            <a:ext cx="1320165" cy="266700"/>
          </a:xfrm>
          <a:prstGeom prst="rect">
            <a:avLst/>
          </a:prstGeom>
        </p:spPr>
      </p:pic>
      <p:pic>
        <p:nvPicPr>
          <p:cNvPr id="191" name="Image 138" descr="preencoded.png">    </p:cNvPr>
          <p:cNvPicPr>
            <a:picLocks noChangeAspect="1"/>
          </p:cNvPicPr>
          <p:nvPr/>
        </p:nvPicPr>
        <p:blipFill>
          <a:blip r:embed="rId139"/>
          <a:stretch>
            <a:fillRect/>
          </a:stretch>
        </p:blipFill>
        <p:spPr>
          <a:xfrm>
            <a:off x="6727608" y="4790229"/>
            <a:ext cx="171450" cy="171450"/>
          </a:xfrm>
          <a:prstGeom prst="rect">
            <a:avLst/>
          </a:prstGeom>
        </p:spPr>
      </p:pic>
      <p:sp>
        <p:nvSpPr>
          <p:cNvPr id="192" name="Text 51"/>
          <p:cNvSpPr/>
          <p:nvPr/>
        </p:nvSpPr>
        <p:spPr>
          <a:xfrm>
            <a:off x="6952394" y="4799754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93" name="Image 139" descr="preencoded.png">    </p:cNvPr>
          <p:cNvPicPr>
            <a:picLocks noChangeAspect="1"/>
          </p:cNvPicPr>
          <p:nvPr/>
        </p:nvPicPr>
        <p:blipFill>
          <a:blip r:embed="rId140"/>
          <a:stretch>
            <a:fillRect/>
          </a:stretch>
        </p:blipFill>
        <p:spPr>
          <a:xfrm>
            <a:off x="8073563" y="4628276"/>
            <a:ext cx="1524140" cy="508744"/>
          </a:xfrm>
          <a:prstGeom prst="rect">
            <a:avLst/>
          </a:prstGeom>
        </p:spPr>
      </p:pic>
      <p:pic>
        <p:nvPicPr>
          <p:cNvPr id="194" name="Image 140" descr="preencoded.png">    </p:cNvPr>
          <p:cNvPicPr>
            <a:picLocks noChangeAspect="1"/>
          </p:cNvPicPr>
          <p:nvPr/>
        </p:nvPicPr>
        <p:blipFill>
          <a:blip r:embed="rId141"/>
          <a:stretch>
            <a:fillRect/>
          </a:stretch>
        </p:blipFill>
        <p:spPr>
          <a:xfrm>
            <a:off x="8175547" y="4742604"/>
            <a:ext cx="1320165" cy="266700"/>
          </a:xfrm>
          <a:prstGeom prst="rect">
            <a:avLst/>
          </a:prstGeom>
        </p:spPr>
      </p:pic>
      <p:pic>
        <p:nvPicPr>
          <p:cNvPr id="195" name="Image 141" descr="preencoded.png">    </p:cNvPr>
          <p:cNvPicPr>
            <a:picLocks noChangeAspect="1"/>
          </p:cNvPicPr>
          <p:nvPr/>
        </p:nvPicPr>
        <p:blipFill>
          <a:blip r:embed="rId142"/>
          <a:stretch>
            <a:fillRect/>
          </a:stretch>
        </p:blipFill>
        <p:spPr>
          <a:xfrm>
            <a:off x="8251747" y="4790229"/>
            <a:ext cx="171450" cy="171450"/>
          </a:xfrm>
          <a:prstGeom prst="rect">
            <a:avLst/>
          </a:prstGeom>
        </p:spPr>
      </p:pic>
      <p:sp>
        <p:nvSpPr>
          <p:cNvPr id="196" name="Text 52"/>
          <p:cNvSpPr/>
          <p:nvPr/>
        </p:nvSpPr>
        <p:spPr>
          <a:xfrm>
            <a:off x="8476534" y="4799754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97" name="Image 142" descr="preencoded.png">    </p:cNvPr>
          <p:cNvPicPr>
            <a:picLocks noChangeAspect="1"/>
          </p:cNvPicPr>
          <p:nvPr/>
        </p:nvPicPr>
        <p:blipFill>
          <a:blip r:embed="rId143"/>
          <a:stretch>
            <a:fillRect/>
          </a:stretch>
        </p:blipFill>
        <p:spPr>
          <a:xfrm>
            <a:off x="9597703" y="4628276"/>
            <a:ext cx="1524140" cy="508744"/>
          </a:xfrm>
          <a:prstGeom prst="rect">
            <a:avLst/>
          </a:prstGeom>
        </p:spPr>
      </p:pic>
      <p:pic>
        <p:nvPicPr>
          <p:cNvPr id="198" name="Image 143" descr="preencoded.png">    </p:cNvPr>
          <p:cNvPicPr>
            <a:picLocks noChangeAspect="1"/>
          </p:cNvPicPr>
          <p:nvPr/>
        </p:nvPicPr>
        <p:blipFill>
          <a:blip r:embed="rId144"/>
          <a:stretch>
            <a:fillRect/>
          </a:stretch>
        </p:blipFill>
        <p:spPr>
          <a:xfrm>
            <a:off x="9699687" y="4742604"/>
            <a:ext cx="1320165" cy="266700"/>
          </a:xfrm>
          <a:prstGeom prst="rect">
            <a:avLst/>
          </a:prstGeom>
        </p:spPr>
      </p:pic>
      <p:pic>
        <p:nvPicPr>
          <p:cNvPr id="199" name="Image 144" descr="preencoded.png">    </p:cNvPr>
          <p:cNvPicPr>
            <a:picLocks noChangeAspect="1"/>
          </p:cNvPicPr>
          <p:nvPr/>
        </p:nvPicPr>
        <p:blipFill>
          <a:blip r:embed="rId145"/>
          <a:stretch>
            <a:fillRect/>
          </a:stretch>
        </p:blipFill>
        <p:spPr>
          <a:xfrm>
            <a:off x="9775887" y="4790229"/>
            <a:ext cx="171450" cy="171450"/>
          </a:xfrm>
          <a:prstGeom prst="rect">
            <a:avLst/>
          </a:prstGeom>
        </p:spPr>
      </p:pic>
      <p:sp>
        <p:nvSpPr>
          <p:cNvPr id="200" name="Text 53"/>
          <p:cNvSpPr/>
          <p:nvPr/>
        </p:nvSpPr>
        <p:spPr>
          <a:xfrm>
            <a:off x="10000673" y="4799754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201" name="Image 145" descr="preencoded.png">    </p:cNvPr>
          <p:cNvPicPr>
            <a:picLocks noChangeAspect="1"/>
          </p:cNvPicPr>
          <p:nvPr/>
        </p:nvPicPr>
        <p:blipFill>
          <a:blip r:embed="rId146"/>
          <a:stretch>
            <a:fillRect/>
          </a:stretch>
        </p:blipFill>
        <p:spPr>
          <a:xfrm>
            <a:off x="11121842" y="4628276"/>
            <a:ext cx="1524140" cy="508744"/>
          </a:xfrm>
          <a:prstGeom prst="rect">
            <a:avLst/>
          </a:prstGeom>
        </p:spPr>
      </p:pic>
      <p:pic>
        <p:nvPicPr>
          <p:cNvPr id="202" name="Image 146" descr="preencoded.png">    </p:cNvPr>
          <p:cNvPicPr>
            <a:picLocks noChangeAspect="1"/>
          </p:cNvPicPr>
          <p:nvPr/>
        </p:nvPicPr>
        <p:blipFill>
          <a:blip r:embed="rId147"/>
          <a:stretch>
            <a:fillRect/>
          </a:stretch>
        </p:blipFill>
        <p:spPr>
          <a:xfrm>
            <a:off x="11371464" y="4742604"/>
            <a:ext cx="1024890" cy="266700"/>
          </a:xfrm>
          <a:prstGeom prst="rect">
            <a:avLst/>
          </a:prstGeom>
        </p:spPr>
      </p:pic>
      <p:pic>
        <p:nvPicPr>
          <p:cNvPr id="203" name="Image 147" descr="preencoded.png">    </p:cNvPr>
          <p:cNvPicPr>
            <a:picLocks noChangeAspect="1"/>
          </p:cNvPicPr>
          <p:nvPr/>
        </p:nvPicPr>
        <p:blipFill>
          <a:blip r:embed="rId148"/>
          <a:stretch>
            <a:fillRect/>
          </a:stretch>
        </p:blipFill>
        <p:spPr>
          <a:xfrm>
            <a:off x="11447664" y="4790229"/>
            <a:ext cx="171450" cy="171450"/>
          </a:xfrm>
          <a:prstGeom prst="rect">
            <a:avLst/>
          </a:prstGeom>
        </p:spPr>
      </p:pic>
      <p:sp>
        <p:nvSpPr>
          <p:cNvPr id="204" name="Text 54"/>
          <p:cNvSpPr/>
          <p:nvPr/>
        </p:nvSpPr>
        <p:spPr>
          <a:xfrm>
            <a:off x="11672450" y="4799754"/>
            <a:ext cx="680085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00" dirty="0"/>
          </a:p>
        </p:txBody>
      </p:sp>
      <p:pic>
        <p:nvPicPr>
          <p:cNvPr id="205" name="Image 148" descr="preencoded.png">    </p:cNvPr>
          <p:cNvPicPr>
            <a:picLocks noChangeAspect="1"/>
          </p:cNvPicPr>
          <p:nvPr/>
        </p:nvPicPr>
        <p:blipFill>
          <a:blip r:embed="rId149"/>
          <a:stretch>
            <a:fillRect/>
          </a:stretch>
        </p:blipFill>
        <p:spPr>
          <a:xfrm>
            <a:off x="12645982" y="4628276"/>
            <a:ext cx="1524140" cy="508744"/>
          </a:xfrm>
          <a:prstGeom prst="rect">
            <a:avLst/>
          </a:prstGeom>
        </p:spPr>
      </p:pic>
      <p:pic>
        <p:nvPicPr>
          <p:cNvPr id="206" name="Image 149" descr="preencoded.png">    </p:cNvPr>
          <p:cNvPicPr>
            <a:picLocks noChangeAspect="1"/>
          </p:cNvPicPr>
          <p:nvPr/>
        </p:nvPicPr>
        <p:blipFill>
          <a:blip r:embed="rId150"/>
          <a:stretch>
            <a:fillRect/>
          </a:stretch>
        </p:blipFill>
        <p:spPr>
          <a:xfrm>
            <a:off x="12747966" y="4742604"/>
            <a:ext cx="1320165" cy="266700"/>
          </a:xfrm>
          <a:prstGeom prst="rect">
            <a:avLst/>
          </a:prstGeom>
        </p:spPr>
      </p:pic>
      <p:pic>
        <p:nvPicPr>
          <p:cNvPr id="207" name="Image 150" descr="preencoded.png">    </p:cNvPr>
          <p:cNvPicPr>
            <a:picLocks noChangeAspect="1"/>
          </p:cNvPicPr>
          <p:nvPr/>
        </p:nvPicPr>
        <p:blipFill>
          <a:blip r:embed="rId151"/>
          <a:stretch>
            <a:fillRect/>
          </a:stretch>
        </p:blipFill>
        <p:spPr>
          <a:xfrm>
            <a:off x="12824166" y="4790229"/>
            <a:ext cx="171450" cy="171450"/>
          </a:xfrm>
          <a:prstGeom prst="rect">
            <a:avLst/>
          </a:prstGeom>
        </p:spPr>
      </p:pic>
      <p:sp>
        <p:nvSpPr>
          <p:cNvPr id="208" name="Text 55"/>
          <p:cNvSpPr/>
          <p:nvPr/>
        </p:nvSpPr>
        <p:spPr>
          <a:xfrm>
            <a:off x="13048952" y="4799754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209" name="Image 151" descr="preencoded.png">    </p:cNvPr>
          <p:cNvPicPr>
            <a:picLocks noChangeAspect="1"/>
          </p:cNvPicPr>
          <p:nvPr/>
        </p:nvPicPr>
        <p:blipFill>
          <a:blip r:embed="rId152"/>
          <a:stretch>
            <a:fillRect/>
          </a:stretch>
        </p:blipFill>
        <p:spPr>
          <a:xfrm>
            <a:off x="14170121" y="4628276"/>
            <a:ext cx="1524140" cy="508744"/>
          </a:xfrm>
          <a:prstGeom prst="rect">
            <a:avLst/>
          </a:prstGeom>
        </p:spPr>
      </p:pic>
      <p:pic>
        <p:nvPicPr>
          <p:cNvPr id="210" name="Image 152" descr="preencoded.png">    </p:cNvPr>
          <p:cNvPicPr>
            <a:picLocks noChangeAspect="1"/>
          </p:cNvPicPr>
          <p:nvPr/>
        </p:nvPicPr>
        <p:blipFill>
          <a:blip r:embed="rId153"/>
          <a:stretch>
            <a:fillRect/>
          </a:stretch>
        </p:blipFill>
        <p:spPr>
          <a:xfrm>
            <a:off x="14419743" y="4742604"/>
            <a:ext cx="1024890" cy="266700"/>
          </a:xfrm>
          <a:prstGeom prst="rect">
            <a:avLst/>
          </a:prstGeom>
        </p:spPr>
      </p:pic>
      <p:pic>
        <p:nvPicPr>
          <p:cNvPr id="211" name="Image 153" descr="preencoded.png">    </p:cNvPr>
          <p:cNvPicPr>
            <a:picLocks noChangeAspect="1"/>
          </p:cNvPicPr>
          <p:nvPr/>
        </p:nvPicPr>
        <p:blipFill>
          <a:blip r:embed="rId154"/>
          <a:stretch>
            <a:fillRect/>
          </a:stretch>
        </p:blipFill>
        <p:spPr>
          <a:xfrm>
            <a:off x="14495943" y="4790229"/>
            <a:ext cx="171450" cy="171450"/>
          </a:xfrm>
          <a:prstGeom prst="rect">
            <a:avLst/>
          </a:prstGeom>
        </p:spPr>
      </p:pic>
      <p:sp>
        <p:nvSpPr>
          <p:cNvPr id="212" name="Text 56"/>
          <p:cNvSpPr/>
          <p:nvPr/>
        </p:nvSpPr>
        <p:spPr>
          <a:xfrm>
            <a:off x="14720729" y="4799754"/>
            <a:ext cx="680085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00" dirty="0"/>
          </a:p>
        </p:txBody>
      </p:sp>
      <p:pic>
        <p:nvPicPr>
          <p:cNvPr id="213" name="Image 154" descr="preencoded.png">    </p:cNvPr>
          <p:cNvPicPr>
            <a:picLocks noChangeAspect="1"/>
          </p:cNvPicPr>
          <p:nvPr/>
        </p:nvPicPr>
        <p:blipFill>
          <a:blip r:embed="rId155"/>
          <a:stretch>
            <a:fillRect/>
          </a:stretch>
        </p:blipFill>
        <p:spPr>
          <a:xfrm>
            <a:off x="15694261" y="4628276"/>
            <a:ext cx="1509311" cy="508744"/>
          </a:xfrm>
          <a:prstGeom prst="rect">
            <a:avLst/>
          </a:prstGeom>
        </p:spPr>
      </p:pic>
      <p:pic>
        <p:nvPicPr>
          <p:cNvPr id="214" name="Image 155" descr="preencoded.png">    </p:cNvPr>
          <p:cNvPicPr>
            <a:picLocks noChangeAspect="1"/>
          </p:cNvPicPr>
          <p:nvPr/>
        </p:nvPicPr>
        <p:blipFill>
          <a:blip r:embed="rId156"/>
          <a:stretch>
            <a:fillRect/>
          </a:stretch>
        </p:blipFill>
        <p:spPr>
          <a:xfrm>
            <a:off x="15943883" y="4742604"/>
            <a:ext cx="1024890" cy="266700"/>
          </a:xfrm>
          <a:prstGeom prst="rect">
            <a:avLst/>
          </a:prstGeom>
        </p:spPr>
      </p:pic>
      <p:pic>
        <p:nvPicPr>
          <p:cNvPr id="215" name="Image 156" descr="preencoded.png">    </p:cNvPr>
          <p:cNvPicPr>
            <a:picLocks noChangeAspect="1"/>
          </p:cNvPicPr>
          <p:nvPr/>
        </p:nvPicPr>
        <p:blipFill>
          <a:blip r:embed="rId157"/>
          <a:stretch>
            <a:fillRect/>
          </a:stretch>
        </p:blipFill>
        <p:spPr>
          <a:xfrm>
            <a:off x="16020083" y="4790229"/>
            <a:ext cx="171450" cy="171450"/>
          </a:xfrm>
          <a:prstGeom prst="rect">
            <a:avLst/>
          </a:prstGeom>
        </p:spPr>
      </p:pic>
      <p:sp>
        <p:nvSpPr>
          <p:cNvPr id="216" name="Text 57"/>
          <p:cNvSpPr/>
          <p:nvPr/>
        </p:nvSpPr>
        <p:spPr>
          <a:xfrm>
            <a:off x="16244869" y="4799754"/>
            <a:ext cx="680085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00" dirty="0"/>
          </a:p>
        </p:txBody>
      </p:sp>
      <p:pic>
        <p:nvPicPr>
          <p:cNvPr id="217" name="Image 157" descr="preencoded.png">    </p:cNvPr>
          <p:cNvPicPr>
            <a:picLocks noChangeAspect="1"/>
          </p:cNvPicPr>
          <p:nvPr/>
        </p:nvPicPr>
        <p:blipFill>
          <a:blip r:embed="rId158"/>
          <a:stretch>
            <a:fillRect/>
          </a:stretch>
        </p:blipFill>
        <p:spPr>
          <a:xfrm>
            <a:off x="1084427" y="5136998"/>
            <a:ext cx="16119145" cy="495359"/>
          </a:xfrm>
          <a:prstGeom prst="rect">
            <a:avLst/>
          </a:prstGeom>
        </p:spPr>
      </p:pic>
      <p:pic>
        <p:nvPicPr>
          <p:cNvPr id="218" name="Image 158" descr="preencoded.png">    </p:cNvPr>
          <p:cNvPicPr>
            <a:picLocks noChangeAspect="1"/>
          </p:cNvPicPr>
          <p:nvPr/>
        </p:nvPicPr>
        <p:blipFill>
          <a:blip r:embed="rId159"/>
          <a:stretch>
            <a:fillRect/>
          </a:stretch>
        </p:blipFill>
        <p:spPr>
          <a:xfrm>
            <a:off x="1084427" y="5136979"/>
            <a:ext cx="5464997" cy="495377"/>
          </a:xfrm>
          <a:prstGeom prst="rect">
            <a:avLst/>
          </a:prstGeom>
        </p:spPr>
      </p:pic>
      <p:sp>
        <p:nvSpPr>
          <p:cNvPr id="219" name="Text 58"/>
          <p:cNvSpPr/>
          <p:nvPr/>
        </p:nvSpPr>
        <p:spPr>
          <a:xfrm>
            <a:off x="1245050" y="5257456"/>
            <a:ext cx="215026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Japanese Credit Bureau</a:t>
            </a:r>
            <a:endParaRPr lang="en-US" sz="1476" dirty="0"/>
          </a:p>
        </p:txBody>
      </p:sp>
      <p:pic>
        <p:nvPicPr>
          <p:cNvPr id="220" name="Image 159" descr="preencoded.png">    </p:cNvPr>
          <p:cNvPicPr>
            <a:picLocks noChangeAspect="1"/>
          </p:cNvPicPr>
          <p:nvPr/>
        </p:nvPicPr>
        <p:blipFill>
          <a:blip r:embed="rId160"/>
          <a:stretch>
            <a:fillRect/>
          </a:stretch>
        </p:blipFill>
        <p:spPr>
          <a:xfrm>
            <a:off x="6549423" y="5136979"/>
            <a:ext cx="1524140" cy="495377"/>
          </a:xfrm>
          <a:prstGeom prst="rect">
            <a:avLst/>
          </a:prstGeom>
        </p:spPr>
      </p:pic>
      <p:pic>
        <p:nvPicPr>
          <p:cNvPr id="221" name="Image 160" descr="preencoded.png">    </p:cNvPr>
          <p:cNvPicPr>
            <a:picLocks noChangeAspect="1"/>
          </p:cNvPicPr>
          <p:nvPr/>
        </p:nvPicPr>
        <p:blipFill>
          <a:blip r:embed="rId161"/>
          <a:stretch>
            <a:fillRect/>
          </a:stretch>
        </p:blipFill>
        <p:spPr>
          <a:xfrm>
            <a:off x="6651408" y="5251307"/>
            <a:ext cx="1320165" cy="266700"/>
          </a:xfrm>
          <a:prstGeom prst="rect">
            <a:avLst/>
          </a:prstGeom>
        </p:spPr>
      </p:pic>
      <p:pic>
        <p:nvPicPr>
          <p:cNvPr id="222" name="Image 161" descr="preencoded.png">    </p:cNvPr>
          <p:cNvPicPr>
            <a:picLocks noChangeAspect="1"/>
          </p:cNvPicPr>
          <p:nvPr/>
        </p:nvPicPr>
        <p:blipFill>
          <a:blip r:embed="rId162"/>
          <a:stretch>
            <a:fillRect/>
          </a:stretch>
        </p:blipFill>
        <p:spPr>
          <a:xfrm>
            <a:off x="6727608" y="5298932"/>
            <a:ext cx="171450" cy="171450"/>
          </a:xfrm>
          <a:prstGeom prst="rect">
            <a:avLst/>
          </a:prstGeom>
        </p:spPr>
      </p:pic>
      <p:sp>
        <p:nvSpPr>
          <p:cNvPr id="223" name="Text 59"/>
          <p:cNvSpPr/>
          <p:nvPr/>
        </p:nvSpPr>
        <p:spPr>
          <a:xfrm>
            <a:off x="6952394" y="5308457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224" name="Image 162" descr="preencoded.png">    </p:cNvPr>
          <p:cNvPicPr>
            <a:picLocks noChangeAspect="1"/>
          </p:cNvPicPr>
          <p:nvPr/>
        </p:nvPicPr>
        <p:blipFill>
          <a:blip r:embed="rId163"/>
          <a:stretch>
            <a:fillRect/>
          </a:stretch>
        </p:blipFill>
        <p:spPr>
          <a:xfrm>
            <a:off x="8073563" y="5136979"/>
            <a:ext cx="1524140" cy="495377"/>
          </a:xfrm>
          <a:prstGeom prst="rect">
            <a:avLst/>
          </a:prstGeom>
        </p:spPr>
      </p:pic>
      <p:pic>
        <p:nvPicPr>
          <p:cNvPr id="225" name="Image 163" descr="preencoded.png">    </p:cNvPr>
          <p:cNvPicPr>
            <a:picLocks noChangeAspect="1"/>
          </p:cNvPicPr>
          <p:nvPr/>
        </p:nvPicPr>
        <p:blipFill>
          <a:blip r:embed="rId164"/>
          <a:stretch>
            <a:fillRect/>
          </a:stretch>
        </p:blipFill>
        <p:spPr>
          <a:xfrm>
            <a:off x="8175547" y="5251307"/>
            <a:ext cx="1320165" cy="266700"/>
          </a:xfrm>
          <a:prstGeom prst="rect">
            <a:avLst/>
          </a:prstGeom>
        </p:spPr>
      </p:pic>
      <p:pic>
        <p:nvPicPr>
          <p:cNvPr id="226" name="Image 164" descr="preencoded.png">    </p:cNvPr>
          <p:cNvPicPr>
            <a:picLocks noChangeAspect="1"/>
          </p:cNvPicPr>
          <p:nvPr/>
        </p:nvPicPr>
        <p:blipFill>
          <a:blip r:embed="rId165"/>
          <a:stretch>
            <a:fillRect/>
          </a:stretch>
        </p:blipFill>
        <p:spPr>
          <a:xfrm>
            <a:off x="8251747" y="5298932"/>
            <a:ext cx="171450" cy="171450"/>
          </a:xfrm>
          <a:prstGeom prst="rect">
            <a:avLst/>
          </a:prstGeom>
        </p:spPr>
      </p:pic>
      <p:sp>
        <p:nvSpPr>
          <p:cNvPr id="227" name="Text 60"/>
          <p:cNvSpPr/>
          <p:nvPr/>
        </p:nvSpPr>
        <p:spPr>
          <a:xfrm>
            <a:off x="8476534" y="5308457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228" name="Image 165" descr="preencoded.png">    </p:cNvPr>
          <p:cNvPicPr>
            <a:picLocks noChangeAspect="1"/>
          </p:cNvPicPr>
          <p:nvPr/>
        </p:nvPicPr>
        <p:blipFill>
          <a:blip r:embed="rId166"/>
          <a:stretch>
            <a:fillRect/>
          </a:stretch>
        </p:blipFill>
        <p:spPr>
          <a:xfrm>
            <a:off x="9597703" y="5136979"/>
            <a:ext cx="1524140" cy="495377"/>
          </a:xfrm>
          <a:prstGeom prst="rect">
            <a:avLst/>
          </a:prstGeom>
        </p:spPr>
      </p:pic>
      <p:pic>
        <p:nvPicPr>
          <p:cNvPr id="229" name="Image 166" descr="preencoded.png">    </p:cNvPr>
          <p:cNvPicPr>
            <a:picLocks noChangeAspect="1"/>
          </p:cNvPicPr>
          <p:nvPr/>
        </p:nvPicPr>
        <p:blipFill>
          <a:blip r:embed="rId167"/>
          <a:stretch>
            <a:fillRect/>
          </a:stretch>
        </p:blipFill>
        <p:spPr>
          <a:xfrm>
            <a:off x="9699687" y="5251307"/>
            <a:ext cx="1320165" cy="266700"/>
          </a:xfrm>
          <a:prstGeom prst="rect">
            <a:avLst/>
          </a:prstGeom>
        </p:spPr>
      </p:pic>
      <p:pic>
        <p:nvPicPr>
          <p:cNvPr id="230" name="Image 167" descr="preencoded.png">    </p:cNvPr>
          <p:cNvPicPr>
            <a:picLocks noChangeAspect="1"/>
          </p:cNvPicPr>
          <p:nvPr/>
        </p:nvPicPr>
        <p:blipFill>
          <a:blip r:embed="rId168"/>
          <a:stretch>
            <a:fillRect/>
          </a:stretch>
        </p:blipFill>
        <p:spPr>
          <a:xfrm>
            <a:off x="9775887" y="5298932"/>
            <a:ext cx="171450" cy="171450"/>
          </a:xfrm>
          <a:prstGeom prst="rect">
            <a:avLst/>
          </a:prstGeom>
        </p:spPr>
      </p:pic>
      <p:sp>
        <p:nvSpPr>
          <p:cNvPr id="231" name="Text 61"/>
          <p:cNvSpPr/>
          <p:nvPr/>
        </p:nvSpPr>
        <p:spPr>
          <a:xfrm>
            <a:off x="10000673" y="5308457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232" name="Image 168" descr="preencoded.png">    </p:cNvPr>
          <p:cNvPicPr>
            <a:picLocks noChangeAspect="1"/>
          </p:cNvPicPr>
          <p:nvPr/>
        </p:nvPicPr>
        <p:blipFill>
          <a:blip r:embed="rId169"/>
          <a:stretch>
            <a:fillRect/>
          </a:stretch>
        </p:blipFill>
        <p:spPr>
          <a:xfrm>
            <a:off x="11121842" y="5136979"/>
            <a:ext cx="1524140" cy="495377"/>
          </a:xfrm>
          <a:prstGeom prst="rect">
            <a:avLst/>
          </a:prstGeom>
        </p:spPr>
      </p:pic>
      <p:pic>
        <p:nvPicPr>
          <p:cNvPr id="233" name="Image 169" descr="preencoded.png">    </p:cNvPr>
          <p:cNvPicPr>
            <a:picLocks noChangeAspect="1"/>
          </p:cNvPicPr>
          <p:nvPr/>
        </p:nvPicPr>
        <p:blipFill>
          <a:blip r:embed="rId170"/>
          <a:stretch>
            <a:fillRect/>
          </a:stretch>
        </p:blipFill>
        <p:spPr>
          <a:xfrm>
            <a:off x="11223827" y="5251307"/>
            <a:ext cx="1320165" cy="266700"/>
          </a:xfrm>
          <a:prstGeom prst="rect">
            <a:avLst/>
          </a:prstGeom>
        </p:spPr>
      </p:pic>
      <p:pic>
        <p:nvPicPr>
          <p:cNvPr id="234" name="Image 170" descr="preencoded.png">    </p:cNvPr>
          <p:cNvPicPr>
            <a:picLocks noChangeAspect="1"/>
          </p:cNvPicPr>
          <p:nvPr/>
        </p:nvPicPr>
        <p:blipFill>
          <a:blip r:embed="rId171"/>
          <a:stretch>
            <a:fillRect/>
          </a:stretch>
        </p:blipFill>
        <p:spPr>
          <a:xfrm>
            <a:off x="11300027" y="5298932"/>
            <a:ext cx="171450" cy="171450"/>
          </a:xfrm>
          <a:prstGeom prst="rect">
            <a:avLst/>
          </a:prstGeom>
        </p:spPr>
      </p:pic>
      <p:sp>
        <p:nvSpPr>
          <p:cNvPr id="235" name="Text 62"/>
          <p:cNvSpPr/>
          <p:nvPr/>
        </p:nvSpPr>
        <p:spPr>
          <a:xfrm>
            <a:off x="11524813" y="5308457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236" name="Image 171" descr="preencoded.png">    </p:cNvPr>
          <p:cNvPicPr>
            <a:picLocks noChangeAspect="1"/>
          </p:cNvPicPr>
          <p:nvPr/>
        </p:nvPicPr>
        <p:blipFill>
          <a:blip r:embed="rId172"/>
          <a:stretch>
            <a:fillRect/>
          </a:stretch>
        </p:blipFill>
        <p:spPr>
          <a:xfrm>
            <a:off x="12645982" y="5136979"/>
            <a:ext cx="1524140" cy="495377"/>
          </a:xfrm>
          <a:prstGeom prst="rect">
            <a:avLst/>
          </a:prstGeom>
        </p:spPr>
      </p:pic>
      <p:pic>
        <p:nvPicPr>
          <p:cNvPr id="237" name="Image 172" descr="preencoded.png">    </p:cNvPr>
          <p:cNvPicPr>
            <a:picLocks noChangeAspect="1"/>
          </p:cNvPicPr>
          <p:nvPr/>
        </p:nvPicPr>
        <p:blipFill>
          <a:blip r:embed="rId173"/>
          <a:stretch>
            <a:fillRect/>
          </a:stretch>
        </p:blipFill>
        <p:spPr>
          <a:xfrm>
            <a:off x="12747966" y="5251307"/>
            <a:ext cx="1320165" cy="266700"/>
          </a:xfrm>
          <a:prstGeom prst="rect">
            <a:avLst/>
          </a:prstGeom>
        </p:spPr>
      </p:pic>
      <p:pic>
        <p:nvPicPr>
          <p:cNvPr id="238" name="Image 173" descr="preencoded.png">    </p:cNvPr>
          <p:cNvPicPr>
            <a:picLocks noChangeAspect="1"/>
          </p:cNvPicPr>
          <p:nvPr/>
        </p:nvPicPr>
        <p:blipFill>
          <a:blip r:embed="rId174"/>
          <a:stretch>
            <a:fillRect/>
          </a:stretch>
        </p:blipFill>
        <p:spPr>
          <a:xfrm>
            <a:off x="12824166" y="5298932"/>
            <a:ext cx="171450" cy="171450"/>
          </a:xfrm>
          <a:prstGeom prst="rect">
            <a:avLst/>
          </a:prstGeom>
        </p:spPr>
      </p:pic>
      <p:sp>
        <p:nvSpPr>
          <p:cNvPr id="239" name="Text 63"/>
          <p:cNvSpPr/>
          <p:nvPr/>
        </p:nvSpPr>
        <p:spPr>
          <a:xfrm>
            <a:off x="13048952" y="5308457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240" name="Image 174" descr="preencoded.png">    </p:cNvPr>
          <p:cNvPicPr>
            <a:picLocks noChangeAspect="1"/>
          </p:cNvPicPr>
          <p:nvPr/>
        </p:nvPicPr>
        <p:blipFill>
          <a:blip r:embed="rId175"/>
          <a:stretch>
            <a:fillRect/>
          </a:stretch>
        </p:blipFill>
        <p:spPr>
          <a:xfrm>
            <a:off x="14170121" y="5136979"/>
            <a:ext cx="1524140" cy="495377"/>
          </a:xfrm>
          <a:prstGeom prst="rect">
            <a:avLst/>
          </a:prstGeom>
        </p:spPr>
      </p:pic>
      <p:pic>
        <p:nvPicPr>
          <p:cNvPr id="241" name="Image 175" descr="preencoded.png">    </p:cNvPr>
          <p:cNvPicPr>
            <a:picLocks noChangeAspect="1"/>
          </p:cNvPicPr>
          <p:nvPr/>
        </p:nvPicPr>
        <p:blipFill>
          <a:blip r:embed="rId176"/>
          <a:stretch>
            <a:fillRect/>
          </a:stretch>
        </p:blipFill>
        <p:spPr>
          <a:xfrm>
            <a:off x="14419743" y="5251307"/>
            <a:ext cx="1024890" cy="266700"/>
          </a:xfrm>
          <a:prstGeom prst="rect">
            <a:avLst/>
          </a:prstGeom>
        </p:spPr>
      </p:pic>
      <p:pic>
        <p:nvPicPr>
          <p:cNvPr id="242" name="Image 176" descr="preencoded.png">    </p:cNvPr>
          <p:cNvPicPr>
            <a:picLocks noChangeAspect="1"/>
          </p:cNvPicPr>
          <p:nvPr/>
        </p:nvPicPr>
        <p:blipFill>
          <a:blip r:embed="rId177"/>
          <a:stretch>
            <a:fillRect/>
          </a:stretch>
        </p:blipFill>
        <p:spPr>
          <a:xfrm>
            <a:off x="14495943" y="5298932"/>
            <a:ext cx="171450" cy="171450"/>
          </a:xfrm>
          <a:prstGeom prst="rect">
            <a:avLst/>
          </a:prstGeom>
        </p:spPr>
      </p:pic>
      <p:sp>
        <p:nvSpPr>
          <p:cNvPr id="243" name="Text 64"/>
          <p:cNvSpPr/>
          <p:nvPr/>
        </p:nvSpPr>
        <p:spPr>
          <a:xfrm>
            <a:off x="14720729" y="5308457"/>
            <a:ext cx="680085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00" dirty="0"/>
          </a:p>
        </p:txBody>
      </p:sp>
      <p:pic>
        <p:nvPicPr>
          <p:cNvPr id="244" name="Image 177" descr="preencoded.png">    </p:cNvPr>
          <p:cNvPicPr>
            <a:picLocks noChangeAspect="1"/>
          </p:cNvPicPr>
          <p:nvPr/>
        </p:nvPicPr>
        <p:blipFill>
          <a:blip r:embed="rId178"/>
          <a:stretch>
            <a:fillRect/>
          </a:stretch>
        </p:blipFill>
        <p:spPr>
          <a:xfrm>
            <a:off x="15694261" y="5136979"/>
            <a:ext cx="1509311" cy="495377"/>
          </a:xfrm>
          <a:prstGeom prst="rect">
            <a:avLst/>
          </a:prstGeom>
        </p:spPr>
      </p:pic>
      <p:pic>
        <p:nvPicPr>
          <p:cNvPr id="245" name="Image 178" descr="preencoded.png">    </p:cNvPr>
          <p:cNvPicPr>
            <a:picLocks noChangeAspect="1"/>
          </p:cNvPicPr>
          <p:nvPr/>
        </p:nvPicPr>
        <p:blipFill>
          <a:blip r:embed="rId179"/>
          <a:stretch>
            <a:fillRect/>
          </a:stretch>
        </p:blipFill>
        <p:spPr>
          <a:xfrm>
            <a:off x="15796245" y="5251307"/>
            <a:ext cx="1320165" cy="266700"/>
          </a:xfrm>
          <a:prstGeom prst="rect">
            <a:avLst/>
          </a:prstGeom>
        </p:spPr>
      </p:pic>
      <p:pic>
        <p:nvPicPr>
          <p:cNvPr id="246" name="Image 179" descr="preencoded.png">    </p:cNvPr>
          <p:cNvPicPr>
            <a:picLocks noChangeAspect="1"/>
          </p:cNvPicPr>
          <p:nvPr/>
        </p:nvPicPr>
        <p:blipFill>
          <a:blip r:embed="rId180"/>
          <a:stretch>
            <a:fillRect/>
          </a:stretch>
        </p:blipFill>
        <p:spPr>
          <a:xfrm>
            <a:off x="15872445" y="5298932"/>
            <a:ext cx="171450" cy="171450"/>
          </a:xfrm>
          <a:prstGeom prst="rect">
            <a:avLst/>
          </a:prstGeom>
        </p:spPr>
      </p:pic>
      <p:sp>
        <p:nvSpPr>
          <p:cNvPr id="247" name="Text 65"/>
          <p:cNvSpPr/>
          <p:nvPr/>
        </p:nvSpPr>
        <p:spPr>
          <a:xfrm>
            <a:off x="16097231" y="5308457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1311"/>
            <a:ext cx="18288000" cy="859538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071042" y="321311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5" name="Text 1"/>
          <p:cNvSpPr/>
          <p:nvPr/>
        </p:nvSpPr>
        <p:spPr>
          <a:xfrm>
            <a:off x="1959192" y="321311"/>
            <a:ext cx="1420178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Tap on Phone</a:t>
            </a:r>
            <a:endParaRPr lang="en-US" sz="1687" dirty="0"/>
          </a:p>
        </p:txBody>
      </p:sp>
      <p:sp>
        <p:nvSpPr>
          <p:cNvPr id="6" name="Text 2"/>
          <p:cNvSpPr/>
          <p:nvPr/>
        </p:nvSpPr>
        <p:spPr>
          <a:xfrm>
            <a:off x="1071042" y="752261"/>
            <a:ext cx="620078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dirty="0">
                <a:solidFill>
                  <a:srgbClr val="222222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VAS</a:t>
            </a:r>
            <a:endParaRPr lang="en-US" sz="2952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042" y="1394994"/>
            <a:ext cx="16119146" cy="535521"/>
          </a:xfrm>
          <a:prstGeom prst="rect">
            <a:avLst/>
          </a:prstGeom>
        </p:spPr>
      </p:pic>
      <p:pic>
        <p:nvPicPr>
          <p:cNvPr id="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042" y="1394957"/>
            <a:ext cx="5551729" cy="535521"/>
          </a:xfrm>
          <a:prstGeom prst="rect">
            <a:avLst/>
          </a:prstGeom>
        </p:spPr>
      </p:pic>
      <p:pic>
        <p:nvPicPr>
          <p:cNvPr id="9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2768" y="1394957"/>
            <a:ext cx="1509601" cy="535521"/>
          </a:xfrm>
          <a:prstGeom prst="rect">
            <a:avLst/>
          </a:prstGeom>
        </p:spPr>
      </p:pic>
      <p:sp>
        <p:nvSpPr>
          <p:cNvPr id="10" name="Text 3"/>
          <p:cNvSpPr/>
          <p:nvPr/>
        </p:nvSpPr>
        <p:spPr>
          <a:xfrm>
            <a:off x="6802664" y="1518810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1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38151" y="1552268"/>
            <a:ext cx="214210" cy="214210"/>
          </a:xfrm>
          <a:prstGeom prst="rect">
            <a:avLst/>
          </a:prstGeom>
        </p:spPr>
      </p:pic>
      <p:pic>
        <p:nvPicPr>
          <p:cNvPr id="12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32369" y="1394957"/>
            <a:ext cx="1509601" cy="535521"/>
          </a:xfrm>
          <a:prstGeom prst="rect">
            <a:avLst/>
          </a:prstGeom>
        </p:spPr>
      </p:pic>
      <p:sp>
        <p:nvSpPr>
          <p:cNvPr id="13" name="Text 4"/>
          <p:cNvSpPr/>
          <p:nvPr/>
        </p:nvSpPr>
        <p:spPr>
          <a:xfrm>
            <a:off x="8498421" y="1518810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4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61670" y="1552268"/>
            <a:ext cx="214210" cy="214210"/>
          </a:xfrm>
          <a:prstGeom prst="rect">
            <a:avLst/>
          </a:prstGeom>
        </p:spPr>
      </p:pic>
      <p:pic>
        <p:nvPicPr>
          <p:cNvPr id="15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41970" y="1394957"/>
            <a:ext cx="1509601" cy="535521"/>
          </a:xfrm>
          <a:prstGeom prst="rect">
            <a:avLst/>
          </a:prstGeom>
        </p:spPr>
      </p:pic>
      <p:sp>
        <p:nvSpPr>
          <p:cNvPr id="16" name="Text 5"/>
          <p:cNvSpPr/>
          <p:nvPr/>
        </p:nvSpPr>
        <p:spPr>
          <a:xfrm>
            <a:off x="10040373" y="1518810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7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39022" y="1552268"/>
            <a:ext cx="214210" cy="214210"/>
          </a:xfrm>
          <a:prstGeom prst="rect">
            <a:avLst/>
          </a:prstGeom>
        </p:spPr>
      </p:pic>
      <p:pic>
        <p:nvPicPr>
          <p:cNvPr id="18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151570" y="1394957"/>
            <a:ext cx="1509601" cy="535521"/>
          </a:xfrm>
          <a:prstGeom prst="rect">
            <a:avLst/>
          </a:prstGeom>
        </p:spPr>
      </p:pic>
      <p:sp>
        <p:nvSpPr>
          <p:cNvPr id="19" name="Text 6"/>
          <p:cNvSpPr/>
          <p:nvPr/>
        </p:nvSpPr>
        <p:spPr>
          <a:xfrm>
            <a:off x="11456994" y="1518810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20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141445" y="1552268"/>
            <a:ext cx="214210" cy="214210"/>
          </a:xfrm>
          <a:prstGeom prst="rect">
            <a:avLst/>
          </a:prstGeom>
        </p:spPr>
      </p:pic>
      <p:pic>
        <p:nvPicPr>
          <p:cNvPr id="21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661171" y="1394957"/>
            <a:ext cx="1509601" cy="535521"/>
          </a:xfrm>
          <a:prstGeom prst="rect">
            <a:avLst/>
          </a:prstGeom>
        </p:spPr>
      </p:pic>
      <p:sp>
        <p:nvSpPr>
          <p:cNvPr id="22" name="Text 7"/>
          <p:cNvSpPr/>
          <p:nvPr/>
        </p:nvSpPr>
        <p:spPr>
          <a:xfrm>
            <a:off x="12903259" y="1518810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3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714298" y="1552268"/>
            <a:ext cx="214210" cy="214210"/>
          </a:xfrm>
          <a:prstGeom prst="rect">
            <a:avLst/>
          </a:prstGeom>
        </p:spPr>
      </p:pic>
      <p:pic>
        <p:nvPicPr>
          <p:cNvPr id="24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170772" y="1394957"/>
            <a:ext cx="1509601" cy="535521"/>
          </a:xfrm>
          <a:prstGeom prst="rect">
            <a:avLst/>
          </a:prstGeom>
        </p:spPr>
      </p:pic>
      <p:sp>
        <p:nvSpPr>
          <p:cNvPr id="25" name="Text 8"/>
          <p:cNvSpPr/>
          <p:nvPr/>
        </p:nvSpPr>
        <p:spPr>
          <a:xfrm>
            <a:off x="14470931" y="1518810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26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165967" y="1552268"/>
            <a:ext cx="214210" cy="214210"/>
          </a:xfrm>
          <a:prstGeom prst="rect">
            <a:avLst/>
          </a:prstGeom>
        </p:spPr>
      </p:pic>
      <p:pic>
        <p:nvPicPr>
          <p:cNvPr id="27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680373" y="1394957"/>
            <a:ext cx="1509815" cy="535521"/>
          </a:xfrm>
          <a:prstGeom prst="rect">
            <a:avLst/>
          </a:prstGeom>
        </p:spPr>
      </p:pic>
      <p:sp>
        <p:nvSpPr>
          <p:cNvPr id="28" name="Text 9"/>
          <p:cNvSpPr/>
          <p:nvPr/>
        </p:nvSpPr>
        <p:spPr>
          <a:xfrm>
            <a:off x="15913568" y="1518810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29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6742597" y="1552268"/>
            <a:ext cx="214210" cy="214210"/>
          </a:xfrm>
          <a:prstGeom prst="rect">
            <a:avLst/>
          </a:prstGeom>
        </p:spPr>
      </p:pic>
      <p:pic>
        <p:nvPicPr>
          <p:cNvPr id="30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1042" y="2037680"/>
            <a:ext cx="16145921" cy="6647139"/>
          </a:xfrm>
          <a:prstGeom prst="rect">
            <a:avLst/>
          </a:prstGeom>
        </p:spPr>
      </p:pic>
      <p:pic>
        <p:nvPicPr>
          <p:cNvPr id="31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84427" y="2051066"/>
            <a:ext cx="16119145" cy="542218"/>
          </a:xfrm>
          <a:prstGeom prst="rect">
            <a:avLst/>
          </a:prstGeom>
        </p:spPr>
      </p:pic>
      <p:pic>
        <p:nvPicPr>
          <p:cNvPr id="32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84427" y="2051066"/>
            <a:ext cx="5464997" cy="542218"/>
          </a:xfrm>
          <a:prstGeom prst="rect">
            <a:avLst/>
          </a:prstGeom>
        </p:spPr>
      </p:pic>
      <p:sp>
        <p:nvSpPr>
          <p:cNvPr id="33" name="Text 10"/>
          <p:cNvSpPr/>
          <p:nvPr/>
        </p:nvSpPr>
        <p:spPr>
          <a:xfrm>
            <a:off x="1245059" y="2211725"/>
            <a:ext cx="519726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Dynamic Currency Conversion (DCC)</a:t>
            </a:r>
            <a:endParaRPr lang="en-US" sz="1476" dirty="0"/>
          </a:p>
        </p:txBody>
      </p:sp>
      <p:pic>
        <p:nvPicPr>
          <p:cNvPr id="34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549423" y="2051066"/>
            <a:ext cx="1524095" cy="542218"/>
          </a:xfrm>
          <a:prstGeom prst="rect">
            <a:avLst/>
          </a:prstGeom>
        </p:spPr>
      </p:pic>
      <p:pic>
        <p:nvPicPr>
          <p:cNvPr id="35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651389" y="2182127"/>
            <a:ext cx="1320165" cy="266700"/>
          </a:xfrm>
          <a:prstGeom prst="rect">
            <a:avLst/>
          </a:prstGeom>
        </p:spPr>
      </p:pic>
      <p:pic>
        <p:nvPicPr>
          <p:cNvPr id="36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727589" y="2229752"/>
            <a:ext cx="171450" cy="171450"/>
          </a:xfrm>
          <a:prstGeom prst="rect">
            <a:avLst/>
          </a:prstGeom>
        </p:spPr>
      </p:pic>
      <p:sp>
        <p:nvSpPr>
          <p:cNvPr id="37" name="Text 11"/>
          <p:cNvSpPr/>
          <p:nvPr/>
        </p:nvSpPr>
        <p:spPr>
          <a:xfrm>
            <a:off x="6952376" y="2239277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38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073563" y="2051066"/>
            <a:ext cx="1524140" cy="542218"/>
          </a:xfrm>
          <a:prstGeom prst="rect">
            <a:avLst/>
          </a:prstGeom>
        </p:spPr>
      </p:pic>
      <p:pic>
        <p:nvPicPr>
          <p:cNvPr id="39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175547" y="2182127"/>
            <a:ext cx="1320165" cy="266700"/>
          </a:xfrm>
          <a:prstGeom prst="rect">
            <a:avLst/>
          </a:prstGeom>
        </p:spPr>
      </p:pic>
      <p:pic>
        <p:nvPicPr>
          <p:cNvPr id="40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251747" y="2229752"/>
            <a:ext cx="171450" cy="171450"/>
          </a:xfrm>
          <a:prstGeom prst="rect">
            <a:avLst/>
          </a:prstGeom>
        </p:spPr>
      </p:pic>
      <p:sp>
        <p:nvSpPr>
          <p:cNvPr id="41" name="Text 12"/>
          <p:cNvSpPr/>
          <p:nvPr/>
        </p:nvSpPr>
        <p:spPr>
          <a:xfrm>
            <a:off x="8476534" y="2239277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42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597703" y="2051066"/>
            <a:ext cx="1524140" cy="542218"/>
          </a:xfrm>
          <a:prstGeom prst="rect">
            <a:avLst/>
          </a:prstGeom>
        </p:spPr>
      </p:pic>
      <p:pic>
        <p:nvPicPr>
          <p:cNvPr id="43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9699687" y="2182127"/>
            <a:ext cx="1320165" cy="266700"/>
          </a:xfrm>
          <a:prstGeom prst="rect">
            <a:avLst/>
          </a:prstGeom>
        </p:spPr>
      </p:pic>
      <p:pic>
        <p:nvPicPr>
          <p:cNvPr id="44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9775887" y="2229752"/>
            <a:ext cx="171450" cy="171450"/>
          </a:xfrm>
          <a:prstGeom prst="rect">
            <a:avLst/>
          </a:prstGeom>
        </p:spPr>
      </p:pic>
      <p:sp>
        <p:nvSpPr>
          <p:cNvPr id="45" name="Text 13"/>
          <p:cNvSpPr/>
          <p:nvPr/>
        </p:nvSpPr>
        <p:spPr>
          <a:xfrm>
            <a:off x="10000673" y="2239277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46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1121842" y="2051066"/>
            <a:ext cx="1524140" cy="542218"/>
          </a:xfrm>
          <a:prstGeom prst="rect">
            <a:avLst/>
          </a:prstGeom>
        </p:spPr>
      </p:pic>
      <p:pic>
        <p:nvPicPr>
          <p:cNvPr id="47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1371464" y="2182127"/>
            <a:ext cx="1024890" cy="266700"/>
          </a:xfrm>
          <a:prstGeom prst="rect">
            <a:avLst/>
          </a:prstGeom>
        </p:spPr>
      </p:pic>
      <p:pic>
        <p:nvPicPr>
          <p:cNvPr id="48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1447664" y="2229752"/>
            <a:ext cx="171450" cy="171450"/>
          </a:xfrm>
          <a:prstGeom prst="rect">
            <a:avLst/>
          </a:prstGeom>
        </p:spPr>
      </p:pic>
      <p:sp>
        <p:nvSpPr>
          <p:cNvPr id="49" name="Text 14"/>
          <p:cNvSpPr/>
          <p:nvPr/>
        </p:nvSpPr>
        <p:spPr>
          <a:xfrm>
            <a:off x="11672450" y="2239277"/>
            <a:ext cx="680085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00" dirty="0"/>
          </a:p>
        </p:txBody>
      </p:sp>
      <p:pic>
        <p:nvPicPr>
          <p:cNvPr id="50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2645982" y="2051066"/>
            <a:ext cx="1524140" cy="542218"/>
          </a:xfrm>
          <a:prstGeom prst="rect">
            <a:avLst/>
          </a:prstGeom>
        </p:spPr>
      </p:pic>
      <p:pic>
        <p:nvPicPr>
          <p:cNvPr id="51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2747966" y="2182127"/>
            <a:ext cx="1320165" cy="266700"/>
          </a:xfrm>
          <a:prstGeom prst="rect">
            <a:avLst/>
          </a:prstGeom>
        </p:spPr>
      </p:pic>
      <p:pic>
        <p:nvPicPr>
          <p:cNvPr id="52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2824166" y="2229752"/>
            <a:ext cx="171450" cy="171450"/>
          </a:xfrm>
          <a:prstGeom prst="rect">
            <a:avLst/>
          </a:prstGeom>
        </p:spPr>
      </p:pic>
      <p:sp>
        <p:nvSpPr>
          <p:cNvPr id="53" name="Text 15"/>
          <p:cNvSpPr/>
          <p:nvPr/>
        </p:nvSpPr>
        <p:spPr>
          <a:xfrm>
            <a:off x="13048952" y="2239277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54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14170121" y="2051066"/>
            <a:ext cx="1524140" cy="542218"/>
          </a:xfrm>
          <a:prstGeom prst="rect">
            <a:avLst/>
          </a:prstGeom>
        </p:spPr>
      </p:pic>
      <p:pic>
        <p:nvPicPr>
          <p:cNvPr id="55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4419743" y="2182127"/>
            <a:ext cx="1024890" cy="266700"/>
          </a:xfrm>
          <a:prstGeom prst="rect">
            <a:avLst/>
          </a:prstGeom>
        </p:spPr>
      </p:pic>
      <p:pic>
        <p:nvPicPr>
          <p:cNvPr id="56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14495943" y="2229752"/>
            <a:ext cx="171450" cy="171450"/>
          </a:xfrm>
          <a:prstGeom prst="rect">
            <a:avLst/>
          </a:prstGeom>
        </p:spPr>
      </p:pic>
      <p:sp>
        <p:nvSpPr>
          <p:cNvPr id="57" name="Text 16"/>
          <p:cNvSpPr/>
          <p:nvPr/>
        </p:nvSpPr>
        <p:spPr>
          <a:xfrm>
            <a:off x="14720729" y="2239277"/>
            <a:ext cx="680085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00" dirty="0"/>
          </a:p>
        </p:txBody>
      </p:sp>
      <p:pic>
        <p:nvPicPr>
          <p:cNvPr id="58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5694261" y="2051066"/>
            <a:ext cx="1509311" cy="542218"/>
          </a:xfrm>
          <a:prstGeom prst="rect">
            <a:avLst/>
          </a:prstGeom>
        </p:spPr>
      </p:pic>
      <p:pic>
        <p:nvPicPr>
          <p:cNvPr id="59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5796245" y="2182127"/>
            <a:ext cx="1320165" cy="266700"/>
          </a:xfrm>
          <a:prstGeom prst="rect">
            <a:avLst/>
          </a:prstGeom>
        </p:spPr>
      </p:pic>
      <p:pic>
        <p:nvPicPr>
          <p:cNvPr id="60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5872445" y="2229752"/>
            <a:ext cx="171450" cy="171450"/>
          </a:xfrm>
          <a:prstGeom prst="rect">
            <a:avLst/>
          </a:prstGeom>
        </p:spPr>
      </p:pic>
      <p:sp>
        <p:nvSpPr>
          <p:cNvPr id="61" name="Text 17"/>
          <p:cNvSpPr/>
          <p:nvPr/>
        </p:nvSpPr>
        <p:spPr>
          <a:xfrm>
            <a:off x="16097231" y="2239277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62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1084427" y="2593284"/>
            <a:ext cx="16119145" cy="508744"/>
          </a:xfrm>
          <a:prstGeom prst="rect">
            <a:avLst/>
          </a:prstGeom>
        </p:spPr>
      </p:pic>
      <p:pic>
        <p:nvPicPr>
          <p:cNvPr id="63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1084427" y="2593284"/>
            <a:ext cx="5464997" cy="508744"/>
          </a:xfrm>
          <a:prstGeom prst="rect">
            <a:avLst/>
          </a:prstGeom>
        </p:spPr>
      </p:pic>
      <p:sp>
        <p:nvSpPr>
          <p:cNvPr id="64" name="Text 18"/>
          <p:cNvSpPr/>
          <p:nvPr/>
        </p:nvSpPr>
        <p:spPr>
          <a:xfrm>
            <a:off x="1245050" y="2713779"/>
            <a:ext cx="589073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Multi-Currency Conversion / Multi-Currency Pricing (MCC / MCP)</a:t>
            </a:r>
            <a:endParaRPr lang="en-US" sz="1476" dirty="0"/>
          </a:p>
        </p:txBody>
      </p:sp>
      <p:pic>
        <p:nvPicPr>
          <p:cNvPr id="65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6549423" y="2593284"/>
            <a:ext cx="1524140" cy="508744"/>
          </a:xfrm>
          <a:prstGeom prst="rect">
            <a:avLst/>
          </a:prstGeom>
        </p:spPr>
      </p:pic>
      <p:pic>
        <p:nvPicPr>
          <p:cNvPr id="66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6651408" y="2707611"/>
            <a:ext cx="1320165" cy="266700"/>
          </a:xfrm>
          <a:prstGeom prst="rect">
            <a:avLst/>
          </a:prstGeom>
        </p:spPr>
      </p:pic>
      <p:pic>
        <p:nvPicPr>
          <p:cNvPr id="67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6727608" y="2755236"/>
            <a:ext cx="171450" cy="171450"/>
          </a:xfrm>
          <a:prstGeom prst="rect">
            <a:avLst/>
          </a:prstGeom>
        </p:spPr>
      </p:pic>
      <p:sp>
        <p:nvSpPr>
          <p:cNvPr id="68" name="Text 19"/>
          <p:cNvSpPr/>
          <p:nvPr/>
        </p:nvSpPr>
        <p:spPr>
          <a:xfrm>
            <a:off x="6952394" y="2764761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69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8073563" y="2593284"/>
            <a:ext cx="1524140" cy="508744"/>
          </a:xfrm>
          <a:prstGeom prst="rect">
            <a:avLst/>
          </a:prstGeom>
        </p:spPr>
      </p:pic>
      <p:pic>
        <p:nvPicPr>
          <p:cNvPr id="70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8175547" y="2707611"/>
            <a:ext cx="1320165" cy="266700"/>
          </a:xfrm>
          <a:prstGeom prst="rect">
            <a:avLst/>
          </a:prstGeom>
        </p:spPr>
      </p:pic>
      <p:pic>
        <p:nvPicPr>
          <p:cNvPr id="71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8251747" y="2755236"/>
            <a:ext cx="171450" cy="171450"/>
          </a:xfrm>
          <a:prstGeom prst="rect">
            <a:avLst/>
          </a:prstGeom>
        </p:spPr>
      </p:pic>
      <p:sp>
        <p:nvSpPr>
          <p:cNvPr id="72" name="Text 20"/>
          <p:cNvSpPr/>
          <p:nvPr/>
        </p:nvSpPr>
        <p:spPr>
          <a:xfrm>
            <a:off x="8476534" y="2764761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73" name="Image 50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9597703" y="2593284"/>
            <a:ext cx="1524140" cy="508744"/>
          </a:xfrm>
          <a:prstGeom prst="rect">
            <a:avLst/>
          </a:prstGeom>
        </p:spPr>
      </p:pic>
      <p:pic>
        <p:nvPicPr>
          <p:cNvPr id="74" name="Image 51" descr="preencoded.png">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9699687" y="2707611"/>
            <a:ext cx="1320165" cy="266700"/>
          </a:xfrm>
          <a:prstGeom prst="rect">
            <a:avLst/>
          </a:prstGeom>
        </p:spPr>
      </p:pic>
      <p:pic>
        <p:nvPicPr>
          <p:cNvPr id="75" name="Image 52" descr="preencoded.png">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9775887" y="2755236"/>
            <a:ext cx="171450" cy="171450"/>
          </a:xfrm>
          <a:prstGeom prst="rect">
            <a:avLst/>
          </a:prstGeom>
        </p:spPr>
      </p:pic>
      <p:sp>
        <p:nvSpPr>
          <p:cNvPr id="76" name="Text 21"/>
          <p:cNvSpPr/>
          <p:nvPr/>
        </p:nvSpPr>
        <p:spPr>
          <a:xfrm>
            <a:off x="10000673" y="2764761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77" name="Image 53" descr="preencoded.png">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11121842" y="2593284"/>
            <a:ext cx="1524140" cy="508744"/>
          </a:xfrm>
          <a:prstGeom prst="rect">
            <a:avLst/>
          </a:prstGeom>
        </p:spPr>
      </p:pic>
      <p:pic>
        <p:nvPicPr>
          <p:cNvPr id="78" name="Image 54" descr="preencoded.png">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11223827" y="2707611"/>
            <a:ext cx="1320165" cy="266700"/>
          </a:xfrm>
          <a:prstGeom prst="rect">
            <a:avLst/>
          </a:prstGeom>
        </p:spPr>
      </p:pic>
      <p:pic>
        <p:nvPicPr>
          <p:cNvPr id="79" name="Image 55" descr="preencoded.png">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11300027" y="2755236"/>
            <a:ext cx="171450" cy="171450"/>
          </a:xfrm>
          <a:prstGeom prst="rect">
            <a:avLst/>
          </a:prstGeom>
        </p:spPr>
      </p:pic>
      <p:sp>
        <p:nvSpPr>
          <p:cNvPr id="80" name="Text 22"/>
          <p:cNvSpPr/>
          <p:nvPr/>
        </p:nvSpPr>
        <p:spPr>
          <a:xfrm>
            <a:off x="11524813" y="2764761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81" name="Image 56" descr="preencoded.png">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12645982" y="2593284"/>
            <a:ext cx="1524140" cy="508744"/>
          </a:xfrm>
          <a:prstGeom prst="rect">
            <a:avLst/>
          </a:prstGeom>
        </p:spPr>
      </p:pic>
      <p:pic>
        <p:nvPicPr>
          <p:cNvPr id="82" name="Image 57" descr="preencoded.png">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12747966" y="2707611"/>
            <a:ext cx="1320165" cy="266700"/>
          </a:xfrm>
          <a:prstGeom prst="rect">
            <a:avLst/>
          </a:prstGeom>
        </p:spPr>
      </p:pic>
      <p:pic>
        <p:nvPicPr>
          <p:cNvPr id="83" name="Image 58" descr="preencoded.png">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2824166" y="2755236"/>
            <a:ext cx="171450" cy="171450"/>
          </a:xfrm>
          <a:prstGeom prst="rect">
            <a:avLst/>
          </a:prstGeom>
        </p:spPr>
      </p:pic>
      <p:sp>
        <p:nvSpPr>
          <p:cNvPr id="84" name="Text 23"/>
          <p:cNvSpPr/>
          <p:nvPr/>
        </p:nvSpPr>
        <p:spPr>
          <a:xfrm>
            <a:off x="13048952" y="2764761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85" name="Image 59" descr="preencoded.png">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14170121" y="2593284"/>
            <a:ext cx="1524140" cy="508744"/>
          </a:xfrm>
          <a:prstGeom prst="rect">
            <a:avLst/>
          </a:prstGeom>
        </p:spPr>
      </p:pic>
      <p:pic>
        <p:nvPicPr>
          <p:cNvPr id="86" name="Image 60" descr="preencoded.png">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14272106" y="2707611"/>
            <a:ext cx="1320165" cy="266700"/>
          </a:xfrm>
          <a:prstGeom prst="rect">
            <a:avLst/>
          </a:prstGeom>
        </p:spPr>
      </p:pic>
      <p:pic>
        <p:nvPicPr>
          <p:cNvPr id="87" name="Image 61" descr="preencoded.png">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14348306" y="2755236"/>
            <a:ext cx="171450" cy="171450"/>
          </a:xfrm>
          <a:prstGeom prst="rect">
            <a:avLst/>
          </a:prstGeom>
        </p:spPr>
      </p:pic>
      <p:sp>
        <p:nvSpPr>
          <p:cNvPr id="88" name="Text 24"/>
          <p:cNvSpPr/>
          <p:nvPr/>
        </p:nvSpPr>
        <p:spPr>
          <a:xfrm>
            <a:off x="14573092" y="2764761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89" name="Image 62" descr="preencoded.png">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15694261" y="2593284"/>
            <a:ext cx="1509311" cy="508744"/>
          </a:xfrm>
          <a:prstGeom prst="rect">
            <a:avLst/>
          </a:prstGeom>
        </p:spPr>
      </p:pic>
      <p:pic>
        <p:nvPicPr>
          <p:cNvPr id="90" name="Image 63" descr="preencoded.png">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5796245" y="2707611"/>
            <a:ext cx="1320165" cy="266700"/>
          </a:xfrm>
          <a:prstGeom prst="rect">
            <a:avLst/>
          </a:prstGeom>
        </p:spPr>
      </p:pic>
      <p:pic>
        <p:nvPicPr>
          <p:cNvPr id="91" name="Image 64" descr="preencoded.png">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5872445" y="2755236"/>
            <a:ext cx="171450" cy="171450"/>
          </a:xfrm>
          <a:prstGeom prst="rect">
            <a:avLst/>
          </a:prstGeom>
        </p:spPr>
      </p:pic>
      <p:sp>
        <p:nvSpPr>
          <p:cNvPr id="92" name="Text 25"/>
          <p:cNvSpPr/>
          <p:nvPr/>
        </p:nvSpPr>
        <p:spPr>
          <a:xfrm>
            <a:off x="16097231" y="2764761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93" name="Image 65" descr="preencoded.png">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084427" y="3102025"/>
            <a:ext cx="16119145" cy="508744"/>
          </a:xfrm>
          <a:prstGeom prst="rect">
            <a:avLst/>
          </a:prstGeom>
        </p:spPr>
      </p:pic>
      <p:pic>
        <p:nvPicPr>
          <p:cNvPr id="94" name="Image 66" descr="preencoded.png">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084427" y="3102034"/>
            <a:ext cx="5464997" cy="508744"/>
          </a:xfrm>
          <a:prstGeom prst="rect">
            <a:avLst/>
          </a:prstGeom>
        </p:spPr>
      </p:pic>
      <p:sp>
        <p:nvSpPr>
          <p:cNvPr id="95" name="Text 26"/>
          <p:cNvSpPr/>
          <p:nvPr/>
        </p:nvSpPr>
        <p:spPr>
          <a:xfrm>
            <a:off x="1245050" y="3222538"/>
            <a:ext cx="349043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Dynamic Working Capital (DWC / SCD)</a:t>
            </a:r>
            <a:endParaRPr lang="en-US" sz="1476" dirty="0"/>
          </a:p>
        </p:txBody>
      </p:sp>
      <p:pic>
        <p:nvPicPr>
          <p:cNvPr id="96" name="Image 67" descr="preencoded.png">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6549423" y="3102043"/>
            <a:ext cx="1524140" cy="508744"/>
          </a:xfrm>
          <a:prstGeom prst="rect">
            <a:avLst/>
          </a:prstGeom>
        </p:spPr>
      </p:pic>
      <p:pic>
        <p:nvPicPr>
          <p:cNvPr id="97" name="Image 68" descr="preencoded.png">    </p:cNvPr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6651408" y="3216371"/>
            <a:ext cx="1320165" cy="266700"/>
          </a:xfrm>
          <a:prstGeom prst="rect">
            <a:avLst/>
          </a:prstGeom>
        </p:spPr>
      </p:pic>
      <p:pic>
        <p:nvPicPr>
          <p:cNvPr id="98" name="Image 69" descr="preencoded.png">    </p:cNvPr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6727608" y="3263996"/>
            <a:ext cx="171450" cy="171450"/>
          </a:xfrm>
          <a:prstGeom prst="rect">
            <a:avLst/>
          </a:prstGeom>
        </p:spPr>
      </p:pic>
      <p:sp>
        <p:nvSpPr>
          <p:cNvPr id="99" name="Text 27"/>
          <p:cNvSpPr/>
          <p:nvPr/>
        </p:nvSpPr>
        <p:spPr>
          <a:xfrm>
            <a:off x="6952394" y="3273521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00" name="Image 70" descr="preencoded.png">    </p:cNvPr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8073563" y="3102043"/>
            <a:ext cx="1524140" cy="508744"/>
          </a:xfrm>
          <a:prstGeom prst="rect">
            <a:avLst/>
          </a:prstGeom>
        </p:spPr>
      </p:pic>
      <p:pic>
        <p:nvPicPr>
          <p:cNvPr id="101" name="Image 71" descr="preencoded.png">    </p:cNvPr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8175547" y="3216371"/>
            <a:ext cx="1320165" cy="266700"/>
          </a:xfrm>
          <a:prstGeom prst="rect">
            <a:avLst/>
          </a:prstGeom>
        </p:spPr>
      </p:pic>
      <p:pic>
        <p:nvPicPr>
          <p:cNvPr id="102" name="Image 72" descr="preencoded.png">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8251747" y="3263996"/>
            <a:ext cx="171450" cy="171450"/>
          </a:xfrm>
          <a:prstGeom prst="rect">
            <a:avLst/>
          </a:prstGeom>
        </p:spPr>
      </p:pic>
      <p:sp>
        <p:nvSpPr>
          <p:cNvPr id="103" name="Text 28"/>
          <p:cNvSpPr/>
          <p:nvPr/>
        </p:nvSpPr>
        <p:spPr>
          <a:xfrm>
            <a:off x="8476534" y="3273521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04" name="Image 73" descr="preencoded.png">    </p:cNvPr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9597703" y="3102043"/>
            <a:ext cx="1524140" cy="508744"/>
          </a:xfrm>
          <a:prstGeom prst="rect">
            <a:avLst/>
          </a:prstGeom>
        </p:spPr>
      </p:pic>
      <p:pic>
        <p:nvPicPr>
          <p:cNvPr id="105" name="Image 74" descr="preencoded.png">    </p:cNvPr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>
            <a:off x="9699687" y="3216371"/>
            <a:ext cx="1320165" cy="266700"/>
          </a:xfrm>
          <a:prstGeom prst="rect">
            <a:avLst/>
          </a:prstGeom>
        </p:spPr>
      </p:pic>
      <p:pic>
        <p:nvPicPr>
          <p:cNvPr id="106" name="Image 75" descr="preencoded.png">    </p:cNvPr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9775887" y="3263996"/>
            <a:ext cx="171450" cy="171450"/>
          </a:xfrm>
          <a:prstGeom prst="rect">
            <a:avLst/>
          </a:prstGeom>
        </p:spPr>
      </p:pic>
      <p:sp>
        <p:nvSpPr>
          <p:cNvPr id="107" name="Text 29"/>
          <p:cNvSpPr/>
          <p:nvPr/>
        </p:nvSpPr>
        <p:spPr>
          <a:xfrm>
            <a:off x="10000673" y="3273521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08" name="Image 76" descr="preencoded.png">    </p:cNvPr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>
            <a:off x="11121842" y="3102043"/>
            <a:ext cx="1524140" cy="508744"/>
          </a:xfrm>
          <a:prstGeom prst="rect">
            <a:avLst/>
          </a:prstGeom>
        </p:spPr>
      </p:pic>
      <p:pic>
        <p:nvPicPr>
          <p:cNvPr id="109" name="Image 77" descr="preencoded.png">    </p:cNvPr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11223827" y="3216371"/>
            <a:ext cx="1320165" cy="266700"/>
          </a:xfrm>
          <a:prstGeom prst="rect">
            <a:avLst/>
          </a:prstGeom>
        </p:spPr>
      </p:pic>
      <p:pic>
        <p:nvPicPr>
          <p:cNvPr id="110" name="Image 78" descr="preencoded.png">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11300027" y="3263996"/>
            <a:ext cx="171450" cy="171450"/>
          </a:xfrm>
          <a:prstGeom prst="rect">
            <a:avLst/>
          </a:prstGeom>
        </p:spPr>
      </p:pic>
      <p:sp>
        <p:nvSpPr>
          <p:cNvPr id="111" name="Text 30"/>
          <p:cNvSpPr/>
          <p:nvPr/>
        </p:nvSpPr>
        <p:spPr>
          <a:xfrm>
            <a:off x="11524813" y="3273521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12" name="Image 79" descr="preencoded.png">    </p:cNvPr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12645982" y="3102043"/>
            <a:ext cx="1524140" cy="508744"/>
          </a:xfrm>
          <a:prstGeom prst="rect">
            <a:avLst/>
          </a:prstGeom>
        </p:spPr>
      </p:pic>
      <p:pic>
        <p:nvPicPr>
          <p:cNvPr id="113" name="Image 80" descr="preencoded.png">    </p:cNvPr>
          <p:cNvPicPr>
            <a:picLocks noChangeAspect="1"/>
          </p:cNvPicPr>
          <p:nvPr/>
        </p:nvPicPr>
        <p:blipFill>
          <a:blip r:embed="rId81"/>
          <a:stretch>
            <a:fillRect/>
          </a:stretch>
        </p:blipFill>
        <p:spPr>
          <a:xfrm>
            <a:off x="12747966" y="3216371"/>
            <a:ext cx="1320165" cy="266700"/>
          </a:xfrm>
          <a:prstGeom prst="rect">
            <a:avLst/>
          </a:prstGeom>
        </p:spPr>
      </p:pic>
      <p:pic>
        <p:nvPicPr>
          <p:cNvPr id="114" name="Image 81" descr="preencoded.png">    </p:cNvPr>
          <p:cNvPicPr>
            <a:picLocks noChangeAspect="1"/>
          </p:cNvPicPr>
          <p:nvPr/>
        </p:nvPicPr>
        <p:blipFill>
          <a:blip r:embed="rId82"/>
          <a:stretch>
            <a:fillRect/>
          </a:stretch>
        </p:blipFill>
        <p:spPr>
          <a:xfrm>
            <a:off x="12824166" y="3263996"/>
            <a:ext cx="171450" cy="171450"/>
          </a:xfrm>
          <a:prstGeom prst="rect">
            <a:avLst/>
          </a:prstGeom>
        </p:spPr>
      </p:pic>
      <p:sp>
        <p:nvSpPr>
          <p:cNvPr id="115" name="Text 31"/>
          <p:cNvSpPr/>
          <p:nvPr/>
        </p:nvSpPr>
        <p:spPr>
          <a:xfrm>
            <a:off x="13048952" y="3273521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16" name="Image 82" descr="preencoded.png">    </p:cNvPr>
          <p:cNvPicPr>
            <a:picLocks noChangeAspect="1"/>
          </p:cNvPicPr>
          <p:nvPr/>
        </p:nvPicPr>
        <p:blipFill>
          <a:blip r:embed="rId83"/>
          <a:stretch>
            <a:fillRect/>
          </a:stretch>
        </p:blipFill>
        <p:spPr>
          <a:xfrm>
            <a:off x="14170121" y="3102043"/>
            <a:ext cx="1524140" cy="508744"/>
          </a:xfrm>
          <a:prstGeom prst="rect">
            <a:avLst/>
          </a:prstGeom>
        </p:spPr>
      </p:pic>
      <p:pic>
        <p:nvPicPr>
          <p:cNvPr id="117" name="Image 83" descr="preencoded.png">    </p:cNvPr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14272106" y="3216371"/>
            <a:ext cx="1320165" cy="266700"/>
          </a:xfrm>
          <a:prstGeom prst="rect">
            <a:avLst/>
          </a:prstGeom>
        </p:spPr>
      </p:pic>
      <p:pic>
        <p:nvPicPr>
          <p:cNvPr id="118" name="Image 84" descr="preencoded.png">    </p:cNvPr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14348306" y="3263996"/>
            <a:ext cx="171450" cy="171450"/>
          </a:xfrm>
          <a:prstGeom prst="rect">
            <a:avLst/>
          </a:prstGeom>
        </p:spPr>
      </p:pic>
      <p:sp>
        <p:nvSpPr>
          <p:cNvPr id="119" name="Text 32"/>
          <p:cNvSpPr/>
          <p:nvPr/>
        </p:nvSpPr>
        <p:spPr>
          <a:xfrm>
            <a:off x="14573092" y="3273521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20" name="Image 85" descr="preencoded.png">    </p:cNvPr>
          <p:cNvPicPr>
            <a:picLocks noChangeAspect="1"/>
          </p:cNvPicPr>
          <p:nvPr/>
        </p:nvPicPr>
        <p:blipFill>
          <a:blip r:embed="rId86"/>
          <a:stretch>
            <a:fillRect/>
          </a:stretch>
        </p:blipFill>
        <p:spPr>
          <a:xfrm>
            <a:off x="15694261" y="3102043"/>
            <a:ext cx="1509311" cy="508744"/>
          </a:xfrm>
          <a:prstGeom prst="rect">
            <a:avLst/>
          </a:prstGeom>
        </p:spPr>
      </p:pic>
      <p:pic>
        <p:nvPicPr>
          <p:cNvPr id="121" name="Image 86" descr="preencoded.png">    </p:cNvPr>
          <p:cNvPicPr>
            <a:picLocks noChangeAspect="1"/>
          </p:cNvPicPr>
          <p:nvPr/>
        </p:nvPicPr>
        <p:blipFill>
          <a:blip r:embed="rId87"/>
          <a:stretch>
            <a:fillRect/>
          </a:stretch>
        </p:blipFill>
        <p:spPr>
          <a:xfrm>
            <a:off x="15796245" y="3216371"/>
            <a:ext cx="1320165" cy="266700"/>
          </a:xfrm>
          <a:prstGeom prst="rect">
            <a:avLst/>
          </a:prstGeom>
        </p:spPr>
      </p:pic>
      <p:pic>
        <p:nvPicPr>
          <p:cNvPr id="122" name="Image 87" descr="preencoded.png">    </p:cNvPr>
          <p:cNvPicPr>
            <a:picLocks noChangeAspect="1"/>
          </p:cNvPicPr>
          <p:nvPr/>
        </p:nvPicPr>
        <p:blipFill>
          <a:blip r:embed="rId88"/>
          <a:stretch>
            <a:fillRect/>
          </a:stretch>
        </p:blipFill>
        <p:spPr>
          <a:xfrm>
            <a:off x="15872445" y="3263996"/>
            <a:ext cx="171450" cy="171450"/>
          </a:xfrm>
          <a:prstGeom prst="rect">
            <a:avLst/>
          </a:prstGeom>
        </p:spPr>
      </p:pic>
      <p:sp>
        <p:nvSpPr>
          <p:cNvPr id="123" name="Text 33"/>
          <p:cNvSpPr/>
          <p:nvPr/>
        </p:nvSpPr>
        <p:spPr>
          <a:xfrm>
            <a:off x="16097231" y="3273521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24" name="Image 88" descr="preencoded.png">    </p:cNvPr>
          <p:cNvPicPr>
            <a:picLocks noChangeAspect="1"/>
          </p:cNvPicPr>
          <p:nvPr/>
        </p:nvPicPr>
        <p:blipFill>
          <a:blip r:embed="rId89"/>
          <a:stretch>
            <a:fillRect/>
          </a:stretch>
        </p:blipFill>
        <p:spPr>
          <a:xfrm>
            <a:off x="1084427" y="3610775"/>
            <a:ext cx="16119145" cy="508744"/>
          </a:xfrm>
          <a:prstGeom prst="rect">
            <a:avLst/>
          </a:prstGeom>
        </p:spPr>
      </p:pic>
      <p:pic>
        <p:nvPicPr>
          <p:cNvPr id="125" name="Image 89" descr="preencoded.png">    </p:cNvPr>
          <p:cNvPicPr>
            <a:picLocks noChangeAspect="1"/>
          </p:cNvPicPr>
          <p:nvPr/>
        </p:nvPicPr>
        <p:blipFill>
          <a:blip r:embed="rId90"/>
          <a:stretch>
            <a:fillRect/>
          </a:stretch>
        </p:blipFill>
        <p:spPr>
          <a:xfrm>
            <a:off x="1084427" y="3610766"/>
            <a:ext cx="5464997" cy="508744"/>
          </a:xfrm>
          <a:prstGeom prst="rect">
            <a:avLst/>
          </a:prstGeom>
        </p:spPr>
      </p:pic>
      <p:sp>
        <p:nvSpPr>
          <p:cNvPr id="126" name="Text 34"/>
          <p:cNvSpPr/>
          <p:nvPr/>
        </p:nvSpPr>
        <p:spPr>
          <a:xfrm>
            <a:off x="1245050" y="3731242"/>
            <a:ext cx="254031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Cross Border Payments - FX</a:t>
            </a:r>
            <a:endParaRPr lang="en-US" sz="1476" dirty="0"/>
          </a:p>
        </p:txBody>
      </p:sp>
      <p:pic>
        <p:nvPicPr>
          <p:cNvPr id="127" name="Image 90" descr="preencoded.png">    </p:cNvPr>
          <p:cNvPicPr>
            <a:picLocks noChangeAspect="1"/>
          </p:cNvPicPr>
          <p:nvPr/>
        </p:nvPicPr>
        <p:blipFill>
          <a:blip r:embed="rId91"/>
          <a:stretch>
            <a:fillRect/>
          </a:stretch>
        </p:blipFill>
        <p:spPr>
          <a:xfrm>
            <a:off x="6549423" y="3610756"/>
            <a:ext cx="1524140" cy="508744"/>
          </a:xfrm>
          <a:prstGeom prst="rect">
            <a:avLst/>
          </a:prstGeom>
        </p:spPr>
      </p:pic>
      <p:pic>
        <p:nvPicPr>
          <p:cNvPr id="128" name="Image 91" descr="preencoded.png">    </p:cNvPr>
          <p:cNvPicPr>
            <a:picLocks noChangeAspect="1"/>
          </p:cNvPicPr>
          <p:nvPr/>
        </p:nvPicPr>
        <p:blipFill>
          <a:blip r:embed="rId92"/>
          <a:stretch>
            <a:fillRect/>
          </a:stretch>
        </p:blipFill>
        <p:spPr>
          <a:xfrm>
            <a:off x="6651408" y="3725084"/>
            <a:ext cx="1320165" cy="266700"/>
          </a:xfrm>
          <a:prstGeom prst="rect">
            <a:avLst/>
          </a:prstGeom>
        </p:spPr>
      </p:pic>
      <p:pic>
        <p:nvPicPr>
          <p:cNvPr id="129" name="Image 92" descr="preencoded.png">    </p:cNvPr>
          <p:cNvPicPr>
            <a:picLocks noChangeAspect="1"/>
          </p:cNvPicPr>
          <p:nvPr/>
        </p:nvPicPr>
        <p:blipFill>
          <a:blip r:embed="rId93"/>
          <a:stretch>
            <a:fillRect/>
          </a:stretch>
        </p:blipFill>
        <p:spPr>
          <a:xfrm>
            <a:off x="6727608" y="3772709"/>
            <a:ext cx="171450" cy="171450"/>
          </a:xfrm>
          <a:prstGeom prst="rect">
            <a:avLst/>
          </a:prstGeom>
        </p:spPr>
      </p:pic>
      <p:sp>
        <p:nvSpPr>
          <p:cNvPr id="130" name="Text 35"/>
          <p:cNvSpPr/>
          <p:nvPr/>
        </p:nvSpPr>
        <p:spPr>
          <a:xfrm>
            <a:off x="6952394" y="3782234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31" name="Image 93" descr="preencoded.png">    </p:cNvPr>
          <p:cNvPicPr>
            <a:picLocks noChangeAspect="1"/>
          </p:cNvPicPr>
          <p:nvPr/>
        </p:nvPicPr>
        <p:blipFill>
          <a:blip r:embed="rId94"/>
          <a:stretch>
            <a:fillRect/>
          </a:stretch>
        </p:blipFill>
        <p:spPr>
          <a:xfrm>
            <a:off x="8073563" y="3610756"/>
            <a:ext cx="1524140" cy="508744"/>
          </a:xfrm>
          <a:prstGeom prst="rect">
            <a:avLst/>
          </a:prstGeom>
        </p:spPr>
      </p:pic>
      <p:pic>
        <p:nvPicPr>
          <p:cNvPr id="132" name="Image 94" descr="preencoded.png">    </p:cNvPr>
          <p:cNvPicPr>
            <a:picLocks noChangeAspect="1"/>
          </p:cNvPicPr>
          <p:nvPr/>
        </p:nvPicPr>
        <p:blipFill>
          <a:blip r:embed="rId95"/>
          <a:stretch>
            <a:fillRect/>
          </a:stretch>
        </p:blipFill>
        <p:spPr>
          <a:xfrm>
            <a:off x="8175547" y="3725084"/>
            <a:ext cx="1320165" cy="266700"/>
          </a:xfrm>
          <a:prstGeom prst="rect">
            <a:avLst/>
          </a:prstGeom>
        </p:spPr>
      </p:pic>
      <p:pic>
        <p:nvPicPr>
          <p:cNvPr id="133" name="Image 95" descr="preencoded.png">    </p:cNvPr>
          <p:cNvPicPr>
            <a:picLocks noChangeAspect="1"/>
          </p:cNvPicPr>
          <p:nvPr/>
        </p:nvPicPr>
        <p:blipFill>
          <a:blip r:embed="rId96"/>
          <a:stretch>
            <a:fillRect/>
          </a:stretch>
        </p:blipFill>
        <p:spPr>
          <a:xfrm>
            <a:off x="8251747" y="3772709"/>
            <a:ext cx="171450" cy="171450"/>
          </a:xfrm>
          <a:prstGeom prst="rect">
            <a:avLst/>
          </a:prstGeom>
        </p:spPr>
      </p:pic>
      <p:sp>
        <p:nvSpPr>
          <p:cNvPr id="134" name="Text 36"/>
          <p:cNvSpPr/>
          <p:nvPr/>
        </p:nvSpPr>
        <p:spPr>
          <a:xfrm>
            <a:off x="8476534" y="3782234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35" name="Image 96" descr="preencoded.png">    </p:cNvPr>
          <p:cNvPicPr>
            <a:picLocks noChangeAspect="1"/>
          </p:cNvPicPr>
          <p:nvPr/>
        </p:nvPicPr>
        <p:blipFill>
          <a:blip r:embed="rId97"/>
          <a:stretch>
            <a:fillRect/>
          </a:stretch>
        </p:blipFill>
        <p:spPr>
          <a:xfrm>
            <a:off x="9597703" y="3610756"/>
            <a:ext cx="1524140" cy="508744"/>
          </a:xfrm>
          <a:prstGeom prst="rect">
            <a:avLst/>
          </a:prstGeom>
        </p:spPr>
      </p:pic>
      <p:pic>
        <p:nvPicPr>
          <p:cNvPr id="136" name="Image 97" descr="preencoded.png">    </p:cNvPr>
          <p:cNvPicPr>
            <a:picLocks noChangeAspect="1"/>
          </p:cNvPicPr>
          <p:nvPr/>
        </p:nvPicPr>
        <p:blipFill>
          <a:blip r:embed="rId98"/>
          <a:stretch>
            <a:fillRect/>
          </a:stretch>
        </p:blipFill>
        <p:spPr>
          <a:xfrm>
            <a:off x="9699687" y="3725084"/>
            <a:ext cx="1320165" cy="266700"/>
          </a:xfrm>
          <a:prstGeom prst="rect">
            <a:avLst/>
          </a:prstGeom>
        </p:spPr>
      </p:pic>
      <p:pic>
        <p:nvPicPr>
          <p:cNvPr id="137" name="Image 98" descr="preencoded.png">    </p:cNvPr>
          <p:cNvPicPr>
            <a:picLocks noChangeAspect="1"/>
          </p:cNvPicPr>
          <p:nvPr/>
        </p:nvPicPr>
        <p:blipFill>
          <a:blip r:embed="rId99"/>
          <a:stretch>
            <a:fillRect/>
          </a:stretch>
        </p:blipFill>
        <p:spPr>
          <a:xfrm>
            <a:off x="9775887" y="3772709"/>
            <a:ext cx="171450" cy="171450"/>
          </a:xfrm>
          <a:prstGeom prst="rect">
            <a:avLst/>
          </a:prstGeom>
        </p:spPr>
      </p:pic>
      <p:sp>
        <p:nvSpPr>
          <p:cNvPr id="138" name="Text 37"/>
          <p:cNvSpPr/>
          <p:nvPr/>
        </p:nvSpPr>
        <p:spPr>
          <a:xfrm>
            <a:off x="10000673" y="3782234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39" name="Image 99" descr="preencoded.png">    </p:cNvPr>
          <p:cNvPicPr>
            <a:picLocks noChangeAspect="1"/>
          </p:cNvPicPr>
          <p:nvPr/>
        </p:nvPicPr>
        <p:blipFill>
          <a:blip r:embed="rId100"/>
          <a:stretch>
            <a:fillRect/>
          </a:stretch>
        </p:blipFill>
        <p:spPr>
          <a:xfrm>
            <a:off x="11121842" y="3610756"/>
            <a:ext cx="1524140" cy="508744"/>
          </a:xfrm>
          <a:prstGeom prst="rect">
            <a:avLst/>
          </a:prstGeom>
        </p:spPr>
      </p:pic>
      <p:pic>
        <p:nvPicPr>
          <p:cNvPr id="140" name="Image 100" descr="preencoded.png">    </p:cNvPr>
          <p:cNvPicPr>
            <a:picLocks noChangeAspect="1"/>
          </p:cNvPicPr>
          <p:nvPr/>
        </p:nvPicPr>
        <p:blipFill>
          <a:blip r:embed="rId101"/>
          <a:stretch>
            <a:fillRect/>
          </a:stretch>
        </p:blipFill>
        <p:spPr>
          <a:xfrm>
            <a:off x="11223827" y="3725084"/>
            <a:ext cx="1320165" cy="266700"/>
          </a:xfrm>
          <a:prstGeom prst="rect">
            <a:avLst/>
          </a:prstGeom>
        </p:spPr>
      </p:pic>
      <p:pic>
        <p:nvPicPr>
          <p:cNvPr id="141" name="Image 101" descr="preencoded.png">    </p:cNvPr>
          <p:cNvPicPr>
            <a:picLocks noChangeAspect="1"/>
          </p:cNvPicPr>
          <p:nvPr/>
        </p:nvPicPr>
        <p:blipFill>
          <a:blip r:embed="rId102"/>
          <a:stretch>
            <a:fillRect/>
          </a:stretch>
        </p:blipFill>
        <p:spPr>
          <a:xfrm>
            <a:off x="11300027" y="3772709"/>
            <a:ext cx="171450" cy="171450"/>
          </a:xfrm>
          <a:prstGeom prst="rect">
            <a:avLst/>
          </a:prstGeom>
        </p:spPr>
      </p:pic>
      <p:sp>
        <p:nvSpPr>
          <p:cNvPr id="142" name="Text 38"/>
          <p:cNvSpPr/>
          <p:nvPr/>
        </p:nvSpPr>
        <p:spPr>
          <a:xfrm>
            <a:off x="11524813" y="3782234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43" name="Image 102" descr="preencoded.png">    </p:cNvPr>
          <p:cNvPicPr>
            <a:picLocks noChangeAspect="1"/>
          </p:cNvPicPr>
          <p:nvPr/>
        </p:nvPicPr>
        <p:blipFill>
          <a:blip r:embed="rId103"/>
          <a:stretch>
            <a:fillRect/>
          </a:stretch>
        </p:blipFill>
        <p:spPr>
          <a:xfrm>
            <a:off x="12645982" y="3610756"/>
            <a:ext cx="1524140" cy="508744"/>
          </a:xfrm>
          <a:prstGeom prst="rect">
            <a:avLst/>
          </a:prstGeom>
        </p:spPr>
      </p:pic>
      <p:pic>
        <p:nvPicPr>
          <p:cNvPr id="144" name="Image 103" descr="preencoded.png">    </p:cNvPr>
          <p:cNvPicPr>
            <a:picLocks noChangeAspect="1"/>
          </p:cNvPicPr>
          <p:nvPr/>
        </p:nvPicPr>
        <p:blipFill>
          <a:blip r:embed="rId104"/>
          <a:stretch>
            <a:fillRect/>
          </a:stretch>
        </p:blipFill>
        <p:spPr>
          <a:xfrm>
            <a:off x="12747966" y="3725084"/>
            <a:ext cx="1320165" cy="266700"/>
          </a:xfrm>
          <a:prstGeom prst="rect">
            <a:avLst/>
          </a:prstGeom>
        </p:spPr>
      </p:pic>
      <p:pic>
        <p:nvPicPr>
          <p:cNvPr id="145" name="Image 104" descr="preencoded.png">    </p:cNvPr>
          <p:cNvPicPr>
            <a:picLocks noChangeAspect="1"/>
          </p:cNvPicPr>
          <p:nvPr/>
        </p:nvPicPr>
        <p:blipFill>
          <a:blip r:embed="rId105"/>
          <a:stretch>
            <a:fillRect/>
          </a:stretch>
        </p:blipFill>
        <p:spPr>
          <a:xfrm>
            <a:off x="12824166" y="3772709"/>
            <a:ext cx="171450" cy="171450"/>
          </a:xfrm>
          <a:prstGeom prst="rect">
            <a:avLst/>
          </a:prstGeom>
        </p:spPr>
      </p:pic>
      <p:sp>
        <p:nvSpPr>
          <p:cNvPr id="146" name="Text 39"/>
          <p:cNvSpPr/>
          <p:nvPr/>
        </p:nvSpPr>
        <p:spPr>
          <a:xfrm>
            <a:off x="13048952" y="3782234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47" name="Image 105" descr="preencoded.png">    </p:cNvPr>
          <p:cNvPicPr>
            <a:picLocks noChangeAspect="1"/>
          </p:cNvPicPr>
          <p:nvPr/>
        </p:nvPicPr>
        <p:blipFill>
          <a:blip r:embed="rId106"/>
          <a:stretch>
            <a:fillRect/>
          </a:stretch>
        </p:blipFill>
        <p:spPr>
          <a:xfrm>
            <a:off x="14170121" y="3610756"/>
            <a:ext cx="1524140" cy="508744"/>
          </a:xfrm>
          <a:prstGeom prst="rect">
            <a:avLst/>
          </a:prstGeom>
        </p:spPr>
      </p:pic>
      <p:pic>
        <p:nvPicPr>
          <p:cNvPr id="148" name="Image 106" descr="preencoded.png">    </p:cNvPr>
          <p:cNvPicPr>
            <a:picLocks noChangeAspect="1"/>
          </p:cNvPicPr>
          <p:nvPr/>
        </p:nvPicPr>
        <p:blipFill>
          <a:blip r:embed="rId107"/>
          <a:stretch>
            <a:fillRect/>
          </a:stretch>
        </p:blipFill>
        <p:spPr>
          <a:xfrm>
            <a:off x="14272106" y="3725084"/>
            <a:ext cx="1320165" cy="266700"/>
          </a:xfrm>
          <a:prstGeom prst="rect">
            <a:avLst/>
          </a:prstGeom>
        </p:spPr>
      </p:pic>
      <p:pic>
        <p:nvPicPr>
          <p:cNvPr id="149" name="Image 107" descr="preencoded.png">    </p:cNvPr>
          <p:cNvPicPr>
            <a:picLocks noChangeAspect="1"/>
          </p:cNvPicPr>
          <p:nvPr/>
        </p:nvPicPr>
        <p:blipFill>
          <a:blip r:embed="rId108"/>
          <a:stretch>
            <a:fillRect/>
          </a:stretch>
        </p:blipFill>
        <p:spPr>
          <a:xfrm>
            <a:off x="14348306" y="3772709"/>
            <a:ext cx="171450" cy="171450"/>
          </a:xfrm>
          <a:prstGeom prst="rect">
            <a:avLst/>
          </a:prstGeom>
        </p:spPr>
      </p:pic>
      <p:sp>
        <p:nvSpPr>
          <p:cNvPr id="150" name="Text 40"/>
          <p:cNvSpPr/>
          <p:nvPr/>
        </p:nvSpPr>
        <p:spPr>
          <a:xfrm>
            <a:off x="14573092" y="3782234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51" name="Image 108" descr="preencoded.png">    </p:cNvPr>
          <p:cNvPicPr>
            <a:picLocks noChangeAspect="1"/>
          </p:cNvPicPr>
          <p:nvPr/>
        </p:nvPicPr>
        <p:blipFill>
          <a:blip r:embed="rId109"/>
          <a:stretch>
            <a:fillRect/>
          </a:stretch>
        </p:blipFill>
        <p:spPr>
          <a:xfrm>
            <a:off x="15694261" y="3610756"/>
            <a:ext cx="1509311" cy="508744"/>
          </a:xfrm>
          <a:prstGeom prst="rect">
            <a:avLst/>
          </a:prstGeom>
        </p:spPr>
      </p:pic>
      <p:pic>
        <p:nvPicPr>
          <p:cNvPr id="152" name="Image 109" descr="preencoded.png">    </p:cNvPr>
          <p:cNvPicPr>
            <a:picLocks noChangeAspect="1"/>
          </p:cNvPicPr>
          <p:nvPr/>
        </p:nvPicPr>
        <p:blipFill>
          <a:blip r:embed="rId110"/>
          <a:stretch>
            <a:fillRect/>
          </a:stretch>
        </p:blipFill>
        <p:spPr>
          <a:xfrm>
            <a:off x="15796245" y="3725084"/>
            <a:ext cx="1320165" cy="266700"/>
          </a:xfrm>
          <a:prstGeom prst="rect">
            <a:avLst/>
          </a:prstGeom>
        </p:spPr>
      </p:pic>
      <p:pic>
        <p:nvPicPr>
          <p:cNvPr id="153" name="Image 110" descr="preencoded.png">    </p:cNvPr>
          <p:cNvPicPr>
            <a:picLocks noChangeAspect="1"/>
          </p:cNvPicPr>
          <p:nvPr/>
        </p:nvPicPr>
        <p:blipFill>
          <a:blip r:embed="rId111"/>
          <a:stretch>
            <a:fillRect/>
          </a:stretch>
        </p:blipFill>
        <p:spPr>
          <a:xfrm>
            <a:off x="15872445" y="3772709"/>
            <a:ext cx="171450" cy="171450"/>
          </a:xfrm>
          <a:prstGeom prst="rect">
            <a:avLst/>
          </a:prstGeom>
        </p:spPr>
      </p:pic>
      <p:sp>
        <p:nvSpPr>
          <p:cNvPr id="154" name="Text 41"/>
          <p:cNvSpPr/>
          <p:nvPr/>
        </p:nvSpPr>
        <p:spPr>
          <a:xfrm>
            <a:off x="16097231" y="3782234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55" name="Image 111" descr="preencoded.png">    </p:cNvPr>
          <p:cNvPicPr>
            <a:picLocks noChangeAspect="1"/>
          </p:cNvPicPr>
          <p:nvPr/>
        </p:nvPicPr>
        <p:blipFill>
          <a:blip r:embed="rId112"/>
          <a:stretch>
            <a:fillRect/>
          </a:stretch>
        </p:blipFill>
        <p:spPr>
          <a:xfrm>
            <a:off x="1084427" y="4119516"/>
            <a:ext cx="16119145" cy="508744"/>
          </a:xfrm>
          <a:prstGeom prst="rect">
            <a:avLst/>
          </a:prstGeom>
        </p:spPr>
      </p:pic>
      <p:pic>
        <p:nvPicPr>
          <p:cNvPr id="156" name="Image 112" descr="preencoded.png">    </p:cNvPr>
          <p:cNvPicPr>
            <a:picLocks noChangeAspect="1"/>
          </p:cNvPicPr>
          <p:nvPr/>
        </p:nvPicPr>
        <p:blipFill>
          <a:blip r:embed="rId113"/>
          <a:stretch>
            <a:fillRect/>
          </a:stretch>
        </p:blipFill>
        <p:spPr>
          <a:xfrm>
            <a:off x="1084427" y="4119516"/>
            <a:ext cx="5464997" cy="508744"/>
          </a:xfrm>
          <a:prstGeom prst="rect">
            <a:avLst/>
          </a:prstGeom>
        </p:spPr>
      </p:pic>
      <p:sp>
        <p:nvSpPr>
          <p:cNvPr id="157" name="Text 42"/>
          <p:cNvSpPr/>
          <p:nvPr/>
        </p:nvSpPr>
        <p:spPr>
          <a:xfrm>
            <a:off x="1245050" y="4240011"/>
            <a:ext cx="90011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Insurance</a:t>
            </a:r>
            <a:endParaRPr lang="en-US" sz="1476" dirty="0"/>
          </a:p>
        </p:txBody>
      </p:sp>
      <p:pic>
        <p:nvPicPr>
          <p:cNvPr id="158" name="Image 113" descr="preencoded.png">    </p:cNvPr>
          <p:cNvPicPr>
            <a:picLocks noChangeAspect="1"/>
          </p:cNvPicPr>
          <p:nvPr/>
        </p:nvPicPr>
        <p:blipFill>
          <a:blip r:embed="rId114"/>
          <a:stretch>
            <a:fillRect/>
          </a:stretch>
        </p:blipFill>
        <p:spPr>
          <a:xfrm>
            <a:off x="6549423" y="4119516"/>
            <a:ext cx="1524140" cy="508744"/>
          </a:xfrm>
          <a:prstGeom prst="rect">
            <a:avLst/>
          </a:prstGeom>
        </p:spPr>
      </p:pic>
      <p:pic>
        <p:nvPicPr>
          <p:cNvPr id="159" name="Image 114" descr="preencoded.png">    </p:cNvPr>
          <p:cNvPicPr>
            <a:picLocks noChangeAspect="1"/>
          </p:cNvPicPr>
          <p:nvPr/>
        </p:nvPicPr>
        <p:blipFill>
          <a:blip r:embed="rId115"/>
          <a:stretch>
            <a:fillRect/>
          </a:stretch>
        </p:blipFill>
        <p:spPr>
          <a:xfrm>
            <a:off x="6651408" y="4233844"/>
            <a:ext cx="1320165" cy="266700"/>
          </a:xfrm>
          <a:prstGeom prst="rect">
            <a:avLst/>
          </a:prstGeom>
        </p:spPr>
      </p:pic>
      <p:pic>
        <p:nvPicPr>
          <p:cNvPr id="160" name="Image 115" descr="preencoded.png">    </p:cNvPr>
          <p:cNvPicPr>
            <a:picLocks noChangeAspect="1"/>
          </p:cNvPicPr>
          <p:nvPr/>
        </p:nvPicPr>
        <p:blipFill>
          <a:blip r:embed="rId116"/>
          <a:stretch>
            <a:fillRect/>
          </a:stretch>
        </p:blipFill>
        <p:spPr>
          <a:xfrm>
            <a:off x="6727608" y="4281469"/>
            <a:ext cx="171450" cy="171450"/>
          </a:xfrm>
          <a:prstGeom prst="rect">
            <a:avLst/>
          </a:prstGeom>
        </p:spPr>
      </p:pic>
      <p:sp>
        <p:nvSpPr>
          <p:cNvPr id="161" name="Text 43"/>
          <p:cNvSpPr/>
          <p:nvPr/>
        </p:nvSpPr>
        <p:spPr>
          <a:xfrm>
            <a:off x="6952394" y="4290994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62" name="Image 116" descr="preencoded.png">    </p:cNvPr>
          <p:cNvPicPr>
            <a:picLocks noChangeAspect="1"/>
          </p:cNvPicPr>
          <p:nvPr/>
        </p:nvPicPr>
        <p:blipFill>
          <a:blip r:embed="rId117"/>
          <a:stretch>
            <a:fillRect/>
          </a:stretch>
        </p:blipFill>
        <p:spPr>
          <a:xfrm>
            <a:off x="8073563" y="4119516"/>
            <a:ext cx="1524140" cy="508744"/>
          </a:xfrm>
          <a:prstGeom prst="rect">
            <a:avLst/>
          </a:prstGeom>
        </p:spPr>
      </p:pic>
      <p:pic>
        <p:nvPicPr>
          <p:cNvPr id="163" name="Image 117" descr="preencoded.png">    </p:cNvPr>
          <p:cNvPicPr>
            <a:picLocks noChangeAspect="1"/>
          </p:cNvPicPr>
          <p:nvPr/>
        </p:nvPicPr>
        <p:blipFill>
          <a:blip r:embed="rId118"/>
          <a:stretch>
            <a:fillRect/>
          </a:stretch>
        </p:blipFill>
        <p:spPr>
          <a:xfrm>
            <a:off x="8175547" y="4233844"/>
            <a:ext cx="1320165" cy="266700"/>
          </a:xfrm>
          <a:prstGeom prst="rect">
            <a:avLst/>
          </a:prstGeom>
        </p:spPr>
      </p:pic>
      <p:pic>
        <p:nvPicPr>
          <p:cNvPr id="164" name="Image 118" descr="preencoded.png">    </p:cNvPr>
          <p:cNvPicPr>
            <a:picLocks noChangeAspect="1"/>
          </p:cNvPicPr>
          <p:nvPr/>
        </p:nvPicPr>
        <p:blipFill>
          <a:blip r:embed="rId119"/>
          <a:stretch>
            <a:fillRect/>
          </a:stretch>
        </p:blipFill>
        <p:spPr>
          <a:xfrm>
            <a:off x="8251747" y="4281469"/>
            <a:ext cx="171450" cy="171450"/>
          </a:xfrm>
          <a:prstGeom prst="rect">
            <a:avLst/>
          </a:prstGeom>
        </p:spPr>
      </p:pic>
      <p:sp>
        <p:nvSpPr>
          <p:cNvPr id="165" name="Text 44"/>
          <p:cNvSpPr/>
          <p:nvPr/>
        </p:nvSpPr>
        <p:spPr>
          <a:xfrm>
            <a:off x="8476534" y="4290994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66" name="Image 119" descr="preencoded.png">    </p:cNvPr>
          <p:cNvPicPr>
            <a:picLocks noChangeAspect="1"/>
          </p:cNvPicPr>
          <p:nvPr/>
        </p:nvPicPr>
        <p:blipFill>
          <a:blip r:embed="rId120"/>
          <a:stretch>
            <a:fillRect/>
          </a:stretch>
        </p:blipFill>
        <p:spPr>
          <a:xfrm>
            <a:off x="9597703" y="4119516"/>
            <a:ext cx="1524140" cy="508744"/>
          </a:xfrm>
          <a:prstGeom prst="rect">
            <a:avLst/>
          </a:prstGeom>
        </p:spPr>
      </p:pic>
      <p:pic>
        <p:nvPicPr>
          <p:cNvPr id="167" name="Image 120" descr="preencoded.png">    </p:cNvPr>
          <p:cNvPicPr>
            <a:picLocks noChangeAspect="1"/>
          </p:cNvPicPr>
          <p:nvPr/>
        </p:nvPicPr>
        <p:blipFill>
          <a:blip r:embed="rId121"/>
          <a:stretch>
            <a:fillRect/>
          </a:stretch>
        </p:blipFill>
        <p:spPr>
          <a:xfrm>
            <a:off x="9699687" y="4233844"/>
            <a:ext cx="1320165" cy="266700"/>
          </a:xfrm>
          <a:prstGeom prst="rect">
            <a:avLst/>
          </a:prstGeom>
        </p:spPr>
      </p:pic>
      <p:pic>
        <p:nvPicPr>
          <p:cNvPr id="168" name="Image 121" descr="preencoded.png">    </p:cNvPr>
          <p:cNvPicPr>
            <a:picLocks noChangeAspect="1"/>
          </p:cNvPicPr>
          <p:nvPr/>
        </p:nvPicPr>
        <p:blipFill>
          <a:blip r:embed="rId122"/>
          <a:stretch>
            <a:fillRect/>
          </a:stretch>
        </p:blipFill>
        <p:spPr>
          <a:xfrm>
            <a:off x="9775887" y="4281469"/>
            <a:ext cx="171450" cy="171450"/>
          </a:xfrm>
          <a:prstGeom prst="rect">
            <a:avLst/>
          </a:prstGeom>
        </p:spPr>
      </p:pic>
      <p:sp>
        <p:nvSpPr>
          <p:cNvPr id="169" name="Text 45"/>
          <p:cNvSpPr/>
          <p:nvPr/>
        </p:nvSpPr>
        <p:spPr>
          <a:xfrm>
            <a:off x="10000673" y="4290994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70" name="Image 122" descr="preencoded.png">    </p:cNvPr>
          <p:cNvPicPr>
            <a:picLocks noChangeAspect="1"/>
          </p:cNvPicPr>
          <p:nvPr/>
        </p:nvPicPr>
        <p:blipFill>
          <a:blip r:embed="rId123"/>
          <a:stretch>
            <a:fillRect/>
          </a:stretch>
        </p:blipFill>
        <p:spPr>
          <a:xfrm>
            <a:off x="11121842" y="4119516"/>
            <a:ext cx="1524140" cy="508744"/>
          </a:xfrm>
          <a:prstGeom prst="rect">
            <a:avLst/>
          </a:prstGeom>
        </p:spPr>
      </p:pic>
      <p:pic>
        <p:nvPicPr>
          <p:cNvPr id="171" name="Image 123" descr="preencoded.png">    </p:cNvPr>
          <p:cNvPicPr>
            <a:picLocks noChangeAspect="1"/>
          </p:cNvPicPr>
          <p:nvPr/>
        </p:nvPicPr>
        <p:blipFill>
          <a:blip r:embed="rId124"/>
          <a:stretch>
            <a:fillRect/>
          </a:stretch>
        </p:blipFill>
        <p:spPr>
          <a:xfrm>
            <a:off x="11223827" y="4233844"/>
            <a:ext cx="1320165" cy="266700"/>
          </a:xfrm>
          <a:prstGeom prst="rect">
            <a:avLst/>
          </a:prstGeom>
        </p:spPr>
      </p:pic>
      <p:pic>
        <p:nvPicPr>
          <p:cNvPr id="172" name="Image 124" descr="preencoded.png">    </p:cNvPr>
          <p:cNvPicPr>
            <a:picLocks noChangeAspect="1"/>
          </p:cNvPicPr>
          <p:nvPr/>
        </p:nvPicPr>
        <p:blipFill>
          <a:blip r:embed="rId125"/>
          <a:stretch>
            <a:fillRect/>
          </a:stretch>
        </p:blipFill>
        <p:spPr>
          <a:xfrm>
            <a:off x="11300027" y="4281469"/>
            <a:ext cx="171450" cy="171450"/>
          </a:xfrm>
          <a:prstGeom prst="rect">
            <a:avLst/>
          </a:prstGeom>
        </p:spPr>
      </p:pic>
      <p:sp>
        <p:nvSpPr>
          <p:cNvPr id="173" name="Text 46"/>
          <p:cNvSpPr/>
          <p:nvPr/>
        </p:nvSpPr>
        <p:spPr>
          <a:xfrm>
            <a:off x="11524813" y="4290994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74" name="Image 125" descr="preencoded.png">    </p:cNvPr>
          <p:cNvPicPr>
            <a:picLocks noChangeAspect="1"/>
          </p:cNvPicPr>
          <p:nvPr/>
        </p:nvPicPr>
        <p:blipFill>
          <a:blip r:embed="rId126"/>
          <a:stretch>
            <a:fillRect/>
          </a:stretch>
        </p:blipFill>
        <p:spPr>
          <a:xfrm>
            <a:off x="12645982" y="4119516"/>
            <a:ext cx="1524140" cy="508744"/>
          </a:xfrm>
          <a:prstGeom prst="rect">
            <a:avLst/>
          </a:prstGeom>
        </p:spPr>
      </p:pic>
      <p:pic>
        <p:nvPicPr>
          <p:cNvPr id="175" name="Image 126" descr="preencoded.png">    </p:cNvPr>
          <p:cNvPicPr>
            <a:picLocks noChangeAspect="1"/>
          </p:cNvPicPr>
          <p:nvPr/>
        </p:nvPicPr>
        <p:blipFill>
          <a:blip r:embed="rId127"/>
          <a:stretch>
            <a:fillRect/>
          </a:stretch>
        </p:blipFill>
        <p:spPr>
          <a:xfrm>
            <a:off x="12747966" y="4233844"/>
            <a:ext cx="1320165" cy="266700"/>
          </a:xfrm>
          <a:prstGeom prst="rect">
            <a:avLst/>
          </a:prstGeom>
        </p:spPr>
      </p:pic>
      <p:pic>
        <p:nvPicPr>
          <p:cNvPr id="176" name="Image 127" descr="preencoded.png">    </p:cNvPr>
          <p:cNvPicPr>
            <a:picLocks noChangeAspect="1"/>
          </p:cNvPicPr>
          <p:nvPr/>
        </p:nvPicPr>
        <p:blipFill>
          <a:blip r:embed="rId128"/>
          <a:stretch>
            <a:fillRect/>
          </a:stretch>
        </p:blipFill>
        <p:spPr>
          <a:xfrm>
            <a:off x="12824166" y="4281469"/>
            <a:ext cx="171450" cy="171450"/>
          </a:xfrm>
          <a:prstGeom prst="rect">
            <a:avLst/>
          </a:prstGeom>
        </p:spPr>
      </p:pic>
      <p:sp>
        <p:nvSpPr>
          <p:cNvPr id="177" name="Text 47"/>
          <p:cNvSpPr/>
          <p:nvPr/>
        </p:nvSpPr>
        <p:spPr>
          <a:xfrm>
            <a:off x="13048952" y="4290994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78" name="Image 128" descr="preencoded.png">    </p:cNvPr>
          <p:cNvPicPr>
            <a:picLocks noChangeAspect="1"/>
          </p:cNvPicPr>
          <p:nvPr/>
        </p:nvPicPr>
        <p:blipFill>
          <a:blip r:embed="rId129"/>
          <a:stretch>
            <a:fillRect/>
          </a:stretch>
        </p:blipFill>
        <p:spPr>
          <a:xfrm>
            <a:off x="14170121" y="4119516"/>
            <a:ext cx="1524140" cy="508744"/>
          </a:xfrm>
          <a:prstGeom prst="rect">
            <a:avLst/>
          </a:prstGeom>
        </p:spPr>
      </p:pic>
      <p:pic>
        <p:nvPicPr>
          <p:cNvPr id="179" name="Image 129" descr="preencoded.png">    </p:cNvPr>
          <p:cNvPicPr>
            <a:picLocks noChangeAspect="1"/>
          </p:cNvPicPr>
          <p:nvPr/>
        </p:nvPicPr>
        <p:blipFill>
          <a:blip r:embed="rId130"/>
          <a:stretch>
            <a:fillRect/>
          </a:stretch>
        </p:blipFill>
        <p:spPr>
          <a:xfrm>
            <a:off x="14272106" y="4233844"/>
            <a:ext cx="1320165" cy="266700"/>
          </a:xfrm>
          <a:prstGeom prst="rect">
            <a:avLst/>
          </a:prstGeom>
        </p:spPr>
      </p:pic>
      <p:pic>
        <p:nvPicPr>
          <p:cNvPr id="180" name="Image 130" descr="preencoded.png">    </p:cNvPr>
          <p:cNvPicPr>
            <a:picLocks noChangeAspect="1"/>
          </p:cNvPicPr>
          <p:nvPr/>
        </p:nvPicPr>
        <p:blipFill>
          <a:blip r:embed="rId131"/>
          <a:stretch>
            <a:fillRect/>
          </a:stretch>
        </p:blipFill>
        <p:spPr>
          <a:xfrm>
            <a:off x="14348306" y="4281469"/>
            <a:ext cx="171450" cy="171450"/>
          </a:xfrm>
          <a:prstGeom prst="rect">
            <a:avLst/>
          </a:prstGeom>
        </p:spPr>
      </p:pic>
      <p:sp>
        <p:nvSpPr>
          <p:cNvPr id="181" name="Text 48"/>
          <p:cNvSpPr/>
          <p:nvPr/>
        </p:nvSpPr>
        <p:spPr>
          <a:xfrm>
            <a:off x="14573092" y="4290994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82" name="Image 131" descr="preencoded.png">    </p:cNvPr>
          <p:cNvPicPr>
            <a:picLocks noChangeAspect="1"/>
          </p:cNvPicPr>
          <p:nvPr/>
        </p:nvPicPr>
        <p:blipFill>
          <a:blip r:embed="rId132"/>
          <a:stretch>
            <a:fillRect/>
          </a:stretch>
        </p:blipFill>
        <p:spPr>
          <a:xfrm>
            <a:off x="15694261" y="4119516"/>
            <a:ext cx="1509311" cy="508744"/>
          </a:xfrm>
          <a:prstGeom prst="rect">
            <a:avLst/>
          </a:prstGeom>
        </p:spPr>
      </p:pic>
      <p:pic>
        <p:nvPicPr>
          <p:cNvPr id="183" name="Image 132" descr="preencoded.png">    </p:cNvPr>
          <p:cNvPicPr>
            <a:picLocks noChangeAspect="1"/>
          </p:cNvPicPr>
          <p:nvPr/>
        </p:nvPicPr>
        <p:blipFill>
          <a:blip r:embed="rId133"/>
          <a:stretch>
            <a:fillRect/>
          </a:stretch>
        </p:blipFill>
        <p:spPr>
          <a:xfrm>
            <a:off x="15796245" y="4233844"/>
            <a:ext cx="1320165" cy="266700"/>
          </a:xfrm>
          <a:prstGeom prst="rect">
            <a:avLst/>
          </a:prstGeom>
        </p:spPr>
      </p:pic>
      <p:pic>
        <p:nvPicPr>
          <p:cNvPr id="184" name="Image 133" descr="preencoded.png">    </p:cNvPr>
          <p:cNvPicPr>
            <a:picLocks noChangeAspect="1"/>
          </p:cNvPicPr>
          <p:nvPr/>
        </p:nvPicPr>
        <p:blipFill>
          <a:blip r:embed="rId134"/>
          <a:stretch>
            <a:fillRect/>
          </a:stretch>
        </p:blipFill>
        <p:spPr>
          <a:xfrm>
            <a:off x="15872445" y="4281469"/>
            <a:ext cx="171450" cy="171450"/>
          </a:xfrm>
          <a:prstGeom prst="rect">
            <a:avLst/>
          </a:prstGeom>
        </p:spPr>
      </p:pic>
      <p:sp>
        <p:nvSpPr>
          <p:cNvPr id="185" name="Text 49"/>
          <p:cNvSpPr/>
          <p:nvPr/>
        </p:nvSpPr>
        <p:spPr>
          <a:xfrm>
            <a:off x="16097231" y="4290994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86" name="Image 134" descr="preencoded.png">    </p:cNvPr>
          <p:cNvPicPr>
            <a:picLocks noChangeAspect="1"/>
          </p:cNvPicPr>
          <p:nvPr/>
        </p:nvPicPr>
        <p:blipFill>
          <a:blip r:embed="rId135"/>
          <a:stretch>
            <a:fillRect/>
          </a:stretch>
        </p:blipFill>
        <p:spPr>
          <a:xfrm>
            <a:off x="1084427" y="4628257"/>
            <a:ext cx="16119145" cy="508744"/>
          </a:xfrm>
          <a:prstGeom prst="rect">
            <a:avLst/>
          </a:prstGeom>
        </p:spPr>
      </p:pic>
      <p:pic>
        <p:nvPicPr>
          <p:cNvPr id="187" name="Image 135" descr="preencoded.png">    </p:cNvPr>
          <p:cNvPicPr>
            <a:picLocks noChangeAspect="1"/>
          </p:cNvPicPr>
          <p:nvPr/>
        </p:nvPicPr>
        <p:blipFill>
          <a:blip r:embed="rId136"/>
          <a:stretch>
            <a:fillRect/>
          </a:stretch>
        </p:blipFill>
        <p:spPr>
          <a:xfrm>
            <a:off x="1084427" y="4628266"/>
            <a:ext cx="5464997" cy="508744"/>
          </a:xfrm>
          <a:prstGeom prst="rect">
            <a:avLst/>
          </a:prstGeom>
        </p:spPr>
      </p:pic>
      <p:sp>
        <p:nvSpPr>
          <p:cNvPr id="188" name="Text 50"/>
          <p:cNvSpPr/>
          <p:nvPr/>
        </p:nvSpPr>
        <p:spPr>
          <a:xfrm>
            <a:off x="1245050" y="4748771"/>
            <a:ext cx="170021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Loyalty &amp; Rewards</a:t>
            </a:r>
            <a:endParaRPr lang="en-US" sz="1476" dirty="0"/>
          </a:p>
        </p:txBody>
      </p:sp>
      <p:pic>
        <p:nvPicPr>
          <p:cNvPr id="189" name="Image 136" descr="preencoded.png">    </p:cNvPr>
          <p:cNvPicPr>
            <a:picLocks noChangeAspect="1"/>
          </p:cNvPicPr>
          <p:nvPr/>
        </p:nvPicPr>
        <p:blipFill>
          <a:blip r:embed="rId137"/>
          <a:stretch>
            <a:fillRect/>
          </a:stretch>
        </p:blipFill>
        <p:spPr>
          <a:xfrm>
            <a:off x="6549423" y="4628276"/>
            <a:ext cx="1524140" cy="508744"/>
          </a:xfrm>
          <a:prstGeom prst="rect">
            <a:avLst/>
          </a:prstGeom>
        </p:spPr>
      </p:pic>
      <p:pic>
        <p:nvPicPr>
          <p:cNvPr id="190" name="Image 137" descr="preencoded.png">    </p:cNvPr>
          <p:cNvPicPr>
            <a:picLocks noChangeAspect="1"/>
          </p:cNvPicPr>
          <p:nvPr/>
        </p:nvPicPr>
        <p:blipFill>
          <a:blip r:embed="rId138"/>
          <a:stretch>
            <a:fillRect/>
          </a:stretch>
        </p:blipFill>
        <p:spPr>
          <a:xfrm>
            <a:off x="6651408" y="4742604"/>
            <a:ext cx="1320165" cy="266700"/>
          </a:xfrm>
          <a:prstGeom prst="rect">
            <a:avLst/>
          </a:prstGeom>
        </p:spPr>
      </p:pic>
      <p:pic>
        <p:nvPicPr>
          <p:cNvPr id="191" name="Image 138" descr="preencoded.png">    </p:cNvPr>
          <p:cNvPicPr>
            <a:picLocks noChangeAspect="1"/>
          </p:cNvPicPr>
          <p:nvPr/>
        </p:nvPicPr>
        <p:blipFill>
          <a:blip r:embed="rId139"/>
          <a:stretch>
            <a:fillRect/>
          </a:stretch>
        </p:blipFill>
        <p:spPr>
          <a:xfrm>
            <a:off x="6727608" y="4790229"/>
            <a:ext cx="171450" cy="171450"/>
          </a:xfrm>
          <a:prstGeom prst="rect">
            <a:avLst/>
          </a:prstGeom>
        </p:spPr>
      </p:pic>
      <p:sp>
        <p:nvSpPr>
          <p:cNvPr id="192" name="Text 51"/>
          <p:cNvSpPr/>
          <p:nvPr/>
        </p:nvSpPr>
        <p:spPr>
          <a:xfrm>
            <a:off x="6952394" y="4799754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93" name="Image 139" descr="preencoded.png">    </p:cNvPr>
          <p:cNvPicPr>
            <a:picLocks noChangeAspect="1"/>
          </p:cNvPicPr>
          <p:nvPr/>
        </p:nvPicPr>
        <p:blipFill>
          <a:blip r:embed="rId140"/>
          <a:stretch>
            <a:fillRect/>
          </a:stretch>
        </p:blipFill>
        <p:spPr>
          <a:xfrm>
            <a:off x="8073563" y="4628276"/>
            <a:ext cx="1524140" cy="508744"/>
          </a:xfrm>
          <a:prstGeom prst="rect">
            <a:avLst/>
          </a:prstGeom>
        </p:spPr>
      </p:pic>
      <p:pic>
        <p:nvPicPr>
          <p:cNvPr id="194" name="Image 140" descr="preencoded.png">    </p:cNvPr>
          <p:cNvPicPr>
            <a:picLocks noChangeAspect="1"/>
          </p:cNvPicPr>
          <p:nvPr/>
        </p:nvPicPr>
        <p:blipFill>
          <a:blip r:embed="rId141"/>
          <a:stretch>
            <a:fillRect/>
          </a:stretch>
        </p:blipFill>
        <p:spPr>
          <a:xfrm>
            <a:off x="8175547" y="4742604"/>
            <a:ext cx="1320165" cy="266700"/>
          </a:xfrm>
          <a:prstGeom prst="rect">
            <a:avLst/>
          </a:prstGeom>
        </p:spPr>
      </p:pic>
      <p:pic>
        <p:nvPicPr>
          <p:cNvPr id="195" name="Image 141" descr="preencoded.png">    </p:cNvPr>
          <p:cNvPicPr>
            <a:picLocks noChangeAspect="1"/>
          </p:cNvPicPr>
          <p:nvPr/>
        </p:nvPicPr>
        <p:blipFill>
          <a:blip r:embed="rId142"/>
          <a:stretch>
            <a:fillRect/>
          </a:stretch>
        </p:blipFill>
        <p:spPr>
          <a:xfrm>
            <a:off x="8251747" y="4790229"/>
            <a:ext cx="171450" cy="171450"/>
          </a:xfrm>
          <a:prstGeom prst="rect">
            <a:avLst/>
          </a:prstGeom>
        </p:spPr>
      </p:pic>
      <p:sp>
        <p:nvSpPr>
          <p:cNvPr id="196" name="Text 52"/>
          <p:cNvSpPr/>
          <p:nvPr/>
        </p:nvSpPr>
        <p:spPr>
          <a:xfrm>
            <a:off x="8476534" y="4799754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97" name="Image 142" descr="preencoded.png">    </p:cNvPr>
          <p:cNvPicPr>
            <a:picLocks noChangeAspect="1"/>
          </p:cNvPicPr>
          <p:nvPr/>
        </p:nvPicPr>
        <p:blipFill>
          <a:blip r:embed="rId143"/>
          <a:stretch>
            <a:fillRect/>
          </a:stretch>
        </p:blipFill>
        <p:spPr>
          <a:xfrm>
            <a:off x="9597703" y="4628276"/>
            <a:ext cx="1524140" cy="508744"/>
          </a:xfrm>
          <a:prstGeom prst="rect">
            <a:avLst/>
          </a:prstGeom>
        </p:spPr>
      </p:pic>
      <p:pic>
        <p:nvPicPr>
          <p:cNvPr id="198" name="Image 143" descr="preencoded.png">    </p:cNvPr>
          <p:cNvPicPr>
            <a:picLocks noChangeAspect="1"/>
          </p:cNvPicPr>
          <p:nvPr/>
        </p:nvPicPr>
        <p:blipFill>
          <a:blip r:embed="rId144"/>
          <a:stretch>
            <a:fillRect/>
          </a:stretch>
        </p:blipFill>
        <p:spPr>
          <a:xfrm>
            <a:off x="9699687" y="4742604"/>
            <a:ext cx="1320165" cy="266700"/>
          </a:xfrm>
          <a:prstGeom prst="rect">
            <a:avLst/>
          </a:prstGeom>
        </p:spPr>
      </p:pic>
      <p:pic>
        <p:nvPicPr>
          <p:cNvPr id="199" name="Image 144" descr="preencoded.png">    </p:cNvPr>
          <p:cNvPicPr>
            <a:picLocks noChangeAspect="1"/>
          </p:cNvPicPr>
          <p:nvPr/>
        </p:nvPicPr>
        <p:blipFill>
          <a:blip r:embed="rId145"/>
          <a:stretch>
            <a:fillRect/>
          </a:stretch>
        </p:blipFill>
        <p:spPr>
          <a:xfrm>
            <a:off x="9775887" y="4790229"/>
            <a:ext cx="171450" cy="171450"/>
          </a:xfrm>
          <a:prstGeom prst="rect">
            <a:avLst/>
          </a:prstGeom>
        </p:spPr>
      </p:pic>
      <p:sp>
        <p:nvSpPr>
          <p:cNvPr id="200" name="Text 53"/>
          <p:cNvSpPr/>
          <p:nvPr/>
        </p:nvSpPr>
        <p:spPr>
          <a:xfrm>
            <a:off x="10000673" y="4799754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201" name="Image 145" descr="preencoded.png">    </p:cNvPr>
          <p:cNvPicPr>
            <a:picLocks noChangeAspect="1"/>
          </p:cNvPicPr>
          <p:nvPr/>
        </p:nvPicPr>
        <p:blipFill>
          <a:blip r:embed="rId146"/>
          <a:stretch>
            <a:fillRect/>
          </a:stretch>
        </p:blipFill>
        <p:spPr>
          <a:xfrm>
            <a:off x="11121842" y="4628276"/>
            <a:ext cx="1524140" cy="508744"/>
          </a:xfrm>
          <a:prstGeom prst="rect">
            <a:avLst/>
          </a:prstGeom>
        </p:spPr>
      </p:pic>
      <p:pic>
        <p:nvPicPr>
          <p:cNvPr id="202" name="Image 146" descr="preencoded.png">    </p:cNvPr>
          <p:cNvPicPr>
            <a:picLocks noChangeAspect="1"/>
          </p:cNvPicPr>
          <p:nvPr/>
        </p:nvPicPr>
        <p:blipFill>
          <a:blip r:embed="rId147"/>
          <a:stretch>
            <a:fillRect/>
          </a:stretch>
        </p:blipFill>
        <p:spPr>
          <a:xfrm>
            <a:off x="11223827" y="4742604"/>
            <a:ext cx="1320165" cy="266700"/>
          </a:xfrm>
          <a:prstGeom prst="rect">
            <a:avLst/>
          </a:prstGeom>
        </p:spPr>
      </p:pic>
      <p:pic>
        <p:nvPicPr>
          <p:cNvPr id="203" name="Image 147" descr="preencoded.png">    </p:cNvPr>
          <p:cNvPicPr>
            <a:picLocks noChangeAspect="1"/>
          </p:cNvPicPr>
          <p:nvPr/>
        </p:nvPicPr>
        <p:blipFill>
          <a:blip r:embed="rId148"/>
          <a:stretch>
            <a:fillRect/>
          </a:stretch>
        </p:blipFill>
        <p:spPr>
          <a:xfrm>
            <a:off x="11300027" y="4790229"/>
            <a:ext cx="171450" cy="171450"/>
          </a:xfrm>
          <a:prstGeom prst="rect">
            <a:avLst/>
          </a:prstGeom>
        </p:spPr>
      </p:pic>
      <p:sp>
        <p:nvSpPr>
          <p:cNvPr id="204" name="Text 54"/>
          <p:cNvSpPr/>
          <p:nvPr/>
        </p:nvSpPr>
        <p:spPr>
          <a:xfrm>
            <a:off x="11524813" y="4799754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205" name="Image 148" descr="preencoded.png">    </p:cNvPr>
          <p:cNvPicPr>
            <a:picLocks noChangeAspect="1"/>
          </p:cNvPicPr>
          <p:nvPr/>
        </p:nvPicPr>
        <p:blipFill>
          <a:blip r:embed="rId149"/>
          <a:stretch>
            <a:fillRect/>
          </a:stretch>
        </p:blipFill>
        <p:spPr>
          <a:xfrm>
            <a:off x="12645982" y="4628276"/>
            <a:ext cx="1524140" cy="508744"/>
          </a:xfrm>
          <a:prstGeom prst="rect">
            <a:avLst/>
          </a:prstGeom>
        </p:spPr>
      </p:pic>
      <p:pic>
        <p:nvPicPr>
          <p:cNvPr id="206" name="Image 149" descr="preencoded.png">    </p:cNvPr>
          <p:cNvPicPr>
            <a:picLocks noChangeAspect="1"/>
          </p:cNvPicPr>
          <p:nvPr/>
        </p:nvPicPr>
        <p:blipFill>
          <a:blip r:embed="rId150"/>
          <a:stretch>
            <a:fillRect/>
          </a:stretch>
        </p:blipFill>
        <p:spPr>
          <a:xfrm>
            <a:off x="12747966" y="4742604"/>
            <a:ext cx="1320165" cy="266700"/>
          </a:xfrm>
          <a:prstGeom prst="rect">
            <a:avLst/>
          </a:prstGeom>
        </p:spPr>
      </p:pic>
      <p:pic>
        <p:nvPicPr>
          <p:cNvPr id="207" name="Image 150" descr="preencoded.png">    </p:cNvPr>
          <p:cNvPicPr>
            <a:picLocks noChangeAspect="1"/>
          </p:cNvPicPr>
          <p:nvPr/>
        </p:nvPicPr>
        <p:blipFill>
          <a:blip r:embed="rId151"/>
          <a:stretch>
            <a:fillRect/>
          </a:stretch>
        </p:blipFill>
        <p:spPr>
          <a:xfrm>
            <a:off x="12824166" y="4790229"/>
            <a:ext cx="171450" cy="171450"/>
          </a:xfrm>
          <a:prstGeom prst="rect">
            <a:avLst/>
          </a:prstGeom>
        </p:spPr>
      </p:pic>
      <p:sp>
        <p:nvSpPr>
          <p:cNvPr id="208" name="Text 55"/>
          <p:cNvSpPr/>
          <p:nvPr/>
        </p:nvSpPr>
        <p:spPr>
          <a:xfrm>
            <a:off x="13048952" y="4799754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209" name="Image 151" descr="preencoded.png">    </p:cNvPr>
          <p:cNvPicPr>
            <a:picLocks noChangeAspect="1"/>
          </p:cNvPicPr>
          <p:nvPr/>
        </p:nvPicPr>
        <p:blipFill>
          <a:blip r:embed="rId152"/>
          <a:stretch>
            <a:fillRect/>
          </a:stretch>
        </p:blipFill>
        <p:spPr>
          <a:xfrm>
            <a:off x="14170121" y="4628276"/>
            <a:ext cx="1524140" cy="508744"/>
          </a:xfrm>
          <a:prstGeom prst="rect">
            <a:avLst/>
          </a:prstGeom>
        </p:spPr>
      </p:pic>
      <p:pic>
        <p:nvPicPr>
          <p:cNvPr id="210" name="Image 152" descr="preencoded.png">    </p:cNvPr>
          <p:cNvPicPr>
            <a:picLocks noChangeAspect="1"/>
          </p:cNvPicPr>
          <p:nvPr/>
        </p:nvPicPr>
        <p:blipFill>
          <a:blip r:embed="rId153"/>
          <a:stretch>
            <a:fillRect/>
          </a:stretch>
        </p:blipFill>
        <p:spPr>
          <a:xfrm>
            <a:off x="14272106" y="4742604"/>
            <a:ext cx="1320165" cy="266700"/>
          </a:xfrm>
          <a:prstGeom prst="rect">
            <a:avLst/>
          </a:prstGeom>
        </p:spPr>
      </p:pic>
      <p:pic>
        <p:nvPicPr>
          <p:cNvPr id="211" name="Image 153" descr="preencoded.png">    </p:cNvPr>
          <p:cNvPicPr>
            <a:picLocks noChangeAspect="1"/>
          </p:cNvPicPr>
          <p:nvPr/>
        </p:nvPicPr>
        <p:blipFill>
          <a:blip r:embed="rId154"/>
          <a:stretch>
            <a:fillRect/>
          </a:stretch>
        </p:blipFill>
        <p:spPr>
          <a:xfrm>
            <a:off x="14348306" y="4790229"/>
            <a:ext cx="171450" cy="171450"/>
          </a:xfrm>
          <a:prstGeom prst="rect">
            <a:avLst/>
          </a:prstGeom>
        </p:spPr>
      </p:pic>
      <p:sp>
        <p:nvSpPr>
          <p:cNvPr id="212" name="Text 56"/>
          <p:cNvSpPr/>
          <p:nvPr/>
        </p:nvSpPr>
        <p:spPr>
          <a:xfrm>
            <a:off x="14573092" y="4799754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213" name="Image 154" descr="preencoded.png">    </p:cNvPr>
          <p:cNvPicPr>
            <a:picLocks noChangeAspect="1"/>
          </p:cNvPicPr>
          <p:nvPr/>
        </p:nvPicPr>
        <p:blipFill>
          <a:blip r:embed="rId155"/>
          <a:stretch>
            <a:fillRect/>
          </a:stretch>
        </p:blipFill>
        <p:spPr>
          <a:xfrm>
            <a:off x="15694261" y="4628276"/>
            <a:ext cx="1509311" cy="508744"/>
          </a:xfrm>
          <a:prstGeom prst="rect">
            <a:avLst/>
          </a:prstGeom>
        </p:spPr>
      </p:pic>
      <p:pic>
        <p:nvPicPr>
          <p:cNvPr id="214" name="Image 155" descr="preencoded.png">    </p:cNvPr>
          <p:cNvPicPr>
            <a:picLocks noChangeAspect="1"/>
          </p:cNvPicPr>
          <p:nvPr/>
        </p:nvPicPr>
        <p:blipFill>
          <a:blip r:embed="rId156"/>
          <a:stretch>
            <a:fillRect/>
          </a:stretch>
        </p:blipFill>
        <p:spPr>
          <a:xfrm>
            <a:off x="15796245" y="4742604"/>
            <a:ext cx="1320165" cy="266700"/>
          </a:xfrm>
          <a:prstGeom prst="rect">
            <a:avLst/>
          </a:prstGeom>
        </p:spPr>
      </p:pic>
      <p:pic>
        <p:nvPicPr>
          <p:cNvPr id="215" name="Image 156" descr="preencoded.png">    </p:cNvPr>
          <p:cNvPicPr>
            <a:picLocks noChangeAspect="1"/>
          </p:cNvPicPr>
          <p:nvPr/>
        </p:nvPicPr>
        <p:blipFill>
          <a:blip r:embed="rId157"/>
          <a:stretch>
            <a:fillRect/>
          </a:stretch>
        </p:blipFill>
        <p:spPr>
          <a:xfrm>
            <a:off x="15872445" y="4790229"/>
            <a:ext cx="171450" cy="171450"/>
          </a:xfrm>
          <a:prstGeom prst="rect">
            <a:avLst/>
          </a:prstGeom>
        </p:spPr>
      </p:pic>
      <p:sp>
        <p:nvSpPr>
          <p:cNvPr id="216" name="Text 57"/>
          <p:cNvSpPr/>
          <p:nvPr/>
        </p:nvSpPr>
        <p:spPr>
          <a:xfrm>
            <a:off x="16097231" y="4799754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217" name="Image 157" descr="preencoded.png">    </p:cNvPr>
          <p:cNvPicPr>
            <a:picLocks noChangeAspect="1"/>
          </p:cNvPicPr>
          <p:nvPr/>
        </p:nvPicPr>
        <p:blipFill>
          <a:blip r:embed="rId158"/>
          <a:stretch>
            <a:fillRect/>
          </a:stretch>
        </p:blipFill>
        <p:spPr>
          <a:xfrm>
            <a:off x="1084427" y="5136998"/>
            <a:ext cx="16119145" cy="508744"/>
          </a:xfrm>
          <a:prstGeom prst="rect">
            <a:avLst/>
          </a:prstGeom>
        </p:spPr>
      </p:pic>
      <p:pic>
        <p:nvPicPr>
          <p:cNvPr id="218" name="Image 158" descr="preencoded.png">    </p:cNvPr>
          <p:cNvPicPr>
            <a:picLocks noChangeAspect="1"/>
          </p:cNvPicPr>
          <p:nvPr/>
        </p:nvPicPr>
        <p:blipFill>
          <a:blip r:embed="rId159"/>
          <a:stretch>
            <a:fillRect/>
          </a:stretch>
        </p:blipFill>
        <p:spPr>
          <a:xfrm>
            <a:off x="1084427" y="5136979"/>
            <a:ext cx="5464997" cy="508744"/>
          </a:xfrm>
          <a:prstGeom prst="rect">
            <a:avLst/>
          </a:prstGeom>
        </p:spPr>
      </p:pic>
      <p:sp>
        <p:nvSpPr>
          <p:cNvPr id="219" name="Text 58"/>
          <p:cNvSpPr/>
          <p:nvPr/>
        </p:nvSpPr>
        <p:spPr>
          <a:xfrm>
            <a:off x="1245050" y="5257456"/>
            <a:ext cx="81010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GetStore</a:t>
            </a:r>
            <a:endParaRPr lang="en-US" sz="1476" dirty="0"/>
          </a:p>
        </p:txBody>
      </p:sp>
      <p:pic>
        <p:nvPicPr>
          <p:cNvPr id="220" name="Image 159" descr="preencoded.png">    </p:cNvPr>
          <p:cNvPicPr>
            <a:picLocks noChangeAspect="1"/>
          </p:cNvPicPr>
          <p:nvPr/>
        </p:nvPicPr>
        <p:blipFill>
          <a:blip r:embed="rId160"/>
          <a:stretch>
            <a:fillRect/>
          </a:stretch>
        </p:blipFill>
        <p:spPr>
          <a:xfrm>
            <a:off x="6549423" y="5136979"/>
            <a:ext cx="1524140" cy="508744"/>
          </a:xfrm>
          <a:prstGeom prst="rect">
            <a:avLst/>
          </a:prstGeom>
        </p:spPr>
      </p:pic>
      <p:pic>
        <p:nvPicPr>
          <p:cNvPr id="221" name="Image 160" descr="preencoded.png">    </p:cNvPr>
          <p:cNvPicPr>
            <a:picLocks noChangeAspect="1"/>
          </p:cNvPicPr>
          <p:nvPr/>
        </p:nvPicPr>
        <p:blipFill>
          <a:blip r:embed="rId161"/>
          <a:stretch>
            <a:fillRect/>
          </a:stretch>
        </p:blipFill>
        <p:spPr>
          <a:xfrm>
            <a:off x="6651408" y="5251307"/>
            <a:ext cx="1320165" cy="266700"/>
          </a:xfrm>
          <a:prstGeom prst="rect">
            <a:avLst/>
          </a:prstGeom>
        </p:spPr>
      </p:pic>
      <p:pic>
        <p:nvPicPr>
          <p:cNvPr id="222" name="Image 161" descr="preencoded.png">    </p:cNvPr>
          <p:cNvPicPr>
            <a:picLocks noChangeAspect="1"/>
          </p:cNvPicPr>
          <p:nvPr/>
        </p:nvPicPr>
        <p:blipFill>
          <a:blip r:embed="rId162"/>
          <a:stretch>
            <a:fillRect/>
          </a:stretch>
        </p:blipFill>
        <p:spPr>
          <a:xfrm>
            <a:off x="6727608" y="5298932"/>
            <a:ext cx="171450" cy="171450"/>
          </a:xfrm>
          <a:prstGeom prst="rect">
            <a:avLst/>
          </a:prstGeom>
        </p:spPr>
      </p:pic>
      <p:sp>
        <p:nvSpPr>
          <p:cNvPr id="223" name="Text 59"/>
          <p:cNvSpPr/>
          <p:nvPr/>
        </p:nvSpPr>
        <p:spPr>
          <a:xfrm>
            <a:off x="6952394" y="5308457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224" name="Image 162" descr="preencoded.png">    </p:cNvPr>
          <p:cNvPicPr>
            <a:picLocks noChangeAspect="1"/>
          </p:cNvPicPr>
          <p:nvPr/>
        </p:nvPicPr>
        <p:blipFill>
          <a:blip r:embed="rId163"/>
          <a:stretch>
            <a:fillRect/>
          </a:stretch>
        </p:blipFill>
        <p:spPr>
          <a:xfrm>
            <a:off x="8073563" y="5136979"/>
            <a:ext cx="1524140" cy="508744"/>
          </a:xfrm>
          <a:prstGeom prst="rect">
            <a:avLst/>
          </a:prstGeom>
        </p:spPr>
      </p:pic>
      <p:pic>
        <p:nvPicPr>
          <p:cNvPr id="225" name="Image 163" descr="preencoded.png">    </p:cNvPr>
          <p:cNvPicPr>
            <a:picLocks noChangeAspect="1"/>
          </p:cNvPicPr>
          <p:nvPr/>
        </p:nvPicPr>
        <p:blipFill>
          <a:blip r:embed="rId164"/>
          <a:stretch>
            <a:fillRect/>
          </a:stretch>
        </p:blipFill>
        <p:spPr>
          <a:xfrm>
            <a:off x="8175547" y="5251307"/>
            <a:ext cx="1320165" cy="266700"/>
          </a:xfrm>
          <a:prstGeom prst="rect">
            <a:avLst/>
          </a:prstGeom>
        </p:spPr>
      </p:pic>
      <p:pic>
        <p:nvPicPr>
          <p:cNvPr id="226" name="Image 164" descr="preencoded.png">    </p:cNvPr>
          <p:cNvPicPr>
            <a:picLocks noChangeAspect="1"/>
          </p:cNvPicPr>
          <p:nvPr/>
        </p:nvPicPr>
        <p:blipFill>
          <a:blip r:embed="rId165"/>
          <a:stretch>
            <a:fillRect/>
          </a:stretch>
        </p:blipFill>
        <p:spPr>
          <a:xfrm>
            <a:off x="8251747" y="5298932"/>
            <a:ext cx="171450" cy="171450"/>
          </a:xfrm>
          <a:prstGeom prst="rect">
            <a:avLst/>
          </a:prstGeom>
        </p:spPr>
      </p:pic>
      <p:sp>
        <p:nvSpPr>
          <p:cNvPr id="227" name="Text 60"/>
          <p:cNvSpPr/>
          <p:nvPr/>
        </p:nvSpPr>
        <p:spPr>
          <a:xfrm>
            <a:off x="8476534" y="5308457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228" name="Image 165" descr="preencoded.png">    </p:cNvPr>
          <p:cNvPicPr>
            <a:picLocks noChangeAspect="1"/>
          </p:cNvPicPr>
          <p:nvPr/>
        </p:nvPicPr>
        <p:blipFill>
          <a:blip r:embed="rId166"/>
          <a:stretch>
            <a:fillRect/>
          </a:stretch>
        </p:blipFill>
        <p:spPr>
          <a:xfrm>
            <a:off x="9597703" y="5136979"/>
            <a:ext cx="1524140" cy="508744"/>
          </a:xfrm>
          <a:prstGeom prst="rect">
            <a:avLst/>
          </a:prstGeom>
        </p:spPr>
      </p:pic>
      <p:pic>
        <p:nvPicPr>
          <p:cNvPr id="229" name="Image 166" descr="preencoded.png">    </p:cNvPr>
          <p:cNvPicPr>
            <a:picLocks noChangeAspect="1"/>
          </p:cNvPicPr>
          <p:nvPr/>
        </p:nvPicPr>
        <p:blipFill>
          <a:blip r:embed="rId167"/>
          <a:stretch>
            <a:fillRect/>
          </a:stretch>
        </p:blipFill>
        <p:spPr>
          <a:xfrm>
            <a:off x="9699687" y="5251307"/>
            <a:ext cx="1320165" cy="266700"/>
          </a:xfrm>
          <a:prstGeom prst="rect">
            <a:avLst/>
          </a:prstGeom>
        </p:spPr>
      </p:pic>
      <p:pic>
        <p:nvPicPr>
          <p:cNvPr id="230" name="Image 167" descr="preencoded.png">    </p:cNvPr>
          <p:cNvPicPr>
            <a:picLocks noChangeAspect="1"/>
          </p:cNvPicPr>
          <p:nvPr/>
        </p:nvPicPr>
        <p:blipFill>
          <a:blip r:embed="rId168"/>
          <a:stretch>
            <a:fillRect/>
          </a:stretch>
        </p:blipFill>
        <p:spPr>
          <a:xfrm>
            <a:off x="9775887" y="5298932"/>
            <a:ext cx="171450" cy="171450"/>
          </a:xfrm>
          <a:prstGeom prst="rect">
            <a:avLst/>
          </a:prstGeom>
        </p:spPr>
      </p:pic>
      <p:sp>
        <p:nvSpPr>
          <p:cNvPr id="231" name="Text 61"/>
          <p:cNvSpPr/>
          <p:nvPr/>
        </p:nvSpPr>
        <p:spPr>
          <a:xfrm>
            <a:off x="10000673" y="5308457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232" name="Image 168" descr="preencoded.png">    </p:cNvPr>
          <p:cNvPicPr>
            <a:picLocks noChangeAspect="1"/>
          </p:cNvPicPr>
          <p:nvPr/>
        </p:nvPicPr>
        <p:blipFill>
          <a:blip r:embed="rId169"/>
          <a:stretch>
            <a:fillRect/>
          </a:stretch>
        </p:blipFill>
        <p:spPr>
          <a:xfrm>
            <a:off x="11121842" y="5136979"/>
            <a:ext cx="1524140" cy="508744"/>
          </a:xfrm>
          <a:prstGeom prst="rect">
            <a:avLst/>
          </a:prstGeom>
        </p:spPr>
      </p:pic>
      <p:pic>
        <p:nvPicPr>
          <p:cNvPr id="233" name="Image 169" descr="preencoded.png">    </p:cNvPr>
          <p:cNvPicPr>
            <a:picLocks noChangeAspect="1"/>
          </p:cNvPicPr>
          <p:nvPr/>
        </p:nvPicPr>
        <p:blipFill>
          <a:blip r:embed="rId170"/>
          <a:stretch>
            <a:fillRect/>
          </a:stretch>
        </p:blipFill>
        <p:spPr>
          <a:xfrm>
            <a:off x="11223827" y="5251307"/>
            <a:ext cx="1320165" cy="266700"/>
          </a:xfrm>
          <a:prstGeom prst="rect">
            <a:avLst/>
          </a:prstGeom>
        </p:spPr>
      </p:pic>
      <p:pic>
        <p:nvPicPr>
          <p:cNvPr id="234" name="Image 170" descr="preencoded.png">    </p:cNvPr>
          <p:cNvPicPr>
            <a:picLocks noChangeAspect="1"/>
          </p:cNvPicPr>
          <p:nvPr/>
        </p:nvPicPr>
        <p:blipFill>
          <a:blip r:embed="rId171"/>
          <a:stretch>
            <a:fillRect/>
          </a:stretch>
        </p:blipFill>
        <p:spPr>
          <a:xfrm>
            <a:off x="11300027" y="5298932"/>
            <a:ext cx="171450" cy="171450"/>
          </a:xfrm>
          <a:prstGeom prst="rect">
            <a:avLst/>
          </a:prstGeom>
        </p:spPr>
      </p:pic>
      <p:sp>
        <p:nvSpPr>
          <p:cNvPr id="235" name="Text 62"/>
          <p:cNvSpPr/>
          <p:nvPr/>
        </p:nvSpPr>
        <p:spPr>
          <a:xfrm>
            <a:off x="11524813" y="5308457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236" name="Image 171" descr="preencoded.png">    </p:cNvPr>
          <p:cNvPicPr>
            <a:picLocks noChangeAspect="1"/>
          </p:cNvPicPr>
          <p:nvPr/>
        </p:nvPicPr>
        <p:blipFill>
          <a:blip r:embed="rId172"/>
          <a:stretch>
            <a:fillRect/>
          </a:stretch>
        </p:blipFill>
        <p:spPr>
          <a:xfrm>
            <a:off x="12645982" y="5136979"/>
            <a:ext cx="1524140" cy="508744"/>
          </a:xfrm>
          <a:prstGeom prst="rect">
            <a:avLst/>
          </a:prstGeom>
        </p:spPr>
      </p:pic>
      <p:pic>
        <p:nvPicPr>
          <p:cNvPr id="237" name="Image 172" descr="preencoded.png">    </p:cNvPr>
          <p:cNvPicPr>
            <a:picLocks noChangeAspect="1"/>
          </p:cNvPicPr>
          <p:nvPr/>
        </p:nvPicPr>
        <p:blipFill>
          <a:blip r:embed="rId173"/>
          <a:stretch>
            <a:fillRect/>
          </a:stretch>
        </p:blipFill>
        <p:spPr>
          <a:xfrm>
            <a:off x="12747966" y="5251307"/>
            <a:ext cx="1320165" cy="266700"/>
          </a:xfrm>
          <a:prstGeom prst="rect">
            <a:avLst/>
          </a:prstGeom>
        </p:spPr>
      </p:pic>
      <p:pic>
        <p:nvPicPr>
          <p:cNvPr id="238" name="Image 173" descr="preencoded.png">    </p:cNvPr>
          <p:cNvPicPr>
            <a:picLocks noChangeAspect="1"/>
          </p:cNvPicPr>
          <p:nvPr/>
        </p:nvPicPr>
        <p:blipFill>
          <a:blip r:embed="rId174"/>
          <a:stretch>
            <a:fillRect/>
          </a:stretch>
        </p:blipFill>
        <p:spPr>
          <a:xfrm>
            <a:off x="12824166" y="5298932"/>
            <a:ext cx="171450" cy="171450"/>
          </a:xfrm>
          <a:prstGeom prst="rect">
            <a:avLst/>
          </a:prstGeom>
        </p:spPr>
      </p:pic>
      <p:sp>
        <p:nvSpPr>
          <p:cNvPr id="239" name="Text 63"/>
          <p:cNvSpPr/>
          <p:nvPr/>
        </p:nvSpPr>
        <p:spPr>
          <a:xfrm>
            <a:off x="13048952" y="5308457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240" name="Image 174" descr="preencoded.png">    </p:cNvPr>
          <p:cNvPicPr>
            <a:picLocks noChangeAspect="1"/>
          </p:cNvPicPr>
          <p:nvPr/>
        </p:nvPicPr>
        <p:blipFill>
          <a:blip r:embed="rId175"/>
          <a:stretch>
            <a:fillRect/>
          </a:stretch>
        </p:blipFill>
        <p:spPr>
          <a:xfrm>
            <a:off x="14170121" y="5136979"/>
            <a:ext cx="1524140" cy="508744"/>
          </a:xfrm>
          <a:prstGeom prst="rect">
            <a:avLst/>
          </a:prstGeom>
        </p:spPr>
      </p:pic>
      <p:pic>
        <p:nvPicPr>
          <p:cNvPr id="241" name="Image 175" descr="preencoded.png">    </p:cNvPr>
          <p:cNvPicPr>
            <a:picLocks noChangeAspect="1"/>
          </p:cNvPicPr>
          <p:nvPr/>
        </p:nvPicPr>
        <p:blipFill>
          <a:blip r:embed="rId176"/>
          <a:stretch>
            <a:fillRect/>
          </a:stretch>
        </p:blipFill>
        <p:spPr>
          <a:xfrm>
            <a:off x="14272106" y="5251307"/>
            <a:ext cx="1320165" cy="266700"/>
          </a:xfrm>
          <a:prstGeom prst="rect">
            <a:avLst/>
          </a:prstGeom>
        </p:spPr>
      </p:pic>
      <p:pic>
        <p:nvPicPr>
          <p:cNvPr id="242" name="Image 176" descr="preencoded.png">    </p:cNvPr>
          <p:cNvPicPr>
            <a:picLocks noChangeAspect="1"/>
          </p:cNvPicPr>
          <p:nvPr/>
        </p:nvPicPr>
        <p:blipFill>
          <a:blip r:embed="rId177"/>
          <a:stretch>
            <a:fillRect/>
          </a:stretch>
        </p:blipFill>
        <p:spPr>
          <a:xfrm>
            <a:off x="14348306" y="5298932"/>
            <a:ext cx="171450" cy="171450"/>
          </a:xfrm>
          <a:prstGeom prst="rect">
            <a:avLst/>
          </a:prstGeom>
        </p:spPr>
      </p:pic>
      <p:sp>
        <p:nvSpPr>
          <p:cNvPr id="243" name="Text 64"/>
          <p:cNvSpPr/>
          <p:nvPr/>
        </p:nvSpPr>
        <p:spPr>
          <a:xfrm>
            <a:off x="14573092" y="5308457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244" name="Image 177" descr="preencoded.png">    </p:cNvPr>
          <p:cNvPicPr>
            <a:picLocks noChangeAspect="1"/>
          </p:cNvPicPr>
          <p:nvPr/>
        </p:nvPicPr>
        <p:blipFill>
          <a:blip r:embed="rId178"/>
          <a:stretch>
            <a:fillRect/>
          </a:stretch>
        </p:blipFill>
        <p:spPr>
          <a:xfrm>
            <a:off x="15694261" y="5136979"/>
            <a:ext cx="1509311" cy="508744"/>
          </a:xfrm>
          <a:prstGeom prst="rect">
            <a:avLst/>
          </a:prstGeom>
        </p:spPr>
      </p:pic>
      <p:pic>
        <p:nvPicPr>
          <p:cNvPr id="245" name="Image 178" descr="preencoded.png">    </p:cNvPr>
          <p:cNvPicPr>
            <a:picLocks noChangeAspect="1"/>
          </p:cNvPicPr>
          <p:nvPr/>
        </p:nvPicPr>
        <p:blipFill>
          <a:blip r:embed="rId179"/>
          <a:stretch>
            <a:fillRect/>
          </a:stretch>
        </p:blipFill>
        <p:spPr>
          <a:xfrm>
            <a:off x="15796245" y="5251307"/>
            <a:ext cx="1320165" cy="266700"/>
          </a:xfrm>
          <a:prstGeom prst="rect">
            <a:avLst/>
          </a:prstGeom>
        </p:spPr>
      </p:pic>
      <p:pic>
        <p:nvPicPr>
          <p:cNvPr id="246" name="Image 179" descr="preencoded.png">    </p:cNvPr>
          <p:cNvPicPr>
            <a:picLocks noChangeAspect="1"/>
          </p:cNvPicPr>
          <p:nvPr/>
        </p:nvPicPr>
        <p:blipFill>
          <a:blip r:embed="rId180"/>
          <a:stretch>
            <a:fillRect/>
          </a:stretch>
        </p:blipFill>
        <p:spPr>
          <a:xfrm>
            <a:off x="15872445" y="5298932"/>
            <a:ext cx="171450" cy="171450"/>
          </a:xfrm>
          <a:prstGeom prst="rect">
            <a:avLst/>
          </a:prstGeom>
        </p:spPr>
      </p:pic>
      <p:sp>
        <p:nvSpPr>
          <p:cNvPr id="247" name="Text 65"/>
          <p:cNvSpPr/>
          <p:nvPr/>
        </p:nvSpPr>
        <p:spPr>
          <a:xfrm>
            <a:off x="16097231" y="5308457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248" name="Image 180" descr="preencoded.png">    </p:cNvPr>
          <p:cNvPicPr>
            <a:picLocks noChangeAspect="1"/>
          </p:cNvPicPr>
          <p:nvPr/>
        </p:nvPicPr>
        <p:blipFill>
          <a:blip r:embed="rId181"/>
          <a:stretch>
            <a:fillRect/>
          </a:stretch>
        </p:blipFill>
        <p:spPr>
          <a:xfrm>
            <a:off x="1084427" y="5645748"/>
            <a:ext cx="16119145" cy="508744"/>
          </a:xfrm>
          <a:prstGeom prst="rect">
            <a:avLst/>
          </a:prstGeom>
        </p:spPr>
      </p:pic>
      <p:pic>
        <p:nvPicPr>
          <p:cNvPr id="249" name="Image 181" descr="preencoded.png">    </p:cNvPr>
          <p:cNvPicPr>
            <a:picLocks noChangeAspect="1"/>
          </p:cNvPicPr>
          <p:nvPr/>
        </p:nvPicPr>
        <p:blipFill>
          <a:blip r:embed="rId182"/>
          <a:stretch>
            <a:fillRect/>
          </a:stretch>
        </p:blipFill>
        <p:spPr>
          <a:xfrm>
            <a:off x="1084427" y="5645748"/>
            <a:ext cx="5464997" cy="508744"/>
          </a:xfrm>
          <a:prstGeom prst="rect">
            <a:avLst/>
          </a:prstGeom>
        </p:spPr>
      </p:pic>
      <p:sp>
        <p:nvSpPr>
          <p:cNvPr id="250" name="Text 66"/>
          <p:cNvSpPr/>
          <p:nvPr/>
        </p:nvSpPr>
        <p:spPr>
          <a:xfrm>
            <a:off x="1245050" y="5766234"/>
            <a:ext cx="74009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Chatbot</a:t>
            </a:r>
            <a:endParaRPr lang="en-US" sz="1476" dirty="0"/>
          </a:p>
        </p:txBody>
      </p:sp>
      <p:pic>
        <p:nvPicPr>
          <p:cNvPr id="251" name="Image 182" descr="preencoded.png">    </p:cNvPr>
          <p:cNvPicPr>
            <a:picLocks noChangeAspect="1"/>
          </p:cNvPicPr>
          <p:nvPr/>
        </p:nvPicPr>
        <p:blipFill>
          <a:blip r:embed="rId183"/>
          <a:stretch>
            <a:fillRect/>
          </a:stretch>
        </p:blipFill>
        <p:spPr>
          <a:xfrm>
            <a:off x="6549423" y="5645748"/>
            <a:ext cx="1524140" cy="508744"/>
          </a:xfrm>
          <a:prstGeom prst="rect">
            <a:avLst/>
          </a:prstGeom>
        </p:spPr>
      </p:pic>
      <p:pic>
        <p:nvPicPr>
          <p:cNvPr id="252" name="Image 183" descr="preencoded.png">    </p:cNvPr>
          <p:cNvPicPr>
            <a:picLocks noChangeAspect="1"/>
          </p:cNvPicPr>
          <p:nvPr/>
        </p:nvPicPr>
        <p:blipFill>
          <a:blip r:embed="rId184"/>
          <a:stretch>
            <a:fillRect/>
          </a:stretch>
        </p:blipFill>
        <p:spPr>
          <a:xfrm>
            <a:off x="6651408" y="5760076"/>
            <a:ext cx="1320165" cy="266700"/>
          </a:xfrm>
          <a:prstGeom prst="rect">
            <a:avLst/>
          </a:prstGeom>
        </p:spPr>
      </p:pic>
      <p:pic>
        <p:nvPicPr>
          <p:cNvPr id="253" name="Image 184" descr="preencoded.png">    </p:cNvPr>
          <p:cNvPicPr>
            <a:picLocks noChangeAspect="1"/>
          </p:cNvPicPr>
          <p:nvPr/>
        </p:nvPicPr>
        <p:blipFill>
          <a:blip r:embed="rId185"/>
          <a:stretch>
            <a:fillRect/>
          </a:stretch>
        </p:blipFill>
        <p:spPr>
          <a:xfrm>
            <a:off x="6727608" y="5807701"/>
            <a:ext cx="171450" cy="171450"/>
          </a:xfrm>
          <a:prstGeom prst="rect">
            <a:avLst/>
          </a:prstGeom>
        </p:spPr>
      </p:pic>
      <p:sp>
        <p:nvSpPr>
          <p:cNvPr id="254" name="Text 67"/>
          <p:cNvSpPr/>
          <p:nvPr/>
        </p:nvSpPr>
        <p:spPr>
          <a:xfrm>
            <a:off x="6952394" y="5817226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255" name="Image 185" descr="preencoded.png">    </p:cNvPr>
          <p:cNvPicPr>
            <a:picLocks noChangeAspect="1"/>
          </p:cNvPicPr>
          <p:nvPr/>
        </p:nvPicPr>
        <p:blipFill>
          <a:blip r:embed="rId186"/>
          <a:stretch>
            <a:fillRect/>
          </a:stretch>
        </p:blipFill>
        <p:spPr>
          <a:xfrm>
            <a:off x="8073563" y="5645748"/>
            <a:ext cx="1524140" cy="508744"/>
          </a:xfrm>
          <a:prstGeom prst="rect">
            <a:avLst/>
          </a:prstGeom>
        </p:spPr>
      </p:pic>
      <p:pic>
        <p:nvPicPr>
          <p:cNvPr id="256" name="Image 186" descr="preencoded.png">    </p:cNvPr>
          <p:cNvPicPr>
            <a:picLocks noChangeAspect="1"/>
          </p:cNvPicPr>
          <p:nvPr/>
        </p:nvPicPr>
        <p:blipFill>
          <a:blip r:embed="rId187"/>
          <a:stretch>
            <a:fillRect/>
          </a:stretch>
        </p:blipFill>
        <p:spPr>
          <a:xfrm>
            <a:off x="8175547" y="5760076"/>
            <a:ext cx="1320165" cy="266700"/>
          </a:xfrm>
          <a:prstGeom prst="rect">
            <a:avLst/>
          </a:prstGeom>
        </p:spPr>
      </p:pic>
      <p:pic>
        <p:nvPicPr>
          <p:cNvPr id="257" name="Image 187" descr="preencoded.png">    </p:cNvPr>
          <p:cNvPicPr>
            <a:picLocks noChangeAspect="1"/>
          </p:cNvPicPr>
          <p:nvPr/>
        </p:nvPicPr>
        <p:blipFill>
          <a:blip r:embed="rId188"/>
          <a:stretch>
            <a:fillRect/>
          </a:stretch>
        </p:blipFill>
        <p:spPr>
          <a:xfrm>
            <a:off x="8251747" y="5807701"/>
            <a:ext cx="171450" cy="171450"/>
          </a:xfrm>
          <a:prstGeom prst="rect">
            <a:avLst/>
          </a:prstGeom>
        </p:spPr>
      </p:pic>
      <p:sp>
        <p:nvSpPr>
          <p:cNvPr id="258" name="Text 68"/>
          <p:cNvSpPr/>
          <p:nvPr/>
        </p:nvSpPr>
        <p:spPr>
          <a:xfrm>
            <a:off x="8476534" y="5817226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259" name="Image 188" descr="preencoded.png">    </p:cNvPr>
          <p:cNvPicPr>
            <a:picLocks noChangeAspect="1"/>
          </p:cNvPicPr>
          <p:nvPr/>
        </p:nvPicPr>
        <p:blipFill>
          <a:blip r:embed="rId189"/>
          <a:stretch>
            <a:fillRect/>
          </a:stretch>
        </p:blipFill>
        <p:spPr>
          <a:xfrm>
            <a:off x="9597703" y="5645748"/>
            <a:ext cx="1524140" cy="508744"/>
          </a:xfrm>
          <a:prstGeom prst="rect">
            <a:avLst/>
          </a:prstGeom>
        </p:spPr>
      </p:pic>
      <p:pic>
        <p:nvPicPr>
          <p:cNvPr id="260" name="Image 189" descr="preencoded.png">    </p:cNvPr>
          <p:cNvPicPr>
            <a:picLocks noChangeAspect="1"/>
          </p:cNvPicPr>
          <p:nvPr/>
        </p:nvPicPr>
        <p:blipFill>
          <a:blip r:embed="rId190"/>
          <a:stretch>
            <a:fillRect/>
          </a:stretch>
        </p:blipFill>
        <p:spPr>
          <a:xfrm>
            <a:off x="9699687" y="5760076"/>
            <a:ext cx="1320165" cy="266700"/>
          </a:xfrm>
          <a:prstGeom prst="rect">
            <a:avLst/>
          </a:prstGeom>
        </p:spPr>
      </p:pic>
      <p:pic>
        <p:nvPicPr>
          <p:cNvPr id="261" name="Image 190" descr="preencoded.png">    </p:cNvPr>
          <p:cNvPicPr>
            <a:picLocks noChangeAspect="1"/>
          </p:cNvPicPr>
          <p:nvPr/>
        </p:nvPicPr>
        <p:blipFill>
          <a:blip r:embed="rId191"/>
          <a:stretch>
            <a:fillRect/>
          </a:stretch>
        </p:blipFill>
        <p:spPr>
          <a:xfrm>
            <a:off x="9775887" y="5807701"/>
            <a:ext cx="171450" cy="171450"/>
          </a:xfrm>
          <a:prstGeom prst="rect">
            <a:avLst/>
          </a:prstGeom>
        </p:spPr>
      </p:pic>
      <p:sp>
        <p:nvSpPr>
          <p:cNvPr id="262" name="Text 69"/>
          <p:cNvSpPr/>
          <p:nvPr/>
        </p:nvSpPr>
        <p:spPr>
          <a:xfrm>
            <a:off x="10000673" y="5817226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263" name="Image 191" descr="preencoded.png">    </p:cNvPr>
          <p:cNvPicPr>
            <a:picLocks noChangeAspect="1"/>
          </p:cNvPicPr>
          <p:nvPr/>
        </p:nvPicPr>
        <p:blipFill>
          <a:blip r:embed="rId192"/>
          <a:stretch>
            <a:fillRect/>
          </a:stretch>
        </p:blipFill>
        <p:spPr>
          <a:xfrm>
            <a:off x="11121842" y="5645748"/>
            <a:ext cx="1524140" cy="508744"/>
          </a:xfrm>
          <a:prstGeom prst="rect">
            <a:avLst/>
          </a:prstGeom>
        </p:spPr>
      </p:pic>
      <p:pic>
        <p:nvPicPr>
          <p:cNvPr id="264" name="Image 192" descr="preencoded.png">    </p:cNvPr>
          <p:cNvPicPr>
            <a:picLocks noChangeAspect="1"/>
          </p:cNvPicPr>
          <p:nvPr/>
        </p:nvPicPr>
        <p:blipFill>
          <a:blip r:embed="rId193"/>
          <a:stretch>
            <a:fillRect/>
          </a:stretch>
        </p:blipFill>
        <p:spPr>
          <a:xfrm>
            <a:off x="11223827" y="5760076"/>
            <a:ext cx="1320165" cy="266700"/>
          </a:xfrm>
          <a:prstGeom prst="rect">
            <a:avLst/>
          </a:prstGeom>
        </p:spPr>
      </p:pic>
      <p:pic>
        <p:nvPicPr>
          <p:cNvPr id="265" name="Image 193" descr="preencoded.png">    </p:cNvPr>
          <p:cNvPicPr>
            <a:picLocks noChangeAspect="1"/>
          </p:cNvPicPr>
          <p:nvPr/>
        </p:nvPicPr>
        <p:blipFill>
          <a:blip r:embed="rId194"/>
          <a:stretch>
            <a:fillRect/>
          </a:stretch>
        </p:blipFill>
        <p:spPr>
          <a:xfrm>
            <a:off x="11300027" y="5807701"/>
            <a:ext cx="171450" cy="171450"/>
          </a:xfrm>
          <a:prstGeom prst="rect">
            <a:avLst/>
          </a:prstGeom>
        </p:spPr>
      </p:pic>
      <p:sp>
        <p:nvSpPr>
          <p:cNvPr id="266" name="Text 70"/>
          <p:cNvSpPr/>
          <p:nvPr/>
        </p:nvSpPr>
        <p:spPr>
          <a:xfrm>
            <a:off x="11524813" y="5817226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267" name="Image 194" descr="preencoded.png">    </p:cNvPr>
          <p:cNvPicPr>
            <a:picLocks noChangeAspect="1"/>
          </p:cNvPicPr>
          <p:nvPr/>
        </p:nvPicPr>
        <p:blipFill>
          <a:blip r:embed="rId195"/>
          <a:stretch>
            <a:fillRect/>
          </a:stretch>
        </p:blipFill>
        <p:spPr>
          <a:xfrm>
            <a:off x="12645982" y="5645748"/>
            <a:ext cx="1524140" cy="508744"/>
          </a:xfrm>
          <a:prstGeom prst="rect">
            <a:avLst/>
          </a:prstGeom>
        </p:spPr>
      </p:pic>
      <p:pic>
        <p:nvPicPr>
          <p:cNvPr id="268" name="Image 195" descr="preencoded.png">    </p:cNvPr>
          <p:cNvPicPr>
            <a:picLocks noChangeAspect="1"/>
          </p:cNvPicPr>
          <p:nvPr/>
        </p:nvPicPr>
        <p:blipFill>
          <a:blip r:embed="rId196"/>
          <a:stretch>
            <a:fillRect/>
          </a:stretch>
        </p:blipFill>
        <p:spPr>
          <a:xfrm>
            <a:off x="12747966" y="5760076"/>
            <a:ext cx="1320165" cy="266700"/>
          </a:xfrm>
          <a:prstGeom prst="rect">
            <a:avLst/>
          </a:prstGeom>
        </p:spPr>
      </p:pic>
      <p:pic>
        <p:nvPicPr>
          <p:cNvPr id="269" name="Image 196" descr="preencoded.png">    </p:cNvPr>
          <p:cNvPicPr>
            <a:picLocks noChangeAspect="1"/>
          </p:cNvPicPr>
          <p:nvPr/>
        </p:nvPicPr>
        <p:blipFill>
          <a:blip r:embed="rId197"/>
          <a:stretch>
            <a:fillRect/>
          </a:stretch>
        </p:blipFill>
        <p:spPr>
          <a:xfrm>
            <a:off x="12824166" y="5807701"/>
            <a:ext cx="171450" cy="171450"/>
          </a:xfrm>
          <a:prstGeom prst="rect">
            <a:avLst/>
          </a:prstGeom>
        </p:spPr>
      </p:pic>
      <p:sp>
        <p:nvSpPr>
          <p:cNvPr id="270" name="Text 71"/>
          <p:cNvSpPr/>
          <p:nvPr/>
        </p:nvSpPr>
        <p:spPr>
          <a:xfrm>
            <a:off x="13048952" y="5817226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271" name="Image 197" descr="preencoded.png">    </p:cNvPr>
          <p:cNvPicPr>
            <a:picLocks noChangeAspect="1"/>
          </p:cNvPicPr>
          <p:nvPr/>
        </p:nvPicPr>
        <p:blipFill>
          <a:blip r:embed="rId198"/>
          <a:stretch>
            <a:fillRect/>
          </a:stretch>
        </p:blipFill>
        <p:spPr>
          <a:xfrm>
            <a:off x="14170121" y="5645748"/>
            <a:ext cx="1524140" cy="508744"/>
          </a:xfrm>
          <a:prstGeom prst="rect">
            <a:avLst/>
          </a:prstGeom>
        </p:spPr>
      </p:pic>
      <p:pic>
        <p:nvPicPr>
          <p:cNvPr id="272" name="Image 198" descr="preencoded.png">    </p:cNvPr>
          <p:cNvPicPr>
            <a:picLocks noChangeAspect="1"/>
          </p:cNvPicPr>
          <p:nvPr/>
        </p:nvPicPr>
        <p:blipFill>
          <a:blip r:embed="rId199"/>
          <a:stretch>
            <a:fillRect/>
          </a:stretch>
        </p:blipFill>
        <p:spPr>
          <a:xfrm>
            <a:off x="14272106" y="5760076"/>
            <a:ext cx="1320165" cy="266700"/>
          </a:xfrm>
          <a:prstGeom prst="rect">
            <a:avLst/>
          </a:prstGeom>
        </p:spPr>
      </p:pic>
      <p:pic>
        <p:nvPicPr>
          <p:cNvPr id="273" name="Image 199" descr="preencoded.png">    </p:cNvPr>
          <p:cNvPicPr>
            <a:picLocks noChangeAspect="1"/>
          </p:cNvPicPr>
          <p:nvPr/>
        </p:nvPicPr>
        <p:blipFill>
          <a:blip r:embed="rId200"/>
          <a:stretch>
            <a:fillRect/>
          </a:stretch>
        </p:blipFill>
        <p:spPr>
          <a:xfrm>
            <a:off x="14348306" y="5807701"/>
            <a:ext cx="171450" cy="171450"/>
          </a:xfrm>
          <a:prstGeom prst="rect">
            <a:avLst/>
          </a:prstGeom>
        </p:spPr>
      </p:pic>
      <p:sp>
        <p:nvSpPr>
          <p:cNvPr id="274" name="Text 72"/>
          <p:cNvSpPr/>
          <p:nvPr/>
        </p:nvSpPr>
        <p:spPr>
          <a:xfrm>
            <a:off x="14573092" y="5817226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275" name="Image 200" descr="preencoded.png">    </p:cNvPr>
          <p:cNvPicPr>
            <a:picLocks noChangeAspect="1"/>
          </p:cNvPicPr>
          <p:nvPr/>
        </p:nvPicPr>
        <p:blipFill>
          <a:blip r:embed="rId201"/>
          <a:stretch>
            <a:fillRect/>
          </a:stretch>
        </p:blipFill>
        <p:spPr>
          <a:xfrm>
            <a:off x="15694261" y="5645748"/>
            <a:ext cx="1509311" cy="508744"/>
          </a:xfrm>
          <a:prstGeom prst="rect">
            <a:avLst/>
          </a:prstGeom>
        </p:spPr>
      </p:pic>
      <p:pic>
        <p:nvPicPr>
          <p:cNvPr id="276" name="Image 201" descr="preencoded.png">    </p:cNvPr>
          <p:cNvPicPr>
            <a:picLocks noChangeAspect="1"/>
          </p:cNvPicPr>
          <p:nvPr/>
        </p:nvPicPr>
        <p:blipFill>
          <a:blip r:embed="rId202"/>
          <a:stretch>
            <a:fillRect/>
          </a:stretch>
        </p:blipFill>
        <p:spPr>
          <a:xfrm>
            <a:off x="15796245" y="5760076"/>
            <a:ext cx="1320165" cy="266700"/>
          </a:xfrm>
          <a:prstGeom prst="rect">
            <a:avLst/>
          </a:prstGeom>
        </p:spPr>
      </p:pic>
      <p:pic>
        <p:nvPicPr>
          <p:cNvPr id="277" name="Image 202" descr="preencoded.png">    </p:cNvPr>
          <p:cNvPicPr>
            <a:picLocks noChangeAspect="1"/>
          </p:cNvPicPr>
          <p:nvPr/>
        </p:nvPicPr>
        <p:blipFill>
          <a:blip r:embed="rId203"/>
          <a:stretch>
            <a:fillRect/>
          </a:stretch>
        </p:blipFill>
        <p:spPr>
          <a:xfrm>
            <a:off x="15872445" y="5807701"/>
            <a:ext cx="171450" cy="171450"/>
          </a:xfrm>
          <a:prstGeom prst="rect">
            <a:avLst/>
          </a:prstGeom>
        </p:spPr>
      </p:pic>
      <p:sp>
        <p:nvSpPr>
          <p:cNvPr id="278" name="Text 73"/>
          <p:cNvSpPr/>
          <p:nvPr/>
        </p:nvSpPr>
        <p:spPr>
          <a:xfrm>
            <a:off x="16097231" y="5817226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279" name="Image 203" descr="preencoded.png">    </p:cNvPr>
          <p:cNvPicPr>
            <a:picLocks noChangeAspect="1"/>
          </p:cNvPicPr>
          <p:nvPr/>
        </p:nvPicPr>
        <p:blipFill>
          <a:blip r:embed="rId204"/>
          <a:stretch>
            <a:fillRect/>
          </a:stretch>
        </p:blipFill>
        <p:spPr>
          <a:xfrm>
            <a:off x="1084427" y="6154489"/>
            <a:ext cx="16119145" cy="508744"/>
          </a:xfrm>
          <a:prstGeom prst="rect">
            <a:avLst/>
          </a:prstGeom>
        </p:spPr>
      </p:pic>
      <p:pic>
        <p:nvPicPr>
          <p:cNvPr id="280" name="Image 204" descr="preencoded.png">    </p:cNvPr>
          <p:cNvPicPr>
            <a:picLocks noChangeAspect="1"/>
          </p:cNvPicPr>
          <p:nvPr/>
        </p:nvPicPr>
        <p:blipFill>
          <a:blip r:embed="rId205"/>
          <a:stretch>
            <a:fillRect/>
          </a:stretch>
        </p:blipFill>
        <p:spPr>
          <a:xfrm>
            <a:off x="1084427" y="6154499"/>
            <a:ext cx="5464997" cy="508744"/>
          </a:xfrm>
          <a:prstGeom prst="rect">
            <a:avLst/>
          </a:prstGeom>
        </p:spPr>
      </p:pic>
      <p:sp>
        <p:nvSpPr>
          <p:cNvPr id="281" name="Text 74"/>
          <p:cNvSpPr/>
          <p:nvPr/>
        </p:nvSpPr>
        <p:spPr>
          <a:xfrm>
            <a:off x="1245050" y="6275003"/>
            <a:ext cx="129016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Sales advance</a:t>
            </a:r>
            <a:endParaRPr lang="en-US" sz="1476" dirty="0"/>
          </a:p>
        </p:txBody>
      </p:sp>
      <p:pic>
        <p:nvPicPr>
          <p:cNvPr id="282" name="Image 205" descr="preencoded.png">    </p:cNvPr>
          <p:cNvPicPr>
            <a:picLocks noChangeAspect="1"/>
          </p:cNvPicPr>
          <p:nvPr/>
        </p:nvPicPr>
        <p:blipFill>
          <a:blip r:embed="rId206"/>
          <a:stretch>
            <a:fillRect/>
          </a:stretch>
        </p:blipFill>
        <p:spPr>
          <a:xfrm>
            <a:off x="6549423" y="6154508"/>
            <a:ext cx="1524140" cy="508744"/>
          </a:xfrm>
          <a:prstGeom prst="rect">
            <a:avLst/>
          </a:prstGeom>
        </p:spPr>
      </p:pic>
      <p:pic>
        <p:nvPicPr>
          <p:cNvPr id="283" name="Image 206" descr="preencoded.png">    </p:cNvPr>
          <p:cNvPicPr>
            <a:picLocks noChangeAspect="1"/>
          </p:cNvPicPr>
          <p:nvPr/>
        </p:nvPicPr>
        <p:blipFill>
          <a:blip r:embed="rId207"/>
          <a:stretch>
            <a:fillRect/>
          </a:stretch>
        </p:blipFill>
        <p:spPr>
          <a:xfrm>
            <a:off x="6651408" y="6268836"/>
            <a:ext cx="1320165" cy="266700"/>
          </a:xfrm>
          <a:prstGeom prst="rect">
            <a:avLst/>
          </a:prstGeom>
        </p:spPr>
      </p:pic>
      <p:pic>
        <p:nvPicPr>
          <p:cNvPr id="284" name="Image 207" descr="preencoded.png">    </p:cNvPr>
          <p:cNvPicPr>
            <a:picLocks noChangeAspect="1"/>
          </p:cNvPicPr>
          <p:nvPr/>
        </p:nvPicPr>
        <p:blipFill>
          <a:blip r:embed="rId208"/>
          <a:stretch>
            <a:fillRect/>
          </a:stretch>
        </p:blipFill>
        <p:spPr>
          <a:xfrm>
            <a:off x="6727608" y="6316461"/>
            <a:ext cx="171450" cy="171450"/>
          </a:xfrm>
          <a:prstGeom prst="rect">
            <a:avLst/>
          </a:prstGeom>
        </p:spPr>
      </p:pic>
      <p:sp>
        <p:nvSpPr>
          <p:cNvPr id="285" name="Text 75"/>
          <p:cNvSpPr/>
          <p:nvPr/>
        </p:nvSpPr>
        <p:spPr>
          <a:xfrm>
            <a:off x="6952394" y="6325986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286" name="Image 208" descr="preencoded.png">    </p:cNvPr>
          <p:cNvPicPr>
            <a:picLocks noChangeAspect="1"/>
          </p:cNvPicPr>
          <p:nvPr/>
        </p:nvPicPr>
        <p:blipFill>
          <a:blip r:embed="rId209"/>
          <a:stretch>
            <a:fillRect/>
          </a:stretch>
        </p:blipFill>
        <p:spPr>
          <a:xfrm>
            <a:off x="8073563" y="6154508"/>
            <a:ext cx="1524140" cy="508744"/>
          </a:xfrm>
          <a:prstGeom prst="rect">
            <a:avLst/>
          </a:prstGeom>
        </p:spPr>
      </p:pic>
      <p:pic>
        <p:nvPicPr>
          <p:cNvPr id="287" name="Image 209" descr="preencoded.png">    </p:cNvPr>
          <p:cNvPicPr>
            <a:picLocks noChangeAspect="1"/>
          </p:cNvPicPr>
          <p:nvPr/>
        </p:nvPicPr>
        <p:blipFill>
          <a:blip r:embed="rId210"/>
          <a:stretch>
            <a:fillRect/>
          </a:stretch>
        </p:blipFill>
        <p:spPr>
          <a:xfrm>
            <a:off x="8175547" y="6268836"/>
            <a:ext cx="1320165" cy="266700"/>
          </a:xfrm>
          <a:prstGeom prst="rect">
            <a:avLst/>
          </a:prstGeom>
        </p:spPr>
      </p:pic>
      <p:pic>
        <p:nvPicPr>
          <p:cNvPr id="288" name="Image 210" descr="preencoded.png">    </p:cNvPr>
          <p:cNvPicPr>
            <a:picLocks noChangeAspect="1"/>
          </p:cNvPicPr>
          <p:nvPr/>
        </p:nvPicPr>
        <p:blipFill>
          <a:blip r:embed="rId211"/>
          <a:stretch>
            <a:fillRect/>
          </a:stretch>
        </p:blipFill>
        <p:spPr>
          <a:xfrm>
            <a:off x="8251747" y="6316461"/>
            <a:ext cx="171450" cy="171450"/>
          </a:xfrm>
          <a:prstGeom prst="rect">
            <a:avLst/>
          </a:prstGeom>
        </p:spPr>
      </p:pic>
      <p:sp>
        <p:nvSpPr>
          <p:cNvPr id="289" name="Text 76"/>
          <p:cNvSpPr/>
          <p:nvPr/>
        </p:nvSpPr>
        <p:spPr>
          <a:xfrm>
            <a:off x="8476534" y="6325986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290" name="Image 211" descr="preencoded.png">    </p:cNvPr>
          <p:cNvPicPr>
            <a:picLocks noChangeAspect="1"/>
          </p:cNvPicPr>
          <p:nvPr/>
        </p:nvPicPr>
        <p:blipFill>
          <a:blip r:embed="rId212"/>
          <a:stretch>
            <a:fillRect/>
          </a:stretch>
        </p:blipFill>
        <p:spPr>
          <a:xfrm>
            <a:off x="9597703" y="6154508"/>
            <a:ext cx="1524140" cy="508744"/>
          </a:xfrm>
          <a:prstGeom prst="rect">
            <a:avLst/>
          </a:prstGeom>
        </p:spPr>
      </p:pic>
      <p:pic>
        <p:nvPicPr>
          <p:cNvPr id="291" name="Image 212" descr="preencoded.png">    </p:cNvPr>
          <p:cNvPicPr>
            <a:picLocks noChangeAspect="1"/>
          </p:cNvPicPr>
          <p:nvPr/>
        </p:nvPicPr>
        <p:blipFill>
          <a:blip r:embed="rId213"/>
          <a:stretch>
            <a:fillRect/>
          </a:stretch>
        </p:blipFill>
        <p:spPr>
          <a:xfrm>
            <a:off x="9699687" y="6268836"/>
            <a:ext cx="1320165" cy="266700"/>
          </a:xfrm>
          <a:prstGeom prst="rect">
            <a:avLst/>
          </a:prstGeom>
        </p:spPr>
      </p:pic>
      <p:pic>
        <p:nvPicPr>
          <p:cNvPr id="292" name="Image 213" descr="preencoded.png">    </p:cNvPr>
          <p:cNvPicPr>
            <a:picLocks noChangeAspect="1"/>
          </p:cNvPicPr>
          <p:nvPr/>
        </p:nvPicPr>
        <p:blipFill>
          <a:blip r:embed="rId214"/>
          <a:stretch>
            <a:fillRect/>
          </a:stretch>
        </p:blipFill>
        <p:spPr>
          <a:xfrm>
            <a:off x="9775887" y="6316461"/>
            <a:ext cx="171450" cy="171450"/>
          </a:xfrm>
          <a:prstGeom prst="rect">
            <a:avLst/>
          </a:prstGeom>
        </p:spPr>
      </p:pic>
      <p:sp>
        <p:nvSpPr>
          <p:cNvPr id="293" name="Text 77"/>
          <p:cNvSpPr/>
          <p:nvPr/>
        </p:nvSpPr>
        <p:spPr>
          <a:xfrm>
            <a:off x="10000673" y="6325986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294" name="Image 214" descr="preencoded.png">    </p:cNvPr>
          <p:cNvPicPr>
            <a:picLocks noChangeAspect="1"/>
          </p:cNvPicPr>
          <p:nvPr/>
        </p:nvPicPr>
        <p:blipFill>
          <a:blip r:embed="rId215"/>
          <a:stretch>
            <a:fillRect/>
          </a:stretch>
        </p:blipFill>
        <p:spPr>
          <a:xfrm>
            <a:off x="11121842" y="6154508"/>
            <a:ext cx="1524140" cy="508744"/>
          </a:xfrm>
          <a:prstGeom prst="rect">
            <a:avLst/>
          </a:prstGeom>
        </p:spPr>
      </p:pic>
      <p:pic>
        <p:nvPicPr>
          <p:cNvPr id="295" name="Image 215" descr="preencoded.png">    </p:cNvPr>
          <p:cNvPicPr>
            <a:picLocks noChangeAspect="1"/>
          </p:cNvPicPr>
          <p:nvPr/>
        </p:nvPicPr>
        <p:blipFill>
          <a:blip r:embed="rId216"/>
          <a:stretch>
            <a:fillRect/>
          </a:stretch>
        </p:blipFill>
        <p:spPr>
          <a:xfrm>
            <a:off x="11223827" y="6268836"/>
            <a:ext cx="1320165" cy="266700"/>
          </a:xfrm>
          <a:prstGeom prst="rect">
            <a:avLst/>
          </a:prstGeom>
        </p:spPr>
      </p:pic>
      <p:pic>
        <p:nvPicPr>
          <p:cNvPr id="296" name="Image 216" descr="preencoded.png">    </p:cNvPr>
          <p:cNvPicPr>
            <a:picLocks noChangeAspect="1"/>
          </p:cNvPicPr>
          <p:nvPr/>
        </p:nvPicPr>
        <p:blipFill>
          <a:blip r:embed="rId217"/>
          <a:stretch>
            <a:fillRect/>
          </a:stretch>
        </p:blipFill>
        <p:spPr>
          <a:xfrm>
            <a:off x="11300027" y="6316461"/>
            <a:ext cx="171450" cy="171450"/>
          </a:xfrm>
          <a:prstGeom prst="rect">
            <a:avLst/>
          </a:prstGeom>
        </p:spPr>
      </p:pic>
      <p:sp>
        <p:nvSpPr>
          <p:cNvPr id="297" name="Text 78"/>
          <p:cNvSpPr/>
          <p:nvPr/>
        </p:nvSpPr>
        <p:spPr>
          <a:xfrm>
            <a:off x="11524813" y="6325986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298" name="Image 217" descr="preencoded.png">    </p:cNvPr>
          <p:cNvPicPr>
            <a:picLocks noChangeAspect="1"/>
          </p:cNvPicPr>
          <p:nvPr/>
        </p:nvPicPr>
        <p:blipFill>
          <a:blip r:embed="rId218"/>
          <a:stretch>
            <a:fillRect/>
          </a:stretch>
        </p:blipFill>
        <p:spPr>
          <a:xfrm>
            <a:off x="12645982" y="6154508"/>
            <a:ext cx="1524140" cy="508744"/>
          </a:xfrm>
          <a:prstGeom prst="rect">
            <a:avLst/>
          </a:prstGeom>
        </p:spPr>
      </p:pic>
      <p:pic>
        <p:nvPicPr>
          <p:cNvPr id="299" name="Image 218" descr="preencoded.png">    </p:cNvPr>
          <p:cNvPicPr>
            <a:picLocks noChangeAspect="1"/>
          </p:cNvPicPr>
          <p:nvPr/>
        </p:nvPicPr>
        <p:blipFill>
          <a:blip r:embed="rId219"/>
          <a:stretch>
            <a:fillRect/>
          </a:stretch>
        </p:blipFill>
        <p:spPr>
          <a:xfrm>
            <a:off x="12747966" y="6268836"/>
            <a:ext cx="1320165" cy="266700"/>
          </a:xfrm>
          <a:prstGeom prst="rect">
            <a:avLst/>
          </a:prstGeom>
        </p:spPr>
      </p:pic>
      <p:pic>
        <p:nvPicPr>
          <p:cNvPr id="300" name="Image 219" descr="preencoded.png">    </p:cNvPr>
          <p:cNvPicPr>
            <a:picLocks noChangeAspect="1"/>
          </p:cNvPicPr>
          <p:nvPr/>
        </p:nvPicPr>
        <p:blipFill>
          <a:blip r:embed="rId220"/>
          <a:stretch>
            <a:fillRect/>
          </a:stretch>
        </p:blipFill>
        <p:spPr>
          <a:xfrm>
            <a:off x="12824166" y="6316461"/>
            <a:ext cx="171450" cy="171450"/>
          </a:xfrm>
          <a:prstGeom prst="rect">
            <a:avLst/>
          </a:prstGeom>
        </p:spPr>
      </p:pic>
      <p:sp>
        <p:nvSpPr>
          <p:cNvPr id="301" name="Text 79"/>
          <p:cNvSpPr/>
          <p:nvPr/>
        </p:nvSpPr>
        <p:spPr>
          <a:xfrm>
            <a:off x="13048952" y="6325986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302" name="Image 220" descr="preencoded.png">    </p:cNvPr>
          <p:cNvPicPr>
            <a:picLocks noChangeAspect="1"/>
          </p:cNvPicPr>
          <p:nvPr/>
        </p:nvPicPr>
        <p:blipFill>
          <a:blip r:embed="rId221"/>
          <a:stretch>
            <a:fillRect/>
          </a:stretch>
        </p:blipFill>
        <p:spPr>
          <a:xfrm>
            <a:off x="14170121" y="6154508"/>
            <a:ext cx="1524140" cy="508744"/>
          </a:xfrm>
          <a:prstGeom prst="rect">
            <a:avLst/>
          </a:prstGeom>
        </p:spPr>
      </p:pic>
      <p:pic>
        <p:nvPicPr>
          <p:cNvPr id="303" name="Image 221" descr="preencoded.png">    </p:cNvPr>
          <p:cNvPicPr>
            <a:picLocks noChangeAspect="1"/>
          </p:cNvPicPr>
          <p:nvPr/>
        </p:nvPicPr>
        <p:blipFill>
          <a:blip r:embed="rId222"/>
          <a:stretch>
            <a:fillRect/>
          </a:stretch>
        </p:blipFill>
        <p:spPr>
          <a:xfrm>
            <a:off x="14272106" y="6268836"/>
            <a:ext cx="1320165" cy="266700"/>
          </a:xfrm>
          <a:prstGeom prst="rect">
            <a:avLst/>
          </a:prstGeom>
        </p:spPr>
      </p:pic>
      <p:pic>
        <p:nvPicPr>
          <p:cNvPr id="304" name="Image 222" descr="preencoded.png">    </p:cNvPr>
          <p:cNvPicPr>
            <a:picLocks noChangeAspect="1"/>
          </p:cNvPicPr>
          <p:nvPr/>
        </p:nvPicPr>
        <p:blipFill>
          <a:blip r:embed="rId223"/>
          <a:stretch>
            <a:fillRect/>
          </a:stretch>
        </p:blipFill>
        <p:spPr>
          <a:xfrm>
            <a:off x="14348306" y="6316461"/>
            <a:ext cx="171450" cy="171450"/>
          </a:xfrm>
          <a:prstGeom prst="rect">
            <a:avLst/>
          </a:prstGeom>
        </p:spPr>
      </p:pic>
      <p:sp>
        <p:nvSpPr>
          <p:cNvPr id="305" name="Text 80"/>
          <p:cNvSpPr/>
          <p:nvPr/>
        </p:nvSpPr>
        <p:spPr>
          <a:xfrm>
            <a:off x="14573092" y="6325986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306" name="Image 223" descr="preencoded.png">    </p:cNvPr>
          <p:cNvPicPr>
            <a:picLocks noChangeAspect="1"/>
          </p:cNvPicPr>
          <p:nvPr/>
        </p:nvPicPr>
        <p:blipFill>
          <a:blip r:embed="rId224"/>
          <a:stretch>
            <a:fillRect/>
          </a:stretch>
        </p:blipFill>
        <p:spPr>
          <a:xfrm>
            <a:off x="15694261" y="6154508"/>
            <a:ext cx="1509311" cy="508744"/>
          </a:xfrm>
          <a:prstGeom prst="rect">
            <a:avLst/>
          </a:prstGeom>
        </p:spPr>
      </p:pic>
      <p:pic>
        <p:nvPicPr>
          <p:cNvPr id="307" name="Image 224" descr="preencoded.png">    </p:cNvPr>
          <p:cNvPicPr>
            <a:picLocks noChangeAspect="1"/>
          </p:cNvPicPr>
          <p:nvPr/>
        </p:nvPicPr>
        <p:blipFill>
          <a:blip r:embed="rId225"/>
          <a:stretch>
            <a:fillRect/>
          </a:stretch>
        </p:blipFill>
        <p:spPr>
          <a:xfrm>
            <a:off x="15796245" y="6268836"/>
            <a:ext cx="1320165" cy="266700"/>
          </a:xfrm>
          <a:prstGeom prst="rect">
            <a:avLst/>
          </a:prstGeom>
        </p:spPr>
      </p:pic>
      <p:pic>
        <p:nvPicPr>
          <p:cNvPr id="308" name="Image 225" descr="preencoded.png">    </p:cNvPr>
          <p:cNvPicPr>
            <a:picLocks noChangeAspect="1"/>
          </p:cNvPicPr>
          <p:nvPr/>
        </p:nvPicPr>
        <p:blipFill>
          <a:blip r:embed="rId226"/>
          <a:stretch>
            <a:fillRect/>
          </a:stretch>
        </p:blipFill>
        <p:spPr>
          <a:xfrm>
            <a:off x="15872445" y="6316461"/>
            <a:ext cx="171450" cy="171450"/>
          </a:xfrm>
          <a:prstGeom prst="rect">
            <a:avLst/>
          </a:prstGeom>
        </p:spPr>
      </p:pic>
      <p:sp>
        <p:nvSpPr>
          <p:cNvPr id="309" name="Text 81"/>
          <p:cNvSpPr/>
          <p:nvPr/>
        </p:nvSpPr>
        <p:spPr>
          <a:xfrm>
            <a:off x="16097231" y="6325986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310" name="Image 226" descr="preencoded.png">    </p:cNvPr>
          <p:cNvPicPr>
            <a:picLocks noChangeAspect="1"/>
          </p:cNvPicPr>
          <p:nvPr/>
        </p:nvPicPr>
        <p:blipFill>
          <a:blip r:embed="rId227"/>
          <a:stretch>
            <a:fillRect/>
          </a:stretch>
        </p:blipFill>
        <p:spPr>
          <a:xfrm>
            <a:off x="1084427" y="6663230"/>
            <a:ext cx="16119145" cy="508744"/>
          </a:xfrm>
          <a:prstGeom prst="rect">
            <a:avLst/>
          </a:prstGeom>
        </p:spPr>
      </p:pic>
      <p:pic>
        <p:nvPicPr>
          <p:cNvPr id="311" name="Image 227" descr="preencoded.png">    </p:cNvPr>
          <p:cNvPicPr>
            <a:picLocks noChangeAspect="1"/>
          </p:cNvPicPr>
          <p:nvPr/>
        </p:nvPicPr>
        <p:blipFill>
          <a:blip r:embed="rId228"/>
          <a:stretch>
            <a:fillRect/>
          </a:stretch>
        </p:blipFill>
        <p:spPr>
          <a:xfrm>
            <a:off x="1084427" y="6663212"/>
            <a:ext cx="5464997" cy="508744"/>
          </a:xfrm>
          <a:prstGeom prst="rect">
            <a:avLst/>
          </a:prstGeom>
        </p:spPr>
      </p:pic>
      <p:sp>
        <p:nvSpPr>
          <p:cNvPr id="312" name="Text 82"/>
          <p:cNvSpPr/>
          <p:nvPr/>
        </p:nvSpPr>
        <p:spPr>
          <a:xfrm>
            <a:off x="1245050" y="6783688"/>
            <a:ext cx="461057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Crediário Plan de pago a plazos para Getnet Brasil</a:t>
            </a:r>
            <a:endParaRPr lang="en-US" sz="1476" dirty="0"/>
          </a:p>
        </p:txBody>
      </p:sp>
      <p:pic>
        <p:nvPicPr>
          <p:cNvPr id="313" name="Image 228" descr="preencoded.png">    </p:cNvPr>
          <p:cNvPicPr>
            <a:picLocks noChangeAspect="1"/>
          </p:cNvPicPr>
          <p:nvPr/>
        </p:nvPicPr>
        <p:blipFill>
          <a:blip r:embed="rId229"/>
          <a:stretch>
            <a:fillRect/>
          </a:stretch>
        </p:blipFill>
        <p:spPr>
          <a:xfrm>
            <a:off x="6549423" y="6663212"/>
            <a:ext cx="1524140" cy="508744"/>
          </a:xfrm>
          <a:prstGeom prst="rect">
            <a:avLst/>
          </a:prstGeom>
        </p:spPr>
      </p:pic>
      <p:pic>
        <p:nvPicPr>
          <p:cNvPr id="314" name="Image 229" descr="preencoded.png">    </p:cNvPr>
          <p:cNvPicPr>
            <a:picLocks noChangeAspect="1"/>
          </p:cNvPicPr>
          <p:nvPr/>
        </p:nvPicPr>
        <p:blipFill>
          <a:blip r:embed="rId230"/>
          <a:stretch>
            <a:fillRect/>
          </a:stretch>
        </p:blipFill>
        <p:spPr>
          <a:xfrm>
            <a:off x="6651408" y="6777540"/>
            <a:ext cx="1320165" cy="266700"/>
          </a:xfrm>
          <a:prstGeom prst="rect">
            <a:avLst/>
          </a:prstGeom>
        </p:spPr>
      </p:pic>
      <p:pic>
        <p:nvPicPr>
          <p:cNvPr id="315" name="Image 230" descr="preencoded.png">    </p:cNvPr>
          <p:cNvPicPr>
            <a:picLocks noChangeAspect="1"/>
          </p:cNvPicPr>
          <p:nvPr/>
        </p:nvPicPr>
        <p:blipFill>
          <a:blip r:embed="rId231"/>
          <a:stretch>
            <a:fillRect/>
          </a:stretch>
        </p:blipFill>
        <p:spPr>
          <a:xfrm>
            <a:off x="6727608" y="6825165"/>
            <a:ext cx="171450" cy="171450"/>
          </a:xfrm>
          <a:prstGeom prst="rect">
            <a:avLst/>
          </a:prstGeom>
        </p:spPr>
      </p:pic>
      <p:sp>
        <p:nvSpPr>
          <p:cNvPr id="316" name="Text 83"/>
          <p:cNvSpPr/>
          <p:nvPr/>
        </p:nvSpPr>
        <p:spPr>
          <a:xfrm>
            <a:off x="6952394" y="6834690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317" name="Image 231" descr="preencoded.png">    </p:cNvPr>
          <p:cNvPicPr>
            <a:picLocks noChangeAspect="1"/>
          </p:cNvPicPr>
          <p:nvPr/>
        </p:nvPicPr>
        <p:blipFill>
          <a:blip r:embed="rId232"/>
          <a:stretch>
            <a:fillRect/>
          </a:stretch>
        </p:blipFill>
        <p:spPr>
          <a:xfrm>
            <a:off x="8073563" y="6663212"/>
            <a:ext cx="1524140" cy="508744"/>
          </a:xfrm>
          <a:prstGeom prst="rect">
            <a:avLst/>
          </a:prstGeom>
        </p:spPr>
      </p:pic>
      <p:pic>
        <p:nvPicPr>
          <p:cNvPr id="318" name="Image 232" descr="preencoded.png">    </p:cNvPr>
          <p:cNvPicPr>
            <a:picLocks noChangeAspect="1"/>
          </p:cNvPicPr>
          <p:nvPr/>
        </p:nvPicPr>
        <p:blipFill>
          <a:blip r:embed="rId233"/>
          <a:stretch>
            <a:fillRect/>
          </a:stretch>
        </p:blipFill>
        <p:spPr>
          <a:xfrm>
            <a:off x="8175547" y="6777540"/>
            <a:ext cx="1320165" cy="266700"/>
          </a:xfrm>
          <a:prstGeom prst="rect">
            <a:avLst/>
          </a:prstGeom>
        </p:spPr>
      </p:pic>
      <p:pic>
        <p:nvPicPr>
          <p:cNvPr id="319" name="Image 233" descr="preencoded.png">    </p:cNvPr>
          <p:cNvPicPr>
            <a:picLocks noChangeAspect="1"/>
          </p:cNvPicPr>
          <p:nvPr/>
        </p:nvPicPr>
        <p:blipFill>
          <a:blip r:embed="rId234"/>
          <a:stretch>
            <a:fillRect/>
          </a:stretch>
        </p:blipFill>
        <p:spPr>
          <a:xfrm>
            <a:off x="8251747" y="6825165"/>
            <a:ext cx="171450" cy="171450"/>
          </a:xfrm>
          <a:prstGeom prst="rect">
            <a:avLst/>
          </a:prstGeom>
        </p:spPr>
      </p:pic>
      <p:sp>
        <p:nvSpPr>
          <p:cNvPr id="320" name="Text 84"/>
          <p:cNvSpPr/>
          <p:nvPr/>
        </p:nvSpPr>
        <p:spPr>
          <a:xfrm>
            <a:off x="8476534" y="6834690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321" name="Image 234" descr="preencoded.png">    </p:cNvPr>
          <p:cNvPicPr>
            <a:picLocks noChangeAspect="1"/>
          </p:cNvPicPr>
          <p:nvPr/>
        </p:nvPicPr>
        <p:blipFill>
          <a:blip r:embed="rId235"/>
          <a:stretch>
            <a:fillRect/>
          </a:stretch>
        </p:blipFill>
        <p:spPr>
          <a:xfrm>
            <a:off x="9597703" y="6663212"/>
            <a:ext cx="1524140" cy="508744"/>
          </a:xfrm>
          <a:prstGeom prst="rect">
            <a:avLst/>
          </a:prstGeom>
        </p:spPr>
      </p:pic>
      <p:pic>
        <p:nvPicPr>
          <p:cNvPr id="322" name="Image 235" descr="preencoded.png">    </p:cNvPr>
          <p:cNvPicPr>
            <a:picLocks noChangeAspect="1"/>
          </p:cNvPicPr>
          <p:nvPr/>
        </p:nvPicPr>
        <p:blipFill>
          <a:blip r:embed="rId236"/>
          <a:stretch>
            <a:fillRect/>
          </a:stretch>
        </p:blipFill>
        <p:spPr>
          <a:xfrm>
            <a:off x="9699687" y="6777540"/>
            <a:ext cx="1320165" cy="266700"/>
          </a:xfrm>
          <a:prstGeom prst="rect">
            <a:avLst/>
          </a:prstGeom>
        </p:spPr>
      </p:pic>
      <p:pic>
        <p:nvPicPr>
          <p:cNvPr id="323" name="Image 236" descr="preencoded.png">    </p:cNvPr>
          <p:cNvPicPr>
            <a:picLocks noChangeAspect="1"/>
          </p:cNvPicPr>
          <p:nvPr/>
        </p:nvPicPr>
        <p:blipFill>
          <a:blip r:embed="rId237"/>
          <a:stretch>
            <a:fillRect/>
          </a:stretch>
        </p:blipFill>
        <p:spPr>
          <a:xfrm>
            <a:off x="9775887" y="6825165"/>
            <a:ext cx="171450" cy="171450"/>
          </a:xfrm>
          <a:prstGeom prst="rect">
            <a:avLst/>
          </a:prstGeom>
        </p:spPr>
      </p:pic>
      <p:sp>
        <p:nvSpPr>
          <p:cNvPr id="324" name="Text 85"/>
          <p:cNvSpPr/>
          <p:nvPr/>
        </p:nvSpPr>
        <p:spPr>
          <a:xfrm>
            <a:off x="10000673" y="6834690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325" name="Image 237" descr="preencoded.png">    </p:cNvPr>
          <p:cNvPicPr>
            <a:picLocks noChangeAspect="1"/>
          </p:cNvPicPr>
          <p:nvPr/>
        </p:nvPicPr>
        <p:blipFill>
          <a:blip r:embed="rId238"/>
          <a:stretch>
            <a:fillRect/>
          </a:stretch>
        </p:blipFill>
        <p:spPr>
          <a:xfrm>
            <a:off x="11121842" y="6663212"/>
            <a:ext cx="1524140" cy="508744"/>
          </a:xfrm>
          <a:prstGeom prst="rect">
            <a:avLst/>
          </a:prstGeom>
        </p:spPr>
      </p:pic>
      <p:pic>
        <p:nvPicPr>
          <p:cNvPr id="326" name="Image 238" descr="preencoded.png">    </p:cNvPr>
          <p:cNvPicPr>
            <a:picLocks noChangeAspect="1"/>
          </p:cNvPicPr>
          <p:nvPr/>
        </p:nvPicPr>
        <p:blipFill>
          <a:blip r:embed="rId239"/>
          <a:stretch>
            <a:fillRect/>
          </a:stretch>
        </p:blipFill>
        <p:spPr>
          <a:xfrm>
            <a:off x="11223827" y="6777540"/>
            <a:ext cx="1320165" cy="266700"/>
          </a:xfrm>
          <a:prstGeom prst="rect">
            <a:avLst/>
          </a:prstGeom>
        </p:spPr>
      </p:pic>
      <p:pic>
        <p:nvPicPr>
          <p:cNvPr id="327" name="Image 239" descr="preencoded.png">    </p:cNvPr>
          <p:cNvPicPr>
            <a:picLocks noChangeAspect="1"/>
          </p:cNvPicPr>
          <p:nvPr/>
        </p:nvPicPr>
        <p:blipFill>
          <a:blip r:embed="rId240"/>
          <a:stretch>
            <a:fillRect/>
          </a:stretch>
        </p:blipFill>
        <p:spPr>
          <a:xfrm>
            <a:off x="11300027" y="6825165"/>
            <a:ext cx="171450" cy="171450"/>
          </a:xfrm>
          <a:prstGeom prst="rect">
            <a:avLst/>
          </a:prstGeom>
        </p:spPr>
      </p:pic>
      <p:sp>
        <p:nvSpPr>
          <p:cNvPr id="328" name="Text 86"/>
          <p:cNvSpPr/>
          <p:nvPr/>
        </p:nvSpPr>
        <p:spPr>
          <a:xfrm>
            <a:off x="11524813" y="6834690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329" name="Image 240" descr="preencoded.png">    </p:cNvPr>
          <p:cNvPicPr>
            <a:picLocks noChangeAspect="1"/>
          </p:cNvPicPr>
          <p:nvPr/>
        </p:nvPicPr>
        <p:blipFill>
          <a:blip r:embed="rId241"/>
          <a:stretch>
            <a:fillRect/>
          </a:stretch>
        </p:blipFill>
        <p:spPr>
          <a:xfrm>
            <a:off x="12645982" y="6663212"/>
            <a:ext cx="1524140" cy="508744"/>
          </a:xfrm>
          <a:prstGeom prst="rect">
            <a:avLst/>
          </a:prstGeom>
        </p:spPr>
      </p:pic>
      <p:pic>
        <p:nvPicPr>
          <p:cNvPr id="330" name="Image 241" descr="preencoded.png">    </p:cNvPr>
          <p:cNvPicPr>
            <a:picLocks noChangeAspect="1"/>
          </p:cNvPicPr>
          <p:nvPr/>
        </p:nvPicPr>
        <p:blipFill>
          <a:blip r:embed="rId242"/>
          <a:stretch>
            <a:fillRect/>
          </a:stretch>
        </p:blipFill>
        <p:spPr>
          <a:xfrm>
            <a:off x="12747966" y="6777540"/>
            <a:ext cx="1320165" cy="266700"/>
          </a:xfrm>
          <a:prstGeom prst="rect">
            <a:avLst/>
          </a:prstGeom>
        </p:spPr>
      </p:pic>
      <p:pic>
        <p:nvPicPr>
          <p:cNvPr id="331" name="Image 242" descr="preencoded.png">    </p:cNvPr>
          <p:cNvPicPr>
            <a:picLocks noChangeAspect="1"/>
          </p:cNvPicPr>
          <p:nvPr/>
        </p:nvPicPr>
        <p:blipFill>
          <a:blip r:embed="rId243"/>
          <a:stretch>
            <a:fillRect/>
          </a:stretch>
        </p:blipFill>
        <p:spPr>
          <a:xfrm>
            <a:off x="12824166" y="6825165"/>
            <a:ext cx="171450" cy="171450"/>
          </a:xfrm>
          <a:prstGeom prst="rect">
            <a:avLst/>
          </a:prstGeom>
        </p:spPr>
      </p:pic>
      <p:sp>
        <p:nvSpPr>
          <p:cNvPr id="332" name="Text 87"/>
          <p:cNvSpPr/>
          <p:nvPr/>
        </p:nvSpPr>
        <p:spPr>
          <a:xfrm>
            <a:off x="13048952" y="6834690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333" name="Image 243" descr="preencoded.png">    </p:cNvPr>
          <p:cNvPicPr>
            <a:picLocks noChangeAspect="1"/>
          </p:cNvPicPr>
          <p:nvPr/>
        </p:nvPicPr>
        <p:blipFill>
          <a:blip r:embed="rId244"/>
          <a:stretch>
            <a:fillRect/>
          </a:stretch>
        </p:blipFill>
        <p:spPr>
          <a:xfrm>
            <a:off x="14170121" y="6663212"/>
            <a:ext cx="1524140" cy="508744"/>
          </a:xfrm>
          <a:prstGeom prst="rect">
            <a:avLst/>
          </a:prstGeom>
        </p:spPr>
      </p:pic>
      <p:pic>
        <p:nvPicPr>
          <p:cNvPr id="334" name="Image 244" descr="preencoded.png">    </p:cNvPr>
          <p:cNvPicPr>
            <a:picLocks noChangeAspect="1"/>
          </p:cNvPicPr>
          <p:nvPr/>
        </p:nvPicPr>
        <p:blipFill>
          <a:blip r:embed="rId245"/>
          <a:stretch>
            <a:fillRect/>
          </a:stretch>
        </p:blipFill>
        <p:spPr>
          <a:xfrm>
            <a:off x="14272106" y="6777540"/>
            <a:ext cx="1320165" cy="266700"/>
          </a:xfrm>
          <a:prstGeom prst="rect">
            <a:avLst/>
          </a:prstGeom>
        </p:spPr>
      </p:pic>
      <p:pic>
        <p:nvPicPr>
          <p:cNvPr id="335" name="Image 245" descr="preencoded.png">    </p:cNvPr>
          <p:cNvPicPr>
            <a:picLocks noChangeAspect="1"/>
          </p:cNvPicPr>
          <p:nvPr/>
        </p:nvPicPr>
        <p:blipFill>
          <a:blip r:embed="rId246"/>
          <a:stretch>
            <a:fillRect/>
          </a:stretch>
        </p:blipFill>
        <p:spPr>
          <a:xfrm>
            <a:off x="14348306" y="6825165"/>
            <a:ext cx="171450" cy="171450"/>
          </a:xfrm>
          <a:prstGeom prst="rect">
            <a:avLst/>
          </a:prstGeom>
        </p:spPr>
      </p:pic>
      <p:sp>
        <p:nvSpPr>
          <p:cNvPr id="336" name="Text 88"/>
          <p:cNvSpPr/>
          <p:nvPr/>
        </p:nvSpPr>
        <p:spPr>
          <a:xfrm>
            <a:off x="14573092" y="6834690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337" name="Image 246" descr="preencoded.png">    </p:cNvPr>
          <p:cNvPicPr>
            <a:picLocks noChangeAspect="1"/>
          </p:cNvPicPr>
          <p:nvPr/>
        </p:nvPicPr>
        <p:blipFill>
          <a:blip r:embed="rId247"/>
          <a:stretch>
            <a:fillRect/>
          </a:stretch>
        </p:blipFill>
        <p:spPr>
          <a:xfrm>
            <a:off x="15694261" y="6663212"/>
            <a:ext cx="1509311" cy="508744"/>
          </a:xfrm>
          <a:prstGeom prst="rect">
            <a:avLst/>
          </a:prstGeom>
        </p:spPr>
      </p:pic>
      <p:pic>
        <p:nvPicPr>
          <p:cNvPr id="338" name="Image 247" descr="preencoded.png">    </p:cNvPr>
          <p:cNvPicPr>
            <a:picLocks noChangeAspect="1"/>
          </p:cNvPicPr>
          <p:nvPr/>
        </p:nvPicPr>
        <p:blipFill>
          <a:blip r:embed="rId248"/>
          <a:stretch>
            <a:fillRect/>
          </a:stretch>
        </p:blipFill>
        <p:spPr>
          <a:xfrm>
            <a:off x="15796245" y="6777540"/>
            <a:ext cx="1320165" cy="266700"/>
          </a:xfrm>
          <a:prstGeom prst="rect">
            <a:avLst/>
          </a:prstGeom>
        </p:spPr>
      </p:pic>
      <p:pic>
        <p:nvPicPr>
          <p:cNvPr id="339" name="Image 248" descr="preencoded.png">    </p:cNvPr>
          <p:cNvPicPr>
            <a:picLocks noChangeAspect="1"/>
          </p:cNvPicPr>
          <p:nvPr/>
        </p:nvPicPr>
        <p:blipFill>
          <a:blip r:embed="rId249"/>
          <a:stretch>
            <a:fillRect/>
          </a:stretch>
        </p:blipFill>
        <p:spPr>
          <a:xfrm>
            <a:off x="15872445" y="6825165"/>
            <a:ext cx="171450" cy="171450"/>
          </a:xfrm>
          <a:prstGeom prst="rect">
            <a:avLst/>
          </a:prstGeom>
        </p:spPr>
      </p:pic>
      <p:sp>
        <p:nvSpPr>
          <p:cNvPr id="340" name="Text 89"/>
          <p:cNvSpPr/>
          <p:nvPr/>
        </p:nvSpPr>
        <p:spPr>
          <a:xfrm>
            <a:off x="16097231" y="6834690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341" name="Image 249" descr="preencoded.png">    </p:cNvPr>
          <p:cNvPicPr>
            <a:picLocks noChangeAspect="1"/>
          </p:cNvPicPr>
          <p:nvPr/>
        </p:nvPicPr>
        <p:blipFill>
          <a:blip r:embed="rId250"/>
          <a:stretch>
            <a:fillRect/>
          </a:stretch>
        </p:blipFill>
        <p:spPr>
          <a:xfrm>
            <a:off x="1084427" y="7171981"/>
            <a:ext cx="16119145" cy="508744"/>
          </a:xfrm>
          <a:prstGeom prst="rect">
            <a:avLst/>
          </a:prstGeom>
        </p:spPr>
      </p:pic>
      <p:pic>
        <p:nvPicPr>
          <p:cNvPr id="342" name="Image 250" descr="preencoded.png">    </p:cNvPr>
          <p:cNvPicPr>
            <a:picLocks noChangeAspect="1"/>
          </p:cNvPicPr>
          <p:nvPr/>
        </p:nvPicPr>
        <p:blipFill>
          <a:blip r:embed="rId251"/>
          <a:stretch>
            <a:fillRect/>
          </a:stretch>
        </p:blipFill>
        <p:spPr>
          <a:xfrm>
            <a:off x="1084427" y="7171981"/>
            <a:ext cx="5464997" cy="508744"/>
          </a:xfrm>
          <a:prstGeom prst="rect">
            <a:avLst/>
          </a:prstGeom>
        </p:spPr>
      </p:pic>
      <p:sp>
        <p:nvSpPr>
          <p:cNvPr id="343" name="Text 90"/>
          <p:cNvSpPr/>
          <p:nvPr/>
        </p:nvSpPr>
        <p:spPr>
          <a:xfrm>
            <a:off x="1245050" y="7292467"/>
            <a:ext cx="1870234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Other VAS Last Level</a:t>
            </a:r>
            <a:endParaRPr lang="en-US" sz="1476" dirty="0"/>
          </a:p>
        </p:txBody>
      </p:sp>
      <p:pic>
        <p:nvPicPr>
          <p:cNvPr id="344" name="Image 251" descr="preencoded.png">    </p:cNvPr>
          <p:cNvPicPr>
            <a:picLocks noChangeAspect="1"/>
          </p:cNvPicPr>
          <p:nvPr/>
        </p:nvPicPr>
        <p:blipFill>
          <a:blip r:embed="rId252"/>
          <a:stretch>
            <a:fillRect/>
          </a:stretch>
        </p:blipFill>
        <p:spPr>
          <a:xfrm>
            <a:off x="6549423" y="7171981"/>
            <a:ext cx="1524140" cy="508744"/>
          </a:xfrm>
          <a:prstGeom prst="rect">
            <a:avLst/>
          </a:prstGeom>
        </p:spPr>
      </p:pic>
      <p:pic>
        <p:nvPicPr>
          <p:cNvPr id="345" name="Image 252" descr="preencoded.png">    </p:cNvPr>
          <p:cNvPicPr>
            <a:picLocks noChangeAspect="1"/>
          </p:cNvPicPr>
          <p:nvPr/>
        </p:nvPicPr>
        <p:blipFill>
          <a:blip r:embed="rId253"/>
          <a:stretch>
            <a:fillRect/>
          </a:stretch>
        </p:blipFill>
        <p:spPr>
          <a:xfrm>
            <a:off x="6651408" y="7286309"/>
            <a:ext cx="1320165" cy="266700"/>
          </a:xfrm>
          <a:prstGeom prst="rect">
            <a:avLst/>
          </a:prstGeom>
        </p:spPr>
      </p:pic>
      <p:pic>
        <p:nvPicPr>
          <p:cNvPr id="346" name="Image 253" descr="preencoded.png">    </p:cNvPr>
          <p:cNvPicPr>
            <a:picLocks noChangeAspect="1"/>
          </p:cNvPicPr>
          <p:nvPr/>
        </p:nvPicPr>
        <p:blipFill>
          <a:blip r:embed="rId254"/>
          <a:stretch>
            <a:fillRect/>
          </a:stretch>
        </p:blipFill>
        <p:spPr>
          <a:xfrm>
            <a:off x="6727608" y="7333934"/>
            <a:ext cx="171450" cy="171450"/>
          </a:xfrm>
          <a:prstGeom prst="rect">
            <a:avLst/>
          </a:prstGeom>
        </p:spPr>
      </p:pic>
      <p:sp>
        <p:nvSpPr>
          <p:cNvPr id="347" name="Text 91"/>
          <p:cNvSpPr/>
          <p:nvPr/>
        </p:nvSpPr>
        <p:spPr>
          <a:xfrm>
            <a:off x="6952394" y="7343459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348" name="Image 254" descr="preencoded.png">    </p:cNvPr>
          <p:cNvPicPr>
            <a:picLocks noChangeAspect="1"/>
          </p:cNvPicPr>
          <p:nvPr/>
        </p:nvPicPr>
        <p:blipFill>
          <a:blip r:embed="rId255"/>
          <a:stretch>
            <a:fillRect/>
          </a:stretch>
        </p:blipFill>
        <p:spPr>
          <a:xfrm>
            <a:off x="8073563" y="7171981"/>
            <a:ext cx="1524140" cy="508744"/>
          </a:xfrm>
          <a:prstGeom prst="rect">
            <a:avLst/>
          </a:prstGeom>
        </p:spPr>
      </p:pic>
      <p:pic>
        <p:nvPicPr>
          <p:cNvPr id="349" name="Image 255" descr="preencoded.png">    </p:cNvPr>
          <p:cNvPicPr>
            <a:picLocks noChangeAspect="1"/>
          </p:cNvPicPr>
          <p:nvPr/>
        </p:nvPicPr>
        <p:blipFill>
          <a:blip r:embed="rId256"/>
          <a:stretch>
            <a:fillRect/>
          </a:stretch>
        </p:blipFill>
        <p:spPr>
          <a:xfrm>
            <a:off x="8175547" y="7286309"/>
            <a:ext cx="1320165" cy="266700"/>
          </a:xfrm>
          <a:prstGeom prst="rect">
            <a:avLst/>
          </a:prstGeom>
        </p:spPr>
      </p:pic>
      <p:pic>
        <p:nvPicPr>
          <p:cNvPr id="350" name="Image 256" descr="preencoded.png">    </p:cNvPr>
          <p:cNvPicPr>
            <a:picLocks noChangeAspect="1"/>
          </p:cNvPicPr>
          <p:nvPr/>
        </p:nvPicPr>
        <p:blipFill>
          <a:blip r:embed="rId257"/>
          <a:stretch>
            <a:fillRect/>
          </a:stretch>
        </p:blipFill>
        <p:spPr>
          <a:xfrm>
            <a:off x="8251747" y="7333934"/>
            <a:ext cx="171450" cy="171450"/>
          </a:xfrm>
          <a:prstGeom prst="rect">
            <a:avLst/>
          </a:prstGeom>
        </p:spPr>
      </p:pic>
      <p:sp>
        <p:nvSpPr>
          <p:cNvPr id="351" name="Text 92"/>
          <p:cNvSpPr/>
          <p:nvPr/>
        </p:nvSpPr>
        <p:spPr>
          <a:xfrm>
            <a:off x="8476534" y="7343459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352" name="Image 257" descr="preencoded.png">    </p:cNvPr>
          <p:cNvPicPr>
            <a:picLocks noChangeAspect="1"/>
          </p:cNvPicPr>
          <p:nvPr/>
        </p:nvPicPr>
        <p:blipFill>
          <a:blip r:embed="rId258"/>
          <a:stretch>
            <a:fillRect/>
          </a:stretch>
        </p:blipFill>
        <p:spPr>
          <a:xfrm>
            <a:off x="9597703" y="7171981"/>
            <a:ext cx="1524140" cy="508744"/>
          </a:xfrm>
          <a:prstGeom prst="rect">
            <a:avLst/>
          </a:prstGeom>
        </p:spPr>
      </p:pic>
      <p:pic>
        <p:nvPicPr>
          <p:cNvPr id="353" name="Image 258" descr="preencoded.png">    </p:cNvPr>
          <p:cNvPicPr>
            <a:picLocks noChangeAspect="1"/>
          </p:cNvPicPr>
          <p:nvPr/>
        </p:nvPicPr>
        <p:blipFill>
          <a:blip r:embed="rId259"/>
          <a:stretch>
            <a:fillRect/>
          </a:stretch>
        </p:blipFill>
        <p:spPr>
          <a:xfrm>
            <a:off x="9699687" y="7286309"/>
            <a:ext cx="1320165" cy="266700"/>
          </a:xfrm>
          <a:prstGeom prst="rect">
            <a:avLst/>
          </a:prstGeom>
        </p:spPr>
      </p:pic>
      <p:pic>
        <p:nvPicPr>
          <p:cNvPr id="354" name="Image 259" descr="preencoded.png">    </p:cNvPr>
          <p:cNvPicPr>
            <a:picLocks noChangeAspect="1"/>
          </p:cNvPicPr>
          <p:nvPr/>
        </p:nvPicPr>
        <p:blipFill>
          <a:blip r:embed="rId260"/>
          <a:stretch>
            <a:fillRect/>
          </a:stretch>
        </p:blipFill>
        <p:spPr>
          <a:xfrm>
            <a:off x="9775887" y="7333934"/>
            <a:ext cx="171450" cy="171450"/>
          </a:xfrm>
          <a:prstGeom prst="rect">
            <a:avLst/>
          </a:prstGeom>
        </p:spPr>
      </p:pic>
      <p:sp>
        <p:nvSpPr>
          <p:cNvPr id="355" name="Text 93"/>
          <p:cNvSpPr/>
          <p:nvPr/>
        </p:nvSpPr>
        <p:spPr>
          <a:xfrm>
            <a:off x="10000673" y="7343459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356" name="Image 260" descr="preencoded.png">    </p:cNvPr>
          <p:cNvPicPr>
            <a:picLocks noChangeAspect="1"/>
          </p:cNvPicPr>
          <p:nvPr/>
        </p:nvPicPr>
        <p:blipFill>
          <a:blip r:embed="rId261"/>
          <a:stretch>
            <a:fillRect/>
          </a:stretch>
        </p:blipFill>
        <p:spPr>
          <a:xfrm>
            <a:off x="11121842" y="7171981"/>
            <a:ext cx="1524140" cy="508744"/>
          </a:xfrm>
          <a:prstGeom prst="rect">
            <a:avLst/>
          </a:prstGeom>
        </p:spPr>
      </p:pic>
      <p:pic>
        <p:nvPicPr>
          <p:cNvPr id="357" name="Image 261" descr="preencoded.png">    </p:cNvPr>
          <p:cNvPicPr>
            <a:picLocks noChangeAspect="1"/>
          </p:cNvPicPr>
          <p:nvPr/>
        </p:nvPicPr>
        <p:blipFill>
          <a:blip r:embed="rId262"/>
          <a:stretch>
            <a:fillRect/>
          </a:stretch>
        </p:blipFill>
        <p:spPr>
          <a:xfrm>
            <a:off x="11223827" y="7286309"/>
            <a:ext cx="1320165" cy="266700"/>
          </a:xfrm>
          <a:prstGeom prst="rect">
            <a:avLst/>
          </a:prstGeom>
        </p:spPr>
      </p:pic>
      <p:pic>
        <p:nvPicPr>
          <p:cNvPr id="358" name="Image 262" descr="preencoded.png">    </p:cNvPr>
          <p:cNvPicPr>
            <a:picLocks noChangeAspect="1"/>
          </p:cNvPicPr>
          <p:nvPr/>
        </p:nvPicPr>
        <p:blipFill>
          <a:blip r:embed="rId263"/>
          <a:stretch>
            <a:fillRect/>
          </a:stretch>
        </p:blipFill>
        <p:spPr>
          <a:xfrm>
            <a:off x="11300027" y="7333934"/>
            <a:ext cx="171450" cy="171450"/>
          </a:xfrm>
          <a:prstGeom prst="rect">
            <a:avLst/>
          </a:prstGeom>
        </p:spPr>
      </p:pic>
      <p:sp>
        <p:nvSpPr>
          <p:cNvPr id="359" name="Text 94"/>
          <p:cNvSpPr/>
          <p:nvPr/>
        </p:nvSpPr>
        <p:spPr>
          <a:xfrm>
            <a:off x="11524813" y="7343459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360" name="Image 263" descr="preencoded.png">    </p:cNvPr>
          <p:cNvPicPr>
            <a:picLocks noChangeAspect="1"/>
          </p:cNvPicPr>
          <p:nvPr/>
        </p:nvPicPr>
        <p:blipFill>
          <a:blip r:embed="rId264"/>
          <a:stretch>
            <a:fillRect/>
          </a:stretch>
        </p:blipFill>
        <p:spPr>
          <a:xfrm>
            <a:off x="12645982" y="7171981"/>
            <a:ext cx="1524140" cy="508744"/>
          </a:xfrm>
          <a:prstGeom prst="rect">
            <a:avLst/>
          </a:prstGeom>
        </p:spPr>
      </p:pic>
      <p:pic>
        <p:nvPicPr>
          <p:cNvPr id="361" name="Image 264" descr="preencoded.png">    </p:cNvPr>
          <p:cNvPicPr>
            <a:picLocks noChangeAspect="1"/>
          </p:cNvPicPr>
          <p:nvPr/>
        </p:nvPicPr>
        <p:blipFill>
          <a:blip r:embed="rId265"/>
          <a:stretch>
            <a:fillRect/>
          </a:stretch>
        </p:blipFill>
        <p:spPr>
          <a:xfrm>
            <a:off x="12747966" y="7286309"/>
            <a:ext cx="1320165" cy="266700"/>
          </a:xfrm>
          <a:prstGeom prst="rect">
            <a:avLst/>
          </a:prstGeom>
        </p:spPr>
      </p:pic>
      <p:pic>
        <p:nvPicPr>
          <p:cNvPr id="362" name="Image 265" descr="preencoded.png">    </p:cNvPr>
          <p:cNvPicPr>
            <a:picLocks noChangeAspect="1"/>
          </p:cNvPicPr>
          <p:nvPr/>
        </p:nvPicPr>
        <p:blipFill>
          <a:blip r:embed="rId266"/>
          <a:stretch>
            <a:fillRect/>
          </a:stretch>
        </p:blipFill>
        <p:spPr>
          <a:xfrm>
            <a:off x="12824166" y="7333934"/>
            <a:ext cx="171450" cy="171450"/>
          </a:xfrm>
          <a:prstGeom prst="rect">
            <a:avLst/>
          </a:prstGeom>
        </p:spPr>
      </p:pic>
      <p:sp>
        <p:nvSpPr>
          <p:cNvPr id="363" name="Text 95"/>
          <p:cNvSpPr/>
          <p:nvPr/>
        </p:nvSpPr>
        <p:spPr>
          <a:xfrm>
            <a:off x="13048952" y="7343459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364" name="Image 266" descr="preencoded.png">    </p:cNvPr>
          <p:cNvPicPr>
            <a:picLocks noChangeAspect="1"/>
          </p:cNvPicPr>
          <p:nvPr/>
        </p:nvPicPr>
        <p:blipFill>
          <a:blip r:embed="rId267"/>
          <a:stretch>
            <a:fillRect/>
          </a:stretch>
        </p:blipFill>
        <p:spPr>
          <a:xfrm>
            <a:off x="14170121" y="7171981"/>
            <a:ext cx="1524140" cy="508744"/>
          </a:xfrm>
          <a:prstGeom prst="rect">
            <a:avLst/>
          </a:prstGeom>
        </p:spPr>
      </p:pic>
      <p:pic>
        <p:nvPicPr>
          <p:cNvPr id="365" name="Image 267" descr="preencoded.png">    </p:cNvPr>
          <p:cNvPicPr>
            <a:picLocks noChangeAspect="1"/>
          </p:cNvPicPr>
          <p:nvPr/>
        </p:nvPicPr>
        <p:blipFill>
          <a:blip r:embed="rId268"/>
          <a:stretch>
            <a:fillRect/>
          </a:stretch>
        </p:blipFill>
        <p:spPr>
          <a:xfrm>
            <a:off x="14272106" y="7286309"/>
            <a:ext cx="1320165" cy="266700"/>
          </a:xfrm>
          <a:prstGeom prst="rect">
            <a:avLst/>
          </a:prstGeom>
        </p:spPr>
      </p:pic>
      <p:pic>
        <p:nvPicPr>
          <p:cNvPr id="366" name="Image 268" descr="preencoded.png">    </p:cNvPr>
          <p:cNvPicPr>
            <a:picLocks noChangeAspect="1"/>
          </p:cNvPicPr>
          <p:nvPr/>
        </p:nvPicPr>
        <p:blipFill>
          <a:blip r:embed="rId269"/>
          <a:stretch>
            <a:fillRect/>
          </a:stretch>
        </p:blipFill>
        <p:spPr>
          <a:xfrm>
            <a:off x="14348306" y="7333934"/>
            <a:ext cx="171450" cy="171450"/>
          </a:xfrm>
          <a:prstGeom prst="rect">
            <a:avLst/>
          </a:prstGeom>
        </p:spPr>
      </p:pic>
      <p:sp>
        <p:nvSpPr>
          <p:cNvPr id="367" name="Text 96"/>
          <p:cNvSpPr/>
          <p:nvPr/>
        </p:nvSpPr>
        <p:spPr>
          <a:xfrm>
            <a:off x="14573092" y="7343459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368" name="Image 269" descr="preencoded.png">    </p:cNvPr>
          <p:cNvPicPr>
            <a:picLocks noChangeAspect="1"/>
          </p:cNvPicPr>
          <p:nvPr/>
        </p:nvPicPr>
        <p:blipFill>
          <a:blip r:embed="rId270"/>
          <a:stretch>
            <a:fillRect/>
          </a:stretch>
        </p:blipFill>
        <p:spPr>
          <a:xfrm>
            <a:off x="15694261" y="7171981"/>
            <a:ext cx="1509311" cy="508744"/>
          </a:xfrm>
          <a:prstGeom prst="rect">
            <a:avLst/>
          </a:prstGeom>
        </p:spPr>
      </p:pic>
      <p:pic>
        <p:nvPicPr>
          <p:cNvPr id="369" name="Image 270" descr="preencoded.png">    </p:cNvPr>
          <p:cNvPicPr>
            <a:picLocks noChangeAspect="1"/>
          </p:cNvPicPr>
          <p:nvPr/>
        </p:nvPicPr>
        <p:blipFill>
          <a:blip r:embed="rId271"/>
          <a:stretch>
            <a:fillRect/>
          </a:stretch>
        </p:blipFill>
        <p:spPr>
          <a:xfrm>
            <a:off x="15796245" y="7286309"/>
            <a:ext cx="1320165" cy="266700"/>
          </a:xfrm>
          <a:prstGeom prst="rect">
            <a:avLst/>
          </a:prstGeom>
        </p:spPr>
      </p:pic>
      <p:pic>
        <p:nvPicPr>
          <p:cNvPr id="370" name="Image 271" descr="preencoded.png">    </p:cNvPr>
          <p:cNvPicPr>
            <a:picLocks noChangeAspect="1"/>
          </p:cNvPicPr>
          <p:nvPr/>
        </p:nvPicPr>
        <p:blipFill>
          <a:blip r:embed="rId272"/>
          <a:stretch>
            <a:fillRect/>
          </a:stretch>
        </p:blipFill>
        <p:spPr>
          <a:xfrm>
            <a:off x="15872445" y="7333934"/>
            <a:ext cx="171450" cy="171450"/>
          </a:xfrm>
          <a:prstGeom prst="rect">
            <a:avLst/>
          </a:prstGeom>
        </p:spPr>
      </p:pic>
      <p:sp>
        <p:nvSpPr>
          <p:cNvPr id="371" name="Text 97"/>
          <p:cNvSpPr/>
          <p:nvPr/>
        </p:nvSpPr>
        <p:spPr>
          <a:xfrm>
            <a:off x="16097231" y="7343459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372" name="Image 272" descr="preencoded.png">    </p:cNvPr>
          <p:cNvPicPr>
            <a:picLocks noChangeAspect="1"/>
          </p:cNvPicPr>
          <p:nvPr/>
        </p:nvPicPr>
        <p:blipFill>
          <a:blip r:embed="rId273"/>
          <a:stretch>
            <a:fillRect/>
          </a:stretch>
        </p:blipFill>
        <p:spPr>
          <a:xfrm>
            <a:off x="1084427" y="7680722"/>
            <a:ext cx="16119145" cy="508744"/>
          </a:xfrm>
          <a:prstGeom prst="rect">
            <a:avLst/>
          </a:prstGeom>
        </p:spPr>
      </p:pic>
      <p:pic>
        <p:nvPicPr>
          <p:cNvPr id="373" name="Image 273" descr="preencoded.png">    </p:cNvPr>
          <p:cNvPicPr>
            <a:picLocks noChangeAspect="1"/>
          </p:cNvPicPr>
          <p:nvPr/>
        </p:nvPicPr>
        <p:blipFill>
          <a:blip r:embed="rId274"/>
          <a:stretch>
            <a:fillRect/>
          </a:stretch>
        </p:blipFill>
        <p:spPr>
          <a:xfrm>
            <a:off x="1084427" y="7680731"/>
            <a:ext cx="5464997" cy="508744"/>
          </a:xfrm>
          <a:prstGeom prst="rect">
            <a:avLst/>
          </a:prstGeom>
        </p:spPr>
      </p:pic>
      <p:sp>
        <p:nvSpPr>
          <p:cNvPr id="374" name="Text 98"/>
          <p:cNvSpPr/>
          <p:nvPr/>
        </p:nvSpPr>
        <p:spPr>
          <a:xfrm>
            <a:off x="1245050" y="7801235"/>
            <a:ext cx="120015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Smart Rating</a:t>
            </a:r>
            <a:endParaRPr lang="en-US" sz="1476" dirty="0"/>
          </a:p>
        </p:txBody>
      </p:sp>
      <p:pic>
        <p:nvPicPr>
          <p:cNvPr id="375" name="Image 274" descr="preencoded.png">    </p:cNvPr>
          <p:cNvPicPr>
            <a:picLocks noChangeAspect="1"/>
          </p:cNvPicPr>
          <p:nvPr/>
        </p:nvPicPr>
        <p:blipFill>
          <a:blip r:embed="rId275"/>
          <a:stretch>
            <a:fillRect/>
          </a:stretch>
        </p:blipFill>
        <p:spPr>
          <a:xfrm>
            <a:off x="6549423" y="7680722"/>
            <a:ext cx="1524140" cy="508744"/>
          </a:xfrm>
          <a:prstGeom prst="rect">
            <a:avLst/>
          </a:prstGeom>
        </p:spPr>
      </p:pic>
      <p:pic>
        <p:nvPicPr>
          <p:cNvPr id="376" name="Image 275" descr="preencoded.png">    </p:cNvPr>
          <p:cNvPicPr>
            <a:picLocks noChangeAspect="1"/>
          </p:cNvPicPr>
          <p:nvPr/>
        </p:nvPicPr>
        <p:blipFill>
          <a:blip r:embed="rId276"/>
          <a:stretch>
            <a:fillRect/>
          </a:stretch>
        </p:blipFill>
        <p:spPr>
          <a:xfrm>
            <a:off x="6651408" y="7795050"/>
            <a:ext cx="1320165" cy="266700"/>
          </a:xfrm>
          <a:prstGeom prst="rect">
            <a:avLst/>
          </a:prstGeom>
        </p:spPr>
      </p:pic>
      <p:pic>
        <p:nvPicPr>
          <p:cNvPr id="377" name="Image 276" descr="preencoded.png">    </p:cNvPr>
          <p:cNvPicPr>
            <a:picLocks noChangeAspect="1"/>
          </p:cNvPicPr>
          <p:nvPr/>
        </p:nvPicPr>
        <p:blipFill>
          <a:blip r:embed="rId277"/>
          <a:stretch>
            <a:fillRect/>
          </a:stretch>
        </p:blipFill>
        <p:spPr>
          <a:xfrm>
            <a:off x="6727608" y="7842675"/>
            <a:ext cx="171450" cy="171450"/>
          </a:xfrm>
          <a:prstGeom prst="rect">
            <a:avLst/>
          </a:prstGeom>
        </p:spPr>
      </p:pic>
      <p:sp>
        <p:nvSpPr>
          <p:cNvPr id="378" name="Text 99"/>
          <p:cNvSpPr/>
          <p:nvPr/>
        </p:nvSpPr>
        <p:spPr>
          <a:xfrm>
            <a:off x="6952394" y="7852200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379" name="Image 277" descr="preencoded.png">    </p:cNvPr>
          <p:cNvPicPr>
            <a:picLocks noChangeAspect="1"/>
          </p:cNvPicPr>
          <p:nvPr/>
        </p:nvPicPr>
        <p:blipFill>
          <a:blip r:embed="rId278"/>
          <a:stretch>
            <a:fillRect/>
          </a:stretch>
        </p:blipFill>
        <p:spPr>
          <a:xfrm>
            <a:off x="8073563" y="7680722"/>
            <a:ext cx="1524140" cy="508744"/>
          </a:xfrm>
          <a:prstGeom prst="rect">
            <a:avLst/>
          </a:prstGeom>
        </p:spPr>
      </p:pic>
      <p:pic>
        <p:nvPicPr>
          <p:cNvPr id="380" name="Image 278" descr="preencoded.png">    </p:cNvPr>
          <p:cNvPicPr>
            <a:picLocks noChangeAspect="1"/>
          </p:cNvPicPr>
          <p:nvPr/>
        </p:nvPicPr>
        <p:blipFill>
          <a:blip r:embed="rId279"/>
          <a:stretch>
            <a:fillRect/>
          </a:stretch>
        </p:blipFill>
        <p:spPr>
          <a:xfrm>
            <a:off x="8175547" y="7795050"/>
            <a:ext cx="1320165" cy="266700"/>
          </a:xfrm>
          <a:prstGeom prst="rect">
            <a:avLst/>
          </a:prstGeom>
        </p:spPr>
      </p:pic>
      <p:pic>
        <p:nvPicPr>
          <p:cNvPr id="381" name="Image 279" descr="preencoded.png">    </p:cNvPr>
          <p:cNvPicPr>
            <a:picLocks noChangeAspect="1"/>
          </p:cNvPicPr>
          <p:nvPr/>
        </p:nvPicPr>
        <p:blipFill>
          <a:blip r:embed="rId280"/>
          <a:stretch>
            <a:fillRect/>
          </a:stretch>
        </p:blipFill>
        <p:spPr>
          <a:xfrm>
            <a:off x="8251747" y="7842675"/>
            <a:ext cx="171450" cy="171450"/>
          </a:xfrm>
          <a:prstGeom prst="rect">
            <a:avLst/>
          </a:prstGeom>
        </p:spPr>
      </p:pic>
      <p:sp>
        <p:nvSpPr>
          <p:cNvPr id="382" name="Text 100"/>
          <p:cNvSpPr/>
          <p:nvPr/>
        </p:nvSpPr>
        <p:spPr>
          <a:xfrm>
            <a:off x="8476534" y="7852200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383" name="Image 280" descr="preencoded.png">    </p:cNvPr>
          <p:cNvPicPr>
            <a:picLocks noChangeAspect="1"/>
          </p:cNvPicPr>
          <p:nvPr/>
        </p:nvPicPr>
        <p:blipFill>
          <a:blip r:embed="rId281"/>
          <a:stretch>
            <a:fillRect/>
          </a:stretch>
        </p:blipFill>
        <p:spPr>
          <a:xfrm>
            <a:off x="9597703" y="7680722"/>
            <a:ext cx="1524140" cy="508744"/>
          </a:xfrm>
          <a:prstGeom prst="rect">
            <a:avLst/>
          </a:prstGeom>
        </p:spPr>
      </p:pic>
      <p:pic>
        <p:nvPicPr>
          <p:cNvPr id="384" name="Image 281" descr="preencoded.png">    </p:cNvPr>
          <p:cNvPicPr>
            <a:picLocks noChangeAspect="1"/>
          </p:cNvPicPr>
          <p:nvPr/>
        </p:nvPicPr>
        <p:blipFill>
          <a:blip r:embed="rId282"/>
          <a:stretch>
            <a:fillRect/>
          </a:stretch>
        </p:blipFill>
        <p:spPr>
          <a:xfrm>
            <a:off x="9699687" y="7795050"/>
            <a:ext cx="1320165" cy="266700"/>
          </a:xfrm>
          <a:prstGeom prst="rect">
            <a:avLst/>
          </a:prstGeom>
        </p:spPr>
      </p:pic>
      <p:pic>
        <p:nvPicPr>
          <p:cNvPr id="385" name="Image 282" descr="preencoded.png">    </p:cNvPr>
          <p:cNvPicPr>
            <a:picLocks noChangeAspect="1"/>
          </p:cNvPicPr>
          <p:nvPr/>
        </p:nvPicPr>
        <p:blipFill>
          <a:blip r:embed="rId283"/>
          <a:stretch>
            <a:fillRect/>
          </a:stretch>
        </p:blipFill>
        <p:spPr>
          <a:xfrm>
            <a:off x="9775887" y="7842675"/>
            <a:ext cx="171450" cy="171450"/>
          </a:xfrm>
          <a:prstGeom prst="rect">
            <a:avLst/>
          </a:prstGeom>
        </p:spPr>
      </p:pic>
      <p:sp>
        <p:nvSpPr>
          <p:cNvPr id="386" name="Text 101"/>
          <p:cNvSpPr/>
          <p:nvPr/>
        </p:nvSpPr>
        <p:spPr>
          <a:xfrm>
            <a:off x="10000673" y="7852200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387" name="Image 283" descr="preencoded.png">    </p:cNvPr>
          <p:cNvPicPr>
            <a:picLocks noChangeAspect="1"/>
          </p:cNvPicPr>
          <p:nvPr/>
        </p:nvPicPr>
        <p:blipFill>
          <a:blip r:embed="rId284"/>
          <a:stretch>
            <a:fillRect/>
          </a:stretch>
        </p:blipFill>
        <p:spPr>
          <a:xfrm>
            <a:off x="11121842" y="7680722"/>
            <a:ext cx="1524140" cy="508744"/>
          </a:xfrm>
          <a:prstGeom prst="rect">
            <a:avLst/>
          </a:prstGeom>
        </p:spPr>
      </p:pic>
      <p:pic>
        <p:nvPicPr>
          <p:cNvPr id="388" name="Image 284" descr="preencoded.png">    </p:cNvPr>
          <p:cNvPicPr>
            <a:picLocks noChangeAspect="1"/>
          </p:cNvPicPr>
          <p:nvPr/>
        </p:nvPicPr>
        <p:blipFill>
          <a:blip r:embed="rId285"/>
          <a:stretch>
            <a:fillRect/>
          </a:stretch>
        </p:blipFill>
        <p:spPr>
          <a:xfrm>
            <a:off x="11223827" y="7795050"/>
            <a:ext cx="1320165" cy="266700"/>
          </a:xfrm>
          <a:prstGeom prst="rect">
            <a:avLst/>
          </a:prstGeom>
        </p:spPr>
      </p:pic>
      <p:pic>
        <p:nvPicPr>
          <p:cNvPr id="389" name="Image 285" descr="preencoded.png">    </p:cNvPr>
          <p:cNvPicPr>
            <a:picLocks noChangeAspect="1"/>
          </p:cNvPicPr>
          <p:nvPr/>
        </p:nvPicPr>
        <p:blipFill>
          <a:blip r:embed="rId286"/>
          <a:stretch>
            <a:fillRect/>
          </a:stretch>
        </p:blipFill>
        <p:spPr>
          <a:xfrm>
            <a:off x="11300027" y="7842675"/>
            <a:ext cx="171450" cy="171450"/>
          </a:xfrm>
          <a:prstGeom prst="rect">
            <a:avLst/>
          </a:prstGeom>
        </p:spPr>
      </p:pic>
      <p:sp>
        <p:nvSpPr>
          <p:cNvPr id="390" name="Text 102"/>
          <p:cNvSpPr/>
          <p:nvPr/>
        </p:nvSpPr>
        <p:spPr>
          <a:xfrm>
            <a:off x="11524813" y="7852200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391" name="Image 286" descr="preencoded.png">    </p:cNvPr>
          <p:cNvPicPr>
            <a:picLocks noChangeAspect="1"/>
          </p:cNvPicPr>
          <p:nvPr/>
        </p:nvPicPr>
        <p:blipFill>
          <a:blip r:embed="rId287"/>
          <a:stretch>
            <a:fillRect/>
          </a:stretch>
        </p:blipFill>
        <p:spPr>
          <a:xfrm>
            <a:off x="12645982" y="7680722"/>
            <a:ext cx="1524140" cy="508744"/>
          </a:xfrm>
          <a:prstGeom prst="rect">
            <a:avLst/>
          </a:prstGeom>
        </p:spPr>
      </p:pic>
      <p:pic>
        <p:nvPicPr>
          <p:cNvPr id="392" name="Image 287" descr="preencoded.png">    </p:cNvPr>
          <p:cNvPicPr>
            <a:picLocks noChangeAspect="1"/>
          </p:cNvPicPr>
          <p:nvPr/>
        </p:nvPicPr>
        <p:blipFill>
          <a:blip r:embed="rId288"/>
          <a:stretch>
            <a:fillRect/>
          </a:stretch>
        </p:blipFill>
        <p:spPr>
          <a:xfrm>
            <a:off x="12747966" y="7795050"/>
            <a:ext cx="1320165" cy="266700"/>
          </a:xfrm>
          <a:prstGeom prst="rect">
            <a:avLst/>
          </a:prstGeom>
        </p:spPr>
      </p:pic>
      <p:pic>
        <p:nvPicPr>
          <p:cNvPr id="393" name="Image 288" descr="preencoded.png">    </p:cNvPr>
          <p:cNvPicPr>
            <a:picLocks noChangeAspect="1"/>
          </p:cNvPicPr>
          <p:nvPr/>
        </p:nvPicPr>
        <p:blipFill>
          <a:blip r:embed="rId289"/>
          <a:stretch>
            <a:fillRect/>
          </a:stretch>
        </p:blipFill>
        <p:spPr>
          <a:xfrm>
            <a:off x="12824166" y="7842675"/>
            <a:ext cx="171450" cy="171450"/>
          </a:xfrm>
          <a:prstGeom prst="rect">
            <a:avLst/>
          </a:prstGeom>
        </p:spPr>
      </p:pic>
      <p:sp>
        <p:nvSpPr>
          <p:cNvPr id="394" name="Text 103"/>
          <p:cNvSpPr/>
          <p:nvPr/>
        </p:nvSpPr>
        <p:spPr>
          <a:xfrm>
            <a:off x="13048952" y="7852200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395" name="Image 289" descr="preencoded.png">    </p:cNvPr>
          <p:cNvPicPr>
            <a:picLocks noChangeAspect="1"/>
          </p:cNvPicPr>
          <p:nvPr/>
        </p:nvPicPr>
        <p:blipFill>
          <a:blip r:embed="rId290"/>
          <a:stretch>
            <a:fillRect/>
          </a:stretch>
        </p:blipFill>
        <p:spPr>
          <a:xfrm>
            <a:off x="14170121" y="7680722"/>
            <a:ext cx="1524140" cy="508744"/>
          </a:xfrm>
          <a:prstGeom prst="rect">
            <a:avLst/>
          </a:prstGeom>
        </p:spPr>
      </p:pic>
      <p:pic>
        <p:nvPicPr>
          <p:cNvPr id="396" name="Image 290" descr="preencoded.png">    </p:cNvPr>
          <p:cNvPicPr>
            <a:picLocks noChangeAspect="1"/>
          </p:cNvPicPr>
          <p:nvPr/>
        </p:nvPicPr>
        <p:blipFill>
          <a:blip r:embed="rId291"/>
          <a:stretch>
            <a:fillRect/>
          </a:stretch>
        </p:blipFill>
        <p:spPr>
          <a:xfrm>
            <a:off x="14272106" y="7795050"/>
            <a:ext cx="1320165" cy="266700"/>
          </a:xfrm>
          <a:prstGeom prst="rect">
            <a:avLst/>
          </a:prstGeom>
        </p:spPr>
      </p:pic>
      <p:pic>
        <p:nvPicPr>
          <p:cNvPr id="397" name="Image 291" descr="preencoded.png">    </p:cNvPr>
          <p:cNvPicPr>
            <a:picLocks noChangeAspect="1"/>
          </p:cNvPicPr>
          <p:nvPr/>
        </p:nvPicPr>
        <p:blipFill>
          <a:blip r:embed="rId292"/>
          <a:stretch>
            <a:fillRect/>
          </a:stretch>
        </p:blipFill>
        <p:spPr>
          <a:xfrm>
            <a:off x="14348306" y="7842675"/>
            <a:ext cx="171450" cy="171450"/>
          </a:xfrm>
          <a:prstGeom prst="rect">
            <a:avLst/>
          </a:prstGeom>
        </p:spPr>
      </p:pic>
      <p:sp>
        <p:nvSpPr>
          <p:cNvPr id="398" name="Text 104"/>
          <p:cNvSpPr/>
          <p:nvPr/>
        </p:nvSpPr>
        <p:spPr>
          <a:xfrm>
            <a:off x="14573092" y="7852200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399" name="Image 292" descr="preencoded.png">    </p:cNvPr>
          <p:cNvPicPr>
            <a:picLocks noChangeAspect="1"/>
          </p:cNvPicPr>
          <p:nvPr/>
        </p:nvPicPr>
        <p:blipFill>
          <a:blip r:embed="rId293"/>
          <a:stretch>
            <a:fillRect/>
          </a:stretch>
        </p:blipFill>
        <p:spPr>
          <a:xfrm>
            <a:off x="15694261" y="7680722"/>
            <a:ext cx="1509311" cy="508744"/>
          </a:xfrm>
          <a:prstGeom prst="rect">
            <a:avLst/>
          </a:prstGeom>
        </p:spPr>
      </p:pic>
      <p:pic>
        <p:nvPicPr>
          <p:cNvPr id="400" name="Image 293" descr="preencoded.png">    </p:cNvPr>
          <p:cNvPicPr>
            <a:picLocks noChangeAspect="1"/>
          </p:cNvPicPr>
          <p:nvPr/>
        </p:nvPicPr>
        <p:blipFill>
          <a:blip r:embed="rId294"/>
          <a:stretch>
            <a:fillRect/>
          </a:stretch>
        </p:blipFill>
        <p:spPr>
          <a:xfrm>
            <a:off x="15796245" y="7795050"/>
            <a:ext cx="1320165" cy="266700"/>
          </a:xfrm>
          <a:prstGeom prst="rect">
            <a:avLst/>
          </a:prstGeom>
        </p:spPr>
      </p:pic>
      <p:pic>
        <p:nvPicPr>
          <p:cNvPr id="401" name="Image 294" descr="preencoded.png">    </p:cNvPr>
          <p:cNvPicPr>
            <a:picLocks noChangeAspect="1"/>
          </p:cNvPicPr>
          <p:nvPr/>
        </p:nvPicPr>
        <p:blipFill>
          <a:blip r:embed="rId295"/>
          <a:stretch>
            <a:fillRect/>
          </a:stretch>
        </p:blipFill>
        <p:spPr>
          <a:xfrm>
            <a:off x="15872445" y="7842675"/>
            <a:ext cx="171450" cy="171450"/>
          </a:xfrm>
          <a:prstGeom prst="rect">
            <a:avLst/>
          </a:prstGeom>
        </p:spPr>
      </p:pic>
      <p:sp>
        <p:nvSpPr>
          <p:cNvPr id="402" name="Text 105"/>
          <p:cNvSpPr/>
          <p:nvPr/>
        </p:nvSpPr>
        <p:spPr>
          <a:xfrm>
            <a:off x="16097231" y="7852200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403" name="Image 295" descr="preencoded.png">    </p:cNvPr>
          <p:cNvPicPr>
            <a:picLocks noChangeAspect="1"/>
          </p:cNvPicPr>
          <p:nvPr/>
        </p:nvPicPr>
        <p:blipFill>
          <a:blip r:embed="rId296"/>
          <a:stretch>
            <a:fillRect/>
          </a:stretch>
        </p:blipFill>
        <p:spPr>
          <a:xfrm>
            <a:off x="1084427" y="8189463"/>
            <a:ext cx="16119145" cy="495356"/>
          </a:xfrm>
          <a:prstGeom prst="rect">
            <a:avLst/>
          </a:prstGeom>
        </p:spPr>
      </p:pic>
      <p:pic>
        <p:nvPicPr>
          <p:cNvPr id="404" name="Image 296" descr="preencoded.png">    </p:cNvPr>
          <p:cNvPicPr>
            <a:picLocks noChangeAspect="1"/>
          </p:cNvPicPr>
          <p:nvPr/>
        </p:nvPicPr>
        <p:blipFill>
          <a:blip r:embed="rId297"/>
          <a:stretch>
            <a:fillRect/>
          </a:stretch>
        </p:blipFill>
        <p:spPr>
          <a:xfrm>
            <a:off x="1084427" y="8189444"/>
            <a:ext cx="5464997" cy="495375"/>
          </a:xfrm>
          <a:prstGeom prst="rect">
            <a:avLst/>
          </a:prstGeom>
        </p:spPr>
      </p:pic>
      <p:sp>
        <p:nvSpPr>
          <p:cNvPr id="405" name="Text 106"/>
          <p:cNvSpPr/>
          <p:nvPr/>
        </p:nvSpPr>
        <p:spPr>
          <a:xfrm>
            <a:off x="1245050" y="8309921"/>
            <a:ext cx="127015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Bill Payments</a:t>
            </a:r>
            <a:endParaRPr lang="en-US" sz="1476" dirty="0"/>
          </a:p>
        </p:txBody>
      </p:sp>
      <p:pic>
        <p:nvPicPr>
          <p:cNvPr id="406" name="Image 297" descr="preencoded.png">    </p:cNvPr>
          <p:cNvPicPr>
            <a:picLocks noChangeAspect="1"/>
          </p:cNvPicPr>
          <p:nvPr/>
        </p:nvPicPr>
        <p:blipFill>
          <a:blip r:embed="rId298"/>
          <a:stretch>
            <a:fillRect/>
          </a:stretch>
        </p:blipFill>
        <p:spPr>
          <a:xfrm>
            <a:off x="6549423" y="8189444"/>
            <a:ext cx="1524140" cy="495375"/>
          </a:xfrm>
          <a:prstGeom prst="rect">
            <a:avLst/>
          </a:prstGeom>
        </p:spPr>
      </p:pic>
      <p:pic>
        <p:nvPicPr>
          <p:cNvPr id="407" name="Image 298" descr="preencoded.png">    </p:cNvPr>
          <p:cNvPicPr>
            <a:picLocks noChangeAspect="1"/>
          </p:cNvPicPr>
          <p:nvPr/>
        </p:nvPicPr>
        <p:blipFill>
          <a:blip r:embed="rId299"/>
          <a:stretch>
            <a:fillRect/>
          </a:stretch>
        </p:blipFill>
        <p:spPr>
          <a:xfrm>
            <a:off x="6651408" y="8303772"/>
            <a:ext cx="1320165" cy="266700"/>
          </a:xfrm>
          <a:prstGeom prst="rect">
            <a:avLst/>
          </a:prstGeom>
        </p:spPr>
      </p:pic>
      <p:pic>
        <p:nvPicPr>
          <p:cNvPr id="408" name="Image 299" descr="preencoded.png">    </p:cNvPr>
          <p:cNvPicPr>
            <a:picLocks noChangeAspect="1"/>
          </p:cNvPicPr>
          <p:nvPr/>
        </p:nvPicPr>
        <p:blipFill>
          <a:blip r:embed="rId300"/>
          <a:stretch>
            <a:fillRect/>
          </a:stretch>
        </p:blipFill>
        <p:spPr>
          <a:xfrm>
            <a:off x="6727608" y="8351397"/>
            <a:ext cx="171450" cy="171450"/>
          </a:xfrm>
          <a:prstGeom prst="rect">
            <a:avLst/>
          </a:prstGeom>
        </p:spPr>
      </p:pic>
      <p:sp>
        <p:nvSpPr>
          <p:cNvPr id="409" name="Text 107"/>
          <p:cNvSpPr/>
          <p:nvPr/>
        </p:nvSpPr>
        <p:spPr>
          <a:xfrm>
            <a:off x="6952394" y="8360922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410" name="Image 300" descr="preencoded.png">    </p:cNvPr>
          <p:cNvPicPr>
            <a:picLocks noChangeAspect="1"/>
          </p:cNvPicPr>
          <p:nvPr/>
        </p:nvPicPr>
        <p:blipFill>
          <a:blip r:embed="rId301"/>
          <a:stretch>
            <a:fillRect/>
          </a:stretch>
        </p:blipFill>
        <p:spPr>
          <a:xfrm>
            <a:off x="8073563" y="8189444"/>
            <a:ext cx="1524140" cy="495375"/>
          </a:xfrm>
          <a:prstGeom prst="rect">
            <a:avLst/>
          </a:prstGeom>
        </p:spPr>
      </p:pic>
      <p:pic>
        <p:nvPicPr>
          <p:cNvPr id="411" name="Image 301" descr="preencoded.png">    </p:cNvPr>
          <p:cNvPicPr>
            <a:picLocks noChangeAspect="1"/>
          </p:cNvPicPr>
          <p:nvPr/>
        </p:nvPicPr>
        <p:blipFill>
          <a:blip r:embed="rId302"/>
          <a:stretch>
            <a:fillRect/>
          </a:stretch>
        </p:blipFill>
        <p:spPr>
          <a:xfrm>
            <a:off x="8175547" y="8303772"/>
            <a:ext cx="1320165" cy="266700"/>
          </a:xfrm>
          <a:prstGeom prst="rect">
            <a:avLst/>
          </a:prstGeom>
        </p:spPr>
      </p:pic>
      <p:pic>
        <p:nvPicPr>
          <p:cNvPr id="412" name="Image 302" descr="preencoded.png">    </p:cNvPr>
          <p:cNvPicPr>
            <a:picLocks noChangeAspect="1"/>
          </p:cNvPicPr>
          <p:nvPr/>
        </p:nvPicPr>
        <p:blipFill>
          <a:blip r:embed="rId303"/>
          <a:stretch>
            <a:fillRect/>
          </a:stretch>
        </p:blipFill>
        <p:spPr>
          <a:xfrm>
            <a:off x="8251747" y="8351397"/>
            <a:ext cx="171450" cy="171450"/>
          </a:xfrm>
          <a:prstGeom prst="rect">
            <a:avLst/>
          </a:prstGeom>
        </p:spPr>
      </p:pic>
      <p:sp>
        <p:nvSpPr>
          <p:cNvPr id="413" name="Text 108"/>
          <p:cNvSpPr/>
          <p:nvPr/>
        </p:nvSpPr>
        <p:spPr>
          <a:xfrm>
            <a:off x="8476534" y="8360922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414" name="Image 303" descr="preencoded.png">    </p:cNvPr>
          <p:cNvPicPr>
            <a:picLocks noChangeAspect="1"/>
          </p:cNvPicPr>
          <p:nvPr/>
        </p:nvPicPr>
        <p:blipFill>
          <a:blip r:embed="rId304"/>
          <a:stretch>
            <a:fillRect/>
          </a:stretch>
        </p:blipFill>
        <p:spPr>
          <a:xfrm>
            <a:off x="9597703" y="8189444"/>
            <a:ext cx="1524140" cy="495375"/>
          </a:xfrm>
          <a:prstGeom prst="rect">
            <a:avLst/>
          </a:prstGeom>
        </p:spPr>
      </p:pic>
      <p:pic>
        <p:nvPicPr>
          <p:cNvPr id="415" name="Image 304" descr="preencoded.png">    </p:cNvPr>
          <p:cNvPicPr>
            <a:picLocks noChangeAspect="1"/>
          </p:cNvPicPr>
          <p:nvPr/>
        </p:nvPicPr>
        <p:blipFill>
          <a:blip r:embed="rId305"/>
          <a:stretch>
            <a:fillRect/>
          </a:stretch>
        </p:blipFill>
        <p:spPr>
          <a:xfrm>
            <a:off x="9699687" y="8303772"/>
            <a:ext cx="1320165" cy="266700"/>
          </a:xfrm>
          <a:prstGeom prst="rect">
            <a:avLst/>
          </a:prstGeom>
        </p:spPr>
      </p:pic>
      <p:pic>
        <p:nvPicPr>
          <p:cNvPr id="416" name="Image 305" descr="preencoded.png">    </p:cNvPr>
          <p:cNvPicPr>
            <a:picLocks noChangeAspect="1"/>
          </p:cNvPicPr>
          <p:nvPr/>
        </p:nvPicPr>
        <p:blipFill>
          <a:blip r:embed="rId306"/>
          <a:stretch>
            <a:fillRect/>
          </a:stretch>
        </p:blipFill>
        <p:spPr>
          <a:xfrm>
            <a:off x="9775887" y="8351397"/>
            <a:ext cx="171450" cy="171450"/>
          </a:xfrm>
          <a:prstGeom prst="rect">
            <a:avLst/>
          </a:prstGeom>
        </p:spPr>
      </p:pic>
      <p:sp>
        <p:nvSpPr>
          <p:cNvPr id="417" name="Text 109"/>
          <p:cNvSpPr/>
          <p:nvPr/>
        </p:nvSpPr>
        <p:spPr>
          <a:xfrm>
            <a:off x="10000673" y="8360922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418" name="Image 306" descr="preencoded.png">    </p:cNvPr>
          <p:cNvPicPr>
            <a:picLocks noChangeAspect="1"/>
          </p:cNvPicPr>
          <p:nvPr/>
        </p:nvPicPr>
        <p:blipFill>
          <a:blip r:embed="rId307"/>
          <a:stretch>
            <a:fillRect/>
          </a:stretch>
        </p:blipFill>
        <p:spPr>
          <a:xfrm>
            <a:off x="11121842" y="8189444"/>
            <a:ext cx="1524140" cy="495375"/>
          </a:xfrm>
          <a:prstGeom prst="rect">
            <a:avLst/>
          </a:prstGeom>
        </p:spPr>
      </p:pic>
      <p:pic>
        <p:nvPicPr>
          <p:cNvPr id="419" name="Image 307" descr="preencoded.png">    </p:cNvPr>
          <p:cNvPicPr>
            <a:picLocks noChangeAspect="1"/>
          </p:cNvPicPr>
          <p:nvPr/>
        </p:nvPicPr>
        <p:blipFill>
          <a:blip r:embed="rId308"/>
          <a:stretch>
            <a:fillRect/>
          </a:stretch>
        </p:blipFill>
        <p:spPr>
          <a:xfrm>
            <a:off x="11223827" y="8303772"/>
            <a:ext cx="1320165" cy="266700"/>
          </a:xfrm>
          <a:prstGeom prst="rect">
            <a:avLst/>
          </a:prstGeom>
        </p:spPr>
      </p:pic>
      <p:pic>
        <p:nvPicPr>
          <p:cNvPr id="420" name="Image 308" descr="preencoded.png">    </p:cNvPr>
          <p:cNvPicPr>
            <a:picLocks noChangeAspect="1"/>
          </p:cNvPicPr>
          <p:nvPr/>
        </p:nvPicPr>
        <p:blipFill>
          <a:blip r:embed="rId309"/>
          <a:stretch>
            <a:fillRect/>
          </a:stretch>
        </p:blipFill>
        <p:spPr>
          <a:xfrm>
            <a:off x="11300027" y="8351397"/>
            <a:ext cx="171450" cy="171450"/>
          </a:xfrm>
          <a:prstGeom prst="rect">
            <a:avLst/>
          </a:prstGeom>
        </p:spPr>
      </p:pic>
      <p:sp>
        <p:nvSpPr>
          <p:cNvPr id="421" name="Text 110"/>
          <p:cNvSpPr/>
          <p:nvPr/>
        </p:nvSpPr>
        <p:spPr>
          <a:xfrm>
            <a:off x="11524813" y="8360922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422" name="Image 309" descr="preencoded.png">    </p:cNvPr>
          <p:cNvPicPr>
            <a:picLocks noChangeAspect="1"/>
          </p:cNvPicPr>
          <p:nvPr/>
        </p:nvPicPr>
        <p:blipFill>
          <a:blip r:embed="rId310"/>
          <a:stretch>
            <a:fillRect/>
          </a:stretch>
        </p:blipFill>
        <p:spPr>
          <a:xfrm>
            <a:off x="12645982" y="8189444"/>
            <a:ext cx="1524140" cy="495375"/>
          </a:xfrm>
          <a:prstGeom prst="rect">
            <a:avLst/>
          </a:prstGeom>
        </p:spPr>
      </p:pic>
      <p:pic>
        <p:nvPicPr>
          <p:cNvPr id="423" name="Image 310" descr="preencoded.png">    </p:cNvPr>
          <p:cNvPicPr>
            <a:picLocks noChangeAspect="1"/>
          </p:cNvPicPr>
          <p:nvPr/>
        </p:nvPicPr>
        <p:blipFill>
          <a:blip r:embed="rId311"/>
          <a:stretch>
            <a:fillRect/>
          </a:stretch>
        </p:blipFill>
        <p:spPr>
          <a:xfrm>
            <a:off x="12747966" y="8303772"/>
            <a:ext cx="1320165" cy="266700"/>
          </a:xfrm>
          <a:prstGeom prst="rect">
            <a:avLst/>
          </a:prstGeom>
        </p:spPr>
      </p:pic>
      <p:pic>
        <p:nvPicPr>
          <p:cNvPr id="424" name="Image 311" descr="preencoded.png">    </p:cNvPr>
          <p:cNvPicPr>
            <a:picLocks noChangeAspect="1"/>
          </p:cNvPicPr>
          <p:nvPr/>
        </p:nvPicPr>
        <p:blipFill>
          <a:blip r:embed="rId312"/>
          <a:stretch>
            <a:fillRect/>
          </a:stretch>
        </p:blipFill>
        <p:spPr>
          <a:xfrm>
            <a:off x="12824166" y="8351397"/>
            <a:ext cx="171450" cy="171450"/>
          </a:xfrm>
          <a:prstGeom prst="rect">
            <a:avLst/>
          </a:prstGeom>
        </p:spPr>
      </p:pic>
      <p:sp>
        <p:nvSpPr>
          <p:cNvPr id="425" name="Text 111"/>
          <p:cNvSpPr/>
          <p:nvPr/>
        </p:nvSpPr>
        <p:spPr>
          <a:xfrm>
            <a:off x="13048952" y="8360922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426" name="Image 312" descr="preencoded.png">    </p:cNvPr>
          <p:cNvPicPr>
            <a:picLocks noChangeAspect="1"/>
          </p:cNvPicPr>
          <p:nvPr/>
        </p:nvPicPr>
        <p:blipFill>
          <a:blip r:embed="rId313"/>
          <a:stretch>
            <a:fillRect/>
          </a:stretch>
        </p:blipFill>
        <p:spPr>
          <a:xfrm>
            <a:off x="14170121" y="8189444"/>
            <a:ext cx="1524140" cy="495375"/>
          </a:xfrm>
          <a:prstGeom prst="rect">
            <a:avLst/>
          </a:prstGeom>
        </p:spPr>
      </p:pic>
      <p:pic>
        <p:nvPicPr>
          <p:cNvPr id="427" name="Image 313" descr="preencoded.png">    </p:cNvPr>
          <p:cNvPicPr>
            <a:picLocks noChangeAspect="1"/>
          </p:cNvPicPr>
          <p:nvPr/>
        </p:nvPicPr>
        <p:blipFill>
          <a:blip r:embed="rId314"/>
          <a:stretch>
            <a:fillRect/>
          </a:stretch>
        </p:blipFill>
        <p:spPr>
          <a:xfrm>
            <a:off x="14272106" y="8303772"/>
            <a:ext cx="1320165" cy="266700"/>
          </a:xfrm>
          <a:prstGeom prst="rect">
            <a:avLst/>
          </a:prstGeom>
        </p:spPr>
      </p:pic>
      <p:pic>
        <p:nvPicPr>
          <p:cNvPr id="428" name="Image 314" descr="preencoded.png">    </p:cNvPr>
          <p:cNvPicPr>
            <a:picLocks noChangeAspect="1"/>
          </p:cNvPicPr>
          <p:nvPr/>
        </p:nvPicPr>
        <p:blipFill>
          <a:blip r:embed="rId315"/>
          <a:stretch>
            <a:fillRect/>
          </a:stretch>
        </p:blipFill>
        <p:spPr>
          <a:xfrm>
            <a:off x="14348306" y="8351397"/>
            <a:ext cx="171450" cy="171450"/>
          </a:xfrm>
          <a:prstGeom prst="rect">
            <a:avLst/>
          </a:prstGeom>
        </p:spPr>
      </p:pic>
      <p:sp>
        <p:nvSpPr>
          <p:cNvPr id="429" name="Text 112"/>
          <p:cNvSpPr/>
          <p:nvPr/>
        </p:nvSpPr>
        <p:spPr>
          <a:xfrm>
            <a:off x="14573092" y="8360922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430" name="Image 315" descr="preencoded.png">    </p:cNvPr>
          <p:cNvPicPr>
            <a:picLocks noChangeAspect="1"/>
          </p:cNvPicPr>
          <p:nvPr/>
        </p:nvPicPr>
        <p:blipFill>
          <a:blip r:embed="rId316"/>
          <a:stretch>
            <a:fillRect/>
          </a:stretch>
        </p:blipFill>
        <p:spPr>
          <a:xfrm>
            <a:off x="15694261" y="8189444"/>
            <a:ext cx="1509311" cy="495375"/>
          </a:xfrm>
          <a:prstGeom prst="rect">
            <a:avLst/>
          </a:prstGeom>
        </p:spPr>
      </p:pic>
      <p:pic>
        <p:nvPicPr>
          <p:cNvPr id="431" name="Image 316" descr="preencoded.png">    </p:cNvPr>
          <p:cNvPicPr>
            <a:picLocks noChangeAspect="1"/>
          </p:cNvPicPr>
          <p:nvPr/>
        </p:nvPicPr>
        <p:blipFill>
          <a:blip r:embed="rId317"/>
          <a:stretch>
            <a:fillRect/>
          </a:stretch>
        </p:blipFill>
        <p:spPr>
          <a:xfrm>
            <a:off x="15796245" y="8303772"/>
            <a:ext cx="1320165" cy="266700"/>
          </a:xfrm>
          <a:prstGeom prst="rect">
            <a:avLst/>
          </a:prstGeom>
        </p:spPr>
      </p:pic>
      <p:pic>
        <p:nvPicPr>
          <p:cNvPr id="432" name="Image 317" descr="preencoded.png">    </p:cNvPr>
          <p:cNvPicPr>
            <a:picLocks noChangeAspect="1"/>
          </p:cNvPicPr>
          <p:nvPr/>
        </p:nvPicPr>
        <p:blipFill>
          <a:blip r:embed="rId318"/>
          <a:stretch>
            <a:fillRect/>
          </a:stretch>
        </p:blipFill>
        <p:spPr>
          <a:xfrm>
            <a:off x="15872445" y="8351397"/>
            <a:ext cx="171450" cy="171450"/>
          </a:xfrm>
          <a:prstGeom prst="rect">
            <a:avLst/>
          </a:prstGeom>
        </p:spPr>
      </p:pic>
      <p:sp>
        <p:nvSpPr>
          <p:cNvPr id="433" name="Text 113"/>
          <p:cNvSpPr/>
          <p:nvPr/>
        </p:nvSpPr>
        <p:spPr>
          <a:xfrm>
            <a:off x="16097231" y="8360922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sp>
        <p:nvSpPr>
          <p:cNvPr id="434" name="Text 114"/>
          <p:cNvSpPr/>
          <p:nvPr/>
        </p:nvSpPr>
        <p:spPr>
          <a:xfrm>
            <a:off x="7753387" y="9048750"/>
            <a:ext cx="2950369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Table continues in next slide</a:t>
            </a:r>
            <a:endParaRPr lang="en-US" sz="1687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1311"/>
            <a:ext cx="18288000" cy="32385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071042" y="321311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5" name="Text 1"/>
          <p:cNvSpPr/>
          <p:nvPr/>
        </p:nvSpPr>
        <p:spPr>
          <a:xfrm>
            <a:off x="1959192" y="321311"/>
            <a:ext cx="1420178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Tap on Phone</a:t>
            </a:r>
            <a:endParaRPr lang="en-US" sz="1687" dirty="0"/>
          </a:p>
        </p:txBody>
      </p:sp>
      <p:pic>
        <p:nvPicPr>
          <p:cNvPr id="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042" y="859306"/>
            <a:ext cx="16119146" cy="535521"/>
          </a:xfrm>
          <a:prstGeom prst="rect">
            <a:avLst/>
          </a:prstGeom>
        </p:spPr>
      </p:pic>
      <p:pic>
        <p:nvPicPr>
          <p:cNvPr id="7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042" y="859268"/>
            <a:ext cx="5551729" cy="535521"/>
          </a:xfrm>
          <a:prstGeom prst="rect">
            <a:avLst/>
          </a:prstGeom>
        </p:spPr>
      </p:pic>
      <p:pic>
        <p:nvPicPr>
          <p:cNvPr id="8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2768" y="859268"/>
            <a:ext cx="1509601" cy="535521"/>
          </a:xfrm>
          <a:prstGeom prst="rect">
            <a:avLst/>
          </a:prstGeom>
        </p:spPr>
      </p:pic>
      <p:sp>
        <p:nvSpPr>
          <p:cNvPr id="9" name="Text 2"/>
          <p:cNvSpPr/>
          <p:nvPr/>
        </p:nvSpPr>
        <p:spPr>
          <a:xfrm>
            <a:off x="6802664" y="983121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0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38151" y="1016580"/>
            <a:ext cx="214210" cy="214210"/>
          </a:xfrm>
          <a:prstGeom prst="rect">
            <a:avLst/>
          </a:prstGeom>
        </p:spPr>
      </p:pic>
      <p:pic>
        <p:nvPicPr>
          <p:cNvPr id="11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32369" y="859268"/>
            <a:ext cx="1509601" cy="535521"/>
          </a:xfrm>
          <a:prstGeom prst="rect">
            <a:avLst/>
          </a:prstGeom>
        </p:spPr>
      </p:pic>
      <p:sp>
        <p:nvSpPr>
          <p:cNvPr id="12" name="Text 3"/>
          <p:cNvSpPr/>
          <p:nvPr/>
        </p:nvSpPr>
        <p:spPr>
          <a:xfrm>
            <a:off x="8498421" y="983121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3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61670" y="1016580"/>
            <a:ext cx="214210" cy="214210"/>
          </a:xfrm>
          <a:prstGeom prst="rect">
            <a:avLst/>
          </a:prstGeom>
        </p:spPr>
      </p:pic>
      <p:pic>
        <p:nvPicPr>
          <p:cNvPr id="14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41970" y="859268"/>
            <a:ext cx="1509601" cy="535521"/>
          </a:xfrm>
          <a:prstGeom prst="rect">
            <a:avLst/>
          </a:prstGeom>
        </p:spPr>
      </p:pic>
      <p:sp>
        <p:nvSpPr>
          <p:cNvPr id="15" name="Text 4"/>
          <p:cNvSpPr/>
          <p:nvPr/>
        </p:nvSpPr>
        <p:spPr>
          <a:xfrm>
            <a:off x="10040373" y="983121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6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39022" y="1016580"/>
            <a:ext cx="214210" cy="214210"/>
          </a:xfrm>
          <a:prstGeom prst="rect">
            <a:avLst/>
          </a:prstGeom>
        </p:spPr>
      </p:pic>
      <p:pic>
        <p:nvPicPr>
          <p:cNvPr id="17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151570" y="859268"/>
            <a:ext cx="1509601" cy="535521"/>
          </a:xfrm>
          <a:prstGeom prst="rect">
            <a:avLst/>
          </a:prstGeom>
        </p:spPr>
      </p:pic>
      <p:sp>
        <p:nvSpPr>
          <p:cNvPr id="18" name="Text 5"/>
          <p:cNvSpPr/>
          <p:nvPr/>
        </p:nvSpPr>
        <p:spPr>
          <a:xfrm>
            <a:off x="11456994" y="983121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19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141445" y="1016580"/>
            <a:ext cx="214210" cy="214210"/>
          </a:xfrm>
          <a:prstGeom prst="rect">
            <a:avLst/>
          </a:prstGeom>
        </p:spPr>
      </p:pic>
      <p:pic>
        <p:nvPicPr>
          <p:cNvPr id="20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661171" y="859268"/>
            <a:ext cx="1509601" cy="535521"/>
          </a:xfrm>
          <a:prstGeom prst="rect">
            <a:avLst/>
          </a:prstGeom>
        </p:spPr>
      </p:pic>
      <p:sp>
        <p:nvSpPr>
          <p:cNvPr id="21" name="Text 6"/>
          <p:cNvSpPr/>
          <p:nvPr/>
        </p:nvSpPr>
        <p:spPr>
          <a:xfrm>
            <a:off x="12903259" y="983121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2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714298" y="1016580"/>
            <a:ext cx="214210" cy="214210"/>
          </a:xfrm>
          <a:prstGeom prst="rect">
            <a:avLst/>
          </a:prstGeom>
        </p:spPr>
      </p:pic>
      <p:pic>
        <p:nvPicPr>
          <p:cNvPr id="23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170772" y="859268"/>
            <a:ext cx="1509601" cy="535521"/>
          </a:xfrm>
          <a:prstGeom prst="rect">
            <a:avLst/>
          </a:prstGeom>
        </p:spPr>
      </p:pic>
      <p:sp>
        <p:nvSpPr>
          <p:cNvPr id="24" name="Text 7"/>
          <p:cNvSpPr/>
          <p:nvPr/>
        </p:nvSpPr>
        <p:spPr>
          <a:xfrm>
            <a:off x="14470931" y="983121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25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165967" y="1016580"/>
            <a:ext cx="214210" cy="214210"/>
          </a:xfrm>
          <a:prstGeom prst="rect">
            <a:avLst/>
          </a:prstGeom>
        </p:spPr>
      </p:pic>
      <p:pic>
        <p:nvPicPr>
          <p:cNvPr id="26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680373" y="859268"/>
            <a:ext cx="1509815" cy="535521"/>
          </a:xfrm>
          <a:prstGeom prst="rect">
            <a:avLst/>
          </a:prstGeom>
        </p:spPr>
      </p:pic>
      <p:sp>
        <p:nvSpPr>
          <p:cNvPr id="27" name="Text 8"/>
          <p:cNvSpPr/>
          <p:nvPr/>
        </p:nvSpPr>
        <p:spPr>
          <a:xfrm>
            <a:off x="15913568" y="983121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28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6742597" y="1016580"/>
            <a:ext cx="214210" cy="214210"/>
          </a:xfrm>
          <a:prstGeom prst="rect">
            <a:avLst/>
          </a:prstGeom>
        </p:spPr>
      </p:pic>
      <p:pic>
        <p:nvPicPr>
          <p:cNvPr id="29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1042" y="1501992"/>
            <a:ext cx="16145921" cy="3594677"/>
          </a:xfrm>
          <a:prstGeom prst="rect">
            <a:avLst/>
          </a:prstGeom>
        </p:spPr>
      </p:pic>
      <p:pic>
        <p:nvPicPr>
          <p:cNvPr id="30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84427" y="1515377"/>
            <a:ext cx="16119145" cy="542218"/>
          </a:xfrm>
          <a:prstGeom prst="rect">
            <a:avLst/>
          </a:prstGeom>
        </p:spPr>
      </p:pic>
      <p:pic>
        <p:nvPicPr>
          <p:cNvPr id="31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84427" y="1515377"/>
            <a:ext cx="5464997" cy="542218"/>
          </a:xfrm>
          <a:prstGeom prst="rect">
            <a:avLst/>
          </a:prstGeom>
        </p:spPr>
      </p:pic>
      <p:sp>
        <p:nvSpPr>
          <p:cNvPr id="32" name="Text 9"/>
          <p:cNvSpPr/>
          <p:nvPr/>
        </p:nvSpPr>
        <p:spPr>
          <a:xfrm>
            <a:off x="1245059" y="1676037"/>
            <a:ext cx="519726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Mobile top-up</a:t>
            </a:r>
            <a:endParaRPr lang="en-US" sz="1476" dirty="0"/>
          </a:p>
        </p:txBody>
      </p:sp>
      <p:pic>
        <p:nvPicPr>
          <p:cNvPr id="33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549423" y="1515377"/>
            <a:ext cx="1524140" cy="542218"/>
          </a:xfrm>
          <a:prstGeom prst="rect">
            <a:avLst/>
          </a:prstGeom>
        </p:spPr>
      </p:pic>
      <p:pic>
        <p:nvPicPr>
          <p:cNvPr id="34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651408" y="1646439"/>
            <a:ext cx="1320165" cy="266700"/>
          </a:xfrm>
          <a:prstGeom prst="rect">
            <a:avLst/>
          </a:prstGeom>
        </p:spPr>
      </p:pic>
      <p:pic>
        <p:nvPicPr>
          <p:cNvPr id="35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727608" y="1694064"/>
            <a:ext cx="171450" cy="171450"/>
          </a:xfrm>
          <a:prstGeom prst="rect">
            <a:avLst/>
          </a:prstGeom>
        </p:spPr>
      </p:pic>
      <p:sp>
        <p:nvSpPr>
          <p:cNvPr id="36" name="Text 10"/>
          <p:cNvSpPr/>
          <p:nvPr/>
        </p:nvSpPr>
        <p:spPr>
          <a:xfrm>
            <a:off x="6952394" y="1703589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37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073563" y="1515377"/>
            <a:ext cx="1524140" cy="542218"/>
          </a:xfrm>
          <a:prstGeom prst="rect">
            <a:avLst/>
          </a:prstGeom>
        </p:spPr>
      </p:pic>
      <p:pic>
        <p:nvPicPr>
          <p:cNvPr id="38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175547" y="1646439"/>
            <a:ext cx="1320165" cy="266700"/>
          </a:xfrm>
          <a:prstGeom prst="rect">
            <a:avLst/>
          </a:prstGeom>
        </p:spPr>
      </p:pic>
      <p:pic>
        <p:nvPicPr>
          <p:cNvPr id="39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251747" y="1694064"/>
            <a:ext cx="171450" cy="171450"/>
          </a:xfrm>
          <a:prstGeom prst="rect">
            <a:avLst/>
          </a:prstGeom>
        </p:spPr>
      </p:pic>
      <p:sp>
        <p:nvSpPr>
          <p:cNvPr id="40" name="Text 11"/>
          <p:cNvSpPr/>
          <p:nvPr/>
        </p:nvSpPr>
        <p:spPr>
          <a:xfrm>
            <a:off x="8476534" y="1703589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41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597703" y="1515377"/>
            <a:ext cx="1524140" cy="542218"/>
          </a:xfrm>
          <a:prstGeom prst="rect">
            <a:avLst/>
          </a:prstGeom>
        </p:spPr>
      </p:pic>
      <p:pic>
        <p:nvPicPr>
          <p:cNvPr id="42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9699687" y="1646439"/>
            <a:ext cx="1320165" cy="266700"/>
          </a:xfrm>
          <a:prstGeom prst="rect">
            <a:avLst/>
          </a:prstGeom>
        </p:spPr>
      </p:pic>
      <p:pic>
        <p:nvPicPr>
          <p:cNvPr id="43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9775887" y="1694064"/>
            <a:ext cx="171450" cy="171450"/>
          </a:xfrm>
          <a:prstGeom prst="rect">
            <a:avLst/>
          </a:prstGeom>
        </p:spPr>
      </p:pic>
      <p:sp>
        <p:nvSpPr>
          <p:cNvPr id="44" name="Text 12"/>
          <p:cNvSpPr/>
          <p:nvPr/>
        </p:nvSpPr>
        <p:spPr>
          <a:xfrm>
            <a:off x="10000673" y="1703589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45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1121842" y="1515377"/>
            <a:ext cx="1524140" cy="542218"/>
          </a:xfrm>
          <a:prstGeom prst="rect">
            <a:avLst/>
          </a:prstGeom>
        </p:spPr>
      </p:pic>
      <p:pic>
        <p:nvPicPr>
          <p:cNvPr id="46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1223827" y="1646439"/>
            <a:ext cx="1320165" cy="266700"/>
          </a:xfrm>
          <a:prstGeom prst="rect">
            <a:avLst/>
          </a:prstGeom>
        </p:spPr>
      </p:pic>
      <p:pic>
        <p:nvPicPr>
          <p:cNvPr id="47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1300027" y="1694064"/>
            <a:ext cx="171450" cy="171450"/>
          </a:xfrm>
          <a:prstGeom prst="rect">
            <a:avLst/>
          </a:prstGeom>
        </p:spPr>
      </p:pic>
      <p:sp>
        <p:nvSpPr>
          <p:cNvPr id="48" name="Text 13"/>
          <p:cNvSpPr/>
          <p:nvPr/>
        </p:nvSpPr>
        <p:spPr>
          <a:xfrm>
            <a:off x="11524813" y="1703589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49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2645982" y="1515377"/>
            <a:ext cx="1524140" cy="542218"/>
          </a:xfrm>
          <a:prstGeom prst="rect">
            <a:avLst/>
          </a:prstGeom>
        </p:spPr>
      </p:pic>
      <p:pic>
        <p:nvPicPr>
          <p:cNvPr id="50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2747966" y="1646439"/>
            <a:ext cx="1320165" cy="266700"/>
          </a:xfrm>
          <a:prstGeom prst="rect">
            <a:avLst/>
          </a:prstGeom>
        </p:spPr>
      </p:pic>
      <p:pic>
        <p:nvPicPr>
          <p:cNvPr id="51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2824166" y="1694064"/>
            <a:ext cx="171450" cy="171450"/>
          </a:xfrm>
          <a:prstGeom prst="rect">
            <a:avLst/>
          </a:prstGeom>
        </p:spPr>
      </p:pic>
      <p:sp>
        <p:nvSpPr>
          <p:cNvPr id="52" name="Text 14"/>
          <p:cNvSpPr/>
          <p:nvPr/>
        </p:nvSpPr>
        <p:spPr>
          <a:xfrm>
            <a:off x="13048952" y="1703589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53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14170121" y="1515377"/>
            <a:ext cx="1524140" cy="542218"/>
          </a:xfrm>
          <a:prstGeom prst="rect">
            <a:avLst/>
          </a:prstGeom>
        </p:spPr>
      </p:pic>
      <p:pic>
        <p:nvPicPr>
          <p:cNvPr id="54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4272106" y="1646439"/>
            <a:ext cx="1320165" cy="266700"/>
          </a:xfrm>
          <a:prstGeom prst="rect">
            <a:avLst/>
          </a:prstGeom>
        </p:spPr>
      </p:pic>
      <p:pic>
        <p:nvPicPr>
          <p:cNvPr id="55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14348306" y="1694064"/>
            <a:ext cx="171450" cy="171450"/>
          </a:xfrm>
          <a:prstGeom prst="rect">
            <a:avLst/>
          </a:prstGeom>
        </p:spPr>
      </p:pic>
      <p:sp>
        <p:nvSpPr>
          <p:cNvPr id="56" name="Text 15"/>
          <p:cNvSpPr/>
          <p:nvPr/>
        </p:nvSpPr>
        <p:spPr>
          <a:xfrm>
            <a:off x="14573092" y="1703589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57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5694261" y="1515377"/>
            <a:ext cx="1509311" cy="542218"/>
          </a:xfrm>
          <a:prstGeom prst="rect">
            <a:avLst/>
          </a:prstGeom>
        </p:spPr>
      </p:pic>
      <p:pic>
        <p:nvPicPr>
          <p:cNvPr id="58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5796245" y="1646439"/>
            <a:ext cx="1320165" cy="266700"/>
          </a:xfrm>
          <a:prstGeom prst="rect">
            <a:avLst/>
          </a:prstGeom>
        </p:spPr>
      </p:pic>
      <p:pic>
        <p:nvPicPr>
          <p:cNvPr id="59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5872445" y="1694064"/>
            <a:ext cx="171450" cy="171450"/>
          </a:xfrm>
          <a:prstGeom prst="rect">
            <a:avLst/>
          </a:prstGeom>
        </p:spPr>
      </p:pic>
      <p:sp>
        <p:nvSpPr>
          <p:cNvPr id="60" name="Text 16"/>
          <p:cNvSpPr/>
          <p:nvPr/>
        </p:nvSpPr>
        <p:spPr>
          <a:xfrm>
            <a:off x="16097231" y="1703589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61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1084427" y="2057595"/>
            <a:ext cx="16119145" cy="508744"/>
          </a:xfrm>
          <a:prstGeom prst="rect">
            <a:avLst/>
          </a:prstGeom>
        </p:spPr>
      </p:pic>
      <p:pic>
        <p:nvPicPr>
          <p:cNvPr id="62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1084427" y="2057595"/>
            <a:ext cx="5464997" cy="508744"/>
          </a:xfrm>
          <a:prstGeom prst="rect">
            <a:avLst/>
          </a:prstGeom>
        </p:spPr>
      </p:pic>
      <p:sp>
        <p:nvSpPr>
          <p:cNvPr id="63" name="Text 17"/>
          <p:cNvSpPr/>
          <p:nvPr/>
        </p:nvSpPr>
        <p:spPr>
          <a:xfrm>
            <a:off x="1245050" y="2178081"/>
            <a:ext cx="58007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Auttar</a:t>
            </a:r>
            <a:endParaRPr lang="en-US" sz="1476" dirty="0"/>
          </a:p>
        </p:txBody>
      </p:sp>
      <p:pic>
        <p:nvPicPr>
          <p:cNvPr id="64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6549423" y="2057595"/>
            <a:ext cx="1524140" cy="508744"/>
          </a:xfrm>
          <a:prstGeom prst="rect">
            <a:avLst/>
          </a:prstGeom>
        </p:spPr>
      </p:pic>
      <p:pic>
        <p:nvPicPr>
          <p:cNvPr id="65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6651408" y="2171923"/>
            <a:ext cx="1320165" cy="266700"/>
          </a:xfrm>
          <a:prstGeom prst="rect">
            <a:avLst/>
          </a:prstGeom>
        </p:spPr>
      </p:pic>
      <p:pic>
        <p:nvPicPr>
          <p:cNvPr id="66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6727608" y="2219548"/>
            <a:ext cx="171450" cy="171450"/>
          </a:xfrm>
          <a:prstGeom prst="rect">
            <a:avLst/>
          </a:prstGeom>
        </p:spPr>
      </p:pic>
      <p:sp>
        <p:nvSpPr>
          <p:cNvPr id="67" name="Text 18"/>
          <p:cNvSpPr/>
          <p:nvPr/>
        </p:nvSpPr>
        <p:spPr>
          <a:xfrm>
            <a:off x="6952394" y="2229073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68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8073563" y="2057595"/>
            <a:ext cx="1524140" cy="508744"/>
          </a:xfrm>
          <a:prstGeom prst="rect">
            <a:avLst/>
          </a:prstGeom>
        </p:spPr>
      </p:pic>
      <p:pic>
        <p:nvPicPr>
          <p:cNvPr id="69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8175547" y="2171923"/>
            <a:ext cx="1320165" cy="266700"/>
          </a:xfrm>
          <a:prstGeom prst="rect">
            <a:avLst/>
          </a:prstGeom>
        </p:spPr>
      </p:pic>
      <p:pic>
        <p:nvPicPr>
          <p:cNvPr id="70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8251747" y="2219548"/>
            <a:ext cx="171450" cy="171450"/>
          </a:xfrm>
          <a:prstGeom prst="rect">
            <a:avLst/>
          </a:prstGeom>
        </p:spPr>
      </p:pic>
      <p:sp>
        <p:nvSpPr>
          <p:cNvPr id="71" name="Text 19"/>
          <p:cNvSpPr/>
          <p:nvPr/>
        </p:nvSpPr>
        <p:spPr>
          <a:xfrm>
            <a:off x="8476534" y="2229073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72" name="Image 50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9597703" y="2057595"/>
            <a:ext cx="1524140" cy="508744"/>
          </a:xfrm>
          <a:prstGeom prst="rect">
            <a:avLst/>
          </a:prstGeom>
        </p:spPr>
      </p:pic>
      <p:pic>
        <p:nvPicPr>
          <p:cNvPr id="73" name="Image 51" descr="preencoded.png">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9699687" y="2171923"/>
            <a:ext cx="1320165" cy="266700"/>
          </a:xfrm>
          <a:prstGeom prst="rect">
            <a:avLst/>
          </a:prstGeom>
        </p:spPr>
      </p:pic>
      <p:pic>
        <p:nvPicPr>
          <p:cNvPr id="74" name="Image 52" descr="preencoded.png">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9775887" y="2219548"/>
            <a:ext cx="171450" cy="171450"/>
          </a:xfrm>
          <a:prstGeom prst="rect">
            <a:avLst/>
          </a:prstGeom>
        </p:spPr>
      </p:pic>
      <p:sp>
        <p:nvSpPr>
          <p:cNvPr id="75" name="Text 20"/>
          <p:cNvSpPr/>
          <p:nvPr/>
        </p:nvSpPr>
        <p:spPr>
          <a:xfrm>
            <a:off x="10000673" y="2229073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76" name="Image 53" descr="preencoded.png">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11121842" y="2057595"/>
            <a:ext cx="1524140" cy="508744"/>
          </a:xfrm>
          <a:prstGeom prst="rect">
            <a:avLst/>
          </a:prstGeom>
        </p:spPr>
      </p:pic>
      <p:pic>
        <p:nvPicPr>
          <p:cNvPr id="77" name="Image 54" descr="preencoded.png">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11223827" y="2171923"/>
            <a:ext cx="1320165" cy="266700"/>
          </a:xfrm>
          <a:prstGeom prst="rect">
            <a:avLst/>
          </a:prstGeom>
        </p:spPr>
      </p:pic>
      <p:pic>
        <p:nvPicPr>
          <p:cNvPr id="78" name="Image 55" descr="preencoded.png">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11300027" y="2219548"/>
            <a:ext cx="171450" cy="171450"/>
          </a:xfrm>
          <a:prstGeom prst="rect">
            <a:avLst/>
          </a:prstGeom>
        </p:spPr>
      </p:pic>
      <p:sp>
        <p:nvSpPr>
          <p:cNvPr id="79" name="Text 21"/>
          <p:cNvSpPr/>
          <p:nvPr/>
        </p:nvSpPr>
        <p:spPr>
          <a:xfrm>
            <a:off x="11524813" y="2229073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80" name="Image 56" descr="preencoded.png">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12645982" y="2057595"/>
            <a:ext cx="1524140" cy="508744"/>
          </a:xfrm>
          <a:prstGeom prst="rect">
            <a:avLst/>
          </a:prstGeom>
        </p:spPr>
      </p:pic>
      <p:pic>
        <p:nvPicPr>
          <p:cNvPr id="81" name="Image 57" descr="preencoded.png">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12747966" y="2171923"/>
            <a:ext cx="1320165" cy="266700"/>
          </a:xfrm>
          <a:prstGeom prst="rect">
            <a:avLst/>
          </a:prstGeom>
        </p:spPr>
      </p:pic>
      <p:pic>
        <p:nvPicPr>
          <p:cNvPr id="82" name="Image 58" descr="preencoded.png">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2824166" y="2219548"/>
            <a:ext cx="171450" cy="171450"/>
          </a:xfrm>
          <a:prstGeom prst="rect">
            <a:avLst/>
          </a:prstGeom>
        </p:spPr>
      </p:pic>
      <p:sp>
        <p:nvSpPr>
          <p:cNvPr id="83" name="Text 22"/>
          <p:cNvSpPr/>
          <p:nvPr/>
        </p:nvSpPr>
        <p:spPr>
          <a:xfrm>
            <a:off x="13048952" y="2229073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84" name="Image 59" descr="preencoded.png">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14170121" y="2057595"/>
            <a:ext cx="1524140" cy="508744"/>
          </a:xfrm>
          <a:prstGeom prst="rect">
            <a:avLst/>
          </a:prstGeom>
        </p:spPr>
      </p:pic>
      <p:pic>
        <p:nvPicPr>
          <p:cNvPr id="85" name="Image 60" descr="preencoded.png">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14272106" y="2171923"/>
            <a:ext cx="1320165" cy="266700"/>
          </a:xfrm>
          <a:prstGeom prst="rect">
            <a:avLst/>
          </a:prstGeom>
        </p:spPr>
      </p:pic>
      <p:pic>
        <p:nvPicPr>
          <p:cNvPr id="86" name="Image 61" descr="preencoded.png">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14348306" y="2219548"/>
            <a:ext cx="171450" cy="171450"/>
          </a:xfrm>
          <a:prstGeom prst="rect">
            <a:avLst/>
          </a:prstGeom>
        </p:spPr>
      </p:pic>
      <p:sp>
        <p:nvSpPr>
          <p:cNvPr id="87" name="Text 23"/>
          <p:cNvSpPr/>
          <p:nvPr/>
        </p:nvSpPr>
        <p:spPr>
          <a:xfrm>
            <a:off x="14573092" y="2229073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88" name="Image 62" descr="preencoded.png">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15694261" y="2057595"/>
            <a:ext cx="1509311" cy="508744"/>
          </a:xfrm>
          <a:prstGeom prst="rect">
            <a:avLst/>
          </a:prstGeom>
        </p:spPr>
      </p:pic>
      <p:pic>
        <p:nvPicPr>
          <p:cNvPr id="89" name="Image 63" descr="preencoded.png">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5796245" y="2171923"/>
            <a:ext cx="1320165" cy="266700"/>
          </a:xfrm>
          <a:prstGeom prst="rect">
            <a:avLst/>
          </a:prstGeom>
        </p:spPr>
      </p:pic>
      <p:pic>
        <p:nvPicPr>
          <p:cNvPr id="90" name="Image 64" descr="preencoded.png">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5872445" y="2219548"/>
            <a:ext cx="171450" cy="171450"/>
          </a:xfrm>
          <a:prstGeom prst="rect">
            <a:avLst/>
          </a:prstGeom>
        </p:spPr>
      </p:pic>
      <p:sp>
        <p:nvSpPr>
          <p:cNvPr id="91" name="Text 24"/>
          <p:cNvSpPr/>
          <p:nvPr/>
        </p:nvSpPr>
        <p:spPr>
          <a:xfrm>
            <a:off x="16097231" y="2229073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92" name="Image 65" descr="preencoded.png">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084427" y="2566336"/>
            <a:ext cx="16119145" cy="508744"/>
          </a:xfrm>
          <a:prstGeom prst="rect">
            <a:avLst/>
          </a:prstGeom>
        </p:spPr>
      </p:pic>
      <p:pic>
        <p:nvPicPr>
          <p:cNvPr id="93" name="Image 66" descr="preencoded.png">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084427" y="2566346"/>
            <a:ext cx="5464997" cy="508744"/>
          </a:xfrm>
          <a:prstGeom prst="rect">
            <a:avLst/>
          </a:prstGeom>
        </p:spPr>
      </p:pic>
      <p:sp>
        <p:nvSpPr>
          <p:cNvPr id="94" name="Text 25"/>
          <p:cNvSpPr/>
          <p:nvPr/>
        </p:nvSpPr>
        <p:spPr>
          <a:xfrm>
            <a:off x="1245050" y="2686850"/>
            <a:ext cx="62007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TaFace</a:t>
            </a:r>
            <a:endParaRPr lang="en-US" sz="1476" dirty="0"/>
          </a:p>
        </p:txBody>
      </p:sp>
      <p:pic>
        <p:nvPicPr>
          <p:cNvPr id="95" name="Image 67" descr="preencoded.png">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6549423" y="2566355"/>
            <a:ext cx="1524140" cy="508744"/>
          </a:xfrm>
          <a:prstGeom prst="rect">
            <a:avLst/>
          </a:prstGeom>
        </p:spPr>
      </p:pic>
      <p:pic>
        <p:nvPicPr>
          <p:cNvPr id="96" name="Image 68" descr="preencoded.png">    </p:cNvPr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6651408" y="2680683"/>
            <a:ext cx="1320165" cy="266700"/>
          </a:xfrm>
          <a:prstGeom prst="rect">
            <a:avLst/>
          </a:prstGeom>
        </p:spPr>
      </p:pic>
      <p:pic>
        <p:nvPicPr>
          <p:cNvPr id="97" name="Image 69" descr="preencoded.png">    </p:cNvPr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6727608" y="2728308"/>
            <a:ext cx="171450" cy="171450"/>
          </a:xfrm>
          <a:prstGeom prst="rect">
            <a:avLst/>
          </a:prstGeom>
        </p:spPr>
      </p:pic>
      <p:sp>
        <p:nvSpPr>
          <p:cNvPr id="98" name="Text 26"/>
          <p:cNvSpPr/>
          <p:nvPr/>
        </p:nvSpPr>
        <p:spPr>
          <a:xfrm>
            <a:off x="6952394" y="2737833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99" name="Image 70" descr="preencoded.png">    </p:cNvPr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8073563" y="2566355"/>
            <a:ext cx="1524140" cy="508744"/>
          </a:xfrm>
          <a:prstGeom prst="rect">
            <a:avLst/>
          </a:prstGeom>
        </p:spPr>
      </p:pic>
      <p:pic>
        <p:nvPicPr>
          <p:cNvPr id="100" name="Image 71" descr="preencoded.png">    </p:cNvPr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8175547" y="2680683"/>
            <a:ext cx="1320165" cy="266700"/>
          </a:xfrm>
          <a:prstGeom prst="rect">
            <a:avLst/>
          </a:prstGeom>
        </p:spPr>
      </p:pic>
      <p:pic>
        <p:nvPicPr>
          <p:cNvPr id="101" name="Image 72" descr="preencoded.png">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8251747" y="2728308"/>
            <a:ext cx="171450" cy="171450"/>
          </a:xfrm>
          <a:prstGeom prst="rect">
            <a:avLst/>
          </a:prstGeom>
        </p:spPr>
      </p:pic>
      <p:sp>
        <p:nvSpPr>
          <p:cNvPr id="102" name="Text 27"/>
          <p:cNvSpPr/>
          <p:nvPr/>
        </p:nvSpPr>
        <p:spPr>
          <a:xfrm>
            <a:off x="8476534" y="2737833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03" name="Image 73" descr="preencoded.png">    </p:cNvPr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9597703" y="2566355"/>
            <a:ext cx="1524140" cy="508744"/>
          </a:xfrm>
          <a:prstGeom prst="rect">
            <a:avLst/>
          </a:prstGeom>
        </p:spPr>
      </p:pic>
      <p:pic>
        <p:nvPicPr>
          <p:cNvPr id="104" name="Image 74" descr="preencoded.png">    </p:cNvPr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>
            <a:off x="9699687" y="2680683"/>
            <a:ext cx="1320165" cy="266700"/>
          </a:xfrm>
          <a:prstGeom prst="rect">
            <a:avLst/>
          </a:prstGeom>
        </p:spPr>
      </p:pic>
      <p:pic>
        <p:nvPicPr>
          <p:cNvPr id="105" name="Image 75" descr="preencoded.png">    </p:cNvPr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9775887" y="2728308"/>
            <a:ext cx="171450" cy="171450"/>
          </a:xfrm>
          <a:prstGeom prst="rect">
            <a:avLst/>
          </a:prstGeom>
        </p:spPr>
      </p:pic>
      <p:sp>
        <p:nvSpPr>
          <p:cNvPr id="106" name="Text 28"/>
          <p:cNvSpPr/>
          <p:nvPr/>
        </p:nvSpPr>
        <p:spPr>
          <a:xfrm>
            <a:off x="10000673" y="2737833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07" name="Image 76" descr="preencoded.png">    </p:cNvPr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>
            <a:off x="11121842" y="2566355"/>
            <a:ext cx="1524140" cy="508744"/>
          </a:xfrm>
          <a:prstGeom prst="rect">
            <a:avLst/>
          </a:prstGeom>
        </p:spPr>
      </p:pic>
      <p:pic>
        <p:nvPicPr>
          <p:cNvPr id="108" name="Image 77" descr="preencoded.png">    </p:cNvPr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11223827" y="2680683"/>
            <a:ext cx="1320165" cy="266700"/>
          </a:xfrm>
          <a:prstGeom prst="rect">
            <a:avLst/>
          </a:prstGeom>
        </p:spPr>
      </p:pic>
      <p:pic>
        <p:nvPicPr>
          <p:cNvPr id="109" name="Image 78" descr="preencoded.png">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11300027" y="2728308"/>
            <a:ext cx="171450" cy="171450"/>
          </a:xfrm>
          <a:prstGeom prst="rect">
            <a:avLst/>
          </a:prstGeom>
        </p:spPr>
      </p:pic>
      <p:sp>
        <p:nvSpPr>
          <p:cNvPr id="110" name="Text 29"/>
          <p:cNvSpPr/>
          <p:nvPr/>
        </p:nvSpPr>
        <p:spPr>
          <a:xfrm>
            <a:off x="11524813" y="2737833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11" name="Image 79" descr="preencoded.png">    </p:cNvPr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12645982" y="2566355"/>
            <a:ext cx="1524140" cy="508744"/>
          </a:xfrm>
          <a:prstGeom prst="rect">
            <a:avLst/>
          </a:prstGeom>
        </p:spPr>
      </p:pic>
      <p:pic>
        <p:nvPicPr>
          <p:cNvPr id="112" name="Image 80" descr="preencoded.png">    </p:cNvPr>
          <p:cNvPicPr>
            <a:picLocks noChangeAspect="1"/>
          </p:cNvPicPr>
          <p:nvPr/>
        </p:nvPicPr>
        <p:blipFill>
          <a:blip r:embed="rId81"/>
          <a:stretch>
            <a:fillRect/>
          </a:stretch>
        </p:blipFill>
        <p:spPr>
          <a:xfrm>
            <a:off x="12747966" y="2680683"/>
            <a:ext cx="1320165" cy="266700"/>
          </a:xfrm>
          <a:prstGeom prst="rect">
            <a:avLst/>
          </a:prstGeom>
        </p:spPr>
      </p:pic>
      <p:pic>
        <p:nvPicPr>
          <p:cNvPr id="113" name="Image 81" descr="preencoded.png">    </p:cNvPr>
          <p:cNvPicPr>
            <a:picLocks noChangeAspect="1"/>
          </p:cNvPicPr>
          <p:nvPr/>
        </p:nvPicPr>
        <p:blipFill>
          <a:blip r:embed="rId82"/>
          <a:stretch>
            <a:fillRect/>
          </a:stretch>
        </p:blipFill>
        <p:spPr>
          <a:xfrm>
            <a:off x="12824166" y="2728308"/>
            <a:ext cx="171450" cy="171450"/>
          </a:xfrm>
          <a:prstGeom prst="rect">
            <a:avLst/>
          </a:prstGeom>
        </p:spPr>
      </p:pic>
      <p:sp>
        <p:nvSpPr>
          <p:cNvPr id="114" name="Text 30"/>
          <p:cNvSpPr/>
          <p:nvPr/>
        </p:nvSpPr>
        <p:spPr>
          <a:xfrm>
            <a:off x="13048952" y="2737833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15" name="Image 82" descr="preencoded.png">    </p:cNvPr>
          <p:cNvPicPr>
            <a:picLocks noChangeAspect="1"/>
          </p:cNvPicPr>
          <p:nvPr/>
        </p:nvPicPr>
        <p:blipFill>
          <a:blip r:embed="rId83"/>
          <a:stretch>
            <a:fillRect/>
          </a:stretch>
        </p:blipFill>
        <p:spPr>
          <a:xfrm>
            <a:off x="14170121" y="2566355"/>
            <a:ext cx="1524140" cy="508744"/>
          </a:xfrm>
          <a:prstGeom prst="rect">
            <a:avLst/>
          </a:prstGeom>
        </p:spPr>
      </p:pic>
      <p:pic>
        <p:nvPicPr>
          <p:cNvPr id="116" name="Image 83" descr="preencoded.png">    </p:cNvPr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14272106" y="2680683"/>
            <a:ext cx="1320165" cy="266700"/>
          </a:xfrm>
          <a:prstGeom prst="rect">
            <a:avLst/>
          </a:prstGeom>
        </p:spPr>
      </p:pic>
      <p:pic>
        <p:nvPicPr>
          <p:cNvPr id="117" name="Image 84" descr="preencoded.png">    </p:cNvPr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14348306" y="2728308"/>
            <a:ext cx="171450" cy="171450"/>
          </a:xfrm>
          <a:prstGeom prst="rect">
            <a:avLst/>
          </a:prstGeom>
        </p:spPr>
      </p:pic>
      <p:sp>
        <p:nvSpPr>
          <p:cNvPr id="118" name="Text 31"/>
          <p:cNvSpPr/>
          <p:nvPr/>
        </p:nvSpPr>
        <p:spPr>
          <a:xfrm>
            <a:off x="14573092" y="2737833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19" name="Image 85" descr="preencoded.png">    </p:cNvPr>
          <p:cNvPicPr>
            <a:picLocks noChangeAspect="1"/>
          </p:cNvPicPr>
          <p:nvPr/>
        </p:nvPicPr>
        <p:blipFill>
          <a:blip r:embed="rId86"/>
          <a:stretch>
            <a:fillRect/>
          </a:stretch>
        </p:blipFill>
        <p:spPr>
          <a:xfrm>
            <a:off x="15694261" y="2566355"/>
            <a:ext cx="1509311" cy="508744"/>
          </a:xfrm>
          <a:prstGeom prst="rect">
            <a:avLst/>
          </a:prstGeom>
        </p:spPr>
      </p:pic>
      <p:pic>
        <p:nvPicPr>
          <p:cNvPr id="120" name="Image 86" descr="preencoded.png">    </p:cNvPr>
          <p:cNvPicPr>
            <a:picLocks noChangeAspect="1"/>
          </p:cNvPicPr>
          <p:nvPr/>
        </p:nvPicPr>
        <p:blipFill>
          <a:blip r:embed="rId87"/>
          <a:stretch>
            <a:fillRect/>
          </a:stretch>
        </p:blipFill>
        <p:spPr>
          <a:xfrm>
            <a:off x="15796245" y="2680683"/>
            <a:ext cx="1320165" cy="266700"/>
          </a:xfrm>
          <a:prstGeom prst="rect">
            <a:avLst/>
          </a:prstGeom>
        </p:spPr>
      </p:pic>
      <p:pic>
        <p:nvPicPr>
          <p:cNvPr id="121" name="Image 87" descr="preencoded.png">    </p:cNvPr>
          <p:cNvPicPr>
            <a:picLocks noChangeAspect="1"/>
          </p:cNvPicPr>
          <p:nvPr/>
        </p:nvPicPr>
        <p:blipFill>
          <a:blip r:embed="rId88"/>
          <a:stretch>
            <a:fillRect/>
          </a:stretch>
        </p:blipFill>
        <p:spPr>
          <a:xfrm>
            <a:off x="15872445" y="2728308"/>
            <a:ext cx="171450" cy="171450"/>
          </a:xfrm>
          <a:prstGeom prst="rect">
            <a:avLst/>
          </a:prstGeom>
        </p:spPr>
      </p:pic>
      <p:sp>
        <p:nvSpPr>
          <p:cNvPr id="122" name="Text 32"/>
          <p:cNvSpPr/>
          <p:nvPr/>
        </p:nvSpPr>
        <p:spPr>
          <a:xfrm>
            <a:off x="16097231" y="2737833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23" name="Image 88" descr="preencoded.png">    </p:cNvPr>
          <p:cNvPicPr>
            <a:picLocks noChangeAspect="1"/>
          </p:cNvPicPr>
          <p:nvPr/>
        </p:nvPicPr>
        <p:blipFill>
          <a:blip r:embed="rId89"/>
          <a:stretch>
            <a:fillRect/>
          </a:stretch>
        </p:blipFill>
        <p:spPr>
          <a:xfrm>
            <a:off x="1084427" y="3075077"/>
            <a:ext cx="16119145" cy="508744"/>
          </a:xfrm>
          <a:prstGeom prst="rect">
            <a:avLst/>
          </a:prstGeom>
        </p:spPr>
      </p:pic>
      <p:pic>
        <p:nvPicPr>
          <p:cNvPr id="124" name="Image 89" descr="preencoded.png">    </p:cNvPr>
          <p:cNvPicPr>
            <a:picLocks noChangeAspect="1"/>
          </p:cNvPicPr>
          <p:nvPr/>
        </p:nvPicPr>
        <p:blipFill>
          <a:blip r:embed="rId90"/>
          <a:stretch>
            <a:fillRect/>
          </a:stretch>
        </p:blipFill>
        <p:spPr>
          <a:xfrm>
            <a:off x="1084427" y="3075059"/>
            <a:ext cx="5464997" cy="508744"/>
          </a:xfrm>
          <a:prstGeom prst="rect">
            <a:avLst/>
          </a:prstGeom>
        </p:spPr>
      </p:pic>
      <p:sp>
        <p:nvSpPr>
          <p:cNvPr id="125" name="Text 33"/>
          <p:cNvSpPr/>
          <p:nvPr/>
        </p:nvSpPr>
        <p:spPr>
          <a:xfrm>
            <a:off x="1245050" y="3195535"/>
            <a:ext cx="217027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Digital account Services</a:t>
            </a:r>
            <a:endParaRPr lang="en-US" sz="1476" dirty="0"/>
          </a:p>
        </p:txBody>
      </p:sp>
      <p:pic>
        <p:nvPicPr>
          <p:cNvPr id="126" name="Image 90" descr="preencoded.png">    </p:cNvPr>
          <p:cNvPicPr>
            <a:picLocks noChangeAspect="1"/>
          </p:cNvPicPr>
          <p:nvPr/>
        </p:nvPicPr>
        <p:blipFill>
          <a:blip r:embed="rId91"/>
          <a:stretch>
            <a:fillRect/>
          </a:stretch>
        </p:blipFill>
        <p:spPr>
          <a:xfrm>
            <a:off x="6549423" y="3075059"/>
            <a:ext cx="1524140" cy="508744"/>
          </a:xfrm>
          <a:prstGeom prst="rect">
            <a:avLst/>
          </a:prstGeom>
        </p:spPr>
      </p:pic>
      <p:pic>
        <p:nvPicPr>
          <p:cNvPr id="127" name="Image 91" descr="preencoded.png">    </p:cNvPr>
          <p:cNvPicPr>
            <a:picLocks noChangeAspect="1"/>
          </p:cNvPicPr>
          <p:nvPr/>
        </p:nvPicPr>
        <p:blipFill>
          <a:blip r:embed="rId92"/>
          <a:stretch>
            <a:fillRect/>
          </a:stretch>
        </p:blipFill>
        <p:spPr>
          <a:xfrm>
            <a:off x="6651408" y="3189387"/>
            <a:ext cx="1320165" cy="266700"/>
          </a:xfrm>
          <a:prstGeom prst="rect">
            <a:avLst/>
          </a:prstGeom>
        </p:spPr>
      </p:pic>
      <p:pic>
        <p:nvPicPr>
          <p:cNvPr id="128" name="Image 92" descr="preencoded.png">    </p:cNvPr>
          <p:cNvPicPr>
            <a:picLocks noChangeAspect="1"/>
          </p:cNvPicPr>
          <p:nvPr/>
        </p:nvPicPr>
        <p:blipFill>
          <a:blip r:embed="rId93"/>
          <a:stretch>
            <a:fillRect/>
          </a:stretch>
        </p:blipFill>
        <p:spPr>
          <a:xfrm>
            <a:off x="6727608" y="3237012"/>
            <a:ext cx="171450" cy="171450"/>
          </a:xfrm>
          <a:prstGeom prst="rect">
            <a:avLst/>
          </a:prstGeom>
        </p:spPr>
      </p:pic>
      <p:sp>
        <p:nvSpPr>
          <p:cNvPr id="129" name="Text 34"/>
          <p:cNvSpPr/>
          <p:nvPr/>
        </p:nvSpPr>
        <p:spPr>
          <a:xfrm>
            <a:off x="6952394" y="3246537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30" name="Image 93" descr="preencoded.png">    </p:cNvPr>
          <p:cNvPicPr>
            <a:picLocks noChangeAspect="1"/>
          </p:cNvPicPr>
          <p:nvPr/>
        </p:nvPicPr>
        <p:blipFill>
          <a:blip r:embed="rId94"/>
          <a:stretch>
            <a:fillRect/>
          </a:stretch>
        </p:blipFill>
        <p:spPr>
          <a:xfrm>
            <a:off x="8073563" y="3075059"/>
            <a:ext cx="1524140" cy="508744"/>
          </a:xfrm>
          <a:prstGeom prst="rect">
            <a:avLst/>
          </a:prstGeom>
        </p:spPr>
      </p:pic>
      <p:pic>
        <p:nvPicPr>
          <p:cNvPr id="131" name="Image 94" descr="preencoded.png">    </p:cNvPr>
          <p:cNvPicPr>
            <a:picLocks noChangeAspect="1"/>
          </p:cNvPicPr>
          <p:nvPr/>
        </p:nvPicPr>
        <p:blipFill>
          <a:blip r:embed="rId95"/>
          <a:stretch>
            <a:fillRect/>
          </a:stretch>
        </p:blipFill>
        <p:spPr>
          <a:xfrm>
            <a:off x="8175547" y="3189387"/>
            <a:ext cx="1320165" cy="266700"/>
          </a:xfrm>
          <a:prstGeom prst="rect">
            <a:avLst/>
          </a:prstGeom>
        </p:spPr>
      </p:pic>
      <p:pic>
        <p:nvPicPr>
          <p:cNvPr id="132" name="Image 95" descr="preencoded.png">    </p:cNvPr>
          <p:cNvPicPr>
            <a:picLocks noChangeAspect="1"/>
          </p:cNvPicPr>
          <p:nvPr/>
        </p:nvPicPr>
        <p:blipFill>
          <a:blip r:embed="rId96"/>
          <a:stretch>
            <a:fillRect/>
          </a:stretch>
        </p:blipFill>
        <p:spPr>
          <a:xfrm>
            <a:off x="8251747" y="3237012"/>
            <a:ext cx="171450" cy="171450"/>
          </a:xfrm>
          <a:prstGeom prst="rect">
            <a:avLst/>
          </a:prstGeom>
        </p:spPr>
      </p:pic>
      <p:sp>
        <p:nvSpPr>
          <p:cNvPr id="133" name="Text 35"/>
          <p:cNvSpPr/>
          <p:nvPr/>
        </p:nvSpPr>
        <p:spPr>
          <a:xfrm>
            <a:off x="8476534" y="3246537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34" name="Image 96" descr="preencoded.png">    </p:cNvPr>
          <p:cNvPicPr>
            <a:picLocks noChangeAspect="1"/>
          </p:cNvPicPr>
          <p:nvPr/>
        </p:nvPicPr>
        <p:blipFill>
          <a:blip r:embed="rId97"/>
          <a:stretch>
            <a:fillRect/>
          </a:stretch>
        </p:blipFill>
        <p:spPr>
          <a:xfrm>
            <a:off x="9597703" y="3075059"/>
            <a:ext cx="1524140" cy="508744"/>
          </a:xfrm>
          <a:prstGeom prst="rect">
            <a:avLst/>
          </a:prstGeom>
        </p:spPr>
      </p:pic>
      <p:pic>
        <p:nvPicPr>
          <p:cNvPr id="135" name="Image 97" descr="preencoded.png">    </p:cNvPr>
          <p:cNvPicPr>
            <a:picLocks noChangeAspect="1"/>
          </p:cNvPicPr>
          <p:nvPr/>
        </p:nvPicPr>
        <p:blipFill>
          <a:blip r:embed="rId98"/>
          <a:stretch>
            <a:fillRect/>
          </a:stretch>
        </p:blipFill>
        <p:spPr>
          <a:xfrm>
            <a:off x="9699687" y="3189387"/>
            <a:ext cx="1320165" cy="266700"/>
          </a:xfrm>
          <a:prstGeom prst="rect">
            <a:avLst/>
          </a:prstGeom>
        </p:spPr>
      </p:pic>
      <p:pic>
        <p:nvPicPr>
          <p:cNvPr id="136" name="Image 98" descr="preencoded.png">    </p:cNvPr>
          <p:cNvPicPr>
            <a:picLocks noChangeAspect="1"/>
          </p:cNvPicPr>
          <p:nvPr/>
        </p:nvPicPr>
        <p:blipFill>
          <a:blip r:embed="rId99"/>
          <a:stretch>
            <a:fillRect/>
          </a:stretch>
        </p:blipFill>
        <p:spPr>
          <a:xfrm>
            <a:off x="9775887" y="3237012"/>
            <a:ext cx="171450" cy="171450"/>
          </a:xfrm>
          <a:prstGeom prst="rect">
            <a:avLst/>
          </a:prstGeom>
        </p:spPr>
      </p:pic>
      <p:sp>
        <p:nvSpPr>
          <p:cNvPr id="137" name="Text 36"/>
          <p:cNvSpPr/>
          <p:nvPr/>
        </p:nvSpPr>
        <p:spPr>
          <a:xfrm>
            <a:off x="10000673" y="3246537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38" name="Image 99" descr="preencoded.png">    </p:cNvPr>
          <p:cNvPicPr>
            <a:picLocks noChangeAspect="1"/>
          </p:cNvPicPr>
          <p:nvPr/>
        </p:nvPicPr>
        <p:blipFill>
          <a:blip r:embed="rId100"/>
          <a:stretch>
            <a:fillRect/>
          </a:stretch>
        </p:blipFill>
        <p:spPr>
          <a:xfrm>
            <a:off x="11121842" y="3075059"/>
            <a:ext cx="1524140" cy="508744"/>
          </a:xfrm>
          <a:prstGeom prst="rect">
            <a:avLst/>
          </a:prstGeom>
        </p:spPr>
      </p:pic>
      <p:pic>
        <p:nvPicPr>
          <p:cNvPr id="139" name="Image 100" descr="preencoded.png">    </p:cNvPr>
          <p:cNvPicPr>
            <a:picLocks noChangeAspect="1"/>
          </p:cNvPicPr>
          <p:nvPr/>
        </p:nvPicPr>
        <p:blipFill>
          <a:blip r:embed="rId101"/>
          <a:stretch>
            <a:fillRect/>
          </a:stretch>
        </p:blipFill>
        <p:spPr>
          <a:xfrm>
            <a:off x="11223827" y="3189387"/>
            <a:ext cx="1320165" cy="266700"/>
          </a:xfrm>
          <a:prstGeom prst="rect">
            <a:avLst/>
          </a:prstGeom>
        </p:spPr>
      </p:pic>
      <p:pic>
        <p:nvPicPr>
          <p:cNvPr id="140" name="Image 101" descr="preencoded.png">    </p:cNvPr>
          <p:cNvPicPr>
            <a:picLocks noChangeAspect="1"/>
          </p:cNvPicPr>
          <p:nvPr/>
        </p:nvPicPr>
        <p:blipFill>
          <a:blip r:embed="rId102"/>
          <a:stretch>
            <a:fillRect/>
          </a:stretch>
        </p:blipFill>
        <p:spPr>
          <a:xfrm>
            <a:off x="11300027" y="3237012"/>
            <a:ext cx="171450" cy="171450"/>
          </a:xfrm>
          <a:prstGeom prst="rect">
            <a:avLst/>
          </a:prstGeom>
        </p:spPr>
      </p:pic>
      <p:sp>
        <p:nvSpPr>
          <p:cNvPr id="141" name="Text 37"/>
          <p:cNvSpPr/>
          <p:nvPr/>
        </p:nvSpPr>
        <p:spPr>
          <a:xfrm>
            <a:off x="11524813" y="3246537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42" name="Image 102" descr="preencoded.png">    </p:cNvPr>
          <p:cNvPicPr>
            <a:picLocks noChangeAspect="1"/>
          </p:cNvPicPr>
          <p:nvPr/>
        </p:nvPicPr>
        <p:blipFill>
          <a:blip r:embed="rId103"/>
          <a:stretch>
            <a:fillRect/>
          </a:stretch>
        </p:blipFill>
        <p:spPr>
          <a:xfrm>
            <a:off x="12645982" y="3075059"/>
            <a:ext cx="1524140" cy="508744"/>
          </a:xfrm>
          <a:prstGeom prst="rect">
            <a:avLst/>
          </a:prstGeom>
        </p:spPr>
      </p:pic>
      <p:pic>
        <p:nvPicPr>
          <p:cNvPr id="143" name="Image 103" descr="preencoded.png">    </p:cNvPr>
          <p:cNvPicPr>
            <a:picLocks noChangeAspect="1"/>
          </p:cNvPicPr>
          <p:nvPr/>
        </p:nvPicPr>
        <p:blipFill>
          <a:blip r:embed="rId104"/>
          <a:stretch>
            <a:fillRect/>
          </a:stretch>
        </p:blipFill>
        <p:spPr>
          <a:xfrm>
            <a:off x="12747966" y="3189387"/>
            <a:ext cx="1320165" cy="266700"/>
          </a:xfrm>
          <a:prstGeom prst="rect">
            <a:avLst/>
          </a:prstGeom>
        </p:spPr>
      </p:pic>
      <p:pic>
        <p:nvPicPr>
          <p:cNvPr id="144" name="Image 104" descr="preencoded.png">    </p:cNvPr>
          <p:cNvPicPr>
            <a:picLocks noChangeAspect="1"/>
          </p:cNvPicPr>
          <p:nvPr/>
        </p:nvPicPr>
        <p:blipFill>
          <a:blip r:embed="rId105"/>
          <a:stretch>
            <a:fillRect/>
          </a:stretch>
        </p:blipFill>
        <p:spPr>
          <a:xfrm>
            <a:off x="12824166" y="3237012"/>
            <a:ext cx="171450" cy="171450"/>
          </a:xfrm>
          <a:prstGeom prst="rect">
            <a:avLst/>
          </a:prstGeom>
        </p:spPr>
      </p:pic>
      <p:sp>
        <p:nvSpPr>
          <p:cNvPr id="145" name="Text 38"/>
          <p:cNvSpPr/>
          <p:nvPr/>
        </p:nvSpPr>
        <p:spPr>
          <a:xfrm>
            <a:off x="13048952" y="3246537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46" name="Image 105" descr="preencoded.png">    </p:cNvPr>
          <p:cNvPicPr>
            <a:picLocks noChangeAspect="1"/>
          </p:cNvPicPr>
          <p:nvPr/>
        </p:nvPicPr>
        <p:blipFill>
          <a:blip r:embed="rId106"/>
          <a:stretch>
            <a:fillRect/>
          </a:stretch>
        </p:blipFill>
        <p:spPr>
          <a:xfrm>
            <a:off x="14170121" y="3075059"/>
            <a:ext cx="1524140" cy="508744"/>
          </a:xfrm>
          <a:prstGeom prst="rect">
            <a:avLst/>
          </a:prstGeom>
        </p:spPr>
      </p:pic>
      <p:pic>
        <p:nvPicPr>
          <p:cNvPr id="147" name="Image 106" descr="preencoded.png">    </p:cNvPr>
          <p:cNvPicPr>
            <a:picLocks noChangeAspect="1"/>
          </p:cNvPicPr>
          <p:nvPr/>
        </p:nvPicPr>
        <p:blipFill>
          <a:blip r:embed="rId107"/>
          <a:stretch>
            <a:fillRect/>
          </a:stretch>
        </p:blipFill>
        <p:spPr>
          <a:xfrm>
            <a:off x="14272106" y="3189387"/>
            <a:ext cx="1320165" cy="266700"/>
          </a:xfrm>
          <a:prstGeom prst="rect">
            <a:avLst/>
          </a:prstGeom>
        </p:spPr>
      </p:pic>
      <p:pic>
        <p:nvPicPr>
          <p:cNvPr id="148" name="Image 107" descr="preencoded.png">    </p:cNvPr>
          <p:cNvPicPr>
            <a:picLocks noChangeAspect="1"/>
          </p:cNvPicPr>
          <p:nvPr/>
        </p:nvPicPr>
        <p:blipFill>
          <a:blip r:embed="rId108"/>
          <a:stretch>
            <a:fillRect/>
          </a:stretch>
        </p:blipFill>
        <p:spPr>
          <a:xfrm>
            <a:off x="14348306" y="3237012"/>
            <a:ext cx="171450" cy="171450"/>
          </a:xfrm>
          <a:prstGeom prst="rect">
            <a:avLst/>
          </a:prstGeom>
        </p:spPr>
      </p:pic>
      <p:sp>
        <p:nvSpPr>
          <p:cNvPr id="149" name="Text 39"/>
          <p:cNvSpPr/>
          <p:nvPr/>
        </p:nvSpPr>
        <p:spPr>
          <a:xfrm>
            <a:off x="14573092" y="3246537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50" name="Image 108" descr="preencoded.png">    </p:cNvPr>
          <p:cNvPicPr>
            <a:picLocks noChangeAspect="1"/>
          </p:cNvPicPr>
          <p:nvPr/>
        </p:nvPicPr>
        <p:blipFill>
          <a:blip r:embed="rId109"/>
          <a:stretch>
            <a:fillRect/>
          </a:stretch>
        </p:blipFill>
        <p:spPr>
          <a:xfrm>
            <a:off x="15694261" y="3075059"/>
            <a:ext cx="1509311" cy="508744"/>
          </a:xfrm>
          <a:prstGeom prst="rect">
            <a:avLst/>
          </a:prstGeom>
        </p:spPr>
      </p:pic>
      <p:pic>
        <p:nvPicPr>
          <p:cNvPr id="151" name="Image 109" descr="preencoded.png">    </p:cNvPr>
          <p:cNvPicPr>
            <a:picLocks noChangeAspect="1"/>
          </p:cNvPicPr>
          <p:nvPr/>
        </p:nvPicPr>
        <p:blipFill>
          <a:blip r:embed="rId110"/>
          <a:stretch>
            <a:fillRect/>
          </a:stretch>
        </p:blipFill>
        <p:spPr>
          <a:xfrm>
            <a:off x="15796245" y="3189387"/>
            <a:ext cx="1320165" cy="266700"/>
          </a:xfrm>
          <a:prstGeom prst="rect">
            <a:avLst/>
          </a:prstGeom>
        </p:spPr>
      </p:pic>
      <p:pic>
        <p:nvPicPr>
          <p:cNvPr id="152" name="Image 110" descr="preencoded.png">    </p:cNvPr>
          <p:cNvPicPr>
            <a:picLocks noChangeAspect="1"/>
          </p:cNvPicPr>
          <p:nvPr/>
        </p:nvPicPr>
        <p:blipFill>
          <a:blip r:embed="rId111"/>
          <a:stretch>
            <a:fillRect/>
          </a:stretch>
        </p:blipFill>
        <p:spPr>
          <a:xfrm>
            <a:off x="15872445" y="3237012"/>
            <a:ext cx="171450" cy="171450"/>
          </a:xfrm>
          <a:prstGeom prst="rect">
            <a:avLst/>
          </a:prstGeom>
        </p:spPr>
      </p:pic>
      <p:sp>
        <p:nvSpPr>
          <p:cNvPr id="153" name="Text 40"/>
          <p:cNvSpPr/>
          <p:nvPr/>
        </p:nvSpPr>
        <p:spPr>
          <a:xfrm>
            <a:off x="16097231" y="3246537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54" name="Image 111" descr="preencoded.png">    </p:cNvPr>
          <p:cNvPicPr>
            <a:picLocks noChangeAspect="1"/>
          </p:cNvPicPr>
          <p:nvPr/>
        </p:nvPicPr>
        <p:blipFill>
          <a:blip r:embed="rId112"/>
          <a:stretch>
            <a:fillRect/>
          </a:stretch>
        </p:blipFill>
        <p:spPr>
          <a:xfrm>
            <a:off x="1084427" y="3583828"/>
            <a:ext cx="16119145" cy="508744"/>
          </a:xfrm>
          <a:prstGeom prst="rect">
            <a:avLst/>
          </a:prstGeom>
        </p:spPr>
      </p:pic>
      <p:pic>
        <p:nvPicPr>
          <p:cNvPr id="155" name="Image 112" descr="preencoded.png">    </p:cNvPr>
          <p:cNvPicPr>
            <a:picLocks noChangeAspect="1"/>
          </p:cNvPicPr>
          <p:nvPr/>
        </p:nvPicPr>
        <p:blipFill>
          <a:blip r:embed="rId113"/>
          <a:stretch>
            <a:fillRect/>
          </a:stretch>
        </p:blipFill>
        <p:spPr>
          <a:xfrm>
            <a:off x="1084427" y="3583828"/>
            <a:ext cx="5464997" cy="508744"/>
          </a:xfrm>
          <a:prstGeom prst="rect">
            <a:avLst/>
          </a:prstGeom>
        </p:spPr>
      </p:pic>
      <p:sp>
        <p:nvSpPr>
          <p:cNvPr id="156" name="Text 41"/>
          <p:cNvSpPr/>
          <p:nvPr/>
        </p:nvSpPr>
        <p:spPr>
          <a:xfrm>
            <a:off x="1245050" y="3704313"/>
            <a:ext cx="2120265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Cartoes / Benefit Cards</a:t>
            </a:r>
            <a:endParaRPr lang="en-US" sz="1476" dirty="0"/>
          </a:p>
        </p:txBody>
      </p:sp>
      <p:pic>
        <p:nvPicPr>
          <p:cNvPr id="157" name="Image 113" descr="preencoded.png">    </p:cNvPr>
          <p:cNvPicPr>
            <a:picLocks noChangeAspect="1"/>
          </p:cNvPicPr>
          <p:nvPr/>
        </p:nvPicPr>
        <p:blipFill>
          <a:blip r:embed="rId114"/>
          <a:stretch>
            <a:fillRect/>
          </a:stretch>
        </p:blipFill>
        <p:spPr>
          <a:xfrm>
            <a:off x="6549423" y="3583828"/>
            <a:ext cx="1524140" cy="508744"/>
          </a:xfrm>
          <a:prstGeom prst="rect">
            <a:avLst/>
          </a:prstGeom>
        </p:spPr>
      </p:pic>
      <p:pic>
        <p:nvPicPr>
          <p:cNvPr id="158" name="Image 114" descr="preencoded.png">    </p:cNvPr>
          <p:cNvPicPr>
            <a:picLocks noChangeAspect="1"/>
          </p:cNvPicPr>
          <p:nvPr/>
        </p:nvPicPr>
        <p:blipFill>
          <a:blip r:embed="rId115"/>
          <a:stretch>
            <a:fillRect/>
          </a:stretch>
        </p:blipFill>
        <p:spPr>
          <a:xfrm>
            <a:off x="6651408" y="3698156"/>
            <a:ext cx="1320165" cy="266700"/>
          </a:xfrm>
          <a:prstGeom prst="rect">
            <a:avLst/>
          </a:prstGeom>
        </p:spPr>
      </p:pic>
      <p:pic>
        <p:nvPicPr>
          <p:cNvPr id="159" name="Image 115" descr="preencoded.png">    </p:cNvPr>
          <p:cNvPicPr>
            <a:picLocks noChangeAspect="1"/>
          </p:cNvPicPr>
          <p:nvPr/>
        </p:nvPicPr>
        <p:blipFill>
          <a:blip r:embed="rId116"/>
          <a:stretch>
            <a:fillRect/>
          </a:stretch>
        </p:blipFill>
        <p:spPr>
          <a:xfrm>
            <a:off x="6727608" y="3745781"/>
            <a:ext cx="171450" cy="171450"/>
          </a:xfrm>
          <a:prstGeom prst="rect">
            <a:avLst/>
          </a:prstGeom>
        </p:spPr>
      </p:pic>
      <p:sp>
        <p:nvSpPr>
          <p:cNvPr id="160" name="Text 42"/>
          <p:cNvSpPr/>
          <p:nvPr/>
        </p:nvSpPr>
        <p:spPr>
          <a:xfrm>
            <a:off x="6952394" y="3755306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61" name="Image 116" descr="preencoded.png">    </p:cNvPr>
          <p:cNvPicPr>
            <a:picLocks noChangeAspect="1"/>
          </p:cNvPicPr>
          <p:nvPr/>
        </p:nvPicPr>
        <p:blipFill>
          <a:blip r:embed="rId117"/>
          <a:stretch>
            <a:fillRect/>
          </a:stretch>
        </p:blipFill>
        <p:spPr>
          <a:xfrm>
            <a:off x="8073563" y="3583828"/>
            <a:ext cx="1524140" cy="508744"/>
          </a:xfrm>
          <a:prstGeom prst="rect">
            <a:avLst/>
          </a:prstGeom>
        </p:spPr>
      </p:pic>
      <p:pic>
        <p:nvPicPr>
          <p:cNvPr id="162" name="Image 117" descr="preencoded.png">    </p:cNvPr>
          <p:cNvPicPr>
            <a:picLocks noChangeAspect="1"/>
          </p:cNvPicPr>
          <p:nvPr/>
        </p:nvPicPr>
        <p:blipFill>
          <a:blip r:embed="rId118"/>
          <a:stretch>
            <a:fillRect/>
          </a:stretch>
        </p:blipFill>
        <p:spPr>
          <a:xfrm>
            <a:off x="8175547" y="3698156"/>
            <a:ext cx="1320165" cy="266700"/>
          </a:xfrm>
          <a:prstGeom prst="rect">
            <a:avLst/>
          </a:prstGeom>
        </p:spPr>
      </p:pic>
      <p:pic>
        <p:nvPicPr>
          <p:cNvPr id="163" name="Image 118" descr="preencoded.png">    </p:cNvPr>
          <p:cNvPicPr>
            <a:picLocks noChangeAspect="1"/>
          </p:cNvPicPr>
          <p:nvPr/>
        </p:nvPicPr>
        <p:blipFill>
          <a:blip r:embed="rId119"/>
          <a:stretch>
            <a:fillRect/>
          </a:stretch>
        </p:blipFill>
        <p:spPr>
          <a:xfrm>
            <a:off x="8251747" y="3745781"/>
            <a:ext cx="171450" cy="171450"/>
          </a:xfrm>
          <a:prstGeom prst="rect">
            <a:avLst/>
          </a:prstGeom>
        </p:spPr>
      </p:pic>
      <p:sp>
        <p:nvSpPr>
          <p:cNvPr id="164" name="Text 43"/>
          <p:cNvSpPr/>
          <p:nvPr/>
        </p:nvSpPr>
        <p:spPr>
          <a:xfrm>
            <a:off x="8476534" y="3755306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65" name="Image 119" descr="preencoded.png">    </p:cNvPr>
          <p:cNvPicPr>
            <a:picLocks noChangeAspect="1"/>
          </p:cNvPicPr>
          <p:nvPr/>
        </p:nvPicPr>
        <p:blipFill>
          <a:blip r:embed="rId120"/>
          <a:stretch>
            <a:fillRect/>
          </a:stretch>
        </p:blipFill>
        <p:spPr>
          <a:xfrm>
            <a:off x="9597703" y="3583828"/>
            <a:ext cx="1524140" cy="508744"/>
          </a:xfrm>
          <a:prstGeom prst="rect">
            <a:avLst/>
          </a:prstGeom>
        </p:spPr>
      </p:pic>
      <p:pic>
        <p:nvPicPr>
          <p:cNvPr id="166" name="Image 120" descr="preencoded.png">    </p:cNvPr>
          <p:cNvPicPr>
            <a:picLocks noChangeAspect="1"/>
          </p:cNvPicPr>
          <p:nvPr/>
        </p:nvPicPr>
        <p:blipFill>
          <a:blip r:embed="rId121"/>
          <a:stretch>
            <a:fillRect/>
          </a:stretch>
        </p:blipFill>
        <p:spPr>
          <a:xfrm>
            <a:off x="9699687" y="3698156"/>
            <a:ext cx="1320165" cy="266700"/>
          </a:xfrm>
          <a:prstGeom prst="rect">
            <a:avLst/>
          </a:prstGeom>
        </p:spPr>
      </p:pic>
      <p:pic>
        <p:nvPicPr>
          <p:cNvPr id="167" name="Image 121" descr="preencoded.png">    </p:cNvPr>
          <p:cNvPicPr>
            <a:picLocks noChangeAspect="1"/>
          </p:cNvPicPr>
          <p:nvPr/>
        </p:nvPicPr>
        <p:blipFill>
          <a:blip r:embed="rId122"/>
          <a:stretch>
            <a:fillRect/>
          </a:stretch>
        </p:blipFill>
        <p:spPr>
          <a:xfrm>
            <a:off x="9775887" y="3745781"/>
            <a:ext cx="171450" cy="171450"/>
          </a:xfrm>
          <a:prstGeom prst="rect">
            <a:avLst/>
          </a:prstGeom>
        </p:spPr>
      </p:pic>
      <p:sp>
        <p:nvSpPr>
          <p:cNvPr id="168" name="Text 44"/>
          <p:cNvSpPr/>
          <p:nvPr/>
        </p:nvSpPr>
        <p:spPr>
          <a:xfrm>
            <a:off x="10000673" y="3755306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69" name="Image 122" descr="preencoded.png">    </p:cNvPr>
          <p:cNvPicPr>
            <a:picLocks noChangeAspect="1"/>
          </p:cNvPicPr>
          <p:nvPr/>
        </p:nvPicPr>
        <p:blipFill>
          <a:blip r:embed="rId123"/>
          <a:stretch>
            <a:fillRect/>
          </a:stretch>
        </p:blipFill>
        <p:spPr>
          <a:xfrm>
            <a:off x="11121842" y="3583828"/>
            <a:ext cx="1524140" cy="508744"/>
          </a:xfrm>
          <a:prstGeom prst="rect">
            <a:avLst/>
          </a:prstGeom>
        </p:spPr>
      </p:pic>
      <p:pic>
        <p:nvPicPr>
          <p:cNvPr id="170" name="Image 123" descr="preencoded.png">    </p:cNvPr>
          <p:cNvPicPr>
            <a:picLocks noChangeAspect="1"/>
          </p:cNvPicPr>
          <p:nvPr/>
        </p:nvPicPr>
        <p:blipFill>
          <a:blip r:embed="rId124"/>
          <a:stretch>
            <a:fillRect/>
          </a:stretch>
        </p:blipFill>
        <p:spPr>
          <a:xfrm>
            <a:off x="11223827" y="3698156"/>
            <a:ext cx="1320165" cy="266700"/>
          </a:xfrm>
          <a:prstGeom prst="rect">
            <a:avLst/>
          </a:prstGeom>
        </p:spPr>
      </p:pic>
      <p:pic>
        <p:nvPicPr>
          <p:cNvPr id="171" name="Image 124" descr="preencoded.png">    </p:cNvPr>
          <p:cNvPicPr>
            <a:picLocks noChangeAspect="1"/>
          </p:cNvPicPr>
          <p:nvPr/>
        </p:nvPicPr>
        <p:blipFill>
          <a:blip r:embed="rId125"/>
          <a:stretch>
            <a:fillRect/>
          </a:stretch>
        </p:blipFill>
        <p:spPr>
          <a:xfrm>
            <a:off x="11300027" y="3745781"/>
            <a:ext cx="171450" cy="171450"/>
          </a:xfrm>
          <a:prstGeom prst="rect">
            <a:avLst/>
          </a:prstGeom>
        </p:spPr>
      </p:pic>
      <p:sp>
        <p:nvSpPr>
          <p:cNvPr id="172" name="Text 45"/>
          <p:cNvSpPr/>
          <p:nvPr/>
        </p:nvSpPr>
        <p:spPr>
          <a:xfrm>
            <a:off x="11524813" y="3755306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73" name="Image 125" descr="preencoded.png">    </p:cNvPr>
          <p:cNvPicPr>
            <a:picLocks noChangeAspect="1"/>
          </p:cNvPicPr>
          <p:nvPr/>
        </p:nvPicPr>
        <p:blipFill>
          <a:blip r:embed="rId126"/>
          <a:stretch>
            <a:fillRect/>
          </a:stretch>
        </p:blipFill>
        <p:spPr>
          <a:xfrm>
            <a:off x="12645982" y="3583828"/>
            <a:ext cx="1524140" cy="508744"/>
          </a:xfrm>
          <a:prstGeom prst="rect">
            <a:avLst/>
          </a:prstGeom>
        </p:spPr>
      </p:pic>
      <p:pic>
        <p:nvPicPr>
          <p:cNvPr id="174" name="Image 126" descr="preencoded.png">    </p:cNvPr>
          <p:cNvPicPr>
            <a:picLocks noChangeAspect="1"/>
          </p:cNvPicPr>
          <p:nvPr/>
        </p:nvPicPr>
        <p:blipFill>
          <a:blip r:embed="rId127"/>
          <a:stretch>
            <a:fillRect/>
          </a:stretch>
        </p:blipFill>
        <p:spPr>
          <a:xfrm>
            <a:off x="12747966" y="3698156"/>
            <a:ext cx="1320165" cy="266700"/>
          </a:xfrm>
          <a:prstGeom prst="rect">
            <a:avLst/>
          </a:prstGeom>
        </p:spPr>
      </p:pic>
      <p:pic>
        <p:nvPicPr>
          <p:cNvPr id="175" name="Image 127" descr="preencoded.png">    </p:cNvPr>
          <p:cNvPicPr>
            <a:picLocks noChangeAspect="1"/>
          </p:cNvPicPr>
          <p:nvPr/>
        </p:nvPicPr>
        <p:blipFill>
          <a:blip r:embed="rId128"/>
          <a:stretch>
            <a:fillRect/>
          </a:stretch>
        </p:blipFill>
        <p:spPr>
          <a:xfrm>
            <a:off x="12824166" y="3745781"/>
            <a:ext cx="171450" cy="171450"/>
          </a:xfrm>
          <a:prstGeom prst="rect">
            <a:avLst/>
          </a:prstGeom>
        </p:spPr>
      </p:pic>
      <p:sp>
        <p:nvSpPr>
          <p:cNvPr id="176" name="Text 46"/>
          <p:cNvSpPr/>
          <p:nvPr/>
        </p:nvSpPr>
        <p:spPr>
          <a:xfrm>
            <a:off x="13048952" y="3755306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77" name="Image 128" descr="preencoded.png">    </p:cNvPr>
          <p:cNvPicPr>
            <a:picLocks noChangeAspect="1"/>
          </p:cNvPicPr>
          <p:nvPr/>
        </p:nvPicPr>
        <p:blipFill>
          <a:blip r:embed="rId129"/>
          <a:stretch>
            <a:fillRect/>
          </a:stretch>
        </p:blipFill>
        <p:spPr>
          <a:xfrm>
            <a:off x="14170121" y="3583828"/>
            <a:ext cx="1524140" cy="508744"/>
          </a:xfrm>
          <a:prstGeom prst="rect">
            <a:avLst/>
          </a:prstGeom>
        </p:spPr>
      </p:pic>
      <p:pic>
        <p:nvPicPr>
          <p:cNvPr id="178" name="Image 129" descr="preencoded.png">    </p:cNvPr>
          <p:cNvPicPr>
            <a:picLocks noChangeAspect="1"/>
          </p:cNvPicPr>
          <p:nvPr/>
        </p:nvPicPr>
        <p:blipFill>
          <a:blip r:embed="rId130"/>
          <a:stretch>
            <a:fillRect/>
          </a:stretch>
        </p:blipFill>
        <p:spPr>
          <a:xfrm>
            <a:off x="14272106" y="3698156"/>
            <a:ext cx="1320165" cy="266700"/>
          </a:xfrm>
          <a:prstGeom prst="rect">
            <a:avLst/>
          </a:prstGeom>
        </p:spPr>
      </p:pic>
      <p:pic>
        <p:nvPicPr>
          <p:cNvPr id="179" name="Image 130" descr="preencoded.png">    </p:cNvPr>
          <p:cNvPicPr>
            <a:picLocks noChangeAspect="1"/>
          </p:cNvPicPr>
          <p:nvPr/>
        </p:nvPicPr>
        <p:blipFill>
          <a:blip r:embed="rId131"/>
          <a:stretch>
            <a:fillRect/>
          </a:stretch>
        </p:blipFill>
        <p:spPr>
          <a:xfrm>
            <a:off x="14348306" y="3745781"/>
            <a:ext cx="171450" cy="171450"/>
          </a:xfrm>
          <a:prstGeom prst="rect">
            <a:avLst/>
          </a:prstGeom>
        </p:spPr>
      </p:pic>
      <p:sp>
        <p:nvSpPr>
          <p:cNvPr id="180" name="Text 47"/>
          <p:cNvSpPr/>
          <p:nvPr/>
        </p:nvSpPr>
        <p:spPr>
          <a:xfrm>
            <a:off x="14573092" y="3755306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81" name="Image 131" descr="preencoded.png">    </p:cNvPr>
          <p:cNvPicPr>
            <a:picLocks noChangeAspect="1"/>
          </p:cNvPicPr>
          <p:nvPr/>
        </p:nvPicPr>
        <p:blipFill>
          <a:blip r:embed="rId132"/>
          <a:stretch>
            <a:fillRect/>
          </a:stretch>
        </p:blipFill>
        <p:spPr>
          <a:xfrm>
            <a:off x="15694261" y="3583828"/>
            <a:ext cx="1509311" cy="508744"/>
          </a:xfrm>
          <a:prstGeom prst="rect">
            <a:avLst/>
          </a:prstGeom>
        </p:spPr>
      </p:pic>
      <p:pic>
        <p:nvPicPr>
          <p:cNvPr id="182" name="Image 132" descr="preencoded.png">    </p:cNvPr>
          <p:cNvPicPr>
            <a:picLocks noChangeAspect="1"/>
          </p:cNvPicPr>
          <p:nvPr/>
        </p:nvPicPr>
        <p:blipFill>
          <a:blip r:embed="rId133"/>
          <a:stretch>
            <a:fillRect/>
          </a:stretch>
        </p:blipFill>
        <p:spPr>
          <a:xfrm>
            <a:off x="15796245" y="3698156"/>
            <a:ext cx="1320165" cy="266700"/>
          </a:xfrm>
          <a:prstGeom prst="rect">
            <a:avLst/>
          </a:prstGeom>
        </p:spPr>
      </p:pic>
      <p:pic>
        <p:nvPicPr>
          <p:cNvPr id="183" name="Image 133" descr="preencoded.png">    </p:cNvPr>
          <p:cNvPicPr>
            <a:picLocks noChangeAspect="1"/>
          </p:cNvPicPr>
          <p:nvPr/>
        </p:nvPicPr>
        <p:blipFill>
          <a:blip r:embed="rId134"/>
          <a:stretch>
            <a:fillRect/>
          </a:stretch>
        </p:blipFill>
        <p:spPr>
          <a:xfrm>
            <a:off x="15872445" y="3745781"/>
            <a:ext cx="171450" cy="171450"/>
          </a:xfrm>
          <a:prstGeom prst="rect">
            <a:avLst/>
          </a:prstGeom>
        </p:spPr>
      </p:pic>
      <p:sp>
        <p:nvSpPr>
          <p:cNvPr id="184" name="Text 48"/>
          <p:cNvSpPr/>
          <p:nvPr/>
        </p:nvSpPr>
        <p:spPr>
          <a:xfrm>
            <a:off x="16097231" y="3755306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85" name="Image 134" descr="preencoded.png">    </p:cNvPr>
          <p:cNvPicPr>
            <a:picLocks noChangeAspect="1"/>
          </p:cNvPicPr>
          <p:nvPr/>
        </p:nvPicPr>
        <p:blipFill>
          <a:blip r:embed="rId135"/>
          <a:stretch>
            <a:fillRect/>
          </a:stretch>
        </p:blipFill>
        <p:spPr>
          <a:xfrm>
            <a:off x="1084427" y="4092569"/>
            <a:ext cx="16119145" cy="508744"/>
          </a:xfrm>
          <a:prstGeom prst="rect">
            <a:avLst/>
          </a:prstGeom>
        </p:spPr>
      </p:pic>
      <p:pic>
        <p:nvPicPr>
          <p:cNvPr id="186" name="Image 135" descr="preencoded.png">    </p:cNvPr>
          <p:cNvPicPr>
            <a:picLocks noChangeAspect="1"/>
          </p:cNvPicPr>
          <p:nvPr/>
        </p:nvPicPr>
        <p:blipFill>
          <a:blip r:embed="rId136"/>
          <a:stretch>
            <a:fillRect/>
          </a:stretch>
        </p:blipFill>
        <p:spPr>
          <a:xfrm>
            <a:off x="1084427" y="4092578"/>
            <a:ext cx="5464997" cy="508744"/>
          </a:xfrm>
          <a:prstGeom prst="rect">
            <a:avLst/>
          </a:prstGeom>
        </p:spPr>
      </p:pic>
      <p:sp>
        <p:nvSpPr>
          <p:cNvPr id="187" name="Text 49"/>
          <p:cNvSpPr/>
          <p:nvPr/>
        </p:nvSpPr>
        <p:spPr>
          <a:xfrm>
            <a:off x="1245050" y="4213082"/>
            <a:ext cx="192024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Restaurant Solutions</a:t>
            </a:r>
            <a:endParaRPr lang="en-US" sz="1476" dirty="0"/>
          </a:p>
        </p:txBody>
      </p:sp>
      <p:pic>
        <p:nvPicPr>
          <p:cNvPr id="188" name="Image 136" descr="preencoded.png">    </p:cNvPr>
          <p:cNvPicPr>
            <a:picLocks noChangeAspect="1"/>
          </p:cNvPicPr>
          <p:nvPr/>
        </p:nvPicPr>
        <p:blipFill>
          <a:blip r:embed="rId137"/>
          <a:stretch>
            <a:fillRect/>
          </a:stretch>
        </p:blipFill>
        <p:spPr>
          <a:xfrm>
            <a:off x="6549423" y="4092569"/>
            <a:ext cx="1524140" cy="508744"/>
          </a:xfrm>
          <a:prstGeom prst="rect">
            <a:avLst/>
          </a:prstGeom>
        </p:spPr>
      </p:pic>
      <p:pic>
        <p:nvPicPr>
          <p:cNvPr id="189" name="Image 137" descr="preencoded.png">    </p:cNvPr>
          <p:cNvPicPr>
            <a:picLocks noChangeAspect="1"/>
          </p:cNvPicPr>
          <p:nvPr/>
        </p:nvPicPr>
        <p:blipFill>
          <a:blip r:embed="rId138"/>
          <a:stretch>
            <a:fillRect/>
          </a:stretch>
        </p:blipFill>
        <p:spPr>
          <a:xfrm>
            <a:off x="6651408" y="4206897"/>
            <a:ext cx="1320165" cy="266700"/>
          </a:xfrm>
          <a:prstGeom prst="rect">
            <a:avLst/>
          </a:prstGeom>
        </p:spPr>
      </p:pic>
      <p:pic>
        <p:nvPicPr>
          <p:cNvPr id="190" name="Image 138" descr="preencoded.png">    </p:cNvPr>
          <p:cNvPicPr>
            <a:picLocks noChangeAspect="1"/>
          </p:cNvPicPr>
          <p:nvPr/>
        </p:nvPicPr>
        <p:blipFill>
          <a:blip r:embed="rId139"/>
          <a:stretch>
            <a:fillRect/>
          </a:stretch>
        </p:blipFill>
        <p:spPr>
          <a:xfrm>
            <a:off x="6727608" y="4254522"/>
            <a:ext cx="171450" cy="171450"/>
          </a:xfrm>
          <a:prstGeom prst="rect">
            <a:avLst/>
          </a:prstGeom>
        </p:spPr>
      </p:pic>
      <p:sp>
        <p:nvSpPr>
          <p:cNvPr id="191" name="Text 50"/>
          <p:cNvSpPr/>
          <p:nvPr/>
        </p:nvSpPr>
        <p:spPr>
          <a:xfrm>
            <a:off x="6952394" y="4264047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92" name="Image 139" descr="preencoded.png">    </p:cNvPr>
          <p:cNvPicPr>
            <a:picLocks noChangeAspect="1"/>
          </p:cNvPicPr>
          <p:nvPr/>
        </p:nvPicPr>
        <p:blipFill>
          <a:blip r:embed="rId140"/>
          <a:stretch>
            <a:fillRect/>
          </a:stretch>
        </p:blipFill>
        <p:spPr>
          <a:xfrm>
            <a:off x="8073563" y="4092569"/>
            <a:ext cx="1524140" cy="508744"/>
          </a:xfrm>
          <a:prstGeom prst="rect">
            <a:avLst/>
          </a:prstGeom>
        </p:spPr>
      </p:pic>
      <p:pic>
        <p:nvPicPr>
          <p:cNvPr id="193" name="Image 140" descr="preencoded.png">    </p:cNvPr>
          <p:cNvPicPr>
            <a:picLocks noChangeAspect="1"/>
          </p:cNvPicPr>
          <p:nvPr/>
        </p:nvPicPr>
        <p:blipFill>
          <a:blip r:embed="rId141"/>
          <a:stretch>
            <a:fillRect/>
          </a:stretch>
        </p:blipFill>
        <p:spPr>
          <a:xfrm>
            <a:off x="8175547" y="4206897"/>
            <a:ext cx="1320165" cy="266700"/>
          </a:xfrm>
          <a:prstGeom prst="rect">
            <a:avLst/>
          </a:prstGeom>
        </p:spPr>
      </p:pic>
      <p:pic>
        <p:nvPicPr>
          <p:cNvPr id="194" name="Image 141" descr="preencoded.png">    </p:cNvPr>
          <p:cNvPicPr>
            <a:picLocks noChangeAspect="1"/>
          </p:cNvPicPr>
          <p:nvPr/>
        </p:nvPicPr>
        <p:blipFill>
          <a:blip r:embed="rId142"/>
          <a:stretch>
            <a:fillRect/>
          </a:stretch>
        </p:blipFill>
        <p:spPr>
          <a:xfrm>
            <a:off x="8251747" y="4254522"/>
            <a:ext cx="171450" cy="171450"/>
          </a:xfrm>
          <a:prstGeom prst="rect">
            <a:avLst/>
          </a:prstGeom>
        </p:spPr>
      </p:pic>
      <p:sp>
        <p:nvSpPr>
          <p:cNvPr id="195" name="Text 51"/>
          <p:cNvSpPr/>
          <p:nvPr/>
        </p:nvSpPr>
        <p:spPr>
          <a:xfrm>
            <a:off x="8476534" y="4264047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196" name="Image 142" descr="preencoded.png">    </p:cNvPr>
          <p:cNvPicPr>
            <a:picLocks noChangeAspect="1"/>
          </p:cNvPicPr>
          <p:nvPr/>
        </p:nvPicPr>
        <p:blipFill>
          <a:blip r:embed="rId143"/>
          <a:stretch>
            <a:fillRect/>
          </a:stretch>
        </p:blipFill>
        <p:spPr>
          <a:xfrm>
            <a:off x="9597703" y="4092569"/>
            <a:ext cx="1524140" cy="508744"/>
          </a:xfrm>
          <a:prstGeom prst="rect">
            <a:avLst/>
          </a:prstGeom>
        </p:spPr>
      </p:pic>
      <p:pic>
        <p:nvPicPr>
          <p:cNvPr id="197" name="Image 143" descr="preencoded.png">    </p:cNvPr>
          <p:cNvPicPr>
            <a:picLocks noChangeAspect="1"/>
          </p:cNvPicPr>
          <p:nvPr/>
        </p:nvPicPr>
        <p:blipFill>
          <a:blip r:embed="rId144"/>
          <a:stretch>
            <a:fillRect/>
          </a:stretch>
        </p:blipFill>
        <p:spPr>
          <a:xfrm>
            <a:off x="9699687" y="4206897"/>
            <a:ext cx="1320165" cy="266700"/>
          </a:xfrm>
          <a:prstGeom prst="rect">
            <a:avLst/>
          </a:prstGeom>
        </p:spPr>
      </p:pic>
      <p:pic>
        <p:nvPicPr>
          <p:cNvPr id="198" name="Image 144" descr="preencoded.png">    </p:cNvPr>
          <p:cNvPicPr>
            <a:picLocks noChangeAspect="1"/>
          </p:cNvPicPr>
          <p:nvPr/>
        </p:nvPicPr>
        <p:blipFill>
          <a:blip r:embed="rId145"/>
          <a:stretch>
            <a:fillRect/>
          </a:stretch>
        </p:blipFill>
        <p:spPr>
          <a:xfrm>
            <a:off x="9775887" y="4254522"/>
            <a:ext cx="171450" cy="171450"/>
          </a:xfrm>
          <a:prstGeom prst="rect">
            <a:avLst/>
          </a:prstGeom>
        </p:spPr>
      </p:pic>
      <p:sp>
        <p:nvSpPr>
          <p:cNvPr id="199" name="Text 52"/>
          <p:cNvSpPr/>
          <p:nvPr/>
        </p:nvSpPr>
        <p:spPr>
          <a:xfrm>
            <a:off x="10000673" y="4264047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200" name="Image 145" descr="preencoded.png">    </p:cNvPr>
          <p:cNvPicPr>
            <a:picLocks noChangeAspect="1"/>
          </p:cNvPicPr>
          <p:nvPr/>
        </p:nvPicPr>
        <p:blipFill>
          <a:blip r:embed="rId146"/>
          <a:stretch>
            <a:fillRect/>
          </a:stretch>
        </p:blipFill>
        <p:spPr>
          <a:xfrm>
            <a:off x="11121842" y="4092569"/>
            <a:ext cx="1524140" cy="508744"/>
          </a:xfrm>
          <a:prstGeom prst="rect">
            <a:avLst/>
          </a:prstGeom>
        </p:spPr>
      </p:pic>
      <p:pic>
        <p:nvPicPr>
          <p:cNvPr id="201" name="Image 146" descr="preencoded.png">    </p:cNvPr>
          <p:cNvPicPr>
            <a:picLocks noChangeAspect="1"/>
          </p:cNvPicPr>
          <p:nvPr/>
        </p:nvPicPr>
        <p:blipFill>
          <a:blip r:embed="rId147"/>
          <a:stretch>
            <a:fillRect/>
          </a:stretch>
        </p:blipFill>
        <p:spPr>
          <a:xfrm>
            <a:off x="11223827" y="4206897"/>
            <a:ext cx="1320165" cy="266700"/>
          </a:xfrm>
          <a:prstGeom prst="rect">
            <a:avLst/>
          </a:prstGeom>
        </p:spPr>
      </p:pic>
      <p:pic>
        <p:nvPicPr>
          <p:cNvPr id="202" name="Image 147" descr="preencoded.png">    </p:cNvPr>
          <p:cNvPicPr>
            <a:picLocks noChangeAspect="1"/>
          </p:cNvPicPr>
          <p:nvPr/>
        </p:nvPicPr>
        <p:blipFill>
          <a:blip r:embed="rId148"/>
          <a:stretch>
            <a:fillRect/>
          </a:stretch>
        </p:blipFill>
        <p:spPr>
          <a:xfrm>
            <a:off x="11300027" y="4254522"/>
            <a:ext cx="171450" cy="171450"/>
          </a:xfrm>
          <a:prstGeom prst="rect">
            <a:avLst/>
          </a:prstGeom>
        </p:spPr>
      </p:pic>
      <p:sp>
        <p:nvSpPr>
          <p:cNvPr id="203" name="Text 53"/>
          <p:cNvSpPr/>
          <p:nvPr/>
        </p:nvSpPr>
        <p:spPr>
          <a:xfrm>
            <a:off x="11524813" y="4264047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204" name="Image 148" descr="preencoded.png">    </p:cNvPr>
          <p:cNvPicPr>
            <a:picLocks noChangeAspect="1"/>
          </p:cNvPicPr>
          <p:nvPr/>
        </p:nvPicPr>
        <p:blipFill>
          <a:blip r:embed="rId149"/>
          <a:stretch>
            <a:fillRect/>
          </a:stretch>
        </p:blipFill>
        <p:spPr>
          <a:xfrm>
            <a:off x="12645982" y="4092569"/>
            <a:ext cx="1524140" cy="508744"/>
          </a:xfrm>
          <a:prstGeom prst="rect">
            <a:avLst/>
          </a:prstGeom>
        </p:spPr>
      </p:pic>
      <p:pic>
        <p:nvPicPr>
          <p:cNvPr id="205" name="Image 149" descr="preencoded.png">    </p:cNvPr>
          <p:cNvPicPr>
            <a:picLocks noChangeAspect="1"/>
          </p:cNvPicPr>
          <p:nvPr/>
        </p:nvPicPr>
        <p:blipFill>
          <a:blip r:embed="rId150"/>
          <a:stretch>
            <a:fillRect/>
          </a:stretch>
        </p:blipFill>
        <p:spPr>
          <a:xfrm>
            <a:off x="12747966" y="4206897"/>
            <a:ext cx="1320165" cy="266700"/>
          </a:xfrm>
          <a:prstGeom prst="rect">
            <a:avLst/>
          </a:prstGeom>
        </p:spPr>
      </p:pic>
      <p:pic>
        <p:nvPicPr>
          <p:cNvPr id="206" name="Image 150" descr="preencoded.png">    </p:cNvPr>
          <p:cNvPicPr>
            <a:picLocks noChangeAspect="1"/>
          </p:cNvPicPr>
          <p:nvPr/>
        </p:nvPicPr>
        <p:blipFill>
          <a:blip r:embed="rId151"/>
          <a:stretch>
            <a:fillRect/>
          </a:stretch>
        </p:blipFill>
        <p:spPr>
          <a:xfrm>
            <a:off x="12824166" y="4254522"/>
            <a:ext cx="171450" cy="171450"/>
          </a:xfrm>
          <a:prstGeom prst="rect">
            <a:avLst/>
          </a:prstGeom>
        </p:spPr>
      </p:pic>
      <p:sp>
        <p:nvSpPr>
          <p:cNvPr id="207" name="Text 54"/>
          <p:cNvSpPr/>
          <p:nvPr/>
        </p:nvSpPr>
        <p:spPr>
          <a:xfrm>
            <a:off x="13048952" y="4264047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208" name="Image 151" descr="preencoded.png">    </p:cNvPr>
          <p:cNvPicPr>
            <a:picLocks noChangeAspect="1"/>
          </p:cNvPicPr>
          <p:nvPr/>
        </p:nvPicPr>
        <p:blipFill>
          <a:blip r:embed="rId152"/>
          <a:stretch>
            <a:fillRect/>
          </a:stretch>
        </p:blipFill>
        <p:spPr>
          <a:xfrm>
            <a:off x="14170121" y="4092569"/>
            <a:ext cx="1524140" cy="508744"/>
          </a:xfrm>
          <a:prstGeom prst="rect">
            <a:avLst/>
          </a:prstGeom>
        </p:spPr>
      </p:pic>
      <p:pic>
        <p:nvPicPr>
          <p:cNvPr id="209" name="Image 152" descr="preencoded.png">    </p:cNvPr>
          <p:cNvPicPr>
            <a:picLocks noChangeAspect="1"/>
          </p:cNvPicPr>
          <p:nvPr/>
        </p:nvPicPr>
        <p:blipFill>
          <a:blip r:embed="rId153"/>
          <a:stretch>
            <a:fillRect/>
          </a:stretch>
        </p:blipFill>
        <p:spPr>
          <a:xfrm>
            <a:off x="14272106" y="4206897"/>
            <a:ext cx="1320165" cy="266700"/>
          </a:xfrm>
          <a:prstGeom prst="rect">
            <a:avLst/>
          </a:prstGeom>
        </p:spPr>
      </p:pic>
      <p:pic>
        <p:nvPicPr>
          <p:cNvPr id="210" name="Image 153" descr="preencoded.png">    </p:cNvPr>
          <p:cNvPicPr>
            <a:picLocks noChangeAspect="1"/>
          </p:cNvPicPr>
          <p:nvPr/>
        </p:nvPicPr>
        <p:blipFill>
          <a:blip r:embed="rId154"/>
          <a:stretch>
            <a:fillRect/>
          </a:stretch>
        </p:blipFill>
        <p:spPr>
          <a:xfrm>
            <a:off x="14348306" y="4254522"/>
            <a:ext cx="171450" cy="171450"/>
          </a:xfrm>
          <a:prstGeom prst="rect">
            <a:avLst/>
          </a:prstGeom>
        </p:spPr>
      </p:pic>
      <p:sp>
        <p:nvSpPr>
          <p:cNvPr id="211" name="Text 55"/>
          <p:cNvSpPr/>
          <p:nvPr/>
        </p:nvSpPr>
        <p:spPr>
          <a:xfrm>
            <a:off x="14573092" y="4264047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212" name="Image 154" descr="preencoded.png">    </p:cNvPr>
          <p:cNvPicPr>
            <a:picLocks noChangeAspect="1"/>
          </p:cNvPicPr>
          <p:nvPr/>
        </p:nvPicPr>
        <p:blipFill>
          <a:blip r:embed="rId155"/>
          <a:stretch>
            <a:fillRect/>
          </a:stretch>
        </p:blipFill>
        <p:spPr>
          <a:xfrm>
            <a:off x="15694261" y="4092569"/>
            <a:ext cx="1509311" cy="508744"/>
          </a:xfrm>
          <a:prstGeom prst="rect">
            <a:avLst/>
          </a:prstGeom>
        </p:spPr>
      </p:pic>
      <p:pic>
        <p:nvPicPr>
          <p:cNvPr id="213" name="Image 155" descr="preencoded.png">    </p:cNvPr>
          <p:cNvPicPr>
            <a:picLocks noChangeAspect="1"/>
          </p:cNvPicPr>
          <p:nvPr/>
        </p:nvPicPr>
        <p:blipFill>
          <a:blip r:embed="rId156"/>
          <a:stretch>
            <a:fillRect/>
          </a:stretch>
        </p:blipFill>
        <p:spPr>
          <a:xfrm>
            <a:off x="15796245" y="4206897"/>
            <a:ext cx="1320165" cy="266700"/>
          </a:xfrm>
          <a:prstGeom prst="rect">
            <a:avLst/>
          </a:prstGeom>
        </p:spPr>
      </p:pic>
      <p:pic>
        <p:nvPicPr>
          <p:cNvPr id="214" name="Image 156" descr="preencoded.png">    </p:cNvPr>
          <p:cNvPicPr>
            <a:picLocks noChangeAspect="1"/>
          </p:cNvPicPr>
          <p:nvPr/>
        </p:nvPicPr>
        <p:blipFill>
          <a:blip r:embed="rId157"/>
          <a:stretch>
            <a:fillRect/>
          </a:stretch>
        </p:blipFill>
        <p:spPr>
          <a:xfrm>
            <a:off x="15872445" y="4254522"/>
            <a:ext cx="171450" cy="171450"/>
          </a:xfrm>
          <a:prstGeom prst="rect">
            <a:avLst/>
          </a:prstGeom>
        </p:spPr>
      </p:pic>
      <p:sp>
        <p:nvSpPr>
          <p:cNvPr id="215" name="Text 56"/>
          <p:cNvSpPr/>
          <p:nvPr/>
        </p:nvSpPr>
        <p:spPr>
          <a:xfrm>
            <a:off x="16097231" y="4264047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216" name="Image 157" descr="preencoded.png">    </p:cNvPr>
          <p:cNvPicPr>
            <a:picLocks noChangeAspect="1"/>
          </p:cNvPicPr>
          <p:nvPr/>
        </p:nvPicPr>
        <p:blipFill>
          <a:blip r:embed="rId158"/>
          <a:stretch>
            <a:fillRect/>
          </a:stretch>
        </p:blipFill>
        <p:spPr>
          <a:xfrm>
            <a:off x="1084427" y="4601310"/>
            <a:ext cx="16119145" cy="495359"/>
          </a:xfrm>
          <a:prstGeom prst="rect">
            <a:avLst/>
          </a:prstGeom>
        </p:spPr>
      </p:pic>
      <p:pic>
        <p:nvPicPr>
          <p:cNvPr id="217" name="Image 158" descr="preencoded.png">    </p:cNvPr>
          <p:cNvPicPr>
            <a:picLocks noChangeAspect="1"/>
          </p:cNvPicPr>
          <p:nvPr/>
        </p:nvPicPr>
        <p:blipFill>
          <a:blip r:embed="rId159"/>
          <a:stretch>
            <a:fillRect/>
          </a:stretch>
        </p:blipFill>
        <p:spPr>
          <a:xfrm>
            <a:off x="1084427" y="4601291"/>
            <a:ext cx="5464997" cy="495377"/>
          </a:xfrm>
          <a:prstGeom prst="rect">
            <a:avLst/>
          </a:prstGeom>
        </p:spPr>
      </p:pic>
      <p:sp>
        <p:nvSpPr>
          <p:cNvPr id="218" name="Text 57"/>
          <p:cNvSpPr/>
          <p:nvPr/>
        </p:nvSpPr>
        <p:spPr>
          <a:xfrm>
            <a:off x="1245050" y="4721768"/>
            <a:ext cx="1880235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Gas Station Solution</a:t>
            </a:r>
            <a:endParaRPr lang="en-US" sz="1476" dirty="0"/>
          </a:p>
        </p:txBody>
      </p:sp>
      <p:pic>
        <p:nvPicPr>
          <p:cNvPr id="219" name="Image 159" descr="preencoded.png">    </p:cNvPr>
          <p:cNvPicPr>
            <a:picLocks noChangeAspect="1"/>
          </p:cNvPicPr>
          <p:nvPr/>
        </p:nvPicPr>
        <p:blipFill>
          <a:blip r:embed="rId160"/>
          <a:stretch>
            <a:fillRect/>
          </a:stretch>
        </p:blipFill>
        <p:spPr>
          <a:xfrm>
            <a:off x="6549423" y="4601291"/>
            <a:ext cx="1524140" cy="495377"/>
          </a:xfrm>
          <a:prstGeom prst="rect">
            <a:avLst/>
          </a:prstGeom>
        </p:spPr>
      </p:pic>
      <p:pic>
        <p:nvPicPr>
          <p:cNvPr id="220" name="Image 160" descr="preencoded.png">    </p:cNvPr>
          <p:cNvPicPr>
            <a:picLocks noChangeAspect="1"/>
          </p:cNvPicPr>
          <p:nvPr/>
        </p:nvPicPr>
        <p:blipFill>
          <a:blip r:embed="rId161"/>
          <a:stretch>
            <a:fillRect/>
          </a:stretch>
        </p:blipFill>
        <p:spPr>
          <a:xfrm>
            <a:off x="6651408" y="4715619"/>
            <a:ext cx="1320165" cy="266700"/>
          </a:xfrm>
          <a:prstGeom prst="rect">
            <a:avLst/>
          </a:prstGeom>
        </p:spPr>
      </p:pic>
      <p:pic>
        <p:nvPicPr>
          <p:cNvPr id="221" name="Image 161" descr="preencoded.png">    </p:cNvPr>
          <p:cNvPicPr>
            <a:picLocks noChangeAspect="1"/>
          </p:cNvPicPr>
          <p:nvPr/>
        </p:nvPicPr>
        <p:blipFill>
          <a:blip r:embed="rId162"/>
          <a:stretch>
            <a:fillRect/>
          </a:stretch>
        </p:blipFill>
        <p:spPr>
          <a:xfrm>
            <a:off x="6727608" y="4763244"/>
            <a:ext cx="171450" cy="171450"/>
          </a:xfrm>
          <a:prstGeom prst="rect">
            <a:avLst/>
          </a:prstGeom>
        </p:spPr>
      </p:pic>
      <p:sp>
        <p:nvSpPr>
          <p:cNvPr id="222" name="Text 58"/>
          <p:cNvSpPr/>
          <p:nvPr/>
        </p:nvSpPr>
        <p:spPr>
          <a:xfrm>
            <a:off x="6952394" y="4772769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223" name="Image 162" descr="preencoded.png">    </p:cNvPr>
          <p:cNvPicPr>
            <a:picLocks noChangeAspect="1"/>
          </p:cNvPicPr>
          <p:nvPr/>
        </p:nvPicPr>
        <p:blipFill>
          <a:blip r:embed="rId163"/>
          <a:stretch>
            <a:fillRect/>
          </a:stretch>
        </p:blipFill>
        <p:spPr>
          <a:xfrm>
            <a:off x="8073563" y="4601291"/>
            <a:ext cx="1524140" cy="495377"/>
          </a:xfrm>
          <a:prstGeom prst="rect">
            <a:avLst/>
          </a:prstGeom>
        </p:spPr>
      </p:pic>
      <p:pic>
        <p:nvPicPr>
          <p:cNvPr id="224" name="Image 163" descr="preencoded.png">    </p:cNvPr>
          <p:cNvPicPr>
            <a:picLocks noChangeAspect="1"/>
          </p:cNvPicPr>
          <p:nvPr/>
        </p:nvPicPr>
        <p:blipFill>
          <a:blip r:embed="rId164"/>
          <a:stretch>
            <a:fillRect/>
          </a:stretch>
        </p:blipFill>
        <p:spPr>
          <a:xfrm>
            <a:off x="8175547" y="4715619"/>
            <a:ext cx="1320165" cy="266700"/>
          </a:xfrm>
          <a:prstGeom prst="rect">
            <a:avLst/>
          </a:prstGeom>
        </p:spPr>
      </p:pic>
      <p:pic>
        <p:nvPicPr>
          <p:cNvPr id="225" name="Image 164" descr="preencoded.png">    </p:cNvPr>
          <p:cNvPicPr>
            <a:picLocks noChangeAspect="1"/>
          </p:cNvPicPr>
          <p:nvPr/>
        </p:nvPicPr>
        <p:blipFill>
          <a:blip r:embed="rId165"/>
          <a:stretch>
            <a:fillRect/>
          </a:stretch>
        </p:blipFill>
        <p:spPr>
          <a:xfrm>
            <a:off x="8251747" y="4763244"/>
            <a:ext cx="171450" cy="171450"/>
          </a:xfrm>
          <a:prstGeom prst="rect">
            <a:avLst/>
          </a:prstGeom>
        </p:spPr>
      </p:pic>
      <p:sp>
        <p:nvSpPr>
          <p:cNvPr id="226" name="Text 59"/>
          <p:cNvSpPr/>
          <p:nvPr/>
        </p:nvSpPr>
        <p:spPr>
          <a:xfrm>
            <a:off x="8476534" y="4772769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227" name="Image 165" descr="preencoded.png">    </p:cNvPr>
          <p:cNvPicPr>
            <a:picLocks noChangeAspect="1"/>
          </p:cNvPicPr>
          <p:nvPr/>
        </p:nvPicPr>
        <p:blipFill>
          <a:blip r:embed="rId166"/>
          <a:stretch>
            <a:fillRect/>
          </a:stretch>
        </p:blipFill>
        <p:spPr>
          <a:xfrm>
            <a:off x="9597703" y="4601291"/>
            <a:ext cx="1524140" cy="495377"/>
          </a:xfrm>
          <a:prstGeom prst="rect">
            <a:avLst/>
          </a:prstGeom>
        </p:spPr>
      </p:pic>
      <p:pic>
        <p:nvPicPr>
          <p:cNvPr id="228" name="Image 166" descr="preencoded.png">    </p:cNvPr>
          <p:cNvPicPr>
            <a:picLocks noChangeAspect="1"/>
          </p:cNvPicPr>
          <p:nvPr/>
        </p:nvPicPr>
        <p:blipFill>
          <a:blip r:embed="rId167"/>
          <a:stretch>
            <a:fillRect/>
          </a:stretch>
        </p:blipFill>
        <p:spPr>
          <a:xfrm>
            <a:off x="9699687" y="4715619"/>
            <a:ext cx="1320165" cy="266700"/>
          </a:xfrm>
          <a:prstGeom prst="rect">
            <a:avLst/>
          </a:prstGeom>
        </p:spPr>
      </p:pic>
      <p:pic>
        <p:nvPicPr>
          <p:cNvPr id="229" name="Image 167" descr="preencoded.png">    </p:cNvPr>
          <p:cNvPicPr>
            <a:picLocks noChangeAspect="1"/>
          </p:cNvPicPr>
          <p:nvPr/>
        </p:nvPicPr>
        <p:blipFill>
          <a:blip r:embed="rId168"/>
          <a:stretch>
            <a:fillRect/>
          </a:stretch>
        </p:blipFill>
        <p:spPr>
          <a:xfrm>
            <a:off x="9775887" y="4763244"/>
            <a:ext cx="171450" cy="171450"/>
          </a:xfrm>
          <a:prstGeom prst="rect">
            <a:avLst/>
          </a:prstGeom>
        </p:spPr>
      </p:pic>
      <p:sp>
        <p:nvSpPr>
          <p:cNvPr id="230" name="Text 60"/>
          <p:cNvSpPr/>
          <p:nvPr/>
        </p:nvSpPr>
        <p:spPr>
          <a:xfrm>
            <a:off x="10000673" y="4772769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231" name="Image 168" descr="preencoded.png">    </p:cNvPr>
          <p:cNvPicPr>
            <a:picLocks noChangeAspect="1"/>
          </p:cNvPicPr>
          <p:nvPr/>
        </p:nvPicPr>
        <p:blipFill>
          <a:blip r:embed="rId169"/>
          <a:stretch>
            <a:fillRect/>
          </a:stretch>
        </p:blipFill>
        <p:spPr>
          <a:xfrm>
            <a:off x="11121842" y="4601291"/>
            <a:ext cx="1524140" cy="495377"/>
          </a:xfrm>
          <a:prstGeom prst="rect">
            <a:avLst/>
          </a:prstGeom>
        </p:spPr>
      </p:pic>
      <p:pic>
        <p:nvPicPr>
          <p:cNvPr id="232" name="Image 169" descr="preencoded.png">    </p:cNvPr>
          <p:cNvPicPr>
            <a:picLocks noChangeAspect="1"/>
          </p:cNvPicPr>
          <p:nvPr/>
        </p:nvPicPr>
        <p:blipFill>
          <a:blip r:embed="rId170"/>
          <a:stretch>
            <a:fillRect/>
          </a:stretch>
        </p:blipFill>
        <p:spPr>
          <a:xfrm>
            <a:off x="11223827" y="4715619"/>
            <a:ext cx="1320165" cy="266700"/>
          </a:xfrm>
          <a:prstGeom prst="rect">
            <a:avLst/>
          </a:prstGeom>
        </p:spPr>
      </p:pic>
      <p:pic>
        <p:nvPicPr>
          <p:cNvPr id="233" name="Image 170" descr="preencoded.png">    </p:cNvPr>
          <p:cNvPicPr>
            <a:picLocks noChangeAspect="1"/>
          </p:cNvPicPr>
          <p:nvPr/>
        </p:nvPicPr>
        <p:blipFill>
          <a:blip r:embed="rId171"/>
          <a:stretch>
            <a:fillRect/>
          </a:stretch>
        </p:blipFill>
        <p:spPr>
          <a:xfrm>
            <a:off x="11300027" y="4763244"/>
            <a:ext cx="171450" cy="171450"/>
          </a:xfrm>
          <a:prstGeom prst="rect">
            <a:avLst/>
          </a:prstGeom>
        </p:spPr>
      </p:pic>
      <p:sp>
        <p:nvSpPr>
          <p:cNvPr id="234" name="Text 61"/>
          <p:cNvSpPr/>
          <p:nvPr/>
        </p:nvSpPr>
        <p:spPr>
          <a:xfrm>
            <a:off x="11524813" y="4772769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235" name="Image 171" descr="preencoded.png">    </p:cNvPr>
          <p:cNvPicPr>
            <a:picLocks noChangeAspect="1"/>
          </p:cNvPicPr>
          <p:nvPr/>
        </p:nvPicPr>
        <p:blipFill>
          <a:blip r:embed="rId172"/>
          <a:stretch>
            <a:fillRect/>
          </a:stretch>
        </p:blipFill>
        <p:spPr>
          <a:xfrm>
            <a:off x="12645982" y="4601291"/>
            <a:ext cx="1524140" cy="495377"/>
          </a:xfrm>
          <a:prstGeom prst="rect">
            <a:avLst/>
          </a:prstGeom>
        </p:spPr>
      </p:pic>
      <p:pic>
        <p:nvPicPr>
          <p:cNvPr id="236" name="Image 172" descr="preencoded.png">    </p:cNvPr>
          <p:cNvPicPr>
            <a:picLocks noChangeAspect="1"/>
          </p:cNvPicPr>
          <p:nvPr/>
        </p:nvPicPr>
        <p:blipFill>
          <a:blip r:embed="rId173"/>
          <a:stretch>
            <a:fillRect/>
          </a:stretch>
        </p:blipFill>
        <p:spPr>
          <a:xfrm>
            <a:off x="12747966" y="4715619"/>
            <a:ext cx="1320165" cy="266700"/>
          </a:xfrm>
          <a:prstGeom prst="rect">
            <a:avLst/>
          </a:prstGeom>
        </p:spPr>
      </p:pic>
      <p:pic>
        <p:nvPicPr>
          <p:cNvPr id="237" name="Image 173" descr="preencoded.png">    </p:cNvPr>
          <p:cNvPicPr>
            <a:picLocks noChangeAspect="1"/>
          </p:cNvPicPr>
          <p:nvPr/>
        </p:nvPicPr>
        <p:blipFill>
          <a:blip r:embed="rId174"/>
          <a:stretch>
            <a:fillRect/>
          </a:stretch>
        </p:blipFill>
        <p:spPr>
          <a:xfrm>
            <a:off x="12824166" y="4763244"/>
            <a:ext cx="171450" cy="171450"/>
          </a:xfrm>
          <a:prstGeom prst="rect">
            <a:avLst/>
          </a:prstGeom>
        </p:spPr>
      </p:pic>
      <p:sp>
        <p:nvSpPr>
          <p:cNvPr id="238" name="Text 62"/>
          <p:cNvSpPr/>
          <p:nvPr/>
        </p:nvSpPr>
        <p:spPr>
          <a:xfrm>
            <a:off x="13048952" y="4772769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239" name="Image 174" descr="preencoded.png">    </p:cNvPr>
          <p:cNvPicPr>
            <a:picLocks noChangeAspect="1"/>
          </p:cNvPicPr>
          <p:nvPr/>
        </p:nvPicPr>
        <p:blipFill>
          <a:blip r:embed="rId175"/>
          <a:stretch>
            <a:fillRect/>
          </a:stretch>
        </p:blipFill>
        <p:spPr>
          <a:xfrm>
            <a:off x="14170121" y="4601291"/>
            <a:ext cx="1524140" cy="495377"/>
          </a:xfrm>
          <a:prstGeom prst="rect">
            <a:avLst/>
          </a:prstGeom>
        </p:spPr>
      </p:pic>
      <p:pic>
        <p:nvPicPr>
          <p:cNvPr id="240" name="Image 175" descr="preencoded.png">    </p:cNvPr>
          <p:cNvPicPr>
            <a:picLocks noChangeAspect="1"/>
          </p:cNvPicPr>
          <p:nvPr/>
        </p:nvPicPr>
        <p:blipFill>
          <a:blip r:embed="rId176"/>
          <a:stretch>
            <a:fillRect/>
          </a:stretch>
        </p:blipFill>
        <p:spPr>
          <a:xfrm>
            <a:off x="14272106" y="4715619"/>
            <a:ext cx="1320165" cy="266700"/>
          </a:xfrm>
          <a:prstGeom prst="rect">
            <a:avLst/>
          </a:prstGeom>
        </p:spPr>
      </p:pic>
      <p:pic>
        <p:nvPicPr>
          <p:cNvPr id="241" name="Image 176" descr="preencoded.png">    </p:cNvPr>
          <p:cNvPicPr>
            <a:picLocks noChangeAspect="1"/>
          </p:cNvPicPr>
          <p:nvPr/>
        </p:nvPicPr>
        <p:blipFill>
          <a:blip r:embed="rId177"/>
          <a:stretch>
            <a:fillRect/>
          </a:stretch>
        </p:blipFill>
        <p:spPr>
          <a:xfrm>
            <a:off x="14348306" y="4763244"/>
            <a:ext cx="171450" cy="171450"/>
          </a:xfrm>
          <a:prstGeom prst="rect">
            <a:avLst/>
          </a:prstGeom>
        </p:spPr>
      </p:pic>
      <p:sp>
        <p:nvSpPr>
          <p:cNvPr id="242" name="Text 63"/>
          <p:cNvSpPr/>
          <p:nvPr/>
        </p:nvSpPr>
        <p:spPr>
          <a:xfrm>
            <a:off x="14573092" y="4772769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  <p:pic>
        <p:nvPicPr>
          <p:cNvPr id="243" name="Image 177" descr="preencoded.png">    </p:cNvPr>
          <p:cNvPicPr>
            <a:picLocks noChangeAspect="1"/>
          </p:cNvPicPr>
          <p:nvPr/>
        </p:nvPicPr>
        <p:blipFill>
          <a:blip r:embed="rId178"/>
          <a:stretch>
            <a:fillRect/>
          </a:stretch>
        </p:blipFill>
        <p:spPr>
          <a:xfrm>
            <a:off x="15694261" y="4601291"/>
            <a:ext cx="1509311" cy="495377"/>
          </a:xfrm>
          <a:prstGeom prst="rect">
            <a:avLst/>
          </a:prstGeom>
        </p:spPr>
      </p:pic>
      <p:pic>
        <p:nvPicPr>
          <p:cNvPr id="244" name="Image 178" descr="preencoded.png">    </p:cNvPr>
          <p:cNvPicPr>
            <a:picLocks noChangeAspect="1"/>
          </p:cNvPicPr>
          <p:nvPr/>
        </p:nvPicPr>
        <p:blipFill>
          <a:blip r:embed="rId179"/>
          <a:stretch>
            <a:fillRect/>
          </a:stretch>
        </p:blipFill>
        <p:spPr>
          <a:xfrm>
            <a:off x="15796245" y="4715619"/>
            <a:ext cx="1320165" cy="266700"/>
          </a:xfrm>
          <a:prstGeom prst="rect">
            <a:avLst/>
          </a:prstGeom>
        </p:spPr>
      </p:pic>
      <p:pic>
        <p:nvPicPr>
          <p:cNvPr id="245" name="Image 179" descr="preencoded.png">    </p:cNvPr>
          <p:cNvPicPr>
            <a:picLocks noChangeAspect="1"/>
          </p:cNvPicPr>
          <p:nvPr/>
        </p:nvPicPr>
        <p:blipFill>
          <a:blip r:embed="rId180"/>
          <a:stretch>
            <a:fillRect/>
          </a:stretch>
        </p:blipFill>
        <p:spPr>
          <a:xfrm>
            <a:off x="15872445" y="4763244"/>
            <a:ext cx="171450" cy="171450"/>
          </a:xfrm>
          <a:prstGeom prst="rect">
            <a:avLst/>
          </a:prstGeom>
        </p:spPr>
      </p:pic>
      <p:sp>
        <p:nvSpPr>
          <p:cNvPr id="246" name="Text 64"/>
          <p:cNvSpPr/>
          <p:nvPr/>
        </p:nvSpPr>
        <p:spPr>
          <a:xfrm>
            <a:off x="16097231" y="4772769"/>
            <a:ext cx="9901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20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2026-08-13T14:09:49Z</dcterms:created>
  <dcterms:modified xsi:type="dcterms:W3CDTF">2026-08-13T14:09:49Z</dcterms:modified>
</cp:coreProperties>
</file>