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1" y="830070"/>
            <a:ext cx="17216961" cy="938296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365591"/>
            <a:ext cx="16145921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796088" y="5636363"/>
            <a:ext cx="4930616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Pix biometrics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1392362" y="6822114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Payment solution that enables direct online purchases using device biometrics and Open Finance without opening a banking app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7929563" y="7360183"/>
            <a:ext cx="255031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#retail #individuals #instore</a:t>
            </a:r>
            <a:endParaRPr lang="en-US" sz="1476" dirty="0"/>
          </a:p>
        </p:txBody>
      </p:sp>
      <p:sp>
        <p:nvSpPr>
          <p:cNvPr id="7" name="Text 3"/>
          <p:cNvSpPr/>
          <p:nvPr/>
        </p:nvSpPr>
        <p:spPr>
          <a:xfrm>
            <a:off x="7989280" y="8386130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8" name="Text 4"/>
          <p:cNvSpPr/>
          <p:nvPr/>
        </p:nvSpPr>
        <p:spPr>
          <a:xfrm>
            <a:off x="8963174" y="8386130"/>
            <a:ext cx="80010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75" y="8386130"/>
            <a:ext cx="321320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964568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642603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694" y="1987748"/>
            <a:ext cx="3748646" cy="334699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56014" y="2309068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Frictionless Checkout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5556014" y="3380519"/>
            <a:ext cx="3106015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Fast payment authorization using device biometrics, without needing to scan QR codes or open a banking app.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660" y="1987748"/>
            <a:ext cx="3748646" cy="334699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25980" y="2309068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Enhanced Fraud Security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9625980" y="3380519"/>
            <a:ext cx="3106015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Protection against fraudulent activity using unique, device-level biometric authentication for every customer transaction.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694" y="5656064"/>
            <a:ext cx="3748646" cy="334699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56014" y="5977384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Maximized Sales Conversion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5556014" y="7048835"/>
            <a:ext cx="3106015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Higher completion rates and significantly reduced cart abandonment by eliminating traditional checkout friction.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660" y="5656064"/>
            <a:ext cx="3748646" cy="3346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25980" y="5977384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Instant Transaction Velocity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9625980" y="7048835"/>
            <a:ext cx="3106015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Near-instant payment authorization and confirmation directly on the merchant's page to minimize processing wait times.</a:t>
            </a:r>
            <a:endParaRPr lang="en-US" sz="1476" dirty="0"/>
          </a:p>
        </p:txBody>
      </p:sp>
      <p:sp>
        <p:nvSpPr>
          <p:cNvPr id="16" name="Text 9"/>
          <p:cNvSpPr/>
          <p:nvPr/>
        </p:nvSpPr>
        <p:spPr>
          <a:xfrm>
            <a:off x="1071042" y="321283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7" name="Text 10"/>
          <p:cNvSpPr/>
          <p:nvPr/>
        </p:nvSpPr>
        <p:spPr>
          <a:xfrm>
            <a:off x="1959211" y="321283"/>
            <a:ext cx="150018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Pix biometrics</a:t>
            </a:r>
            <a:endParaRPr lang="en-US" sz="1687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2026-08-18T12:22:31Z</dcterms:created>
  <dcterms:modified xsi:type="dcterms:W3CDTF">2026-08-18T12:22:31Z</dcterms:modified>
</cp:coreProperties>
</file>