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</p:sldIdLst>
  <p:sldSz cx="12191969" cy="6851632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163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969" cy="685163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- Branch Portal</dc:title>
  <dc:subject>Getnet product one-pager - Figma: Tótem v1 / vas/crediario</dc:subject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