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8288000" cy="10277475"/>
  <p:notesSz cx="10277475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94835" y="1206010"/>
            <a:ext cx="4498367" cy="40431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81950" y="5155462"/>
            <a:ext cx="2440305" cy="1165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590"/>
              </a:lnSpc>
              <a:buNone/>
            </a:pPr>
            <a:r>
              <a:rPr lang="en-US" sz="6325" b="1" dirty="0">
                <a:solidFill>
                  <a:srgbClr val="000000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Get QR</a:t>
            </a:r>
            <a:endParaRPr lang="en-US" sz="6325" dirty="0"/>
          </a:p>
        </p:txBody>
      </p:sp>
      <p:sp>
        <p:nvSpPr>
          <p:cNvPr id="4" name="Text 1"/>
          <p:cNvSpPr/>
          <p:nvPr/>
        </p:nvSpPr>
        <p:spPr>
          <a:xfrm>
            <a:off x="8062913" y="6180572"/>
            <a:ext cx="2270284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Uruguay: Toke / Plexo QR</a:t>
            </a:r>
            <a:endParaRPr lang="en-US" sz="1476" dirty="0"/>
          </a:p>
        </p:txBody>
      </p:sp>
      <p:sp>
        <p:nvSpPr>
          <p:cNvPr id="5" name="Text 2"/>
          <p:cNvSpPr/>
          <p:nvPr/>
        </p:nvSpPr>
        <p:spPr>
          <a:xfrm>
            <a:off x="1392362" y="6670997"/>
            <a:ext cx="15503297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Getnet QR is a QR-code payment solution letting merchants accept payments via banking apps or e-wallets, using dynamic or static QR codes without a card terminal.</a:t>
            </a:r>
            <a:endParaRPr lang="en-US" sz="1687" dirty="0"/>
          </a:p>
        </p:txBody>
      </p:sp>
      <p:sp>
        <p:nvSpPr>
          <p:cNvPr id="6" name="Text 3"/>
          <p:cNvSpPr/>
          <p:nvPr/>
        </p:nvSpPr>
        <p:spPr>
          <a:xfrm>
            <a:off x="7239000" y="7532917"/>
            <a:ext cx="4000500" cy="331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#mobile #allsegments #allindustries #retail </a:t>
            </a:r>
            <a:endParaRPr lang="en-US" sz="1476" dirty="0"/>
          </a:p>
        </p:txBody>
      </p:sp>
      <p:sp>
        <p:nvSpPr>
          <p:cNvPr id="7" name="Text 4"/>
          <p:cNvSpPr/>
          <p:nvPr/>
        </p:nvSpPr>
        <p:spPr>
          <a:xfrm>
            <a:off x="7426226" y="8344663"/>
            <a:ext cx="910114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Availability</a:t>
            </a:r>
            <a:endParaRPr lang="en-US" sz="1265" dirty="0"/>
          </a:p>
        </p:txBody>
      </p:sp>
      <p:sp>
        <p:nvSpPr>
          <p:cNvPr id="8" name="Text 5"/>
          <p:cNvSpPr/>
          <p:nvPr/>
        </p:nvSpPr>
        <p:spPr>
          <a:xfrm>
            <a:off x="8445401" y="8344663"/>
            <a:ext cx="1009650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b="1" dirty="0">
                <a:solidFill>
                  <a:srgbClr val="8F8F8F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Current:</a:t>
            </a:r>
            <a:endParaRPr lang="en-US" sz="1265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651" y="8344663"/>
            <a:ext cx="1178161" cy="32132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445401" y="8773083"/>
            <a:ext cx="1019175" cy="262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687"/>
              </a:lnSpc>
              <a:buNone/>
            </a:pPr>
            <a:r>
              <a:rPr lang="en-US" sz="1265" dirty="0">
                <a:solidFill>
                  <a:srgbClr val="8F8F8F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Upcoming:</a:t>
            </a:r>
            <a:endParaRPr lang="en-US" sz="1265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3176" y="8773083"/>
            <a:ext cx="321320" cy="3213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939228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71042" y="642603"/>
            <a:ext cx="16145921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6325"/>
              </a:lnSpc>
              <a:buNone/>
            </a:pPr>
            <a:r>
              <a:rPr lang="en-US" sz="5060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Value proposition main atributes</a:t>
            </a:r>
            <a:endParaRPr lang="en-US" sz="506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200" y="1987748"/>
            <a:ext cx="3748646" cy="321904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3518520" y="2309068"/>
            <a:ext cx="310601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Payment Flexibility</a:t>
            </a:r>
            <a:endParaRPr lang="en-US" sz="2952" dirty="0"/>
          </a:p>
        </p:txBody>
      </p:sp>
      <p:sp>
        <p:nvSpPr>
          <p:cNvPr id="6" name="Text 2"/>
          <p:cNvSpPr/>
          <p:nvPr/>
        </p:nvSpPr>
        <p:spPr>
          <a:xfrm>
            <a:off x="3518520" y="2951894"/>
            <a:ext cx="3106015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Your customer chooses how to pay, as you can accept all virtual wallets and banking apps.</a:t>
            </a:r>
            <a:endParaRPr lang="en-US" sz="1476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696" y="1987748"/>
            <a:ext cx="3748646" cy="321904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591016" y="2309068"/>
            <a:ext cx="3106015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Universal QR Compatibility</a:t>
            </a:r>
            <a:endParaRPr lang="en-US" sz="2952" dirty="0"/>
          </a:p>
        </p:txBody>
      </p:sp>
      <p:sp>
        <p:nvSpPr>
          <p:cNvPr id="9" name="Text 4"/>
          <p:cNvSpPr/>
          <p:nvPr/>
        </p:nvSpPr>
        <p:spPr>
          <a:xfrm>
            <a:off x="7591016" y="3380519"/>
            <a:ext cx="3106015" cy="1611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Accept payments from any virtual wallet or banking app. Your customers simply scan and pay using their preferred method, ensuring you never miss a sale.</a:t>
            </a:r>
            <a:endParaRPr lang="en-US" sz="1476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2191" y="1987748"/>
            <a:ext cx="3748646" cy="305711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663511" y="2309068"/>
            <a:ext cx="306585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Security and Professional Support</a:t>
            </a:r>
            <a:endParaRPr lang="en-US" sz="2952" dirty="0"/>
          </a:p>
        </p:txBody>
      </p:sp>
      <p:sp>
        <p:nvSpPr>
          <p:cNvPr id="12" name="Text 6"/>
          <p:cNvSpPr/>
          <p:nvPr/>
        </p:nvSpPr>
        <p:spPr>
          <a:xfrm>
            <a:off x="11663511" y="3809144"/>
            <a:ext cx="3106015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Guarantee protected transactions under PCI standards and rely on specialized support from 6:00 AM to midnight every day.</a:t>
            </a:r>
            <a:endParaRPr lang="en-US" sz="1476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429" y="5530639"/>
            <a:ext cx="3748646" cy="3219041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554749" y="5851959"/>
            <a:ext cx="306585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Integrated Management Ecosystem</a:t>
            </a:r>
            <a:endParaRPr lang="en-US" sz="2952" dirty="0"/>
          </a:p>
        </p:txBody>
      </p:sp>
      <p:sp>
        <p:nvSpPr>
          <p:cNvPr id="15" name="Text 8"/>
          <p:cNvSpPr/>
          <p:nvPr/>
        </p:nvSpPr>
        <p:spPr>
          <a:xfrm>
            <a:off x="5554749" y="7352035"/>
            <a:ext cx="3106015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Manage your business, generate payment links, perform daily closings, and view detailed reports from a unified Dashboard.</a:t>
            </a:r>
            <a:endParaRPr lang="en-US" sz="1476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05925" y="5530639"/>
            <a:ext cx="3748646" cy="3219041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9627245" y="5851959"/>
            <a:ext cx="3065851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73"/>
              </a:lnSpc>
              <a:buNone/>
            </a:pPr>
            <a:r>
              <a:rPr lang="en-US" sz="2952" b="1" dirty="0">
                <a:solidFill>
                  <a:srgbClr val="444444"/>
                </a:solidFill>
                <a:latin typeface="Santander Headline" pitchFamily="34" charset="0"/>
                <a:ea typeface="Santander Headline" pitchFamily="34" charset="-122"/>
                <a:cs typeface="Santander Headline" pitchFamily="34" charset="-120"/>
              </a:rPr>
              <a:t>Direct and Transparent Settlement</a:t>
            </a:r>
            <a:endParaRPr lang="en-US" sz="2952" dirty="0"/>
          </a:p>
        </p:txBody>
      </p:sp>
      <p:sp>
        <p:nvSpPr>
          <p:cNvPr id="18" name="Text 10"/>
          <p:cNvSpPr/>
          <p:nvPr/>
        </p:nvSpPr>
        <p:spPr>
          <a:xfrm>
            <a:off x="9627245" y="7352035"/>
            <a:ext cx="3106015" cy="12915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8"/>
              </a:lnSpc>
              <a:buNone/>
            </a:pPr>
            <a:r>
              <a:rPr lang="en-US" sz="1476" dirty="0">
                <a:solidFill>
                  <a:srgbClr val="444444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Receive your sales revenue directly into your bank account or preferred virtual wallet with constantly updated rates and commissions.</a:t>
            </a:r>
            <a:endParaRPr lang="en-US" sz="1476" dirty="0"/>
          </a:p>
        </p:txBody>
      </p:sp>
      <p:sp>
        <p:nvSpPr>
          <p:cNvPr id="19" name="Text 11"/>
          <p:cNvSpPr/>
          <p:nvPr/>
        </p:nvSpPr>
        <p:spPr>
          <a:xfrm>
            <a:off x="1071042" y="321283"/>
            <a:ext cx="820103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767676"/>
                </a:solidFill>
                <a:latin typeface="Santander Micro Text" pitchFamily="34" charset="0"/>
                <a:ea typeface="Santander Micro Text" pitchFamily="34" charset="-122"/>
                <a:cs typeface="Santander Micro Text" pitchFamily="34" charset="-120"/>
              </a:rPr>
              <a:t>Product</a:t>
            </a:r>
            <a:endParaRPr lang="en-US" sz="1687" dirty="0"/>
          </a:p>
        </p:txBody>
      </p:sp>
      <p:sp>
        <p:nvSpPr>
          <p:cNvPr id="20" name="Text 12"/>
          <p:cNvSpPr/>
          <p:nvPr/>
        </p:nvSpPr>
        <p:spPr>
          <a:xfrm>
            <a:off x="1959211" y="321283"/>
            <a:ext cx="72009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30"/>
              </a:lnSpc>
              <a:buNone/>
            </a:pPr>
            <a:r>
              <a:rPr lang="en-US" sz="1687" dirty="0">
                <a:solidFill>
                  <a:srgbClr val="222222"/>
                </a:solidFill>
                <a:latin typeface="Santander Micro Text SemiBold" pitchFamily="34" charset="0"/>
                <a:ea typeface="Santander Micro Text SemiBold" pitchFamily="34" charset="-122"/>
                <a:cs typeface="Santander Micro Text SemiBold" pitchFamily="34" charset="-120"/>
              </a:rPr>
              <a:t>Get QR</a:t>
            </a:r>
            <a:endParaRPr lang="en-US" sz="168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2026-09-01T14:23:35Z</dcterms:created>
  <dcterms:modified xsi:type="dcterms:W3CDTF">2026-09-01T14:23:35Z</dcterms:modified>
</cp:coreProperties>
</file>