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8288000" cy="10281979"/>
  <p:notesSz cx="10281979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image" Target="../media/image-2-14.png"/><Relationship Id="rId15" Type="http://schemas.openxmlformats.org/officeDocument/2006/relationships/image" Target="../media/image-2-15.png"/><Relationship Id="rId16" Type="http://schemas.openxmlformats.org/officeDocument/2006/relationships/image" Target="../media/image-2-16.png"/><Relationship Id="rId17" Type="http://schemas.openxmlformats.org/officeDocument/2006/relationships/image" Target="../media/image-2-17.png"/><Relationship Id="rId18" Type="http://schemas.openxmlformats.org/officeDocument/2006/relationships/image" Target="../media/image-2-18.png"/><Relationship Id="rId19" Type="http://schemas.openxmlformats.org/officeDocument/2006/relationships/image" Target="../media/image-2-19.png"/><Relationship Id="rId20" Type="http://schemas.openxmlformats.org/officeDocument/2006/relationships/image" Target="../media/image-2-20.png"/><Relationship Id="rId21" Type="http://schemas.openxmlformats.org/officeDocument/2006/relationships/image" Target="../media/image-2-21.png"/><Relationship Id="rId22" Type="http://schemas.openxmlformats.org/officeDocument/2006/relationships/image" Target="../media/image-2-22.png"/><Relationship Id="rId23" Type="http://schemas.openxmlformats.org/officeDocument/2006/relationships/image" Target="../media/image-2-23.png"/><Relationship Id="rId24" Type="http://schemas.openxmlformats.org/officeDocument/2006/relationships/image" Target="../media/image-2-24.png"/><Relationship Id="rId25" Type="http://schemas.openxmlformats.org/officeDocument/2006/relationships/image" Target="../media/image-2-25.png"/><Relationship Id="rId26" Type="http://schemas.openxmlformats.org/officeDocument/2006/relationships/image" Target="../media/image-2-26.png"/><Relationship Id="rId27" Type="http://schemas.openxmlformats.org/officeDocument/2006/relationships/image" Target="../media/image-2-27.png"/><Relationship Id="rId28" Type="http://schemas.openxmlformats.org/officeDocument/2006/relationships/image" Target="../media/image-2-28.png"/><Relationship Id="rId29" Type="http://schemas.openxmlformats.org/officeDocument/2006/relationships/image" Target="../media/image-2-29.png"/><Relationship Id="rId30" Type="http://schemas.openxmlformats.org/officeDocument/2006/relationships/slideLayout" Target="../slideLayouts/slideLayout1.xml"/><Relationship Id="rId3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image" Target="../media/image-4-18.png"/><Relationship Id="rId19" Type="http://schemas.openxmlformats.org/officeDocument/2006/relationships/image" Target="../media/image-4-19.png"/><Relationship Id="rId20" Type="http://schemas.openxmlformats.org/officeDocument/2006/relationships/image" Target="../media/image-4-20.png"/><Relationship Id="rId21" Type="http://schemas.openxmlformats.org/officeDocument/2006/relationships/image" Target="../media/image-4-21.png"/><Relationship Id="rId22" Type="http://schemas.openxmlformats.org/officeDocument/2006/relationships/image" Target="../media/image-4-22.png"/><Relationship Id="rId23" Type="http://schemas.openxmlformats.org/officeDocument/2006/relationships/image" Target="../media/image-4-23.png"/><Relationship Id="rId24" Type="http://schemas.openxmlformats.org/officeDocument/2006/relationships/image" Target="../media/image-4-24.png"/><Relationship Id="rId25" Type="http://schemas.openxmlformats.org/officeDocument/2006/relationships/image" Target="../media/image-4-25.png"/><Relationship Id="rId26" Type="http://schemas.openxmlformats.org/officeDocument/2006/relationships/image" Target="../media/image-4-26.png"/><Relationship Id="rId27" Type="http://schemas.openxmlformats.org/officeDocument/2006/relationships/image" Target="../media/image-4-27.png"/><Relationship Id="rId28" Type="http://schemas.openxmlformats.org/officeDocument/2006/relationships/image" Target="../media/image-4-28.png"/><Relationship Id="rId29" Type="http://schemas.openxmlformats.org/officeDocument/2006/relationships/image" Target="../media/image-4-29.png"/><Relationship Id="rId30" Type="http://schemas.openxmlformats.org/officeDocument/2006/relationships/image" Target="../media/image-4-30.png"/><Relationship Id="rId31" Type="http://schemas.openxmlformats.org/officeDocument/2006/relationships/image" Target="../media/image-4-31.png"/><Relationship Id="rId32" Type="http://schemas.openxmlformats.org/officeDocument/2006/relationships/image" Target="../media/image-4-32.png"/><Relationship Id="rId33" Type="http://schemas.openxmlformats.org/officeDocument/2006/relationships/image" Target="../media/image-4-33.png"/><Relationship Id="rId34" Type="http://schemas.openxmlformats.org/officeDocument/2006/relationships/image" Target="../media/image-4-34.png"/><Relationship Id="rId35" Type="http://schemas.openxmlformats.org/officeDocument/2006/relationships/image" Target="../media/image-4-35.png"/><Relationship Id="rId36" Type="http://schemas.openxmlformats.org/officeDocument/2006/relationships/image" Target="../media/image-4-36.png"/><Relationship Id="rId37" Type="http://schemas.openxmlformats.org/officeDocument/2006/relationships/image" Target="../media/image-4-37.png"/><Relationship Id="rId38" Type="http://schemas.openxmlformats.org/officeDocument/2006/relationships/image" Target="../media/image-4-38.png"/><Relationship Id="rId39" Type="http://schemas.openxmlformats.org/officeDocument/2006/relationships/image" Target="../media/image-4-39.png"/><Relationship Id="rId40" Type="http://schemas.openxmlformats.org/officeDocument/2006/relationships/image" Target="../media/image-4-40.png"/><Relationship Id="rId41" Type="http://schemas.openxmlformats.org/officeDocument/2006/relationships/image" Target="../media/image-4-41.png"/><Relationship Id="rId42" Type="http://schemas.openxmlformats.org/officeDocument/2006/relationships/image" Target="../media/image-4-42.png"/><Relationship Id="rId43" Type="http://schemas.openxmlformats.org/officeDocument/2006/relationships/image" Target="../media/image-4-43.png"/><Relationship Id="rId44" Type="http://schemas.openxmlformats.org/officeDocument/2006/relationships/image" Target="../media/image-4-44.png"/><Relationship Id="rId45" Type="http://schemas.openxmlformats.org/officeDocument/2006/relationships/image" Target="../media/image-4-45.png"/><Relationship Id="rId46" Type="http://schemas.openxmlformats.org/officeDocument/2006/relationships/image" Target="../media/image-4-46.png"/><Relationship Id="rId47" Type="http://schemas.openxmlformats.org/officeDocument/2006/relationships/image" Target="../media/image-4-47.png"/><Relationship Id="rId48" Type="http://schemas.openxmlformats.org/officeDocument/2006/relationships/image" Target="../media/image-4-48.png"/><Relationship Id="rId49" Type="http://schemas.openxmlformats.org/officeDocument/2006/relationships/image" Target="../media/image-4-49.png"/><Relationship Id="rId50" Type="http://schemas.openxmlformats.org/officeDocument/2006/relationships/image" Target="../media/image-4-50.png"/><Relationship Id="rId51" Type="http://schemas.openxmlformats.org/officeDocument/2006/relationships/image" Target="../media/image-4-51.png"/><Relationship Id="rId52" Type="http://schemas.openxmlformats.org/officeDocument/2006/relationships/image" Target="../media/image-4-52.png"/><Relationship Id="rId53" Type="http://schemas.openxmlformats.org/officeDocument/2006/relationships/image" Target="../media/image-4-53.png"/><Relationship Id="rId54" Type="http://schemas.openxmlformats.org/officeDocument/2006/relationships/image" Target="../media/image-4-54.png"/><Relationship Id="rId55" Type="http://schemas.openxmlformats.org/officeDocument/2006/relationships/image" Target="../media/image-4-55.png"/><Relationship Id="rId56" Type="http://schemas.openxmlformats.org/officeDocument/2006/relationships/image" Target="../media/image-4-56.png"/><Relationship Id="rId57" Type="http://schemas.openxmlformats.org/officeDocument/2006/relationships/image" Target="../media/image-4-57.png"/><Relationship Id="rId58" Type="http://schemas.openxmlformats.org/officeDocument/2006/relationships/image" Target="../media/image-4-58.png"/><Relationship Id="rId59" Type="http://schemas.openxmlformats.org/officeDocument/2006/relationships/image" Target="../media/image-4-59.png"/><Relationship Id="rId60" Type="http://schemas.openxmlformats.org/officeDocument/2006/relationships/image" Target="../media/image-4-60.png"/><Relationship Id="rId61" Type="http://schemas.openxmlformats.org/officeDocument/2006/relationships/image" Target="../media/image-4-61.png"/><Relationship Id="rId62" Type="http://schemas.openxmlformats.org/officeDocument/2006/relationships/image" Target="../media/image-4-62.png"/><Relationship Id="rId63" Type="http://schemas.openxmlformats.org/officeDocument/2006/relationships/image" Target="../media/image-4-63.png"/><Relationship Id="rId64" Type="http://schemas.openxmlformats.org/officeDocument/2006/relationships/image" Target="../media/image-4-64.png"/><Relationship Id="rId65" Type="http://schemas.openxmlformats.org/officeDocument/2006/relationships/image" Target="../media/image-4-65.png"/><Relationship Id="rId66" Type="http://schemas.openxmlformats.org/officeDocument/2006/relationships/image" Target="../media/image-4-66.png"/><Relationship Id="rId67" Type="http://schemas.openxmlformats.org/officeDocument/2006/relationships/image" Target="../media/image-4-67.png"/><Relationship Id="rId68" Type="http://schemas.openxmlformats.org/officeDocument/2006/relationships/image" Target="../media/image-4-68.png"/><Relationship Id="rId69" Type="http://schemas.openxmlformats.org/officeDocument/2006/relationships/image" Target="../media/image-4-69.png"/><Relationship Id="rId70" Type="http://schemas.openxmlformats.org/officeDocument/2006/relationships/image" Target="../media/image-4-70.png"/><Relationship Id="rId71" Type="http://schemas.openxmlformats.org/officeDocument/2006/relationships/image" Target="../media/image-4-71.png"/><Relationship Id="rId72" Type="http://schemas.openxmlformats.org/officeDocument/2006/relationships/image" Target="../media/image-4-72.png"/><Relationship Id="rId73" Type="http://schemas.openxmlformats.org/officeDocument/2006/relationships/image" Target="../media/image-4-73.png"/><Relationship Id="rId74" Type="http://schemas.openxmlformats.org/officeDocument/2006/relationships/image" Target="../media/image-4-74.png"/><Relationship Id="rId75" Type="http://schemas.openxmlformats.org/officeDocument/2006/relationships/image" Target="../media/image-4-75.png"/><Relationship Id="rId76" Type="http://schemas.openxmlformats.org/officeDocument/2006/relationships/image" Target="../media/image-4-76.png"/><Relationship Id="rId77" Type="http://schemas.openxmlformats.org/officeDocument/2006/relationships/image" Target="../media/image-4-77.png"/><Relationship Id="rId78" Type="http://schemas.openxmlformats.org/officeDocument/2006/relationships/image" Target="../media/image-4-78.png"/><Relationship Id="rId79" Type="http://schemas.openxmlformats.org/officeDocument/2006/relationships/image" Target="../media/image-4-79.png"/><Relationship Id="rId80" Type="http://schemas.openxmlformats.org/officeDocument/2006/relationships/image" Target="../media/image-4-80.png"/><Relationship Id="rId81" Type="http://schemas.openxmlformats.org/officeDocument/2006/relationships/image" Target="../media/image-4-81.png"/><Relationship Id="rId82" Type="http://schemas.openxmlformats.org/officeDocument/2006/relationships/image" Target="../media/image-4-82.png"/><Relationship Id="rId83" Type="http://schemas.openxmlformats.org/officeDocument/2006/relationships/image" Target="../media/image-4-83.png"/><Relationship Id="rId84" Type="http://schemas.openxmlformats.org/officeDocument/2006/relationships/image" Target="../media/image-4-84.png"/><Relationship Id="rId85" Type="http://schemas.openxmlformats.org/officeDocument/2006/relationships/image" Target="../media/image-4-85.png"/><Relationship Id="rId86" Type="http://schemas.openxmlformats.org/officeDocument/2006/relationships/image" Target="../media/image-4-86.png"/><Relationship Id="rId87" Type="http://schemas.openxmlformats.org/officeDocument/2006/relationships/image" Target="../media/image-4-87.png"/><Relationship Id="rId88" Type="http://schemas.openxmlformats.org/officeDocument/2006/relationships/image" Target="../media/image-4-88.png"/><Relationship Id="rId89" Type="http://schemas.openxmlformats.org/officeDocument/2006/relationships/image" Target="../media/image-4-89.png"/><Relationship Id="rId90" Type="http://schemas.openxmlformats.org/officeDocument/2006/relationships/image" Target="../media/image-4-90.png"/><Relationship Id="rId91" Type="http://schemas.openxmlformats.org/officeDocument/2006/relationships/image" Target="../media/image-4-91.png"/><Relationship Id="rId92" Type="http://schemas.openxmlformats.org/officeDocument/2006/relationships/image" Target="../media/image-4-92.png"/><Relationship Id="rId93" Type="http://schemas.openxmlformats.org/officeDocument/2006/relationships/image" Target="../media/image-4-93.png"/><Relationship Id="rId94" Type="http://schemas.openxmlformats.org/officeDocument/2006/relationships/image" Target="../media/image-4-94.png"/><Relationship Id="rId95" Type="http://schemas.openxmlformats.org/officeDocument/2006/relationships/image" Target="../media/image-4-95.png"/><Relationship Id="rId96" Type="http://schemas.openxmlformats.org/officeDocument/2006/relationships/image" Target="../media/image-4-96.png"/><Relationship Id="rId97" Type="http://schemas.openxmlformats.org/officeDocument/2006/relationships/image" Target="../media/image-4-97.png"/><Relationship Id="rId98" Type="http://schemas.openxmlformats.org/officeDocument/2006/relationships/image" Target="../media/image-4-98.png"/><Relationship Id="rId99" Type="http://schemas.openxmlformats.org/officeDocument/2006/relationships/image" Target="../media/image-4-99.png"/><Relationship Id="rId100" Type="http://schemas.openxmlformats.org/officeDocument/2006/relationships/image" Target="../media/image-4-100.png"/><Relationship Id="rId101" Type="http://schemas.openxmlformats.org/officeDocument/2006/relationships/image" Target="../media/image-4-101.png"/><Relationship Id="rId102" Type="http://schemas.openxmlformats.org/officeDocument/2006/relationships/image" Target="../media/image-4-102.png"/><Relationship Id="rId103" Type="http://schemas.openxmlformats.org/officeDocument/2006/relationships/image" Target="../media/image-4-103.png"/><Relationship Id="rId104" Type="http://schemas.openxmlformats.org/officeDocument/2006/relationships/image" Target="../media/image-4-104.png"/><Relationship Id="rId105" Type="http://schemas.openxmlformats.org/officeDocument/2006/relationships/image" Target="../media/image-4-105.png"/><Relationship Id="rId106" Type="http://schemas.openxmlformats.org/officeDocument/2006/relationships/image" Target="../media/image-4-106.png"/><Relationship Id="rId107" Type="http://schemas.openxmlformats.org/officeDocument/2006/relationships/image" Target="../media/image-4-107.png"/><Relationship Id="rId108" Type="http://schemas.openxmlformats.org/officeDocument/2006/relationships/image" Target="../media/image-4-108.png"/><Relationship Id="rId109" Type="http://schemas.openxmlformats.org/officeDocument/2006/relationships/image" Target="../media/image-4-109.png"/><Relationship Id="rId110" Type="http://schemas.openxmlformats.org/officeDocument/2006/relationships/image" Target="../media/image-4-110.png"/><Relationship Id="rId111" Type="http://schemas.openxmlformats.org/officeDocument/2006/relationships/image" Target="../media/image-4-111.png"/><Relationship Id="rId112" Type="http://schemas.openxmlformats.org/officeDocument/2006/relationships/image" Target="../media/image-4-112.png"/><Relationship Id="rId113" Type="http://schemas.openxmlformats.org/officeDocument/2006/relationships/image" Target="../media/image-4-113.png"/><Relationship Id="rId114" Type="http://schemas.openxmlformats.org/officeDocument/2006/relationships/image" Target="../media/image-4-114.png"/><Relationship Id="rId115" Type="http://schemas.openxmlformats.org/officeDocument/2006/relationships/image" Target="../media/image-4-115.png"/><Relationship Id="rId116" Type="http://schemas.openxmlformats.org/officeDocument/2006/relationships/image" Target="../media/image-4-116.png"/><Relationship Id="rId117" Type="http://schemas.openxmlformats.org/officeDocument/2006/relationships/image" Target="../media/image-4-117.png"/><Relationship Id="rId118" Type="http://schemas.openxmlformats.org/officeDocument/2006/relationships/image" Target="../media/image-4-118.png"/><Relationship Id="rId119" Type="http://schemas.openxmlformats.org/officeDocument/2006/relationships/image" Target="../media/image-4-119.png"/><Relationship Id="rId120" Type="http://schemas.openxmlformats.org/officeDocument/2006/relationships/image" Target="../media/image-4-120.png"/><Relationship Id="rId121" Type="http://schemas.openxmlformats.org/officeDocument/2006/relationships/image" Target="../media/image-4-121.png"/><Relationship Id="rId122" Type="http://schemas.openxmlformats.org/officeDocument/2006/relationships/image" Target="../media/image-4-122.png"/><Relationship Id="rId123" Type="http://schemas.openxmlformats.org/officeDocument/2006/relationships/image" Target="../media/image-4-123.png"/><Relationship Id="rId124" Type="http://schemas.openxmlformats.org/officeDocument/2006/relationships/image" Target="../media/image-4-124.png"/><Relationship Id="rId125" Type="http://schemas.openxmlformats.org/officeDocument/2006/relationships/image" Target="../media/image-4-125.png"/><Relationship Id="rId126" Type="http://schemas.openxmlformats.org/officeDocument/2006/relationships/image" Target="../media/image-4-126.png"/><Relationship Id="rId127" Type="http://schemas.openxmlformats.org/officeDocument/2006/relationships/image" Target="../media/image-4-127.png"/><Relationship Id="rId128" Type="http://schemas.openxmlformats.org/officeDocument/2006/relationships/image" Target="../media/image-4-128.png"/><Relationship Id="rId129" Type="http://schemas.openxmlformats.org/officeDocument/2006/relationships/image" Target="../media/image-4-129.png"/><Relationship Id="rId130" Type="http://schemas.openxmlformats.org/officeDocument/2006/relationships/image" Target="../media/image-4-130.png"/><Relationship Id="rId131" Type="http://schemas.openxmlformats.org/officeDocument/2006/relationships/image" Target="../media/image-4-131.png"/><Relationship Id="rId132" Type="http://schemas.openxmlformats.org/officeDocument/2006/relationships/image" Target="../media/image-4-132.png"/><Relationship Id="rId133" Type="http://schemas.openxmlformats.org/officeDocument/2006/relationships/image" Target="../media/image-4-133.png"/><Relationship Id="rId134" Type="http://schemas.openxmlformats.org/officeDocument/2006/relationships/image" Target="../media/image-4-134.png"/><Relationship Id="rId135" Type="http://schemas.openxmlformats.org/officeDocument/2006/relationships/image" Target="../media/image-4-135.png"/><Relationship Id="rId136" Type="http://schemas.openxmlformats.org/officeDocument/2006/relationships/image" Target="../media/image-4-136.png"/><Relationship Id="rId137" Type="http://schemas.openxmlformats.org/officeDocument/2006/relationships/image" Target="../media/image-4-137.png"/><Relationship Id="rId138" Type="http://schemas.openxmlformats.org/officeDocument/2006/relationships/image" Target="../media/image-4-138.png"/><Relationship Id="rId139" Type="http://schemas.openxmlformats.org/officeDocument/2006/relationships/image" Target="../media/image-4-139.png"/><Relationship Id="rId140" Type="http://schemas.openxmlformats.org/officeDocument/2006/relationships/image" Target="../media/image-4-140.png"/><Relationship Id="rId141" Type="http://schemas.openxmlformats.org/officeDocument/2006/relationships/image" Target="../media/image-4-141.png"/><Relationship Id="rId142" Type="http://schemas.openxmlformats.org/officeDocument/2006/relationships/image" Target="../media/image-4-142.png"/><Relationship Id="rId143" Type="http://schemas.openxmlformats.org/officeDocument/2006/relationships/image" Target="../media/image-4-143.png"/><Relationship Id="rId144" Type="http://schemas.openxmlformats.org/officeDocument/2006/relationships/image" Target="../media/image-4-144.png"/><Relationship Id="rId145" Type="http://schemas.openxmlformats.org/officeDocument/2006/relationships/image" Target="../media/image-4-145.png"/><Relationship Id="rId146" Type="http://schemas.openxmlformats.org/officeDocument/2006/relationships/image" Target="../media/image-4-146.png"/><Relationship Id="rId147" Type="http://schemas.openxmlformats.org/officeDocument/2006/relationships/image" Target="../media/image-4-147.png"/><Relationship Id="rId148" Type="http://schemas.openxmlformats.org/officeDocument/2006/relationships/image" Target="../media/image-4-148.png"/><Relationship Id="rId149" Type="http://schemas.openxmlformats.org/officeDocument/2006/relationships/image" Target="../media/image-4-149.png"/><Relationship Id="rId150" Type="http://schemas.openxmlformats.org/officeDocument/2006/relationships/image" Target="../media/image-4-150.png"/><Relationship Id="rId151" Type="http://schemas.openxmlformats.org/officeDocument/2006/relationships/image" Target="../media/image-4-151.png"/><Relationship Id="rId152" Type="http://schemas.openxmlformats.org/officeDocument/2006/relationships/image" Target="../media/image-4-152.png"/><Relationship Id="rId153" Type="http://schemas.openxmlformats.org/officeDocument/2006/relationships/image" Target="../media/image-4-153.png"/><Relationship Id="rId154" Type="http://schemas.openxmlformats.org/officeDocument/2006/relationships/image" Target="../media/image-4-154.png"/><Relationship Id="rId155" Type="http://schemas.openxmlformats.org/officeDocument/2006/relationships/image" Target="../media/image-4-155.png"/><Relationship Id="rId156" Type="http://schemas.openxmlformats.org/officeDocument/2006/relationships/image" Target="../media/image-4-156.png"/><Relationship Id="rId157" Type="http://schemas.openxmlformats.org/officeDocument/2006/relationships/image" Target="../media/image-4-157.png"/><Relationship Id="rId158" Type="http://schemas.openxmlformats.org/officeDocument/2006/relationships/image" Target="../media/image-4-158.png"/><Relationship Id="rId159" Type="http://schemas.openxmlformats.org/officeDocument/2006/relationships/image" Target="../media/image-4-159.png"/><Relationship Id="rId160" Type="http://schemas.openxmlformats.org/officeDocument/2006/relationships/image" Target="../media/image-4-160.png"/><Relationship Id="rId161" Type="http://schemas.openxmlformats.org/officeDocument/2006/relationships/image" Target="../media/image-4-161.png"/><Relationship Id="rId162" Type="http://schemas.openxmlformats.org/officeDocument/2006/relationships/image" Target="../media/image-4-162.png"/><Relationship Id="rId163" Type="http://schemas.openxmlformats.org/officeDocument/2006/relationships/image" Target="../media/image-4-163.png"/><Relationship Id="rId164" Type="http://schemas.openxmlformats.org/officeDocument/2006/relationships/image" Target="../media/image-4-164.png"/><Relationship Id="rId165" Type="http://schemas.openxmlformats.org/officeDocument/2006/relationships/image" Target="../media/image-4-165.png"/><Relationship Id="rId166" Type="http://schemas.openxmlformats.org/officeDocument/2006/relationships/image" Target="../media/image-4-166.png"/><Relationship Id="rId167" Type="http://schemas.openxmlformats.org/officeDocument/2006/relationships/image" Target="../media/image-4-167.png"/><Relationship Id="rId168" Type="http://schemas.openxmlformats.org/officeDocument/2006/relationships/image" Target="../media/image-4-168.png"/><Relationship Id="rId169" Type="http://schemas.openxmlformats.org/officeDocument/2006/relationships/image" Target="../media/image-4-169.png"/><Relationship Id="rId170" Type="http://schemas.openxmlformats.org/officeDocument/2006/relationships/image" Target="../media/image-4-170.png"/><Relationship Id="rId171" Type="http://schemas.openxmlformats.org/officeDocument/2006/relationships/image" Target="../media/image-4-171.png"/><Relationship Id="rId172" Type="http://schemas.openxmlformats.org/officeDocument/2006/relationships/image" Target="../media/image-4-172.png"/><Relationship Id="rId173" Type="http://schemas.openxmlformats.org/officeDocument/2006/relationships/image" Target="../media/image-4-173.png"/><Relationship Id="rId174" Type="http://schemas.openxmlformats.org/officeDocument/2006/relationships/image" Target="../media/image-4-174.png"/><Relationship Id="rId175" Type="http://schemas.openxmlformats.org/officeDocument/2006/relationships/image" Target="../media/image-4-175.png"/><Relationship Id="rId176" Type="http://schemas.openxmlformats.org/officeDocument/2006/relationships/image" Target="../media/image-4-176.png"/><Relationship Id="rId177" Type="http://schemas.openxmlformats.org/officeDocument/2006/relationships/image" Target="../media/image-4-177.png"/><Relationship Id="rId178" Type="http://schemas.openxmlformats.org/officeDocument/2006/relationships/image" Target="../media/image-4-178.png"/><Relationship Id="rId179" Type="http://schemas.openxmlformats.org/officeDocument/2006/relationships/image" Target="../media/image-4-179.png"/><Relationship Id="rId180" Type="http://schemas.openxmlformats.org/officeDocument/2006/relationships/image" Target="../media/image-4-180.png"/><Relationship Id="rId181" Type="http://schemas.openxmlformats.org/officeDocument/2006/relationships/image" Target="../media/image-4-181.png"/><Relationship Id="rId182" Type="http://schemas.openxmlformats.org/officeDocument/2006/relationships/image" Target="../media/image-4-182.png"/><Relationship Id="rId183" Type="http://schemas.openxmlformats.org/officeDocument/2006/relationships/image" Target="../media/image-4-183.png"/><Relationship Id="rId184" Type="http://schemas.openxmlformats.org/officeDocument/2006/relationships/image" Target="../media/image-4-184.png"/><Relationship Id="rId185" Type="http://schemas.openxmlformats.org/officeDocument/2006/relationships/image" Target="../media/image-4-185.png"/><Relationship Id="rId186" Type="http://schemas.openxmlformats.org/officeDocument/2006/relationships/image" Target="../media/image-4-186.png"/><Relationship Id="rId187" Type="http://schemas.openxmlformats.org/officeDocument/2006/relationships/image" Target="../media/image-4-187.png"/><Relationship Id="rId188" Type="http://schemas.openxmlformats.org/officeDocument/2006/relationships/image" Target="../media/image-4-188.png"/><Relationship Id="rId189" Type="http://schemas.openxmlformats.org/officeDocument/2006/relationships/image" Target="../media/image-4-189.png"/><Relationship Id="rId190" Type="http://schemas.openxmlformats.org/officeDocument/2006/relationships/image" Target="../media/image-4-190.png"/><Relationship Id="rId191" Type="http://schemas.openxmlformats.org/officeDocument/2006/relationships/image" Target="../media/image-4-191.png"/><Relationship Id="rId192" Type="http://schemas.openxmlformats.org/officeDocument/2006/relationships/image" Target="../media/image-4-192.png"/><Relationship Id="rId193" Type="http://schemas.openxmlformats.org/officeDocument/2006/relationships/image" Target="../media/image-4-193.png"/><Relationship Id="rId194" Type="http://schemas.openxmlformats.org/officeDocument/2006/relationships/image" Target="../media/image-4-194.png"/><Relationship Id="rId195" Type="http://schemas.openxmlformats.org/officeDocument/2006/relationships/image" Target="../media/image-4-195.png"/><Relationship Id="rId196" Type="http://schemas.openxmlformats.org/officeDocument/2006/relationships/image" Target="../media/image-4-196.png"/><Relationship Id="rId197" Type="http://schemas.openxmlformats.org/officeDocument/2006/relationships/image" Target="../media/image-4-197.png"/><Relationship Id="rId198" Type="http://schemas.openxmlformats.org/officeDocument/2006/relationships/image" Target="../media/image-4-198.png"/><Relationship Id="rId199" Type="http://schemas.openxmlformats.org/officeDocument/2006/relationships/image" Target="../media/image-4-199.png"/><Relationship Id="rId200" Type="http://schemas.openxmlformats.org/officeDocument/2006/relationships/image" Target="../media/image-4-200.png"/><Relationship Id="rId201" Type="http://schemas.openxmlformats.org/officeDocument/2006/relationships/image" Target="../media/image-4-201.png"/><Relationship Id="rId202" Type="http://schemas.openxmlformats.org/officeDocument/2006/relationships/image" Target="../media/image-4-202.png"/><Relationship Id="rId203" Type="http://schemas.openxmlformats.org/officeDocument/2006/relationships/image" Target="../media/image-4-203.png"/><Relationship Id="rId204" Type="http://schemas.openxmlformats.org/officeDocument/2006/relationships/image" Target="../media/image-4-204.png"/><Relationship Id="rId205" Type="http://schemas.openxmlformats.org/officeDocument/2006/relationships/image" Target="../media/image-4-205.png"/><Relationship Id="rId206" Type="http://schemas.openxmlformats.org/officeDocument/2006/relationships/image" Target="../media/image-4-206.png"/><Relationship Id="rId207" Type="http://schemas.openxmlformats.org/officeDocument/2006/relationships/image" Target="../media/image-4-207.png"/><Relationship Id="rId208" Type="http://schemas.openxmlformats.org/officeDocument/2006/relationships/image" Target="../media/image-4-208.png"/><Relationship Id="rId209" Type="http://schemas.openxmlformats.org/officeDocument/2006/relationships/image" Target="../media/image-4-209.png"/><Relationship Id="rId210" Type="http://schemas.openxmlformats.org/officeDocument/2006/relationships/image" Target="../media/image-4-210.png"/><Relationship Id="rId211" Type="http://schemas.openxmlformats.org/officeDocument/2006/relationships/image" Target="../media/image-4-211.png"/><Relationship Id="rId212" Type="http://schemas.openxmlformats.org/officeDocument/2006/relationships/image" Target="../media/image-4-212.png"/><Relationship Id="rId213" Type="http://schemas.openxmlformats.org/officeDocument/2006/relationships/image" Target="../media/image-4-213.png"/><Relationship Id="rId214" Type="http://schemas.openxmlformats.org/officeDocument/2006/relationships/image" Target="../media/image-4-214.png"/><Relationship Id="rId215" Type="http://schemas.openxmlformats.org/officeDocument/2006/relationships/image" Target="../media/image-4-215.png"/><Relationship Id="rId216" Type="http://schemas.openxmlformats.org/officeDocument/2006/relationships/image" Target="../media/image-4-216.png"/><Relationship Id="rId217" Type="http://schemas.openxmlformats.org/officeDocument/2006/relationships/image" Target="../media/image-4-217.png"/><Relationship Id="rId218" Type="http://schemas.openxmlformats.org/officeDocument/2006/relationships/image" Target="../media/image-4-218.png"/><Relationship Id="rId219" Type="http://schemas.openxmlformats.org/officeDocument/2006/relationships/image" Target="../media/image-4-219.png"/><Relationship Id="rId220" Type="http://schemas.openxmlformats.org/officeDocument/2006/relationships/image" Target="../media/image-4-220.png"/><Relationship Id="rId221" Type="http://schemas.openxmlformats.org/officeDocument/2006/relationships/image" Target="../media/image-4-221.png"/><Relationship Id="rId222" Type="http://schemas.openxmlformats.org/officeDocument/2006/relationships/image" Target="../media/image-4-222.png"/><Relationship Id="rId223" Type="http://schemas.openxmlformats.org/officeDocument/2006/relationships/image" Target="../media/image-4-223.png"/><Relationship Id="rId224" Type="http://schemas.openxmlformats.org/officeDocument/2006/relationships/image" Target="../media/image-4-224.png"/><Relationship Id="rId225" Type="http://schemas.openxmlformats.org/officeDocument/2006/relationships/image" Target="../media/image-4-225.png"/><Relationship Id="rId226" Type="http://schemas.openxmlformats.org/officeDocument/2006/relationships/image" Target="../media/image-4-226.png"/><Relationship Id="rId227" Type="http://schemas.openxmlformats.org/officeDocument/2006/relationships/image" Target="../media/image-4-227.png"/><Relationship Id="rId228" Type="http://schemas.openxmlformats.org/officeDocument/2006/relationships/image" Target="../media/image-4-228.png"/><Relationship Id="rId229" Type="http://schemas.openxmlformats.org/officeDocument/2006/relationships/image" Target="../media/image-4-229.png"/><Relationship Id="rId230" Type="http://schemas.openxmlformats.org/officeDocument/2006/relationships/image" Target="../media/image-4-230.png"/><Relationship Id="rId231" Type="http://schemas.openxmlformats.org/officeDocument/2006/relationships/image" Target="../media/image-4-231.png"/><Relationship Id="rId232" Type="http://schemas.openxmlformats.org/officeDocument/2006/relationships/image" Target="../media/image-4-232.png"/><Relationship Id="rId233" Type="http://schemas.openxmlformats.org/officeDocument/2006/relationships/image" Target="../media/image-4-233.png"/><Relationship Id="rId234" Type="http://schemas.openxmlformats.org/officeDocument/2006/relationships/image" Target="../media/image-4-234.png"/><Relationship Id="rId235" Type="http://schemas.openxmlformats.org/officeDocument/2006/relationships/image" Target="../media/image-4-235.png"/><Relationship Id="rId236" Type="http://schemas.openxmlformats.org/officeDocument/2006/relationships/image" Target="../media/image-4-236.png"/><Relationship Id="rId237" Type="http://schemas.openxmlformats.org/officeDocument/2006/relationships/image" Target="../media/image-4-237.png"/><Relationship Id="rId238" Type="http://schemas.openxmlformats.org/officeDocument/2006/relationships/image" Target="../media/image-4-238.png"/><Relationship Id="rId239" Type="http://schemas.openxmlformats.org/officeDocument/2006/relationships/image" Target="../media/image-4-239.png"/><Relationship Id="rId240" Type="http://schemas.openxmlformats.org/officeDocument/2006/relationships/image" Target="../media/image-4-240.png"/><Relationship Id="rId241" Type="http://schemas.openxmlformats.org/officeDocument/2006/relationships/image" Target="../media/image-4-241.png"/><Relationship Id="rId242" Type="http://schemas.openxmlformats.org/officeDocument/2006/relationships/slideLayout" Target="../slideLayouts/slideLayout1.xml"/><Relationship Id="rId24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970" y="9639356"/>
            <a:ext cx="433071" cy="3213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21" y="3641527"/>
            <a:ext cx="3748646" cy="219563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56822" y="3855727"/>
            <a:ext cx="332022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Attended POS</a:t>
            </a:r>
            <a:endParaRPr lang="en-US" sz="1476" dirty="0"/>
          </a:p>
        </p:txBody>
      </p:sp>
      <p:sp>
        <p:nvSpPr>
          <p:cNvPr id="5" name="Text 1"/>
          <p:cNvSpPr/>
          <p:nvPr/>
        </p:nvSpPr>
        <p:spPr>
          <a:xfrm>
            <a:off x="856822" y="4292612"/>
            <a:ext cx="3320223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It is the classic point of sale where a cashier operates the terminal and guides the customer during payment.</a:t>
            </a:r>
            <a:endParaRPr lang="en-US" sz="1476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568" y="3641527"/>
            <a:ext cx="3748646" cy="219563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926769" y="3855727"/>
            <a:ext cx="332022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Semi-Attended POS</a:t>
            </a:r>
            <a:endParaRPr lang="en-US" sz="1476" dirty="0"/>
          </a:p>
        </p:txBody>
      </p:sp>
      <p:sp>
        <p:nvSpPr>
          <p:cNvPr id="8" name="Text 3"/>
          <p:cNvSpPr/>
          <p:nvPr/>
        </p:nvSpPr>
        <p:spPr>
          <a:xfrm>
            <a:off x="4926769" y="4292612"/>
            <a:ext cx="3320223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Self-service terminals where the customer initiates and completes the payment, but staff are nearby to assist if needed.</a:t>
            </a:r>
            <a:endParaRPr lang="en-US" sz="1476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2515" y="3641527"/>
            <a:ext cx="3748646" cy="219563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996716" y="3855727"/>
            <a:ext cx="332022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Unattended POS</a:t>
            </a:r>
            <a:endParaRPr lang="en-US" sz="1476" dirty="0"/>
          </a:p>
        </p:txBody>
      </p:sp>
      <p:sp>
        <p:nvSpPr>
          <p:cNvPr id="11" name="Text 5"/>
          <p:cNvSpPr/>
          <p:nvPr/>
        </p:nvSpPr>
        <p:spPr>
          <a:xfrm>
            <a:off x="8996716" y="4292612"/>
            <a:ext cx="332022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Fully autonomous devices with no staff in inmediate proximity.</a:t>
            </a:r>
            <a:endParaRPr lang="en-US" sz="1476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621" y="6051370"/>
            <a:ext cx="3748646" cy="2195631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856822" y="6265571"/>
            <a:ext cx="332022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Mobile POS &amp; SPoC</a:t>
            </a:r>
            <a:endParaRPr lang="en-US" sz="1476" dirty="0"/>
          </a:p>
        </p:txBody>
      </p:sp>
      <p:sp>
        <p:nvSpPr>
          <p:cNvPr id="14" name="Text 7"/>
          <p:cNvSpPr/>
          <p:nvPr/>
        </p:nvSpPr>
        <p:spPr>
          <a:xfrm>
            <a:off x="856822" y="6702456"/>
            <a:ext cx="3320223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Portable POS devices or solutions where a smartphone or tablet plus a secure card reader is used to accept payments on the move.</a:t>
            </a:r>
            <a:endParaRPr lang="en-US" sz="1476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568" y="6051370"/>
            <a:ext cx="3748646" cy="2195631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4926769" y="6265571"/>
            <a:ext cx="332022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SoftPOS</a:t>
            </a:r>
            <a:endParaRPr lang="en-US" sz="1476" dirty="0"/>
          </a:p>
        </p:txBody>
      </p:sp>
      <p:sp>
        <p:nvSpPr>
          <p:cNvPr id="17" name="Text 9"/>
          <p:cNvSpPr/>
          <p:nvPr/>
        </p:nvSpPr>
        <p:spPr>
          <a:xfrm>
            <a:off x="4926769" y="6702456"/>
            <a:ext cx="3320223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Allows converting a common commercial device (like an Android phone) into a payment terminal through software.</a:t>
            </a:r>
            <a:endParaRPr lang="en-US" sz="1476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2515" y="6051370"/>
            <a:ext cx="3748646" cy="2195631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8996716" y="6265571"/>
            <a:ext cx="332022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Centralized CP Platforms / Architectures</a:t>
            </a:r>
            <a:endParaRPr lang="en-US" sz="1476" dirty="0"/>
          </a:p>
        </p:txBody>
      </p:sp>
      <p:sp>
        <p:nvSpPr>
          <p:cNvPr id="20" name="Text 11"/>
          <p:cNvSpPr/>
          <p:nvPr/>
        </p:nvSpPr>
        <p:spPr>
          <a:xfrm>
            <a:off x="8996716" y="6969156"/>
            <a:ext cx="3320223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Architectures that connect and manage different terminal types through a single platform.</a:t>
            </a:r>
            <a:endParaRPr lang="en-US" sz="1476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55743" y="4626564"/>
            <a:ext cx="3654923" cy="2635393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42621" y="321320"/>
            <a:ext cx="608076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25"/>
              </a:lnSpc>
              <a:buNone/>
            </a:pPr>
            <a:r>
              <a:rPr lang="en-US" sz="5060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Card Present Solutions</a:t>
            </a:r>
            <a:endParaRPr lang="en-US" sz="506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621" y="1452246"/>
            <a:ext cx="535520" cy="53552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642621" y="1820763"/>
            <a:ext cx="8662032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00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Transactions where the customer and the payment device are in the same location, and the card (or NFC device) is read directly by a certified terminal.</a:t>
            </a:r>
            <a:endParaRPr lang="en-US" sz="1476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621" y="2677604"/>
            <a:ext cx="17002758" cy="642624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963941" y="2838264"/>
            <a:ext cx="1636012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2108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Types of solutions</a:t>
            </a:r>
            <a:endParaRPr lang="en-US" sz="21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621" y="321320"/>
            <a:ext cx="17002753" cy="642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63941" y="481980"/>
            <a:ext cx="1636012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2108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Card Present - Local Solutions Products</a:t>
            </a:r>
            <a:endParaRPr lang="en-US" sz="2108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22" y="1285242"/>
            <a:ext cx="3207767" cy="35318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63923" y="149944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Classic</a:t>
            </a:r>
            <a:endParaRPr lang="en-US" sz="1476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653" y="1936328"/>
            <a:ext cx="789892" cy="107426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741" y="3171248"/>
            <a:ext cx="1545729" cy="19786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963923" y="3529757"/>
            <a:ext cx="2779348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POS terminal for physical stores, providing a secure way to accept card payments and digital wallets.</a:t>
            </a:r>
            <a:endParaRPr lang="en-US" sz="1476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1690" y="1285242"/>
            <a:ext cx="3207767" cy="3518097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4385890" y="149944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Smart</a:t>
            </a:r>
            <a:endParaRPr lang="en-US" sz="1476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0620" y="1936328"/>
            <a:ext cx="789892" cy="107426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2709" y="3171248"/>
            <a:ext cx="1545729" cy="197867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4385890" y="3529757"/>
            <a:ext cx="2779348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 smart Android POS for in-store payments and business management.</a:t>
            </a:r>
            <a:endParaRPr lang="en-US" sz="1476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3657" y="1285242"/>
            <a:ext cx="3207767" cy="3535059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7807858" y="149944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Tap on Phone</a:t>
            </a:r>
            <a:endParaRPr lang="en-US" sz="1476" dirty="0"/>
          </a:p>
        </p:txBody>
      </p:sp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7892" y="1936328"/>
            <a:ext cx="1459297" cy="1069797"/>
          </a:xfrm>
          <a:prstGeom prst="rect">
            <a:avLst/>
          </a:prstGeom>
        </p:spPr>
      </p:pic>
      <p:pic>
        <p:nvPicPr>
          <p:cNvPr id="1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9314" y="3166783"/>
            <a:ext cx="1096439" cy="197867"/>
          </a:xfrm>
          <a:prstGeom prst="rect">
            <a:avLst/>
          </a:prstGeom>
        </p:spPr>
      </p:pic>
      <p:sp>
        <p:nvSpPr>
          <p:cNvPr id="18" name="Text 6"/>
          <p:cNvSpPr/>
          <p:nvPr/>
        </p:nvSpPr>
        <p:spPr>
          <a:xfrm>
            <a:off x="7807858" y="3525310"/>
            <a:ext cx="2779348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Turn your Android phone into a POS to accept contactless payments without a physical terminal.</a:t>
            </a:r>
            <a:endParaRPr lang="en-US" sz="1476" dirty="0"/>
          </a:p>
        </p:txBody>
      </p:sp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15644" y="1285242"/>
            <a:ext cx="3207767" cy="3535059"/>
          </a:xfrm>
          <a:prstGeom prst="rect">
            <a:avLst/>
          </a:prstGeom>
        </p:spPr>
      </p:pic>
      <p:sp>
        <p:nvSpPr>
          <p:cNvPr id="20" name="Text 7"/>
          <p:cNvSpPr/>
          <p:nvPr/>
        </p:nvSpPr>
        <p:spPr>
          <a:xfrm>
            <a:off x="11229845" y="149944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Mini</a:t>
            </a:r>
            <a:endParaRPr lang="en-US" sz="1476" dirty="0"/>
          </a:p>
        </p:txBody>
      </p:sp>
      <p:pic>
        <p:nvPicPr>
          <p:cNvPr id="2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48486" y="1936328"/>
            <a:ext cx="2142083" cy="1071042"/>
          </a:xfrm>
          <a:prstGeom prst="rect">
            <a:avLst/>
          </a:prstGeom>
        </p:spPr>
      </p:pic>
      <p:pic>
        <p:nvPicPr>
          <p:cNvPr id="2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958991" y="3168030"/>
            <a:ext cx="1321082" cy="197867"/>
          </a:xfrm>
          <a:prstGeom prst="rect">
            <a:avLst/>
          </a:prstGeom>
        </p:spPr>
      </p:pic>
      <p:sp>
        <p:nvSpPr>
          <p:cNvPr id="23" name="Text 8"/>
          <p:cNvSpPr/>
          <p:nvPr/>
        </p:nvSpPr>
        <p:spPr>
          <a:xfrm>
            <a:off x="11229845" y="3526557"/>
            <a:ext cx="2779348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Compact card reader and mini-terminal designed to accept in-person card payments anywhere.</a:t>
            </a:r>
            <a:endParaRPr lang="en-US" sz="1476" dirty="0"/>
          </a:p>
        </p:txBody>
      </p:sp>
      <p:pic>
        <p:nvPicPr>
          <p:cNvPr id="2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437612" y="1285242"/>
            <a:ext cx="3207764" cy="3535059"/>
          </a:xfrm>
          <a:prstGeom prst="rect">
            <a:avLst/>
          </a:prstGeom>
        </p:spPr>
      </p:pic>
      <p:sp>
        <p:nvSpPr>
          <p:cNvPr id="25" name="Text 9"/>
          <p:cNvSpPr/>
          <p:nvPr/>
        </p:nvSpPr>
        <p:spPr>
          <a:xfrm>
            <a:off x="14651813" y="149944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PinPad / TEF</a:t>
            </a:r>
            <a:endParaRPr lang="en-US" sz="1476" dirty="0"/>
          </a:p>
        </p:txBody>
      </p:sp>
      <p:pic>
        <p:nvPicPr>
          <p:cNvPr id="2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398874" y="1936328"/>
            <a:ext cx="1285248" cy="1062801"/>
          </a:xfrm>
          <a:prstGeom prst="rect">
            <a:avLst/>
          </a:prstGeom>
        </p:spPr>
      </p:pic>
      <p:pic>
        <p:nvPicPr>
          <p:cNvPr id="2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380959" y="3159789"/>
            <a:ext cx="1321091" cy="197867"/>
          </a:xfrm>
          <a:prstGeom prst="rect">
            <a:avLst/>
          </a:prstGeom>
        </p:spPr>
      </p:pic>
      <p:sp>
        <p:nvSpPr>
          <p:cNvPr id="28" name="Text 10"/>
          <p:cNvSpPr/>
          <p:nvPr/>
        </p:nvSpPr>
        <p:spPr>
          <a:xfrm>
            <a:off x="14651813" y="3518315"/>
            <a:ext cx="2779348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Integrated payment solution that connects a merchant's POS with a secure PIN pad to streamline card transactions.</a:t>
            </a:r>
            <a:endParaRPr lang="en-US" sz="1476" dirty="0"/>
          </a:p>
        </p:txBody>
      </p:sp>
      <p:pic>
        <p:nvPicPr>
          <p:cNvPr id="29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60706" y="5034502"/>
            <a:ext cx="3207767" cy="4056571"/>
          </a:xfrm>
          <a:prstGeom prst="rect">
            <a:avLst/>
          </a:prstGeom>
        </p:spPr>
      </p:pic>
      <p:sp>
        <p:nvSpPr>
          <p:cNvPr id="30" name="Text 11"/>
          <p:cNvSpPr/>
          <p:nvPr/>
        </p:nvSpPr>
        <p:spPr>
          <a:xfrm>
            <a:off x="2674906" y="524870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Central</a:t>
            </a:r>
            <a:endParaRPr lang="en-US" sz="1476" dirty="0"/>
          </a:p>
        </p:txBody>
      </p:sp>
      <p:pic>
        <p:nvPicPr>
          <p:cNvPr id="31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86025" y="5685588"/>
            <a:ext cx="2557109" cy="1070056"/>
          </a:xfrm>
          <a:prstGeom prst="rect">
            <a:avLst/>
          </a:prstGeom>
        </p:spPr>
      </p:pic>
      <p:pic>
        <p:nvPicPr>
          <p:cNvPr id="32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28690" y="6916303"/>
            <a:ext cx="871798" cy="197867"/>
          </a:xfrm>
          <a:prstGeom prst="rect">
            <a:avLst/>
          </a:prstGeom>
        </p:spPr>
      </p:pic>
      <p:sp>
        <p:nvSpPr>
          <p:cNvPr id="33" name="Text 12"/>
          <p:cNvSpPr/>
          <p:nvPr/>
        </p:nvSpPr>
        <p:spPr>
          <a:xfrm>
            <a:off x="2674906" y="7274812"/>
            <a:ext cx="2779348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Integrated POS (Android) unifies sales management and payment processing into a single, all-in-one device.</a:t>
            </a:r>
            <a:endParaRPr lang="en-US" sz="1476" dirty="0"/>
          </a:p>
        </p:txBody>
      </p:sp>
      <p:pic>
        <p:nvPicPr>
          <p:cNvPr id="34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82673" y="5034502"/>
            <a:ext cx="3207767" cy="4056571"/>
          </a:xfrm>
          <a:prstGeom prst="rect">
            <a:avLst/>
          </a:prstGeom>
        </p:spPr>
      </p:pic>
      <p:sp>
        <p:nvSpPr>
          <p:cNvPr id="35" name="Text 13"/>
          <p:cNvSpPr/>
          <p:nvPr/>
        </p:nvSpPr>
        <p:spPr>
          <a:xfrm>
            <a:off x="6096874" y="524870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Automatic</a:t>
            </a:r>
            <a:endParaRPr lang="en-US" sz="1476" dirty="0"/>
          </a:p>
        </p:txBody>
      </p:sp>
      <p:pic>
        <p:nvPicPr>
          <p:cNvPr id="36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15515" y="5685588"/>
            <a:ext cx="2142083" cy="1071042"/>
          </a:xfrm>
          <a:prstGeom prst="rect">
            <a:avLst/>
          </a:prstGeom>
        </p:spPr>
      </p:pic>
      <p:pic>
        <p:nvPicPr>
          <p:cNvPr id="37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162986" y="6917289"/>
            <a:ext cx="647160" cy="197867"/>
          </a:xfrm>
          <a:prstGeom prst="rect">
            <a:avLst/>
          </a:prstGeom>
        </p:spPr>
      </p:pic>
      <p:sp>
        <p:nvSpPr>
          <p:cNvPr id="38" name="Text 14"/>
          <p:cNvSpPr/>
          <p:nvPr/>
        </p:nvSpPr>
        <p:spPr>
          <a:xfrm>
            <a:off x="6096874" y="7275816"/>
            <a:ext cx="2779348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Unattended payment solution for self-service points, allowing secure and continuous operations without staff.</a:t>
            </a:r>
            <a:endParaRPr lang="en-US" sz="1476" dirty="0"/>
          </a:p>
        </p:txBody>
      </p:sp>
      <p:pic>
        <p:nvPicPr>
          <p:cNvPr id="39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04641" y="5034502"/>
            <a:ext cx="3207767" cy="4056571"/>
          </a:xfrm>
          <a:prstGeom prst="rect">
            <a:avLst/>
          </a:prstGeom>
        </p:spPr>
      </p:pic>
      <p:sp>
        <p:nvSpPr>
          <p:cNvPr id="40" name="Text 15"/>
          <p:cNvSpPr/>
          <p:nvPr/>
        </p:nvSpPr>
        <p:spPr>
          <a:xfrm>
            <a:off x="9518842" y="524870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Advance</a:t>
            </a:r>
            <a:endParaRPr lang="en-US" sz="1476" dirty="0"/>
          </a:p>
        </p:txBody>
      </p:sp>
      <p:pic>
        <p:nvPicPr>
          <p:cNvPr id="41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837483" y="5685588"/>
            <a:ext cx="2142083" cy="1071042"/>
          </a:xfrm>
          <a:prstGeom prst="rect">
            <a:avLst/>
          </a:prstGeom>
        </p:spPr>
      </p:pic>
      <p:pic>
        <p:nvPicPr>
          <p:cNvPr id="42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809591" y="6917289"/>
            <a:ext cx="197867" cy="197867"/>
          </a:xfrm>
          <a:prstGeom prst="rect">
            <a:avLst/>
          </a:prstGeom>
        </p:spPr>
      </p:pic>
      <p:sp>
        <p:nvSpPr>
          <p:cNvPr id="43" name="Text 16"/>
          <p:cNvSpPr/>
          <p:nvPr/>
        </p:nvSpPr>
        <p:spPr>
          <a:xfrm>
            <a:off x="9518842" y="7275816"/>
            <a:ext cx="2779348" cy="161163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Compact and lightweight mobile terminal with unlimited connectivity, designed to optimize operations and take your business anywhere.</a:t>
            </a:r>
            <a:endParaRPr lang="en-US" sz="1476" dirty="0"/>
          </a:p>
        </p:txBody>
      </p:sp>
      <p:pic>
        <p:nvPicPr>
          <p:cNvPr id="44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2726628" y="5034502"/>
            <a:ext cx="3207767" cy="4056571"/>
          </a:xfrm>
          <a:prstGeom prst="rect">
            <a:avLst/>
          </a:prstGeom>
        </p:spPr>
      </p:pic>
      <p:sp>
        <p:nvSpPr>
          <p:cNvPr id="45" name="Text 17"/>
          <p:cNvSpPr/>
          <p:nvPr/>
        </p:nvSpPr>
        <p:spPr>
          <a:xfrm>
            <a:off x="12940829" y="524870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QR</a:t>
            </a:r>
            <a:endParaRPr lang="en-US" sz="1476" dirty="0"/>
          </a:p>
        </p:txBody>
      </p:sp>
      <p:pic>
        <p:nvPicPr>
          <p:cNvPr id="46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3259470" y="5685588"/>
            <a:ext cx="2142083" cy="1071042"/>
          </a:xfrm>
          <a:prstGeom prst="rect">
            <a:avLst/>
          </a:prstGeom>
        </p:spPr>
      </p:pic>
      <p:pic>
        <p:nvPicPr>
          <p:cNvPr id="47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4006940" y="6917289"/>
            <a:ext cx="647160" cy="197867"/>
          </a:xfrm>
          <a:prstGeom prst="rect">
            <a:avLst/>
          </a:prstGeom>
        </p:spPr>
      </p:pic>
      <p:sp>
        <p:nvSpPr>
          <p:cNvPr id="48" name="Text 18"/>
          <p:cNvSpPr/>
          <p:nvPr/>
        </p:nvSpPr>
        <p:spPr>
          <a:xfrm>
            <a:off x="12940829" y="7275816"/>
            <a:ext cx="2779348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Payment solution for processing transactions by scanning QR codes with mobile devices.</a:t>
            </a:r>
            <a:endParaRPr lang="en-US" sz="1476" dirty="0"/>
          </a:p>
        </p:txBody>
      </p:sp>
      <p:pic>
        <p:nvPicPr>
          <p:cNvPr id="49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37970" y="9639356"/>
            <a:ext cx="433071" cy="3213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640" y="321320"/>
            <a:ext cx="17002758" cy="642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63960" y="481980"/>
            <a:ext cx="1636012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2108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Card Present - Regional Solutions Products</a:t>
            </a:r>
            <a:endParaRPr lang="en-US" sz="2108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3657" y="1285242"/>
            <a:ext cx="3207767" cy="405657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807858" y="1499443"/>
            <a:ext cx="27793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SEP Regional API Card Present</a:t>
            </a:r>
            <a:endParaRPr lang="en-US" sz="1476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499" y="1936328"/>
            <a:ext cx="2142083" cy="1071042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3951" y="3168030"/>
            <a:ext cx="647153" cy="19786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7807858" y="3526557"/>
            <a:ext cx="2779348" cy="161163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Enables in-store card payments via a single SEP Direct API, providing a standardized entry point for consistent integration across markets.</a:t>
            </a:r>
            <a:endParaRPr lang="en-US" sz="1476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89" y="9639356"/>
            <a:ext cx="433067" cy="321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989" y="9639356"/>
            <a:ext cx="433067" cy="3213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40" y="321320"/>
            <a:ext cx="17002758" cy="64262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63960" y="481980"/>
            <a:ext cx="1636012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2108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Card Present - Local and Regional Solutions Products | Availability by Country</a:t>
            </a:r>
            <a:endParaRPr lang="en-US" sz="2108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232" y="1285242"/>
            <a:ext cx="16119145" cy="535521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97" y="1285242"/>
            <a:ext cx="6426250" cy="535521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43446" y="1405737"/>
            <a:ext cx="83010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Products</a:t>
            </a:r>
            <a:endParaRPr lang="en-US" sz="1476" dirty="0"/>
          </a:p>
        </p:txBody>
      </p:sp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968" y="1285242"/>
            <a:ext cx="1509601" cy="53552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7257864" y="1409086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3360" y="1442554"/>
            <a:ext cx="214208" cy="214208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7569" y="1285242"/>
            <a:ext cx="1509601" cy="535521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8953649" y="1409086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16889" y="1442554"/>
            <a:ext cx="214208" cy="214208"/>
          </a:xfrm>
          <a:prstGeom prst="rect">
            <a:avLst/>
          </a:prstGeom>
        </p:spPr>
      </p:pic>
      <p:pic>
        <p:nvPicPr>
          <p:cNvPr id="1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97170" y="1285242"/>
            <a:ext cx="1509601" cy="535521"/>
          </a:xfrm>
          <a:prstGeom prst="rect">
            <a:avLst/>
          </a:prstGeom>
        </p:spPr>
      </p:pic>
      <p:sp>
        <p:nvSpPr>
          <p:cNvPr id="15" name="Text 4"/>
          <p:cNvSpPr/>
          <p:nvPr/>
        </p:nvSpPr>
        <p:spPr>
          <a:xfrm>
            <a:off x="10495545" y="1409086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4157" y="1442554"/>
            <a:ext cx="214208" cy="214208"/>
          </a:xfrm>
          <a:prstGeom prst="rect">
            <a:avLst/>
          </a:prstGeom>
        </p:spPr>
      </p:pic>
      <p:pic>
        <p:nvPicPr>
          <p:cNvPr id="1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06771" y="1285242"/>
            <a:ext cx="1509601" cy="535521"/>
          </a:xfrm>
          <a:prstGeom prst="rect">
            <a:avLst/>
          </a:prstGeom>
        </p:spPr>
      </p:pic>
      <p:sp>
        <p:nvSpPr>
          <p:cNvPr id="18" name="Text 5"/>
          <p:cNvSpPr/>
          <p:nvPr/>
        </p:nvSpPr>
        <p:spPr>
          <a:xfrm>
            <a:off x="11912166" y="1409086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1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596626" y="1442554"/>
            <a:ext cx="214208" cy="214208"/>
          </a:xfrm>
          <a:prstGeom prst="rect">
            <a:avLst/>
          </a:prstGeom>
        </p:spPr>
      </p:pic>
      <p:pic>
        <p:nvPicPr>
          <p:cNvPr id="2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16371" y="1285242"/>
            <a:ext cx="1509601" cy="535521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13358515" y="1409086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69517" y="1442554"/>
            <a:ext cx="214208" cy="214208"/>
          </a:xfrm>
          <a:prstGeom prst="rect">
            <a:avLst/>
          </a:prstGeom>
        </p:spPr>
      </p:pic>
      <p:pic>
        <p:nvPicPr>
          <p:cNvPr id="2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25972" y="1285242"/>
            <a:ext cx="1509601" cy="535521"/>
          </a:xfrm>
          <a:prstGeom prst="rect">
            <a:avLst/>
          </a:prstGeom>
        </p:spPr>
      </p:pic>
      <p:sp>
        <p:nvSpPr>
          <p:cNvPr id="24" name="Text 7"/>
          <p:cNvSpPr/>
          <p:nvPr/>
        </p:nvSpPr>
        <p:spPr>
          <a:xfrm>
            <a:off x="14926159" y="1409086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621186" y="1442554"/>
            <a:ext cx="214208" cy="214208"/>
          </a:xfrm>
          <a:prstGeom prst="rect">
            <a:avLst/>
          </a:prstGeom>
        </p:spPr>
      </p:pic>
      <p:pic>
        <p:nvPicPr>
          <p:cNvPr id="2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135573" y="1285242"/>
            <a:ext cx="1509824" cy="535521"/>
          </a:xfrm>
          <a:prstGeom prst="rect">
            <a:avLst/>
          </a:prstGeom>
        </p:spPr>
      </p:pic>
      <p:sp>
        <p:nvSpPr>
          <p:cNvPr id="27" name="Text 8"/>
          <p:cNvSpPr/>
          <p:nvPr/>
        </p:nvSpPr>
        <p:spPr>
          <a:xfrm>
            <a:off x="16368824" y="1409086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8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197834" y="1442554"/>
            <a:ext cx="214208" cy="214208"/>
          </a:xfrm>
          <a:prstGeom prst="rect">
            <a:avLst/>
          </a:prstGeom>
        </p:spPr>
      </p:pic>
      <p:pic>
        <p:nvPicPr>
          <p:cNvPr id="29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640" y="1927864"/>
            <a:ext cx="17002758" cy="5114218"/>
          </a:xfrm>
          <a:prstGeom prst="rect">
            <a:avLst/>
          </a:prstGeom>
        </p:spPr>
      </p:pic>
      <p:pic>
        <p:nvPicPr>
          <p:cNvPr id="3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6034" y="1941258"/>
            <a:ext cx="16975977" cy="542218"/>
          </a:xfrm>
          <a:prstGeom prst="rect">
            <a:avLst/>
          </a:prstGeom>
        </p:spPr>
      </p:pic>
      <p:pic>
        <p:nvPicPr>
          <p:cNvPr id="3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6034" y="1941258"/>
            <a:ext cx="6332525" cy="542218"/>
          </a:xfrm>
          <a:prstGeom prst="rect">
            <a:avLst/>
          </a:prstGeom>
        </p:spPr>
      </p:pic>
      <p:sp>
        <p:nvSpPr>
          <p:cNvPr id="32" name="Text 9"/>
          <p:cNvSpPr/>
          <p:nvPr/>
        </p:nvSpPr>
        <p:spPr>
          <a:xfrm>
            <a:off x="816694" y="2101918"/>
            <a:ext cx="60647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Getnet Classic</a:t>
            </a:r>
            <a:endParaRPr lang="en-US" sz="1476" dirty="0"/>
          </a:p>
        </p:txBody>
      </p:sp>
      <p:pic>
        <p:nvPicPr>
          <p:cNvPr id="3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88559" y="1941258"/>
            <a:ext cx="1524149" cy="542218"/>
          </a:xfrm>
          <a:prstGeom prst="rect">
            <a:avLst/>
          </a:prstGeom>
        </p:spPr>
      </p:pic>
      <p:pic>
        <p:nvPicPr>
          <p:cNvPr id="3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80622" y="2068450"/>
            <a:ext cx="1140071" cy="267760"/>
          </a:xfrm>
          <a:prstGeom prst="rect">
            <a:avLst/>
          </a:prstGeom>
        </p:spPr>
      </p:pic>
      <p:sp>
        <p:nvSpPr>
          <p:cNvPr id="35" name="Text 10"/>
          <p:cNvSpPr/>
          <p:nvPr/>
        </p:nvSpPr>
        <p:spPr>
          <a:xfrm>
            <a:off x="7448364" y="208182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36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260915" y="2121991"/>
            <a:ext cx="160660" cy="160660"/>
          </a:xfrm>
          <a:prstGeom prst="rect">
            <a:avLst/>
          </a:prstGeom>
        </p:spPr>
      </p:pic>
      <p:pic>
        <p:nvPicPr>
          <p:cNvPr id="37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512708" y="1941258"/>
            <a:ext cx="1524149" cy="542218"/>
          </a:xfrm>
          <a:prstGeom prst="rect">
            <a:avLst/>
          </a:prstGeom>
        </p:spPr>
      </p:pic>
      <p:pic>
        <p:nvPicPr>
          <p:cNvPr id="38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704734" y="2068450"/>
            <a:ext cx="1140071" cy="267760"/>
          </a:xfrm>
          <a:prstGeom prst="rect">
            <a:avLst/>
          </a:prstGeom>
        </p:spPr>
      </p:pic>
      <p:sp>
        <p:nvSpPr>
          <p:cNvPr id="39" name="Text 11"/>
          <p:cNvSpPr/>
          <p:nvPr/>
        </p:nvSpPr>
        <p:spPr>
          <a:xfrm>
            <a:off x="8972513" y="208182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40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785064" y="2121991"/>
            <a:ext cx="160660" cy="160660"/>
          </a:xfrm>
          <a:prstGeom prst="rect">
            <a:avLst/>
          </a:prstGeom>
        </p:spPr>
      </p:pic>
      <p:pic>
        <p:nvPicPr>
          <p:cNvPr id="41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036857" y="1941258"/>
            <a:ext cx="1524149" cy="542218"/>
          </a:xfrm>
          <a:prstGeom prst="rect">
            <a:avLst/>
          </a:prstGeom>
        </p:spPr>
      </p:pic>
      <p:pic>
        <p:nvPicPr>
          <p:cNvPr id="42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228883" y="2068450"/>
            <a:ext cx="1140071" cy="267760"/>
          </a:xfrm>
          <a:prstGeom prst="rect">
            <a:avLst/>
          </a:prstGeom>
        </p:spPr>
      </p:pic>
      <p:sp>
        <p:nvSpPr>
          <p:cNvPr id="43" name="Text 12"/>
          <p:cNvSpPr/>
          <p:nvPr/>
        </p:nvSpPr>
        <p:spPr>
          <a:xfrm>
            <a:off x="10496624" y="208182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44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309213" y="2121991"/>
            <a:ext cx="160660" cy="160660"/>
          </a:xfrm>
          <a:prstGeom prst="rect">
            <a:avLst/>
          </a:prstGeom>
        </p:spPr>
      </p:pic>
      <p:pic>
        <p:nvPicPr>
          <p:cNvPr id="45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561006" y="1941258"/>
            <a:ext cx="1524149" cy="542218"/>
          </a:xfrm>
          <a:prstGeom prst="rect">
            <a:avLst/>
          </a:prstGeom>
        </p:spPr>
      </p:pic>
      <p:pic>
        <p:nvPicPr>
          <p:cNvPr id="46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753031" y="2068450"/>
            <a:ext cx="1140071" cy="267760"/>
          </a:xfrm>
          <a:prstGeom prst="rect">
            <a:avLst/>
          </a:prstGeom>
        </p:spPr>
      </p:pic>
      <p:sp>
        <p:nvSpPr>
          <p:cNvPr id="47" name="Text 13"/>
          <p:cNvSpPr/>
          <p:nvPr/>
        </p:nvSpPr>
        <p:spPr>
          <a:xfrm>
            <a:off x="12020773" y="208182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48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833361" y="2121991"/>
            <a:ext cx="160660" cy="160660"/>
          </a:xfrm>
          <a:prstGeom prst="rect">
            <a:avLst/>
          </a:prstGeom>
        </p:spPr>
      </p:pic>
      <p:pic>
        <p:nvPicPr>
          <p:cNvPr id="49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3085118" y="1941258"/>
            <a:ext cx="1524149" cy="542218"/>
          </a:xfrm>
          <a:prstGeom prst="rect">
            <a:avLst/>
          </a:prstGeom>
        </p:spPr>
      </p:pic>
      <p:pic>
        <p:nvPicPr>
          <p:cNvPr id="50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3277180" y="2068450"/>
            <a:ext cx="1140071" cy="267760"/>
          </a:xfrm>
          <a:prstGeom prst="rect">
            <a:avLst/>
          </a:prstGeom>
        </p:spPr>
      </p:pic>
      <p:sp>
        <p:nvSpPr>
          <p:cNvPr id="51" name="Text 14"/>
          <p:cNvSpPr/>
          <p:nvPr/>
        </p:nvSpPr>
        <p:spPr>
          <a:xfrm>
            <a:off x="13544922" y="208182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52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3357473" y="2121991"/>
            <a:ext cx="160660" cy="160660"/>
          </a:xfrm>
          <a:prstGeom prst="rect">
            <a:avLst/>
          </a:prstGeom>
        </p:spPr>
      </p:pic>
      <p:pic>
        <p:nvPicPr>
          <p:cNvPr id="53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609266" y="1941258"/>
            <a:ext cx="1524149" cy="542218"/>
          </a:xfrm>
          <a:prstGeom prst="rect">
            <a:avLst/>
          </a:prstGeom>
        </p:spPr>
      </p:pic>
      <p:pic>
        <p:nvPicPr>
          <p:cNvPr id="54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801292" y="2068450"/>
            <a:ext cx="1140071" cy="267760"/>
          </a:xfrm>
          <a:prstGeom prst="rect">
            <a:avLst/>
          </a:prstGeom>
        </p:spPr>
      </p:pic>
      <p:sp>
        <p:nvSpPr>
          <p:cNvPr id="55" name="Text 15"/>
          <p:cNvSpPr/>
          <p:nvPr/>
        </p:nvSpPr>
        <p:spPr>
          <a:xfrm>
            <a:off x="15069071" y="208182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56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881622" y="2121991"/>
            <a:ext cx="160660" cy="160660"/>
          </a:xfrm>
          <a:prstGeom prst="rect">
            <a:avLst/>
          </a:prstGeom>
        </p:spPr>
      </p:pic>
      <p:pic>
        <p:nvPicPr>
          <p:cNvPr id="57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6133415" y="1941258"/>
            <a:ext cx="1498596" cy="542218"/>
          </a:xfrm>
          <a:prstGeom prst="rect">
            <a:avLst/>
          </a:prstGeom>
        </p:spPr>
      </p:pic>
      <p:pic>
        <p:nvPicPr>
          <p:cNvPr id="58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6325441" y="2068450"/>
            <a:ext cx="1140071" cy="267760"/>
          </a:xfrm>
          <a:prstGeom prst="rect">
            <a:avLst/>
          </a:prstGeom>
        </p:spPr>
      </p:pic>
      <p:sp>
        <p:nvSpPr>
          <p:cNvPr id="59" name="Text 16"/>
          <p:cNvSpPr/>
          <p:nvPr/>
        </p:nvSpPr>
        <p:spPr>
          <a:xfrm>
            <a:off x="16593183" y="208182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60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6405771" y="2121991"/>
            <a:ext cx="160660" cy="160660"/>
          </a:xfrm>
          <a:prstGeom prst="rect">
            <a:avLst/>
          </a:prstGeom>
        </p:spPr>
      </p:pic>
      <p:pic>
        <p:nvPicPr>
          <p:cNvPr id="61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656034" y="2483476"/>
            <a:ext cx="16975977" cy="508750"/>
          </a:xfrm>
          <a:prstGeom prst="rect">
            <a:avLst/>
          </a:prstGeom>
        </p:spPr>
      </p:pic>
      <p:pic>
        <p:nvPicPr>
          <p:cNvPr id="62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656034" y="2483476"/>
            <a:ext cx="6332525" cy="508750"/>
          </a:xfrm>
          <a:prstGeom prst="rect">
            <a:avLst/>
          </a:prstGeom>
        </p:spPr>
      </p:pic>
      <p:sp>
        <p:nvSpPr>
          <p:cNvPr id="63" name="Text 17"/>
          <p:cNvSpPr/>
          <p:nvPr/>
        </p:nvSpPr>
        <p:spPr>
          <a:xfrm>
            <a:off x="816694" y="2603971"/>
            <a:ext cx="92011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Smart</a:t>
            </a:r>
            <a:endParaRPr lang="en-US" sz="1476" dirty="0"/>
          </a:p>
        </p:txBody>
      </p:sp>
      <p:pic>
        <p:nvPicPr>
          <p:cNvPr id="64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988559" y="2483476"/>
            <a:ext cx="1524149" cy="508750"/>
          </a:xfrm>
          <a:prstGeom prst="rect">
            <a:avLst/>
          </a:prstGeom>
        </p:spPr>
      </p:pic>
      <p:pic>
        <p:nvPicPr>
          <p:cNvPr id="65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7180622" y="2597274"/>
            <a:ext cx="1140071" cy="267760"/>
          </a:xfrm>
          <a:prstGeom prst="rect">
            <a:avLst/>
          </a:prstGeom>
        </p:spPr>
      </p:pic>
      <p:sp>
        <p:nvSpPr>
          <p:cNvPr id="66" name="Text 18"/>
          <p:cNvSpPr/>
          <p:nvPr/>
        </p:nvSpPr>
        <p:spPr>
          <a:xfrm>
            <a:off x="7448364" y="261065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67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7260915" y="2650815"/>
            <a:ext cx="160660" cy="160660"/>
          </a:xfrm>
          <a:prstGeom prst="rect">
            <a:avLst/>
          </a:prstGeom>
        </p:spPr>
      </p:pic>
      <p:pic>
        <p:nvPicPr>
          <p:cNvPr id="68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512708" y="2483476"/>
            <a:ext cx="1524149" cy="508750"/>
          </a:xfrm>
          <a:prstGeom prst="rect">
            <a:avLst/>
          </a:prstGeom>
        </p:spPr>
      </p:pic>
      <p:pic>
        <p:nvPicPr>
          <p:cNvPr id="69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704734" y="2597274"/>
            <a:ext cx="1140071" cy="267760"/>
          </a:xfrm>
          <a:prstGeom prst="rect">
            <a:avLst/>
          </a:prstGeom>
        </p:spPr>
      </p:pic>
      <p:sp>
        <p:nvSpPr>
          <p:cNvPr id="70" name="Text 19"/>
          <p:cNvSpPr/>
          <p:nvPr/>
        </p:nvSpPr>
        <p:spPr>
          <a:xfrm>
            <a:off x="8972513" y="261065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71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785064" y="2650815"/>
            <a:ext cx="160660" cy="160660"/>
          </a:xfrm>
          <a:prstGeom prst="rect">
            <a:avLst/>
          </a:prstGeom>
        </p:spPr>
      </p:pic>
      <p:pic>
        <p:nvPicPr>
          <p:cNvPr id="72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10036857" y="2483476"/>
            <a:ext cx="1524149" cy="508750"/>
          </a:xfrm>
          <a:prstGeom prst="rect">
            <a:avLst/>
          </a:prstGeom>
        </p:spPr>
      </p:pic>
      <p:pic>
        <p:nvPicPr>
          <p:cNvPr id="73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10228883" y="2597274"/>
            <a:ext cx="1140071" cy="267760"/>
          </a:xfrm>
          <a:prstGeom prst="rect">
            <a:avLst/>
          </a:prstGeom>
        </p:spPr>
      </p:pic>
      <p:sp>
        <p:nvSpPr>
          <p:cNvPr id="74" name="Text 20"/>
          <p:cNvSpPr/>
          <p:nvPr/>
        </p:nvSpPr>
        <p:spPr>
          <a:xfrm>
            <a:off x="10496624" y="261065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75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10309213" y="2650815"/>
            <a:ext cx="160660" cy="160660"/>
          </a:xfrm>
          <a:prstGeom prst="rect">
            <a:avLst/>
          </a:prstGeom>
        </p:spPr>
      </p:pic>
      <p:pic>
        <p:nvPicPr>
          <p:cNvPr id="76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561006" y="2483476"/>
            <a:ext cx="1524149" cy="508750"/>
          </a:xfrm>
          <a:prstGeom prst="rect">
            <a:avLst/>
          </a:prstGeom>
        </p:spPr>
      </p:pic>
      <p:pic>
        <p:nvPicPr>
          <p:cNvPr id="77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753031" y="2597274"/>
            <a:ext cx="1140071" cy="267760"/>
          </a:xfrm>
          <a:prstGeom prst="rect">
            <a:avLst/>
          </a:prstGeom>
        </p:spPr>
      </p:pic>
      <p:sp>
        <p:nvSpPr>
          <p:cNvPr id="78" name="Text 21"/>
          <p:cNvSpPr/>
          <p:nvPr/>
        </p:nvSpPr>
        <p:spPr>
          <a:xfrm>
            <a:off x="12020773" y="261065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79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833361" y="2650815"/>
            <a:ext cx="160660" cy="160660"/>
          </a:xfrm>
          <a:prstGeom prst="rect">
            <a:avLst/>
          </a:prstGeom>
        </p:spPr>
      </p:pic>
      <p:pic>
        <p:nvPicPr>
          <p:cNvPr id="80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3085118" y="2483476"/>
            <a:ext cx="1524149" cy="508750"/>
          </a:xfrm>
          <a:prstGeom prst="rect">
            <a:avLst/>
          </a:prstGeom>
        </p:spPr>
      </p:pic>
      <p:pic>
        <p:nvPicPr>
          <p:cNvPr id="81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3277180" y="2597274"/>
            <a:ext cx="1140071" cy="267760"/>
          </a:xfrm>
          <a:prstGeom prst="rect">
            <a:avLst/>
          </a:prstGeom>
        </p:spPr>
      </p:pic>
      <p:sp>
        <p:nvSpPr>
          <p:cNvPr id="82" name="Text 22"/>
          <p:cNvSpPr/>
          <p:nvPr/>
        </p:nvSpPr>
        <p:spPr>
          <a:xfrm>
            <a:off x="13544922" y="261065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83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3357473" y="2650815"/>
            <a:ext cx="160660" cy="160660"/>
          </a:xfrm>
          <a:prstGeom prst="rect">
            <a:avLst/>
          </a:prstGeom>
        </p:spPr>
      </p:pic>
      <p:pic>
        <p:nvPicPr>
          <p:cNvPr id="84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609266" y="2483476"/>
            <a:ext cx="1524149" cy="508750"/>
          </a:xfrm>
          <a:prstGeom prst="rect">
            <a:avLst/>
          </a:prstGeom>
        </p:spPr>
      </p:pic>
      <p:pic>
        <p:nvPicPr>
          <p:cNvPr id="85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801292" y="2597274"/>
            <a:ext cx="1140071" cy="267760"/>
          </a:xfrm>
          <a:prstGeom prst="rect">
            <a:avLst/>
          </a:prstGeom>
        </p:spPr>
      </p:pic>
      <p:sp>
        <p:nvSpPr>
          <p:cNvPr id="86" name="Text 23"/>
          <p:cNvSpPr/>
          <p:nvPr/>
        </p:nvSpPr>
        <p:spPr>
          <a:xfrm>
            <a:off x="15069071" y="261065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87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881622" y="2650815"/>
            <a:ext cx="160660" cy="160660"/>
          </a:xfrm>
          <a:prstGeom prst="rect">
            <a:avLst/>
          </a:prstGeom>
        </p:spPr>
      </p:pic>
      <p:pic>
        <p:nvPicPr>
          <p:cNvPr id="88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6133415" y="2483476"/>
            <a:ext cx="1498596" cy="508750"/>
          </a:xfrm>
          <a:prstGeom prst="rect">
            <a:avLst/>
          </a:prstGeom>
        </p:spPr>
      </p:pic>
      <p:pic>
        <p:nvPicPr>
          <p:cNvPr id="89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6325441" y="2597274"/>
            <a:ext cx="1140071" cy="267760"/>
          </a:xfrm>
          <a:prstGeom prst="rect">
            <a:avLst/>
          </a:prstGeom>
        </p:spPr>
      </p:pic>
      <p:sp>
        <p:nvSpPr>
          <p:cNvPr id="90" name="Text 24"/>
          <p:cNvSpPr/>
          <p:nvPr/>
        </p:nvSpPr>
        <p:spPr>
          <a:xfrm>
            <a:off x="16593183" y="261065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91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6405771" y="2650815"/>
            <a:ext cx="160660" cy="160660"/>
          </a:xfrm>
          <a:prstGeom prst="rect">
            <a:avLst/>
          </a:prstGeom>
        </p:spPr>
      </p:pic>
      <p:pic>
        <p:nvPicPr>
          <p:cNvPr id="92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656034" y="2992208"/>
            <a:ext cx="16975977" cy="508750"/>
          </a:xfrm>
          <a:prstGeom prst="rect">
            <a:avLst/>
          </a:prstGeom>
        </p:spPr>
      </p:pic>
      <p:pic>
        <p:nvPicPr>
          <p:cNvPr id="93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656034" y="2992208"/>
            <a:ext cx="6332525" cy="508750"/>
          </a:xfrm>
          <a:prstGeom prst="rect">
            <a:avLst/>
          </a:prstGeom>
        </p:spPr>
      </p:pic>
      <p:sp>
        <p:nvSpPr>
          <p:cNvPr id="94" name="Text 25"/>
          <p:cNvSpPr/>
          <p:nvPr/>
        </p:nvSpPr>
        <p:spPr>
          <a:xfrm>
            <a:off x="816694" y="3112703"/>
            <a:ext cx="123015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Tap on Phone</a:t>
            </a:r>
            <a:endParaRPr lang="en-US" sz="1476" dirty="0"/>
          </a:p>
        </p:txBody>
      </p:sp>
      <p:pic>
        <p:nvPicPr>
          <p:cNvPr id="95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988559" y="2992208"/>
            <a:ext cx="1524149" cy="508750"/>
          </a:xfrm>
          <a:prstGeom prst="rect">
            <a:avLst/>
          </a:prstGeom>
        </p:spPr>
      </p:pic>
      <p:pic>
        <p:nvPicPr>
          <p:cNvPr id="96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7176008" y="3106006"/>
            <a:ext cx="1140071" cy="267760"/>
          </a:xfrm>
          <a:prstGeom prst="rect">
            <a:avLst/>
          </a:prstGeom>
        </p:spPr>
      </p:pic>
      <p:sp>
        <p:nvSpPr>
          <p:cNvPr id="97" name="Text 26"/>
          <p:cNvSpPr/>
          <p:nvPr/>
        </p:nvSpPr>
        <p:spPr>
          <a:xfrm>
            <a:off x="7443750" y="311940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98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7256338" y="3159565"/>
            <a:ext cx="160660" cy="160660"/>
          </a:xfrm>
          <a:prstGeom prst="rect">
            <a:avLst/>
          </a:prstGeom>
        </p:spPr>
      </p:pic>
      <p:pic>
        <p:nvPicPr>
          <p:cNvPr id="99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512708" y="2992208"/>
            <a:ext cx="1524149" cy="508750"/>
          </a:xfrm>
          <a:prstGeom prst="rect">
            <a:avLst/>
          </a:prstGeom>
        </p:spPr>
      </p:pic>
      <p:pic>
        <p:nvPicPr>
          <p:cNvPr id="100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704734" y="3106006"/>
            <a:ext cx="1140071" cy="267760"/>
          </a:xfrm>
          <a:prstGeom prst="rect">
            <a:avLst/>
          </a:prstGeom>
        </p:spPr>
      </p:pic>
      <p:sp>
        <p:nvSpPr>
          <p:cNvPr id="101" name="Text 27"/>
          <p:cNvSpPr/>
          <p:nvPr/>
        </p:nvSpPr>
        <p:spPr>
          <a:xfrm>
            <a:off x="8972513" y="311940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02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785064" y="3159565"/>
            <a:ext cx="160660" cy="160660"/>
          </a:xfrm>
          <a:prstGeom prst="rect">
            <a:avLst/>
          </a:prstGeom>
        </p:spPr>
      </p:pic>
      <p:pic>
        <p:nvPicPr>
          <p:cNvPr id="103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10036857" y="2992208"/>
            <a:ext cx="1524149" cy="508750"/>
          </a:xfrm>
          <a:prstGeom prst="rect">
            <a:avLst/>
          </a:prstGeom>
        </p:spPr>
      </p:pic>
      <p:pic>
        <p:nvPicPr>
          <p:cNvPr id="104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10134749" y="3106006"/>
            <a:ext cx="1338799" cy="267760"/>
          </a:xfrm>
          <a:prstGeom prst="rect">
            <a:avLst/>
          </a:prstGeom>
        </p:spPr>
      </p:pic>
      <p:sp>
        <p:nvSpPr>
          <p:cNvPr id="105" name="Text 28"/>
          <p:cNvSpPr/>
          <p:nvPr/>
        </p:nvSpPr>
        <p:spPr>
          <a:xfrm>
            <a:off x="10402491" y="3119400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106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10215079" y="3159565"/>
            <a:ext cx="160660" cy="160660"/>
          </a:xfrm>
          <a:prstGeom prst="rect">
            <a:avLst/>
          </a:prstGeom>
        </p:spPr>
      </p:pic>
      <p:pic>
        <p:nvPicPr>
          <p:cNvPr id="107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561006" y="2992208"/>
            <a:ext cx="1524149" cy="508750"/>
          </a:xfrm>
          <a:prstGeom prst="rect">
            <a:avLst/>
          </a:prstGeom>
        </p:spPr>
      </p:pic>
      <p:pic>
        <p:nvPicPr>
          <p:cNvPr id="108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753031" y="3106006"/>
            <a:ext cx="1140071" cy="267760"/>
          </a:xfrm>
          <a:prstGeom prst="rect">
            <a:avLst/>
          </a:prstGeom>
        </p:spPr>
      </p:pic>
      <p:sp>
        <p:nvSpPr>
          <p:cNvPr id="109" name="Text 29"/>
          <p:cNvSpPr/>
          <p:nvPr/>
        </p:nvSpPr>
        <p:spPr>
          <a:xfrm>
            <a:off x="12020773" y="311940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10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833361" y="3159565"/>
            <a:ext cx="160660" cy="160660"/>
          </a:xfrm>
          <a:prstGeom prst="rect">
            <a:avLst/>
          </a:prstGeom>
        </p:spPr>
      </p:pic>
      <p:pic>
        <p:nvPicPr>
          <p:cNvPr id="111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3085118" y="2992208"/>
            <a:ext cx="1524149" cy="508750"/>
          </a:xfrm>
          <a:prstGeom prst="rect">
            <a:avLst/>
          </a:prstGeom>
        </p:spPr>
      </p:pic>
      <p:pic>
        <p:nvPicPr>
          <p:cNvPr id="112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3214003" y="3092630"/>
            <a:ext cx="1338799" cy="267760"/>
          </a:xfrm>
          <a:prstGeom prst="rect">
            <a:avLst/>
          </a:prstGeom>
        </p:spPr>
      </p:pic>
      <p:sp>
        <p:nvSpPr>
          <p:cNvPr id="113" name="Text 30"/>
          <p:cNvSpPr/>
          <p:nvPr/>
        </p:nvSpPr>
        <p:spPr>
          <a:xfrm>
            <a:off x="13481745" y="3106006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114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3294333" y="3146171"/>
            <a:ext cx="160660" cy="160660"/>
          </a:xfrm>
          <a:prstGeom prst="rect">
            <a:avLst/>
          </a:prstGeom>
        </p:spPr>
      </p:pic>
      <p:pic>
        <p:nvPicPr>
          <p:cNvPr id="115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609266" y="2992208"/>
            <a:ext cx="1524149" cy="508750"/>
          </a:xfrm>
          <a:prstGeom prst="rect">
            <a:avLst/>
          </a:prstGeom>
        </p:spPr>
      </p:pic>
      <p:pic>
        <p:nvPicPr>
          <p:cNvPr id="116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801292" y="3106006"/>
            <a:ext cx="1140071" cy="267760"/>
          </a:xfrm>
          <a:prstGeom prst="rect">
            <a:avLst/>
          </a:prstGeom>
        </p:spPr>
      </p:pic>
      <p:sp>
        <p:nvSpPr>
          <p:cNvPr id="117" name="Text 31"/>
          <p:cNvSpPr/>
          <p:nvPr/>
        </p:nvSpPr>
        <p:spPr>
          <a:xfrm>
            <a:off x="15069071" y="311940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18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881622" y="3159565"/>
            <a:ext cx="160660" cy="160660"/>
          </a:xfrm>
          <a:prstGeom prst="rect">
            <a:avLst/>
          </a:prstGeom>
        </p:spPr>
      </p:pic>
      <p:pic>
        <p:nvPicPr>
          <p:cNvPr id="119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6133415" y="2992208"/>
            <a:ext cx="1498596" cy="508750"/>
          </a:xfrm>
          <a:prstGeom prst="rect">
            <a:avLst/>
          </a:prstGeom>
        </p:spPr>
      </p:pic>
      <p:pic>
        <p:nvPicPr>
          <p:cNvPr id="120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6325441" y="3106006"/>
            <a:ext cx="1140071" cy="267760"/>
          </a:xfrm>
          <a:prstGeom prst="rect">
            <a:avLst/>
          </a:prstGeom>
        </p:spPr>
      </p:pic>
      <p:sp>
        <p:nvSpPr>
          <p:cNvPr id="121" name="Text 32"/>
          <p:cNvSpPr/>
          <p:nvPr/>
        </p:nvSpPr>
        <p:spPr>
          <a:xfrm>
            <a:off x="16593183" y="3119400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22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6405771" y="3159565"/>
            <a:ext cx="160660" cy="160660"/>
          </a:xfrm>
          <a:prstGeom prst="rect">
            <a:avLst/>
          </a:prstGeom>
        </p:spPr>
      </p:pic>
      <p:pic>
        <p:nvPicPr>
          <p:cNvPr id="123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656034" y="3500958"/>
            <a:ext cx="16975977" cy="508750"/>
          </a:xfrm>
          <a:prstGeom prst="rect">
            <a:avLst/>
          </a:prstGeom>
        </p:spPr>
      </p:pic>
      <p:pic>
        <p:nvPicPr>
          <p:cNvPr id="124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656034" y="3500958"/>
            <a:ext cx="6332525" cy="508750"/>
          </a:xfrm>
          <a:prstGeom prst="rect">
            <a:avLst/>
          </a:prstGeom>
        </p:spPr>
      </p:pic>
      <p:sp>
        <p:nvSpPr>
          <p:cNvPr id="125" name="Text 33"/>
          <p:cNvSpPr/>
          <p:nvPr/>
        </p:nvSpPr>
        <p:spPr>
          <a:xfrm>
            <a:off x="816694" y="3621453"/>
            <a:ext cx="77009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Mini</a:t>
            </a:r>
            <a:endParaRPr lang="en-US" sz="1476" dirty="0"/>
          </a:p>
        </p:txBody>
      </p:sp>
      <p:pic>
        <p:nvPicPr>
          <p:cNvPr id="126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988559" y="3500958"/>
            <a:ext cx="1524149" cy="508750"/>
          </a:xfrm>
          <a:prstGeom prst="rect">
            <a:avLst/>
          </a:prstGeom>
        </p:spPr>
      </p:pic>
      <p:pic>
        <p:nvPicPr>
          <p:cNvPr id="127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7180622" y="3614756"/>
            <a:ext cx="1140071" cy="267760"/>
          </a:xfrm>
          <a:prstGeom prst="rect">
            <a:avLst/>
          </a:prstGeom>
        </p:spPr>
      </p:pic>
      <p:sp>
        <p:nvSpPr>
          <p:cNvPr id="128" name="Text 34"/>
          <p:cNvSpPr/>
          <p:nvPr/>
        </p:nvSpPr>
        <p:spPr>
          <a:xfrm>
            <a:off x="7448364" y="3628151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29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7260915" y="3668316"/>
            <a:ext cx="160660" cy="160660"/>
          </a:xfrm>
          <a:prstGeom prst="rect">
            <a:avLst/>
          </a:prstGeom>
        </p:spPr>
      </p:pic>
      <p:pic>
        <p:nvPicPr>
          <p:cNvPr id="130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512708" y="3500958"/>
            <a:ext cx="1524149" cy="508750"/>
          </a:xfrm>
          <a:prstGeom prst="rect">
            <a:avLst/>
          </a:prstGeom>
        </p:spPr>
      </p:pic>
      <p:pic>
        <p:nvPicPr>
          <p:cNvPr id="131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704734" y="3614756"/>
            <a:ext cx="1140071" cy="267760"/>
          </a:xfrm>
          <a:prstGeom prst="rect">
            <a:avLst/>
          </a:prstGeom>
        </p:spPr>
      </p:pic>
      <p:sp>
        <p:nvSpPr>
          <p:cNvPr id="132" name="Text 35"/>
          <p:cNvSpPr/>
          <p:nvPr/>
        </p:nvSpPr>
        <p:spPr>
          <a:xfrm>
            <a:off x="8972513" y="3628151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33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785064" y="3668316"/>
            <a:ext cx="160660" cy="160660"/>
          </a:xfrm>
          <a:prstGeom prst="rect">
            <a:avLst/>
          </a:prstGeom>
        </p:spPr>
      </p:pic>
      <p:pic>
        <p:nvPicPr>
          <p:cNvPr id="134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10036857" y="3500958"/>
            <a:ext cx="1524149" cy="508750"/>
          </a:xfrm>
          <a:prstGeom prst="rect">
            <a:avLst/>
          </a:prstGeom>
        </p:spPr>
      </p:pic>
      <p:pic>
        <p:nvPicPr>
          <p:cNvPr id="135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10228883" y="3614756"/>
            <a:ext cx="1140071" cy="267760"/>
          </a:xfrm>
          <a:prstGeom prst="rect">
            <a:avLst/>
          </a:prstGeom>
        </p:spPr>
      </p:pic>
      <p:sp>
        <p:nvSpPr>
          <p:cNvPr id="136" name="Text 36"/>
          <p:cNvSpPr/>
          <p:nvPr/>
        </p:nvSpPr>
        <p:spPr>
          <a:xfrm>
            <a:off x="10496624" y="3628151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37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10309213" y="3668316"/>
            <a:ext cx="160660" cy="160660"/>
          </a:xfrm>
          <a:prstGeom prst="rect">
            <a:avLst/>
          </a:prstGeom>
        </p:spPr>
      </p:pic>
      <p:pic>
        <p:nvPicPr>
          <p:cNvPr id="138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561006" y="3500958"/>
            <a:ext cx="1524149" cy="508750"/>
          </a:xfrm>
          <a:prstGeom prst="rect">
            <a:avLst/>
          </a:prstGeom>
        </p:spPr>
      </p:pic>
      <p:pic>
        <p:nvPicPr>
          <p:cNvPr id="139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753031" y="3614756"/>
            <a:ext cx="1140071" cy="267760"/>
          </a:xfrm>
          <a:prstGeom prst="rect">
            <a:avLst/>
          </a:prstGeom>
        </p:spPr>
      </p:pic>
      <p:sp>
        <p:nvSpPr>
          <p:cNvPr id="140" name="Text 37"/>
          <p:cNvSpPr/>
          <p:nvPr/>
        </p:nvSpPr>
        <p:spPr>
          <a:xfrm>
            <a:off x="12020773" y="3628151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41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833361" y="3668316"/>
            <a:ext cx="160660" cy="160660"/>
          </a:xfrm>
          <a:prstGeom prst="rect">
            <a:avLst/>
          </a:prstGeom>
        </p:spPr>
      </p:pic>
      <p:pic>
        <p:nvPicPr>
          <p:cNvPr id="142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3085118" y="3500958"/>
            <a:ext cx="1524149" cy="508750"/>
          </a:xfrm>
          <a:prstGeom prst="rect">
            <a:avLst/>
          </a:prstGeom>
        </p:spPr>
      </p:pic>
      <p:pic>
        <p:nvPicPr>
          <p:cNvPr id="143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3160425" y="3601362"/>
            <a:ext cx="1373535" cy="267760"/>
          </a:xfrm>
          <a:prstGeom prst="rect">
            <a:avLst/>
          </a:prstGeom>
        </p:spPr>
      </p:pic>
      <p:sp>
        <p:nvSpPr>
          <p:cNvPr id="144" name="Text 38"/>
          <p:cNvSpPr/>
          <p:nvPr/>
        </p:nvSpPr>
        <p:spPr>
          <a:xfrm>
            <a:off x="13428204" y="3614756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145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3240755" y="3654921"/>
            <a:ext cx="160660" cy="160660"/>
          </a:xfrm>
          <a:prstGeom prst="rect">
            <a:avLst/>
          </a:prstGeom>
        </p:spPr>
      </p:pic>
      <p:pic>
        <p:nvPicPr>
          <p:cNvPr id="146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609266" y="3500958"/>
            <a:ext cx="1524149" cy="508750"/>
          </a:xfrm>
          <a:prstGeom prst="rect">
            <a:avLst/>
          </a:prstGeom>
        </p:spPr>
      </p:pic>
      <p:pic>
        <p:nvPicPr>
          <p:cNvPr id="147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801292" y="3614756"/>
            <a:ext cx="1140071" cy="267760"/>
          </a:xfrm>
          <a:prstGeom prst="rect">
            <a:avLst/>
          </a:prstGeom>
        </p:spPr>
      </p:pic>
      <p:sp>
        <p:nvSpPr>
          <p:cNvPr id="148" name="Text 39"/>
          <p:cNvSpPr/>
          <p:nvPr/>
        </p:nvSpPr>
        <p:spPr>
          <a:xfrm>
            <a:off x="15069071" y="3628151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49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881622" y="3668316"/>
            <a:ext cx="160660" cy="160660"/>
          </a:xfrm>
          <a:prstGeom prst="rect">
            <a:avLst/>
          </a:prstGeom>
        </p:spPr>
      </p:pic>
      <p:pic>
        <p:nvPicPr>
          <p:cNvPr id="150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6133415" y="3500958"/>
            <a:ext cx="1498596" cy="508750"/>
          </a:xfrm>
          <a:prstGeom prst="rect">
            <a:avLst/>
          </a:prstGeom>
        </p:spPr>
      </p:pic>
      <p:pic>
        <p:nvPicPr>
          <p:cNvPr id="151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6325441" y="3614756"/>
            <a:ext cx="1140071" cy="267760"/>
          </a:xfrm>
          <a:prstGeom prst="rect">
            <a:avLst/>
          </a:prstGeom>
        </p:spPr>
      </p:pic>
      <p:sp>
        <p:nvSpPr>
          <p:cNvPr id="152" name="Text 40"/>
          <p:cNvSpPr/>
          <p:nvPr/>
        </p:nvSpPr>
        <p:spPr>
          <a:xfrm>
            <a:off x="16593183" y="3628151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53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6405771" y="3668316"/>
            <a:ext cx="160660" cy="160660"/>
          </a:xfrm>
          <a:prstGeom prst="rect">
            <a:avLst/>
          </a:prstGeom>
        </p:spPr>
      </p:pic>
      <p:pic>
        <p:nvPicPr>
          <p:cNvPr id="154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656034" y="4009709"/>
            <a:ext cx="16975977" cy="508750"/>
          </a:xfrm>
          <a:prstGeom prst="rect">
            <a:avLst/>
          </a:prstGeom>
        </p:spPr>
      </p:pic>
      <p:pic>
        <p:nvPicPr>
          <p:cNvPr id="155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656034" y="4009709"/>
            <a:ext cx="6332525" cy="508750"/>
          </a:xfrm>
          <a:prstGeom prst="rect">
            <a:avLst/>
          </a:prstGeom>
        </p:spPr>
      </p:pic>
      <p:sp>
        <p:nvSpPr>
          <p:cNvPr id="156" name="Text 41"/>
          <p:cNvSpPr/>
          <p:nvPr/>
        </p:nvSpPr>
        <p:spPr>
          <a:xfrm>
            <a:off x="816694" y="4130204"/>
            <a:ext cx="356044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PinPad / Tef (terminal Linux or Android)</a:t>
            </a:r>
            <a:endParaRPr lang="en-US" sz="1476" dirty="0"/>
          </a:p>
        </p:txBody>
      </p:sp>
      <p:pic>
        <p:nvPicPr>
          <p:cNvPr id="157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988559" y="4009709"/>
            <a:ext cx="1524149" cy="508750"/>
          </a:xfrm>
          <a:prstGeom prst="rect">
            <a:avLst/>
          </a:prstGeom>
        </p:spPr>
      </p:pic>
      <p:pic>
        <p:nvPicPr>
          <p:cNvPr id="158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7082284" y="4150277"/>
            <a:ext cx="1338799" cy="267760"/>
          </a:xfrm>
          <a:prstGeom prst="rect">
            <a:avLst/>
          </a:prstGeom>
        </p:spPr>
      </p:pic>
      <p:sp>
        <p:nvSpPr>
          <p:cNvPr id="159" name="Text 42"/>
          <p:cNvSpPr/>
          <p:nvPr/>
        </p:nvSpPr>
        <p:spPr>
          <a:xfrm>
            <a:off x="7350063" y="4163671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160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7162614" y="4203836"/>
            <a:ext cx="160660" cy="160660"/>
          </a:xfrm>
          <a:prstGeom prst="rect">
            <a:avLst/>
          </a:prstGeom>
        </p:spPr>
      </p:pic>
      <p:pic>
        <p:nvPicPr>
          <p:cNvPr id="161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512708" y="4009709"/>
            <a:ext cx="1524149" cy="508750"/>
          </a:xfrm>
          <a:prstGeom prst="rect">
            <a:avLst/>
          </a:prstGeom>
        </p:spPr>
      </p:pic>
      <p:pic>
        <p:nvPicPr>
          <p:cNvPr id="162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704734" y="4123506"/>
            <a:ext cx="1140071" cy="267760"/>
          </a:xfrm>
          <a:prstGeom prst="rect">
            <a:avLst/>
          </a:prstGeom>
        </p:spPr>
      </p:pic>
      <p:sp>
        <p:nvSpPr>
          <p:cNvPr id="163" name="Text 43"/>
          <p:cNvSpPr/>
          <p:nvPr/>
        </p:nvSpPr>
        <p:spPr>
          <a:xfrm>
            <a:off x="8972513" y="4136882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64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785064" y="4177047"/>
            <a:ext cx="160660" cy="160660"/>
          </a:xfrm>
          <a:prstGeom prst="rect">
            <a:avLst/>
          </a:prstGeom>
        </p:spPr>
      </p:pic>
      <p:pic>
        <p:nvPicPr>
          <p:cNvPr id="165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10036857" y="4009709"/>
            <a:ext cx="1524149" cy="508750"/>
          </a:xfrm>
          <a:prstGeom prst="rect">
            <a:avLst/>
          </a:prstGeom>
        </p:spPr>
      </p:pic>
      <p:pic>
        <p:nvPicPr>
          <p:cNvPr id="166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10228883" y="4123506"/>
            <a:ext cx="1140071" cy="267760"/>
          </a:xfrm>
          <a:prstGeom prst="rect">
            <a:avLst/>
          </a:prstGeom>
        </p:spPr>
      </p:pic>
      <p:sp>
        <p:nvSpPr>
          <p:cNvPr id="167" name="Text 44"/>
          <p:cNvSpPr/>
          <p:nvPr/>
        </p:nvSpPr>
        <p:spPr>
          <a:xfrm>
            <a:off x="10496624" y="4136882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68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10309213" y="4177047"/>
            <a:ext cx="160660" cy="160660"/>
          </a:xfrm>
          <a:prstGeom prst="rect">
            <a:avLst/>
          </a:prstGeom>
        </p:spPr>
      </p:pic>
      <p:pic>
        <p:nvPicPr>
          <p:cNvPr id="169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561006" y="4009709"/>
            <a:ext cx="1524149" cy="508750"/>
          </a:xfrm>
          <a:prstGeom prst="rect">
            <a:avLst/>
          </a:prstGeom>
        </p:spPr>
      </p:pic>
      <p:pic>
        <p:nvPicPr>
          <p:cNvPr id="170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753031" y="4123506"/>
            <a:ext cx="1140071" cy="267760"/>
          </a:xfrm>
          <a:prstGeom prst="rect">
            <a:avLst/>
          </a:prstGeom>
        </p:spPr>
      </p:pic>
      <p:sp>
        <p:nvSpPr>
          <p:cNvPr id="171" name="Text 45"/>
          <p:cNvSpPr/>
          <p:nvPr/>
        </p:nvSpPr>
        <p:spPr>
          <a:xfrm>
            <a:off x="12020773" y="4136882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72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833361" y="4177047"/>
            <a:ext cx="160660" cy="160660"/>
          </a:xfrm>
          <a:prstGeom prst="rect">
            <a:avLst/>
          </a:prstGeom>
        </p:spPr>
      </p:pic>
      <p:pic>
        <p:nvPicPr>
          <p:cNvPr id="173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3085118" y="4009709"/>
            <a:ext cx="1524149" cy="508750"/>
          </a:xfrm>
          <a:prstGeom prst="rect">
            <a:avLst/>
          </a:prstGeom>
        </p:spPr>
      </p:pic>
      <p:pic>
        <p:nvPicPr>
          <p:cNvPr id="174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3277180" y="4123506"/>
            <a:ext cx="1140071" cy="267760"/>
          </a:xfrm>
          <a:prstGeom prst="rect">
            <a:avLst/>
          </a:prstGeom>
        </p:spPr>
      </p:pic>
      <p:sp>
        <p:nvSpPr>
          <p:cNvPr id="175" name="Text 46"/>
          <p:cNvSpPr/>
          <p:nvPr/>
        </p:nvSpPr>
        <p:spPr>
          <a:xfrm>
            <a:off x="13544922" y="4136882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76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3357473" y="4177047"/>
            <a:ext cx="160660" cy="160660"/>
          </a:xfrm>
          <a:prstGeom prst="rect">
            <a:avLst/>
          </a:prstGeom>
        </p:spPr>
      </p:pic>
      <p:pic>
        <p:nvPicPr>
          <p:cNvPr id="177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609266" y="4009709"/>
            <a:ext cx="1524149" cy="508750"/>
          </a:xfrm>
          <a:prstGeom prst="rect">
            <a:avLst/>
          </a:prstGeom>
        </p:spPr>
      </p:pic>
      <p:pic>
        <p:nvPicPr>
          <p:cNvPr id="178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801292" y="4123506"/>
            <a:ext cx="1140071" cy="267760"/>
          </a:xfrm>
          <a:prstGeom prst="rect">
            <a:avLst/>
          </a:prstGeom>
        </p:spPr>
      </p:pic>
      <p:sp>
        <p:nvSpPr>
          <p:cNvPr id="179" name="Text 47"/>
          <p:cNvSpPr/>
          <p:nvPr/>
        </p:nvSpPr>
        <p:spPr>
          <a:xfrm>
            <a:off x="15069071" y="4136882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80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881622" y="4177047"/>
            <a:ext cx="160660" cy="160660"/>
          </a:xfrm>
          <a:prstGeom prst="rect">
            <a:avLst/>
          </a:prstGeom>
        </p:spPr>
      </p:pic>
      <p:pic>
        <p:nvPicPr>
          <p:cNvPr id="181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6133415" y="4009709"/>
            <a:ext cx="1498596" cy="508750"/>
          </a:xfrm>
          <a:prstGeom prst="rect">
            <a:avLst/>
          </a:prstGeom>
        </p:spPr>
      </p:pic>
      <p:pic>
        <p:nvPicPr>
          <p:cNvPr id="182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6320008" y="4123506"/>
            <a:ext cx="1140071" cy="267760"/>
          </a:xfrm>
          <a:prstGeom prst="rect">
            <a:avLst/>
          </a:prstGeom>
        </p:spPr>
      </p:pic>
      <p:sp>
        <p:nvSpPr>
          <p:cNvPr id="183" name="Text 48"/>
          <p:cNvSpPr/>
          <p:nvPr/>
        </p:nvSpPr>
        <p:spPr>
          <a:xfrm>
            <a:off x="16587750" y="4136882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84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6400338" y="4177047"/>
            <a:ext cx="160660" cy="160660"/>
          </a:xfrm>
          <a:prstGeom prst="rect">
            <a:avLst/>
          </a:prstGeom>
        </p:spPr>
      </p:pic>
      <p:pic>
        <p:nvPicPr>
          <p:cNvPr id="185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656034" y="4511762"/>
            <a:ext cx="16975977" cy="508750"/>
          </a:xfrm>
          <a:prstGeom prst="rect">
            <a:avLst/>
          </a:prstGeom>
        </p:spPr>
      </p:pic>
      <p:pic>
        <p:nvPicPr>
          <p:cNvPr id="186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656034" y="4511762"/>
            <a:ext cx="6332525" cy="508750"/>
          </a:xfrm>
          <a:prstGeom prst="rect">
            <a:avLst/>
          </a:prstGeom>
        </p:spPr>
      </p:pic>
      <p:sp>
        <p:nvSpPr>
          <p:cNvPr id="187" name="Text 49"/>
          <p:cNvSpPr/>
          <p:nvPr/>
        </p:nvSpPr>
        <p:spPr>
          <a:xfrm>
            <a:off x="816694" y="4632238"/>
            <a:ext cx="103012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Central</a:t>
            </a:r>
            <a:endParaRPr lang="en-US" sz="1476" dirty="0"/>
          </a:p>
        </p:txBody>
      </p:sp>
      <p:pic>
        <p:nvPicPr>
          <p:cNvPr id="188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988559" y="4511762"/>
            <a:ext cx="1524149" cy="508750"/>
          </a:xfrm>
          <a:prstGeom prst="rect">
            <a:avLst/>
          </a:prstGeom>
        </p:spPr>
      </p:pic>
      <p:pic>
        <p:nvPicPr>
          <p:cNvPr id="189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7082284" y="4632238"/>
            <a:ext cx="1338799" cy="267760"/>
          </a:xfrm>
          <a:prstGeom prst="rect">
            <a:avLst/>
          </a:prstGeom>
        </p:spPr>
      </p:pic>
      <p:sp>
        <p:nvSpPr>
          <p:cNvPr id="190" name="Text 50"/>
          <p:cNvSpPr/>
          <p:nvPr/>
        </p:nvSpPr>
        <p:spPr>
          <a:xfrm>
            <a:off x="7350063" y="4645633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191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7162614" y="4685798"/>
            <a:ext cx="160660" cy="160660"/>
          </a:xfrm>
          <a:prstGeom prst="rect">
            <a:avLst/>
          </a:prstGeom>
        </p:spPr>
      </p:pic>
      <p:pic>
        <p:nvPicPr>
          <p:cNvPr id="192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512708" y="4511762"/>
            <a:ext cx="1524149" cy="508750"/>
          </a:xfrm>
          <a:prstGeom prst="rect">
            <a:avLst/>
          </a:prstGeom>
        </p:spPr>
      </p:pic>
      <p:pic>
        <p:nvPicPr>
          <p:cNvPr id="193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595122" y="4632238"/>
            <a:ext cx="1373535" cy="267760"/>
          </a:xfrm>
          <a:prstGeom prst="rect">
            <a:avLst/>
          </a:prstGeom>
        </p:spPr>
      </p:pic>
      <p:sp>
        <p:nvSpPr>
          <p:cNvPr id="194" name="Text 51"/>
          <p:cNvSpPr/>
          <p:nvPr/>
        </p:nvSpPr>
        <p:spPr>
          <a:xfrm>
            <a:off x="8862901" y="4645633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195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675452" y="4685798"/>
            <a:ext cx="160660" cy="160660"/>
          </a:xfrm>
          <a:prstGeom prst="rect">
            <a:avLst/>
          </a:prstGeom>
        </p:spPr>
      </p:pic>
      <p:pic>
        <p:nvPicPr>
          <p:cNvPr id="196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10036857" y="4511762"/>
            <a:ext cx="1524149" cy="508750"/>
          </a:xfrm>
          <a:prstGeom prst="rect">
            <a:avLst/>
          </a:prstGeom>
        </p:spPr>
      </p:pic>
      <p:pic>
        <p:nvPicPr>
          <p:cNvPr id="197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10228883" y="4625560"/>
            <a:ext cx="1140071" cy="267760"/>
          </a:xfrm>
          <a:prstGeom prst="rect">
            <a:avLst/>
          </a:prstGeom>
        </p:spPr>
      </p:pic>
      <p:sp>
        <p:nvSpPr>
          <p:cNvPr id="198" name="Text 52"/>
          <p:cNvSpPr/>
          <p:nvPr/>
        </p:nvSpPr>
        <p:spPr>
          <a:xfrm>
            <a:off x="10496624" y="4638935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199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10309213" y="4679100"/>
            <a:ext cx="160660" cy="160660"/>
          </a:xfrm>
          <a:prstGeom prst="rect">
            <a:avLst/>
          </a:prstGeom>
        </p:spPr>
      </p:pic>
      <p:pic>
        <p:nvPicPr>
          <p:cNvPr id="200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561006" y="4511762"/>
            <a:ext cx="1524149" cy="508750"/>
          </a:xfrm>
          <a:prstGeom prst="rect">
            <a:avLst/>
          </a:prstGeom>
        </p:spPr>
      </p:pic>
      <p:pic>
        <p:nvPicPr>
          <p:cNvPr id="201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753031" y="4625560"/>
            <a:ext cx="1140071" cy="267760"/>
          </a:xfrm>
          <a:prstGeom prst="rect">
            <a:avLst/>
          </a:prstGeom>
        </p:spPr>
      </p:pic>
      <p:sp>
        <p:nvSpPr>
          <p:cNvPr id="202" name="Text 53"/>
          <p:cNvSpPr/>
          <p:nvPr/>
        </p:nvSpPr>
        <p:spPr>
          <a:xfrm>
            <a:off x="12020773" y="4638935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203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833361" y="4679100"/>
            <a:ext cx="160660" cy="160660"/>
          </a:xfrm>
          <a:prstGeom prst="rect">
            <a:avLst/>
          </a:prstGeom>
        </p:spPr>
      </p:pic>
      <p:pic>
        <p:nvPicPr>
          <p:cNvPr id="204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3085118" y="4511762"/>
            <a:ext cx="1524149" cy="508750"/>
          </a:xfrm>
          <a:prstGeom prst="rect">
            <a:avLst/>
          </a:prstGeom>
        </p:spPr>
      </p:pic>
      <p:pic>
        <p:nvPicPr>
          <p:cNvPr id="205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3277180" y="4625560"/>
            <a:ext cx="1140071" cy="267760"/>
          </a:xfrm>
          <a:prstGeom prst="rect">
            <a:avLst/>
          </a:prstGeom>
        </p:spPr>
      </p:pic>
      <p:sp>
        <p:nvSpPr>
          <p:cNvPr id="206" name="Text 54"/>
          <p:cNvSpPr/>
          <p:nvPr/>
        </p:nvSpPr>
        <p:spPr>
          <a:xfrm>
            <a:off x="13544922" y="4638935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207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3357473" y="4679100"/>
            <a:ext cx="160660" cy="160660"/>
          </a:xfrm>
          <a:prstGeom prst="rect">
            <a:avLst/>
          </a:prstGeom>
        </p:spPr>
      </p:pic>
      <p:pic>
        <p:nvPicPr>
          <p:cNvPr id="208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609266" y="4511762"/>
            <a:ext cx="1524149" cy="508750"/>
          </a:xfrm>
          <a:prstGeom prst="rect">
            <a:avLst/>
          </a:prstGeom>
        </p:spPr>
      </p:pic>
      <p:pic>
        <p:nvPicPr>
          <p:cNvPr id="209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801292" y="4625560"/>
            <a:ext cx="1140071" cy="267760"/>
          </a:xfrm>
          <a:prstGeom prst="rect">
            <a:avLst/>
          </a:prstGeom>
        </p:spPr>
      </p:pic>
      <p:sp>
        <p:nvSpPr>
          <p:cNvPr id="210" name="Text 55"/>
          <p:cNvSpPr/>
          <p:nvPr/>
        </p:nvSpPr>
        <p:spPr>
          <a:xfrm>
            <a:off x="15069071" y="4638935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211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881622" y="4679100"/>
            <a:ext cx="160660" cy="160660"/>
          </a:xfrm>
          <a:prstGeom prst="rect">
            <a:avLst/>
          </a:prstGeom>
        </p:spPr>
      </p:pic>
      <p:pic>
        <p:nvPicPr>
          <p:cNvPr id="212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6133415" y="4511762"/>
            <a:ext cx="1498596" cy="508750"/>
          </a:xfrm>
          <a:prstGeom prst="rect">
            <a:avLst/>
          </a:prstGeom>
        </p:spPr>
      </p:pic>
      <p:pic>
        <p:nvPicPr>
          <p:cNvPr id="213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6208722" y="4625560"/>
            <a:ext cx="1373535" cy="267760"/>
          </a:xfrm>
          <a:prstGeom prst="rect">
            <a:avLst/>
          </a:prstGeom>
        </p:spPr>
      </p:pic>
      <p:sp>
        <p:nvSpPr>
          <p:cNvPr id="214" name="Text 56"/>
          <p:cNvSpPr/>
          <p:nvPr/>
        </p:nvSpPr>
        <p:spPr>
          <a:xfrm>
            <a:off x="16476464" y="4638935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15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6289052" y="4679100"/>
            <a:ext cx="160660" cy="160660"/>
          </a:xfrm>
          <a:prstGeom prst="rect">
            <a:avLst/>
          </a:prstGeom>
        </p:spPr>
      </p:pic>
      <p:pic>
        <p:nvPicPr>
          <p:cNvPr id="216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656034" y="5020494"/>
            <a:ext cx="16975977" cy="508750"/>
          </a:xfrm>
          <a:prstGeom prst="rect">
            <a:avLst/>
          </a:prstGeom>
        </p:spPr>
      </p:pic>
      <p:pic>
        <p:nvPicPr>
          <p:cNvPr id="217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656034" y="5020494"/>
            <a:ext cx="6332525" cy="508750"/>
          </a:xfrm>
          <a:prstGeom prst="rect">
            <a:avLst/>
          </a:prstGeom>
        </p:spPr>
      </p:pic>
      <p:sp>
        <p:nvSpPr>
          <p:cNvPr id="218" name="Text 57"/>
          <p:cNvSpPr/>
          <p:nvPr/>
        </p:nvSpPr>
        <p:spPr>
          <a:xfrm>
            <a:off x="816694" y="5140989"/>
            <a:ext cx="130016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Automatic</a:t>
            </a:r>
            <a:endParaRPr lang="en-US" sz="1476" dirty="0"/>
          </a:p>
        </p:txBody>
      </p:sp>
      <p:pic>
        <p:nvPicPr>
          <p:cNvPr id="219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988559" y="5020494"/>
            <a:ext cx="1524149" cy="508750"/>
          </a:xfrm>
          <a:prstGeom prst="rect">
            <a:avLst/>
          </a:prstGeom>
        </p:spPr>
      </p:pic>
      <p:pic>
        <p:nvPicPr>
          <p:cNvPr id="220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7068889" y="5140989"/>
            <a:ext cx="1373535" cy="267760"/>
          </a:xfrm>
          <a:prstGeom prst="rect">
            <a:avLst/>
          </a:prstGeom>
        </p:spPr>
      </p:pic>
      <p:sp>
        <p:nvSpPr>
          <p:cNvPr id="221" name="Text 58"/>
          <p:cNvSpPr/>
          <p:nvPr/>
        </p:nvSpPr>
        <p:spPr>
          <a:xfrm>
            <a:off x="7336668" y="5154383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22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7149219" y="5194548"/>
            <a:ext cx="160660" cy="160660"/>
          </a:xfrm>
          <a:prstGeom prst="rect">
            <a:avLst/>
          </a:prstGeom>
        </p:spPr>
      </p:pic>
      <p:pic>
        <p:nvPicPr>
          <p:cNvPr id="223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512708" y="5020494"/>
            <a:ext cx="1524149" cy="508750"/>
          </a:xfrm>
          <a:prstGeom prst="rect">
            <a:avLst/>
          </a:prstGeom>
        </p:spPr>
      </p:pic>
      <p:pic>
        <p:nvPicPr>
          <p:cNvPr id="224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595122" y="5140989"/>
            <a:ext cx="1373535" cy="267760"/>
          </a:xfrm>
          <a:prstGeom prst="rect">
            <a:avLst/>
          </a:prstGeom>
        </p:spPr>
      </p:pic>
      <p:sp>
        <p:nvSpPr>
          <p:cNvPr id="225" name="Text 59"/>
          <p:cNvSpPr/>
          <p:nvPr/>
        </p:nvSpPr>
        <p:spPr>
          <a:xfrm>
            <a:off x="8862901" y="5154383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26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675452" y="5194548"/>
            <a:ext cx="160660" cy="160660"/>
          </a:xfrm>
          <a:prstGeom prst="rect">
            <a:avLst/>
          </a:prstGeom>
        </p:spPr>
      </p:pic>
      <p:pic>
        <p:nvPicPr>
          <p:cNvPr id="227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10036857" y="5020494"/>
            <a:ext cx="1524149" cy="508750"/>
          </a:xfrm>
          <a:prstGeom prst="rect">
            <a:avLst/>
          </a:prstGeom>
        </p:spPr>
      </p:pic>
      <p:pic>
        <p:nvPicPr>
          <p:cNvPr id="228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10228883" y="5134291"/>
            <a:ext cx="1140071" cy="267760"/>
          </a:xfrm>
          <a:prstGeom prst="rect">
            <a:avLst/>
          </a:prstGeom>
        </p:spPr>
      </p:pic>
      <p:sp>
        <p:nvSpPr>
          <p:cNvPr id="229" name="Text 60"/>
          <p:cNvSpPr/>
          <p:nvPr/>
        </p:nvSpPr>
        <p:spPr>
          <a:xfrm>
            <a:off x="10496624" y="514768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230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10309213" y="5187851"/>
            <a:ext cx="160660" cy="160660"/>
          </a:xfrm>
          <a:prstGeom prst="rect">
            <a:avLst/>
          </a:prstGeom>
        </p:spPr>
      </p:pic>
      <p:pic>
        <p:nvPicPr>
          <p:cNvPr id="231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561006" y="5020494"/>
            <a:ext cx="1524149" cy="508750"/>
          </a:xfrm>
          <a:prstGeom prst="rect">
            <a:avLst/>
          </a:prstGeom>
        </p:spPr>
      </p:pic>
      <p:pic>
        <p:nvPicPr>
          <p:cNvPr id="232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753031" y="5134291"/>
            <a:ext cx="1140071" cy="267760"/>
          </a:xfrm>
          <a:prstGeom prst="rect">
            <a:avLst/>
          </a:prstGeom>
        </p:spPr>
      </p:pic>
      <p:sp>
        <p:nvSpPr>
          <p:cNvPr id="233" name="Text 61"/>
          <p:cNvSpPr/>
          <p:nvPr/>
        </p:nvSpPr>
        <p:spPr>
          <a:xfrm>
            <a:off x="12020773" y="514768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234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833361" y="5187851"/>
            <a:ext cx="160660" cy="160660"/>
          </a:xfrm>
          <a:prstGeom prst="rect">
            <a:avLst/>
          </a:prstGeom>
        </p:spPr>
      </p:pic>
      <p:pic>
        <p:nvPicPr>
          <p:cNvPr id="235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3085118" y="5020494"/>
            <a:ext cx="1524149" cy="508750"/>
          </a:xfrm>
          <a:prstGeom prst="rect">
            <a:avLst/>
          </a:prstGeom>
        </p:spPr>
      </p:pic>
      <p:pic>
        <p:nvPicPr>
          <p:cNvPr id="236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3173819" y="5140989"/>
            <a:ext cx="1338799" cy="267760"/>
          </a:xfrm>
          <a:prstGeom prst="rect">
            <a:avLst/>
          </a:prstGeom>
        </p:spPr>
      </p:pic>
      <p:sp>
        <p:nvSpPr>
          <p:cNvPr id="237" name="Text 62"/>
          <p:cNvSpPr/>
          <p:nvPr/>
        </p:nvSpPr>
        <p:spPr>
          <a:xfrm>
            <a:off x="13441598" y="5154383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238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3254149" y="5194548"/>
            <a:ext cx="160660" cy="160660"/>
          </a:xfrm>
          <a:prstGeom prst="rect">
            <a:avLst/>
          </a:prstGeom>
        </p:spPr>
      </p:pic>
      <p:pic>
        <p:nvPicPr>
          <p:cNvPr id="239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609266" y="5020494"/>
            <a:ext cx="1524149" cy="508750"/>
          </a:xfrm>
          <a:prstGeom prst="rect">
            <a:avLst/>
          </a:prstGeom>
        </p:spPr>
      </p:pic>
      <p:pic>
        <p:nvPicPr>
          <p:cNvPr id="240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801292" y="5134291"/>
            <a:ext cx="1140071" cy="267760"/>
          </a:xfrm>
          <a:prstGeom prst="rect">
            <a:avLst/>
          </a:prstGeom>
        </p:spPr>
      </p:pic>
      <p:sp>
        <p:nvSpPr>
          <p:cNvPr id="241" name="Text 63"/>
          <p:cNvSpPr/>
          <p:nvPr/>
        </p:nvSpPr>
        <p:spPr>
          <a:xfrm>
            <a:off x="15069071" y="5147686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242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881622" y="5187851"/>
            <a:ext cx="160660" cy="160660"/>
          </a:xfrm>
          <a:prstGeom prst="rect">
            <a:avLst/>
          </a:prstGeom>
        </p:spPr>
      </p:pic>
      <p:pic>
        <p:nvPicPr>
          <p:cNvPr id="243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6133415" y="5020494"/>
            <a:ext cx="1498596" cy="508750"/>
          </a:xfrm>
          <a:prstGeom prst="rect">
            <a:avLst/>
          </a:prstGeom>
        </p:spPr>
      </p:pic>
      <p:pic>
        <p:nvPicPr>
          <p:cNvPr id="244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6208722" y="5134291"/>
            <a:ext cx="1373535" cy="267760"/>
          </a:xfrm>
          <a:prstGeom prst="rect">
            <a:avLst/>
          </a:prstGeom>
        </p:spPr>
      </p:pic>
      <p:sp>
        <p:nvSpPr>
          <p:cNvPr id="245" name="Text 64"/>
          <p:cNvSpPr/>
          <p:nvPr/>
        </p:nvSpPr>
        <p:spPr>
          <a:xfrm>
            <a:off x="16476464" y="5147686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46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6289052" y="5187851"/>
            <a:ext cx="160660" cy="160660"/>
          </a:xfrm>
          <a:prstGeom prst="rect">
            <a:avLst/>
          </a:prstGeom>
        </p:spPr>
      </p:pic>
      <p:pic>
        <p:nvPicPr>
          <p:cNvPr id="247" name="Image 180" descr="preencoded.png">    </p:cNvPr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>
            <a:off x="656034" y="5529244"/>
            <a:ext cx="16975977" cy="508750"/>
          </a:xfrm>
          <a:prstGeom prst="rect">
            <a:avLst/>
          </a:prstGeom>
        </p:spPr>
      </p:pic>
      <p:pic>
        <p:nvPicPr>
          <p:cNvPr id="248" name="Image 181" descr="preencoded.png">    </p:cNvPr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>
            <a:off x="656034" y="5529244"/>
            <a:ext cx="6332525" cy="508750"/>
          </a:xfrm>
          <a:prstGeom prst="rect">
            <a:avLst/>
          </a:prstGeom>
        </p:spPr>
      </p:pic>
      <p:sp>
        <p:nvSpPr>
          <p:cNvPr id="249" name="Text 65"/>
          <p:cNvSpPr/>
          <p:nvPr/>
        </p:nvSpPr>
        <p:spPr>
          <a:xfrm>
            <a:off x="816694" y="5649739"/>
            <a:ext cx="113014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Advance</a:t>
            </a:r>
            <a:endParaRPr lang="en-US" sz="1476" dirty="0"/>
          </a:p>
        </p:txBody>
      </p:sp>
      <p:pic>
        <p:nvPicPr>
          <p:cNvPr id="250" name="Image 182" descr="preencoded.png">    </p:cNvPr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>
            <a:off x="6988559" y="5529244"/>
            <a:ext cx="1524149" cy="508750"/>
          </a:xfrm>
          <a:prstGeom prst="rect">
            <a:avLst/>
          </a:prstGeom>
        </p:spPr>
      </p:pic>
      <p:pic>
        <p:nvPicPr>
          <p:cNvPr id="251" name="Image 183" descr="preencoded.png">    </p:cNvPr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>
            <a:off x="7068889" y="5649739"/>
            <a:ext cx="1373535" cy="267760"/>
          </a:xfrm>
          <a:prstGeom prst="rect">
            <a:avLst/>
          </a:prstGeom>
        </p:spPr>
      </p:pic>
      <p:sp>
        <p:nvSpPr>
          <p:cNvPr id="252" name="Text 66"/>
          <p:cNvSpPr/>
          <p:nvPr/>
        </p:nvSpPr>
        <p:spPr>
          <a:xfrm>
            <a:off x="7336668" y="5663115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53" name="Image 184" descr="preencoded.png">    </p:cNvPr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>
            <a:off x="7149219" y="5703280"/>
            <a:ext cx="160660" cy="160660"/>
          </a:xfrm>
          <a:prstGeom prst="rect">
            <a:avLst/>
          </a:prstGeom>
        </p:spPr>
      </p:pic>
      <p:pic>
        <p:nvPicPr>
          <p:cNvPr id="254" name="Image 185" descr="preencoded.png">    </p:cNvPr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>
            <a:off x="8512708" y="5529244"/>
            <a:ext cx="1524149" cy="508750"/>
          </a:xfrm>
          <a:prstGeom prst="rect">
            <a:avLst/>
          </a:prstGeom>
        </p:spPr>
      </p:pic>
      <p:pic>
        <p:nvPicPr>
          <p:cNvPr id="255" name="Image 186" descr="preencoded.png">    </p:cNvPr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>
            <a:off x="8595122" y="5649739"/>
            <a:ext cx="1373535" cy="267760"/>
          </a:xfrm>
          <a:prstGeom prst="rect">
            <a:avLst/>
          </a:prstGeom>
        </p:spPr>
      </p:pic>
      <p:sp>
        <p:nvSpPr>
          <p:cNvPr id="256" name="Text 67"/>
          <p:cNvSpPr/>
          <p:nvPr/>
        </p:nvSpPr>
        <p:spPr>
          <a:xfrm>
            <a:off x="8862901" y="5663115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57" name="Image 187" descr="preencoded.png">    </p:cNvPr>
          <p:cNvPicPr>
            <a:picLocks noChangeAspect="1"/>
          </p:cNvPicPr>
          <p:nvPr/>
        </p:nvPicPr>
        <p:blipFill>
          <a:blip r:embed="rId188"/>
          <a:stretch>
            <a:fillRect/>
          </a:stretch>
        </p:blipFill>
        <p:spPr>
          <a:xfrm>
            <a:off x="8675452" y="5703280"/>
            <a:ext cx="160660" cy="160660"/>
          </a:xfrm>
          <a:prstGeom prst="rect">
            <a:avLst/>
          </a:prstGeom>
        </p:spPr>
      </p:pic>
      <p:pic>
        <p:nvPicPr>
          <p:cNvPr id="258" name="Image 188" descr="preencoded.png">    </p:cNvPr>
          <p:cNvPicPr>
            <a:picLocks noChangeAspect="1"/>
          </p:cNvPicPr>
          <p:nvPr/>
        </p:nvPicPr>
        <p:blipFill>
          <a:blip r:embed="rId189"/>
          <a:stretch>
            <a:fillRect/>
          </a:stretch>
        </p:blipFill>
        <p:spPr>
          <a:xfrm>
            <a:off x="10036857" y="5529244"/>
            <a:ext cx="1524149" cy="508750"/>
          </a:xfrm>
          <a:prstGeom prst="rect">
            <a:avLst/>
          </a:prstGeom>
        </p:spPr>
      </p:pic>
      <p:pic>
        <p:nvPicPr>
          <p:cNvPr id="259" name="Image 189" descr="preencoded.png">    </p:cNvPr>
          <p:cNvPicPr>
            <a:picLocks noChangeAspect="1"/>
          </p:cNvPicPr>
          <p:nvPr/>
        </p:nvPicPr>
        <p:blipFill>
          <a:blip r:embed="rId190"/>
          <a:stretch>
            <a:fillRect/>
          </a:stretch>
        </p:blipFill>
        <p:spPr>
          <a:xfrm>
            <a:off x="10121354" y="5649739"/>
            <a:ext cx="1373535" cy="267760"/>
          </a:xfrm>
          <a:prstGeom prst="rect">
            <a:avLst/>
          </a:prstGeom>
        </p:spPr>
      </p:pic>
      <p:sp>
        <p:nvSpPr>
          <p:cNvPr id="260" name="Text 68"/>
          <p:cNvSpPr/>
          <p:nvPr/>
        </p:nvSpPr>
        <p:spPr>
          <a:xfrm>
            <a:off x="10389133" y="5663115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61" name="Image 190" descr="preencoded.png">    </p:cNvPr>
          <p:cNvPicPr>
            <a:picLocks noChangeAspect="1"/>
          </p:cNvPicPr>
          <p:nvPr/>
        </p:nvPicPr>
        <p:blipFill>
          <a:blip r:embed="rId191"/>
          <a:stretch>
            <a:fillRect/>
          </a:stretch>
        </p:blipFill>
        <p:spPr>
          <a:xfrm>
            <a:off x="10201684" y="5703280"/>
            <a:ext cx="160660" cy="160660"/>
          </a:xfrm>
          <a:prstGeom prst="rect">
            <a:avLst/>
          </a:prstGeom>
        </p:spPr>
      </p:pic>
      <p:pic>
        <p:nvPicPr>
          <p:cNvPr id="262" name="Image 191" descr="preencoded.png">    </p:cNvPr>
          <p:cNvPicPr>
            <a:picLocks noChangeAspect="1"/>
          </p:cNvPicPr>
          <p:nvPr/>
        </p:nvPicPr>
        <p:blipFill>
          <a:blip r:embed="rId192"/>
          <a:stretch>
            <a:fillRect/>
          </a:stretch>
        </p:blipFill>
        <p:spPr>
          <a:xfrm>
            <a:off x="11561006" y="5529244"/>
            <a:ext cx="1524149" cy="508750"/>
          </a:xfrm>
          <a:prstGeom prst="rect">
            <a:avLst/>
          </a:prstGeom>
        </p:spPr>
      </p:pic>
      <p:pic>
        <p:nvPicPr>
          <p:cNvPr id="263" name="Image 192" descr="preencoded.png">    </p:cNvPr>
          <p:cNvPicPr>
            <a:picLocks noChangeAspect="1"/>
          </p:cNvPicPr>
          <p:nvPr/>
        </p:nvPicPr>
        <p:blipFill>
          <a:blip r:embed="rId193"/>
          <a:stretch>
            <a:fillRect/>
          </a:stretch>
        </p:blipFill>
        <p:spPr>
          <a:xfrm>
            <a:off x="11753031" y="5643042"/>
            <a:ext cx="1140071" cy="267760"/>
          </a:xfrm>
          <a:prstGeom prst="rect">
            <a:avLst/>
          </a:prstGeom>
        </p:spPr>
      </p:pic>
      <p:sp>
        <p:nvSpPr>
          <p:cNvPr id="264" name="Text 69"/>
          <p:cNvSpPr/>
          <p:nvPr/>
        </p:nvSpPr>
        <p:spPr>
          <a:xfrm>
            <a:off x="12020773" y="5656418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265" name="Image 193" descr="preencoded.png">    </p:cNvPr>
          <p:cNvPicPr>
            <a:picLocks noChangeAspect="1"/>
          </p:cNvPicPr>
          <p:nvPr/>
        </p:nvPicPr>
        <p:blipFill>
          <a:blip r:embed="rId194"/>
          <a:stretch>
            <a:fillRect/>
          </a:stretch>
        </p:blipFill>
        <p:spPr>
          <a:xfrm>
            <a:off x="11833361" y="5696583"/>
            <a:ext cx="160660" cy="160660"/>
          </a:xfrm>
          <a:prstGeom prst="rect">
            <a:avLst/>
          </a:prstGeom>
        </p:spPr>
      </p:pic>
      <p:pic>
        <p:nvPicPr>
          <p:cNvPr id="266" name="Image 194" descr="preencoded.png">    </p:cNvPr>
          <p:cNvPicPr>
            <a:picLocks noChangeAspect="1"/>
          </p:cNvPicPr>
          <p:nvPr/>
        </p:nvPicPr>
        <p:blipFill>
          <a:blip r:embed="rId195"/>
          <a:stretch>
            <a:fillRect/>
          </a:stretch>
        </p:blipFill>
        <p:spPr>
          <a:xfrm>
            <a:off x="13085118" y="5529244"/>
            <a:ext cx="1524149" cy="508750"/>
          </a:xfrm>
          <a:prstGeom prst="rect">
            <a:avLst/>
          </a:prstGeom>
        </p:spPr>
      </p:pic>
      <p:pic>
        <p:nvPicPr>
          <p:cNvPr id="267" name="Image 195" descr="preencoded.png">    </p:cNvPr>
          <p:cNvPicPr>
            <a:picLocks noChangeAspect="1"/>
          </p:cNvPicPr>
          <p:nvPr/>
        </p:nvPicPr>
        <p:blipFill>
          <a:blip r:embed="rId196"/>
          <a:stretch>
            <a:fillRect/>
          </a:stretch>
        </p:blipFill>
        <p:spPr>
          <a:xfrm>
            <a:off x="13160425" y="5649739"/>
            <a:ext cx="1373535" cy="267760"/>
          </a:xfrm>
          <a:prstGeom prst="rect">
            <a:avLst/>
          </a:prstGeom>
        </p:spPr>
      </p:pic>
      <p:sp>
        <p:nvSpPr>
          <p:cNvPr id="268" name="Text 70"/>
          <p:cNvSpPr/>
          <p:nvPr/>
        </p:nvSpPr>
        <p:spPr>
          <a:xfrm>
            <a:off x="13428204" y="5663115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69" name="Image 196" descr="preencoded.png">    </p:cNvPr>
          <p:cNvPicPr>
            <a:picLocks noChangeAspect="1"/>
          </p:cNvPicPr>
          <p:nvPr/>
        </p:nvPicPr>
        <p:blipFill>
          <a:blip r:embed="rId197"/>
          <a:stretch>
            <a:fillRect/>
          </a:stretch>
        </p:blipFill>
        <p:spPr>
          <a:xfrm>
            <a:off x="13240755" y="5703280"/>
            <a:ext cx="160660" cy="160660"/>
          </a:xfrm>
          <a:prstGeom prst="rect">
            <a:avLst/>
          </a:prstGeom>
        </p:spPr>
      </p:pic>
      <p:pic>
        <p:nvPicPr>
          <p:cNvPr id="270" name="Image 197" descr="preencoded.png">    </p:cNvPr>
          <p:cNvPicPr>
            <a:picLocks noChangeAspect="1"/>
          </p:cNvPicPr>
          <p:nvPr/>
        </p:nvPicPr>
        <p:blipFill>
          <a:blip r:embed="rId198"/>
          <a:stretch>
            <a:fillRect/>
          </a:stretch>
        </p:blipFill>
        <p:spPr>
          <a:xfrm>
            <a:off x="14609266" y="5529244"/>
            <a:ext cx="1524149" cy="508750"/>
          </a:xfrm>
          <a:prstGeom prst="rect">
            <a:avLst/>
          </a:prstGeom>
        </p:spPr>
      </p:pic>
      <p:pic>
        <p:nvPicPr>
          <p:cNvPr id="271" name="Image 198" descr="preencoded.png">    </p:cNvPr>
          <p:cNvPicPr>
            <a:picLocks noChangeAspect="1"/>
          </p:cNvPicPr>
          <p:nvPr/>
        </p:nvPicPr>
        <p:blipFill>
          <a:blip r:embed="rId199"/>
          <a:stretch>
            <a:fillRect/>
          </a:stretch>
        </p:blipFill>
        <p:spPr>
          <a:xfrm>
            <a:off x="14686657" y="5649739"/>
            <a:ext cx="1373535" cy="267760"/>
          </a:xfrm>
          <a:prstGeom prst="rect">
            <a:avLst/>
          </a:prstGeom>
        </p:spPr>
      </p:pic>
      <p:sp>
        <p:nvSpPr>
          <p:cNvPr id="272" name="Text 71"/>
          <p:cNvSpPr/>
          <p:nvPr/>
        </p:nvSpPr>
        <p:spPr>
          <a:xfrm>
            <a:off x="14954436" y="5663115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73" name="Image 199" descr="preencoded.png">    </p:cNvPr>
          <p:cNvPicPr>
            <a:picLocks noChangeAspect="1"/>
          </p:cNvPicPr>
          <p:nvPr/>
        </p:nvPicPr>
        <p:blipFill>
          <a:blip r:embed="rId200"/>
          <a:stretch>
            <a:fillRect/>
          </a:stretch>
        </p:blipFill>
        <p:spPr>
          <a:xfrm>
            <a:off x="14766987" y="5703280"/>
            <a:ext cx="160660" cy="160660"/>
          </a:xfrm>
          <a:prstGeom prst="rect">
            <a:avLst/>
          </a:prstGeom>
        </p:spPr>
      </p:pic>
      <p:pic>
        <p:nvPicPr>
          <p:cNvPr id="274" name="Image 200" descr="preencoded.png">    </p:cNvPr>
          <p:cNvPicPr>
            <a:picLocks noChangeAspect="1"/>
          </p:cNvPicPr>
          <p:nvPr/>
        </p:nvPicPr>
        <p:blipFill>
          <a:blip r:embed="rId201"/>
          <a:stretch>
            <a:fillRect/>
          </a:stretch>
        </p:blipFill>
        <p:spPr>
          <a:xfrm>
            <a:off x="16133415" y="5529244"/>
            <a:ext cx="1498596" cy="508750"/>
          </a:xfrm>
          <a:prstGeom prst="rect">
            <a:avLst/>
          </a:prstGeom>
        </p:spPr>
      </p:pic>
      <p:pic>
        <p:nvPicPr>
          <p:cNvPr id="275" name="Image 201" descr="preencoded.png">    </p:cNvPr>
          <p:cNvPicPr>
            <a:picLocks noChangeAspect="1"/>
          </p:cNvPicPr>
          <p:nvPr/>
        </p:nvPicPr>
        <p:blipFill>
          <a:blip r:embed="rId202"/>
          <a:stretch>
            <a:fillRect/>
          </a:stretch>
        </p:blipFill>
        <p:spPr>
          <a:xfrm>
            <a:off x="16208722" y="5643042"/>
            <a:ext cx="1373535" cy="267760"/>
          </a:xfrm>
          <a:prstGeom prst="rect">
            <a:avLst/>
          </a:prstGeom>
        </p:spPr>
      </p:pic>
      <p:sp>
        <p:nvSpPr>
          <p:cNvPr id="276" name="Text 72"/>
          <p:cNvSpPr/>
          <p:nvPr/>
        </p:nvSpPr>
        <p:spPr>
          <a:xfrm>
            <a:off x="16476464" y="5656418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77" name="Image 202" descr="preencoded.png">    </p:cNvPr>
          <p:cNvPicPr>
            <a:picLocks noChangeAspect="1"/>
          </p:cNvPicPr>
          <p:nvPr/>
        </p:nvPicPr>
        <p:blipFill>
          <a:blip r:embed="rId203"/>
          <a:stretch>
            <a:fillRect/>
          </a:stretch>
        </p:blipFill>
        <p:spPr>
          <a:xfrm>
            <a:off x="16289052" y="5696583"/>
            <a:ext cx="160660" cy="160660"/>
          </a:xfrm>
          <a:prstGeom prst="rect">
            <a:avLst/>
          </a:prstGeom>
        </p:spPr>
      </p:pic>
      <p:pic>
        <p:nvPicPr>
          <p:cNvPr id="278" name="Image 203" descr="preencoded.png">    </p:cNvPr>
          <p:cNvPicPr>
            <a:picLocks noChangeAspect="1"/>
          </p:cNvPicPr>
          <p:nvPr/>
        </p:nvPicPr>
        <p:blipFill>
          <a:blip r:embed="rId204"/>
          <a:stretch>
            <a:fillRect/>
          </a:stretch>
        </p:blipFill>
        <p:spPr>
          <a:xfrm>
            <a:off x="656034" y="6037976"/>
            <a:ext cx="16975977" cy="508750"/>
          </a:xfrm>
          <a:prstGeom prst="rect">
            <a:avLst/>
          </a:prstGeom>
        </p:spPr>
      </p:pic>
      <p:pic>
        <p:nvPicPr>
          <p:cNvPr id="279" name="Image 204" descr="preencoded.png">    </p:cNvPr>
          <p:cNvPicPr>
            <a:picLocks noChangeAspect="1"/>
          </p:cNvPicPr>
          <p:nvPr/>
        </p:nvPicPr>
        <p:blipFill>
          <a:blip r:embed="rId205"/>
          <a:stretch>
            <a:fillRect/>
          </a:stretch>
        </p:blipFill>
        <p:spPr>
          <a:xfrm>
            <a:off x="656034" y="6037976"/>
            <a:ext cx="6332525" cy="508750"/>
          </a:xfrm>
          <a:prstGeom prst="rect">
            <a:avLst/>
          </a:prstGeom>
        </p:spPr>
      </p:pic>
      <p:sp>
        <p:nvSpPr>
          <p:cNvPr id="280" name="Text 73"/>
          <p:cNvSpPr/>
          <p:nvPr/>
        </p:nvSpPr>
        <p:spPr>
          <a:xfrm>
            <a:off x="816694" y="6158471"/>
            <a:ext cx="62007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 QR</a:t>
            </a:r>
            <a:endParaRPr lang="en-US" sz="1476" dirty="0"/>
          </a:p>
        </p:txBody>
      </p:sp>
      <p:pic>
        <p:nvPicPr>
          <p:cNvPr id="281" name="Image 205" descr="preencoded.png">    </p:cNvPr>
          <p:cNvPicPr>
            <a:picLocks noChangeAspect="1"/>
          </p:cNvPicPr>
          <p:nvPr/>
        </p:nvPicPr>
        <p:blipFill>
          <a:blip r:embed="rId206"/>
          <a:stretch>
            <a:fillRect/>
          </a:stretch>
        </p:blipFill>
        <p:spPr>
          <a:xfrm>
            <a:off x="6988559" y="6037976"/>
            <a:ext cx="1524149" cy="508750"/>
          </a:xfrm>
          <a:prstGeom prst="rect">
            <a:avLst/>
          </a:prstGeom>
        </p:spPr>
      </p:pic>
      <p:pic>
        <p:nvPicPr>
          <p:cNvPr id="282" name="Image 206" descr="preencoded.png">    </p:cNvPr>
          <p:cNvPicPr>
            <a:picLocks noChangeAspect="1"/>
          </p:cNvPicPr>
          <p:nvPr/>
        </p:nvPicPr>
        <p:blipFill>
          <a:blip r:embed="rId207"/>
          <a:stretch>
            <a:fillRect/>
          </a:stretch>
        </p:blipFill>
        <p:spPr>
          <a:xfrm>
            <a:off x="7180622" y="6151773"/>
            <a:ext cx="1140071" cy="267760"/>
          </a:xfrm>
          <a:prstGeom prst="rect">
            <a:avLst/>
          </a:prstGeom>
        </p:spPr>
      </p:pic>
      <p:sp>
        <p:nvSpPr>
          <p:cNvPr id="283" name="Text 74"/>
          <p:cNvSpPr/>
          <p:nvPr/>
        </p:nvSpPr>
        <p:spPr>
          <a:xfrm>
            <a:off x="7448364" y="6165168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284" name="Image 207" descr="preencoded.png">    </p:cNvPr>
          <p:cNvPicPr>
            <a:picLocks noChangeAspect="1"/>
          </p:cNvPicPr>
          <p:nvPr/>
        </p:nvPicPr>
        <p:blipFill>
          <a:blip r:embed="rId208"/>
          <a:stretch>
            <a:fillRect/>
          </a:stretch>
        </p:blipFill>
        <p:spPr>
          <a:xfrm>
            <a:off x="7260915" y="6205333"/>
            <a:ext cx="160660" cy="160660"/>
          </a:xfrm>
          <a:prstGeom prst="rect">
            <a:avLst/>
          </a:prstGeom>
        </p:spPr>
      </p:pic>
      <p:pic>
        <p:nvPicPr>
          <p:cNvPr id="285" name="Image 208" descr="preencoded.png">    </p:cNvPr>
          <p:cNvPicPr>
            <a:picLocks noChangeAspect="1"/>
          </p:cNvPicPr>
          <p:nvPr/>
        </p:nvPicPr>
        <p:blipFill>
          <a:blip r:embed="rId209"/>
          <a:stretch>
            <a:fillRect/>
          </a:stretch>
        </p:blipFill>
        <p:spPr>
          <a:xfrm>
            <a:off x="8512708" y="6037976"/>
            <a:ext cx="1524149" cy="508750"/>
          </a:xfrm>
          <a:prstGeom prst="rect">
            <a:avLst/>
          </a:prstGeom>
        </p:spPr>
      </p:pic>
      <p:pic>
        <p:nvPicPr>
          <p:cNvPr id="286" name="Image 209" descr="preencoded.png">    </p:cNvPr>
          <p:cNvPicPr>
            <a:picLocks noChangeAspect="1"/>
          </p:cNvPicPr>
          <p:nvPr/>
        </p:nvPicPr>
        <p:blipFill>
          <a:blip r:embed="rId210"/>
          <a:stretch>
            <a:fillRect/>
          </a:stretch>
        </p:blipFill>
        <p:spPr>
          <a:xfrm>
            <a:off x="8704734" y="6151773"/>
            <a:ext cx="1140071" cy="267760"/>
          </a:xfrm>
          <a:prstGeom prst="rect">
            <a:avLst/>
          </a:prstGeom>
        </p:spPr>
      </p:pic>
      <p:sp>
        <p:nvSpPr>
          <p:cNvPr id="287" name="Text 75"/>
          <p:cNvSpPr/>
          <p:nvPr/>
        </p:nvSpPr>
        <p:spPr>
          <a:xfrm>
            <a:off x="8972513" y="6165168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288" name="Image 210" descr="preencoded.png">    </p:cNvPr>
          <p:cNvPicPr>
            <a:picLocks noChangeAspect="1"/>
          </p:cNvPicPr>
          <p:nvPr/>
        </p:nvPicPr>
        <p:blipFill>
          <a:blip r:embed="rId211"/>
          <a:stretch>
            <a:fillRect/>
          </a:stretch>
        </p:blipFill>
        <p:spPr>
          <a:xfrm>
            <a:off x="8785064" y="6205333"/>
            <a:ext cx="160660" cy="160660"/>
          </a:xfrm>
          <a:prstGeom prst="rect">
            <a:avLst/>
          </a:prstGeom>
        </p:spPr>
      </p:pic>
      <p:pic>
        <p:nvPicPr>
          <p:cNvPr id="289" name="Image 211" descr="preencoded.png">    </p:cNvPr>
          <p:cNvPicPr>
            <a:picLocks noChangeAspect="1"/>
          </p:cNvPicPr>
          <p:nvPr/>
        </p:nvPicPr>
        <p:blipFill>
          <a:blip r:embed="rId212"/>
          <a:stretch>
            <a:fillRect/>
          </a:stretch>
        </p:blipFill>
        <p:spPr>
          <a:xfrm>
            <a:off x="10036857" y="6037976"/>
            <a:ext cx="1524149" cy="508750"/>
          </a:xfrm>
          <a:prstGeom prst="rect">
            <a:avLst/>
          </a:prstGeom>
        </p:spPr>
      </p:pic>
      <p:pic>
        <p:nvPicPr>
          <p:cNvPr id="290" name="Image 212" descr="preencoded.png">    </p:cNvPr>
          <p:cNvPicPr>
            <a:picLocks noChangeAspect="1"/>
          </p:cNvPicPr>
          <p:nvPr/>
        </p:nvPicPr>
        <p:blipFill>
          <a:blip r:embed="rId213"/>
          <a:stretch>
            <a:fillRect/>
          </a:stretch>
        </p:blipFill>
        <p:spPr>
          <a:xfrm>
            <a:off x="10130284" y="6156238"/>
            <a:ext cx="1338799" cy="267760"/>
          </a:xfrm>
          <a:prstGeom prst="rect">
            <a:avLst/>
          </a:prstGeom>
        </p:spPr>
      </p:pic>
      <p:sp>
        <p:nvSpPr>
          <p:cNvPr id="291" name="Text 76"/>
          <p:cNvSpPr/>
          <p:nvPr/>
        </p:nvSpPr>
        <p:spPr>
          <a:xfrm>
            <a:off x="10398063" y="6169633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292" name="Image 213" descr="preencoded.png">    </p:cNvPr>
          <p:cNvPicPr>
            <a:picLocks noChangeAspect="1"/>
          </p:cNvPicPr>
          <p:nvPr/>
        </p:nvPicPr>
        <p:blipFill>
          <a:blip r:embed="rId214"/>
          <a:stretch>
            <a:fillRect/>
          </a:stretch>
        </p:blipFill>
        <p:spPr>
          <a:xfrm>
            <a:off x="10210614" y="6209798"/>
            <a:ext cx="160660" cy="160660"/>
          </a:xfrm>
          <a:prstGeom prst="rect">
            <a:avLst/>
          </a:prstGeom>
        </p:spPr>
      </p:pic>
      <p:pic>
        <p:nvPicPr>
          <p:cNvPr id="293" name="Image 214" descr="preencoded.png">    </p:cNvPr>
          <p:cNvPicPr>
            <a:picLocks noChangeAspect="1"/>
          </p:cNvPicPr>
          <p:nvPr/>
        </p:nvPicPr>
        <p:blipFill>
          <a:blip r:embed="rId215"/>
          <a:stretch>
            <a:fillRect/>
          </a:stretch>
        </p:blipFill>
        <p:spPr>
          <a:xfrm>
            <a:off x="11561006" y="6037976"/>
            <a:ext cx="1524149" cy="508750"/>
          </a:xfrm>
          <a:prstGeom prst="rect">
            <a:avLst/>
          </a:prstGeom>
        </p:spPr>
      </p:pic>
      <p:pic>
        <p:nvPicPr>
          <p:cNvPr id="294" name="Image 215" descr="preencoded.png">    </p:cNvPr>
          <p:cNvPicPr>
            <a:picLocks noChangeAspect="1"/>
          </p:cNvPicPr>
          <p:nvPr/>
        </p:nvPicPr>
        <p:blipFill>
          <a:blip r:embed="rId216"/>
          <a:stretch>
            <a:fillRect/>
          </a:stretch>
        </p:blipFill>
        <p:spPr>
          <a:xfrm>
            <a:off x="11634192" y="6158471"/>
            <a:ext cx="1373535" cy="267760"/>
          </a:xfrm>
          <a:prstGeom prst="rect">
            <a:avLst/>
          </a:prstGeom>
        </p:spPr>
      </p:pic>
      <p:sp>
        <p:nvSpPr>
          <p:cNvPr id="295" name="Text 77"/>
          <p:cNvSpPr/>
          <p:nvPr/>
        </p:nvSpPr>
        <p:spPr>
          <a:xfrm>
            <a:off x="11901971" y="6171865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296" name="Image 216" descr="preencoded.png">    </p:cNvPr>
          <p:cNvPicPr>
            <a:picLocks noChangeAspect="1"/>
          </p:cNvPicPr>
          <p:nvPr/>
        </p:nvPicPr>
        <p:blipFill>
          <a:blip r:embed="rId217"/>
          <a:stretch>
            <a:fillRect/>
          </a:stretch>
        </p:blipFill>
        <p:spPr>
          <a:xfrm>
            <a:off x="11714522" y="6212030"/>
            <a:ext cx="160660" cy="160660"/>
          </a:xfrm>
          <a:prstGeom prst="rect">
            <a:avLst/>
          </a:prstGeom>
        </p:spPr>
      </p:pic>
      <p:pic>
        <p:nvPicPr>
          <p:cNvPr id="297" name="Image 217" descr="preencoded.png">    </p:cNvPr>
          <p:cNvPicPr>
            <a:picLocks noChangeAspect="1"/>
          </p:cNvPicPr>
          <p:nvPr/>
        </p:nvPicPr>
        <p:blipFill>
          <a:blip r:embed="rId218"/>
          <a:stretch>
            <a:fillRect/>
          </a:stretch>
        </p:blipFill>
        <p:spPr>
          <a:xfrm>
            <a:off x="13085118" y="6037976"/>
            <a:ext cx="1524149" cy="508750"/>
          </a:xfrm>
          <a:prstGeom prst="rect">
            <a:avLst/>
          </a:prstGeom>
        </p:spPr>
      </p:pic>
      <p:pic>
        <p:nvPicPr>
          <p:cNvPr id="298" name="Image 218" descr="preencoded.png">    </p:cNvPr>
          <p:cNvPicPr>
            <a:picLocks noChangeAspect="1"/>
          </p:cNvPicPr>
          <p:nvPr/>
        </p:nvPicPr>
        <p:blipFill>
          <a:blip r:embed="rId219"/>
          <a:stretch>
            <a:fillRect/>
          </a:stretch>
        </p:blipFill>
        <p:spPr>
          <a:xfrm>
            <a:off x="13277031" y="6147867"/>
            <a:ext cx="1140071" cy="267760"/>
          </a:xfrm>
          <a:prstGeom prst="rect">
            <a:avLst/>
          </a:prstGeom>
        </p:spPr>
      </p:pic>
      <p:sp>
        <p:nvSpPr>
          <p:cNvPr id="299" name="Text 78"/>
          <p:cNvSpPr/>
          <p:nvPr/>
        </p:nvSpPr>
        <p:spPr>
          <a:xfrm>
            <a:off x="13544773" y="6161243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300" name="Image 219" descr="preencoded.png">    </p:cNvPr>
          <p:cNvPicPr>
            <a:picLocks noChangeAspect="1"/>
          </p:cNvPicPr>
          <p:nvPr/>
        </p:nvPicPr>
        <p:blipFill>
          <a:blip r:embed="rId220"/>
          <a:stretch>
            <a:fillRect/>
          </a:stretch>
        </p:blipFill>
        <p:spPr>
          <a:xfrm>
            <a:off x="13357361" y="6201408"/>
            <a:ext cx="160660" cy="160660"/>
          </a:xfrm>
          <a:prstGeom prst="rect">
            <a:avLst/>
          </a:prstGeom>
        </p:spPr>
      </p:pic>
      <p:pic>
        <p:nvPicPr>
          <p:cNvPr id="301" name="Image 220" descr="preencoded.png">    </p:cNvPr>
          <p:cNvPicPr>
            <a:picLocks noChangeAspect="1"/>
          </p:cNvPicPr>
          <p:nvPr/>
        </p:nvPicPr>
        <p:blipFill>
          <a:blip r:embed="rId221"/>
          <a:stretch>
            <a:fillRect/>
          </a:stretch>
        </p:blipFill>
        <p:spPr>
          <a:xfrm>
            <a:off x="14609266" y="6037976"/>
            <a:ext cx="1524149" cy="508750"/>
          </a:xfrm>
          <a:prstGeom prst="rect">
            <a:avLst/>
          </a:prstGeom>
        </p:spPr>
      </p:pic>
      <p:pic>
        <p:nvPicPr>
          <p:cNvPr id="302" name="Image 221" descr="preencoded.png">    </p:cNvPr>
          <p:cNvPicPr>
            <a:picLocks noChangeAspect="1"/>
          </p:cNvPicPr>
          <p:nvPr/>
        </p:nvPicPr>
        <p:blipFill>
          <a:blip r:embed="rId222"/>
          <a:stretch>
            <a:fillRect/>
          </a:stretch>
        </p:blipFill>
        <p:spPr>
          <a:xfrm>
            <a:off x="14686657" y="6158471"/>
            <a:ext cx="1373535" cy="267760"/>
          </a:xfrm>
          <a:prstGeom prst="rect">
            <a:avLst/>
          </a:prstGeom>
        </p:spPr>
      </p:pic>
      <p:sp>
        <p:nvSpPr>
          <p:cNvPr id="303" name="Text 79"/>
          <p:cNvSpPr/>
          <p:nvPr/>
        </p:nvSpPr>
        <p:spPr>
          <a:xfrm>
            <a:off x="14954436" y="6171865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304" name="Image 222" descr="preencoded.png">    </p:cNvPr>
          <p:cNvPicPr>
            <a:picLocks noChangeAspect="1"/>
          </p:cNvPicPr>
          <p:nvPr/>
        </p:nvPicPr>
        <p:blipFill>
          <a:blip r:embed="rId223"/>
          <a:stretch>
            <a:fillRect/>
          </a:stretch>
        </p:blipFill>
        <p:spPr>
          <a:xfrm>
            <a:off x="14766987" y="6212030"/>
            <a:ext cx="160660" cy="160660"/>
          </a:xfrm>
          <a:prstGeom prst="rect">
            <a:avLst/>
          </a:prstGeom>
        </p:spPr>
      </p:pic>
      <p:pic>
        <p:nvPicPr>
          <p:cNvPr id="305" name="Image 223" descr="preencoded.png">    </p:cNvPr>
          <p:cNvPicPr>
            <a:picLocks noChangeAspect="1"/>
          </p:cNvPicPr>
          <p:nvPr/>
        </p:nvPicPr>
        <p:blipFill>
          <a:blip r:embed="rId224"/>
          <a:stretch>
            <a:fillRect/>
          </a:stretch>
        </p:blipFill>
        <p:spPr>
          <a:xfrm>
            <a:off x="16133415" y="6037976"/>
            <a:ext cx="1498596" cy="508750"/>
          </a:xfrm>
          <a:prstGeom prst="rect">
            <a:avLst/>
          </a:prstGeom>
        </p:spPr>
      </p:pic>
      <p:pic>
        <p:nvPicPr>
          <p:cNvPr id="306" name="Image 224" descr="preencoded.png">    </p:cNvPr>
          <p:cNvPicPr>
            <a:picLocks noChangeAspect="1"/>
          </p:cNvPicPr>
          <p:nvPr/>
        </p:nvPicPr>
        <p:blipFill>
          <a:blip r:embed="rId225"/>
          <a:stretch>
            <a:fillRect/>
          </a:stretch>
        </p:blipFill>
        <p:spPr>
          <a:xfrm>
            <a:off x="16208722" y="6151773"/>
            <a:ext cx="1373535" cy="267760"/>
          </a:xfrm>
          <a:prstGeom prst="rect">
            <a:avLst/>
          </a:prstGeom>
        </p:spPr>
      </p:pic>
      <p:sp>
        <p:nvSpPr>
          <p:cNvPr id="307" name="Text 80"/>
          <p:cNvSpPr/>
          <p:nvPr/>
        </p:nvSpPr>
        <p:spPr>
          <a:xfrm>
            <a:off x="16476464" y="6165168"/>
            <a:ext cx="104013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65" dirty="0"/>
          </a:p>
        </p:txBody>
      </p:sp>
      <p:pic>
        <p:nvPicPr>
          <p:cNvPr id="308" name="Image 225" descr="preencoded.png">    </p:cNvPr>
          <p:cNvPicPr>
            <a:picLocks noChangeAspect="1"/>
          </p:cNvPicPr>
          <p:nvPr/>
        </p:nvPicPr>
        <p:blipFill>
          <a:blip r:embed="rId226"/>
          <a:stretch>
            <a:fillRect/>
          </a:stretch>
        </p:blipFill>
        <p:spPr>
          <a:xfrm>
            <a:off x="16289052" y="6205333"/>
            <a:ext cx="160660" cy="160660"/>
          </a:xfrm>
          <a:prstGeom prst="rect">
            <a:avLst/>
          </a:prstGeom>
        </p:spPr>
      </p:pic>
      <p:pic>
        <p:nvPicPr>
          <p:cNvPr id="309" name="Image 226" descr="preencoded.png">    </p:cNvPr>
          <p:cNvPicPr>
            <a:picLocks noChangeAspect="1"/>
          </p:cNvPicPr>
          <p:nvPr/>
        </p:nvPicPr>
        <p:blipFill>
          <a:blip r:embed="rId227"/>
          <a:stretch>
            <a:fillRect/>
          </a:stretch>
        </p:blipFill>
        <p:spPr>
          <a:xfrm>
            <a:off x="656034" y="6546726"/>
            <a:ext cx="6332525" cy="495352"/>
          </a:xfrm>
          <a:prstGeom prst="rect">
            <a:avLst/>
          </a:prstGeom>
        </p:spPr>
      </p:pic>
      <p:sp>
        <p:nvSpPr>
          <p:cNvPr id="310" name="Text 81"/>
          <p:cNvSpPr/>
          <p:nvPr/>
        </p:nvSpPr>
        <p:spPr>
          <a:xfrm>
            <a:off x="816694" y="6667221"/>
            <a:ext cx="272034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SEP Regional API Card Present</a:t>
            </a:r>
            <a:endParaRPr lang="en-US" sz="1476" dirty="0"/>
          </a:p>
        </p:txBody>
      </p:sp>
      <p:pic>
        <p:nvPicPr>
          <p:cNvPr id="311" name="Image 227" descr="preencoded.png">    </p:cNvPr>
          <p:cNvPicPr>
            <a:picLocks noChangeAspect="1"/>
          </p:cNvPicPr>
          <p:nvPr/>
        </p:nvPicPr>
        <p:blipFill>
          <a:blip r:embed="rId228"/>
          <a:stretch>
            <a:fillRect/>
          </a:stretch>
        </p:blipFill>
        <p:spPr>
          <a:xfrm>
            <a:off x="7180622" y="6660524"/>
            <a:ext cx="1140071" cy="267760"/>
          </a:xfrm>
          <a:prstGeom prst="rect">
            <a:avLst/>
          </a:prstGeom>
        </p:spPr>
      </p:pic>
      <p:sp>
        <p:nvSpPr>
          <p:cNvPr id="312" name="Text 82"/>
          <p:cNvSpPr/>
          <p:nvPr/>
        </p:nvSpPr>
        <p:spPr>
          <a:xfrm>
            <a:off x="7448364" y="6673918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313" name="Image 228" descr="preencoded.png">    </p:cNvPr>
          <p:cNvPicPr>
            <a:picLocks noChangeAspect="1"/>
          </p:cNvPicPr>
          <p:nvPr/>
        </p:nvPicPr>
        <p:blipFill>
          <a:blip r:embed="rId229"/>
          <a:stretch>
            <a:fillRect/>
          </a:stretch>
        </p:blipFill>
        <p:spPr>
          <a:xfrm>
            <a:off x="7260915" y="6714083"/>
            <a:ext cx="160660" cy="160660"/>
          </a:xfrm>
          <a:prstGeom prst="rect">
            <a:avLst/>
          </a:prstGeom>
        </p:spPr>
      </p:pic>
      <p:pic>
        <p:nvPicPr>
          <p:cNvPr id="314" name="Image 229" descr="preencoded.png">    </p:cNvPr>
          <p:cNvPicPr>
            <a:picLocks noChangeAspect="1"/>
          </p:cNvPicPr>
          <p:nvPr/>
        </p:nvPicPr>
        <p:blipFill>
          <a:blip r:embed="rId230"/>
          <a:stretch>
            <a:fillRect/>
          </a:stretch>
        </p:blipFill>
        <p:spPr>
          <a:xfrm>
            <a:off x="8608516" y="6667221"/>
            <a:ext cx="1338799" cy="267760"/>
          </a:xfrm>
          <a:prstGeom prst="rect">
            <a:avLst/>
          </a:prstGeom>
        </p:spPr>
      </p:pic>
      <p:sp>
        <p:nvSpPr>
          <p:cNvPr id="315" name="Text 83"/>
          <p:cNvSpPr/>
          <p:nvPr/>
        </p:nvSpPr>
        <p:spPr>
          <a:xfrm>
            <a:off x="8876295" y="6680615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316" name="Image 230" descr="preencoded.png">    </p:cNvPr>
          <p:cNvPicPr>
            <a:picLocks noChangeAspect="1"/>
          </p:cNvPicPr>
          <p:nvPr/>
        </p:nvPicPr>
        <p:blipFill>
          <a:blip r:embed="rId231"/>
          <a:stretch>
            <a:fillRect/>
          </a:stretch>
        </p:blipFill>
        <p:spPr>
          <a:xfrm>
            <a:off x="8688846" y="6720780"/>
            <a:ext cx="160660" cy="160660"/>
          </a:xfrm>
          <a:prstGeom prst="rect">
            <a:avLst/>
          </a:prstGeom>
        </p:spPr>
      </p:pic>
      <p:pic>
        <p:nvPicPr>
          <p:cNvPr id="317" name="Image 231" descr="preencoded.png">    </p:cNvPr>
          <p:cNvPicPr>
            <a:picLocks noChangeAspect="1"/>
          </p:cNvPicPr>
          <p:nvPr/>
        </p:nvPicPr>
        <p:blipFill>
          <a:blip r:embed="rId232"/>
          <a:stretch>
            <a:fillRect/>
          </a:stretch>
        </p:blipFill>
        <p:spPr>
          <a:xfrm>
            <a:off x="10228883" y="6660524"/>
            <a:ext cx="1140071" cy="267760"/>
          </a:xfrm>
          <a:prstGeom prst="rect">
            <a:avLst/>
          </a:prstGeom>
        </p:spPr>
      </p:pic>
      <p:sp>
        <p:nvSpPr>
          <p:cNvPr id="318" name="Text 84"/>
          <p:cNvSpPr/>
          <p:nvPr/>
        </p:nvSpPr>
        <p:spPr>
          <a:xfrm>
            <a:off x="10496624" y="6673918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319" name="Image 232" descr="preencoded.png">    </p:cNvPr>
          <p:cNvPicPr>
            <a:picLocks noChangeAspect="1"/>
          </p:cNvPicPr>
          <p:nvPr/>
        </p:nvPicPr>
        <p:blipFill>
          <a:blip r:embed="rId233"/>
          <a:stretch>
            <a:fillRect/>
          </a:stretch>
        </p:blipFill>
        <p:spPr>
          <a:xfrm>
            <a:off x="10309213" y="6714083"/>
            <a:ext cx="160660" cy="160660"/>
          </a:xfrm>
          <a:prstGeom prst="rect">
            <a:avLst/>
          </a:prstGeom>
        </p:spPr>
      </p:pic>
      <p:pic>
        <p:nvPicPr>
          <p:cNvPr id="320" name="Image 233" descr="preencoded.png">    </p:cNvPr>
          <p:cNvPicPr>
            <a:picLocks noChangeAspect="1"/>
          </p:cNvPicPr>
          <p:nvPr/>
        </p:nvPicPr>
        <p:blipFill>
          <a:blip r:embed="rId234"/>
          <a:stretch>
            <a:fillRect/>
          </a:stretch>
        </p:blipFill>
        <p:spPr>
          <a:xfrm>
            <a:off x="11753031" y="6660524"/>
            <a:ext cx="1140071" cy="267760"/>
          </a:xfrm>
          <a:prstGeom prst="rect">
            <a:avLst/>
          </a:prstGeom>
        </p:spPr>
      </p:pic>
      <p:sp>
        <p:nvSpPr>
          <p:cNvPr id="321" name="Text 85"/>
          <p:cNvSpPr/>
          <p:nvPr/>
        </p:nvSpPr>
        <p:spPr>
          <a:xfrm>
            <a:off x="12020773" y="6673918"/>
            <a:ext cx="72009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65" dirty="0"/>
          </a:p>
        </p:txBody>
      </p:sp>
      <p:pic>
        <p:nvPicPr>
          <p:cNvPr id="322" name="Image 234" descr="preencoded.png">    </p:cNvPr>
          <p:cNvPicPr>
            <a:picLocks noChangeAspect="1"/>
          </p:cNvPicPr>
          <p:nvPr/>
        </p:nvPicPr>
        <p:blipFill>
          <a:blip r:embed="rId235"/>
          <a:stretch>
            <a:fillRect/>
          </a:stretch>
        </p:blipFill>
        <p:spPr>
          <a:xfrm>
            <a:off x="11833361" y="6714083"/>
            <a:ext cx="160660" cy="160660"/>
          </a:xfrm>
          <a:prstGeom prst="rect">
            <a:avLst/>
          </a:prstGeom>
        </p:spPr>
      </p:pic>
      <p:pic>
        <p:nvPicPr>
          <p:cNvPr id="323" name="Image 235" descr="preencoded.png">    </p:cNvPr>
          <p:cNvPicPr>
            <a:picLocks noChangeAspect="1"/>
          </p:cNvPicPr>
          <p:nvPr/>
        </p:nvPicPr>
        <p:blipFill>
          <a:blip r:embed="rId236"/>
          <a:stretch>
            <a:fillRect/>
          </a:stretch>
        </p:blipFill>
        <p:spPr>
          <a:xfrm>
            <a:off x="13173819" y="6667221"/>
            <a:ext cx="1338799" cy="267760"/>
          </a:xfrm>
          <a:prstGeom prst="rect">
            <a:avLst/>
          </a:prstGeom>
        </p:spPr>
      </p:pic>
      <p:sp>
        <p:nvSpPr>
          <p:cNvPr id="324" name="Text 86"/>
          <p:cNvSpPr/>
          <p:nvPr/>
        </p:nvSpPr>
        <p:spPr>
          <a:xfrm>
            <a:off x="13441598" y="6680615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325" name="Image 236" descr="preencoded.png">    </p:cNvPr>
          <p:cNvPicPr>
            <a:picLocks noChangeAspect="1"/>
          </p:cNvPicPr>
          <p:nvPr/>
        </p:nvPicPr>
        <p:blipFill>
          <a:blip r:embed="rId237"/>
          <a:stretch>
            <a:fillRect/>
          </a:stretch>
        </p:blipFill>
        <p:spPr>
          <a:xfrm>
            <a:off x="13254149" y="6720780"/>
            <a:ext cx="160660" cy="160660"/>
          </a:xfrm>
          <a:prstGeom prst="rect">
            <a:avLst/>
          </a:prstGeom>
        </p:spPr>
      </p:pic>
      <p:pic>
        <p:nvPicPr>
          <p:cNvPr id="326" name="Image 237" descr="preencoded.png">    </p:cNvPr>
          <p:cNvPicPr>
            <a:picLocks noChangeAspect="1"/>
          </p:cNvPicPr>
          <p:nvPr/>
        </p:nvPicPr>
        <p:blipFill>
          <a:blip r:embed="rId238"/>
          <a:stretch>
            <a:fillRect/>
          </a:stretch>
        </p:blipFill>
        <p:spPr>
          <a:xfrm>
            <a:off x="14700052" y="6667221"/>
            <a:ext cx="1338799" cy="267760"/>
          </a:xfrm>
          <a:prstGeom prst="rect">
            <a:avLst/>
          </a:prstGeom>
        </p:spPr>
      </p:pic>
      <p:sp>
        <p:nvSpPr>
          <p:cNvPr id="327" name="Text 87"/>
          <p:cNvSpPr/>
          <p:nvPr/>
        </p:nvSpPr>
        <p:spPr>
          <a:xfrm>
            <a:off x="14967831" y="6680615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328" name="Image 238" descr="preencoded.png">    </p:cNvPr>
          <p:cNvPicPr>
            <a:picLocks noChangeAspect="1"/>
          </p:cNvPicPr>
          <p:nvPr/>
        </p:nvPicPr>
        <p:blipFill>
          <a:blip r:embed="rId239"/>
          <a:stretch>
            <a:fillRect/>
          </a:stretch>
        </p:blipFill>
        <p:spPr>
          <a:xfrm>
            <a:off x="14780382" y="6720780"/>
            <a:ext cx="160660" cy="160660"/>
          </a:xfrm>
          <a:prstGeom prst="rect">
            <a:avLst/>
          </a:prstGeom>
        </p:spPr>
      </p:pic>
      <p:pic>
        <p:nvPicPr>
          <p:cNvPr id="329" name="Image 239" descr="preencoded.png">    </p:cNvPr>
          <p:cNvPicPr>
            <a:picLocks noChangeAspect="1"/>
          </p:cNvPicPr>
          <p:nvPr/>
        </p:nvPicPr>
        <p:blipFill>
          <a:blip r:embed="rId240"/>
          <a:stretch>
            <a:fillRect/>
          </a:stretch>
        </p:blipFill>
        <p:spPr>
          <a:xfrm>
            <a:off x="16226284" y="6667221"/>
            <a:ext cx="1338799" cy="267760"/>
          </a:xfrm>
          <a:prstGeom prst="rect">
            <a:avLst/>
          </a:prstGeom>
        </p:spPr>
      </p:pic>
      <p:sp>
        <p:nvSpPr>
          <p:cNvPr id="330" name="Text 88"/>
          <p:cNvSpPr/>
          <p:nvPr/>
        </p:nvSpPr>
        <p:spPr>
          <a:xfrm>
            <a:off x="16494063" y="6680615"/>
            <a:ext cx="930116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8"/>
              </a:lnSpc>
              <a:buNone/>
            </a:pPr>
            <a:r>
              <a:rPr lang="en-US" sz="1265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65" dirty="0"/>
          </a:p>
        </p:txBody>
      </p:sp>
      <p:pic>
        <p:nvPicPr>
          <p:cNvPr id="331" name="Image 240" descr="preencoded.png">    </p:cNvPr>
          <p:cNvPicPr>
            <a:picLocks noChangeAspect="1"/>
          </p:cNvPicPr>
          <p:nvPr/>
        </p:nvPicPr>
        <p:blipFill>
          <a:blip r:embed="rId241"/>
          <a:stretch>
            <a:fillRect/>
          </a:stretch>
        </p:blipFill>
        <p:spPr>
          <a:xfrm>
            <a:off x="16306614" y="6720780"/>
            <a:ext cx="160660" cy="1606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2026-09-01T14:09:15Z</dcterms:created>
  <dcterms:modified xsi:type="dcterms:W3CDTF">2026-09-01T14:09:15Z</dcterms:modified>
</cp:coreProperties>
</file>