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8288000" cy="10277475"/>
  <p:notesSz cx="10277475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image" Target="../media/image-1-6.png"/><Relationship Id="rId7" Type="http://schemas.openxmlformats.org/officeDocument/2006/relationships/image" Target="../media/image-1-7.png"/><Relationship Id="rId8" Type="http://schemas.openxmlformats.org/officeDocument/2006/relationships/image" Target="../media/image-1-8.png"/><Relationship Id="rId9" Type="http://schemas.openxmlformats.org/officeDocument/2006/relationships/image" Target="../media/image-1-9.png"/><Relationship Id="rId10" Type="http://schemas.openxmlformats.org/officeDocument/2006/relationships/image" Target="../media/image-1-10.png"/><Relationship Id="rId11" Type="http://schemas.openxmlformats.org/officeDocument/2006/relationships/image" Target="../media/image-1-11.png"/><Relationship Id="rId12" Type="http://schemas.openxmlformats.org/officeDocument/2006/relationships/image" Target="../media/image-1-12.png"/><Relationship Id="rId13" Type="http://schemas.openxmlformats.org/officeDocument/2006/relationships/image" Target="../media/image-1-13.png"/><Relationship Id="rId14" Type="http://schemas.openxmlformats.org/officeDocument/2006/relationships/image" Target="../media/image-1-14.png"/><Relationship Id="rId15" Type="http://schemas.openxmlformats.org/officeDocument/2006/relationships/image" Target="../media/image-1-15.png"/><Relationship Id="rId16" Type="http://schemas.openxmlformats.org/officeDocument/2006/relationships/image" Target="../media/image-1-16.png"/><Relationship Id="rId17" Type="http://schemas.openxmlformats.org/officeDocument/2006/relationships/image" Target="../media/image-1-17.png"/><Relationship Id="rId18" Type="http://schemas.openxmlformats.org/officeDocument/2006/relationships/image" Target="../media/image-1-18.png"/><Relationship Id="rId19" Type="http://schemas.openxmlformats.org/officeDocument/2006/relationships/image" Target="../media/image-1-19.png"/><Relationship Id="rId20" Type="http://schemas.openxmlformats.org/officeDocument/2006/relationships/image" Target="../media/image-1-20.png"/><Relationship Id="rId21" Type="http://schemas.openxmlformats.org/officeDocument/2006/relationships/image" Target="../media/image-1-21.png"/><Relationship Id="rId22" Type="http://schemas.openxmlformats.org/officeDocument/2006/relationships/image" Target="../media/image-1-22.png"/><Relationship Id="rId23" Type="http://schemas.openxmlformats.org/officeDocument/2006/relationships/image" Target="../media/image-1-23.png"/><Relationship Id="rId24" Type="http://schemas.openxmlformats.org/officeDocument/2006/relationships/image" Target="../media/image-1-24.png"/><Relationship Id="rId25" Type="http://schemas.openxmlformats.org/officeDocument/2006/relationships/image" Target="../media/image-1-25.png"/><Relationship Id="rId26" Type="http://schemas.openxmlformats.org/officeDocument/2006/relationships/image" Target="../media/image-1-26.png"/><Relationship Id="rId27" Type="http://schemas.openxmlformats.org/officeDocument/2006/relationships/image" Target="../media/image-1-27.png"/><Relationship Id="rId28" Type="http://schemas.openxmlformats.org/officeDocument/2006/relationships/image" Target="../media/image-1-28.png"/><Relationship Id="rId29" Type="http://schemas.openxmlformats.org/officeDocument/2006/relationships/image" Target="../media/image-1-29.png"/><Relationship Id="rId30" Type="http://schemas.openxmlformats.org/officeDocument/2006/relationships/image" Target="../media/image-1-30.png"/><Relationship Id="rId31" Type="http://schemas.openxmlformats.org/officeDocument/2006/relationships/image" Target="../media/image-1-31.png"/><Relationship Id="rId32" Type="http://schemas.openxmlformats.org/officeDocument/2006/relationships/image" Target="../media/image-1-32.png"/><Relationship Id="rId33" Type="http://schemas.openxmlformats.org/officeDocument/2006/relationships/image" Target="../media/image-1-33.png"/><Relationship Id="rId34" Type="http://schemas.openxmlformats.org/officeDocument/2006/relationships/image" Target="../media/image-1-34.png"/><Relationship Id="rId35" Type="http://schemas.openxmlformats.org/officeDocument/2006/relationships/image" Target="../media/image-1-35.png"/><Relationship Id="rId36" Type="http://schemas.openxmlformats.org/officeDocument/2006/relationships/image" Target="../media/image-1-36.png"/><Relationship Id="rId37" Type="http://schemas.openxmlformats.org/officeDocument/2006/relationships/image" Target="../media/image-1-37.png"/><Relationship Id="rId38" Type="http://schemas.openxmlformats.org/officeDocument/2006/relationships/image" Target="../media/image-1-38.png"/><Relationship Id="rId39" Type="http://schemas.openxmlformats.org/officeDocument/2006/relationships/image" Target="../media/image-1-39.png"/><Relationship Id="rId40" Type="http://schemas.openxmlformats.org/officeDocument/2006/relationships/image" Target="../media/image-1-40.png"/><Relationship Id="rId41" Type="http://schemas.openxmlformats.org/officeDocument/2006/relationships/image" Target="../media/image-1-41.png"/><Relationship Id="rId42" Type="http://schemas.openxmlformats.org/officeDocument/2006/relationships/image" Target="../media/image-1-42.png"/><Relationship Id="rId43" Type="http://schemas.openxmlformats.org/officeDocument/2006/relationships/image" Target="../media/image-1-43.png"/><Relationship Id="rId44" Type="http://schemas.openxmlformats.org/officeDocument/2006/relationships/image" Target="../media/image-1-44.png"/><Relationship Id="rId45" Type="http://schemas.openxmlformats.org/officeDocument/2006/relationships/image" Target="../media/image-1-45.png"/><Relationship Id="rId46" Type="http://schemas.openxmlformats.org/officeDocument/2006/relationships/image" Target="../media/image-1-46.png"/><Relationship Id="rId47" Type="http://schemas.openxmlformats.org/officeDocument/2006/relationships/image" Target="../media/image-1-47.png"/><Relationship Id="rId48" Type="http://schemas.openxmlformats.org/officeDocument/2006/relationships/image" Target="../media/image-1-48.png"/><Relationship Id="rId49" Type="http://schemas.openxmlformats.org/officeDocument/2006/relationships/image" Target="../media/image-1-49.png"/><Relationship Id="rId50" Type="http://schemas.openxmlformats.org/officeDocument/2006/relationships/image" Target="../media/image-1-50.png"/><Relationship Id="rId51" Type="http://schemas.openxmlformats.org/officeDocument/2006/relationships/image" Target="../media/image-1-51.png"/><Relationship Id="rId52" Type="http://schemas.openxmlformats.org/officeDocument/2006/relationships/image" Target="../media/image-1-52.png"/><Relationship Id="rId53" Type="http://schemas.openxmlformats.org/officeDocument/2006/relationships/image" Target="../media/image-1-53.png"/><Relationship Id="rId54" Type="http://schemas.openxmlformats.org/officeDocument/2006/relationships/image" Target="../media/image-1-54.png"/><Relationship Id="rId55" Type="http://schemas.openxmlformats.org/officeDocument/2006/relationships/image" Target="../media/image-1-55.png"/><Relationship Id="rId56" Type="http://schemas.openxmlformats.org/officeDocument/2006/relationships/image" Target="../media/image-1-56.png"/><Relationship Id="rId57" Type="http://schemas.openxmlformats.org/officeDocument/2006/relationships/image" Target="../media/image-1-57.png"/><Relationship Id="rId58" Type="http://schemas.openxmlformats.org/officeDocument/2006/relationships/image" Target="../media/image-1-58.png"/><Relationship Id="rId59" Type="http://schemas.openxmlformats.org/officeDocument/2006/relationships/image" Target="../media/image-1-59.png"/><Relationship Id="rId60" Type="http://schemas.openxmlformats.org/officeDocument/2006/relationships/image" Target="../media/image-1-60.png"/><Relationship Id="rId61" Type="http://schemas.openxmlformats.org/officeDocument/2006/relationships/image" Target="../media/image-1-61.png"/><Relationship Id="rId62" Type="http://schemas.openxmlformats.org/officeDocument/2006/relationships/image" Target="../media/image-1-62.png"/><Relationship Id="rId63" Type="http://schemas.openxmlformats.org/officeDocument/2006/relationships/image" Target="../media/image-1-63.png"/><Relationship Id="rId64" Type="http://schemas.openxmlformats.org/officeDocument/2006/relationships/image" Target="../media/image-1-64.png"/><Relationship Id="rId65" Type="http://schemas.openxmlformats.org/officeDocument/2006/relationships/image" Target="../media/image-1-65.png"/><Relationship Id="rId66" Type="http://schemas.openxmlformats.org/officeDocument/2006/relationships/image" Target="../media/image-1-66.png"/><Relationship Id="rId67" Type="http://schemas.openxmlformats.org/officeDocument/2006/relationships/image" Target="../media/image-1-67.png"/><Relationship Id="rId68" Type="http://schemas.openxmlformats.org/officeDocument/2006/relationships/image" Target="../media/image-1-68.png"/><Relationship Id="rId69" Type="http://schemas.openxmlformats.org/officeDocument/2006/relationships/image" Target="../media/image-1-69.png"/><Relationship Id="rId70" Type="http://schemas.openxmlformats.org/officeDocument/2006/relationships/image" Target="../media/image-1-70.png"/><Relationship Id="rId71" Type="http://schemas.openxmlformats.org/officeDocument/2006/relationships/image" Target="../media/image-1-71.png"/><Relationship Id="rId72" Type="http://schemas.openxmlformats.org/officeDocument/2006/relationships/image" Target="../media/image-1-72.png"/><Relationship Id="rId73" Type="http://schemas.openxmlformats.org/officeDocument/2006/relationships/image" Target="../media/image-1-73.png"/><Relationship Id="rId74" Type="http://schemas.openxmlformats.org/officeDocument/2006/relationships/image" Target="../media/image-1-74.png"/><Relationship Id="rId75" Type="http://schemas.openxmlformats.org/officeDocument/2006/relationships/image" Target="../media/image-1-75.png"/><Relationship Id="rId76" Type="http://schemas.openxmlformats.org/officeDocument/2006/relationships/image" Target="../media/image-1-76.png"/><Relationship Id="rId77" Type="http://schemas.openxmlformats.org/officeDocument/2006/relationships/image" Target="../media/image-1-77.png"/><Relationship Id="rId78" Type="http://schemas.openxmlformats.org/officeDocument/2006/relationships/image" Target="../media/image-1-78.png"/><Relationship Id="rId79" Type="http://schemas.openxmlformats.org/officeDocument/2006/relationships/image" Target="../media/image-1-79.png"/><Relationship Id="rId80" Type="http://schemas.openxmlformats.org/officeDocument/2006/relationships/image" Target="../media/image-1-80.png"/><Relationship Id="rId81" Type="http://schemas.openxmlformats.org/officeDocument/2006/relationships/image" Target="../media/image-1-81.png"/><Relationship Id="rId82" Type="http://schemas.openxmlformats.org/officeDocument/2006/relationships/image" Target="../media/image-1-82.png"/><Relationship Id="rId83" Type="http://schemas.openxmlformats.org/officeDocument/2006/relationships/image" Target="../media/image-1-83.png"/><Relationship Id="rId84" Type="http://schemas.openxmlformats.org/officeDocument/2006/relationships/image" Target="../media/image-1-84.png"/><Relationship Id="rId85" Type="http://schemas.openxmlformats.org/officeDocument/2006/relationships/image" Target="../media/image-1-85.png"/><Relationship Id="rId86" Type="http://schemas.openxmlformats.org/officeDocument/2006/relationships/image" Target="../media/image-1-86.png"/><Relationship Id="rId87" Type="http://schemas.openxmlformats.org/officeDocument/2006/relationships/image" Target="../media/image-1-87.png"/><Relationship Id="rId88" Type="http://schemas.openxmlformats.org/officeDocument/2006/relationships/image" Target="../media/image-1-88.png"/><Relationship Id="rId89" Type="http://schemas.openxmlformats.org/officeDocument/2006/relationships/image" Target="../media/image-1-89.png"/><Relationship Id="rId90" Type="http://schemas.openxmlformats.org/officeDocument/2006/relationships/image" Target="../media/image-1-90.png"/><Relationship Id="rId91" Type="http://schemas.openxmlformats.org/officeDocument/2006/relationships/image" Target="../media/image-1-91.png"/><Relationship Id="rId92" Type="http://schemas.openxmlformats.org/officeDocument/2006/relationships/image" Target="../media/image-1-92.png"/><Relationship Id="rId93" Type="http://schemas.openxmlformats.org/officeDocument/2006/relationships/image" Target="../media/image-1-93.png"/><Relationship Id="rId94" Type="http://schemas.openxmlformats.org/officeDocument/2006/relationships/image" Target="../media/image-1-94.png"/><Relationship Id="rId95" Type="http://schemas.openxmlformats.org/officeDocument/2006/relationships/image" Target="../media/image-1-95.png"/><Relationship Id="rId96" Type="http://schemas.openxmlformats.org/officeDocument/2006/relationships/image" Target="../media/image-1-96.png"/><Relationship Id="rId97" Type="http://schemas.openxmlformats.org/officeDocument/2006/relationships/image" Target="../media/image-1-97.png"/><Relationship Id="rId98" Type="http://schemas.openxmlformats.org/officeDocument/2006/relationships/image" Target="../media/image-1-98.png"/><Relationship Id="rId99" Type="http://schemas.openxmlformats.org/officeDocument/2006/relationships/image" Target="../media/image-1-99.png"/><Relationship Id="rId100" Type="http://schemas.openxmlformats.org/officeDocument/2006/relationships/image" Target="../media/image-1-100.png"/><Relationship Id="rId101" Type="http://schemas.openxmlformats.org/officeDocument/2006/relationships/image" Target="../media/image-1-101.png"/><Relationship Id="rId102" Type="http://schemas.openxmlformats.org/officeDocument/2006/relationships/image" Target="../media/image-1-102.png"/><Relationship Id="rId103" Type="http://schemas.openxmlformats.org/officeDocument/2006/relationships/image" Target="../media/image-1-103.png"/><Relationship Id="rId104" Type="http://schemas.openxmlformats.org/officeDocument/2006/relationships/image" Target="../media/image-1-104.png"/><Relationship Id="rId105" Type="http://schemas.openxmlformats.org/officeDocument/2006/relationships/image" Target="../media/image-1-105.png"/><Relationship Id="rId106" Type="http://schemas.openxmlformats.org/officeDocument/2006/relationships/image" Target="../media/image-1-106.png"/><Relationship Id="rId107" Type="http://schemas.openxmlformats.org/officeDocument/2006/relationships/image" Target="../media/image-1-107.png"/><Relationship Id="rId108" Type="http://schemas.openxmlformats.org/officeDocument/2006/relationships/image" Target="../media/image-1-108.png"/><Relationship Id="rId109" Type="http://schemas.openxmlformats.org/officeDocument/2006/relationships/image" Target="../media/image-1-109.png"/><Relationship Id="rId110" Type="http://schemas.openxmlformats.org/officeDocument/2006/relationships/image" Target="../media/image-1-110.png"/><Relationship Id="rId111" Type="http://schemas.openxmlformats.org/officeDocument/2006/relationships/image" Target="../media/image-1-111.png"/><Relationship Id="rId112" Type="http://schemas.openxmlformats.org/officeDocument/2006/relationships/image" Target="../media/image-1-112.png"/><Relationship Id="rId113" Type="http://schemas.openxmlformats.org/officeDocument/2006/relationships/image" Target="../media/image-1-113.png"/><Relationship Id="rId114" Type="http://schemas.openxmlformats.org/officeDocument/2006/relationships/image" Target="../media/image-1-114.png"/><Relationship Id="rId115" Type="http://schemas.openxmlformats.org/officeDocument/2006/relationships/image" Target="../media/image-1-115.png"/><Relationship Id="rId116" Type="http://schemas.openxmlformats.org/officeDocument/2006/relationships/image" Target="../media/image-1-116.png"/><Relationship Id="rId117" Type="http://schemas.openxmlformats.org/officeDocument/2006/relationships/image" Target="../media/image-1-117.png"/><Relationship Id="rId118" Type="http://schemas.openxmlformats.org/officeDocument/2006/relationships/image" Target="../media/image-1-118.png"/><Relationship Id="rId119" Type="http://schemas.openxmlformats.org/officeDocument/2006/relationships/image" Target="../media/image-1-119.png"/><Relationship Id="rId120" Type="http://schemas.openxmlformats.org/officeDocument/2006/relationships/image" Target="../media/image-1-120.png"/><Relationship Id="rId121" Type="http://schemas.openxmlformats.org/officeDocument/2006/relationships/image" Target="../media/image-1-121.png"/><Relationship Id="rId122" Type="http://schemas.openxmlformats.org/officeDocument/2006/relationships/image" Target="../media/image-1-122.png"/><Relationship Id="rId123" Type="http://schemas.openxmlformats.org/officeDocument/2006/relationships/image" Target="../media/image-1-123.png"/><Relationship Id="rId124" Type="http://schemas.openxmlformats.org/officeDocument/2006/relationships/image" Target="../media/image-1-124.png"/><Relationship Id="rId125" Type="http://schemas.openxmlformats.org/officeDocument/2006/relationships/image" Target="../media/image-1-125.png"/><Relationship Id="rId126" Type="http://schemas.openxmlformats.org/officeDocument/2006/relationships/image" Target="../media/image-1-126.png"/><Relationship Id="rId127" Type="http://schemas.openxmlformats.org/officeDocument/2006/relationships/image" Target="../media/image-1-127.png"/><Relationship Id="rId128" Type="http://schemas.openxmlformats.org/officeDocument/2006/relationships/image" Target="../media/image-1-128.png"/><Relationship Id="rId129" Type="http://schemas.openxmlformats.org/officeDocument/2006/relationships/image" Target="../media/image-1-129.png"/><Relationship Id="rId130" Type="http://schemas.openxmlformats.org/officeDocument/2006/relationships/image" Target="../media/image-1-130.png"/><Relationship Id="rId131" Type="http://schemas.openxmlformats.org/officeDocument/2006/relationships/image" Target="../media/image-1-131.png"/><Relationship Id="rId132" Type="http://schemas.openxmlformats.org/officeDocument/2006/relationships/image" Target="../media/image-1-132.png"/><Relationship Id="rId133" Type="http://schemas.openxmlformats.org/officeDocument/2006/relationships/image" Target="../media/image-1-133.png"/><Relationship Id="rId134" Type="http://schemas.openxmlformats.org/officeDocument/2006/relationships/image" Target="../media/image-1-134.png"/><Relationship Id="rId135" Type="http://schemas.openxmlformats.org/officeDocument/2006/relationships/image" Target="../media/image-1-135.png"/><Relationship Id="rId136" Type="http://schemas.openxmlformats.org/officeDocument/2006/relationships/image" Target="../media/image-1-136.png"/><Relationship Id="rId137" Type="http://schemas.openxmlformats.org/officeDocument/2006/relationships/image" Target="../media/image-1-137.png"/><Relationship Id="rId138" Type="http://schemas.openxmlformats.org/officeDocument/2006/relationships/image" Target="../media/image-1-138.png"/><Relationship Id="rId139" Type="http://schemas.openxmlformats.org/officeDocument/2006/relationships/image" Target="../media/image-1-139.png"/><Relationship Id="rId140" Type="http://schemas.openxmlformats.org/officeDocument/2006/relationships/image" Target="../media/image-1-140.png"/><Relationship Id="rId141" Type="http://schemas.openxmlformats.org/officeDocument/2006/relationships/image" Target="../media/image-1-141.png"/><Relationship Id="rId142" Type="http://schemas.openxmlformats.org/officeDocument/2006/relationships/image" Target="../media/image-1-142.png"/><Relationship Id="rId143" Type="http://schemas.openxmlformats.org/officeDocument/2006/relationships/image" Target="../media/image-1-143.png"/><Relationship Id="rId144" Type="http://schemas.openxmlformats.org/officeDocument/2006/relationships/image" Target="../media/image-1-144.png"/><Relationship Id="rId145" Type="http://schemas.openxmlformats.org/officeDocument/2006/relationships/image" Target="../media/image-1-145.png"/><Relationship Id="rId146" Type="http://schemas.openxmlformats.org/officeDocument/2006/relationships/image" Target="../media/image-1-146.png"/><Relationship Id="rId147" Type="http://schemas.openxmlformats.org/officeDocument/2006/relationships/image" Target="../media/image-1-147.png"/><Relationship Id="rId148" Type="http://schemas.openxmlformats.org/officeDocument/2006/relationships/image" Target="../media/image-1-148.png"/><Relationship Id="rId149" Type="http://schemas.openxmlformats.org/officeDocument/2006/relationships/image" Target="../media/image-1-149.png"/><Relationship Id="rId150" Type="http://schemas.openxmlformats.org/officeDocument/2006/relationships/image" Target="../media/image-1-150.png"/><Relationship Id="rId151" Type="http://schemas.openxmlformats.org/officeDocument/2006/relationships/image" Target="../media/image-1-151.png"/><Relationship Id="rId152" Type="http://schemas.openxmlformats.org/officeDocument/2006/relationships/image" Target="../media/image-1-152.png"/><Relationship Id="rId153" Type="http://schemas.openxmlformats.org/officeDocument/2006/relationships/image" Target="../media/image-1-153.png"/><Relationship Id="rId154" Type="http://schemas.openxmlformats.org/officeDocument/2006/relationships/image" Target="../media/image-1-154.png"/><Relationship Id="rId155" Type="http://schemas.openxmlformats.org/officeDocument/2006/relationships/image" Target="../media/image-1-155.png"/><Relationship Id="rId156" Type="http://schemas.openxmlformats.org/officeDocument/2006/relationships/image" Target="../media/image-1-156.png"/><Relationship Id="rId157" Type="http://schemas.openxmlformats.org/officeDocument/2006/relationships/image" Target="../media/image-1-157.png"/><Relationship Id="rId158" Type="http://schemas.openxmlformats.org/officeDocument/2006/relationships/image" Target="../media/image-1-158.png"/><Relationship Id="rId159" Type="http://schemas.openxmlformats.org/officeDocument/2006/relationships/image" Target="../media/image-1-159.png"/><Relationship Id="rId160" Type="http://schemas.openxmlformats.org/officeDocument/2006/relationships/image" Target="../media/image-1-160.png"/><Relationship Id="rId161" Type="http://schemas.openxmlformats.org/officeDocument/2006/relationships/image" Target="../media/image-1-161.png"/><Relationship Id="rId162" Type="http://schemas.openxmlformats.org/officeDocument/2006/relationships/image" Target="../media/image-1-162.png"/><Relationship Id="rId163" Type="http://schemas.openxmlformats.org/officeDocument/2006/relationships/image" Target="../media/image-1-163.png"/><Relationship Id="rId164" Type="http://schemas.openxmlformats.org/officeDocument/2006/relationships/image" Target="../media/image-1-164.png"/><Relationship Id="rId165" Type="http://schemas.openxmlformats.org/officeDocument/2006/relationships/image" Target="../media/image-1-165.png"/><Relationship Id="rId166" Type="http://schemas.openxmlformats.org/officeDocument/2006/relationships/image" Target="../media/image-1-166.png"/><Relationship Id="rId167" Type="http://schemas.openxmlformats.org/officeDocument/2006/relationships/image" Target="../media/image-1-167.png"/><Relationship Id="rId168" Type="http://schemas.openxmlformats.org/officeDocument/2006/relationships/image" Target="../media/image-1-168.png"/><Relationship Id="rId169" Type="http://schemas.openxmlformats.org/officeDocument/2006/relationships/image" Target="../media/image-1-169.png"/><Relationship Id="rId170" Type="http://schemas.openxmlformats.org/officeDocument/2006/relationships/image" Target="../media/image-1-170.png"/><Relationship Id="rId171" Type="http://schemas.openxmlformats.org/officeDocument/2006/relationships/image" Target="../media/image-1-171.png"/><Relationship Id="rId172" Type="http://schemas.openxmlformats.org/officeDocument/2006/relationships/image" Target="../media/image-1-172.png"/><Relationship Id="rId173" Type="http://schemas.openxmlformats.org/officeDocument/2006/relationships/image" Target="../media/image-1-173.png"/><Relationship Id="rId174" Type="http://schemas.openxmlformats.org/officeDocument/2006/relationships/image" Target="../media/image-1-174.png"/><Relationship Id="rId175" Type="http://schemas.openxmlformats.org/officeDocument/2006/relationships/image" Target="../media/image-1-175.png"/><Relationship Id="rId176" Type="http://schemas.openxmlformats.org/officeDocument/2006/relationships/image" Target="../media/image-1-176.png"/><Relationship Id="rId177" Type="http://schemas.openxmlformats.org/officeDocument/2006/relationships/image" Target="../media/image-1-177.png"/><Relationship Id="rId178" Type="http://schemas.openxmlformats.org/officeDocument/2006/relationships/image" Target="../media/image-1-178.png"/><Relationship Id="rId179" Type="http://schemas.openxmlformats.org/officeDocument/2006/relationships/image" Target="../media/image-1-179.png"/><Relationship Id="rId180" Type="http://schemas.openxmlformats.org/officeDocument/2006/relationships/image" Target="../media/image-1-180.png"/><Relationship Id="rId181" Type="http://schemas.openxmlformats.org/officeDocument/2006/relationships/image" Target="../media/image-1-181.png"/><Relationship Id="rId182" Type="http://schemas.openxmlformats.org/officeDocument/2006/relationships/image" Target="../media/image-1-182.png"/><Relationship Id="rId183" Type="http://schemas.openxmlformats.org/officeDocument/2006/relationships/image" Target="../media/image-1-183.png"/><Relationship Id="rId184" Type="http://schemas.openxmlformats.org/officeDocument/2006/relationships/image" Target="../media/image-1-184.png"/><Relationship Id="rId185" Type="http://schemas.openxmlformats.org/officeDocument/2006/relationships/image" Target="../media/image-1-185.png"/><Relationship Id="rId186" Type="http://schemas.openxmlformats.org/officeDocument/2006/relationships/image" Target="../media/image-1-186.png"/><Relationship Id="rId187" Type="http://schemas.openxmlformats.org/officeDocument/2006/relationships/image" Target="../media/image-1-187.png"/><Relationship Id="rId188" Type="http://schemas.openxmlformats.org/officeDocument/2006/relationships/image" Target="../media/image-1-188.png"/><Relationship Id="rId189" Type="http://schemas.openxmlformats.org/officeDocument/2006/relationships/image" Target="../media/image-1-189.png"/><Relationship Id="rId190" Type="http://schemas.openxmlformats.org/officeDocument/2006/relationships/image" Target="../media/image-1-190.png"/><Relationship Id="rId191" Type="http://schemas.openxmlformats.org/officeDocument/2006/relationships/image" Target="../media/image-1-191.png"/><Relationship Id="rId192" Type="http://schemas.openxmlformats.org/officeDocument/2006/relationships/image" Target="../media/image-1-192.png"/><Relationship Id="rId193" Type="http://schemas.openxmlformats.org/officeDocument/2006/relationships/image" Target="../media/image-1-193.png"/><Relationship Id="rId194" Type="http://schemas.openxmlformats.org/officeDocument/2006/relationships/image" Target="../media/image-1-194.png"/><Relationship Id="rId195" Type="http://schemas.openxmlformats.org/officeDocument/2006/relationships/image" Target="../media/image-1-195.png"/><Relationship Id="rId196" Type="http://schemas.openxmlformats.org/officeDocument/2006/relationships/image" Target="../media/image-1-196.png"/><Relationship Id="rId197" Type="http://schemas.openxmlformats.org/officeDocument/2006/relationships/image" Target="../media/image-1-197.png"/><Relationship Id="rId198" Type="http://schemas.openxmlformats.org/officeDocument/2006/relationships/image" Target="../media/image-1-198.png"/><Relationship Id="rId199" Type="http://schemas.openxmlformats.org/officeDocument/2006/relationships/image" Target="../media/image-1-199.png"/><Relationship Id="rId200" Type="http://schemas.openxmlformats.org/officeDocument/2006/relationships/image" Target="../media/image-1-200.png"/><Relationship Id="rId201" Type="http://schemas.openxmlformats.org/officeDocument/2006/relationships/image" Target="../media/image-1-201.png"/><Relationship Id="rId202" Type="http://schemas.openxmlformats.org/officeDocument/2006/relationships/image" Target="../media/image-1-202.png"/><Relationship Id="rId203" Type="http://schemas.openxmlformats.org/officeDocument/2006/relationships/image" Target="../media/image-1-203.png"/><Relationship Id="rId204" Type="http://schemas.openxmlformats.org/officeDocument/2006/relationships/image" Target="../media/image-1-204.png"/><Relationship Id="rId205" Type="http://schemas.openxmlformats.org/officeDocument/2006/relationships/image" Target="../media/image-1-205.png"/><Relationship Id="rId206" Type="http://schemas.openxmlformats.org/officeDocument/2006/relationships/image" Target="../media/image-1-206.png"/><Relationship Id="rId207" Type="http://schemas.openxmlformats.org/officeDocument/2006/relationships/image" Target="../media/image-1-207.png"/><Relationship Id="rId208" Type="http://schemas.openxmlformats.org/officeDocument/2006/relationships/image" Target="../media/image-1-208.png"/><Relationship Id="rId209" Type="http://schemas.openxmlformats.org/officeDocument/2006/relationships/image" Target="../media/image-1-209.png"/><Relationship Id="rId210" Type="http://schemas.openxmlformats.org/officeDocument/2006/relationships/image" Target="../media/image-1-210.png"/><Relationship Id="rId211" Type="http://schemas.openxmlformats.org/officeDocument/2006/relationships/image" Target="../media/image-1-211.png"/><Relationship Id="rId212" Type="http://schemas.openxmlformats.org/officeDocument/2006/relationships/image" Target="../media/image-1-212.png"/><Relationship Id="rId213" Type="http://schemas.openxmlformats.org/officeDocument/2006/relationships/image" Target="../media/image-1-213.png"/><Relationship Id="rId214" Type="http://schemas.openxmlformats.org/officeDocument/2006/relationships/image" Target="../media/image-1-214.png"/><Relationship Id="rId215" Type="http://schemas.openxmlformats.org/officeDocument/2006/relationships/image" Target="../media/image-1-215.png"/><Relationship Id="rId216" Type="http://schemas.openxmlformats.org/officeDocument/2006/relationships/image" Target="../media/image-1-216.png"/><Relationship Id="rId217" Type="http://schemas.openxmlformats.org/officeDocument/2006/relationships/image" Target="../media/image-1-217.png"/><Relationship Id="rId218" Type="http://schemas.openxmlformats.org/officeDocument/2006/relationships/image" Target="../media/image-1-218.png"/><Relationship Id="rId219" Type="http://schemas.openxmlformats.org/officeDocument/2006/relationships/image" Target="../media/image-1-219.png"/><Relationship Id="rId220" Type="http://schemas.openxmlformats.org/officeDocument/2006/relationships/image" Target="../media/image-1-220.png"/><Relationship Id="rId221" Type="http://schemas.openxmlformats.org/officeDocument/2006/relationships/image" Target="../media/image-1-221.png"/><Relationship Id="rId222" Type="http://schemas.openxmlformats.org/officeDocument/2006/relationships/image" Target="../media/image-1-222.png"/><Relationship Id="rId223" Type="http://schemas.openxmlformats.org/officeDocument/2006/relationships/image" Target="../media/image-1-223.png"/><Relationship Id="rId224" Type="http://schemas.openxmlformats.org/officeDocument/2006/relationships/image" Target="../media/image-1-224.png"/><Relationship Id="rId225" Type="http://schemas.openxmlformats.org/officeDocument/2006/relationships/image" Target="../media/image-1-225.png"/><Relationship Id="rId226" Type="http://schemas.openxmlformats.org/officeDocument/2006/relationships/image" Target="../media/image-1-226.png"/><Relationship Id="rId227" Type="http://schemas.openxmlformats.org/officeDocument/2006/relationships/image" Target="../media/image-1-227.png"/><Relationship Id="rId228" Type="http://schemas.openxmlformats.org/officeDocument/2006/relationships/image" Target="../media/image-1-228.png"/><Relationship Id="rId229" Type="http://schemas.openxmlformats.org/officeDocument/2006/relationships/image" Target="../media/image-1-229.png"/><Relationship Id="rId230" Type="http://schemas.openxmlformats.org/officeDocument/2006/relationships/image" Target="../media/image-1-230.png"/><Relationship Id="rId231" Type="http://schemas.openxmlformats.org/officeDocument/2006/relationships/image" Target="../media/image-1-231.png"/><Relationship Id="rId232" Type="http://schemas.openxmlformats.org/officeDocument/2006/relationships/image" Target="../media/image-1-232.png"/><Relationship Id="rId233" Type="http://schemas.openxmlformats.org/officeDocument/2006/relationships/image" Target="../media/image-1-233.png"/><Relationship Id="rId234" Type="http://schemas.openxmlformats.org/officeDocument/2006/relationships/image" Target="../media/image-1-234.png"/><Relationship Id="rId235" Type="http://schemas.openxmlformats.org/officeDocument/2006/relationships/image" Target="../media/image-1-235.png"/><Relationship Id="rId236" Type="http://schemas.openxmlformats.org/officeDocument/2006/relationships/image" Target="../media/image-1-236.png"/><Relationship Id="rId237" Type="http://schemas.openxmlformats.org/officeDocument/2006/relationships/image" Target="../media/image-1-237.png"/><Relationship Id="rId238" Type="http://schemas.openxmlformats.org/officeDocument/2006/relationships/image" Target="../media/image-1-238.png"/><Relationship Id="rId239" Type="http://schemas.openxmlformats.org/officeDocument/2006/relationships/image" Target="../media/image-1-239.png"/><Relationship Id="rId240" Type="http://schemas.openxmlformats.org/officeDocument/2006/relationships/image" Target="../media/image-1-240.png"/><Relationship Id="rId241" Type="http://schemas.openxmlformats.org/officeDocument/2006/relationships/image" Target="../media/image-1-241.png"/><Relationship Id="rId242" Type="http://schemas.openxmlformats.org/officeDocument/2006/relationships/image" Target="../media/image-1-242.png"/><Relationship Id="rId243" Type="http://schemas.openxmlformats.org/officeDocument/2006/relationships/image" Target="../media/image-1-243.png"/><Relationship Id="rId244" Type="http://schemas.openxmlformats.org/officeDocument/2006/relationships/image" Target="../media/image-1-244.png"/><Relationship Id="rId245" Type="http://schemas.openxmlformats.org/officeDocument/2006/relationships/image" Target="../media/image-1-245.png"/><Relationship Id="rId246" Type="http://schemas.openxmlformats.org/officeDocument/2006/relationships/image" Target="../media/image-1-246.png"/><Relationship Id="rId247" Type="http://schemas.openxmlformats.org/officeDocument/2006/relationships/image" Target="../media/image-1-247.png"/><Relationship Id="rId248" Type="http://schemas.openxmlformats.org/officeDocument/2006/relationships/image" Target="../media/image-1-248.png"/><Relationship Id="rId249" Type="http://schemas.openxmlformats.org/officeDocument/2006/relationships/image" Target="../media/image-1-249.png"/><Relationship Id="rId250" Type="http://schemas.openxmlformats.org/officeDocument/2006/relationships/image" Target="../media/image-1-250.png"/><Relationship Id="rId251" Type="http://schemas.openxmlformats.org/officeDocument/2006/relationships/image" Target="../media/image-1-251.png"/><Relationship Id="rId252" Type="http://schemas.openxmlformats.org/officeDocument/2006/relationships/image" Target="../media/image-1-252.png"/><Relationship Id="rId253" Type="http://schemas.openxmlformats.org/officeDocument/2006/relationships/image" Target="../media/image-1-253.png"/><Relationship Id="rId254" Type="http://schemas.openxmlformats.org/officeDocument/2006/relationships/image" Target="../media/image-1-254.png"/><Relationship Id="rId255" Type="http://schemas.openxmlformats.org/officeDocument/2006/relationships/image" Target="../media/image-1-255.png"/><Relationship Id="rId256" Type="http://schemas.openxmlformats.org/officeDocument/2006/relationships/image" Target="../media/image-1-256.png"/><Relationship Id="rId257" Type="http://schemas.openxmlformats.org/officeDocument/2006/relationships/image" Target="../media/image-1-257.png"/><Relationship Id="rId258" Type="http://schemas.openxmlformats.org/officeDocument/2006/relationships/image" Target="../media/image-1-258.png"/><Relationship Id="rId259" Type="http://schemas.openxmlformats.org/officeDocument/2006/relationships/image" Target="../media/image-1-259.png"/><Relationship Id="rId260" Type="http://schemas.openxmlformats.org/officeDocument/2006/relationships/image" Target="../media/image-1-260.png"/><Relationship Id="rId261" Type="http://schemas.openxmlformats.org/officeDocument/2006/relationships/image" Target="../media/image-1-261.png"/><Relationship Id="rId262" Type="http://schemas.openxmlformats.org/officeDocument/2006/relationships/image" Target="../media/image-1-262.png"/><Relationship Id="rId263" Type="http://schemas.openxmlformats.org/officeDocument/2006/relationships/image" Target="../media/image-1-263.png"/><Relationship Id="rId264" Type="http://schemas.openxmlformats.org/officeDocument/2006/relationships/image" Target="../media/image-1-264.png"/><Relationship Id="rId265" Type="http://schemas.openxmlformats.org/officeDocument/2006/relationships/image" Target="../media/image-1-265.png"/><Relationship Id="rId266" Type="http://schemas.openxmlformats.org/officeDocument/2006/relationships/image" Target="../media/image-1-266.png"/><Relationship Id="rId267" Type="http://schemas.openxmlformats.org/officeDocument/2006/relationships/image" Target="../media/image-1-267.png"/><Relationship Id="rId268" Type="http://schemas.openxmlformats.org/officeDocument/2006/relationships/image" Target="../media/image-1-268.png"/><Relationship Id="rId269" Type="http://schemas.openxmlformats.org/officeDocument/2006/relationships/image" Target="../media/image-1-269.png"/><Relationship Id="rId270" Type="http://schemas.openxmlformats.org/officeDocument/2006/relationships/image" Target="../media/image-1-270.png"/><Relationship Id="rId271" Type="http://schemas.openxmlformats.org/officeDocument/2006/relationships/image" Target="../media/image-1-271.png"/><Relationship Id="rId272" Type="http://schemas.openxmlformats.org/officeDocument/2006/relationships/image" Target="../media/image-1-272.png"/><Relationship Id="rId273" Type="http://schemas.openxmlformats.org/officeDocument/2006/relationships/slideLayout" Target="../slideLayouts/slideLayout1.xml"/><Relationship Id="rId27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image" Target="../media/image-2-8.png"/><Relationship Id="rId9" Type="http://schemas.openxmlformats.org/officeDocument/2006/relationships/image" Target="../media/image-2-9.png"/><Relationship Id="rId10" Type="http://schemas.openxmlformats.org/officeDocument/2006/relationships/image" Target="../media/image-2-10.png"/><Relationship Id="rId11" Type="http://schemas.openxmlformats.org/officeDocument/2006/relationships/image" Target="../media/image-2-11.png"/><Relationship Id="rId12" Type="http://schemas.openxmlformats.org/officeDocument/2006/relationships/image" Target="../media/image-2-12.png"/><Relationship Id="rId13" Type="http://schemas.openxmlformats.org/officeDocument/2006/relationships/image" Target="../media/image-2-13.png"/><Relationship Id="rId14" Type="http://schemas.openxmlformats.org/officeDocument/2006/relationships/image" Target="../media/image-2-14.png"/><Relationship Id="rId15" Type="http://schemas.openxmlformats.org/officeDocument/2006/relationships/image" Target="../media/image-2-15.png"/><Relationship Id="rId16" Type="http://schemas.openxmlformats.org/officeDocument/2006/relationships/image" Target="../media/image-2-16.png"/><Relationship Id="rId17" Type="http://schemas.openxmlformats.org/officeDocument/2006/relationships/image" Target="../media/image-2-17.png"/><Relationship Id="rId18" Type="http://schemas.openxmlformats.org/officeDocument/2006/relationships/image" Target="../media/image-2-18.png"/><Relationship Id="rId19" Type="http://schemas.openxmlformats.org/officeDocument/2006/relationships/image" Target="../media/image-2-19.png"/><Relationship Id="rId20" Type="http://schemas.openxmlformats.org/officeDocument/2006/relationships/image" Target="../media/image-2-20.png"/><Relationship Id="rId21" Type="http://schemas.openxmlformats.org/officeDocument/2006/relationships/image" Target="../media/image-2-21.png"/><Relationship Id="rId22" Type="http://schemas.openxmlformats.org/officeDocument/2006/relationships/image" Target="../media/image-2-22.png"/><Relationship Id="rId23" Type="http://schemas.openxmlformats.org/officeDocument/2006/relationships/image" Target="../media/image-2-23.png"/><Relationship Id="rId24" Type="http://schemas.openxmlformats.org/officeDocument/2006/relationships/image" Target="../media/image-2-24.png"/><Relationship Id="rId25" Type="http://schemas.openxmlformats.org/officeDocument/2006/relationships/image" Target="../media/image-2-25.png"/><Relationship Id="rId26" Type="http://schemas.openxmlformats.org/officeDocument/2006/relationships/image" Target="../media/image-2-26.png"/><Relationship Id="rId27" Type="http://schemas.openxmlformats.org/officeDocument/2006/relationships/image" Target="../media/image-2-27.png"/><Relationship Id="rId28" Type="http://schemas.openxmlformats.org/officeDocument/2006/relationships/image" Target="../media/image-2-28.png"/><Relationship Id="rId29" Type="http://schemas.openxmlformats.org/officeDocument/2006/relationships/image" Target="../media/image-2-29.png"/><Relationship Id="rId30" Type="http://schemas.openxmlformats.org/officeDocument/2006/relationships/image" Target="../media/image-2-30.png"/><Relationship Id="rId31" Type="http://schemas.openxmlformats.org/officeDocument/2006/relationships/image" Target="../media/image-2-31.png"/><Relationship Id="rId32" Type="http://schemas.openxmlformats.org/officeDocument/2006/relationships/image" Target="../media/image-2-32.png"/><Relationship Id="rId33" Type="http://schemas.openxmlformats.org/officeDocument/2006/relationships/image" Target="../media/image-2-33.png"/><Relationship Id="rId34" Type="http://schemas.openxmlformats.org/officeDocument/2006/relationships/image" Target="../media/image-2-34.png"/><Relationship Id="rId35" Type="http://schemas.openxmlformats.org/officeDocument/2006/relationships/image" Target="../media/image-2-35.png"/><Relationship Id="rId36" Type="http://schemas.openxmlformats.org/officeDocument/2006/relationships/image" Target="../media/image-2-36.png"/><Relationship Id="rId37" Type="http://schemas.openxmlformats.org/officeDocument/2006/relationships/image" Target="../media/image-2-37.png"/><Relationship Id="rId38" Type="http://schemas.openxmlformats.org/officeDocument/2006/relationships/image" Target="../media/image-2-38.png"/><Relationship Id="rId39" Type="http://schemas.openxmlformats.org/officeDocument/2006/relationships/image" Target="../media/image-2-39.png"/><Relationship Id="rId40" Type="http://schemas.openxmlformats.org/officeDocument/2006/relationships/image" Target="../media/image-2-40.png"/><Relationship Id="rId41" Type="http://schemas.openxmlformats.org/officeDocument/2006/relationships/image" Target="../media/image-2-41.png"/><Relationship Id="rId42" Type="http://schemas.openxmlformats.org/officeDocument/2006/relationships/image" Target="../media/image-2-42.png"/><Relationship Id="rId43" Type="http://schemas.openxmlformats.org/officeDocument/2006/relationships/image" Target="../media/image-2-43.png"/><Relationship Id="rId44" Type="http://schemas.openxmlformats.org/officeDocument/2006/relationships/image" Target="../media/image-2-44.png"/><Relationship Id="rId45" Type="http://schemas.openxmlformats.org/officeDocument/2006/relationships/image" Target="../media/image-2-45.png"/><Relationship Id="rId46" Type="http://schemas.openxmlformats.org/officeDocument/2006/relationships/image" Target="../media/image-2-46.png"/><Relationship Id="rId47" Type="http://schemas.openxmlformats.org/officeDocument/2006/relationships/image" Target="../media/image-2-47.png"/><Relationship Id="rId48" Type="http://schemas.openxmlformats.org/officeDocument/2006/relationships/image" Target="../media/image-2-48.png"/><Relationship Id="rId49" Type="http://schemas.openxmlformats.org/officeDocument/2006/relationships/image" Target="../media/image-2-49.png"/><Relationship Id="rId50" Type="http://schemas.openxmlformats.org/officeDocument/2006/relationships/image" Target="../media/image-2-50.png"/><Relationship Id="rId51" Type="http://schemas.openxmlformats.org/officeDocument/2006/relationships/image" Target="../media/image-2-51.png"/><Relationship Id="rId52" Type="http://schemas.openxmlformats.org/officeDocument/2006/relationships/image" Target="../media/image-2-52.png"/><Relationship Id="rId53" Type="http://schemas.openxmlformats.org/officeDocument/2006/relationships/image" Target="../media/image-2-53.png"/><Relationship Id="rId54" Type="http://schemas.openxmlformats.org/officeDocument/2006/relationships/image" Target="../media/image-2-54.png"/><Relationship Id="rId55" Type="http://schemas.openxmlformats.org/officeDocument/2006/relationships/image" Target="../media/image-2-55.png"/><Relationship Id="rId56" Type="http://schemas.openxmlformats.org/officeDocument/2006/relationships/image" Target="../media/image-2-56.png"/><Relationship Id="rId57" Type="http://schemas.openxmlformats.org/officeDocument/2006/relationships/image" Target="../media/image-2-57.png"/><Relationship Id="rId58" Type="http://schemas.openxmlformats.org/officeDocument/2006/relationships/image" Target="../media/image-2-58.png"/><Relationship Id="rId59" Type="http://schemas.openxmlformats.org/officeDocument/2006/relationships/image" Target="../media/image-2-59.png"/><Relationship Id="rId60" Type="http://schemas.openxmlformats.org/officeDocument/2006/relationships/image" Target="../media/image-2-60.png"/><Relationship Id="rId61" Type="http://schemas.openxmlformats.org/officeDocument/2006/relationships/image" Target="../media/image-2-61.png"/><Relationship Id="rId62" Type="http://schemas.openxmlformats.org/officeDocument/2006/relationships/image" Target="../media/image-2-62.png"/><Relationship Id="rId63" Type="http://schemas.openxmlformats.org/officeDocument/2006/relationships/image" Target="../media/image-2-63.png"/><Relationship Id="rId64" Type="http://schemas.openxmlformats.org/officeDocument/2006/relationships/image" Target="../media/image-2-64.png"/><Relationship Id="rId65" Type="http://schemas.openxmlformats.org/officeDocument/2006/relationships/image" Target="../media/image-2-65.png"/><Relationship Id="rId66" Type="http://schemas.openxmlformats.org/officeDocument/2006/relationships/image" Target="../media/image-2-66.png"/><Relationship Id="rId67" Type="http://schemas.openxmlformats.org/officeDocument/2006/relationships/image" Target="../media/image-2-67.png"/><Relationship Id="rId68" Type="http://schemas.openxmlformats.org/officeDocument/2006/relationships/image" Target="../media/image-2-68.png"/><Relationship Id="rId69" Type="http://schemas.openxmlformats.org/officeDocument/2006/relationships/image" Target="../media/image-2-69.png"/><Relationship Id="rId70" Type="http://schemas.openxmlformats.org/officeDocument/2006/relationships/image" Target="../media/image-2-70.png"/><Relationship Id="rId71" Type="http://schemas.openxmlformats.org/officeDocument/2006/relationships/image" Target="../media/image-2-71.png"/><Relationship Id="rId72" Type="http://schemas.openxmlformats.org/officeDocument/2006/relationships/image" Target="../media/image-2-72.png"/><Relationship Id="rId73" Type="http://schemas.openxmlformats.org/officeDocument/2006/relationships/image" Target="../media/image-2-73.png"/><Relationship Id="rId74" Type="http://schemas.openxmlformats.org/officeDocument/2006/relationships/image" Target="../media/image-2-74.png"/><Relationship Id="rId75" Type="http://schemas.openxmlformats.org/officeDocument/2006/relationships/image" Target="../media/image-2-75.png"/><Relationship Id="rId76" Type="http://schemas.openxmlformats.org/officeDocument/2006/relationships/image" Target="../media/image-2-76.png"/><Relationship Id="rId77" Type="http://schemas.openxmlformats.org/officeDocument/2006/relationships/image" Target="../media/image-2-77.png"/><Relationship Id="rId78" Type="http://schemas.openxmlformats.org/officeDocument/2006/relationships/image" Target="../media/image-2-78.png"/><Relationship Id="rId79" Type="http://schemas.openxmlformats.org/officeDocument/2006/relationships/image" Target="../media/image-2-79.png"/><Relationship Id="rId80" Type="http://schemas.openxmlformats.org/officeDocument/2006/relationships/image" Target="../media/image-2-80.png"/><Relationship Id="rId81" Type="http://schemas.openxmlformats.org/officeDocument/2006/relationships/image" Target="../media/image-2-81.png"/><Relationship Id="rId82" Type="http://schemas.openxmlformats.org/officeDocument/2006/relationships/image" Target="../media/image-2-82.png"/><Relationship Id="rId83" Type="http://schemas.openxmlformats.org/officeDocument/2006/relationships/image" Target="../media/image-2-83.png"/><Relationship Id="rId84" Type="http://schemas.openxmlformats.org/officeDocument/2006/relationships/image" Target="../media/image-2-84.png"/><Relationship Id="rId85" Type="http://schemas.openxmlformats.org/officeDocument/2006/relationships/image" Target="../media/image-2-85.png"/><Relationship Id="rId86" Type="http://schemas.openxmlformats.org/officeDocument/2006/relationships/image" Target="../media/image-2-86.png"/><Relationship Id="rId87" Type="http://schemas.openxmlformats.org/officeDocument/2006/relationships/image" Target="../media/image-2-87.png"/><Relationship Id="rId88" Type="http://schemas.openxmlformats.org/officeDocument/2006/relationships/image" Target="../media/image-2-88.png"/><Relationship Id="rId89" Type="http://schemas.openxmlformats.org/officeDocument/2006/relationships/image" Target="../media/image-2-89.png"/><Relationship Id="rId90" Type="http://schemas.openxmlformats.org/officeDocument/2006/relationships/image" Target="../media/image-2-90.png"/><Relationship Id="rId91" Type="http://schemas.openxmlformats.org/officeDocument/2006/relationships/image" Target="../media/image-2-91.png"/><Relationship Id="rId92" Type="http://schemas.openxmlformats.org/officeDocument/2006/relationships/image" Target="../media/image-2-92.png"/><Relationship Id="rId93" Type="http://schemas.openxmlformats.org/officeDocument/2006/relationships/image" Target="../media/image-2-93.png"/><Relationship Id="rId94" Type="http://schemas.openxmlformats.org/officeDocument/2006/relationships/image" Target="../media/image-2-94.png"/><Relationship Id="rId95" Type="http://schemas.openxmlformats.org/officeDocument/2006/relationships/image" Target="../media/image-2-95.png"/><Relationship Id="rId96" Type="http://schemas.openxmlformats.org/officeDocument/2006/relationships/image" Target="../media/image-2-96.png"/><Relationship Id="rId97" Type="http://schemas.openxmlformats.org/officeDocument/2006/relationships/image" Target="../media/image-2-97.png"/><Relationship Id="rId98" Type="http://schemas.openxmlformats.org/officeDocument/2006/relationships/image" Target="../media/image-2-98.png"/><Relationship Id="rId99" Type="http://schemas.openxmlformats.org/officeDocument/2006/relationships/image" Target="../media/image-2-99.png"/><Relationship Id="rId100" Type="http://schemas.openxmlformats.org/officeDocument/2006/relationships/image" Target="../media/image-2-100.png"/><Relationship Id="rId101" Type="http://schemas.openxmlformats.org/officeDocument/2006/relationships/image" Target="../media/image-2-101.png"/><Relationship Id="rId102" Type="http://schemas.openxmlformats.org/officeDocument/2006/relationships/image" Target="../media/image-2-102.png"/><Relationship Id="rId103" Type="http://schemas.openxmlformats.org/officeDocument/2006/relationships/image" Target="../media/image-2-103.png"/><Relationship Id="rId104" Type="http://schemas.openxmlformats.org/officeDocument/2006/relationships/image" Target="../media/image-2-104.png"/><Relationship Id="rId105" Type="http://schemas.openxmlformats.org/officeDocument/2006/relationships/image" Target="../media/image-2-105.png"/><Relationship Id="rId106" Type="http://schemas.openxmlformats.org/officeDocument/2006/relationships/image" Target="../media/image-2-106.png"/><Relationship Id="rId107" Type="http://schemas.openxmlformats.org/officeDocument/2006/relationships/image" Target="../media/image-2-107.png"/><Relationship Id="rId108" Type="http://schemas.openxmlformats.org/officeDocument/2006/relationships/image" Target="../media/image-2-108.png"/><Relationship Id="rId109" Type="http://schemas.openxmlformats.org/officeDocument/2006/relationships/image" Target="../media/image-2-109.png"/><Relationship Id="rId110" Type="http://schemas.openxmlformats.org/officeDocument/2006/relationships/image" Target="../media/image-2-110.png"/><Relationship Id="rId111" Type="http://schemas.openxmlformats.org/officeDocument/2006/relationships/image" Target="../media/image-2-111.png"/><Relationship Id="rId112" Type="http://schemas.openxmlformats.org/officeDocument/2006/relationships/image" Target="../media/image-2-112.png"/><Relationship Id="rId113" Type="http://schemas.openxmlformats.org/officeDocument/2006/relationships/image" Target="../media/image-2-113.png"/><Relationship Id="rId114" Type="http://schemas.openxmlformats.org/officeDocument/2006/relationships/image" Target="../media/image-2-114.png"/><Relationship Id="rId115" Type="http://schemas.openxmlformats.org/officeDocument/2006/relationships/image" Target="../media/image-2-115.png"/><Relationship Id="rId116" Type="http://schemas.openxmlformats.org/officeDocument/2006/relationships/image" Target="../media/image-2-116.png"/><Relationship Id="rId117" Type="http://schemas.openxmlformats.org/officeDocument/2006/relationships/image" Target="../media/image-2-117.png"/><Relationship Id="rId118" Type="http://schemas.openxmlformats.org/officeDocument/2006/relationships/image" Target="../media/image-2-118.png"/><Relationship Id="rId119" Type="http://schemas.openxmlformats.org/officeDocument/2006/relationships/image" Target="../media/image-2-119.png"/><Relationship Id="rId120" Type="http://schemas.openxmlformats.org/officeDocument/2006/relationships/image" Target="../media/image-2-120.png"/><Relationship Id="rId121" Type="http://schemas.openxmlformats.org/officeDocument/2006/relationships/image" Target="../media/image-2-121.png"/><Relationship Id="rId122" Type="http://schemas.openxmlformats.org/officeDocument/2006/relationships/image" Target="../media/image-2-122.png"/><Relationship Id="rId123" Type="http://schemas.openxmlformats.org/officeDocument/2006/relationships/image" Target="../media/image-2-123.png"/><Relationship Id="rId124" Type="http://schemas.openxmlformats.org/officeDocument/2006/relationships/image" Target="../media/image-2-124.png"/><Relationship Id="rId125" Type="http://schemas.openxmlformats.org/officeDocument/2006/relationships/image" Target="../media/image-2-125.png"/><Relationship Id="rId126" Type="http://schemas.openxmlformats.org/officeDocument/2006/relationships/image" Target="../media/image-2-126.png"/><Relationship Id="rId127" Type="http://schemas.openxmlformats.org/officeDocument/2006/relationships/image" Target="../media/image-2-127.png"/><Relationship Id="rId128" Type="http://schemas.openxmlformats.org/officeDocument/2006/relationships/image" Target="../media/image-2-128.png"/><Relationship Id="rId129" Type="http://schemas.openxmlformats.org/officeDocument/2006/relationships/image" Target="../media/image-2-129.png"/><Relationship Id="rId130" Type="http://schemas.openxmlformats.org/officeDocument/2006/relationships/image" Target="../media/image-2-130.png"/><Relationship Id="rId131" Type="http://schemas.openxmlformats.org/officeDocument/2006/relationships/image" Target="../media/image-2-131.png"/><Relationship Id="rId132" Type="http://schemas.openxmlformats.org/officeDocument/2006/relationships/image" Target="../media/image-2-132.png"/><Relationship Id="rId133" Type="http://schemas.openxmlformats.org/officeDocument/2006/relationships/image" Target="../media/image-2-133.png"/><Relationship Id="rId134" Type="http://schemas.openxmlformats.org/officeDocument/2006/relationships/image" Target="../media/image-2-134.png"/><Relationship Id="rId135" Type="http://schemas.openxmlformats.org/officeDocument/2006/relationships/image" Target="../media/image-2-135.png"/><Relationship Id="rId136" Type="http://schemas.openxmlformats.org/officeDocument/2006/relationships/image" Target="../media/image-2-136.png"/><Relationship Id="rId137" Type="http://schemas.openxmlformats.org/officeDocument/2006/relationships/image" Target="../media/image-2-137.png"/><Relationship Id="rId138" Type="http://schemas.openxmlformats.org/officeDocument/2006/relationships/image" Target="../media/image-2-138.png"/><Relationship Id="rId139" Type="http://schemas.openxmlformats.org/officeDocument/2006/relationships/image" Target="../media/image-2-139.png"/><Relationship Id="rId140" Type="http://schemas.openxmlformats.org/officeDocument/2006/relationships/image" Target="../media/image-2-140.png"/><Relationship Id="rId141" Type="http://schemas.openxmlformats.org/officeDocument/2006/relationships/image" Target="../media/image-2-141.png"/><Relationship Id="rId142" Type="http://schemas.openxmlformats.org/officeDocument/2006/relationships/image" Target="../media/image-2-142.png"/><Relationship Id="rId143" Type="http://schemas.openxmlformats.org/officeDocument/2006/relationships/image" Target="../media/image-2-143.png"/><Relationship Id="rId144" Type="http://schemas.openxmlformats.org/officeDocument/2006/relationships/image" Target="../media/image-2-144.png"/><Relationship Id="rId145" Type="http://schemas.openxmlformats.org/officeDocument/2006/relationships/image" Target="../media/image-2-145.png"/><Relationship Id="rId146" Type="http://schemas.openxmlformats.org/officeDocument/2006/relationships/image" Target="../media/image-2-146.png"/><Relationship Id="rId147" Type="http://schemas.openxmlformats.org/officeDocument/2006/relationships/image" Target="../media/image-2-147.png"/><Relationship Id="rId148" Type="http://schemas.openxmlformats.org/officeDocument/2006/relationships/image" Target="../media/image-2-148.png"/><Relationship Id="rId149" Type="http://schemas.openxmlformats.org/officeDocument/2006/relationships/image" Target="../media/image-2-149.png"/><Relationship Id="rId150" Type="http://schemas.openxmlformats.org/officeDocument/2006/relationships/image" Target="../media/image-2-150.png"/><Relationship Id="rId151" Type="http://schemas.openxmlformats.org/officeDocument/2006/relationships/image" Target="../media/image-2-151.png"/><Relationship Id="rId152" Type="http://schemas.openxmlformats.org/officeDocument/2006/relationships/image" Target="../media/image-2-152.png"/><Relationship Id="rId153" Type="http://schemas.openxmlformats.org/officeDocument/2006/relationships/image" Target="../media/image-2-153.png"/><Relationship Id="rId154" Type="http://schemas.openxmlformats.org/officeDocument/2006/relationships/image" Target="../media/image-2-154.png"/><Relationship Id="rId155" Type="http://schemas.openxmlformats.org/officeDocument/2006/relationships/image" Target="../media/image-2-155.png"/><Relationship Id="rId156" Type="http://schemas.openxmlformats.org/officeDocument/2006/relationships/image" Target="../media/image-2-156.png"/><Relationship Id="rId157" Type="http://schemas.openxmlformats.org/officeDocument/2006/relationships/image" Target="../media/image-2-157.png"/><Relationship Id="rId158" Type="http://schemas.openxmlformats.org/officeDocument/2006/relationships/image" Target="../media/image-2-158.png"/><Relationship Id="rId159" Type="http://schemas.openxmlformats.org/officeDocument/2006/relationships/image" Target="../media/image-2-159.png"/><Relationship Id="rId160" Type="http://schemas.openxmlformats.org/officeDocument/2006/relationships/image" Target="../media/image-2-160.png"/><Relationship Id="rId161" Type="http://schemas.openxmlformats.org/officeDocument/2006/relationships/image" Target="../media/image-2-161.png"/><Relationship Id="rId162" Type="http://schemas.openxmlformats.org/officeDocument/2006/relationships/image" Target="../media/image-2-162.png"/><Relationship Id="rId163" Type="http://schemas.openxmlformats.org/officeDocument/2006/relationships/image" Target="../media/image-2-163.png"/><Relationship Id="rId164" Type="http://schemas.openxmlformats.org/officeDocument/2006/relationships/image" Target="../media/image-2-164.png"/><Relationship Id="rId165" Type="http://schemas.openxmlformats.org/officeDocument/2006/relationships/image" Target="../media/image-2-165.png"/><Relationship Id="rId166" Type="http://schemas.openxmlformats.org/officeDocument/2006/relationships/image" Target="../media/image-2-166.png"/><Relationship Id="rId167" Type="http://schemas.openxmlformats.org/officeDocument/2006/relationships/image" Target="../media/image-2-167.png"/><Relationship Id="rId168" Type="http://schemas.openxmlformats.org/officeDocument/2006/relationships/image" Target="../media/image-2-168.png"/><Relationship Id="rId169" Type="http://schemas.openxmlformats.org/officeDocument/2006/relationships/image" Target="../media/image-2-169.png"/><Relationship Id="rId170" Type="http://schemas.openxmlformats.org/officeDocument/2006/relationships/image" Target="../media/image-2-170.png"/><Relationship Id="rId171" Type="http://schemas.openxmlformats.org/officeDocument/2006/relationships/image" Target="../media/image-2-171.png"/><Relationship Id="rId172" Type="http://schemas.openxmlformats.org/officeDocument/2006/relationships/image" Target="../media/image-2-172.png"/><Relationship Id="rId173" Type="http://schemas.openxmlformats.org/officeDocument/2006/relationships/image" Target="../media/image-2-173.png"/><Relationship Id="rId174" Type="http://schemas.openxmlformats.org/officeDocument/2006/relationships/image" Target="../media/image-2-174.png"/><Relationship Id="rId175" Type="http://schemas.openxmlformats.org/officeDocument/2006/relationships/image" Target="../media/image-2-175.png"/><Relationship Id="rId176" Type="http://schemas.openxmlformats.org/officeDocument/2006/relationships/image" Target="../media/image-2-176.png"/><Relationship Id="rId177" Type="http://schemas.openxmlformats.org/officeDocument/2006/relationships/image" Target="../media/image-2-177.png"/><Relationship Id="rId178" Type="http://schemas.openxmlformats.org/officeDocument/2006/relationships/image" Target="../media/image-2-178.png"/><Relationship Id="rId179" Type="http://schemas.openxmlformats.org/officeDocument/2006/relationships/image" Target="../media/image-2-179.png"/><Relationship Id="rId180" Type="http://schemas.openxmlformats.org/officeDocument/2006/relationships/image" Target="../media/image-2-180.png"/><Relationship Id="rId181" Type="http://schemas.openxmlformats.org/officeDocument/2006/relationships/image" Target="../media/image-2-181.png"/><Relationship Id="rId182" Type="http://schemas.openxmlformats.org/officeDocument/2006/relationships/image" Target="../media/image-2-182.png"/><Relationship Id="rId183" Type="http://schemas.openxmlformats.org/officeDocument/2006/relationships/image" Target="../media/image-2-183.png"/><Relationship Id="rId184" Type="http://schemas.openxmlformats.org/officeDocument/2006/relationships/image" Target="../media/image-2-184.png"/><Relationship Id="rId185" Type="http://schemas.openxmlformats.org/officeDocument/2006/relationships/image" Target="../media/image-2-185.png"/><Relationship Id="rId186" Type="http://schemas.openxmlformats.org/officeDocument/2006/relationships/image" Target="../media/image-2-186.png"/><Relationship Id="rId187" Type="http://schemas.openxmlformats.org/officeDocument/2006/relationships/image" Target="../media/image-2-187.png"/><Relationship Id="rId188" Type="http://schemas.openxmlformats.org/officeDocument/2006/relationships/image" Target="../media/image-2-188.png"/><Relationship Id="rId189" Type="http://schemas.openxmlformats.org/officeDocument/2006/relationships/image" Target="../media/image-2-189.png"/><Relationship Id="rId190" Type="http://schemas.openxmlformats.org/officeDocument/2006/relationships/image" Target="../media/image-2-190.png"/><Relationship Id="rId191" Type="http://schemas.openxmlformats.org/officeDocument/2006/relationships/image" Target="../media/image-2-191.png"/><Relationship Id="rId192" Type="http://schemas.openxmlformats.org/officeDocument/2006/relationships/image" Target="../media/image-2-192.png"/><Relationship Id="rId193" Type="http://schemas.openxmlformats.org/officeDocument/2006/relationships/image" Target="../media/image-2-193.png"/><Relationship Id="rId194" Type="http://schemas.openxmlformats.org/officeDocument/2006/relationships/image" Target="../media/image-2-194.png"/><Relationship Id="rId195" Type="http://schemas.openxmlformats.org/officeDocument/2006/relationships/image" Target="../media/image-2-195.png"/><Relationship Id="rId196" Type="http://schemas.openxmlformats.org/officeDocument/2006/relationships/image" Target="../media/image-2-196.png"/><Relationship Id="rId197" Type="http://schemas.openxmlformats.org/officeDocument/2006/relationships/image" Target="../media/image-2-197.png"/><Relationship Id="rId198" Type="http://schemas.openxmlformats.org/officeDocument/2006/relationships/image" Target="../media/image-2-198.png"/><Relationship Id="rId199" Type="http://schemas.openxmlformats.org/officeDocument/2006/relationships/image" Target="../media/image-2-199.png"/><Relationship Id="rId200" Type="http://schemas.openxmlformats.org/officeDocument/2006/relationships/image" Target="../media/image-2-200.png"/><Relationship Id="rId201" Type="http://schemas.openxmlformats.org/officeDocument/2006/relationships/image" Target="../media/image-2-201.png"/><Relationship Id="rId202" Type="http://schemas.openxmlformats.org/officeDocument/2006/relationships/image" Target="../media/image-2-202.png"/><Relationship Id="rId203" Type="http://schemas.openxmlformats.org/officeDocument/2006/relationships/image" Target="../media/image-2-203.png"/><Relationship Id="rId204" Type="http://schemas.openxmlformats.org/officeDocument/2006/relationships/image" Target="../media/image-2-204.png"/><Relationship Id="rId205" Type="http://schemas.openxmlformats.org/officeDocument/2006/relationships/image" Target="../media/image-2-205.png"/><Relationship Id="rId206" Type="http://schemas.openxmlformats.org/officeDocument/2006/relationships/image" Target="../media/image-2-206.png"/><Relationship Id="rId207" Type="http://schemas.openxmlformats.org/officeDocument/2006/relationships/image" Target="../media/image-2-207.png"/><Relationship Id="rId208" Type="http://schemas.openxmlformats.org/officeDocument/2006/relationships/image" Target="../media/image-2-208.png"/><Relationship Id="rId209" Type="http://schemas.openxmlformats.org/officeDocument/2006/relationships/image" Target="../media/image-2-209.png"/><Relationship Id="rId210" Type="http://schemas.openxmlformats.org/officeDocument/2006/relationships/image" Target="../media/image-2-210.png"/><Relationship Id="rId211" Type="http://schemas.openxmlformats.org/officeDocument/2006/relationships/image" Target="../media/image-2-211.png"/><Relationship Id="rId212" Type="http://schemas.openxmlformats.org/officeDocument/2006/relationships/image" Target="../media/image-2-212.png"/><Relationship Id="rId213" Type="http://schemas.openxmlformats.org/officeDocument/2006/relationships/image" Target="../media/image-2-213.png"/><Relationship Id="rId214" Type="http://schemas.openxmlformats.org/officeDocument/2006/relationships/image" Target="../media/image-2-214.png"/><Relationship Id="rId215" Type="http://schemas.openxmlformats.org/officeDocument/2006/relationships/image" Target="../media/image-2-215.png"/><Relationship Id="rId216" Type="http://schemas.openxmlformats.org/officeDocument/2006/relationships/image" Target="../media/image-2-216.png"/><Relationship Id="rId217" Type="http://schemas.openxmlformats.org/officeDocument/2006/relationships/image" Target="../media/image-2-217.png"/><Relationship Id="rId218" Type="http://schemas.openxmlformats.org/officeDocument/2006/relationships/image" Target="../media/image-2-218.png"/><Relationship Id="rId219" Type="http://schemas.openxmlformats.org/officeDocument/2006/relationships/image" Target="../media/image-2-219.png"/><Relationship Id="rId220" Type="http://schemas.openxmlformats.org/officeDocument/2006/relationships/image" Target="../media/image-2-220.png"/><Relationship Id="rId221" Type="http://schemas.openxmlformats.org/officeDocument/2006/relationships/image" Target="../media/image-2-221.png"/><Relationship Id="rId222" Type="http://schemas.openxmlformats.org/officeDocument/2006/relationships/image" Target="../media/image-2-222.png"/><Relationship Id="rId223" Type="http://schemas.openxmlformats.org/officeDocument/2006/relationships/image" Target="../media/image-2-223.png"/><Relationship Id="rId224" Type="http://schemas.openxmlformats.org/officeDocument/2006/relationships/image" Target="../media/image-2-224.png"/><Relationship Id="rId225" Type="http://schemas.openxmlformats.org/officeDocument/2006/relationships/image" Target="../media/image-2-225.png"/><Relationship Id="rId226" Type="http://schemas.openxmlformats.org/officeDocument/2006/relationships/image" Target="../media/image-2-226.png"/><Relationship Id="rId227" Type="http://schemas.openxmlformats.org/officeDocument/2006/relationships/image" Target="../media/image-2-227.png"/><Relationship Id="rId228" Type="http://schemas.openxmlformats.org/officeDocument/2006/relationships/image" Target="../media/image-2-228.png"/><Relationship Id="rId229" Type="http://schemas.openxmlformats.org/officeDocument/2006/relationships/image" Target="../media/image-2-229.png"/><Relationship Id="rId230" Type="http://schemas.openxmlformats.org/officeDocument/2006/relationships/image" Target="../media/image-2-230.png"/><Relationship Id="rId231" Type="http://schemas.openxmlformats.org/officeDocument/2006/relationships/image" Target="../media/image-2-231.png"/><Relationship Id="rId232" Type="http://schemas.openxmlformats.org/officeDocument/2006/relationships/image" Target="../media/image-2-232.png"/><Relationship Id="rId233" Type="http://schemas.openxmlformats.org/officeDocument/2006/relationships/image" Target="../media/image-2-233.png"/><Relationship Id="rId234" Type="http://schemas.openxmlformats.org/officeDocument/2006/relationships/image" Target="../media/image-2-234.png"/><Relationship Id="rId235" Type="http://schemas.openxmlformats.org/officeDocument/2006/relationships/image" Target="../media/image-2-235.png"/><Relationship Id="rId236" Type="http://schemas.openxmlformats.org/officeDocument/2006/relationships/image" Target="../media/image-2-236.png"/><Relationship Id="rId237" Type="http://schemas.openxmlformats.org/officeDocument/2006/relationships/image" Target="../media/image-2-237.png"/><Relationship Id="rId238" Type="http://schemas.openxmlformats.org/officeDocument/2006/relationships/image" Target="../media/image-2-238.png"/><Relationship Id="rId239" Type="http://schemas.openxmlformats.org/officeDocument/2006/relationships/image" Target="../media/image-2-239.png"/><Relationship Id="rId240" Type="http://schemas.openxmlformats.org/officeDocument/2006/relationships/image" Target="../media/image-2-240.png"/><Relationship Id="rId241" Type="http://schemas.openxmlformats.org/officeDocument/2006/relationships/image" Target="../media/image-2-241.png"/><Relationship Id="rId242" Type="http://schemas.openxmlformats.org/officeDocument/2006/relationships/image" Target="../media/image-2-242.png"/><Relationship Id="rId243" Type="http://schemas.openxmlformats.org/officeDocument/2006/relationships/image" Target="../media/image-2-243.png"/><Relationship Id="rId244" Type="http://schemas.openxmlformats.org/officeDocument/2006/relationships/image" Target="../media/image-2-244.png"/><Relationship Id="rId245" Type="http://schemas.openxmlformats.org/officeDocument/2006/relationships/image" Target="../media/image-2-245.png"/><Relationship Id="rId246" Type="http://schemas.openxmlformats.org/officeDocument/2006/relationships/image" Target="../media/image-2-246.png"/><Relationship Id="rId247" Type="http://schemas.openxmlformats.org/officeDocument/2006/relationships/image" Target="../media/image-2-247.png"/><Relationship Id="rId248" Type="http://schemas.openxmlformats.org/officeDocument/2006/relationships/image" Target="../media/image-2-248.png"/><Relationship Id="rId249" Type="http://schemas.openxmlformats.org/officeDocument/2006/relationships/image" Target="../media/image-2-249.png"/><Relationship Id="rId250" Type="http://schemas.openxmlformats.org/officeDocument/2006/relationships/slideLayout" Target="../slideLayouts/slideLayout1.xml"/><Relationship Id="rId251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image" Target="../media/image-4-14.png"/><Relationship Id="rId15" Type="http://schemas.openxmlformats.org/officeDocument/2006/relationships/image" Target="../media/image-4-15.png"/><Relationship Id="rId16" Type="http://schemas.openxmlformats.org/officeDocument/2006/relationships/image" Target="../media/image-4-16.png"/><Relationship Id="rId17" Type="http://schemas.openxmlformats.org/officeDocument/2006/relationships/image" Target="../media/image-4-17.png"/><Relationship Id="rId18" Type="http://schemas.openxmlformats.org/officeDocument/2006/relationships/image" Target="../media/image-4-18.png"/><Relationship Id="rId19" Type="http://schemas.openxmlformats.org/officeDocument/2006/relationships/image" Target="../media/image-4-19.png"/><Relationship Id="rId20" Type="http://schemas.openxmlformats.org/officeDocument/2006/relationships/image" Target="../media/image-4-20.png"/><Relationship Id="rId21" Type="http://schemas.openxmlformats.org/officeDocument/2006/relationships/image" Target="../media/image-4-21.png"/><Relationship Id="rId22" Type="http://schemas.openxmlformats.org/officeDocument/2006/relationships/image" Target="../media/image-4-22.png"/><Relationship Id="rId23" Type="http://schemas.openxmlformats.org/officeDocument/2006/relationships/image" Target="../media/image-4-23.png"/><Relationship Id="rId24" Type="http://schemas.openxmlformats.org/officeDocument/2006/relationships/image" Target="../media/image-4-24.png"/><Relationship Id="rId25" Type="http://schemas.openxmlformats.org/officeDocument/2006/relationships/image" Target="../media/image-4-25.png"/><Relationship Id="rId26" Type="http://schemas.openxmlformats.org/officeDocument/2006/relationships/image" Target="../media/image-4-26.png"/><Relationship Id="rId27" Type="http://schemas.openxmlformats.org/officeDocument/2006/relationships/image" Target="../media/image-4-27.png"/><Relationship Id="rId28" Type="http://schemas.openxmlformats.org/officeDocument/2006/relationships/image" Target="../media/image-4-28.png"/><Relationship Id="rId29" Type="http://schemas.openxmlformats.org/officeDocument/2006/relationships/image" Target="../media/image-4-29.png"/><Relationship Id="rId30" Type="http://schemas.openxmlformats.org/officeDocument/2006/relationships/image" Target="../media/image-4-30.png"/><Relationship Id="rId31" Type="http://schemas.openxmlformats.org/officeDocument/2006/relationships/image" Target="../media/image-4-31.png"/><Relationship Id="rId32" Type="http://schemas.openxmlformats.org/officeDocument/2006/relationships/image" Target="../media/image-4-32.png"/><Relationship Id="rId33" Type="http://schemas.openxmlformats.org/officeDocument/2006/relationships/image" Target="../media/image-4-33.png"/><Relationship Id="rId34" Type="http://schemas.openxmlformats.org/officeDocument/2006/relationships/image" Target="../media/image-4-34.png"/><Relationship Id="rId35" Type="http://schemas.openxmlformats.org/officeDocument/2006/relationships/image" Target="../media/image-4-35.png"/><Relationship Id="rId36" Type="http://schemas.openxmlformats.org/officeDocument/2006/relationships/image" Target="../media/image-4-36.png"/><Relationship Id="rId37" Type="http://schemas.openxmlformats.org/officeDocument/2006/relationships/image" Target="../media/image-4-37.png"/><Relationship Id="rId38" Type="http://schemas.openxmlformats.org/officeDocument/2006/relationships/image" Target="../media/image-4-38.png"/><Relationship Id="rId39" Type="http://schemas.openxmlformats.org/officeDocument/2006/relationships/image" Target="../media/image-4-39.png"/><Relationship Id="rId40" Type="http://schemas.openxmlformats.org/officeDocument/2006/relationships/image" Target="../media/image-4-40.png"/><Relationship Id="rId41" Type="http://schemas.openxmlformats.org/officeDocument/2006/relationships/image" Target="../media/image-4-41.png"/><Relationship Id="rId42" Type="http://schemas.openxmlformats.org/officeDocument/2006/relationships/image" Target="../media/image-4-42.png"/><Relationship Id="rId43" Type="http://schemas.openxmlformats.org/officeDocument/2006/relationships/image" Target="../media/image-4-43.png"/><Relationship Id="rId44" Type="http://schemas.openxmlformats.org/officeDocument/2006/relationships/image" Target="../media/image-4-44.png"/><Relationship Id="rId45" Type="http://schemas.openxmlformats.org/officeDocument/2006/relationships/image" Target="../media/image-4-45.png"/><Relationship Id="rId46" Type="http://schemas.openxmlformats.org/officeDocument/2006/relationships/image" Target="../media/image-4-46.png"/><Relationship Id="rId47" Type="http://schemas.openxmlformats.org/officeDocument/2006/relationships/image" Target="../media/image-4-47.png"/><Relationship Id="rId48" Type="http://schemas.openxmlformats.org/officeDocument/2006/relationships/image" Target="../media/image-4-48.png"/><Relationship Id="rId49" Type="http://schemas.openxmlformats.org/officeDocument/2006/relationships/image" Target="../media/image-4-49.png"/><Relationship Id="rId50" Type="http://schemas.openxmlformats.org/officeDocument/2006/relationships/image" Target="../media/image-4-50.png"/><Relationship Id="rId51" Type="http://schemas.openxmlformats.org/officeDocument/2006/relationships/image" Target="../media/image-4-51.png"/><Relationship Id="rId52" Type="http://schemas.openxmlformats.org/officeDocument/2006/relationships/image" Target="../media/image-4-52.png"/><Relationship Id="rId53" Type="http://schemas.openxmlformats.org/officeDocument/2006/relationships/image" Target="../media/image-4-53.png"/><Relationship Id="rId54" Type="http://schemas.openxmlformats.org/officeDocument/2006/relationships/image" Target="../media/image-4-54.png"/><Relationship Id="rId55" Type="http://schemas.openxmlformats.org/officeDocument/2006/relationships/image" Target="../media/image-4-55.png"/><Relationship Id="rId56" Type="http://schemas.openxmlformats.org/officeDocument/2006/relationships/image" Target="../media/image-4-56.png"/><Relationship Id="rId57" Type="http://schemas.openxmlformats.org/officeDocument/2006/relationships/image" Target="../media/image-4-57.png"/><Relationship Id="rId58" Type="http://schemas.openxmlformats.org/officeDocument/2006/relationships/image" Target="../media/image-4-58.png"/><Relationship Id="rId59" Type="http://schemas.openxmlformats.org/officeDocument/2006/relationships/image" Target="../media/image-4-59.png"/><Relationship Id="rId60" Type="http://schemas.openxmlformats.org/officeDocument/2006/relationships/image" Target="../media/image-4-60.png"/><Relationship Id="rId61" Type="http://schemas.openxmlformats.org/officeDocument/2006/relationships/image" Target="../media/image-4-61.png"/><Relationship Id="rId62" Type="http://schemas.openxmlformats.org/officeDocument/2006/relationships/image" Target="../media/image-4-62.png"/><Relationship Id="rId63" Type="http://schemas.openxmlformats.org/officeDocument/2006/relationships/image" Target="../media/image-4-63.png"/><Relationship Id="rId64" Type="http://schemas.openxmlformats.org/officeDocument/2006/relationships/image" Target="../media/image-4-64.png"/><Relationship Id="rId65" Type="http://schemas.openxmlformats.org/officeDocument/2006/relationships/image" Target="../media/image-4-65.png"/><Relationship Id="rId66" Type="http://schemas.openxmlformats.org/officeDocument/2006/relationships/image" Target="../media/image-4-66.png"/><Relationship Id="rId67" Type="http://schemas.openxmlformats.org/officeDocument/2006/relationships/image" Target="../media/image-4-67.png"/><Relationship Id="rId68" Type="http://schemas.openxmlformats.org/officeDocument/2006/relationships/image" Target="../media/image-4-68.png"/><Relationship Id="rId69" Type="http://schemas.openxmlformats.org/officeDocument/2006/relationships/image" Target="../media/image-4-69.png"/><Relationship Id="rId70" Type="http://schemas.openxmlformats.org/officeDocument/2006/relationships/image" Target="../media/image-4-70.png"/><Relationship Id="rId71" Type="http://schemas.openxmlformats.org/officeDocument/2006/relationships/image" Target="../media/image-4-71.png"/><Relationship Id="rId72" Type="http://schemas.openxmlformats.org/officeDocument/2006/relationships/image" Target="../media/image-4-72.png"/><Relationship Id="rId73" Type="http://schemas.openxmlformats.org/officeDocument/2006/relationships/image" Target="../media/image-4-73.png"/><Relationship Id="rId74" Type="http://schemas.openxmlformats.org/officeDocument/2006/relationships/image" Target="../media/image-4-74.png"/><Relationship Id="rId75" Type="http://schemas.openxmlformats.org/officeDocument/2006/relationships/image" Target="../media/image-4-75.png"/><Relationship Id="rId76" Type="http://schemas.openxmlformats.org/officeDocument/2006/relationships/image" Target="../media/image-4-76.png"/><Relationship Id="rId77" Type="http://schemas.openxmlformats.org/officeDocument/2006/relationships/image" Target="../media/image-4-77.png"/><Relationship Id="rId78" Type="http://schemas.openxmlformats.org/officeDocument/2006/relationships/image" Target="../media/image-4-78.png"/><Relationship Id="rId79" Type="http://schemas.openxmlformats.org/officeDocument/2006/relationships/image" Target="../media/image-4-79.png"/><Relationship Id="rId80" Type="http://schemas.openxmlformats.org/officeDocument/2006/relationships/image" Target="../media/image-4-80.png"/><Relationship Id="rId81" Type="http://schemas.openxmlformats.org/officeDocument/2006/relationships/image" Target="../media/image-4-81.png"/><Relationship Id="rId82" Type="http://schemas.openxmlformats.org/officeDocument/2006/relationships/image" Target="../media/image-4-82.png"/><Relationship Id="rId83" Type="http://schemas.openxmlformats.org/officeDocument/2006/relationships/image" Target="../media/image-4-83.png"/><Relationship Id="rId84" Type="http://schemas.openxmlformats.org/officeDocument/2006/relationships/image" Target="../media/image-4-84.png"/><Relationship Id="rId85" Type="http://schemas.openxmlformats.org/officeDocument/2006/relationships/image" Target="../media/image-4-85.png"/><Relationship Id="rId86" Type="http://schemas.openxmlformats.org/officeDocument/2006/relationships/image" Target="../media/image-4-86.png"/><Relationship Id="rId87" Type="http://schemas.openxmlformats.org/officeDocument/2006/relationships/image" Target="../media/image-4-87.png"/><Relationship Id="rId88" Type="http://schemas.openxmlformats.org/officeDocument/2006/relationships/image" Target="../media/image-4-88.png"/><Relationship Id="rId89" Type="http://schemas.openxmlformats.org/officeDocument/2006/relationships/image" Target="../media/image-4-89.png"/><Relationship Id="rId90" Type="http://schemas.openxmlformats.org/officeDocument/2006/relationships/image" Target="../media/image-4-90.png"/><Relationship Id="rId91" Type="http://schemas.openxmlformats.org/officeDocument/2006/relationships/image" Target="../media/image-4-91.png"/><Relationship Id="rId92" Type="http://schemas.openxmlformats.org/officeDocument/2006/relationships/image" Target="../media/image-4-92.png"/><Relationship Id="rId93" Type="http://schemas.openxmlformats.org/officeDocument/2006/relationships/image" Target="../media/image-4-93.png"/><Relationship Id="rId94" Type="http://schemas.openxmlformats.org/officeDocument/2006/relationships/image" Target="../media/image-4-94.png"/><Relationship Id="rId95" Type="http://schemas.openxmlformats.org/officeDocument/2006/relationships/image" Target="../media/image-4-95.png"/><Relationship Id="rId96" Type="http://schemas.openxmlformats.org/officeDocument/2006/relationships/image" Target="../media/image-4-96.png"/><Relationship Id="rId97" Type="http://schemas.openxmlformats.org/officeDocument/2006/relationships/image" Target="../media/image-4-97.png"/><Relationship Id="rId98" Type="http://schemas.openxmlformats.org/officeDocument/2006/relationships/image" Target="../media/image-4-98.png"/><Relationship Id="rId99" Type="http://schemas.openxmlformats.org/officeDocument/2006/relationships/image" Target="../media/image-4-99.png"/><Relationship Id="rId100" Type="http://schemas.openxmlformats.org/officeDocument/2006/relationships/image" Target="../media/image-4-100.png"/><Relationship Id="rId101" Type="http://schemas.openxmlformats.org/officeDocument/2006/relationships/image" Target="../media/image-4-101.png"/><Relationship Id="rId102" Type="http://schemas.openxmlformats.org/officeDocument/2006/relationships/image" Target="../media/image-4-102.png"/><Relationship Id="rId103" Type="http://schemas.openxmlformats.org/officeDocument/2006/relationships/image" Target="../media/image-4-103.png"/><Relationship Id="rId104" Type="http://schemas.openxmlformats.org/officeDocument/2006/relationships/image" Target="../media/image-4-104.png"/><Relationship Id="rId105" Type="http://schemas.openxmlformats.org/officeDocument/2006/relationships/image" Target="../media/image-4-105.png"/><Relationship Id="rId106" Type="http://schemas.openxmlformats.org/officeDocument/2006/relationships/image" Target="../media/image-4-106.png"/><Relationship Id="rId107" Type="http://schemas.openxmlformats.org/officeDocument/2006/relationships/image" Target="../media/image-4-107.png"/><Relationship Id="rId108" Type="http://schemas.openxmlformats.org/officeDocument/2006/relationships/image" Target="../media/image-4-108.png"/><Relationship Id="rId109" Type="http://schemas.openxmlformats.org/officeDocument/2006/relationships/image" Target="../media/image-4-109.png"/><Relationship Id="rId110" Type="http://schemas.openxmlformats.org/officeDocument/2006/relationships/image" Target="../media/image-4-110.png"/><Relationship Id="rId111" Type="http://schemas.openxmlformats.org/officeDocument/2006/relationships/image" Target="../media/image-4-111.png"/><Relationship Id="rId112" Type="http://schemas.openxmlformats.org/officeDocument/2006/relationships/image" Target="../media/image-4-112.png"/><Relationship Id="rId113" Type="http://schemas.openxmlformats.org/officeDocument/2006/relationships/image" Target="../media/image-4-113.png"/><Relationship Id="rId114" Type="http://schemas.openxmlformats.org/officeDocument/2006/relationships/image" Target="../media/image-4-114.png"/><Relationship Id="rId115" Type="http://schemas.openxmlformats.org/officeDocument/2006/relationships/image" Target="../media/image-4-115.png"/><Relationship Id="rId116" Type="http://schemas.openxmlformats.org/officeDocument/2006/relationships/image" Target="../media/image-4-116.png"/><Relationship Id="rId117" Type="http://schemas.openxmlformats.org/officeDocument/2006/relationships/image" Target="../media/image-4-117.png"/><Relationship Id="rId118" Type="http://schemas.openxmlformats.org/officeDocument/2006/relationships/image" Target="../media/image-4-118.png"/><Relationship Id="rId119" Type="http://schemas.openxmlformats.org/officeDocument/2006/relationships/image" Target="../media/image-4-119.png"/><Relationship Id="rId120" Type="http://schemas.openxmlformats.org/officeDocument/2006/relationships/image" Target="../media/image-4-120.png"/><Relationship Id="rId121" Type="http://schemas.openxmlformats.org/officeDocument/2006/relationships/image" Target="../media/image-4-121.png"/><Relationship Id="rId122" Type="http://schemas.openxmlformats.org/officeDocument/2006/relationships/image" Target="../media/image-4-122.png"/><Relationship Id="rId123" Type="http://schemas.openxmlformats.org/officeDocument/2006/relationships/image" Target="../media/image-4-123.png"/><Relationship Id="rId124" Type="http://schemas.openxmlformats.org/officeDocument/2006/relationships/image" Target="../media/image-4-124.png"/><Relationship Id="rId125" Type="http://schemas.openxmlformats.org/officeDocument/2006/relationships/image" Target="../media/image-4-125.png"/><Relationship Id="rId126" Type="http://schemas.openxmlformats.org/officeDocument/2006/relationships/image" Target="../media/image-4-126.png"/><Relationship Id="rId127" Type="http://schemas.openxmlformats.org/officeDocument/2006/relationships/image" Target="../media/image-4-127.png"/><Relationship Id="rId128" Type="http://schemas.openxmlformats.org/officeDocument/2006/relationships/image" Target="../media/image-4-128.png"/><Relationship Id="rId129" Type="http://schemas.openxmlformats.org/officeDocument/2006/relationships/image" Target="../media/image-4-129.png"/><Relationship Id="rId130" Type="http://schemas.openxmlformats.org/officeDocument/2006/relationships/image" Target="../media/image-4-130.png"/><Relationship Id="rId131" Type="http://schemas.openxmlformats.org/officeDocument/2006/relationships/image" Target="../media/image-4-131.png"/><Relationship Id="rId132" Type="http://schemas.openxmlformats.org/officeDocument/2006/relationships/image" Target="../media/image-4-132.png"/><Relationship Id="rId133" Type="http://schemas.openxmlformats.org/officeDocument/2006/relationships/image" Target="../media/image-4-133.png"/><Relationship Id="rId134" Type="http://schemas.openxmlformats.org/officeDocument/2006/relationships/image" Target="../media/image-4-134.png"/><Relationship Id="rId135" Type="http://schemas.openxmlformats.org/officeDocument/2006/relationships/image" Target="../media/image-4-135.png"/><Relationship Id="rId136" Type="http://schemas.openxmlformats.org/officeDocument/2006/relationships/image" Target="../media/image-4-136.png"/><Relationship Id="rId137" Type="http://schemas.openxmlformats.org/officeDocument/2006/relationships/image" Target="../media/image-4-137.png"/><Relationship Id="rId138" Type="http://schemas.openxmlformats.org/officeDocument/2006/relationships/image" Target="../media/image-4-138.png"/><Relationship Id="rId139" Type="http://schemas.openxmlformats.org/officeDocument/2006/relationships/image" Target="../media/image-4-139.png"/><Relationship Id="rId140" Type="http://schemas.openxmlformats.org/officeDocument/2006/relationships/image" Target="../media/image-4-140.png"/><Relationship Id="rId141" Type="http://schemas.openxmlformats.org/officeDocument/2006/relationships/image" Target="../media/image-4-141.png"/><Relationship Id="rId142" Type="http://schemas.openxmlformats.org/officeDocument/2006/relationships/image" Target="../media/image-4-142.png"/><Relationship Id="rId143" Type="http://schemas.openxmlformats.org/officeDocument/2006/relationships/image" Target="../media/image-4-143.png"/><Relationship Id="rId144" Type="http://schemas.openxmlformats.org/officeDocument/2006/relationships/image" Target="../media/image-4-144.png"/><Relationship Id="rId145" Type="http://schemas.openxmlformats.org/officeDocument/2006/relationships/image" Target="../media/image-4-145.png"/><Relationship Id="rId146" Type="http://schemas.openxmlformats.org/officeDocument/2006/relationships/image" Target="../media/image-4-146.png"/><Relationship Id="rId147" Type="http://schemas.openxmlformats.org/officeDocument/2006/relationships/image" Target="../media/image-4-147.png"/><Relationship Id="rId148" Type="http://schemas.openxmlformats.org/officeDocument/2006/relationships/image" Target="../media/image-4-148.png"/><Relationship Id="rId149" Type="http://schemas.openxmlformats.org/officeDocument/2006/relationships/image" Target="../media/image-4-149.png"/><Relationship Id="rId150" Type="http://schemas.openxmlformats.org/officeDocument/2006/relationships/image" Target="../media/image-4-150.png"/><Relationship Id="rId151" Type="http://schemas.openxmlformats.org/officeDocument/2006/relationships/image" Target="../media/image-4-151.png"/><Relationship Id="rId152" Type="http://schemas.openxmlformats.org/officeDocument/2006/relationships/image" Target="../media/image-4-152.png"/><Relationship Id="rId153" Type="http://schemas.openxmlformats.org/officeDocument/2006/relationships/image" Target="../media/image-4-153.png"/><Relationship Id="rId154" Type="http://schemas.openxmlformats.org/officeDocument/2006/relationships/image" Target="../media/image-4-154.png"/><Relationship Id="rId155" Type="http://schemas.openxmlformats.org/officeDocument/2006/relationships/image" Target="../media/image-4-155.png"/><Relationship Id="rId156" Type="http://schemas.openxmlformats.org/officeDocument/2006/relationships/image" Target="../media/image-4-156.png"/><Relationship Id="rId157" Type="http://schemas.openxmlformats.org/officeDocument/2006/relationships/image" Target="../media/image-4-157.png"/><Relationship Id="rId158" Type="http://schemas.openxmlformats.org/officeDocument/2006/relationships/image" Target="../media/image-4-158.png"/><Relationship Id="rId159" Type="http://schemas.openxmlformats.org/officeDocument/2006/relationships/image" Target="../media/image-4-159.png"/><Relationship Id="rId160" Type="http://schemas.openxmlformats.org/officeDocument/2006/relationships/image" Target="../media/image-4-160.png"/><Relationship Id="rId161" Type="http://schemas.openxmlformats.org/officeDocument/2006/relationships/image" Target="../media/image-4-161.png"/><Relationship Id="rId162" Type="http://schemas.openxmlformats.org/officeDocument/2006/relationships/image" Target="../media/image-4-162.png"/><Relationship Id="rId163" Type="http://schemas.openxmlformats.org/officeDocument/2006/relationships/image" Target="../media/image-4-163.png"/><Relationship Id="rId164" Type="http://schemas.openxmlformats.org/officeDocument/2006/relationships/image" Target="../media/image-4-164.png"/><Relationship Id="rId165" Type="http://schemas.openxmlformats.org/officeDocument/2006/relationships/image" Target="../media/image-4-165.png"/><Relationship Id="rId166" Type="http://schemas.openxmlformats.org/officeDocument/2006/relationships/image" Target="../media/image-4-166.png"/><Relationship Id="rId167" Type="http://schemas.openxmlformats.org/officeDocument/2006/relationships/image" Target="../media/image-4-167.png"/><Relationship Id="rId168" Type="http://schemas.openxmlformats.org/officeDocument/2006/relationships/image" Target="../media/image-4-168.png"/><Relationship Id="rId169" Type="http://schemas.openxmlformats.org/officeDocument/2006/relationships/image" Target="../media/image-4-169.png"/><Relationship Id="rId170" Type="http://schemas.openxmlformats.org/officeDocument/2006/relationships/image" Target="../media/image-4-170.png"/><Relationship Id="rId171" Type="http://schemas.openxmlformats.org/officeDocument/2006/relationships/image" Target="../media/image-4-171.png"/><Relationship Id="rId172" Type="http://schemas.openxmlformats.org/officeDocument/2006/relationships/image" Target="../media/image-4-172.png"/><Relationship Id="rId173" Type="http://schemas.openxmlformats.org/officeDocument/2006/relationships/image" Target="../media/image-4-173.png"/><Relationship Id="rId174" Type="http://schemas.openxmlformats.org/officeDocument/2006/relationships/image" Target="../media/image-4-174.png"/><Relationship Id="rId175" Type="http://schemas.openxmlformats.org/officeDocument/2006/relationships/image" Target="../media/image-4-175.png"/><Relationship Id="rId176" Type="http://schemas.openxmlformats.org/officeDocument/2006/relationships/image" Target="../media/image-4-176.png"/><Relationship Id="rId177" Type="http://schemas.openxmlformats.org/officeDocument/2006/relationships/image" Target="../media/image-4-177.png"/><Relationship Id="rId178" Type="http://schemas.openxmlformats.org/officeDocument/2006/relationships/image" Target="../media/image-4-178.png"/><Relationship Id="rId179" Type="http://schemas.openxmlformats.org/officeDocument/2006/relationships/image" Target="../media/image-4-179.png"/><Relationship Id="rId180" Type="http://schemas.openxmlformats.org/officeDocument/2006/relationships/image" Target="../media/image-4-180.png"/><Relationship Id="rId181" Type="http://schemas.openxmlformats.org/officeDocument/2006/relationships/image" Target="../media/image-4-181.png"/><Relationship Id="rId182" Type="http://schemas.openxmlformats.org/officeDocument/2006/relationships/image" Target="../media/image-4-182.png"/><Relationship Id="rId183" Type="http://schemas.openxmlformats.org/officeDocument/2006/relationships/image" Target="../media/image-4-183.png"/><Relationship Id="rId184" Type="http://schemas.openxmlformats.org/officeDocument/2006/relationships/image" Target="../media/image-4-184.png"/><Relationship Id="rId185" Type="http://schemas.openxmlformats.org/officeDocument/2006/relationships/image" Target="../media/image-4-185.png"/><Relationship Id="rId186" Type="http://schemas.openxmlformats.org/officeDocument/2006/relationships/image" Target="../media/image-4-186.png"/><Relationship Id="rId187" Type="http://schemas.openxmlformats.org/officeDocument/2006/relationships/image" Target="../media/image-4-187.png"/><Relationship Id="rId188" Type="http://schemas.openxmlformats.org/officeDocument/2006/relationships/image" Target="../media/image-4-188.png"/><Relationship Id="rId189" Type="http://schemas.openxmlformats.org/officeDocument/2006/relationships/image" Target="../media/image-4-189.png"/><Relationship Id="rId190" Type="http://schemas.openxmlformats.org/officeDocument/2006/relationships/image" Target="../media/image-4-190.png"/><Relationship Id="rId191" Type="http://schemas.openxmlformats.org/officeDocument/2006/relationships/image" Target="../media/image-4-191.png"/><Relationship Id="rId192" Type="http://schemas.openxmlformats.org/officeDocument/2006/relationships/image" Target="../media/image-4-192.png"/><Relationship Id="rId193" Type="http://schemas.openxmlformats.org/officeDocument/2006/relationships/image" Target="../media/image-4-193.png"/><Relationship Id="rId194" Type="http://schemas.openxmlformats.org/officeDocument/2006/relationships/image" Target="../media/image-4-194.png"/><Relationship Id="rId195" Type="http://schemas.openxmlformats.org/officeDocument/2006/relationships/image" Target="../media/image-4-195.png"/><Relationship Id="rId196" Type="http://schemas.openxmlformats.org/officeDocument/2006/relationships/image" Target="../media/image-4-196.png"/><Relationship Id="rId197" Type="http://schemas.openxmlformats.org/officeDocument/2006/relationships/image" Target="../media/image-4-197.png"/><Relationship Id="rId198" Type="http://schemas.openxmlformats.org/officeDocument/2006/relationships/image" Target="../media/image-4-198.png"/><Relationship Id="rId199" Type="http://schemas.openxmlformats.org/officeDocument/2006/relationships/image" Target="../media/image-4-199.png"/><Relationship Id="rId200" Type="http://schemas.openxmlformats.org/officeDocument/2006/relationships/image" Target="../media/image-4-200.png"/><Relationship Id="rId201" Type="http://schemas.openxmlformats.org/officeDocument/2006/relationships/image" Target="../media/image-4-201.png"/><Relationship Id="rId202" Type="http://schemas.openxmlformats.org/officeDocument/2006/relationships/image" Target="../media/image-4-202.png"/><Relationship Id="rId203" Type="http://schemas.openxmlformats.org/officeDocument/2006/relationships/image" Target="../media/image-4-203.png"/><Relationship Id="rId204" Type="http://schemas.openxmlformats.org/officeDocument/2006/relationships/image" Target="../media/image-4-204.png"/><Relationship Id="rId205" Type="http://schemas.openxmlformats.org/officeDocument/2006/relationships/image" Target="../media/image-4-205.png"/><Relationship Id="rId206" Type="http://schemas.openxmlformats.org/officeDocument/2006/relationships/image" Target="../media/image-4-206.png"/><Relationship Id="rId207" Type="http://schemas.openxmlformats.org/officeDocument/2006/relationships/image" Target="../media/image-4-207.png"/><Relationship Id="rId208" Type="http://schemas.openxmlformats.org/officeDocument/2006/relationships/image" Target="../media/image-4-208.png"/><Relationship Id="rId209" Type="http://schemas.openxmlformats.org/officeDocument/2006/relationships/image" Target="../media/image-4-209.png"/><Relationship Id="rId210" Type="http://schemas.openxmlformats.org/officeDocument/2006/relationships/image" Target="../media/image-4-210.png"/><Relationship Id="rId211" Type="http://schemas.openxmlformats.org/officeDocument/2006/relationships/image" Target="../media/image-4-211.png"/><Relationship Id="rId212" Type="http://schemas.openxmlformats.org/officeDocument/2006/relationships/image" Target="../media/image-4-212.png"/><Relationship Id="rId213" Type="http://schemas.openxmlformats.org/officeDocument/2006/relationships/image" Target="../media/image-4-213.png"/><Relationship Id="rId214" Type="http://schemas.openxmlformats.org/officeDocument/2006/relationships/image" Target="../media/image-4-214.png"/><Relationship Id="rId215" Type="http://schemas.openxmlformats.org/officeDocument/2006/relationships/image" Target="../media/image-4-215.png"/><Relationship Id="rId216" Type="http://schemas.openxmlformats.org/officeDocument/2006/relationships/image" Target="../media/image-4-216.png"/><Relationship Id="rId217" Type="http://schemas.openxmlformats.org/officeDocument/2006/relationships/image" Target="../media/image-4-217.png"/><Relationship Id="rId218" Type="http://schemas.openxmlformats.org/officeDocument/2006/relationships/image" Target="../media/image-4-218.png"/><Relationship Id="rId219" Type="http://schemas.openxmlformats.org/officeDocument/2006/relationships/image" Target="../media/image-4-219.png"/><Relationship Id="rId220" Type="http://schemas.openxmlformats.org/officeDocument/2006/relationships/image" Target="../media/image-4-220.png"/><Relationship Id="rId221" Type="http://schemas.openxmlformats.org/officeDocument/2006/relationships/image" Target="../media/image-4-221.png"/><Relationship Id="rId222" Type="http://schemas.openxmlformats.org/officeDocument/2006/relationships/image" Target="../media/image-4-222.png"/><Relationship Id="rId223" Type="http://schemas.openxmlformats.org/officeDocument/2006/relationships/image" Target="../media/image-4-223.png"/><Relationship Id="rId224" Type="http://schemas.openxmlformats.org/officeDocument/2006/relationships/image" Target="../media/image-4-224.png"/><Relationship Id="rId225" Type="http://schemas.openxmlformats.org/officeDocument/2006/relationships/image" Target="../media/image-4-225.png"/><Relationship Id="rId226" Type="http://schemas.openxmlformats.org/officeDocument/2006/relationships/image" Target="../media/image-4-226.png"/><Relationship Id="rId227" Type="http://schemas.openxmlformats.org/officeDocument/2006/relationships/image" Target="../media/image-4-227.png"/><Relationship Id="rId228" Type="http://schemas.openxmlformats.org/officeDocument/2006/relationships/image" Target="../media/image-4-228.png"/><Relationship Id="rId229" Type="http://schemas.openxmlformats.org/officeDocument/2006/relationships/image" Target="../media/image-4-229.png"/><Relationship Id="rId230" Type="http://schemas.openxmlformats.org/officeDocument/2006/relationships/image" Target="../media/image-4-230.png"/><Relationship Id="rId231" Type="http://schemas.openxmlformats.org/officeDocument/2006/relationships/image" Target="../media/image-4-231.png"/><Relationship Id="rId232" Type="http://schemas.openxmlformats.org/officeDocument/2006/relationships/image" Target="../media/image-4-232.png"/><Relationship Id="rId233" Type="http://schemas.openxmlformats.org/officeDocument/2006/relationships/image" Target="../media/image-4-233.png"/><Relationship Id="rId234" Type="http://schemas.openxmlformats.org/officeDocument/2006/relationships/image" Target="../media/image-4-234.png"/><Relationship Id="rId235" Type="http://schemas.openxmlformats.org/officeDocument/2006/relationships/image" Target="../media/image-4-235.png"/><Relationship Id="rId236" Type="http://schemas.openxmlformats.org/officeDocument/2006/relationships/image" Target="../media/image-4-236.png"/><Relationship Id="rId237" Type="http://schemas.openxmlformats.org/officeDocument/2006/relationships/image" Target="../media/image-4-237.png"/><Relationship Id="rId238" Type="http://schemas.openxmlformats.org/officeDocument/2006/relationships/image" Target="../media/image-4-238.png"/><Relationship Id="rId239" Type="http://schemas.openxmlformats.org/officeDocument/2006/relationships/image" Target="../media/image-4-239.png"/><Relationship Id="rId240" Type="http://schemas.openxmlformats.org/officeDocument/2006/relationships/image" Target="../media/image-4-240.png"/><Relationship Id="rId241" Type="http://schemas.openxmlformats.org/officeDocument/2006/relationships/image" Target="../media/image-4-241.png"/><Relationship Id="rId242" Type="http://schemas.openxmlformats.org/officeDocument/2006/relationships/image" Target="../media/image-4-242.png"/><Relationship Id="rId243" Type="http://schemas.openxmlformats.org/officeDocument/2006/relationships/image" Target="../media/image-4-243.png"/><Relationship Id="rId244" Type="http://schemas.openxmlformats.org/officeDocument/2006/relationships/image" Target="../media/image-4-244.png"/><Relationship Id="rId245" Type="http://schemas.openxmlformats.org/officeDocument/2006/relationships/image" Target="../media/image-4-245.png"/><Relationship Id="rId246" Type="http://schemas.openxmlformats.org/officeDocument/2006/relationships/image" Target="../media/image-4-246.png"/><Relationship Id="rId247" Type="http://schemas.openxmlformats.org/officeDocument/2006/relationships/image" Target="../media/image-4-247.png"/><Relationship Id="rId248" Type="http://schemas.openxmlformats.org/officeDocument/2006/relationships/image" Target="../media/image-4-248.png"/><Relationship Id="rId249" Type="http://schemas.openxmlformats.org/officeDocument/2006/relationships/image" Target="../media/image-4-249.png"/><Relationship Id="rId250" Type="http://schemas.openxmlformats.org/officeDocument/2006/relationships/image" Target="../media/image-4-250.png"/><Relationship Id="rId251" Type="http://schemas.openxmlformats.org/officeDocument/2006/relationships/image" Target="../media/image-4-251.png"/><Relationship Id="rId252" Type="http://schemas.openxmlformats.org/officeDocument/2006/relationships/image" Target="../media/image-4-252.png"/><Relationship Id="rId253" Type="http://schemas.openxmlformats.org/officeDocument/2006/relationships/image" Target="../media/image-4-253.png"/><Relationship Id="rId254" Type="http://schemas.openxmlformats.org/officeDocument/2006/relationships/image" Target="../media/image-4-254.png"/><Relationship Id="rId255" Type="http://schemas.openxmlformats.org/officeDocument/2006/relationships/image" Target="../media/image-4-255.png"/><Relationship Id="rId256" Type="http://schemas.openxmlformats.org/officeDocument/2006/relationships/image" Target="../media/image-4-256.png"/><Relationship Id="rId257" Type="http://schemas.openxmlformats.org/officeDocument/2006/relationships/image" Target="../media/image-4-257.png"/><Relationship Id="rId258" Type="http://schemas.openxmlformats.org/officeDocument/2006/relationships/image" Target="../media/image-4-258.png"/><Relationship Id="rId259" Type="http://schemas.openxmlformats.org/officeDocument/2006/relationships/image" Target="../media/image-4-259.png"/><Relationship Id="rId260" Type="http://schemas.openxmlformats.org/officeDocument/2006/relationships/image" Target="../media/image-4-260.png"/><Relationship Id="rId261" Type="http://schemas.openxmlformats.org/officeDocument/2006/relationships/image" Target="../media/image-4-261.png"/><Relationship Id="rId262" Type="http://schemas.openxmlformats.org/officeDocument/2006/relationships/image" Target="../media/image-4-262.png"/><Relationship Id="rId263" Type="http://schemas.openxmlformats.org/officeDocument/2006/relationships/image" Target="../media/image-4-263.png"/><Relationship Id="rId264" Type="http://schemas.openxmlformats.org/officeDocument/2006/relationships/image" Target="../media/image-4-264.png"/><Relationship Id="rId265" Type="http://schemas.openxmlformats.org/officeDocument/2006/relationships/image" Target="../media/image-4-265.png"/><Relationship Id="rId266" Type="http://schemas.openxmlformats.org/officeDocument/2006/relationships/image" Target="../media/image-4-266.png"/><Relationship Id="rId267" Type="http://schemas.openxmlformats.org/officeDocument/2006/relationships/image" Target="../media/image-4-267.png"/><Relationship Id="rId268" Type="http://schemas.openxmlformats.org/officeDocument/2006/relationships/image" Target="../media/image-4-268.png"/><Relationship Id="rId269" Type="http://schemas.openxmlformats.org/officeDocument/2006/relationships/image" Target="../media/image-4-269.png"/><Relationship Id="rId270" Type="http://schemas.openxmlformats.org/officeDocument/2006/relationships/image" Target="../media/image-4-270.png"/><Relationship Id="rId271" Type="http://schemas.openxmlformats.org/officeDocument/2006/relationships/image" Target="../media/image-4-271.png"/><Relationship Id="rId272" Type="http://schemas.openxmlformats.org/officeDocument/2006/relationships/image" Target="../media/image-4-272.png"/><Relationship Id="rId273" Type="http://schemas.openxmlformats.org/officeDocument/2006/relationships/image" Target="../media/image-4-273.png"/><Relationship Id="rId274" Type="http://schemas.openxmlformats.org/officeDocument/2006/relationships/image" Target="../media/image-4-274.png"/><Relationship Id="rId275" Type="http://schemas.openxmlformats.org/officeDocument/2006/relationships/image" Target="../media/image-4-275.png"/><Relationship Id="rId276" Type="http://schemas.openxmlformats.org/officeDocument/2006/relationships/image" Target="../media/image-4-276.png"/><Relationship Id="rId277" Type="http://schemas.openxmlformats.org/officeDocument/2006/relationships/image" Target="../media/image-4-277.png"/><Relationship Id="rId278" Type="http://schemas.openxmlformats.org/officeDocument/2006/relationships/image" Target="../media/image-4-278.png"/><Relationship Id="rId279" Type="http://schemas.openxmlformats.org/officeDocument/2006/relationships/image" Target="../media/image-4-279.png"/><Relationship Id="rId280" Type="http://schemas.openxmlformats.org/officeDocument/2006/relationships/image" Target="../media/image-4-280.png"/><Relationship Id="rId281" Type="http://schemas.openxmlformats.org/officeDocument/2006/relationships/image" Target="../media/image-4-281.png"/><Relationship Id="rId282" Type="http://schemas.openxmlformats.org/officeDocument/2006/relationships/image" Target="../media/image-4-282.png"/><Relationship Id="rId283" Type="http://schemas.openxmlformats.org/officeDocument/2006/relationships/image" Target="../media/image-4-283.png"/><Relationship Id="rId284" Type="http://schemas.openxmlformats.org/officeDocument/2006/relationships/image" Target="../media/image-4-284.png"/><Relationship Id="rId285" Type="http://schemas.openxmlformats.org/officeDocument/2006/relationships/image" Target="../media/image-4-285.png"/><Relationship Id="rId286" Type="http://schemas.openxmlformats.org/officeDocument/2006/relationships/image" Target="../media/image-4-286.png"/><Relationship Id="rId287" Type="http://schemas.openxmlformats.org/officeDocument/2006/relationships/image" Target="../media/image-4-287.png"/><Relationship Id="rId288" Type="http://schemas.openxmlformats.org/officeDocument/2006/relationships/image" Target="../media/image-4-288.png"/><Relationship Id="rId289" Type="http://schemas.openxmlformats.org/officeDocument/2006/relationships/image" Target="../media/image-4-289.png"/><Relationship Id="rId290" Type="http://schemas.openxmlformats.org/officeDocument/2006/relationships/image" Target="../media/image-4-290.png"/><Relationship Id="rId291" Type="http://schemas.openxmlformats.org/officeDocument/2006/relationships/image" Target="../media/image-4-291.png"/><Relationship Id="rId292" Type="http://schemas.openxmlformats.org/officeDocument/2006/relationships/image" Target="../media/image-4-292.png"/><Relationship Id="rId293" Type="http://schemas.openxmlformats.org/officeDocument/2006/relationships/image" Target="../media/image-4-293.png"/><Relationship Id="rId294" Type="http://schemas.openxmlformats.org/officeDocument/2006/relationships/image" Target="../media/image-4-294.png"/><Relationship Id="rId295" Type="http://schemas.openxmlformats.org/officeDocument/2006/relationships/image" Target="../media/image-4-295.png"/><Relationship Id="rId296" Type="http://schemas.openxmlformats.org/officeDocument/2006/relationships/image" Target="../media/image-4-296.png"/><Relationship Id="rId297" Type="http://schemas.openxmlformats.org/officeDocument/2006/relationships/image" Target="../media/image-4-297.png"/><Relationship Id="rId298" Type="http://schemas.openxmlformats.org/officeDocument/2006/relationships/image" Target="../media/image-4-298.png"/><Relationship Id="rId299" Type="http://schemas.openxmlformats.org/officeDocument/2006/relationships/image" Target="../media/image-4-299.png"/><Relationship Id="rId300" Type="http://schemas.openxmlformats.org/officeDocument/2006/relationships/image" Target="../media/image-4-300.png"/><Relationship Id="rId301" Type="http://schemas.openxmlformats.org/officeDocument/2006/relationships/image" Target="../media/image-4-301.png"/><Relationship Id="rId302" Type="http://schemas.openxmlformats.org/officeDocument/2006/relationships/image" Target="../media/image-4-302.png"/><Relationship Id="rId303" Type="http://schemas.openxmlformats.org/officeDocument/2006/relationships/image" Target="../media/image-4-303.png"/><Relationship Id="rId304" Type="http://schemas.openxmlformats.org/officeDocument/2006/relationships/image" Target="../media/image-4-304.png"/><Relationship Id="rId305" Type="http://schemas.openxmlformats.org/officeDocument/2006/relationships/image" Target="../media/image-4-305.png"/><Relationship Id="rId306" Type="http://schemas.openxmlformats.org/officeDocument/2006/relationships/image" Target="../media/image-4-306.png"/><Relationship Id="rId307" Type="http://schemas.openxmlformats.org/officeDocument/2006/relationships/image" Target="../media/image-4-307.png"/><Relationship Id="rId308" Type="http://schemas.openxmlformats.org/officeDocument/2006/relationships/image" Target="../media/image-4-308.png"/><Relationship Id="rId309" Type="http://schemas.openxmlformats.org/officeDocument/2006/relationships/image" Target="../media/image-4-309.png"/><Relationship Id="rId310" Type="http://schemas.openxmlformats.org/officeDocument/2006/relationships/image" Target="../media/image-4-310.png"/><Relationship Id="rId311" Type="http://schemas.openxmlformats.org/officeDocument/2006/relationships/image" Target="../media/image-4-311.png"/><Relationship Id="rId312" Type="http://schemas.openxmlformats.org/officeDocument/2006/relationships/image" Target="../media/image-4-312.png"/><Relationship Id="rId313" Type="http://schemas.openxmlformats.org/officeDocument/2006/relationships/image" Target="../media/image-4-313.png"/><Relationship Id="rId314" Type="http://schemas.openxmlformats.org/officeDocument/2006/relationships/image" Target="../media/image-4-314.png"/><Relationship Id="rId315" Type="http://schemas.openxmlformats.org/officeDocument/2006/relationships/image" Target="../media/image-4-315.png"/><Relationship Id="rId316" Type="http://schemas.openxmlformats.org/officeDocument/2006/relationships/image" Target="../media/image-4-316.png"/><Relationship Id="rId317" Type="http://schemas.openxmlformats.org/officeDocument/2006/relationships/image" Target="../media/image-4-317.png"/><Relationship Id="rId318" Type="http://schemas.openxmlformats.org/officeDocument/2006/relationships/image" Target="../media/image-4-318.png"/><Relationship Id="rId319" Type="http://schemas.openxmlformats.org/officeDocument/2006/relationships/image" Target="../media/image-4-319.png"/><Relationship Id="rId320" Type="http://schemas.openxmlformats.org/officeDocument/2006/relationships/image" Target="../media/image-4-320.png"/><Relationship Id="rId321" Type="http://schemas.openxmlformats.org/officeDocument/2006/relationships/image" Target="../media/image-4-321.png"/><Relationship Id="rId322" Type="http://schemas.openxmlformats.org/officeDocument/2006/relationships/image" Target="../media/image-4-322.png"/><Relationship Id="rId323" Type="http://schemas.openxmlformats.org/officeDocument/2006/relationships/image" Target="../media/image-4-323.png"/><Relationship Id="rId324" Type="http://schemas.openxmlformats.org/officeDocument/2006/relationships/image" Target="../media/image-4-324.png"/><Relationship Id="rId325" Type="http://schemas.openxmlformats.org/officeDocument/2006/relationships/image" Target="../media/image-4-325.png"/><Relationship Id="rId326" Type="http://schemas.openxmlformats.org/officeDocument/2006/relationships/image" Target="../media/image-4-326.png"/><Relationship Id="rId327" Type="http://schemas.openxmlformats.org/officeDocument/2006/relationships/image" Target="../media/image-4-327.png"/><Relationship Id="rId328" Type="http://schemas.openxmlformats.org/officeDocument/2006/relationships/image" Target="../media/image-4-328.png"/><Relationship Id="rId329" Type="http://schemas.openxmlformats.org/officeDocument/2006/relationships/image" Target="../media/image-4-329.png"/><Relationship Id="rId330" Type="http://schemas.openxmlformats.org/officeDocument/2006/relationships/image" Target="../media/image-4-330.png"/><Relationship Id="rId331" Type="http://schemas.openxmlformats.org/officeDocument/2006/relationships/image" Target="../media/image-4-331.png"/><Relationship Id="rId332" Type="http://schemas.openxmlformats.org/officeDocument/2006/relationships/image" Target="../media/image-4-332.png"/><Relationship Id="rId333" Type="http://schemas.openxmlformats.org/officeDocument/2006/relationships/image" Target="../media/image-4-333.png"/><Relationship Id="rId334" Type="http://schemas.openxmlformats.org/officeDocument/2006/relationships/image" Target="../media/image-4-334.png"/><Relationship Id="rId335" Type="http://schemas.openxmlformats.org/officeDocument/2006/relationships/image" Target="../media/image-4-335.png"/><Relationship Id="rId336" Type="http://schemas.openxmlformats.org/officeDocument/2006/relationships/image" Target="../media/image-4-336.png"/><Relationship Id="rId337" Type="http://schemas.openxmlformats.org/officeDocument/2006/relationships/image" Target="../media/image-4-337.png"/><Relationship Id="rId338" Type="http://schemas.openxmlformats.org/officeDocument/2006/relationships/image" Target="../media/image-4-338.png"/><Relationship Id="rId339" Type="http://schemas.openxmlformats.org/officeDocument/2006/relationships/image" Target="../media/image-4-339.png"/><Relationship Id="rId340" Type="http://schemas.openxmlformats.org/officeDocument/2006/relationships/image" Target="../media/image-4-340.png"/><Relationship Id="rId341" Type="http://schemas.openxmlformats.org/officeDocument/2006/relationships/image" Target="../media/image-4-341.png"/><Relationship Id="rId342" Type="http://schemas.openxmlformats.org/officeDocument/2006/relationships/slideLayout" Target="../slideLayouts/slideLayout1.xml"/><Relationship Id="rId34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image" Target="../media/image-6-16.png"/><Relationship Id="rId17" Type="http://schemas.openxmlformats.org/officeDocument/2006/relationships/image" Target="../media/image-6-17.png"/><Relationship Id="rId18" Type="http://schemas.openxmlformats.org/officeDocument/2006/relationships/image" Target="../media/image-6-18.png"/><Relationship Id="rId19" Type="http://schemas.openxmlformats.org/officeDocument/2006/relationships/image" Target="../media/image-6-19.png"/><Relationship Id="rId20" Type="http://schemas.openxmlformats.org/officeDocument/2006/relationships/image" Target="../media/image-6-20.png"/><Relationship Id="rId21" Type="http://schemas.openxmlformats.org/officeDocument/2006/relationships/image" Target="../media/image-6-21.png"/><Relationship Id="rId22" Type="http://schemas.openxmlformats.org/officeDocument/2006/relationships/image" Target="../media/image-6-22.png"/><Relationship Id="rId23" Type="http://schemas.openxmlformats.org/officeDocument/2006/relationships/image" Target="../media/image-6-23.png"/><Relationship Id="rId24" Type="http://schemas.openxmlformats.org/officeDocument/2006/relationships/image" Target="../media/image-6-24.png"/><Relationship Id="rId25" Type="http://schemas.openxmlformats.org/officeDocument/2006/relationships/image" Target="../media/image-6-25.png"/><Relationship Id="rId26" Type="http://schemas.openxmlformats.org/officeDocument/2006/relationships/image" Target="../media/image-6-26.png"/><Relationship Id="rId27" Type="http://schemas.openxmlformats.org/officeDocument/2006/relationships/image" Target="../media/image-6-27.png"/><Relationship Id="rId28" Type="http://schemas.openxmlformats.org/officeDocument/2006/relationships/image" Target="../media/image-6-28.png"/><Relationship Id="rId29" Type="http://schemas.openxmlformats.org/officeDocument/2006/relationships/image" Target="../media/image-6-29.png"/><Relationship Id="rId30" Type="http://schemas.openxmlformats.org/officeDocument/2006/relationships/image" Target="../media/image-6-30.png"/><Relationship Id="rId31" Type="http://schemas.openxmlformats.org/officeDocument/2006/relationships/image" Target="../media/image-6-31.png"/><Relationship Id="rId32" Type="http://schemas.openxmlformats.org/officeDocument/2006/relationships/image" Target="../media/image-6-32.png"/><Relationship Id="rId33" Type="http://schemas.openxmlformats.org/officeDocument/2006/relationships/image" Target="../media/image-6-33.png"/><Relationship Id="rId34" Type="http://schemas.openxmlformats.org/officeDocument/2006/relationships/image" Target="../media/image-6-34.png"/><Relationship Id="rId35" Type="http://schemas.openxmlformats.org/officeDocument/2006/relationships/image" Target="../media/image-6-35.png"/><Relationship Id="rId36" Type="http://schemas.openxmlformats.org/officeDocument/2006/relationships/image" Target="../media/image-6-36.png"/><Relationship Id="rId37" Type="http://schemas.openxmlformats.org/officeDocument/2006/relationships/image" Target="../media/image-6-37.png"/><Relationship Id="rId38" Type="http://schemas.openxmlformats.org/officeDocument/2006/relationships/image" Target="../media/image-6-38.png"/><Relationship Id="rId39" Type="http://schemas.openxmlformats.org/officeDocument/2006/relationships/image" Target="../media/image-6-39.png"/><Relationship Id="rId40" Type="http://schemas.openxmlformats.org/officeDocument/2006/relationships/image" Target="../media/image-6-40.png"/><Relationship Id="rId41" Type="http://schemas.openxmlformats.org/officeDocument/2006/relationships/image" Target="../media/image-6-41.png"/><Relationship Id="rId42" Type="http://schemas.openxmlformats.org/officeDocument/2006/relationships/image" Target="../media/image-6-42.png"/><Relationship Id="rId43" Type="http://schemas.openxmlformats.org/officeDocument/2006/relationships/image" Target="../media/image-6-43.png"/><Relationship Id="rId44" Type="http://schemas.openxmlformats.org/officeDocument/2006/relationships/image" Target="../media/image-6-44.png"/><Relationship Id="rId45" Type="http://schemas.openxmlformats.org/officeDocument/2006/relationships/image" Target="../media/image-6-45.png"/><Relationship Id="rId46" Type="http://schemas.openxmlformats.org/officeDocument/2006/relationships/image" Target="../media/image-6-46.png"/><Relationship Id="rId47" Type="http://schemas.openxmlformats.org/officeDocument/2006/relationships/image" Target="../media/image-6-47.png"/><Relationship Id="rId48" Type="http://schemas.openxmlformats.org/officeDocument/2006/relationships/image" Target="../media/image-6-48.png"/><Relationship Id="rId49" Type="http://schemas.openxmlformats.org/officeDocument/2006/relationships/image" Target="../media/image-6-49.png"/><Relationship Id="rId50" Type="http://schemas.openxmlformats.org/officeDocument/2006/relationships/image" Target="../media/image-6-50.png"/><Relationship Id="rId51" Type="http://schemas.openxmlformats.org/officeDocument/2006/relationships/image" Target="../media/image-6-51.png"/><Relationship Id="rId52" Type="http://schemas.openxmlformats.org/officeDocument/2006/relationships/image" Target="../media/image-6-52.png"/><Relationship Id="rId53" Type="http://schemas.openxmlformats.org/officeDocument/2006/relationships/image" Target="../media/image-6-53.png"/><Relationship Id="rId54" Type="http://schemas.openxmlformats.org/officeDocument/2006/relationships/image" Target="../media/image-6-54.png"/><Relationship Id="rId55" Type="http://schemas.openxmlformats.org/officeDocument/2006/relationships/image" Target="../media/image-6-55.png"/><Relationship Id="rId56" Type="http://schemas.openxmlformats.org/officeDocument/2006/relationships/image" Target="../media/image-6-56.png"/><Relationship Id="rId57" Type="http://schemas.openxmlformats.org/officeDocument/2006/relationships/image" Target="../media/image-6-57.png"/><Relationship Id="rId58" Type="http://schemas.openxmlformats.org/officeDocument/2006/relationships/image" Target="../media/image-6-58.png"/><Relationship Id="rId59" Type="http://schemas.openxmlformats.org/officeDocument/2006/relationships/image" Target="../media/image-6-59.png"/><Relationship Id="rId60" Type="http://schemas.openxmlformats.org/officeDocument/2006/relationships/image" Target="../media/image-6-60.png"/><Relationship Id="rId61" Type="http://schemas.openxmlformats.org/officeDocument/2006/relationships/image" Target="../media/image-6-61.png"/><Relationship Id="rId62" Type="http://schemas.openxmlformats.org/officeDocument/2006/relationships/image" Target="../media/image-6-62.png"/><Relationship Id="rId63" Type="http://schemas.openxmlformats.org/officeDocument/2006/relationships/image" Target="../media/image-6-63.png"/><Relationship Id="rId64" Type="http://schemas.openxmlformats.org/officeDocument/2006/relationships/image" Target="../media/image-6-64.png"/><Relationship Id="rId65" Type="http://schemas.openxmlformats.org/officeDocument/2006/relationships/image" Target="../media/image-6-65.png"/><Relationship Id="rId66" Type="http://schemas.openxmlformats.org/officeDocument/2006/relationships/image" Target="../media/image-6-66.png"/><Relationship Id="rId67" Type="http://schemas.openxmlformats.org/officeDocument/2006/relationships/image" Target="../media/image-6-67.png"/><Relationship Id="rId68" Type="http://schemas.openxmlformats.org/officeDocument/2006/relationships/image" Target="../media/image-6-68.png"/><Relationship Id="rId69" Type="http://schemas.openxmlformats.org/officeDocument/2006/relationships/image" Target="../media/image-6-69.png"/><Relationship Id="rId70" Type="http://schemas.openxmlformats.org/officeDocument/2006/relationships/image" Target="../media/image-6-70.png"/><Relationship Id="rId71" Type="http://schemas.openxmlformats.org/officeDocument/2006/relationships/image" Target="../media/image-6-71.png"/><Relationship Id="rId72" Type="http://schemas.openxmlformats.org/officeDocument/2006/relationships/image" Target="../media/image-6-72.png"/><Relationship Id="rId73" Type="http://schemas.openxmlformats.org/officeDocument/2006/relationships/image" Target="../media/image-6-73.png"/><Relationship Id="rId74" Type="http://schemas.openxmlformats.org/officeDocument/2006/relationships/image" Target="../media/image-6-74.png"/><Relationship Id="rId75" Type="http://schemas.openxmlformats.org/officeDocument/2006/relationships/image" Target="../media/image-6-75.png"/><Relationship Id="rId76" Type="http://schemas.openxmlformats.org/officeDocument/2006/relationships/image" Target="../media/image-6-76.png"/><Relationship Id="rId77" Type="http://schemas.openxmlformats.org/officeDocument/2006/relationships/image" Target="../media/image-6-77.png"/><Relationship Id="rId78" Type="http://schemas.openxmlformats.org/officeDocument/2006/relationships/image" Target="../media/image-6-78.png"/><Relationship Id="rId79" Type="http://schemas.openxmlformats.org/officeDocument/2006/relationships/image" Target="../media/image-6-79.png"/><Relationship Id="rId80" Type="http://schemas.openxmlformats.org/officeDocument/2006/relationships/image" Target="../media/image-6-80.png"/><Relationship Id="rId81" Type="http://schemas.openxmlformats.org/officeDocument/2006/relationships/image" Target="../media/image-6-81.png"/><Relationship Id="rId82" Type="http://schemas.openxmlformats.org/officeDocument/2006/relationships/image" Target="../media/image-6-82.png"/><Relationship Id="rId83" Type="http://schemas.openxmlformats.org/officeDocument/2006/relationships/image" Target="../media/image-6-83.png"/><Relationship Id="rId84" Type="http://schemas.openxmlformats.org/officeDocument/2006/relationships/image" Target="../media/image-6-84.png"/><Relationship Id="rId85" Type="http://schemas.openxmlformats.org/officeDocument/2006/relationships/image" Target="../media/image-6-85.png"/><Relationship Id="rId86" Type="http://schemas.openxmlformats.org/officeDocument/2006/relationships/image" Target="../media/image-6-86.png"/><Relationship Id="rId87" Type="http://schemas.openxmlformats.org/officeDocument/2006/relationships/image" Target="../media/image-6-87.png"/><Relationship Id="rId88" Type="http://schemas.openxmlformats.org/officeDocument/2006/relationships/image" Target="../media/image-6-88.png"/><Relationship Id="rId89" Type="http://schemas.openxmlformats.org/officeDocument/2006/relationships/image" Target="../media/image-6-89.png"/><Relationship Id="rId90" Type="http://schemas.openxmlformats.org/officeDocument/2006/relationships/image" Target="../media/image-6-90.png"/><Relationship Id="rId91" Type="http://schemas.openxmlformats.org/officeDocument/2006/relationships/image" Target="../media/image-6-91.png"/><Relationship Id="rId92" Type="http://schemas.openxmlformats.org/officeDocument/2006/relationships/image" Target="../media/image-6-92.png"/><Relationship Id="rId93" Type="http://schemas.openxmlformats.org/officeDocument/2006/relationships/image" Target="../media/image-6-93.png"/><Relationship Id="rId94" Type="http://schemas.openxmlformats.org/officeDocument/2006/relationships/image" Target="../media/image-6-94.png"/><Relationship Id="rId95" Type="http://schemas.openxmlformats.org/officeDocument/2006/relationships/image" Target="../media/image-6-95.png"/><Relationship Id="rId96" Type="http://schemas.openxmlformats.org/officeDocument/2006/relationships/image" Target="../media/image-6-96.png"/><Relationship Id="rId97" Type="http://schemas.openxmlformats.org/officeDocument/2006/relationships/image" Target="../media/image-6-97.png"/><Relationship Id="rId98" Type="http://schemas.openxmlformats.org/officeDocument/2006/relationships/image" Target="../media/image-6-98.png"/><Relationship Id="rId99" Type="http://schemas.openxmlformats.org/officeDocument/2006/relationships/image" Target="../media/image-6-99.png"/><Relationship Id="rId100" Type="http://schemas.openxmlformats.org/officeDocument/2006/relationships/image" Target="../media/image-6-100.png"/><Relationship Id="rId101" Type="http://schemas.openxmlformats.org/officeDocument/2006/relationships/image" Target="../media/image-6-101.png"/><Relationship Id="rId102" Type="http://schemas.openxmlformats.org/officeDocument/2006/relationships/image" Target="../media/image-6-102.png"/><Relationship Id="rId103" Type="http://schemas.openxmlformats.org/officeDocument/2006/relationships/image" Target="../media/image-6-103.png"/><Relationship Id="rId104" Type="http://schemas.openxmlformats.org/officeDocument/2006/relationships/image" Target="../media/image-6-104.png"/><Relationship Id="rId105" Type="http://schemas.openxmlformats.org/officeDocument/2006/relationships/image" Target="../media/image-6-105.png"/><Relationship Id="rId106" Type="http://schemas.openxmlformats.org/officeDocument/2006/relationships/image" Target="../media/image-6-106.png"/><Relationship Id="rId107" Type="http://schemas.openxmlformats.org/officeDocument/2006/relationships/image" Target="../media/image-6-107.png"/><Relationship Id="rId108" Type="http://schemas.openxmlformats.org/officeDocument/2006/relationships/image" Target="../media/image-6-108.png"/><Relationship Id="rId109" Type="http://schemas.openxmlformats.org/officeDocument/2006/relationships/image" Target="../media/image-6-109.png"/><Relationship Id="rId110" Type="http://schemas.openxmlformats.org/officeDocument/2006/relationships/image" Target="../media/image-6-110.png"/><Relationship Id="rId111" Type="http://schemas.openxmlformats.org/officeDocument/2006/relationships/image" Target="../media/image-6-111.png"/><Relationship Id="rId112" Type="http://schemas.openxmlformats.org/officeDocument/2006/relationships/image" Target="../media/image-6-112.png"/><Relationship Id="rId113" Type="http://schemas.openxmlformats.org/officeDocument/2006/relationships/image" Target="../media/image-6-113.png"/><Relationship Id="rId114" Type="http://schemas.openxmlformats.org/officeDocument/2006/relationships/image" Target="../media/image-6-114.png"/><Relationship Id="rId115" Type="http://schemas.openxmlformats.org/officeDocument/2006/relationships/image" Target="../media/image-6-115.png"/><Relationship Id="rId116" Type="http://schemas.openxmlformats.org/officeDocument/2006/relationships/image" Target="../media/image-6-116.png"/><Relationship Id="rId117" Type="http://schemas.openxmlformats.org/officeDocument/2006/relationships/image" Target="../media/image-6-117.png"/><Relationship Id="rId118" Type="http://schemas.openxmlformats.org/officeDocument/2006/relationships/image" Target="../media/image-6-118.png"/><Relationship Id="rId119" Type="http://schemas.openxmlformats.org/officeDocument/2006/relationships/image" Target="../media/image-6-119.png"/><Relationship Id="rId120" Type="http://schemas.openxmlformats.org/officeDocument/2006/relationships/image" Target="../media/image-6-120.png"/><Relationship Id="rId121" Type="http://schemas.openxmlformats.org/officeDocument/2006/relationships/image" Target="../media/image-6-121.png"/><Relationship Id="rId122" Type="http://schemas.openxmlformats.org/officeDocument/2006/relationships/image" Target="../media/image-6-122.png"/><Relationship Id="rId123" Type="http://schemas.openxmlformats.org/officeDocument/2006/relationships/image" Target="../media/image-6-123.png"/><Relationship Id="rId124" Type="http://schemas.openxmlformats.org/officeDocument/2006/relationships/image" Target="../media/image-6-124.png"/><Relationship Id="rId125" Type="http://schemas.openxmlformats.org/officeDocument/2006/relationships/image" Target="../media/image-6-125.png"/><Relationship Id="rId126" Type="http://schemas.openxmlformats.org/officeDocument/2006/relationships/image" Target="../media/image-6-126.png"/><Relationship Id="rId127" Type="http://schemas.openxmlformats.org/officeDocument/2006/relationships/image" Target="../media/image-6-127.png"/><Relationship Id="rId128" Type="http://schemas.openxmlformats.org/officeDocument/2006/relationships/image" Target="../media/image-6-128.png"/><Relationship Id="rId129" Type="http://schemas.openxmlformats.org/officeDocument/2006/relationships/image" Target="../media/image-6-129.png"/><Relationship Id="rId130" Type="http://schemas.openxmlformats.org/officeDocument/2006/relationships/image" Target="../media/image-6-130.png"/><Relationship Id="rId131" Type="http://schemas.openxmlformats.org/officeDocument/2006/relationships/image" Target="../media/image-6-131.png"/><Relationship Id="rId132" Type="http://schemas.openxmlformats.org/officeDocument/2006/relationships/image" Target="../media/image-6-132.png"/><Relationship Id="rId133" Type="http://schemas.openxmlformats.org/officeDocument/2006/relationships/image" Target="../media/image-6-133.png"/><Relationship Id="rId134" Type="http://schemas.openxmlformats.org/officeDocument/2006/relationships/image" Target="../media/image-6-134.png"/><Relationship Id="rId135" Type="http://schemas.openxmlformats.org/officeDocument/2006/relationships/image" Target="../media/image-6-135.png"/><Relationship Id="rId136" Type="http://schemas.openxmlformats.org/officeDocument/2006/relationships/image" Target="../media/image-6-136.png"/><Relationship Id="rId137" Type="http://schemas.openxmlformats.org/officeDocument/2006/relationships/image" Target="../media/image-6-137.png"/><Relationship Id="rId138" Type="http://schemas.openxmlformats.org/officeDocument/2006/relationships/image" Target="../media/image-6-138.png"/><Relationship Id="rId139" Type="http://schemas.openxmlformats.org/officeDocument/2006/relationships/image" Target="../media/image-6-139.png"/><Relationship Id="rId140" Type="http://schemas.openxmlformats.org/officeDocument/2006/relationships/image" Target="../media/image-6-140.png"/><Relationship Id="rId141" Type="http://schemas.openxmlformats.org/officeDocument/2006/relationships/image" Target="../media/image-6-141.png"/><Relationship Id="rId142" Type="http://schemas.openxmlformats.org/officeDocument/2006/relationships/image" Target="../media/image-6-142.png"/><Relationship Id="rId143" Type="http://schemas.openxmlformats.org/officeDocument/2006/relationships/image" Target="../media/image-6-143.png"/><Relationship Id="rId144" Type="http://schemas.openxmlformats.org/officeDocument/2006/relationships/image" Target="../media/image-6-144.png"/><Relationship Id="rId145" Type="http://schemas.openxmlformats.org/officeDocument/2006/relationships/image" Target="../media/image-6-145.png"/><Relationship Id="rId146" Type="http://schemas.openxmlformats.org/officeDocument/2006/relationships/image" Target="../media/image-6-146.png"/><Relationship Id="rId147" Type="http://schemas.openxmlformats.org/officeDocument/2006/relationships/image" Target="../media/image-6-147.png"/><Relationship Id="rId148" Type="http://schemas.openxmlformats.org/officeDocument/2006/relationships/image" Target="../media/image-6-148.png"/><Relationship Id="rId149" Type="http://schemas.openxmlformats.org/officeDocument/2006/relationships/image" Target="../media/image-6-149.png"/><Relationship Id="rId150" Type="http://schemas.openxmlformats.org/officeDocument/2006/relationships/image" Target="../media/image-6-150.png"/><Relationship Id="rId151" Type="http://schemas.openxmlformats.org/officeDocument/2006/relationships/image" Target="../media/image-6-151.png"/><Relationship Id="rId152" Type="http://schemas.openxmlformats.org/officeDocument/2006/relationships/image" Target="../media/image-6-152.png"/><Relationship Id="rId153" Type="http://schemas.openxmlformats.org/officeDocument/2006/relationships/image" Target="../media/image-6-153.png"/><Relationship Id="rId154" Type="http://schemas.openxmlformats.org/officeDocument/2006/relationships/image" Target="../media/image-6-154.png"/><Relationship Id="rId155" Type="http://schemas.openxmlformats.org/officeDocument/2006/relationships/image" Target="../media/image-6-155.png"/><Relationship Id="rId156" Type="http://schemas.openxmlformats.org/officeDocument/2006/relationships/image" Target="../media/image-6-156.png"/><Relationship Id="rId157" Type="http://schemas.openxmlformats.org/officeDocument/2006/relationships/image" Target="../media/image-6-157.png"/><Relationship Id="rId158" Type="http://schemas.openxmlformats.org/officeDocument/2006/relationships/image" Target="../media/image-6-158.png"/><Relationship Id="rId159" Type="http://schemas.openxmlformats.org/officeDocument/2006/relationships/image" Target="../media/image-6-159.png"/><Relationship Id="rId160" Type="http://schemas.openxmlformats.org/officeDocument/2006/relationships/image" Target="../media/image-6-160.png"/><Relationship Id="rId161" Type="http://schemas.openxmlformats.org/officeDocument/2006/relationships/image" Target="../media/image-6-161.png"/><Relationship Id="rId162" Type="http://schemas.openxmlformats.org/officeDocument/2006/relationships/image" Target="../media/image-6-162.png"/><Relationship Id="rId163" Type="http://schemas.openxmlformats.org/officeDocument/2006/relationships/image" Target="../media/image-6-163.png"/><Relationship Id="rId164" Type="http://schemas.openxmlformats.org/officeDocument/2006/relationships/image" Target="../media/image-6-164.png"/><Relationship Id="rId165" Type="http://schemas.openxmlformats.org/officeDocument/2006/relationships/image" Target="../media/image-6-165.png"/><Relationship Id="rId166" Type="http://schemas.openxmlformats.org/officeDocument/2006/relationships/image" Target="../media/image-6-166.png"/><Relationship Id="rId167" Type="http://schemas.openxmlformats.org/officeDocument/2006/relationships/image" Target="../media/image-6-167.png"/><Relationship Id="rId168" Type="http://schemas.openxmlformats.org/officeDocument/2006/relationships/image" Target="../media/image-6-168.png"/><Relationship Id="rId169" Type="http://schemas.openxmlformats.org/officeDocument/2006/relationships/image" Target="../media/image-6-169.png"/><Relationship Id="rId170" Type="http://schemas.openxmlformats.org/officeDocument/2006/relationships/image" Target="../media/image-6-170.png"/><Relationship Id="rId171" Type="http://schemas.openxmlformats.org/officeDocument/2006/relationships/image" Target="../media/image-6-171.png"/><Relationship Id="rId172" Type="http://schemas.openxmlformats.org/officeDocument/2006/relationships/image" Target="../media/image-6-172.png"/><Relationship Id="rId173" Type="http://schemas.openxmlformats.org/officeDocument/2006/relationships/image" Target="../media/image-6-173.png"/><Relationship Id="rId174" Type="http://schemas.openxmlformats.org/officeDocument/2006/relationships/image" Target="../media/image-6-174.png"/><Relationship Id="rId175" Type="http://schemas.openxmlformats.org/officeDocument/2006/relationships/image" Target="../media/image-6-175.png"/><Relationship Id="rId176" Type="http://schemas.openxmlformats.org/officeDocument/2006/relationships/image" Target="../media/image-6-176.png"/><Relationship Id="rId177" Type="http://schemas.openxmlformats.org/officeDocument/2006/relationships/image" Target="../media/image-6-177.png"/><Relationship Id="rId178" Type="http://schemas.openxmlformats.org/officeDocument/2006/relationships/image" Target="../media/image-6-178.png"/><Relationship Id="rId179" Type="http://schemas.openxmlformats.org/officeDocument/2006/relationships/image" Target="../media/image-6-179.png"/><Relationship Id="rId180" Type="http://schemas.openxmlformats.org/officeDocument/2006/relationships/image" Target="../media/image-6-180.png"/><Relationship Id="rId181" Type="http://schemas.openxmlformats.org/officeDocument/2006/relationships/image" Target="../media/image-6-181.png"/><Relationship Id="rId182" Type="http://schemas.openxmlformats.org/officeDocument/2006/relationships/image" Target="../media/image-6-182.png"/><Relationship Id="rId183" Type="http://schemas.openxmlformats.org/officeDocument/2006/relationships/image" Target="../media/image-6-183.png"/><Relationship Id="rId184" Type="http://schemas.openxmlformats.org/officeDocument/2006/relationships/image" Target="../media/image-6-184.png"/><Relationship Id="rId185" Type="http://schemas.openxmlformats.org/officeDocument/2006/relationships/image" Target="../media/image-6-185.png"/><Relationship Id="rId186" Type="http://schemas.openxmlformats.org/officeDocument/2006/relationships/image" Target="../media/image-6-186.png"/><Relationship Id="rId187" Type="http://schemas.openxmlformats.org/officeDocument/2006/relationships/image" Target="../media/image-6-187.png"/><Relationship Id="rId188" Type="http://schemas.openxmlformats.org/officeDocument/2006/relationships/image" Target="../media/image-6-188.png"/><Relationship Id="rId189" Type="http://schemas.openxmlformats.org/officeDocument/2006/relationships/image" Target="../media/image-6-189.png"/><Relationship Id="rId190" Type="http://schemas.openxmlformats.org/officeDocument/2006/relationships/image" Target="../media/image-6-190.png"/><Relationship Id="rId191" Type="http://schemas.openxmlformats.org/officeDocument/2006/relationships/image" Target="../media/image-6-191.png"/><Relationship Id="rId192" Type="http://schemas.openxmlformats.org/officeDocument/2006/relationships/image" Target="../media/image-6-192.png"/><Relationship Id="rId193" Type="http://schemas.openxmlformats.org/officeDocument/2006/relationships/image" Target="../media/image-6-193.png"/><Relationship Id="rId194" Type="http://schemas.openxmlformats.org/officeDocument/2006/relationships/image" Target="../media/image-6-194.png"/><Relationship Id="rId195" Type="http://schemas.openxmlformats.org/officeDocument/2006/relationships/image" Target="../media/image-6-195.png"/><Relationship Id="rId196" Type="http://schemas.openxmlformats.org/officeDocument/2006/relationships/image" Target="../media/image-6-196.png"/><Relationship Id="rId197" Type="http://schemas.openxmlformats.org/officeDocument/2006/relationships/image" Target="../media/image-6-197.png"/><Relationship Id="rId198" Type="http://schemas.openxmlformats.org/officeDocument/2006/relationships/image" Target="../media/image-6-198.png"/><Relationship Id="rId199" Type="http://schemas.openxmlformats.org/officeDocument/2006/relationships/image" Target="../media/image-6-199.png"/><Relationship Id="rId200" Type="http://schemas.openxmlformats.org/officeDocument/2006/relationships/image" Target="../media/image-6-200.png"/><Relationship Id="rId201" Type="http://schemas.openxmlformats.org/officeDocument/2006/relationships/image" Target="../media/image-6-201.png"/><Relationship Id="rId202" Type="http://schemas.openxmlformats.org/officeDocument/2006/relationships/image" Target="../media/image-6-202.png"/><Relationship Id="rId203" Type="http://schemas.openxmlformats.org/officeDocument/2006/relationships/image" Target="../media/image-6-203.png"/><Relationship Id="rId204" Type="http://schemas.openxmlformats.org/officeDocument/2006/relationships/image" Target="../media/image-6-204.png"/><Relationship Id="rId205" Type="http://schemas.openxmlformats.org/officeDocument/2006/relationships/image" Target="../media/image-6-205.png"/><Relationship Id="rId206" Type="http://schemas.openxmlformats.org/officeDocument/2006/relationships/image" Target="../media/image-6-206.png"/><Relationship Id="rId207" Type="http://schemas.openxmlformats.org/officeDocument/2006/relationships/image" Target="../media/image-6-207.png"/><Relationship Id="rId208" Type="http://schemas.openxmlformats.org/officeDocument/2006/relationships/image" Target="../media/image-6-208.png"/><Relationship Id="rId209" Type="http://schemas.openxmlformats.org/officeDocument/2006/relationships/image" Target="../media/image-6-209.png"/><Relationship Id="rId210" Type="http://schemas.openxmlformats.org/officeDocument/2006/relationships/image" Target="../media/image-6-210.png"/><Relationship Id="rId211" Type="http://schemas.openxmlformats.org/officeDocument/2006/relationships/image" Target="../media/image-6-211.png"/><Relationship Id="rId212" Type="http://schemas.openxmlformats.org/officeDocument/2006/relationships/image" Target="../media/image-6-212.png"/><Relationship Id="rId213" Type="http://schemas.openxmlformats.org/officeDocument/2006/relationships/image" Target="../media/image-6-213.png"/><Relationship Id="rId214" Type="http://schemas.openxmlformats.org/officeDocument/2006/relationships/image" Target="../media/image-6-214.png"/><Relationship Id="rId215" Type="http://schemas.openxmlformats.org/officeDocument/2006/relationships/image" Target="../media/image-6-215.png"/><Relationship Id="rId216" Type="http://schemas.openxmlformats.org/officeDocument/2006/relationships/image" Target="../media/image-6-216.png"/><Relationship Id="rId217" Type="http://schemas.openxmlformats.org/officeDocument/2006/relationships/image" Target="../media/image-6-217.png"/><Relationship Id="rId218" Type="http://schemas.openxmlformats.org/officeDocument/2006/relationships/image" Target="../media/image-6-218.png"/><Relationship Id="rId219" Type="http://schemas.openxmlformats.org/officeDocument/2006/relationships/image" Target="../media/image-6-219.png"/><Relationship Id="rId220" Type="http://schemas.openxmlformats.org/officeDocument/2006/relationships/image" Target="../media/image-6-220.png"/><Relationship Id="rId221" Type="http://schemas.openxmlformats.org/officeDocument/2006/relationships/image" Target="../media/image-6-221.png"/><Relationship Id="rId222" Type="http://schemas.openxmlformats.org/officeDocument/2006/relationships/image" Target="../media/image-6-222.png"/><Relationship Id="rId223" Type="http://schemas.openxmlformats.org/officeDocument/2006/relationships/image" Target="../media/image-6-223.png"/><Relationship Id="rId224" Type="http://schemas.openxmlformats.org/officeDocument/2006/relationships/image" Target="../media/image-6-224.png"/><Relationship Id="rId225" Type="http://schemas.openxmlformats.org/officeDocument/2006/relationships/image" Target="../media/image-6-225.png"/><Relationship Id="rId226" Type="http://schemas.openxmlformats.org/officeDocument/2006/relationships/image" Target="../media/image-6-226.png"/><Relationship Id="rId227" Type="http://schemas.openxmlformats.org/officeDocument/2006/relationships/image" Target="../media/image-6-227.png"/><Relationship Id="rId228" Type="http://schemas.openxmlformats.org/officeDocument/2006/relationships/image" Target="../media/image-6-228.png"/><Relationship Id="rId229" Type="http://schemas.openxmlformats.org/officeDocument/2006/relationships/image" Target="../media/image-6-229.png"/><Relationship Id="rId230" Type="http://schemas.openxmlformats.org/officeDocument/2006/relationships/image" Target="../media/image-6-230.png"/><Relationship Id="rId231" Type="http://schemas.openxmlformats.org/officeDocument/2006/relationships/image" Target="../media/image-6-231.png"/><Relationship Id="rId232" Type="http://schemas.openxmlformats.org/officeDocument/2006/relationships/image" Target="../media/image-6-232.png"/><Relationship Id="rId233" Type="http://schemas.openxmlformats.org/officeDocument/2006/relationships/image" Target="../media/image-6-233.png"/><Relationship Id="rId234" Type="http://schemas.openxmlformats.org/officeDocument/2006/relationships/image" Target="../media/image-6-234.png"/><Relationship Id="rId235" Type="http://schemas.openxmlformats.org/officeDocument/2006/relationships/image" Target="../media/image-6-235.png"/><Relationship Id="rId236" Type="http://schemas.openxmlformats.org/officeDocument/2006/relationships/image" Target="../media/image-6-236.png"/><Relationship Id="rId237" Type="http://schemas.openxmlformats.org/officeDocument/2006/relationships/image" Target="../media/image-6-237.png"/><Relationship Id="rId238" Type="http://schemas.openxmlformats.org/officeDocument/2006/relationships/image" Target="../media/image-6-238.png"/><Relationship Id="rId239" Type="http://schemas.openxmlformats.org/officeDocument/2006/relationships/image" Target="../media/image-6-239.png"/><Relationship Id="rId240" Type="http://schemas.openxmlformats.org/officeDocument/2006/relationships/image" Target="../media/image-6-240.png"/><Relationship Id="rId241" Type="http://schemas.openxmlformats.org/officeDocument/2006/relationships/image" Target="../media/image-6-241.png"/><Relationship Id="rId242" Type="http://schemas.openxmlformats.org/officeDocument/2006/relationships/image" Target="../media/image-6-242.png"/><Relationship Id="rId243" Type="http://schemas.openxmlformats.org/officeDocument/2006/relationships/image" Target="../media/image-6-243.png"/><Relationship Id="rId244" Type="http://schemas.openxmlformats.org/officeDocument/2006/relationships/image" Target="../media/image-6-244.png"/><Relationship Id="rId245" Type="http://schemas.openxmlformats.org/officeDocument/2006/relationships/image" Target="../media/image-6-245.png"/><Relationship Id="rId246" Type="http://schemas.openxmlformats.org/officeDocument/2006/relationships/image" Target="../media/image-6-246.png"/><Relationship Id="rId247" Type="http://schemas.openxmlformats.org/officeDocument/2006/relationships/image" Target="../media/image-6-247.png"/><Relationship Id="rId248" Type="http://schemas.openxmlformats.org/officeDocument/2006/relationships/image" Target="../media/image-6-248.png"/><Relationship Id="rId249" Type="http://schemas.openxmlformats.org/officeDocument/2006/relationships/image" Target="../media/image-6-249.png"/><Relationship Id="rId250" Type="http://schemas.openxmlformats.org/officeDocument/2006/relationships/image" Target="../media/image-6-250.png"/><Relationship Id="rId251" Type="http://schemas.openxmlformats.org/officeDocument/2006/relationships/image" Target="../media/image-6-251.png"/><Relationship Id="rId252" Type="http://schemas.openxmlformats.org/officeDocument/2006/relationships/image" Target="../media/image-6-252.png"/><Relationship Id="rId253" Type="http://schemas.openxmlformats.org/officeDocument/2006/relationships/image" Target="../media/image-6-253.png"/><Relationship Id="rId254" Type="http://schemas.openxmlformats.org/officeDocument/2006/relationships/image" Target="../media/image-6-254.png"/><Relationship Id="rId255" Type="http://schemas.openxmlformats.org/officeDocument/2006/relationships/image" Target="../media/image-6-255.png"/><Relationship Id="rId256" Type="http://schemas.openxmlformats.org/officeDocument/2006/relationships/image" Target="../media/image-6-256.png"/><Relationship Id="rId257" Type="http://schemas.openxmlformats.org/officeDocument/2006/relationships/image" Target="../media/image-6-257.png"/><Relationship Id="rId258" Type="http://schemas.openxmlformats.org/officeDocument/2006/relationships/image" Target="../media/image-6-258.png"/><Relationship Id="rId259" Type="http://schemas.openxmlformats.org/officeDocument/2006/relationships/image" Target="../media/image-6-259.png"/><Relationship Id="rId260" Type="http://schemas.openxmlformats.org/officeDocument/2006/relationships/image" Target="../media/image-6-260.png"/><Relationship Id="rId261" Type="http://schemas.openxmlformats.org/officeDocument/2006/relationships/image" Target="../media/image-6-261.png"/><Relationship Id="rId262" Type="http://schemas.openxmlformats.org/officeDocument/2006/relationships/image" Target="../media/image-6-262.png"/><Relationship Id="rId263" Type="http://schemas.openxmlformats.org/officeDocument/2006/relationships/image" Target="../media/image-6-263.png"/><Relationship Id="rId264" Type="http://schemas.openxmlformats.org/officeDocument/2006/relationships/image" Target="../media/image-6-264.png"/><Relationship Id="rId265" Type="http://schemas.openxmlformats.org/officeDocument/2006/relationships/image" Target="../media/image-6-265.png"/><Relationship Id="rId266" Type="http://schemas.openxmlformats.org/officeDocument/2006/relationships/image" Target="../media/image-6-266.png"/><Relationship Id="rId267" Type="http://schemas.openxmlformats.org/officeDocument/2006/relationships/image" Target="../media/image-6-267.png"/><Relationship Id="rId268" Type="http://schemas.openxmlformats.org/officeDocument/2006/relationships/image" Target="../media/image-6-268.png"/><Relationship Id="rId269" Type="http://schemas.openxmlformats.org/officeDocument/2006/relationships/image" Target="../media/image-6-269.png"/><Relationship Id="rId270" Type="http://schemas.openxmlformats.org/officeDocument/2006/relationships/image" Target="../media/image-6-270.png"/><Relationship Id="rId271" Type="http://schemas.openxmlformats.org/officeDocument/2006/relationships/image" Target="../media/image-6-271.png"/><Relationship Id="rId272" Type="http://schemas.openxmlformats.org/officeDocument/2006/relationships/image" Target="../media/image-6-272.png"/><Relationship Id="rId273" Type="http://schemas.openxmlformats.org/officeDocument/2006/relationships/image" Target="../media/image-6-273.png"/><Relationship Id="rId274" Type="http://schemas.openxmlformats.org/officeDocument/2006/relationships/image" Target="../media/image-6-274.png"/><Relationship Id="rId275" Type="http://schemas.openxmlformats.org/officeDocument/2006/relationships/image" Target="../media/image-6-275.png"/><Relationship Id="rId276" Type="http://schemas.openxmlformats.org/officeDocument/2006/relationships/image" Target="../media/image-6-276.png"/><Relationship Id="rId277" Type="http://schemas.openxmlformats.org/officeDocument/2006/relationships/image" Target="../media/image-6-277.png"/><Relationship Id="rId278" Type="http://schemas.openxmlformats.org/officeDocument/2006/relationships/image" Target="../media/image-6-278.png"/><Relationship Id="rId279" Type="http://schemas.openxmlformats.org/officeDocument/2006/relationships/image" Target="../media/image-6-279.png"/><Relationship Id="rId280" Type="http://schemas.openxmlformats.org/officeDocument/2006/relationships/image" Target="../media/image-6-280.png"/><Relationship Id="rId281" Type="http://schemas.openxmlformats.org/officeDocument/2006/relationships/image" Target="../media/image-6-281.png"/><Relationship Id="rId282" Type="http://schemas.openxmlformats.org/officeDocument/2006/relationships/image" Target="../media/image-6-282.png"/><Relationship Id="rId283" Type="http://schemas.openxmlformats.org/officeDocument/2006/relationships/image" Target="../media/image-6-283.png"/><Relationship Id="rId284" Type="http://schemas.openxmlformats.org/officeDocument/2006/relationships/image" Target="../media/image-6-284.png"/><Relationship Id="rId285" Type="http://schemas.openxmlformats.org/officeDocument/2006/relationships/image" Target="../media/image-6-285.png"/><Relationship Id="rId286" Type="http://schemas.openxmlformats.org/officeDocument/2006/relationships/image" Target="../media/image-6-286.png"/><Relationship Id="rId287" Type="http://schemas.openxmlformats.org/officeDocument/2006/relationships/image" Target="../media/image-6-287.png"/><Relationship Id="rId288" Type="http://schemas.openxmlformats.org/officeDocument/2006/relationships/image" Target="../media/image-6-288.png"/><Relationship Id="rId289" Type="http://schemas.openxmlformats.org/officeDocument/2006/relationships/image" Target="../media/image-6-289.png"/><Relationship Id="rId290" Type="http://schemas.openxmlformats.org/officeDocument/2006/relationships/image" Target="../media/image-6-290.png"/><Relationship Id="rId291" Type="http://schemas.openxmlformats.org/officeDocument/2006/relationships/image" Target="../media/image-6-291.png"/><Relationship Id="rId292" Type="http://schemas.openxmlformats.org/officeDocument/2006/relationships/image" Target="../media/image-6-292.png"/><Relationship Id="rId293" Type="http://schemas.openxmlformats.org/officeDocument/2006/relationships/image" Target="../media/image-6-293.png"/><Relationship Id="rId294" Type="http://schemas.openxmlformats.org/officeDocument/2006/relationships/image" Target="../media/image-6-294.png"/><Relationship Id="rId295" Type="http://schemas.openxmlformats.org/officeDocument/2006/relationships/image" Target="../media/image-6-295.png"/><Relationship Id="rId296" Type="http://schemas.openxmlformats.org/officeDocument/2006/relationships/slideLayout" Target="../slideLayouts/slideLayout1.xml"/><Relationship Id="rId29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image" Target="../media/image-7-15.png"/><Relationship Id="rId16" Type="http://schemas.openxmlformats.org/officeDocument/2006/relationships/image" Target="../media/image-7-16.png"/><Relationship Id="rId17" Type="http://schemas.openxmlformats.org/officeDocument/2006/relationships/image" Target="../media/image-7-17.png"/><Relationship Id="rId18" Type="http://schemas.openxmlformats.org/officeDocument/2006/relationships/image" Target="../media/image-7-18.png"/><Relationship Id="rId19" Type="http://schemas.openxmlformats.org/officeDocument/2006/relationships/image" Target="../media/image-7-19.png"/><Relationship Id="rId20" Type="http://schemas.openxmlformats.org/officeDocument/2006/relationships/image" Target="../media/image-7-20.png"/><Relationship Id="rId21" Type="http://schemas.openxmlformats.org/officeDocument/2006/relationships/image" Target="../media/image-7-21.png"/><Relationship Id="rId22" Type="http://schemas.openxmlformats.org/officeDocument/2006/relationships/image" Target="../media/image-7-22.png"/><Relationship Id="rId23" Type="http://schemas.openxmlformats.org/officeDocument/2006/relationships/image" Target="../media/image-7-23.png"/><Relationship Id="rId24" Type="http://schemas.openxmlformats.org/officeDocument/2006/relationships/image" Target="../media/image-7-24.png"/><Relationship Id="rId25" Type="http://schemas.openxmlformats.org/officeDocument/2006/relationships/image" Target="../media/image-7-25.png"/><Relationship Id="rId26" Type="http://schemas.openxmlformats.org/officeDocument/2006/relationships/image" Target="../media/image-7-26.png"/><Relationship Id="rId27" Type="http://schemas.openxmlformats.org/officeDocument/2006/relationships/image" Target="../media/image-7-27.png"/><Relationship Id="rId28" Type="http://schemas.openxmlformats.org/officeDocument/2006/relationships/image" Target="../media/image-7-28.png"/><Relationship Id="rId29" Type="http://schemas.openxmlformats.org/officeDocument/2006/relationships/image" Target="../media/image-7-29.png"/><Relationship Id="rId30" Type="http://schemas.openxmlformats.org/officeDocument/2006/relationships/image" Target="../media/image-7-30.png"/><Relationship Id="rId31" Type="http://schemas.openxmlformats.org/officeDocument/2006/relationships/image" Target="../media/image-7-31.png"/><Relationship Id="rId32" Type="http://schemas.openxmlformats.org/officeDocument/2006/relationships/image" Target="../media/image-7-32.png"/><Relationship Id="rId33" Type="http://schemas.openxmlformats.org/officeDocument/2006/relationships/image" Target="../media/image-7-33.png"/><Relationship Id="rId34" Type="http://schemas.openxmlformats.org/officeDocument/2006/relationships/image" Target="../media/image-7-34.png"/><Relationship Id="rId35" Type="http://schemas.openxmlformats.org/officeDocument/2006/relationships/image" Target="../media/image-7-35.png"/><Relationship Id="rId36" Type="http://schemas.openxmlformats.org/officeDocument/2006/relationships/image" Target="../media/image-7-36.png"/><Relationship Id="rId37" Type="http://schemas.openxmlformats.org/officeDocument/2006/relationships/image" Target="../media/image-7-37.png"/><Relationship Id="rId38" Type="http://schemas.openxmlformats.org/officeDocument/2006/relationships/image" Target="../media/image-7-38.png"/><Relationship Id="rId39" Type="http://schemas.openxmlformats.org/officeDocument/2006/relationships/image" Target="../media/image-7-39.png"/><Relationship Id="rId40" Type="http://schemas.openxmlformats.org/officeDocument/2006/relationships/image" Target="../media/image-7-40.png"/><Relationship Id="rId41" Type="http://schemas.openxmlformats.org/officeDocument/2006/relationships/image" Target="../media/image-7-41.png"/><Relationship Id="rId42" Type="http://schemas.openxmlformats.org/officeDocument/2006/relationships/image" Target="../media/image-7-42.png"/><Relationship Id="rId43" Type="http://schemas.openxmlformats.org/officeDocument/2006/relationships/image" Target="../media/image-7-43.png"/><Relationship Id="rId44" Type="http://schemas.openxmlformats.org/officeDocument/2006/relationships/image" Target="../media/image-7-44.png"/><Relationship Id="rId45" Type="http://schemas.openxmlformats.org/officeDocument/2006/relationships/image" Target="../media/image-7-45.png"/><Relationship Id="rId46" Type="http://schemas.openxmlformats.org/officeDocument/2006/relationships/image" Target="../media/image-7-46.png"/><Relationship Id="rId47" Type="http://schemas.openxmlformats.org/officeDocument/2006/relationships/image" Target="../media/image-7-47.png"/><Relationship Id="rId48" Type="http://schemas.openxmlformats.org/officeDocument/2006/relationships/image" Target="../media/image-7-48.png"/><Relationship Id="rId49" Type="http://schemas.openxmlformats.org/officeDocument/2006/relationships/image" Target="../media/image-7-49.png"/><Relationship Id="rId50" Type="http://schemas.openxmlformats.org/officeDocument/2006/relationships/image" Target="../media/image-7-50.png"/><Relationship Id="rId51" Type="http://schemas.openxmlformats.org/officeDocument/2006/relationships/image" Target="../media/image-7-51.png"/><Relationship Id="rId52" Type="http://schemas.openxmlformats.org/officeDocument/2006/relationships/slideLayout" Target="../slideLayouts/slideLayout1.xml"/><Relationship Id="rId53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774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1312"/>
            <a:ext cx="18288000" cy="177630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071042" y="321312"/>
            <a:ext cx="820103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30"/>
              </a:lnSpc>
              <a:buNone/>
            </a:pPr>
            <a:r>
              <a:rPr lang="en-US" sz="1687" dirty="0">
                <a:solidFill>
                  <a:srgbClr val="767676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Product</a:t>
            </a:r>
            <a:endParaRPr lang="en-US" sz="1687" dirty="0"/>
          </a:p>
        </p:txBody>
      </p:sp>
      <p:sp>
        <p:nvSpPr>
          <p:cNvPr id="5" name="Text 1"/>
          <p:cNvSpPr/>
          <p:nvPr/>
        </p:nvSpPr>
        <p:spPr>
          <a:xfrm>
            <a:off x="1959192" y="321312"/>
            <a:ext cx="3910489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30"/>
              </a:lnSpc>
              <a:buNone/>
            </a:pPr>
            <a:r>
              <a:rPr lang="en-US" sz="1687" dirty="0">
                <a:solidFill>
                  <a:srgbClr val="222222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Recurring Payments - Local Solutions</a:t>
            </a:r>
            <a:endParaRPr lang="en-US" sz="1687" dirty="0"/>
          </a:p>
        </p:txBody>
      </p:sp>
      <p:sp>
        <p:nvSpPr>
          <p:cNvPr id="6" name="Text 2"/>
          <p:cNvSpPr/>
          <p:nvPr/>
        </p:nvSpPr>
        <p:spPr>
          <a:xfrm>
            <a:off x="1071042" y="752266"/>
            <a:ext cx="16145921" cy="971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6325"/>
              </a:lnSpc>
              <a:buNone/>
            </a:pPr>
            <a:r>
              <a:rPr lang="en-US" sz="5060" dirty="0">
                <a:solidFill>
                  <a:srgbClr val="444444"/>
                </a:solidFill>
                <a:latin typeface="Santander Headline" pitchFamily="34" charset="0"/>
                <a:ea typeface="Santander Headline" pitchFamily="34" charset="-122"/>
                <a:cs typeface="Santander Headline" pitchFamily="34" charset="-120"/>
              </a:rPr>
              <a:t>Country capabilities</a:t>
            </a:r>
            <a:endParaRPr lang="en-US" sz="5060" dirty="0"/>
          </a:p>
        </p:txBody>
      </p:sp>
      <p:sp>
        <p:nvSpPr>
          <p:cNvPr id="7" name="Text 3"/>
          <p:cNvSpPr/>
          <p:nvPr/>
        </p:nvSpPr>
        <p:spPr>
          <a:xfrm>
            <a:off x="1071042" y="1668995"/>
            <a:ext cx="1380173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73"/>
              </a:lnSpc>
              <a:buNone/>
            </a:pPr>
            <a:r>
              <a:rPr lang="en-US" sz="2952" dirty="0">
                <a:solidFill>
                  <a:srgbClr val="222222"/>
                </a:solidFill>
                <a:latin typeface="Santander Headline" pitchFamily="34" charset="0"/>
                <a:ea typeface="Santander Headline" pitchFamily="34" charset="-122"/>
                <a:cs typeface="Santander Headline" pitchFamily="34" charset="-120"/>
              </a:rPr>
              <a:t>Features</a:t>
            </a:r>
            <a:endParaRPr lang="en-US" sz="2952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042" y="2311765"/>
            <a:ext cx="16119146" cy="535520"/>
          </a:xfrm>
          <a:prstGeom prst="rect">
            <a:avLst/>
          </a:prstGeom>
        </p:spPr>
      </p:pic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042" y="2311724"/>
            <a:ext cx="5551736" cy="535520"/>
          </a:xfrm>
          <a:prstGeom prst="rect">
            <a:avLst/>
          </a:prstGeom>
        </p:spPr>
      </p:pic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2777" y="2311724"/>
            <a:ext cx="1509601" cy="535520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6802673" y="2435580"/>
            <a:ext cx="930116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Argentina</a:t>
            </a:r>
            <a:endParaRPr lang="en-US" sz="1476" dirty="0"/>
          </a:p>
        </p:txBody>
      </p:sp>
      <p:pic>
        <p:nvPicPr>
          <p:cNvPr id="1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8151" y="2469040"/>
            <a:ext cx="214208" cy="214208"/>
          </a:xfrm>
          <a:prstGeom prst="rect">
            <a:avLst/>
          </a:prstGeom>
        </p:spPr>
      </p:pic>
      <p:pic>
        <p:nvPicPr>
          <p:cNvPr id="1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2378" y="2311724"/>
            <a:ext cx="1509601" cy="535520"/>
          </a:xfrm>
          <a:prstGeom prst="rect">
            <a:avLst/>
          </a:prstGeom>
        </p:spPr>
      </p:pic>
      <p:sp>
        <p:nvSpPr>
          <p:cNvPr id="14" name="Text 5"/>
          <p:cNvSpPr/>
          <p:nvPr/>
        </p:nvSpPr>
        <p:spPr>
          <a:xfrm>
            <a:off x="8498402" y="2435580"/>
            <a:ext cx="540068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Brasil</a:t>
            </a:r>
            <a:endParaRPr lang="en-US" sz="1476" dirty="0"/>
          </a:p>
        </p:txBody>
      </p:sp>
      <p:pic>
        <p:nvPicPr>
          <p:cNvPr id="15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61661" y="2469040"/>
            <a:ext cx="214208" cy="214208"/>
          </a:xfrm>
          <a:prstGeom prst="rect">
            <a:avLst/>
          </a:prstGeom>
        </p:spPr>
      </p:pic>
      <p:pic>
        <p:nvPicPr>
          <p:cNvPr id="16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41979" y="2311724"/>
            <a:ext cx="1509601" cy="535520"/>
          </a:xfrm>
          <a:prstGeom prst="rect">
            <a:avLst/>
          </a:prstGeom>
        </p:spPr>
      </p:pic>
      <p:sp>
        <p:nvSpPr>
          <p:cNvPr id="17" name="Text 6"/>
          <p:cNvSpPr/>
          <p:nvPr/>
        </p:nvSpPr>
        <p:spPr>
          <a:xfrm>
            <a:off x="10040410" y="2435580"/>
            <a:ext cx="470059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Chile</a:t>
            </a:r>
            <a:endParaRPr lang="en-US" sz="1476" dirty="0"/>
          </a:p>
        </p:txBody>
      </p:sp>
      <p:pic>
        <p:nvPicPr>
          <p:cNvPr id="18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39040" y="2469040"/>
            <a:ext cx="214208" cy="214208"/>
          </a:xfrm>
          <a:prstGeom prst="rect">
            <a:avLst/>
          </a:prstGeom>
        </p:spPr>
      </p:pic>
      <p:pic>
        <p:nvPicPr>
          <p:cNvPr id="19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151580" y="2311724"/>
            <a:ext cx="1509601" cy="535520"/>
          </a:xfrm>
          <a:prstGeom prst="rect">
            <a:avLst/>
          </a:prstGeom>
        </p:spPr>
      </p:pic>
      <p:sp>
        <p:nvSpPr>
          <p:cNvPr id="20" name="Text 7"/>
          <p:cNvSpPr/>
          <p:nvPr/>
        </p:nvSpPr>
        <p:spPr>
          <a:xfrm>
            <a:off x="11457031" y="2435580"/>
            <a:ext cx="670084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México</a:t>
            </a:r>
            <a:endParaRPr lang="en-US" sz="1476" dirty="0"/>
          </a:p>
        </p:txBody>
      </p:sp>
      <p:pic>
        <p:nvPicPr>
          <p:cNvPr id="21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141473" y="2469040"/>
            <a:ext cx="214208" cy="214208"/>
          </a:xfrm>
          <a:prstGeom prst="rect">
            <a:avLst/>
          </a:prstGeom>
        </p:spPr>
      </p:pic>
      <p:pic>
        <p:nvPicPr>
          <p:cNvPr id="22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661181" y="2311724"/>
            <a:ext cx="1509601" cy="535520"/>
          </a:xfrm>
          <a:prstGeom prst="rect">
            <a:avLst/>
          </a:prstGeom>
        </p:spPr>
      </p:pic>
      <p:sp>
        <p:nvSpPr>
          <p:cNvPr id="23" name="Text 8"/>
          <p:cNvSpPr/>
          <p:nvPr/>
        </p:nvSpPr>
        <p:spPr>
          <a:xfrm>
            <a:off x="12903268" y="2435580"/>
            <a:ext cx="800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Uruguay</a:t>
            </a:r>
            <a:endParaRPr lang="en-US" sz="1476" dirty="0"/>
          </a:p>
        </p:txBody>
      </p:sp>
      <p:pic>
        <p:nvPicPr>
          <p:cNvPr id="24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3714307" y="2469040"/>
            <a:ext cx="214208" cy="214208"/>
          </a:xfrm>
          <a:prstGeom prst="rect">
            <a:avLst/>
          </a:prstGeom>
        </p:spPr>
      </p:pic>
      <p:pic>
        <p:nvPicPr>
          <p:cNvPr id="25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170782" y="2311724"/>
            <a:ext cx="1509601" cy="535520"/>
          </a:xfrm>
          <a:prstGeom prst="rect">
            <a:avLst/>
          </a:prstGeom>
        </p:spPr>
      </p:pic>
      <p:sp>
        <p:nvSpPr>
          <p:cNvPr id="26" name="Text 9"/>
          <p:cNvSpPr/>
          <p:nvPr/>
        </p:nvSpPr>
        <p:spPr>
          <a:xfrm>
            <a:off x="14470912" y="2435580"/>
            <a:ext cx="68008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España</a:t>
            </a:r>
            <a:endParaRPr lang="en-US" sz="1476" dirty="0"/>
          </a:p>
        </p:txBody>
      </p:sp>
      <p:pic>
        <p:nvPicPr>
          <p:cNvPr id="2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165958" y="2469040"/>
            <a:ext cx="214208" cy="214208"/>
          </a:xfrm>
          <a:prstGeom prst="rect">
            <a:avLst/>
          </a:prstGeom>
        </p:spPr>
      </p:pic>
      <p:pic>
        <p:nvPicPr>
          <p:cNvPr id="2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5680382" y="2311724"/>
            <a:ext cx="1509810" cy="535520"/>
          </a:xfrm>
          <a:prstGeom prst="rect">
            <a:avLst/>
          </a:prstGeom>
        </p:spPr>
      </p:pic>
      <p:sp>
        <p:nvSpPr>
          <p:cNvPr id="29" name="Text 10"/>
          <p:cNvSpPr/>
          <p:nvPr/>
        </p:nvSpPr>
        <p:spPr>
          <a:xfrm>
            <a:off x="15913577" y="2435580"/>
            <a:ext cx="820103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Portugal</a:t>
            </a:r>
            <a:endParaRPr lang="en-US" sz="1476" dirty="0"/>
          </a:p>
        </p:txBody>
      </p:sp>
      <p:pic>
        <p:nvPicPr>
          <p:cNvPr id="30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6742606" y="2469040"/>
            <a:ext cx="214208" cy="214208"/>
          </a:xfrm>
          <a:prstGeom prst="rect">
            <a:avLst/>
          </a:prstGeom>
        </p:spPr>
      </p:pic>
      <p:pic>
        <p:nvPicPr>
          <p:cNvPr id="31" name="Image 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71042" y="2954451"/>
            <a:ext cx="16145921" cy="5629652"/>
          </a:xfrm>
          <a:prstGeom prst="rect">
            <a:avLst/>
          </a:prstGeom>
        </p:spPr>
      </p:pic>
      <p:pic>
        <p:nvPicPr>
          <p:cNvPr id="32" name="Image 19" descr="preencoded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84436" y="2967842"/>
            <a:ext cx="16119145" cy="542214"/>
          </a:xfrm>
          <a:prstGeom prst="rect">
            <a:avLst/>
          </a:prstGeom>
        </p:spPr>
      </p:pic>
      <p:pic>
        <p:nvPicPr>
          <p:cNvPr id="33" name="Image 20" descr="preencoded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84436" y="2967846"/>
            <a:ext cx="5465025" cy="542214"/>
          </a:xfrm>
          <a:prstGeom prst="rect">
            <a:avLst/>
          </a:prstGeom>
        </p:spPr>
      </p:pic>
      <p:sp>
        <p:nvSpPr>
          <p:cNvPr id="34" name="Text 11"/>
          <p:cNvSpPr/>
          <p:nvPr/>
        </p:nvSpPr>
        <p:spPr>
          <a:xfrm>
            <a:off x="1245096" y="3128502"/>
            <a:ext cx="5197261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Sales / Purchase</a:t>
            </a:r>
            <a:endParaRPr lang="en-US" sz="1476" dirty="0"/>
          </a:p>
        </p:txBody>
      </p:sp>
      <p:pic>
        <p:nvPicPr>
          <p:cNvPr id="35" name="Image 21" descr="preencoded.png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549442" y="2967842"/>
            <a:ext cx="1524095" cy="542214"/>
          </a:xfrm>
          <a:prstGeom prst="rect">
            <a:avLst/>
          </a:prstGeom>
        </p:spPr>
      </p:pic>
      <p:pic>
        <p:nvPicPr>
          <p:cNvPr id="36" name="Image 22" descr="preencoded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651408" y="3098905"/>
            <a:ext cx="1320165" cy="266700"/>
          </a:xfrm>
          <a:prstGeom prst="rect">
            <a:avLst/>
          </a:prstGeom>
        </p:spPr>
      </p:pic>
      <p:pic>
        <p:nvPicPr>
          <p:cNvPr id="37" name="Image 23" descr="preencoded.png">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727608" y="3146530"/>
            <a:ext cx="171450" cy="171450"/>
          </a:xfrm>
          <a:prstGeom prst="rect">
            <a:avLst/>
          </a:prstGeom>
        </p:spPr>
      </p:pic>
      <p:sp>
        <p:nvSpPr>
          <p:cNvPr id="38" name="Text 12"/>
          <p:cNvSpPr/>
          <p:nvPr/>
        </p:nvSpPr>
        <p:spPr>
          <a:xfrm>
            <a:off x="6952394" y="3156055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9" name="Image 24" descr="preencoded.png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073591" y="2967842"/>
            <a:ext cx="1524149" cy="542214"/>
          </a:xfrm>
          <a:prstGeom prst="rect">
            <a:avLst/>
          </a:prstGeom>
        </p:spPr>
      </p:pic>
      <p:pic>
        <p:nvPicPr>
          <p:cNvPr id="40" name="Image 25" descr="preencoded.png">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8175575" y="3098905"/>
            <a:ext cx="1320165" cy="266700"/>
          </a:xfrm>
          <a:prstGeom prst="rect">
            <a:avLst/>
          </a:prstGeom>
        </p:spPr>
      </p:pic>
      <p:pic>
        <p:nvPicPr>
          <p:cNvPr id="41" name="Image 26" descr="preencoded.png">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8251775" y="3146530"/>
            <a:ext cx="171450" cy="171450"/>
          </a:xfrm>
          <a:prstGeom prst="rect">
            <a:avLst/>
          </a:prstGeom>
        </p:spPr>
      </p:pic>
      <p:sp>
        <p:nvSpPr>
          <p:cNvPr id="42" name="Text 13"/>
          <p:cNvSpPr/>
          <p:nvPr/>
        </p:nvSpPr>
        <p:spPr>
          <a:xfrm>
            <a:off x="8476562" y="3156055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43" name="Image 27" descr="preencoded.png">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9597740" y="2967842"/>
            <a:ext cx="1524149" cy="542214"/>
          </a:xfrm>
          <a:prstGeom prst="rect">
            <a:avLst/>
          </a:prstGeom>
        </p:spPr>
      </p:pic>
      <p:pic>
        <p:nvPicPr>
          <p:cNvPr id="44" name="Image 28" descr="preencoded.png">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9847362" y="3098905"/>
            <a:ext cx="1024890" cy="266700"/>
          </a:xfrm>
          <a:prstGeom prst="rect">
            <a:avLst/>
          </a:prstGeom>
        </p:spPr>
      </p:pic>
      <p:pic>
        <p:nvPicPr>
          <p:cNvPr id="45" name="Image 29" descr="preencoded.png">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9923562" y="3146530"/>
            <a:ext cx="171450" cy="171450"/>
          </a:xfrm>
          <a:prstGeom prst="rect">
            <a:avLst/>
          </a:prstGeom>
        </p:spPr>
      </p:pic>
      <p:sp>
        <p:nvSpPr>
          <p:cNvPr id="46" name="Text 14"/>
          <p:cNvSpPr/>
          <p:nvPr/>
        </p:nvSpPr>
        <p:spPr>
          <a:xfrm>
            <a:off x="10148348" y="3156055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47" name="Image 30" descr="preencoded.png">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1121870" y="2967842"/>
            <a:ext cx="1524140" cy="542214"/>
          </a:xfrm>
          <a:prstGeom prst="rect">
            <a:avLst/>
          </a:prstGeom>
        </p:spPr>
      </p:pic>
      <p:pic>
        <p:nvPicPr>
          <p:cNvPr id="48" name="Image 31" descr="preencoded.png">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11371492" y="3098905"/>
            <a:ext cx="1024890" cy="266700"/>
          </a:xfrm>
          <a:prstGeom prst="rect">
            <a:avLst/>
          </a:prstGeom>
        </p:spPr>
      </p:pic>
      <p:pic>
        <p:nvPicPr>
          <p:cNvPr id="49" name="Image 32" descr="preencoded.png">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1447692" y="3146530"/>
            <a:ext cx="171450" cy="171450"/>
          </a:xfrm>
          <a:prstGeom prst="rect">
            <a:avLst/>
          </a:prstGeom>
        </p:spPr>
      </p:pic>
      <p:sp>
        <p:nvSpPr>
          <p:cNvPr id="50" name="Text 15"/>
          <p:cNvSpPr/>
          <p:nvPr/>
        </p:nvSpPr>
        <p:spPr>
          <a:xfrm>
            <a:off x="11672478" y="3156055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51" name="Image 33" descr="preencoded.png">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12646000" y="2967842"/>
            <a:ext cx="1524149" cy="542214"/>
          </a:xfrm>
          <a:prstGeom prst="rect">
            <a:avLst/>
          </a:prstGeom>
        </p:spPr>
      </p:pic>
      <p:pic>
        <p:nvPicPr>
          <p:cNvPr id="52" name="Image 34" descr="preencoded.png">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12747985" y="3098905"/>
            <a:ext cx="1320165" cy="266700"/>
          </a:xfrm>
          <a:prstGeom prst="rect">
            <a:avLst/>
          </a:prstGeom>
        </p:spPr>
      </p:pic>
      <p:pic>
        <p:nvPicPr>
          <p:cNvPr id="53" name="Image 35" descr="preencoded.png">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12824185" y="3146530"/>
            <a:ext cx="171450" cy="171450"/>
          </a:xfrm>
          <a:prstGeom prst="rect">
            <a:avLst/>
          </a:prstGeom>
        </p:spPr>
      </p:pic>
      <p:sp>
        <p:nvSpPr>
          <p:cNvPr id="54" name="Text 16"/>
          <p:cNvSpPr/>
          <p:nvPr/>
        </p:nvSpPr>
        <p:spPr>
          <a:xfrm>
            <a:off x="13048971" y="3156055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55" name="Image 36" descr="preencoded.png">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14170149" y="2967842"/>
            <a:ext cx="1524149" cy="542214"/>
          </a:xfrm>
          <a:prstGeom prst="rect">
            <a:avLst/>
          </a:prstGeom>
        </p:spPr>
      </p:pic>
      <p:pic>
        <p:nvPicPr>
          <p:cNvPr id="56" name="Image 37" descr="preencoded.png">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14272133" y="3098905"/>
            <a:ext cx="1320165" cy="266700"/>
          </a:xfrm>
          <a:prstGeom prst="rect">
            <a:avLst/>
          </a:prstGeom>
        </p:spPr>
      </p:pic>
      <p:pic>
        <p:nvPicPr>
          <p:cNvPr id="57" name="Image 38" descr="preencoded.png">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14348333" y="3146530"/>
            <a:ext cx="171450" cy="171450"/>
          </a:xfrm>
          <a:prstGeom prst="rect">
            <a:avLst/>
          </a:prstGeom>
        </p:spPr>
      </p:pic>
      <p:sp>
        <p:nvSpPr>
          <p:cNvPr id="58" name="Text 17"/>
          <p:cNvSpPr/>
          <p:nvPr/>
        </p:nvSpPr>
        <p:spPr>
          <a:xfrm>
            <a:off x="14573120" y="3156055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59" name="Image 39" descr="preencoded.png">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15694298" y="2967842"/>
            <a:ext cx="1509283" cy="542214"/>
          </a:xfrm>
          <a:prstGeom prst="rect">
            <a:avLst/>
          </a:prstGeom>
        </p:spPr>
      </p:pic>
      <p:pic>
        <p:nvPicPr>
          <p:cNvPr id="60" name="Image 40" descr="preencoded.png">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15796282" y="3098905"/>
            <a:ext cx="1320165" cy="266700"/>
          </a:xfrm>
          <a:prstGeom prst="rect">
            <a:avLst/>
          </a:prstGeom>
        </p:spPr>
      </p:pic>
      <p:pic>
        <p:nvPicPr>
          <p:cNvPr id="61" name="Image 41" descr="preencoded.png">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15872482" y="3146530"/>
            <a:ext cx="171450" cy="171450"/>
          </a:xfrm>
          <a:prstGeom prst="rect">
            <a:avLst/>
          </a:prstGeom>
        </p:spPr>
      </p:pic>
      <p:sp>
        <p:nvSpPr>
          <p:cNvPr id="62" name="Text 18"/>
          <p:cNvSpPr/>
          <p:nvPr/>
        </p:nvSpPr>
        <p:spPr>
          <a:xfrm>
            <a:off x="16097269" y="3156055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63" name="Image 42" descr="preencoded.png">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1084436" y="3510057"/>
            <a:ext cx="16119145" cy="508744"/>
          </a:xfrm>
          <a:prstGeom prst="rect">
            <a:avLst/>
          </a:prstGeom>
        </p:spPr>
      </p:pic>
      <p:pic>
        <p:nvPicPr>
          <p:cNvPr id="64" name="Image 43" descr="preencoded.png">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1084436" y="3510057"/>
            <a:ext cx="5465025" cy="508744"/>
          </a:xfrm>
          <a:prstGeom prst="rect">
            <a:avLst/>
          </a:prstGeom>
        </p:spPr>
      </p:pic>
      <p:sp>
        <p:nvSpPr>
          <p:cNvPr id="65" name="Text 19"/>
          <p:cNvSpPr/>
          <p:nvPr/>
        </p:nvSpPr>
        <p:spPr>
          <a:xfrm>
            <a:off x="1245077" y="3630548"/>
            <a:ext cx="1720215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Cancellation / void</a:t>
            </a:r>
            <a:endParaRPr lang="en-US" sz="1476" dirty="0"/>
          </a:p>
        </p:txBody>
      </p:sp>
      <p:pic>
        <p:nvPicPr>
          <p:cNvPr id="66" name="Image 44" descr="preencoded.png">    </p:cNvPr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6549442" y="3510057"/>
            <a:ext cx="1524149" cy="508744"/>
          </a:xfrm>
          <a:prstGeom prst="rect">
            <a:avLst/>
          </a:prstGeom>
        </p:spPr>
      </p:pic>
      <p:pic>
        <p:nvPicPr>
          <p:cNvPr id="67" name="Image 45" descr="preencoded.png">    </p:cNvPr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6651427" y="3624385"/>
            <a:ext cx="1320165" cy="266700"/>
          </a:xfrm>
          <a:prstGeom prst="rect">
            <a:avLst/>
          </a:prstGeom>
        </p:spPr>
      </p:pic>
      <p:pic>
        <p:nvPicPr>
          <p:cNvPr id="68" name="Image 46" descr="preencoded.png">    </p:cNvPr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6727627" y="3672010"/>
            <a:ext cx="171450" cy="171450"/>
          </a:xfrm>
          <a:prstGeom prst="rect">
            <a:avLst/>
          </a:prstGeom>
        </p:spPr>
      </p:pic>
      <p:sp>
        <p:nvSpPr>
          <p:cNvPr id="69" name="Text 20"/>
          <p:cNvSpPr/>
          <p:nvPr/>
        </p:nvSpPr>
        <p:spPr>
          <a:xfrm>
            <a:off x="6952413" y="3681535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70" name="Image 47" descr="preencoded.png">    </p:cNvPr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8073591" y="3510057"/>
            <a:ext cx="1524149" cy="508744"/>
          </a:xfrm>
          <a:prstGeom prst="rect">
            <a:avLst/>
          </a:prstGeom>
        </p:spPr>
      </p:pic>
      <p:pic>
        <p:nvPicPr>
          <p:cNvPr id="71" name="Image 48" descr="preencoded.png">    </p:cNvPr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8175575" y="3624385"/>
            <a:ext cx="1320165" cy="266700"/>
          </a:xfrm>
          <a:prstGeom prst="rect">
            <a:avLst/>
          </a:prstGeom>
        </p:spPr>
      </p:pic>
      <p:pic>
        <p:nvPicPr>
          <p:cNvPr id="72" name="Image 49" descr="preencoded.png">    </p:cNvPr>
          <p:cNvPicPr>
            <a:picLocks noChangeAspect="1"/>
          </p:cNvPicPr>
          <p:nvPr/>
        </p:nvPicPr>
        <p:blipFill>
          <a:blip r:embed="rId50"/>
          <a:stretch>
            <a:fillRect/>
          </a:stretch>
        </p:blipFill>
        <p:spPr>
          <a:xfrm>
            <a:off x="8251775" y="3672010"/>
            <a:ext cx="171450" cy="171450"/>
          </a:xfrm>
          <a:prstGeom prst="rect">
            <a:avLst/>
          </a:prstGeom>
        </p:spPr>
      </p:pic>
      <p:sp>
        <p:nvSpPr>
          <p:cNvPr id="73" name="Text 21"/>
          <p:cNvSpPr/>
          <p:nvPr/>
        </p:nvSpPr>
        <p:spPr>
          <a:xfrm>
            <a:off x="8476562" y="3681535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74" name="Image 50" descr="preencoded.png">    </p:cNvPr>
          <p:cNvPicPr>
            <a:picLocks noChangeAspect="1"/>
          </p:cNvPicPr>
          <p:nvPr/>
        </p:nvPicPr>
        <p:blipFill>
          <a:blip r:embed="rId51"/>
          <a:stretch>
            <a:fillRect/>
          </a:stretch>
        </p:blipFill>
        <p:spPr>
          <a:xfrm>
            <a:off x="9597740" y="3510057"/>
            <a:ext cx="1524149" cy="508744"/>
          </a:xfrm>
          <a:prstGeom prst="rect">
            <a:avLst/>
          </a:prstGeom>
        </p:spPr>
      </p:pic>
      <p:pic>
        <p:nvPicPr>
          <p:cNvPr id="75" name="Image 51" descr="preencoded.png">    </p:cNvPr>
          <p:cNvPicPr>
            <a:picLocks noChangeAspect="1"/>
          </p:cNvPicPr>
          <p:nvPr/>
        </p:nvPicPr>
        <p:blipFill>
          <a:blip r:embed="rId52"/>
          <a:stretch>
            <a:fillRect/>
          </a:stretch>
        </p:blipFill>
        <p:spPr>
          <a:xfrm>
            <a:off x="9847362" y="3624385"/>
            <a:ext cx="1024890" cy="266700"/>
          </a:xfrm>
          <a:prstGeom prst="rect">
            <a:avLst/>
          </a:prstGeom>
        </p:spPr>
      </p:pic>
      <p:pic>
        <p:nvPicPr>
          <p:cNvPr id="76" name="Image 52" descr="preencoded.png">    </p:cNvPr>
          <p:cNvPicPr>
            <a:picLocks noChangeAspect="1"/>
          </p:cNvPicPr>
          <p:nvPr/>
        </p:nvPicPr>
        <p:blipFill>
          <a:blip r:embed="rId53"/>
          <a:stretch>
            <a:fillRect/>
          </a:stretch>
        </p:blipFill>
        <p:spPr>
          <a:xfrm>
            <a:off x="9923562" y="3672010"/>
            <a:ext cx="171450" cy="171450"/>
          </a:xfrm>
          <a:prstGeom prst="rect">
            <a:avLst/>
          </a:prstGeom>
        </p:spPr>
      </p:pic>
      <p:sp>
        <p:nvSpPr>
          <p:cNvPr id="77" name="Text 22"/>
          <p:cNvSpPr/>
          <p:nvPr/>
        </p:nvSpPr>
        <p:spPr>
          <a:xfrm>
            <a:off x="10148348" y="3681535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78" name="Image 53" descr="preencoded.png">    </p:cNvPr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>
            <a:off x="11121870" y="3510057"/>
            <a:ext cx="1524140" cy="508744"/>
          </a:xfrm>
          <a:prstGeom prst="rect">
            <a:avLst/>
          </a:prstGeom>
        </p:spPr>
      </p:pic>
      <p:pic>
        <p:nvPicPr>
          <p:cNvPr id="79" name="Image 54" descr="preencoded.png">    </p:cNvPr>
          <p:cNvPicPr>
            <a:picLocks noChangeAspect="1"/>
          </p:cNvPicPr>
          <p:nvPr/>
        </p:nvPicPr>
        <p:blipFill>
          <a:blip r:embed="rId55"/>
          <a:stretch>
            <a:fillRect/>
          </a:stretch>
        </p:blipFill>
        <p:spPr>
          <a:xfrm>
            <a:off x="11371492" y="3624385"/>
            <a:ext cx="1024890" cy="266700"/>
          </a:xfrm>
          <a:prstGeom prst="rect">
            <a:avLst/>
          </a:prstGeom>
        </p:spPr>
      </p:pic>
      <p:pic>
        <p:nvPicPr>
          <p:cNvPr id="80" name="Image 55" descr="preencoded.png">    </p:cNvPr>
          <p:cNvPicPr>
            <a:picLocks noChangeAspect="1"/>
          </p:cNvPicPr>
          <p:nvPr/>
        </p:nvPicPr>
        <p:blipFill>
          <a:blip r:embed="rId56"/>
          <a:stretch>
            <a:fillRect/>
          </a:stretch>
        </p:blipFill>
        <p:spPr>
          <a:xfrm>
            <a:off x="11447692" y="3672010"/>
            <a:ext cx="171450" cy="171450"/>
          </a:xfrm>
          <a:prstGeom prst="rect">
            <a:avLst/>
          </a:prstGeom>
        </p:spPr>
      </p:pic>
      <p:sp>
        <p:nvSpPr>
          <p:cNvPr id="81" name="Text 23"/>
          <p:cNvSpPr/>
          <p:nvPr/>
        </p:nvSpPr>
        <p:spPr>
          <a:xfrm>
            <a:off x="11672478" y="3681535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82" name="Image 56" descr="preencoded.png">    </p:cNvPr>
          <p:cNvPicPr>
            <a:picLocks noChangeAspect="1"/>
          </p:cNvPicPr>
          <p:nvPr/>
        </p:nvPicPr>
        <p:blipFill>
          <a:blip r:embed="rId57"/>
          <a:stretch>
            <a:fillRect/>
          </a:stretch>
        </p:blipFill>
        <p:spPr>
          <a:xfrm>
            <a:off x="12646000" y="3510057"/>
            <a:ext cx="1524149" cy="508744"/>
          </a:xfrm>
          <a:prstGeom prst="rect">
            <a:avLst/>
          </a:prstGeom>
        </p:spPr>
      </p:pic>
      <p:pic>
        <p:nvPicPr>
          <p:cNvPr id="83" name="Image 57" descr="preencoded.png">    </p:cNvPr>
          <p:cNvPicPr>
            <a:picLocks noChangeAspect="1"/>
          </p:cNvPicPr>
          <p:nvPr/>
        </p:nvPicPr>
        <p:blipFill>
          <a:blip r:embed="rId58"/>
          <a:stretch>
            <a:fillRect/>
          </a:stretch>
        </p:blipFill>
        <p:spPr>
          <a:xfrm>
            <a:off x="12747985" y="3624385"/>
            <a:ext cx="1320165" cy="266700"/>
          </a:xfrm>
          <a:prstGeom prst="rect">
            <a:avLst/>
          </a:prstGeom>
        </p:spPr>
      </p:pic>
      <p:pic>
        <p:nvPicPr>
          <p:cNvPr id="84" name="Image 58" descr="preencoded.png">    </p:cNvPr>
          <p:cNvPicPr>
            <a:picLocks noChangeAspect="1"/>
          </p:cNvPicPr>
          <p:nvPr/>
        </p:nvPicPr>
        <p:blipFill>
          <a:blip r:embed="rId59"/>
          <a:stretch>
            <a:fillRect/>
          </a:stretch>
        </p:blipFill>
        <p:spPr>
          <a:xfrm>
            <a:off x="12824185" y="3672010"/>
            <a:ext cx="171450" cy="171450"/>
          </a:xfrm>
          <a:prstGeom prst="rect">
            <a:avLst/>
          </a:prstGeom>
        </p:spPr>
      </p:pic>
      <p:sp>
        <p:nvSpPr>
          <p:cNvPr id="85" name="Text 24"/>
          <p:cNvSpPr/>
          <p:nvPr/>
        </p:nvSpPr>
        <p:spPr>
          <a:xfrm>
            <a:off x="13048971" y="3681535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86" name="Image 59" descr="preencoded.png">    </p:cNvPr>
          <p:cNvPicPr>
            <a:picLocks noChangeAspect="1"/>
          </p:cNvPicPr>
          <p:nvPr/>
        </p:nvPicPr>
        <p:blipFill>
          <a:blip r:embed="rId60"/>
          <a:stretch>
            <a:fillRect/>
          </a:stretch>
        </p:blipFill>
        <p:spPr>
          <a:xfrm>
            <a:off x="14170149" y="3510057"/>
            <a:ext cx="1524149" cy="508744"/>
          </a:xfrm>
          <a:prstGeom prst="rect">
            <a:avLst/>
          </a:prstGeom>
        </p:spPr>
      </p:pic>
      <p:pic>
        <p:nvPicPr>
          <p:cNvPr id="87" name="Image 60" descr="preencoded.png">    </p:cNvPr>
          <p:cNvPicPr>
            <a:picLocks noChangeAspect="1"/>
          </p:cNvPicPr>
          <p:nvPr/>
        </p:nvPicPr>
        <p:blipFill>
          <a:blip r:embed="rId61"/>
          <a:stretch>
            <a:fillRect/>
          </a:stretch>
        </p:blipFill>
        <p:spPr>
          <a:xfrm>
            <a:off x="14272133" y="3624385"/>
            <a:ext cx="1320165" cy="266700"/>
          </a:xfrm>
          <a:prstGeom prst="rect">
            <a:avLst/>
          </a:prstGeom>
        </p:spPr>
      </p:pic>
      <p:pic>
        <p:nvPicPr>
          <p:cNvPr id="88" name="Image 61" descr="preencoded.png">    </p:cNvPr>
          <p:cNvPicPr>
            <a:picLocks noChangeAspect="1"/>
          </p:cNvPicPr>
          <p:nvPr/>
        </p:nvPicPr>
        <p:blipFill>
          <a:blip r:embed="rId62"/>
          <a:stretch>
            <a:fillRect/>
          </a:stretch>
        </p:blipFill>
        <p:spPr>
          <a:xfrm>
            <a:off x="14348333" y="3672010"/>
            <a:ext cx="171450" cy="171450"/>
          </a:xfrm>
          <a:prstGeom prst="rect">
            <a:avLst/>
          </a:prstGeom>
        </p:spPr>
      </p:pic>
      <p:sp>
        <p:nvSpPr>
          <p:cNvPr id="89" name="Text 25"/>
          <p:cNvSpPr/>
          <p:nvPr/>
        </p:nvSpPr>
        <p:spPr>
          <a:xfrm>
            <a:off x="14573120" y="3681535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90" name="Image 62" descr="preencoded.png">    </p:cNvPr>
          <p:cNvPicPr>
            <a:picLocks noChangeAspect="1"/>
          </p:cNvPicPr>
          <p:nvPr/>
        </p:nvPicPr>
        <p:blipFill>
          <a:blip r:embed="rId63"/>
          <a:stretch>
            <a:fillRect/>
          </a:stretch>
        </p:blipFill>
        <p:spPr>
          <a:xfrm>
            <a:off x="15694279" y="3510057"/>
            <a:ext cx="1509302" cy="508744"/>
          </a:xfrm>
          <a:prstGeom prst="rect">
            <a:avLst/>
          </a:prstGeom>
        </p:spPr>
      </p:pic>
      <p:pic>
        <p:nvPicPr>
          <p:cNvPr id="91" name="Image 63" descr="preencoded.png">    </p:cNvPr>
          <p:cNvPicPr>
            <a:picLocks noChangeAspect="1"/>
          </p:cNvPicPr>
          <p:nvPr/>
        </p:nvPicPr>
        <p:blipFill>
          <a:blip r:embed="rId64"/>
          <a:stretch>
            <a:fillRect/>
          </a:stretch>
        </p:blipFill>
        <p:spPr>
          <a:xfrm>
            <a:off x="15796264" y="3624385"/>
            <a:ext cx="1320165" cy="266700"/>
          </a:xfrm>
          <a:prstGeom prst="rect">
            <a:avLst/>
          </a:prstGeom>
        </p:spPr>
      </p:pic>
      <p:pic>
        <p:nvPicPr>
          <p:cNvPr id="92" name="Image 64" descr="preencoded.png">    </p:cNvPr>
          <p:cNvPicPr>
            <a:picLocks noChangeAspect="1"/>
          </p:cNvPicPr>
          <p:nvPr/>
        </p:nvPicPr>
        <p:blipFill>
          <a:blip r:embed="rId65"/>
          <a:stretch>
            <a:fillRect/>
          </a:stretch>
        </p:blipFill>
        <p:spPr>
          <a:xfrm>
            <a:off x="15872464" y="3672010"/>
            <a:ext cx="171450" cy="171450"/>
          </a:xfrm>
          <a:prstGeom prst="rect">
            <a:avLst/>
          </a:prstGeom>
        </p:spPr>
      </p:pic>
      <p:sp>
        <p:nvSpPr>
          <p:cNvPr id="93" name="Text 26"/>
          <p:cNvSpPr/>
          <p:nvPr/>
        </p:nvSpPr>
        <p:spPr>
          <a:xfrm>
            <a:off x="16097250" y="3681535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94" name="Image 65" descr="preencoded.png">    </p:cNvPr>
          <p:cNvPicPr>
            <a:picLocks noChangeAspect="1"/>
          </p:cNvPicPr>
          <p:nvPr/>
        </p:nvPicPr>
        <p:blipFill>
          <a:blip r:embed="rId66"/>
          <a:stretch>
            <a:fillRect/>
          </a:stretch>
        </p:blipFill>
        <p:spPr>
          <a:xfrm>
            <a:off x="1084436" y="4018800"/>
            <a:ext cx="16119145" cy="508744"/>
          </a:xfrm>
          <a:prstGeom prst="rect">
            <a:avLst/>
          </a:prstGeom>
        </p:spPr>
      </p:pic>
      <p:pic>
        <p:nvPicPr>
          <p:cNvPr id="95" name="Image 66" descr="preencoded.png">    </p:cNvPr>
          <p:cNvPicPr>
            <a:picLocks noChangeAspect="1"/>
          </p:cNvPicPr>
          <p:nvPr/>
        </p:nvPicPr>
        <p:blipFill>
          <a:blip r:embed="rId67"/>
          <a:stretch>
            <a:fillRect/>
          </a:stretch>
        </p:blipFill>
        <p:spPr>
          <a:xfrm>
            <a:off x="1084436" y="4018812"/>
            <a:ext cx="5465025" cy="508744"/>
          </a:xfrm>
          <a:prstGeom prst="rect">
            <a:avLst/>
          </a:prstGeom>
        </p:spPr>
      </p:pic>
      <p:sp>
        <p:nvSpPr>
          <p:cNvPr id="96" name="Text 27"/>
          <p:cNvSpPr/>
          <p:nvPr/>
        </p:nvSpPr>
        <p:spPr>
          <a:xfrm>
            <a:off x="1245077" y="4139315"/>
            <a:ext cx="2350294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Partial cancellation / void</a:t>
            </a:r>
            <a:endParaRPr lang="en-US" sz="1476" dirty="0"/>
          </a:p>
        </p:txBody>
      </p:sp>
      <p:pic>
        <p:nvPicPr>
          <p:cNvPr id="97" name="Image 67" descr="preencoded.png">    </p:cNvPr>
          <p:cNvPicPr>
            <a:picLocks noChangeAspect="1"/>
          </p:cNvPicPr>
          <p:nvPr/>
        </p:nvPicPr>
        <p:blipFill>
          <a:blip r:embed="rId68"/>
          <a:stretch>
            <a:fillRect/>
          </a:stretch>
        </p:blipFill>
        <p:spPr>
          <a:xfrm>
            <a:off x="6549442" y="4018819"/>
            <a:ext cx="1524149" cy="508744"/>
          </a:xfrm>
          <a:prstGeom prst="rect">
            <a:avLst/>
          </a:prstGeom>
        </p:spPr>
      </p:pic>
      <p:pic>
        <p:nvPicPr>
          <p:cNvPr id="98" name="Image 68" descr="preencoded.png">    </p:cNvPr>
          <p:cNvPicPr>
            <a:picLocks noChangeAspect="1"/>
          </p:cNvPicPr>
          <p:nvPr/>
        </p:nvPicPr>
        <p:blipFill>
          <a:blip r:embed="rId69"/>
          <a:stretch>
            <a:fillRect/>
          </a:stretch>
        </p:blipFill>
        <p:spPr>
          <a:xfrm>
            <a:off x="6651427" y="4133147"/>
            <a:ext cx="1320165" cy="266700"/>
          </a:xfrm>
          <a:prstGeom prst="rect">
            <a:avLst/>
          </a:prstGeom>
        </p:spPr>
      </p:pic>
      <p:pic>
        <p:nvPicPr>
          <p:cNvPr id="99" name="Image 69" descr="preencoded.png">    </p:cNvPr>
          <p:cNvPicPr>
            <a:picLocks noChangeAspect="1"/>
          </p:cNvPicPr>
          <p:nvPr/>
        </p:nvPicPr>
        <p:blipFill>
          <a:blip r:embed="rId70"/>
          <a:stretch>
            <a:fillRect/>
          </a:stretch>
        </p:blipFill>
        <p:spPr>
          <a:xfrm>
            <a:off x="6727627" y="4180772"/>
            <a:ext cx="171450" cy="171450"/>
          </a:xfrm>
          <a:prstGeom prst="rect">
            <a:avLst/>
          </a:prstGeom>
        </p:spPr>
      </p:pic>
      <p:sp>
        <p:nvSpPr>
          <p:cNvPr id="100" name="Text 28"/>
          <p:cNvSpPr/>
          <p:nvPr/>
        </p:nvSpPr>
        <p:spPr>
          <a:xfrm>
            <a:off x="6952413" y="419029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01" name="Image 70" descr="preencoded.png">    </p:cNvPr>
          <p:cNvPicPr>
            <a:picLocks noChangeAspect="1"/>
          </p:cNvPicPr>
          <p:nvPr/>
        </p:nvPicPr>
        <p:blipFill>
          <a:blip r:embed="rId71"/>
          <a:stretch>
            <a:fillRect/>
          </a:stretch>
        </p:blipFill>
        <p:spPr>
          <a:xfrm>
            <a:off x="8073591" y="4018819"/>
            <a:ext cx="1524149" cy="508744"/>
          </a:xfrm>
          <a:prstGeom prst="rect">
            <a:avLst/>
          </a:prstGeom>
        </p:spPr>
      </p:pic>
      <p:pic>
        <p:nvPicPr>
          <p:cNvPr id="102" name="Image 71" descr="preencoded.png">    </p:cNvPr>
          <p:cNvPicPr>
            <a:picLocks noChangeAspect="1"/>
          </p:cNvPicPr>
          <p:nvPr/>
        </p:nvPicPr>
        <p:blipFill>
          <a:blip r:embed="rId72"/>
          <a:stretch>
            <a:fillRect/>
          </a:stretch>
        </p:blipFill>
        <p:spPr>
          <a:xfrm>
            <a:off x="8175575" y="4133147"/>
            <a:ext cx="1320165" cy="266700"/>
          </a:xfrm>
          <a:prstGeom prst="rect">
            <a:avLst/>
          </a:prstGeom>
        </p:spPr>
      </p:pic>
      <p:pic>
        <p:nvPicPr>
          <p:cNvPr id="103" name="Image 72" descr="preencoded.png">    </p:cNvPr>
          <p:cNvPicPr>
            <a:picLocks noChangeAspect="1"/>
          </p:cNvPicPr>
          <p:nvPr/>
        </p:nvPicPr>
        <p:blipFill>
          <a:blip r:embed="rId73"/>
          <a:stretch>
            <a:fillRect/>
          </a:stretch>
        </p:blipFill>
        <p:spPr>
          <a:xfrm>
            <a:off x="8251775" y="4180772"/>
            <a:ext cx="171450" cy="171450"/>
          </a:xfrm>
          <a:prstGeom prst="rect">
            <a:avLst/>
          </a:prstGeom>
        </p:spPr>
      </p:pic>
      <p:sp>
        <p:nvSpPr>
          <p:cNvPr id="104" name="Text 29"/>
          <p:cNvSpPr/>
          <p:nvPr/>
        </p:nvSpPr>
        <p:spPr>
          <a:xfrm>
            <a:off x="8476562" y="419029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05" name="Image 73" descr="preencoded.png">    </p:cNvPr>
          <p:cNvPicPr>
            <a:picLocks noChangeAspect="1"/>
          </p:cNvPicPr>
          <p:nvPr/>
        </p:nvPicPr>
        <p:blipFill>
          <a:blip r:embed="rId74"/>
          <a:stretch>
            <a:fillRect/>
          </a:stretch>
        </p:blipFill>
        <p:spPr>
          <a:xfrm>
            <a:off x="9597740" y="4018819"/>
            <a:ext cx="1524149" cy="508744"/>
          </a:xfrm>
          <a:prstGeom prst="rect">
            <a:avLst/>
          </a:prstGeom>
        </p:spPr>
      </p:pic>
      <p:pic>
        <p:nvPicPr>
          <p:cNvPr id="106" name="Image 74" descr="preencoded.png">    </p:cNvPr>
          <p:cNvPicPr>
            <a:picLocks noChangeAspect="1"/>
          </p:cNvPicPr>
          <p:nvPr/>
        </p:nvPicPr>
        <p:blipFill>
          <a:blip r:embed="rId75"/>
          <a:stretch>
            <a:fillRect/>
          </a:stretch>
        </p:blipFill>
        <p:spPr>
          <a:xfrm>
            <a:off x="9847362" y="4133147"/>
            <a:ext cx="1024890" cy="266700"/>
          </a:xfrm>
          <a:prstGeom prst="rect">
            <a:avLst/>
          </a:prstGeom>
        </p:spPr>
      </p:pic>
      <p:pic>
        <p:nvPicPr>
          <p:cNvPr id="107" name="Image 75" descr="preencoded.png">    </p:cNvPr>
          <p:cNvPicPr>
            <a:picLocks noChangeAspect="1"/>
          </p:cNvPicPr>
          <p:nvPr/>
        </p:nvPicPr>
        <p:blipFill>
          <a:blip r:embed="rId76"/>
          <a:stretch>
            <a:fillRect/>
          </a:stretch>
        </p:blipFill>
        <p:spPr>
          <a:xfrm>
            <a:off x="9923562" y="4180772"/>
            <a:ext cx="171450" cy="171450"/>
          </a:xfrm>
          <a:prstGeom prst="rect">
            <a:avLst/>
          </a:prstGeom>
        </p:spPr>
      </p:pic>
      <p:sp>
        <p:nvSpPr>
          <p:cNvPr id="108" name="Text 30"/>
          <p:cNvSpPr/>
          <p:nvPr/>
        </p:nvSpPr>
        <p:spPr>
          <a:xfrm>
            <a:off x="10148348" y="4190297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109" name="Image 76" descr="preencoded.png">    </p:cNvPr>
          <p:cNvPicPr>
            <a:picLocks noChangeAspect="1"/>
          </p:cNvPicPr>
          <p:nvPr/>
        </p:nvPicPr>
        <p:blipFill>
          <a:blip r:embed="rId77"/>
          <a:stretch>
            <a:fillRect/>
          </a:stretch>
        </p:blipFill>
        <p:spPr>
          <a:xfrm>
            <a:off x="11121870" y="4018819"/>
            <a:ext cx="1524140" cy="508744"/>
          </a:xfrm>
          <a:prstGeom prst="rect">
            <a:avLst/>
          </a:prstGeom>
        </p:spPr>
      </p:pic>
      <p:pic>
        <p:nvPicPr>
          <p:cNvPr id="110" name="Image 77" descr="preencoded.png">    </p:cNvPr>
          <p:cNvPicPr>
            <a:picLocks noChangeAspect="1"/>
          </p:cNvPicPr>
          <p:nvPr/>
        </p:nvPicPr>
        <p:blipFill>
          <a:blip r:embed="rId78"/>
          <a:stretch>
            <a:fillRect/>
          </a:stretch>
        </p:blipFill>
        <p:spPr>
          <a:xfrm>
            <a:off x="11223854" y="4133147"/>
            <a:ext cx="1320165" cy="266700"/>
          </a:xfrm>
          <a:prstGeom prst="rect">
            <a:avLst/>
          </a:prstGeom>
        </p:spPr>
      </p:pic>
      <p:pic>
        <p:nvPicPr>
          <p:cNvPr id="111" name="Image 78" descr="preencoded.png">    </p:cNvPr>
          <p:cNvPicPr>
            <a:picLocks noChangeAspect="1"/>
          </p:cNvPicPr>
          <p:nvPr/>
        </p:nvPicPr>
        <p:blipFill>
          <a:blip r:embed="rId79"/>
          <a:stretch>
            <a:fillRect/>
          </a:stretch>
        </p:blipFill>
        <p:spPr>
          <a:xfrm>
            <a:off x="11300054" y="4180772"/>
            <a:ext cx="171450" cy="171450"/>
          </a:xfrm>
          <a:prstGeom prst="rect">
            <a:avLst/>
          </a:prstGeom>
        </p:spPr>
      </p:pic>
      <p:sp>
        <p:nvSpPr>
          <p:cNvPr id="112" name="Text 31"/>
          <p:cNvSpPr/>
          <p:nvPr/>
        </p:nvSpPr>
        <p:spPr>
          <a:xfrm>
            <a:off x="11524841" y="419029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13" name="Image 79" descr="preencoded.png">    </p:cNvPr>
          <p:cNvPicPr>
            <a:picLocks noChangeAspect="1"/>
          </p:cNvPicPr>
          <p:nvPr/>
        </p:nvPicPr>
        <p:blipFill>
          <a:blip r:embed="rId80"/>
          <a:stretch>
            <a:fillRect/>
          </a:stretch>
        </p:blipFill>
        <p:spPr>
          <a:xfrm>
            <a:off x="12646000" y="4018819"/>
            <a:ext cx="1524149" cy="508744"/>
          </a:xfrm>
          <a:prstGeom prst="rect">
            <a:avLst/>
          </a:prstGeom>
        </p:spPr>
      </p:pic>
      <p:pic>
        <p:nvPicPr>
          <p:cNvPr id="114" name="Image 80" descr="preencoded.png">    </p:cNvPr>
          <p:cNvPicPr>
            <a:picLocks noChangeAspect="1"/>
          </p:cNvPicPr>
          <p:nvPr/>
        </p:nvPicPr>
        <p:blipFill>
          <a:blip r:embed="rId81"/>
          <a:stretch>
            <a:fillRect/>
          </a:stretch>
        </p:blipFill>
        <p:spPr>
          <a:xfrm>
            <a:off x="12747985" y="4133147"/>
            <a:ext cx="1320165" cy="266700"/>
          </a:xfrm>
          <a:prstGeom prst="rect">
            <a:avLst/>
          </a:prstGeom>
        </p:spPr>
      </p:pic>
      <p:pic>
        <p:nvPicPr>
          <p:cNvPr id="115" name="Image 81" descr="preencoded.png">    </p:cNvPr>
          <p:cNvPicPr>
            <a:picLocks noChangeAspect="1"/>
          </p:cNvPicPr>
          <p:nvPr/>
        </p:nvPicPr>
        <p:blipFill>
          <a:blip r:embed="rId82"/>
          <a:stretch>
            <a:fillRect/>
          </a:stretch>
        </p:blipFill>
        <p:spPr>
          <a:xfrm>
            <a:off x="12824185" y="4180772"/>
            <a:ext cx="171450" cy="171450"/>
          </a:xfrm>
          <a:prstGeom prst="rect">
            <a:avLst/>
          </a:prstGeom>
        </p:spPr>
      </p:pic>
      <p:sp>
        <p:nvSpPr>
          <p:cNvPr id="116" name="Text 32"/>
          <p:cNvSpPr/>
          <p:nvPr/>
        </p:nvSpPr>
        <p:spPr>
          <a:xfrm>
            <a:off x="13048971" y="419029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17" name="Image 82" descr="preencoded.png">    </p:cNvPr>
          <p:cNvPicPr>
            <a:picLocks noChangeAspect="1"/>
          </p:cNvPicPr>
          <p:nvPr/>
        </p:nvPicPr>
        <p:blipFill>
          <a:blip r:embed="rId83"/>
          <a:stretch>
            <a:fillRect/>
          </a:stretch>
        </p:blipFill>
        <p:spPr>
          <a:xfrm>
            <a:off x="14170149" y="4018819"/>
            <a:ext cx="1524149" cy="508744"/>
          </a:xfrm>
          <a:prstGeom prst="rect">
            <a:avLst/>
          </a:prstGeom>
        </p:spPr>
      </p:pic>
      <p:pic>
        <p:nvPicPr>
          <p:cNvPr id="118" name="Image 83" descr="preencoded.png">    </p:cNvPr>
          <p:cNvPicPr>
            <a:picLocks noChangeAspect="1"/>
          </p:cNvPicPr>
          <p:nvPr/>
        </p:nvPicPr>
        <p:blipFill>
          <a:blip r:embed="rId84"/>
          <a:stretch>
            <a:fillRect/>
          </a:stretch>
        </p:blipFill>
        <p:spPr>
          <a:xfrm>
            <a:off x="14272133" y="4133147"/>
            <a:ext cx="1320165" cy="266700"/>
          </a:xfrm>
          <a:prstGeom prst="rect">
            <a:avLst/>
          </a:prstGeom>
        </p:spPr>
      </p:pic>
      <p:pic>
        <p:nvPicPr>
          <p:cNvPr id="119" name="Image 84" descr="preencoded.png">    </p:cNvPr>
          <p:cNvPicPr>
            <a:picLocks noChangeAspect="1"/>
          </p:cNvPicPr>
          <p:nvPr/>
        </p:nvPicPr>
        <p:blipFill>
          <a:blip r:embed="rId85"/>
          <a:stretch>
            <a:fillRect/>
          </a:stretch>
        </p:blipFill>
        <p:spPr>
          <a:xfrm>
            <a:off x="14348333" y="4180772"/>
            <a:ext cx="171450" cy="171450"/>
          </a:xfrm>
          <a:prstGeom prst="rect">
            <a:avLst/>
          </a:prstGeom>
        </p:spPr>
      </p:pic>
      <p:sp>
        <p:nvSpPr>
          <p:cNvPr id="120" name="Text 33"/>
          <p:cNvSpPr/>
          <p:nvPr/>
        </p:nvSpPr>
        <p:spPr>
          <a:xfrm>
            <a:off x="14573120" y="419029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21" name="Image 85" descr="preencoded.png">    </p:cNvPr>
          <p:cNvPicPr>
            <a:picLocks noChangeAspect="1"/>
          </p:cNvPicPr>
          <p:nvPr/>
        </p:nvPicPr>
        <p:blipFill>
          <a:blip r:embed="rId86"/>
          <a:stretch>
            <a:fillRect/>
          </a:stretch>
        </p:blipFill>
        <p:spPr>
          <a:xfrm>
            <a:off x="15694298" y="4018819"/>
            <a:ext cx="1509283" cy="508744"/>
          </a:xfrm>
          <a:prstGeom prst="rect">
            <a:avLst/>
          </a:prstGeom>
        </p:spPr>
      </p:pic>
      <p:pic>
        <p:nvPicPr>
          <p:cNvPr id="122" name="Image 86" descr="preencoded.png">    </p:cNvPr>
          <p:cNvPicPr>
            <a:picLocks noChangeAspect="1"/>
          </p:cNvPicPr>
          <p:nvPr/>
        </p:nvPicPr>
        <p:blipFill>
          <a:blip r:embed="rId87"/>
          <a:stretch>
            <a:fillRect/>
          </a:stretch>
        </p:blipFill>
        <p:spPr>
          <a:xfrm>
            <a:off x="15796282" y="4133147"/>
            <a:ext cx="1320165" cy="266700"/>
          </a:xfrm>
          <a:prstGeom prst="rect">
            <a:avLst/>
          </a:prstGeom>
        </p:spPr>
      </p:pic>
      <p:pic>
        <p:nvPicPr>
          <p:cNvPr id="123" name="Image 87" descr="preencoded.png">    </p:cNvPr>
          <p:cNvPicPr>
            <a:picLocks noChangeAspect="1"/>
          </p:cNvPicPr>
          <p:nvPr/>
        </p:nvPicPr>
        <p:blipFill>
          <a:blip r:embed="rId88"/>
          <a:stretch>
            <a:fillRect/>
          </a:stretch>
        </p:blipFill>
        <p:spPr>
          <a:xfrm>
            <a:off x="15872482" y="4180772"/>
            <a:ext cx="171450" cy="171450"/>
          </a:xfrm>
          <a:prstGeom prst="rect">
            <a:avLst/>
          </a:prstGeom>
        </p:spPr>
      </p:pic>
      <p:sp>
        <p:nvSpPr>
          <p:cNvPr id="124" name="Text 34"/>
          <p:cNvSpPr/>
          <p:nvPr/>
        </p:nvSpPr>
        <p:spPr>
          <a:xfrm>
            <a:off x="16097269" y="419029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25" name="Image 88" descr="preencoded.png">    </p:cNvPr>
          <p:cNvPicPr>
            <a:picLocks noChangeAspect="1"/>
          </p:cNvPicPr>
          <p:nvPr/>
        </p:nvPicPr>
        <p:blipFill>
          <a:blip r:embed="rId89"/>
          <a:stretch>
            <a:fillRect/>
          </a:stretch>
        </p:blipFill>
        <p:spPr>
          <a:xfrm>
            <a:off x="1084436" y="4527543"/>
            <a:ext cx="16119145" cy="508744"/>
          </a:xfrm>
          <a:prstGeom prst="rect">
            <a:avLst/>
          </a:prstGeom>
        </p:spPr>
      </p:pic>
      <p:pic>
        <p:nvPicPr>
          <p:cNvPr id="126" name="Image 89" descr="preencoded.png">    </p:cNvPr>
          <p:cNvPicPr>
            <a:picLocks noChangeAspect="1"/>
          </p:cNvPicPr>
          <p:nvPr/>
        </p:nvPicPr>
        <p:blipFill>
          <a:blip r:embed="rId90"/>
          <a:stretch>
            <a:fillRect/>
          </a:stretch>
        </p:blipFill>
        <p:spPr>
          <a:xfrm>
            <a:off x="1084436" y="4527529"/>
            <a:ext cx="5465025" cy="508744"/>
          </a:xfrm>
          <a:prstGeom prst="rect">
            <a:avLst/>
          </a:prstGeom>
        </p:spPr>
      </p:pic>
      <p:sp>
        <p:nvSpPr>
          <p:cNvPr id="127" name="Text 35"/>
          <p:cNvSpPr/>
          <p:nvPr/>
        </p:nvSpPr>
        <p:spPr>
          <a:xfrm>
            <a:off x="1245077" y="4648008"/>
            <a:ext cx="1290161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Refund (total)</a:t>
            </a:r>
            <a:endParaRPr lang="en-US" sz="1476" dirty="0"/>
          </a:p>
        </p:txBody>
      </p:sp>
      <p:pic>
        <p:nvPicPr>
          <p:cNvPr id="128" name="Image 90" descr="preencoded.png">    </p:cNvPr>
          <p:cNvPicPr>
            <a:picLocks noChangeAspect="1"/>
          </p:cNvPicPr>
          <p:nvPr/>
        </p:nvPicPr>
        <p:blipFill>
          <a:blip r:embed="rId91"/>
          <a:stretch>
            <a:fillRect/>
          </a:stretch>
        </p:blipFill>
        <p:spPr>
          <a:xfrm>
            <a:off x="6549442" y="4527525"/>
            <a:ext cx="1524149" cy="508744"/>
          </a:xfrm>
          <a:prstGeom prst="rect">
            <a:avLst/>
          </a:prstGeom>
        </p:spPr>
      </p:pic>
      <p:pic>
        <p:nvPicPr>
          <p:cNvPr id="129" name="Image 91" descr="preencoded.png">    </p:cNvPr>
          <p:cNvPicPr>
            <a:picLocks noChangeAspect="1"/>
          </p:cNvPicPr>
          <p:nvPr/>
        </p:nvPicPr>
        <p:blipFill>
          <a:blip r:embed="rId92"/>
          <a:stretch>
            <a:fillRect/>
          </a:stretch>
        </p:blipFill>
        <p:spPr>
          <a:xfrm>
            <a:off x="6651427" y="4641853"/>
            <a:ext cx="1320165" cy="266700"/>
          </a:xfrm>
          <a:prstGeom prst="rect">
            <a:avLst/>
          </a:prstGeom>
        </p:spPr>
      </p:pic>
      <p:pic>
        <p:nvPicPr>
          <p:cNvPr id="130" name="Image 92" descr="preencoded.png">    </p:cNvPr>
          <p:cNvPicPr>
            <a:picLocks noChangeAspect="1"/>
          </p:cNvPicPr>
          <p:nvPr/>
        </p:nvPicPr>
        <p:blipFill>
          <a:blip r:embed="rId93"/>
          <a:stretch>
            <a:fillRect/>
          </a:stretch>
        </p:blipFill>
        <p:spPr>
          <a:xfrm>
            <a:off x="6727627" y="4689478"/>
            <a:ext cx="171450" cy="171450"/>
          </a:xfrm>
          <a:prstGeom prst="rect">
            <a:avLst/>
          </a:prstGeom>
        </p:spPr>
      </p:pic>
      <p:sp>
        <p:nvSpPr>
          <p:cNvPr id="131" name="Text 36"/>
          <p:cNvSpPr/>
          <p:nvPr/>
        </p:nvSpPr>
        <p:spPr>
          <a:xfrm>
            <a:off x="6952413" y="469900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32" name="Image 93" descr="preencoded.png">    </p:cNvPr>
          <p:cNvPicPr>
            <a:picLocks noChangeAspect="1"/>
          </p:cNvPicPr>
          <p:nvPr/>
        </p:nvPicPr>
        <p:blipFill>
          <a:blip r:embed="rId94"/>
          <a:stretch>
            <a:fillRect/>
          </a:stretch>
        </p:blipFill>
        <p:spPr>
          <a:xfrm>
            <a:off x="8073591" y="4527525"/>
            <a:ext cx="1524149" cy="508744"/>
          </a:xfrm>
          <a:prstGeom prst="rect">
            <a:avLst/>
          </a:prstGeom>
        </p:spPr>
      </p:pic>
      <p:pic>
        <p:nvPicPr>
          <p:cNvPr id="133" name="Image 94" descr="preencoded.png">    </p:cNvPr>
          <p:cNvPicPr>
            <a:picLocks noChangeAspect="1"/>
          </p:cNvPicPr>
          <p:nvPr/>
        </p:nvPicPr>
        <p:blipFill>
          <a:blip r:embed="rId95"/>
          <a:stretch>
            <a:fillRect/>
          </a:stretch>
        </p:blipFill>
        <p:spPr>
          <a:xfrm>
            <a:off x="8175575" y="4641853"/>
            <a:ext cx="1320165" cy="266700"/>
          </a:xfrm>
          <a:prstGeom prst="rect">
            <a:avLst/>
          </a:prstGeom>
        </p:spPr>
      </p:pic>
      <p:pic>
        <p:nvPicPr>
          <p:cNvPr id="134" name="Image 95" descr="preencoded.png">    </p:cNvPr>
          <p:cNvPicPr>
            <a:picLocks noChangeAspect="1"/>
          </p:cNvPicPr>
          <p:nvPr/>
        </p:nvPicPr>
        <p:blipFill>
          <a:blip r:embed="rId96"/>
          <a:stretch>
            <a:fillRect/>
          </a:stretch>
        </p:blipFill>
        <p:spPr>
          <a:xfrm>
            <a:off x="8251775" y="4689478"/>
            <a:ext cx="171450" cy="171450"/>
          </a:xfrm>
          <a:prstGeom prst="rect">
            <a:avLst/>
          </a:prstGeom>
        </p:spPr>
      </p:pic>
      <p:sp>
        <p:nvSpPr>
          <p:cNvPr id="135" name="Text 37"/>
          <p:cNvSpPr/>
          <p:nvPr/>
        </p:nvSpPr>
        <p:spPr>
          <a:xfrm>
            <a:off x="8476562" y="469900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36" name="Image 96" descr="preencoded.png">    </p:cNvPr>
          <p:cNvPicPr>
            <a:picLocks noChangeAspect="1"/>
          </p:cNvPicPr>
          <p:nvPr/>
        </p:nvPicPr>
        <p:blipFill>
          <a:blip r:embed="rId97"/>
          <a:stretch>
            <a:fillRect/>
          </a:stretch>
        </p:blipFill>
        <p:spPr>
          <a:xfrm>
            <a:off x="9597740" y="4527525"/>
            <a:ext cx="1524149" cy="508744"/>
          </a:xfrm>
          <a:prstGeom prst="rect">
            <a:avLst/>
          </a:prstGeom>
        </p:spPr>
      </p:pic>
      <p:pic>
        <p:nvPicPr>
          <p:cNvPr id="137" name="Image 97" descr="preencoded.png">    </p:cNvPr>
          <p:cNvPicPr>
            <a:picLocks noChangeAspect="1"/>
          </p:cNvPicPr>
          <p:nvPr/>
        </p:nvPicPr>
        <p:blipFill>
          <a:blip r:embed="rId98"/>
          <a:stretch>
            <a:fillRect/>
          </a:stretch>
        </p:blipFill>
        <p:spPr>
          <a:xfrm>
            <a:off x="9699724" y="4641853"/>
            <a:ext cx="1320165" cy="266700"/>
          </a:xfrm>
          <a:prstGeom prst="rect">
            <a:avLst/>
          </a:prstGeom>
        </p:spPr>
      </p:pic>
      <p:pic>
        <p:nvPicPr>
          <p:cNvPr id="138" name="Image 98" descr="preencoded.png">    </p:cNvPr>
          <p:cNvPicPr>
            <a:picLocks noChangeAspect="1"/>
          </p:cNvPicPr>
          <p:nvPr/>
        </p:nvPicPr>
        <p:blipFill>
          <a:blip r:embed="rId99"/>
          <a:stretch>
            <a:fillRect/>
          </a:stretch>
        </p:blipFill>
        <p:spPr>
          <a:xfrm>
            <a:off x="9775924" y="4689478"/>
            <a:ext cx="171450" cy="171450"/>
          </a:xfrm>
          <a:prstGeom prst="rect">
            <a:avLst/>
          </a:prstGeom>
        </p:spPr>
      </p:pic>
      <p:sp>
        <p:nvSpPr>
          <p:cNvPr id="139" name="Text 38"/>
          <p:cNvSpPr/>
          <p:nvPr/>
        </p:nvSpPr>
        <p:spPr>
          <a:xfrm>
            <a:off x="10000710" y="469900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40" name="Image 99" descr="preencoded.png">    </p:cNvPr>
          <p:cNvPicPr>
            <a:picLocks noChangeAspect="1"/>
          </p:cNvPicPr>
          <p:nvPr/>
        </p:nvPicPr>
        <p:blipFill>
          <a:blip r:embed="rId100"/>
          <a:stretch>
            <a:fillRect/>
          </a:stretch>
        </p:blipFill>
        <p:spPr>
          <a:xfrm>
            <a:off x="11121870" y="4527525"/>
            <a:ext cx="1524140" cy="508744"/>
          </a:xfrm>
          <a:prstGeom prst="rect">
            <a:avLst/>
          </a:prstGeom>
        </p:spPr>
      </p:pic>
      <p:pic>
        <p:nvPicPr>
          <p:cNvPr id="141" name="Image 100" descr="preencoded.png">    </p:cNvPr>
          <p:cNvPicPr>
            <a:picLocks noChangeAspect="1"/>
          </p:cNvPicPr>
          <p:nvPr/>
        </p:nvPicPr>
        <p:blipFill>
          <a:blip r:embed="rId101"/>
          <a:stretch>
            <a:fillRect/>
          </a:stretch>
        </p:blipFill>
        <p:spPr>
          <a:xfrm>
            <a:off x="11371492" y="4641853"/>
            <a:ext cx="1024890" cy="266700"/>
          </a:xfrm>
          <a:prstGeom prst="rect">
            <a:avLst/>
          </a:prstGeom>
        </p:spPr>
      </p:pic>
      <p:pic>
        <p:nvPicPr>
          <p:cNvPr id="142" name="Image 101" descr="preencoded.png">    </p:cNvPr>
          <p:cNvPicPr>
            <a:picLocks noChangeAspect="1"/>
          </p:cNvPicPr>
          <p:nvPr/>
        </p:nvPicPr>
        <p:blipFill>
          <a:blip r:embed="rId102"/>
          <a:stretch>
            <a:fillRect/>
          </a:stretch>
        </p:blipFill>
        <p:spPr>
          <a:xfrm>
            <a:off x="11447692" y="4689478"/>
            <a:ext cx="171450" cy="171450"/>
          </a:xfrm>
          <a:prstGeom prst="rect">
            <a:avLst/>
          </a:prstGeom>
        </p:spPr>
      </p:pic>
      <p:sp>
        <p:nvSpPr>
          <p:cNvPr id="143" name="Text 39"/>
          <p:cNvSpPr/>
          <p:nvPr/>
        </p:nvSpPr>
        <p:spPr>
          <a:xfrm>
            <a:off x="11672478" y="4699003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144" name="Image 102" descr="preencoded.png">    </p:cNvPr>
          <p:cNvPicPr>
            <a:picLocks noChangeAspect="1"/>
          </p:cNvPicPr>
          <p:nvPr/>
        </p:nvPicPr>
        <p:blipFill>
          <a:blip r:embed="rId103"/>
          <a:stretch>
            <a:fillRect/>
          </a:stretch>
        </p:blipFill>
        <p:spPr>
          <a:xfrm>
            <a:off x="12646000" y="4527525"/>
            <a:ext cx="1524149" cy="508744"/>
          </a:xfrm>
          <a:prstGeom prst="rect">
            <a:avLst/>
          </a:prstGeom>
        </p:spPr>
      </p:pic>
      <p:pic>
        <p:nvPicPr>
          <p:cNvPr id="145" name="Image 103" descr="preencoded.png">    </p:cNvPr>
          <p:cNvPicPr>
            <a:picLocks noChangeAspect="1"/>
          </p:cNvPicPr>
          <p:nvPr/>
        </p:nvPicPr>
        <p:blipFill>
          <a:blip r:embed="rId104"/>
          <a:stretch>
            <a:fillRect/>
          </a:stretch>
        </p:blipFill>
        <p:spPr>
          <a:xfrm>
            <a:off x="12747985" y="4641853"/>
            <a:ext cx="1320165" cy="266700"/>
          </a:xfrm>
          <a:prstGeom prst="rect">
            <a:avLst/>
          </a:prstGeom>
        </p:spPr>
      </p:pic>
      <p:pic>
        <p:nvPicPr>
          <p:cNvPr id="146" name="Image 104" descr="preencoded.png">    </p:cNvPr>
          <p:cNvPicPr>
            <a:picLocks noChangeAspect="1"/>
          </p:cNvPicPr>
          <p:nvPr/>
        </p:nvPicPr>
        <p:blipFill>
          <a:blip r:embed="rId105"/>
          <a:stretch>
            <a:fillRect/>
          </a:stretch>
        </p:blipFill>
        <p:spPr>
          <a:xfrm>
            <a:off x="12824185" y="4689478"/>
            <a:ext cx="171450" cy="171450"/>
          </a:xfrm>
          <a:prstGeom prst="rect">
            <a:avLst/>
          </a:prstGeom>
        </p:spPr>
      </p:pic>
      <p:sp>
        <p:nvSpPr>
          <p:cNvPr id="147" name="Text 40"/>
          <p:cNvSpPr/>
          <p:nvPr/>
        </p:nvSpPr>
        <p:spPr>
          <a:xfrm>
            <a:off x="13048971" y="469900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48" name="Image 105" descr="preencoded.png">    </p:cNvPr>
          <p:cNvPicPr>
            <a:picLocks noChangeAspect="1"/>
          </p:cNvPicPr>
          <p:nvPr/>
        </p:nvPicPr>
        <p:blipFill>
          <a:blip r:embed="rId106"/>
          <a:stretch>
            <a:fillRect/>
          </a:stretch>
        </p:blipFill>
        <p:spPr>
          <a:xfrm>
            <a:off x="14170149" y="4527525"/>
            <a:ext cx="1524149" cy="508744"/>
          </a:xfrm>
          <a:prstGeom prst="rect">
            <a:avLst/>
          </a:prstGeom>
        </p:spPr>
      </p:pic>
      <p:pic>
        <p:nvPicPr>
          <p:cNvPr id="149" name="Image 106" descr="preencoded.png">    </p:cNvPr>
          <p:cNvPicPr>
            <a:picLocks noChangeAspect="1"/>
          </p:cNvPicPr>
          <p:nvPr/>
        </p:nvPicPr>
        <p:blipFill>
          <a:blip r:embed="rId107"/>
          <a:stretch>
            <a:fillRect/>
          </a:stretch>
        </p:blipFill>
        <p:spPr>
          <a:xfrm>
            <a:off x="14272133" y="4641853"/>
            <a:ext cx="1320165" cy="266700"/>
          </a:xfrm>
          <a:prstGeom prst="rect">
            <a:avLst/>
          </a:prstGeom>
        </p:spPr>
      </p:pic>
      <p:pic>
        <p:nvPicPr>
          <p:cNvPr id="150" name="Image 107" descr="preencoded.png">    </p:cNvPr>
          <p:cNvPicPr>
            <a:picLocks noChangeAspect="1"/>
          </p:cNvPicPr>
          <p:nvPr/>
        </p:nvPicPr>
        <p:blipFill>
          <a:blip r:embed="rId108"/>
          <a:stretch>
            <a:fillRect/>
          </a:stretch>
        </p:blipFill>
        <p:spPr>
          <a:xfrm>
            <a:off x="14348333" y="4689478"/>
            <a:ext cx="171450" cy="171450"/>
          </a:xfrm>
          <a:prstGeom prst="rect">
            <a:avLst/>
          </a:prstGeom>
        </p:spPr>
      </p:pic>
      <p:sp>
        <p:nvSpPr>
          <p:cNvPr id="151" name="Text 41"/>
          <p:cNvSpPr/>
          <p:nvPr/>
        </p:nvSpPr>
        <p:spPr>
          <a:xfrm>
            <a:off x="14573120" y="469900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52" name="Image 108" descr="preencoded.png">    </p:cNvPr>
          <p:cNvPicPr>
            <a:picLocks noChangeAspect="1"/>
          </p:cNvPicPr>
          <p:nvPr/>
        </p:nvPicPr>
        <p:blipFill>
          <a:blip r:embed="rId109"/>
          <a:stretch>
            <a:fillRect/>
          </a:stretch>
        </p:blipFill>
        <p:spPr>
          <a:xfrm>
            <a:off x="15694298" y="4527525"/>
            <a:ext cx="1509283" cy="508744"/>
          </a:xfrm>
          <a:prstGeom prst="rect">
            <a:avLst/>
          </a:prstGeom>
        </p:spPr>
      </p:pic>
      <p:pic>
        <p:nvPicPr>
          <p:cNvPr id="153" name="Image 109" descr="preencoded.png">    </p:cNvPr>
          <p:cNvPicPr>
            <a:picLocks noChangeAspect="1"/>
          </p:cNvPicPr>
          <p:nvPr/>
        </p:nvPicPr>
        <p:blipFill>
          <a:blip r:embed="rId110"/>
          <a:stretch>
            <a:fillRect/>
          </a:stretch>
        </p:blipFill>
        <p:spPr>
          <a:xfrm>
            <a:off x="15796282" y="4641853"/>
            <a:ext cx="1320165" cy="266700"/>
          </a:xfrm>
          <a:prstGeom prst="rect">
            <a:avLst/>
          </a:prstGeom>
        </p:spPr>
      </p:pic>
      <p:pic>
        <p:nvPicPr>
          <p:cNvPr id="154" name="Image 110" descr="preencoded.png">    </p:cNvPr>
          <p:cNvPicPr>
            <a:picLocks noChangeAspect="1"/>
          </p:cNvPicPr>
          <p:nvPr/>
        </p:nvPicPr>
        <p:blipFill>
          <a:blip r:embed="rId111"/>
          <a:stretch>
            <a:fillRect/>
          </a:stretch>
        </p:blipFill>
        <p:spPr>
          <a:xfrm>
            <a:off x="15872482" y="4689478"/>
            <a:ext cx="171450" cy="171450"/>
          </a:xfrm>
          <a:prstGeom prst="rect">
            <a:avLst/>
          </a:prstGeom>
        </p:spPr>
      </p:pic>
      <p:sp>
        <p:nvSpPr>
          <p:cNvPr id="155" name="Text 42"/>
          <p:cNvSpPr/>
          <p:nvPr/>
        </p:nvSpPr>
        <p:spPr>
          <a:xfrm>
            <a:off x="16097269" y="469900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56" name="Image 111" descr="preencoded.png">    </p:cNvPr>
          <p:cNvPicPr>
            <a:picLocks noChangeAspect="1"/>
          </p:cNvPicPr>
          <p:nvPr/>
        </p:nvPicPr>
        <p:blipFill>
          <a:blip r:embed="rId112"/>
          <a:stretch>
            <a:fillRect/>
          </a:stretch>
        </p:blipFill>
        <p:spPr>
          <a:xfrm>
            <a:off x="1084436" y="5036288"/>
            <a:ext cx="16119145" cy="508744"/>
          </a:xfrm>
          <a:prstGeom prst="rect">
            <a:avLst/>
          </a:prstGeom>
        </p:spPr>
      </p:pic>
      <p:pic>
        <p:nvPicPr>
          <p:cNvPr id="157" name="Image 112" descr="preencoded.png">    </p:cNvPr>
          <p:cNvPicPr>
            <a:picLocks noChangeAspect="1"/>
          </p:cNvPicPr>
          <p:nvPr/>
        </p:nvPicPr>
        <p:blipFill>
          <a:blip r:embed="rId113"/>
          <a:stretch>
            <a:fillRect/>
          </a:stretch>
        </p:blipFill>
        <p:spPr>
          <a:xfrm>
            <a:off x="1084436" y="5036287"/>
            <a:ext cx="5465025" cy="508744"/>
          </a:xfrm>
          <a:prstGeom prst="rect">
            <a:avLst/>
          </a:prstGeom>
        </p:spPr>
      </p:pic>
      <p:sp>
        <p:nvSpPr>
          <p:cNvPr id="158" name="Text 43"/>
          <p:cNvSpPr/>
          <p:nvPr/>
        </p:nvSpPr>
        <p:spPr>
          <a:xfrm>
            <a:off x="1245077" y="5156777"/>
            <a:ext cx="1890236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Partial linked refund</a:t>
            </a:r>
            <a:endParaRPr lang="en-US" sz="1476" dirty="0"/>
          </a:p>
        </p:txBody>
      </p:sp>
      <p:pic>
        <p:nvPicPr>
          <p:cNvPr id="159" name="Image 113" descr="preencoded.png">    </p:cNvPr>
          <p:cNvPicPr>
            <a:picLocks noChangeAspect="1"/>
          </p:cNvPicPr>
          <p:nvPr/>
        </p:nvPicPr>
        <p:blipFill>
          <a:blip r:embed="rId114"/>
          <a:stretch>
            <a:fillRect/>
          </a:stretch>
        </p:blipFill>
        <p:spPr>
          <a:xfrm>
            <a:off x="6549442" y="5036288"/>
            <a:ext cx="1524149" cy="508744"/>
          </a:xfrm>
          <a:prstGeom prst="rect">
            <a:avLst/>
          </a:prstGeom>
        </p:spPr>
      </p:pic>
      <p:pic>
        <p:nvPicPr>
          <p:cNvPr id="160" name="Image 114" descr="preencoded.png">    </p:cNvPr>
          <p:cNvPicPr>
            <a:picLocks noChangeAspect="1"/>
          </p:cNvPicPr>
          <p:nvPr/>
        </p:nvPicPr>
        <p:blipFill>
          <a:blip r:embed="rId115"/>
          <a:stretch>
            <a:fillRect/>
          </a:stretch>
        </p:blipFill>
        <p:spPr>
          <a:xfrm>
            <a:off x="6651427" y="5150616"/>
            <a:ext cx="1320165" cy="266700"/>
          </a:xfrm>
          <a:prstGeom prst="rect">
            <a:avLst/>
          </a:prstGeom>
        </p:spPr>
      </p:pic>
      <p:pic>
        <p:nvPicPr>
          <p:cNvPr id="161" name="Image 115" descr="preencoded.png">    </p:cNvPr>
          <p:cNvPicPr>
            <a:picLocks noChangeAspect="1"/>
          </p:cNvPicPr>
          <p:nvPr/>
        </p:nvPicPr>
        <p:blipFill>
          <a:blip r:embed="rId116"/>
          <a:stretch>
            <a:fillRect/>
          </a:stretch>
        </p:blipFill>
        <p:spPr>
          <a:xfrm>
            <a:off x="6727627" y="5198241"/>
            <a:ext cx="171450" cy="171450"/>
          </a:xfrm>
          <a:prstGeom prst="rect">
            <a:avLst/>
          </a:prstGeom>
        </p:spPr>
      </p:pic>
      <p:sp>
        <p:nvSpPr>
          <p:cNvPr id="162" name="Text 44"/>
          <p:cNvSpPr/>
          <p:nvPr/>
        </p:nvSpPr>
        <p:spPr>
          <a:xfrm>
            <a:off x="6952413" y="520776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63" name="Image 116" descr="preencoded.png">    </p:cNvPr>
          <p:cNvPicPr>
            <a:picLocks noChangeAspect="1"/>
          </p:cNvPicPr>
          <p:nvPr/>
        </p:nvPicPr>
        <p:blipFill>
          <a:blip r:embed="rId117"/>
          <a:stretch>
            <a:fillRect/>
          </a:stretch>
        </p:blipFill>
        <p:spPr>
          <a:xfrm>
            <a:off x="8073591" y="5036288"/>
            <a:ext cx="1524149" cy="508744"/>
          </a:xfrm>
          <a:prstGeom prst="rect">
            <a:avLst/>
          </a:prstGeom>
        </p:spPr>
      </p:pic>
      <p:pic>
        <p:nvPicPr>
          <p:cNvPr id="164" name="Image 117" descr="preencoded.png">    </p:cNvPr>
          <p:cNvPicPr>
            <a:picLocks noChangeAspect="1"/>
          </p:cNvPicPr>
          <p:nvPr/>
        </p:nvPicPr>
        <p:blipFill>
          <a:blip r:embed="rId118"/>
          <a:stretch>
            <a:fillRect/>
          </a:stretch>
        </p:blipFill>
        <p:spPr>
          <a:xfrm>
            <a:off x="8175575" y="5150616"/>
            <a:ext cx="1320165" cy="266700"/>
          </a:xfrm>
          <a:prstGeom prst="rect">
            <a:avLst/>
          </a:prstGeom>
        </p:spPr>
      </p:pic>
      <p:pic>
        <p:nvPicPr>
          <p:cNvPr id="165" name="Image 118" descr="preencoded.png">    </p:cNvPr>
          <p:cNvPicPr>
            <a:picLocks noChangeAspect="1"/>
          </p:cNvPicPr>
          <p:nvPr/>
        </p:nvPicPr>
        <p:blipFill>
          <a:blip r:embed="rId119"/>
          <a:stretch>
            <a:fillRect/>
          </a:stretch>
        </p:blipFill>
        <p:spPr>
          <a:xfrm>
            <a:off x="8251775" y="5198241"/>
            <a:ext cx="171450" cy="171450"/>
          </a:xfrm>
          <a:prstGeom prst="rect">
            <a:avLst/>
          </a:prstGeom>
        </p:spPr>
      </p:pic>
      <p:sp>
        <p:nvSpPr>
          <p:cNvPr id="166" name="Text 45"/>
          <p:cNvSpPr/>
          <p:nvPr/>
        </p:nvSpPr>
        <p:spPr>
          <a:xfrm>
            <a:off x="8476562" y="520776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67" name="Image 119" descr="preencoded.png">    </p:cNvPr>
          <p:cNvPicPr>
            <a:picLocks noChangeAspect="1"/>
          </p:cNvPicPr>
          <p:nvPr/>
        </p:nvPicPr>
        <p:blipFill>
          <a:blip r:embed="rId120"/>
          <a:stretch>
            <a:fillRect/>
          </a:stretch>
        </p:blipFill>
        <p:spPr>
          <a:xfrm>
            <a:off x="9597740" y="5036288"/>
            <a:ext cx="1524149" cy="508744"/>
          </a:xfrm>
          <a:prstGeom prst="rect">
            <a:avLst/>
          </a:prstGeom>
        </p:spPr>
      </p:pic>
      <p:pic>
        <p:nvPicPr>
          <p:cNvPr id="168" name="Image 120" descr="preencoded.png">    </p:cNvPr>
          <p:cNvPicPr>
            <a:picLocks noChangeAspect="1"/>
          </p:cNvPicPr>
          <p:nvPr/>
        </p:nvPicPr>
        <p:blipFill>
          <a:blip r:embed="rId121"/>
          <a:stretch>
            <a:fillRect/>
          </a:stretch>
        </p:blipFill>
        <p:spPr>
          <a:xfrm>
            <a:off x="9699724" y="5150616"/>
            <a:ext cx="1320165" cy="266700"/>
          </a:xfrm>
          <a:prstGeom prst="rect">
            <a:avLst/>
          </a:prstGeom>
        </p:spPr>
      </p:pic>
      <p:pic>
        <p:nvPicPr>
          <p:cNvPr id="169" name="Image 121" descr="preencoded.png">    </p:cNvPr>
          <p:cNvPicPr>
            <a:picLocks noChangeAspect="1"/>
          </p:cNvPicPr>
          <p:nvPr/>
        </p:nvPicPr>
        <p:blipFill>
          <a:blip r:embed="rId122"/>
          <a:stretch>
            <a:fillRect/>
          </a:stretch>
        </p:blipFill>
        <p:spPr>
          <a:xfrm>
            <a:off x="9775924" y="5198241"/>
            <a:ext cx="171450" cy="171450"/>
          </a:xfrm>
          <a:prstGeom prst="rect">
            <a:avLst/>
          </a:prstGeom>
        </p:spPr>
      </p:pic>
      <p:sp>
        <p:nvSpPr>
          <p:cNvPr id="170" name="Text 46"/>
          <p:cNvSpPr/>
          <p:nvPr/>
        </p:nvSpPr>
        <p:spPr>
          <a:xfrm>
            <a:off x="10000710" y="520776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71" name="Image 122" descr="preencoded.png">    </p:cNvPr>
          <p:cNvPicPr>
            <a:picLocks noChangeAspect="1"/>
          </p:cNvPicPr>
          <p:nvPr/>
        </p:nvPicPr>
        <p:blipFill>
          <a:blip r:embed="rId123"/>
          <a:stretch>
            <a:fillRect/>
          </a:stretch>
        </p:blipFill>
        <p:spPr>
          <a:xfrm>
            <a:off x="11121870" y="5036287"/>
            <a:ext cx="1524140" cy="508744"/>
          </a:xfrm>
          <a:prstGeom prst="rect">
            <a:avLst/>
          </a:prstGeom>
        </p:spPr>
      </p:pic>
      <p:pic>
        <p:nvPicPr>
          <p:cNvPr id="172" name="Image 123" descr="preencoded.png">    </p:cNvPr>
          <p:cNvPicPr>
            <a:picLocks noChangeAspect="1"/>
          </p:cNvPicPr>
          <p:nvPr/>
        </p:nvPicPr>
        <p:blipFill>
          <a:blip r:embed="rId124"/>
          <a:stretch>
            <a:fillRect/>
          </a:stretch>
        </p:blipFill>
        <p:spPr>
          <a:xfrm>
            <a:off x="11371492" y="5150615"/>
            <a:ext cx="1024890" cy="266700"/>
          </a:xfrm>
          <a:prstGeom prst="rect">
            <a:avLst/>
          </a:prstGeom>
        </p:spPr>
      </p:pic>
      <p:pic>
        <p:nvPicPr>
          <p:cNvPr id="173" name="Image 124" descr="preencoded.png">    </p:cNvPr>
          <p:cNvPicPr>
            <a:picLocks noChangeAspect="1"/>
          </p:cNvPicPr>
          <p:nvPr/>
        </p:nvPicPr>
        <p:blipFill>
          <a:blip r:embed="rId125"/>
          <a:stretch>
            <a:fillRect/>
          </a:stretch>
        </p:blipFill>
        <p:spPr>
          <a:xfrm>
            <a:off x="11447692" y="5198240"/>
            <a:ext cx="171450" cy="171450"/>
          </a:xfrm>
          <a:prstGeom prst="rect">
            <a:avLst/>
          </a:prstGeom>
        </p:spPr>
      </p:pic>
      <p:sp>
        <p:nvSpPr>
          <p:cNvPr id="174" name="Text 47"/>
          <p:cNvSpPr/>
          <p:nvPr/>
        </p:nvSpPr>
        <p:spPr>
          <a:xfrm>
            <a:off x="11672478" y="5207765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175" name="Image 125" descr="preencoded.png">    </p:cNvPr>
          <p:cNvPicPr>
            <a:picLocks noChangeAspect="1"/>
          </p:cNvPicPr>
          <p:nvPr/>
        </p:nvPicPr>
        <p:blipFill>
          <a:blip r:embed="rId126"/>
          <a:stretch>
            <a:fillRect/>
          </a:stretch>
        </p:blipFill>
        <p:spPr>
          <a:xfrm>
            <a:off x="12646000" y="5036287"/>
            <a:ext cx="1524149" cy="508744"/>
          </a:xfrm>
          <a:prstGeom prst="rect">
            <a:avLst/>
          </a:prstGeom>
        </p:spPr>
      </p:pic>
      <p:pic>
        <p:nvPicPr>
          <p:cNvPr id="176" name="Image 126" descr="preencoded.png">    </p:cNvPr>
          <p:cNvPicPr>
            <a:picLocks noChangeAspect="1"/>
          </p:cNvPicPr>
          <p:nvPr/>
        </p:nvPicPr>
        <p:blipFill>
          <a:blip r:embed="rId127"/>
          <a:stretch>
            <a:fillRect/>
          </a:stretch>
        </p:blipFill>
        <p:spPr>
          <a:xfrm>
            <a:off x="12747985" y="5150615"/>
            <a:ext cx="1320165" cy="266700"/>
          </a:xfrm>
          <a:prstGeom prst="rect">
            <a:avLst/>
          </a:prstGeom>
        </p:spPr>
      </p:pic>
      <p:pic>
        <p:nvPicPr>
          <p:cNvPr id="177" name="Image 127" descr="preencoded.png">    </p:cNvPr>
          <p:cNvPicPr>
            <a:picLocks noChangeAspect="1"/>
          </p:cNvPicPr>
          <p:nvPr/>
        </p:nvPicPr>
        <p:blipFill>
          <a:blip r:embed="rId128"/>
          <a:stretch>
            <a:fillRect/>
          </a:stretch>
        </p:blipFill>
        <p:spPr>
          <a:xfrm>
            <a:off x="12824185" y="5198240"/>
            <a:ext cx="171450" cy="171450"/>
          </a:xfrm>
          <a:prstGeom prst="rect">
            <a:avLst/>
          </a:prstGeom>
        </p:spPr>
      </p:pic>
      <p:sp>
        <p:nvSpPr>
          <p:cNvPr id="178" name="Text 48"/>
          <p:cNvSpPr/>
          <p:nvPr/>
        </p:nvSpPr>
        <p:spPr>
          <a:xfrm>
            <a:off x="13048971" y="5207765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79" name="Image 128" descr="preencoded.png">    </p:cNvPr>
          <p:cNvPicPr>
            <a:picLocks noChangeAspect="1"/>
          </p:cNvPicPr>
          <p:nvPr/>
        </p:nvPicPr>
        <p:blipFill>
          <a:blip r:embed="rId129"/>
          <a:stretch>
            <a:fillRect/>
          </a:stretch>
        </p:blipFill>
        <p:spPr>
          <a:xfrm>
            <a:off x="14170149" y="5036287"/>
            <a:ext cx="1524149" cy="508744"/>
          </a:xfrm>
          <a:prstGeom prst="rect">
            <a:avLst/>
          </a:prstGeom>
        </p:spPr>
      </p:pic>
      <p:pic>
        <p:nvPicPr>
          <p:cNvPr id="180" name="Image 129" descr="preencoded.png">    </p:cNvPr>
          <p:cNvPicPr>
            <a:picLocks noChangeAspect="1"/>
          </p:cNvPicPr>
          <p:nvPr/>
        </p:nvPicPr>
        <p:blipFill>
          <a:blip r:embed="rId130"/>
          <a:stretch>
            <a:fillRect/>
          </a:stretch>
        </p:blipFill>
        <p:spPr>
          <a:xfrm>
            <a:off x="14272133" y="5150615"/>
            <a:ext cx="1320165" cy="266700"/>
          </a:xfrm>
          <a:prstGeom prst="rect">
            <a:avLst/>
          </a:prstGeom>
        </p:spPr>
      </p:pic>
      <p:pic>
        <p:nvPicPr>
          <p:cNvPr id="181" name="Image 130" descr="preencoded.png">    </p:cNvPr>
          <p:cNvPicPr>
            <a:picLocks noChangeAspect="1"/>
          </p:cNvPicPr>
          <p:nvPr/>
        </p:nvPicPr>
        <p:blipFill>
          <a:blip r:embed="rId131"/>
          <a:stretch>
            <a:fillRect/>
          </a:stretch>
        </p:blipFill>
        <p:spPr>
          <a:xfrm>
            <a:off x="14348333" y="5198240"/>
            <a:ext cx="171450" cy="171450"/>
          </a:xfrm>
          <a:prstGeom prst="rect">
            <a:avLst/>
          </a:prstGeom>
        </p:spPr>
      </p:pic>
      <p:sp>
        <p:nvSpPr>
          <p:cNvPr id="182" name="Text 49"/>
          <p:cNvSpPr/>
          <p:nvPr/>
        </p:nvSpPr>
        <p:spPr>
          <a:xfrm>
            <a:off x="14573120" y="5207765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83" name="Image 131" descr="preencoded.png">    </p:cNvPr>
          <p:cNvPicPr>
            <a:picLocks noChangeAspect="1"/>
          </p:cNvPicPr>
          <p:nvPr/>
        </p:nvPicPr>
        <p:blipFill>
          <a:blip r:embed="rId132"/>
          <a:stretch>
            <a:fillRect/>
          </a:stretch>
        </p:blipFill>
        <p:spPr>
          <a:xfrm>
            <a:off x="15694279" y="5036287"/>
            <a:ext cx="1509302" cy="508744"/>
          </a:xfrm>
          <a:prstGeom prst="rect">
            <a:avLst/>
          </a:prstGeom>
        </p:spPr>
      </p:pic>
      <p:pic>
        <p:nvPicPr>
          <p:cNvPr id="184" name="Image 132" descr="preencoded.png">    </p:cNvPr>
          <p:cNvPicPr>
            <a:picLocks noChangeAspect="1"/>
          </p:cNvPicPr>
          <p:nvPr/>
        </p:nvPicPr>
        <p:blipFill>
          <a:blip r:embed="rId133"/>
          <a:stretch>
            <a:fillRect/>
          </a:stretch>
        </p:blipFill>
        <p:spPr>
          <a:xfrm>
            <a:off x="15796264" y="5150615"/>
            <a:ext cx="1320165" cy="266700"/>
          </a:xfrm>
          <a:prstGeom prst="rect">
            <a:avLst/>
          </a:prstGeom>
        </p:spPr>
      </p:pic>
      <p:pic>
        <p:nvPicPr>
          <p:cNvPr id="185" name="Image 133" descr="preencoded.png">    </p:cNvPr>
          <p:cNvPicPr>
            <a:picLocks noChangeAspect="1"/>
          </p:cNvPicPr>
          <p:nvPr/>
        </p:nvPicPr>
        <p:blipFill>
          <a:blip r:embed="rId134"/>
          <a:stretch>
            <a:fillRect/>
          </a:stretch>
        </p:blipFill>
        <p:spPr>
          <a:xfrm>
            <a:off x="15872464" y="5198240"/>
            <a:ext cx="171450" cy="171450"/>
          </a:xfrm>
          <a:prstGeom prst="rect">
            <a:avLst/>
          </a:prstGeom>
        </p:spPr>
      </p:pic>
      <p:sp>
        <p:nvSpPr>
          <p:cNvPr id="186" name="Text 50"/>
          <p:cNvSpPr/>
          <p:nvPr/>
        </p:nvSpPr>
        <p:spPr>
          <a:xfrm>
            <a:off x="16097250" y="5207765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87" name="Image 134" descr="preencoded.png">    </p:cNvPr>
          <p:cNvPicPr>
            <a:picLocks noChangeAspect="1"/>
          </p:cNvPicPr>
          <p:nvPr/>
        </p:nvPicPr>
        <p:blipFill>
          <a:blip r:embed="rId135"/>
          <a:stretch>
            <a:fillRect/>
          </a:stretch>
        </p:blipFill>
        <p:spPr>
          <a:xfrm>
            <a:off x="1084436" y="5545031"/>
            <a:ext cx="16119145" cy="508744"/>
          </a:xfrm>
          <a:prstGeom prst="rect">
            <a:avLst/>
          </a:prstGeom>
        </p:spPr>
      </p:pic>
      <p:pic>
        <p:nvPicPr>
          <p:cNvPr id="188" name="Image 135" descr="preencoded.png">    </p:cNvPr>
          <p:cNvPicPr>
            <a:picLocks noChangeAspect="1"/>
          </p:cNvPicPr>
          <p:nvPr/>
        </p:nvPicPr>
        <p:blipFill>
          <a:blip r:embed="rId136"/>
          <a:stretch>
            <a:fillRect/>
          </a:stretch>
        </p:blipFill>
        <p:spPr>
          <a:xfrm>
            <a:off x="1084436" y="5545042"/>
            <a:ext cx="5465025" cy="508744"/>
          </a:xfrm>
          <a:prstGeom prst="rect">
            <a:avLst/>
          </a:prstGeom>
        </p:spPr>
      </p:pic>
      <p:sp>
        <p:nvSpPr>
          <p:cNvPr id="189" name="Text 51"/>
          <p:cNvSpPr/>
          <p:nvPr/>
        </p:nvSpPr>
        <p:spPr>
          <a:xfrm>
            <a:off x="1245077" y="5665545"/>
            <a:ext cx="1720215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Standalone refund</a:t>
            </a:r>
            <a:endParaRPr lang="en-US" sz="1476" dirty="0"/>
          </a:p>
        </p:txBody>
      </p:sp>
      <p:pic>
        <p:nvPicPr>
          <p:cNvPr id="190" name="Image 136" descr="preencoded.png">    </p:cNvPr>
          <p:cNvPicPr>
            <a:picLocks noChangeAspect="1"/>
          </p:cNvPicPr>
          <p:nvPr/>
        </p:nvPicPr>
        <p:blipFill>
          <a:blip r:embed="rId137"/>
          <a:stretch>
            <a:fillRect/>
          </a:stretch>
        </p:blipFill>
        <p:spPr>
          <a:xfrm>
            <a:off x="6549442" y="5545050"/>
            <a:ext cx="1524149" cy="508744"/>
          </a:xfrm>
          <a:prstGeom prst="rect">
            <a:avLst/>
          </a:prstGeom>
        </p:spPr>
      </p:pic>
      <p:pic>
        <p:nvPicPr>
          <p:cNvPr id="191" name="Image 137" descr="preencoded.png">    </p:cNvPr>
          <p:cNvPicPr>
            <a:picLocks noChangeAspect="1"/>
          </p:cNvPicPr>
          <p:nvPr/>
        </p:nvPicPr>
        <p:blipFill>
          <a:blip r:embed="rId138"/>
          <a:stretch>
            <a:fillRect/>
          </a:stretch>
        </p:blipFill>
        <p:spPr>
          <a:xfrm>
            <a:off x="6651427" y="5659378"/>
            <a:ext cx="1320165" cy="266700"/>
          </a:xfrm>
          <a:prstGeom prst="rect">
            <a:avLst/>
          </a:prstGeom>
        </p:spPr>
      </p:pic>
      <p:pic>
        <p:nvPicPr>
          <p:cNvPr id="192" name="Image 138" descr="preencoded.png">    </p:cNvPr>
          <p:cNvPicPr>
            <a:picLocks noChangeAspect="1"/>
          </p:cNvPicPr>
          <p:nvPr/>
        </p:nvPicPr>
        <p:blipFill>
          <a:blip r:embed="rId139"/>
          <a:stretch>
            <a:fillRect/>
          </a:stretch>
        </p:blipFill>
        <p:spPr>
          <a:xfrm>
            <a:off x="6727627" y="5707003"/>
            <a:ext cx="171450" cy="171450"/>
          </a:xfrm>
          <a:prstGeom prst="rect">
            <a:avLst/>
          </a:prstGeom>
        </p:spPr>
      </p:pic>
      <p:sp>
        <p:nvSpPr>
          <p:cNvPr id="193" name="Text 52"/>
          <p:cNvSpPr/>
          <p:nvPr/>
        </p:nvSpPr>
        <p:spPr>
          <a:xfrm>
            <a:off x="6952413" y="571652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94" name="Image 139" descr="preencoded.png">    </p:cNvPr>
          <p:cNvPicPr>
            <a:picLocks noChangeAspect="1"/>
          </p:cNvPicPr>
          <p:nvPr/>
        </p:nvPicPr>
        <p:blipFill>
          <a:blip r:embed="rId140"/>
          <a:stretch>
            <a:fillRect/>
          </a:stretch>
        </p:blipFill>
        <p:spPr>
          <a:xfrm>
            <a:off x="8073591" y="5545050"/>
            <a:ext cx="1524149" cy="508744"/>
          </a:xfrm>
          <a:prstGeom prst="rect">
            <a:avLst/>
          </a:prstGeom>
        </p:spPr>
      </p:pic>
      <p:pic>
        <p:nvPicPr>
          <p:cNvPr id="195" name="Image 140" descr="preencoded.png">    </p:cNvPr>
          <p:cNvPicPr>
            <a:picLocks noChangeAspect="1"/>
          </p:cNvPicPr>
          <p:nvPr/>
        </p:nvPicPr>
        <p:blipFill>
          <a:blip r:embed="rId141"/>
          <a:stretch>
            <a:fillRect/>
          </a:stretch>
        </p:blipFill>
        <p:spPr>
          <a:xfrm>
            <a:off x="8175575" y="5659378"/>
            <a:ext cx="1320165" cy="266700"/>
          </a:xfrm>
          <a:prstGeom prst="rect">
            <a:avLst/>
          </a:prstGeom>
        </p:spPr>
      </p:pic>
      <p:pic>
        <p:nvPicPr>
          <p:cNvPr id="196" name="Image 141" descr="preencoded.png">    </p:cNvPr>
          <p:cNvPicPr>
            <a:picLocks noChangeAspect="1"/>
          </p:cNvPicPr>
          <p:nvPr/>
        </p:nvPicPr>
        <p:blipFill>
          <a:blip r:embed="rId142"/>
          <a:stretch>
            <a:fillRect/>
          </a:stretch>
        </p:blipFill>
        <p:spPr>
          <a:xfrm>
            <a:off x="8251775" y="5707003"/>
            <a:ext cx="171450" cy="171450"/>
          </a:xfrm>
          <a:prstGeom prst="rect">
            <a:avLst/>
          </a:prstGeom>
        </p:spPr>
      </p:pic>
      <p:sp>
        <p:nvSpPr>
          <p:cNvPr id="197" name="Text 53"/>
          <p:cNvSpPr/>
          <p:nvPr/>
        </p:nvSpPr>
        <p:spPr>
          <a:xfrm>
            <a:off x="8476562" y="571652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98" name="Image 142" descr="preencoded.png">    </p:cNvPr>
          <p:cNvPicPr>
            <a:picLocks noChangeAspect="1"/>
          </p:cNvPicPr>
          <p:nvPr/>
        </p:nvPicPr>
        <p:blipFill>
          <a:blip r:embed="rId143"/>
          <a:stretch>
            <a:fillRect/>
          </a:stretch>
        </p:blipFill>
        <p:spPr>
          <a:xfrm>
            <a:off x="9597740" y="5545050"/>
            <a:ext cx="1524149" cy="508744"/>
          </a:xfrm>
          <a:prstGeom prst="rect">
            <a:avLst/>
          </a:prstGeom>
        </p:spPr>
      </p:pic>
      <p:pic>
        <p:nvPicPr>
          <p:cNvPr id="199" name="Image 143" descr="preencoded.png">    </p:cNvPr>
          <p:cNvPicPr>
            <a:picLocks noChangeAspect="1"/>
          </p:cNvPicPr>
          <p:nvPr/>
        </p:nvPicPr>
        <p:blipFill>
          <a:blip r:embed="rId144"/>
          <a:stretch>
            <a:fillRect/>
          </a:stretch>
        </p:blipFill>
        <p:spPr>
          <a:xfrm>
            <a:off x="9699724" y="5659378"/>
            <a:ext cx="1320165" cy="266700"/>
          </a:xfrm>
          <a:prstGeom prst="rect">
            <a:avLst/>
          </a:prstGeom>
        </p:spPr>
      </p:pic>
      <p:pic>
        <p:nvPicPr>
          <p:cNvPr id="200" name="Image 144" descr="preencoded.png">    </p:cNvPr>
          <p:cNvPicPr>
            <a:picLocks noChangeAspect="1"/>
          </p:cNvPicPr>
          <p:nvPr/>
        </p:nvPicPr>
        <p:blipFill>
          <a:blip r:embed="rId145"/>
          <a:stretch>
            <a:fillRect/>
          </a:stretch>
        </p:blipFill>
        <p:spPr>
          <a:xfrm>
            <a:off x="9775924" y="5707003"/>
            <a:ext cx="171450" cy="171450"/>
          </a:xfrm>
          <a:prstGeom prst="rect">
            <a:avLst/>
          </a:prstGeom>
        </p:spPr>
      </p:pic>
      <p:sp>
        <p:nvSpPr>
          <p:cNvPr id="201" name="Text 54"/>
          <p:cNvSpPr/>
          <p:nvPr/>
        </p:nvSpPr>
        <p:spPr>
          <a:xfrm>
            <a:off x="10000710" y="571652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02" name="Image 145" descr="preencoded.png">    </p:cNvPr>
          <p:cNvPicPr>
            <a:picLocks noChangeAspect="1"/>
          </p:cNvPicPr>
          <p:nvPr/>
        </p:nvPicPr>
        <p:blipFill>
          <a:blip r:embed="rId146"/>
          <a:stretch>
            <a:fillRect/>
          </a:stretch>
        </p:blipFill>
        <p:spPr>
          <a:xfrm>
            <a:off x="11121870" y="5545050"/>
            <a:ext cx="1524140" cy="508744"/>
          </a:xfrm>
          <a:prstGeom prst="rect">
            <a:avLst/>
          </a:prstGeom>
        </p:spPr>
      </p:pic>
      <p:pic>
        <p:nvPicPr>
          <p:cNvPr id="203" name="Image 146" descr="preencoded.png">    </p:cNvPr>
          <p:cNvPicPr>
            <a:picLocks noChangeAspect="1"/>
          </p:cNvPicPr>
          <p:nvPr/>
        </p:nvPicPr>
        <p:blipFill>
          <a:blip r:embed="rId147"/>
          <a:stretch>
            <a:fillRect/>
          </a:stretch>
        </p:blipFill>
        <p:spPr>
          <a:xfrm>
            <a:off x="11223854" y="5659378"/>
            <a:ext cx="1320165" cy="266700"/>
          </a:xfrm>
          <a:prstGeom prst="rect">
            <a:avLst/>
          </a:prstGeom>
        </p:spPr>
      </p:pic>
      <p:pic>
        <p:nvPicPr>
          <p:cNvPr id="204" name="Image 147" descr="preencoded.png">    </p:cNvPr>
          <p:cNvPicPr>
            <a:picLocks noChangeAspect="1"/>
          </p:cNvPicPr>
          <p:nvPr/>
        </p:nvPicPr>
        <p:blipFill>
          <a:blip r:embed="rId148"/>
          <a:stretch>
            <a:fillRect/>
          </a:stretch>
        </p:blipFill>
        <p:spPr>
          <a:xfrm>
            <a:off x="11300054" y="5707003"/>
            <a:ext cx="171450" cy="171450"/>
          </a:xfrm>
          <a:prstGeom prst="rect">
            <a:avLst/>
          </a:prstGeom>
        </p:spPr>
      </p:pic>
      <p:sp>
        <p:nvSpPr>
          <p:cNvPr id="205" name="Text 55"/>
          <p:cNvSpPr/>
          <p:nvPr/>
        </p:nvSpPr>
        <p:spPr>
          <a:xfrm>
            <a:off x="11524841" y="571652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06" name="Image 148" descr="preencoded.png">    </p:cNvPr>
          <p:cNvPicPr>
            <a:picLocks noChangeAspect="1"/>
          </p:cNvPicPr>
          <p:nvPr/>
        </p:nvPicPr>
        <p:blipFill>
          <a:blip r:embed="rId149"/>
          <a:stretch>
            <a:fillRect/>
          </a:stretch>
        </p:blipFill>
        <p:spPr>
          <a:xfrm>
            <a:off x="12646000" y="5545050"/>
            <a:ext cx="1524149" cy="508744"/>
          </a:xfrm>
          <a:prstGeom prst="rect">
            <a:avLst/>
          </a:prstGeom>
        </p:spPr>
      </p:pic>
      <p:pic>
        <p:nvPicPr>
          <p:cNvPr id="207" name="Image 149" descr="preencoded.png">    </p:cNvPr>
          <p:cNvPicPr>
            <a:picLocks noChangeAspect="1"/>
          </p:cNvPicPr>
          <p:nvPr/>
        </p:nvPicPr>
        <p:blipFill>
          <a:blip r:embed="rId150"/>
          <a:stretch>
            <a:fillRect/>
          </a:stretch>
        </p:blipFill>
        <p:spPr>
          <a:xfrm>
            <a:off x="12747985" y="5659378"/>
            <a:ext cx="1320165" cy="266700"/>
          </a:xfrm>
          <a:prstGeom prst="rect">
            <a:avLst/>
          </a:prstGeom>
        </p:spPr>
      </p:pic>
      <p:pic>
        <p:nvPicPr>
          <p:cNvPr id="208" name="Image 150" descr="preencoded.png">    </p:cNvPr>
          <p:cNvPicPr>
            <a:picLocks noChangeAspect="1"/>
          </p:cNvPicPr>
          <p:nvPr/>
        </p:nvPicPr>
        <p:blipFill>
          <a:blip r:embed="rId151"/>
          <a:stretch>
            <a:fillRect/>
          </a:stretch>
        </p:blipFill>
        <p:spPr>
          <a:xfrm>
            <a:off x="12824185" y="5707003"/>
            <a:ext cx="171450" cy="171450"/>
          </a:xfrm>
          <a:prstGeom prst="rect">
            <a:avLst/>
          </a:prstGeom>
        </p:spPr>
      </p:pic>
      <p:sp>
        <p:nvSpPr>
          <p:cNvPr id="209" name="Text 56"/>
          <p:cNvSpPr/>
          <p:nvPr/>
        </p:nvSpPr>
        <p:spPr>
          <a:xfrm>
            <a:off x="13048971" y="571652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10" name="Image 151" descr="preencoded.png">    </p:cNvPr>
          <p:cNvPicPr>
            <a:picLocks noChangeAspect="1"/>
          </p:cNvPicPr>
          <p:nvPr/>
        </p:nvPicPr>
        <p:blipFill>
          <a:blip r:embed="rId152"/>
          <a:stretch>
            <a:fillRect/>
          </a:stretch>
        </p:blipFill>
        <p:spPr>
          <a:xfrm>
            <a:off x="14170149" y="5545050"/>
            <a:ext cx="1524149" cy="508744"/>
          </a:xfrm>
          <a:prstGeom prst="rect">
            <a:avLst/>
          </a:prstGeom>
        </p:spPr>
      </p:pic>
      <p:pic>
        <p:nvPicPr>
          <p:cNvPr id="211" name="Image 152" descr="preencoded.png">    </p:cNvPr>
          <p:cNvPicPr>
            <a:picLocks noChangeAspect="1"/>
          </p:cNvPicPr>
          <p:nvPr/>
        </p:nvPicPr>
        <p:blipFill>
          <a:blip r:embed="rId153"/>
          <a:stretch>
            <a:fillRect/>
          </a:stretch>
        </p:blipFill>
        <p:spPr>
          <a:xfrm>
            <a:off x="14272133" y="5659378"/>
            <a:ext cx="1320165" cy="266700"/>
          </a:xfrm>
          <a:prstGeom prst="rect">
            <a:avLst/>
          </a:prstGeom>
        </p:spPr>
      </p:pic>
      <p:pic>
        <p:nvPicPr>
          <p:cNvPr id="212" name="Image 153" descr="preencoded.png">    </p:cNvPr>
          <p:cNvPicPr>
            <a:picLocks noChangeAspect="1"/>
          </p:cNvPicPr>
          <p:nvPr/>
        </p:nvPicPr>
        <p:blipFill>
          <a:blip r:embed="rId154"/>
          <a:stretch>
            <a:fillRect/>
          </a:stretch>
        </p:blipFill>
        <p:spPr>
          <a:xfrm>
            <a:off x="14348333" y="5707003"/>
            <a:ext cx="171450" cy="171450"/>
          </a:xfrm>
          <a:prstGeom prst="rect">
            <a:avLst/>
          </a:prstGeom>
        </p:spPr>
      </p:pic>
      <p:sp>
        <p:nvSpPr>
          <p:cNvPr id="213" name="Text 57"/>
          <p:cNvSpPr/>
          <p:nvPr/>
        </p:nvSpPr>
        <p:spPr>
          <a:xfrm>
            <a:off x="14573120" y="571652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14" name="Image 154" descr="preencoded.png">    </p:cNvPr>
          <p:cNvPicPr>
            <a:picLocks noChangeAspect="1"/>
          </p:cNvPicPr>
          <p:nvPr/>
        </p:nvPicPr>
        <p:blipFill>
          <a:blip r:embed="rId155"/>
          <a:stretch>
            <a:fillRect/>
          </a:stretch>
        </p:blipFill>
        <p:spPr>
          <a:xfrm>
            <a:off x="15694298" y="5545050"/>
            <a:ext cx="1509283" cy="508744"/>
          </a:xfrm>
          <a:prstGeom prst="rect">
            <a:avLst/>
          </a:prstGeom>
        </p:spPr>
      </p:pic>
      <p:pic>
        <p:nvPicPr>
          <p:cNvPr id="215" name="Image 155" descr="preencoded.png">    </p:cNvPr>
          <p:cNvPicPr>
            <a:picLocks noChangeAspect="1"/>
          </p:cNvPicPr>
          <p:nvPr/>
        </p:nvPicPr>
        <p:blipFill>
          <a:blip r:embed="rId156"/>
          <a:stretch>
            <a:fillRect/>
          </a:stretch>
        </p:blipFill>
        <p:spPr>
          <a:xfrm>
            <a:off x="15796282" y="5659378"/>
            <a:ext cx="1320165" cy="266700"/>
          </a:xfrm>
          <a:prstGeom prst="rect">
            <a:avLst/>
          </a:prstGeom>
        </p:spPr>
      </p:pic>
      <p:pic>
        <p:nvPicPr>
          <p:cNvPr id="216" name="Image 156" descr="preencoded.png">    </p:cNvPr>
          <p:cNvPicPr>
            <a:picLocks noChangeAspect="1"/>
          </p:cNvPicPr>
          <p:nvPr/>
        </p:nvPicPr>
        <p:blipFill>
          <a:blip r:embed="rId157"/>
          <a:stretch>
            <a:fillRect/>
          </a:stretch>
        </p:blipFill>
        <p:spPr>
          <a:xfrm>
            <a:off x="15872482" y="5707003"/>
            <a:ext cx="171450" cy="171450"/>
          </a:xfrm>
          <a:prstGeom prst="rect">
            <a:avLst/>
          </a:prstGeom>
        </p:spPr>
      </p:pic>
      <p:sp>
        <p:nvSpPr>
          <p:cNvPr id="217" name="Text 58"/>
          <p:cNvSpPr/>
          <p:nvPr/>
        </p:nvSpPr>
        <p:spPr>
          <a:xfrm>
            <a:off x="16097269" y="571652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18" name="Image 157" descr="preencoded.png">    </p:cNvPr>
          <p:cNvPicPr>
            <a:picLocks noChangeAspect="1"/>
          </p:cNvPicPr>
          <p:nvPr/>
        </p:nvPicPr>
        <p:blipFill>
          <a:blip r:embed="rId158"/>
          <a:stretch>
            <a:fillRect/>
          </a:stretch>
        </p:blipFill>
        <p:spPr>
          <a:xfrm>
            <a:off x="1084436" y="6053775"/>
            <a:ext cx="16119145" cy="508744"/>
          </a:xfrm>
          <a:prstGeom prst="rect">
            <a:avLst/>
          </a:prstGeom>
        </p:spPr>
      </p:pic>
      <p:pic>
        <p:nvPicPr>
          <p:cNvPr id="219" name="Image 158" descr="preencoded.png">    </p:cNvPr>
          <p:cNvPicPr>
            <a:picLocks noChangeAspect="1"/>
          </p:cNvPicPr>
          <p:nvPr/>
        </p:nvPicPr>
        <p:blipFill>
          <a:blip r:embed="rId159"/>
          <a:stretch>
            <a:fillRect/>
          </a:stretch>
        </p:blipFill>
        <p:spPr>
          <a:xfrm>
            <a:off x="1084436" y="6053760"/>
            <a:ext cx="5465025" cy="508744"/>
          </a:xfrm>
          <a:prstGeom prst="rect">
            <a:avLst/>
          </a:prstGeom>
        </p:spPr>
      </p:pic>
      <p:sp>
        <p:nvSpPr>
          <p:cNvPr id="220" name="Text 59"/>
          <p:cNvSpPr/>
          <p:nvPr/>
        </p:nvSpPr>
        <p:spPr>
          <a:xfrm>
            <a:off x="1245077" y="6174237"/>
            <a:ext cx="1180148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Installments</a:t>
            </a:r>
            <a:endParaRPr lang="en-US" sz="1476" dirty="0"/>
          </a:p>
        </p:txBody>
      </p:sp>
      <p:pic>
        <p:nvPicPr>
          <p:cNvPr id="221" name="Image 159" descr="preencoded.png">    </p:cNvPr>
          <p:cNvPicPr>
            <a:picLocks noChangeAspect="1"/>
          </p:cNvPicPr>
          <p:nvPr/>
        </p:nvPicPr>
        <p:blipFill>
          <a:blip r:embed="rId160"/>
          <a:stretch>
            <a:fillRect/>
          </a:stretch>
        </p:blipFill>
        <p:spPr>
          <a:xfrm>
            <a:off x="6549442" y="6053756"/>
            <a:ext cx="1524149" cy="508744"/>
          </a:xfrm>
          <a:prstGeom prst="rect">
            <a:avLst/>
          </a:prstGeom>
        </p:spPr>
      </p:pic>
      <p:pic>
        <p:nvPicPr>
          <p:cNvPr id="222" name="Image 160" descr="preencoded.png">    </p:cNvPr>
          <p:cNvPicPr>
            <a:picLocks noChangeAspect="1"/>
          </p:cNvPicPr>
          <p:nvPr/>
        </p:nvPicPr>
        <p:blipFill>
          <a:blip r:embed="rId161"/>
          <a:stretch>
            <a:fillRect/>
          </a:stretch>
        </p:blipFill>
        <p:spPr>
          <a:xfrm>
            <a:off x="6651427" y="6168084"/>
            <a:ext cx="1320165" cy="266700"/>
          </a:xfrm>
          <a:prstGeom prst="rect">
            <a:avLst/>
          </a:prstGeom>
        </p:spPr>
      </p:pic>
      <p:pic>
        <p:nvPicPr>
          <p:cNvPr id="223" name="Image 161" descr="preencoded.png">    </p:cNvPr>
          <p:cNvPicPr>
            <a:picLocks noChangeAspect="1"/>
          </p:cNvPicPr>
          <p:nvPr/>
        </p:nvPicPr>
        <p:blipFill>
          <a:blip r:embed="rId162"/>
          <a:stretch>
            <a:fillRect/>
          </a:stretch>
        </p:blipFill>
        <p:spPr>
          <a:xfrm>
            <a:off x="6727627" y="6215709"/>
            <a:ext cx="171450" cy="171450"/>
          </a:xfrm>
          <a:prstGeom prst="rect">
            <a:avLst/>
          </a:prstGeom>
        </p:spPr>
      </p:pic>
      <p:sp>
        <p:nvSpPr>
          <p:cNvPr id="224" name="Text 60"/>
          <p:cNvSpPr/>
          <p:nvPr/>
        </p:nvSpPr>
        <p:spPr>
          <a:xfrm>
            <a:off x="6952413" y="622523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25" name="Image 162" descr="preencoded.png">    </p:cNvPr>
          <p:cNvPicPr>
            <a:picLocks noChangeAspect="1"/>
          </p:cNvPicPr>
          <p:nvPr/>
        </p:nvPicPr>
        <p:blipFill>
          <a:blip r:embed="rId163"/>
          <a:stretch>
            <a:fillRect/>
          </a:stretch>
        </p:blipFill>
        <p:spPr>
          <a:xfrm>
            <a:off x="8073591" y="6053756"/>
            <a:ext cx="1524149" cy="508744"/>
          </a:xfrm>
          <a:prstGeom prst="rect">
            <a:avLst/>
          </a:prstGeom>
        </p:spPr>
      </p:pic>
      <p:pic>
        <p:nvPicPr>
          <p:cNvPr id="226" name="Image 163" descr="preencoded.png">    </p:cNvPr>
          <p:cNvPicPr>
            <a:picLocks noChangeAspect="1"/>
          </p:cNvPicPr>
          <p:nvPr/>
        </p:nvPicPr>
        <p:blipFill>
          <a:blip r:embed="rId164"/>
          <a:stretch>
            <a:fillRect/>
          </a:stretch>
        </p:blipFill>
        <p:spPr>
          <a:xfrm>
            <a:off x="8175575" y="6168084"/>
            <a:ext cx="1320165" cy="266700"/>
          </a:xfrm>
          <a:prstGeom prst="rect">
            <a:avLst/>
          </a:prstGeom>
        </p:spPr>
      </p:pic>
      <p:pic>
        <p:nvPicPr>
          <p:cNvPr id="227" name="Image 164" descr="preencoded.png">    </p:cNvPr>
          <p:cNvPicPr>
            <a:picLocks noChangeAspect="1"/>
          </p:cNvPicPr>
          <p:nvPr/>
        </p:nvPicPr>
        <p:blipFill>
          <a:blip r:embed="rId165"/>
          <a:stretch>
            <a:fillRect/>
          </a:stretch>
        </p:blipFill>
        <p:spPr>
          <a:xfrm>
            <a:off x="8251775" y="6215709"/>
            <a:ext cx="171450" cy="171450"/>
          </a:xfrm>
          <a:prstGeom prst="rect">
            <a:avLst/>
          </a:prstGeom>
        </p:spPr>
      </p:pic>
      <p:sp>
        <p:nvSpPr>
          <p:cNvPr id="228" name="Text 61"/>
          <p:cNvSpPr/>
          <p:nvPr/>
        </p:nvSpPr>
        <p:spPr>
          <a:xfrm>
            <a:off x="8476562" y="622523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29" name="Image 165" descr="preencoded.png">    </p:cNvPr>
          <p:cNvPicPr>
            <a:picLocks noChangeAspect="1"/>
          </p:cNvPicPr>
          <p:nvPr/>
        </p:nvPicPr>
        <p:blipFill>
          <a:blip r:embed="rId166"/>
          <a:stretch>
            <a:fillRect/>
          </a:stretch>
        </p:blipFill>
        <p:spPr>
          <a:xfrm>
            <a:off x="9597740" y="6053756"/>
            <a:ext cx="1524149" cy="508744"/>
          </a:xfrm>
          <a:prstGeom prst="rect">
            <a:avLst/>
          </a:prstGeom>
        </p:spPr>
      </p:pic>
      <p:pic>
        <p:nvPicPr>
          <p:cNvPr id="230" name="Image 166" descr="preencoded.png">    </p:cNvPr>
          <p:cNvPicPr>
            <a:picLocks noChangeAspect="1"/>
          </p:cNvPicPr>
          <p:nvPr/>
        </p:nvPicPr>
        <p:blipFill>
          <a:blip r:embed="rId167"/>
          <a:stretch>
            <a:fillRect/>
          </a:stretch>
        </p:blipFill>
        <p:spPr>
          <a:xfrm>
            <a:off x="9847362" y="6168084"/>
            <a:ext cx="1024890" cy="266700"/>
          </a:xfrm>
          <a:prstGeom prst="rect">
            <a:avLst/>
          </a:prstGeom>
        </p:spPr>
      </p:pic>
      <p:pic>
        <p:nvPicPr>
          <p:cNvPr id="231" name="Image 167" descr="preencoded.png">    </p:cNvPr>
          <p:cNvPicPr>
            <a:picLocks noChangeAspect="1"/>
          </p:cNvPicPr>
          <p:nvPr/>
        </p:nvPicPr>
        <p:blipFill>
          <a:blip r:embed="rId168"/>
          <a:stretch>
            <a:fillRect/>
          </a:stretch>
        </p:blipFill>
        <p:spPr>
          <a:xfrm>
            <a:off x="9923562" y="6215709"/>
            <a:ext cx="171450" cy="171450"/>
          </a:xfrm>
          <a:prstGeom prst="rect">
            <a:avLst/>
          </a:prstGeom>
        </p:spPr>
      </p:pic>
      <p:sp>
        <p:nvSpPr>
          <p:cNvPr id="232" name="Text 62"/>
          <p:cNvSpPr/>
          <p:nvPr/>
        </p:nvSpPr>
        <p:spPr>
          <a:xfrm>
            <a:off x="10148348" y="6225234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233" name="Image 168" descr="preencoded.png">    </p:cNvPr>
          <p:cNvPicPr>
            <a:picLocks noChangeAspect="1"/>
          </p:cNvPicPr>
          <p:nvPr/>
        </p:nvPicPr>
        <p:blipFill>
          <a:blip r:embed="rId169"/>
          <a:stretch>
            <a:fillRect/>
          </a:stretch>
        </p:blipFill>
        <p:spPr>
          <a:xfrm>
            <a:off x="11121870" y="6053756"/>
            <a:ext cx="1524140" cy="508744"/>
          </a:xfrm>
          <a:prstGeom prst="rect">
            <a:avLst/>
          </a:prstGeom>
        </p:spPr>
      </p:pic>
      <p:pic>
        <p:nvPicPr>
          <p:cNvPr id="234" name="Image 169" descr="preencoded.png">    </p:cNvPr>
          <p:cNvPicPr>
            <a:picLocks noChangeAspect="1"/>
          </p:cNvPicPr>
          <p:nvPr/>
        </p:nvPicPr>
        <p:blipFill>
          <a:blip r:embed="rId170"/>
          <a:stretch>
            <a:fillRect/>
          </a:stretch>
        </p:blipFill>
        <p:spPr>
          <a:xfrm>
            <a:off x="11223854" y="6168084"/>
            <a:ext cx="1320165" cy="266700"/>
          </a:xfrm>
          <a:prstGeom prst="rect">
            <a:avLst/>
          </a:prstGeom>
        </p:spPr>
      </p:pic>
      <p:pic>
        <p:nvPicPr>
          <p:cNvPr id="235" name="Image 170" descr="preencoded.png">    </p:cNvPr>
          <p:cNvPicPr>
            <a:picLocks noChangeAspect="1"/>
          </p:cNvPicPr>
          <p:nvPr/>
        </p:nvPicPr>
        <p:blipFill>
          <a:blip r:embed="rId171"/>
          <a:stretch>
            <a:fillRect/>
          </a:stretch>
        </p:blipFill>
        <p:spPr>
          <a:xfrm>
            <a:off x="11300054" y="6215709"/>
            <a:ext cx="171450" cy="171450"/>
          </a:xfrm>
          <a:prstGeom prst="rect">
            <a:avLst/>
          </a:prstGeom>
        </p:spPr>
      </p:pic>
      <p:sp>
        <p:nvSpPr>
          <p:cNvPr id="236" name="Text 63"/>
          <p:cNvSpPr/>
          <p:nvPr/>
        </p:nvSpPr>
        <p:spPr>
          <a:xfrm>
            <a:off x="11524841" y="622523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37" name="Image 171" descr="preencoded.png">    </p:cNvPr>
          <p:cNvPicPr>
            <a:picLocks noChangeAspect="1"/>
          </p:cNvPicPr>
          <p:nvPr/>
        </p:nvPicPr>
        <p:blipFill>
          <a:blip r:embed="rId172"/>
          <a:stretch>
            <a:fillRect/>
          </a:stretch>
        </p:blipFill>
        <p:spPr>
          <a:xfrm>
            <a:off x="12646000" y="6053756"/>
            <a:ext cx="1524149" cy="508744"/>
          </a:xfrm>
          <a:prstGeom prst="rect">
            <a:avLst/>
          </a:prstGeom>
        </p:spPr>
      </p:pic>
      <p:pic>
        <p:nvPicPr>
          <p:cNvPr id="238" name="Image 172" descr="preencoded.png">    </p:cNvPr>
          <p:cNvPicPr>
            <a:picLocks noChangeAspect="1"/>
          </p:cNvPicPr>
          <p:nvPr/>
        </p:nvPicPr>
        <p:blipFill>
          <a:blip r:embed="rId173"/>
          <a:stretch>
            <a:fillRect/>
          </a:stretch>
        </p:blipFill>
        <p:spPr>
          <a:xfrm>
            <a:off x="12747985" y="6168084"/>
            <a:ext cx="1320165" cy="266700"/>
          </a:xfrm>
          <a:prstGeom prst="rect">
            <a:avLst/>
          </a:prstGeom>
        </p:spPr>
      </p:pic>
      <p:pic>
        <p:nvPicPr>
          <p:cNvPr id="239" name="Image 173" descr="preencoded.png">    </p:cNvPr>
          <p:cNvPicPr>
            <a:picLocks noChangeAspect="1"/>
          </p:cNvPicPr>
          <p:nvPr/>
        </p:nvPicPr>
        <p:blipFill>
          <a:blip r:embed="rId174"/>
          <a:stretch>
            <a:fillRect/>
          </a:stretch>
        </p:blipFill>
        <p:spPr>
          <a:xfrm>
            <a:off x="12824185" y="6215709"/>
            <a:ext cx="171450" cy="171450"/>
          </a:xfrm>
          <a:prstGeom prst="rect">
            <a:avLst/>
          </a:prstGeom>
        </p:spPr>
      </p:pic>
      <p:sp>
        <p:nvSpPr>
          <p:cNvPr id="240" name="Text 64"/>
          <p:cNvSpPr/>
          <p:nvPr/>
        </p:nvSpPr>
        <p:spPr>
          <a:xfrm>
            <a:off x="13048971" y="622523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41" name="Image 174" descr="preencoded.png">    </p:cNvPr>
          <p:cNvPicPr>
            <a:picLocks noChangeAspect="1"/>
          </p:cNvPicPr>
          <p:nvPr/>
        </p:nvPicPr>
        <p:blipFill>
          <a:blip r:embed="rId175"/>
          <a:stretch>
            <a:fillRect/>
          </a:stretch>
        </p:blipFill>
        <p:spPr>
          <a:xfrm>
            <a:off x="14170149" y="6053756"/>
            <a:ext cx="1524149" cy="508744"/>
          </a:xfrm>
          <a:prstGeom prst="rect">
            <a:avLst/>
          </a:prstGeom>
        </p:spPr>
      </p:pic>
      <p:pic>
        <p:nvPicPr>
          <p:cNvPr id="242" name="Image 175" descr="preencoded.png">    </p:cNvPr>
          <p:cNvPicPr>
            <a:picLocks noChangeAspect="1"/>
          </p:cNvPicPr>
          <p:nvPr/>
        </p:nvPicPr>
        <p:blipFill>
          <a:blip r:embed="rId176"/>
          <a:stretch>
            <a:fillRect/>
          </a:stretch>
        </p:blipFill>
        <p:spPr>
          <a:xfrm>
            <a:off x="14272133" y="6168084"/>
            <a:ext cx="1320165" cy="266700"/>
          </a:xfrm>
          <a:prstGeom prst="rect">
            <a:avLst/>
          </a:prstGeom>
        </p:spPr>
      </p:pic>
      <p:pic>
        <p:nvPicPr>
          <p:cNvPr id="243" name="Image 176" descr="preencoded.png">    </p:cNvPr>
          <p:cNvPicPr>
            <a:picLocks noChangeAspect="1"/>
          </p:cNvPicPr>
          <p:nvPr/>
        </p:nvPicPr>
        <p:blipFill>
          <a:blip r:embed="rId177"/>
          <a:stretch>
            <a:fillRect/>
          </a:stretch>
        </p:blipFill>
        <p:spPr>
          <a:xfrm>
            <a:off x="14348333" y="6215709"/>
            <a:ext cx="171450" cy="171450"/>
          </a:xfrm>
          <a:prstGeom prst="rect">
            <a:avLst/>
          </a:prstGeom>
        </p:spPr>
      </p:pic>
      <p:sp>
        <p:nvSpPr>
          <p:cNvPr id="244" name="Text 65"/>
          <p:cNvSpPr/>
          <p:nvPr/>
        </p:nvSpPr>
        <p:spPr>
          <a:xfrm>
            <a:off x="14573120" y="622523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45" name="Image 177" descr="preencoded.png">    </p:cNvPr>
          <p:cNvPicPr>
            <a:picLocks noChangeAspect="1"/>
          </p:cNvPicPr>
          <p:nvPr/>
        </p:nvPicPr>
        <p:blipFill>
          <a:blip r:embed="rId178"/>
          <a:stretch>
            <a:fillRect/>
          </a:stretch>
        </p:blipFill>
        <p:spPr>
          <a:xfrm>
            <a:off x="15694298" y="6053756"/>
            <a:ext cx="1509283" cy="508744"/>
          </a:xfrm>
          <a:prstGeom prst="rect">
            <a:avLst/>
          </a:prstGeom>
        </p:spPr>
      </p:pic>
      <p:pic>
        <p:nvPicPr>
          <p:cNvPr id="246" name="Image 178" descr="preencoded.png">    </p:cNvPr>
          <p:cNvPicPr>
            <a:picLocks noChangeAspect="1"/>
          </p:cNvPicPr>
          <p:nvPr/>
        </p:nvPicPr>
        <p:blipFill>
          <a:blip r:embed="rId179"/>
          <a:stretch>
            <a:fillRect/>
          </a:stretch>
        </p:blipFill>
        <p:spPr>
          <a:xfrm>
            <a:off x="15796282" y="6168084"/>
            <a:ext cx="1320165" cy="266700"/>
          </a:xfrm>
          <a:prstGeom prst="rect">
            <a:avLst/>
          </a:prstGeom>
        </p:spPr>
      </p:pic>
      <p:pic>
        <p:nvPicPr>
          <p:cNvPr id="247" name="Image 179" descr="preencoded.png">    </p:cNvPr>
          <p:cNvPicPr>
            <a:picLocks noChangeAspect="1"/>
          </p:cNvPicPr>
          <p:nvPr/>
        </p:nvPicPr>
        <p:blipFill>
          <a:blip r:embed="rId180"/>
          <a:stretch>
            <a:fillRect/>
          </a:stretch>
        </p:blipFill>
        <p:spPr>
          <a:xfrm>
            <a:off x="15872482" y="6215709"/>
            <a:ext cx="171450" cy="171450"/>
          </a:xfrm>
          <a:prstGeom prst="rect">
            <a:avLst/>
          </a:prstGeom>
        </p:spPr>
      </p:pic>
      <p:sp>
        <p:nvSpPr>
          <p:cNvPr id="248" name="Text 66"/>
          <p:cNvSpPr/>
          <p:nvPr/>
        </p:nvSpPr>
        <p:spPr>
          <a:xfrm>
            <a:off x="16097269" y="622523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49" name="Image 180" descr="preencoded.png">    </p:cNvPr>
          <p:cNvPicPr>
            <a:picLocks noChangeAspect="1"/>
          </p:cNvPicPr>
          <p:nvPr/>
        </p:nvPicPr>
        <p:blipFill>
          <a:blip r:embed="rId181"/>
          <a:stretch>
            <a:fillRect/>
          </a:stretch>
        </p:blipFill>
        <p:spPr>
          <a:xfrm>
            <a:off x="1084436" y="6562519"/>
            <a:ext cx="16119145" cy="508744"/>
          </a:xfrm>
          <a:prstGeom prst="rect">
            <a:avLst/>
          </a:prstGeom>
        </p:spPr>
      </p:pic>
      <p:pic>
        <p:nvPicPr>
          <p:cNvPr id="250" name="Image 181" descr="preencoded.png">    </p:cNvPr>
          <p:cNvPicPr>
            <a:picLocks noChangeAspect="1"/>
          </p:cNvPicPr>
          <p:nvPr/>
        </p:nvPicPr>
        <p:blipFill>
          <a:blip r:embed="rId182"/>
          <a:stretch>
            <a:fillRect/>
          </a:stretch>
        </p:blipFill>
        <p:spPr>
          <a:xfrm>
            <a:off x="1084436" y="6562517"/>
            <a:ext cx="5465025" cy="508744"/>
          </a:xfrm>
          <a:prstGeom prst="rect">
            <a:avLst/>
          </a:prstGeom>
        </p:spPr>
      </p:pic>
      <p:sp>
        <p:nvSpPr>
          <p:cNvPr id="251" name="Text 67"/>
          <p:cNvSpPr/>
          <p:nvPr/>
        </p:nvSpPr>
        <p:spPr>
          <a:xfrm>
            <a:off x="1245077" y="6683006"/>
            <a:ext cx="3540443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Pre-authorization (authorization hold)</a:t>
            </a:r>
            <a:endParaRPr lang="en-US" sz="1476" dirty="0"/>
          </a:p>
        </p:txBody>
      </p:sp>
      <p:pic>
        <p:nvPicPr>
          <p:cNvPr id="252" name="Image 182" descr="preencoded.png">    </p:cNvPr>
          <p:cNvPicPr>
            <a:picLocks noChangeAspect="1"/>
          </p:cNvPicPr>
          <p:nvPr/>
        </p:nvPicPr>
        <p:blipFill>
          <a:blip r:embed="rId183"/>
          <a:stretch>
            <a:fillRect/>
          </a:stretch>
        </p:blipFill>
        <p:spPr>
          <a:xfrm>
            <a:off x="6549442" y="6562519"/>
            <a:ext cx="1524149" cy="508744"/>
          </a:xfrm>
          <a:prstGeom prst="rect">
            <a:avLst/>
          </a:prstGeom>
        </p:spPr>
      </p:pic>
      <p:pic>
        <p:nvPicPr>
          <p:cNvPr id="253" name="Image 183" descr="preencoded.png">    </p:cNvPr>
          <p:cNvPicPr>
            <a:picLocks noChangeAspect="1"/>
          </p:cNvPicPr>
          <p:nvPr/>
        </p:nvPicPr>
        <p:blipFill>
          <a:blip r:embed="rId184"/>
          <a:stretch>
            <a:fillRect/>
          </a:stretch>
        </p:blipFill>
        <p:spPr>
          <a:xfrm>
            <a:off x="6651427" y="6676847"/>
            <a:ext cx="1320165" cy="266700"/>
          </a:xfrm>
          <a:prstGeom prst="rect">
            <a:avLst/>
          </a:prstGeom>
        </p:spPr>
      </p:pic>
      <p:pic>
        <p:nvPicPr>
          <p:cNvPr id="254" name="Image 184" descr="preencoded.png">    </p:cNvPr>
          <p:cNvPicPr>
            <a:picLocks noChangeAspect="1"/>
          </p:cNvPicPr>
          <p:nvPr/>
        </p:nvPicPr>
        <p:blipFill>
          <a:blip r:embed="rId185"/>
          <a:stretch>
            <a:fillRect/>
          </a:stretch>
        </p:blipFill>
        <p:spPr>
          <a:xfrm>
            <a:off x="6727627" y="6724472"/>
            <a:ext cx="171450" cy="171450"/>
          </a:xfrm>
          <a:prstGeom prst="rect">
            <a:avLst/>
          </a:prstGeom>
        </p:spPr>
      </p:pic>
      <p:sp>
        <p:nvSpPr>
          <p:cNvPr id="255" name="Text 68"/>
          <p:cNvSpPr/>
          <p:nvPr/>
        </p:nvSpPr>
        <p:spPr>
          <a:xfrm>
            <a:off x="6952413" y="673399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56" name="Image 185" descr="preencoded.png">    </p:cNvPr>
          <p:cNvPicPr>
            <a:picLocks noChangeAspect="1"/>
          </p:cNvPicPr>
          <p:nvPr/>
        </p:nvPicPr>
        <p:blipFill>
          <a:blip r:embed="rId186"/>
          <a:stretch>
            <a:fillRect/>
          </a:stretch>
        </p:blipFill>
        <p:spPr>
          <a:xfrm>
            <a:off x="8073591" y="6562519"/>
            <a:ext cx="1524149" cy="508744"/>
          </a:xfrm>
          <a:prstGeom prst="rect">
            <a:avLst/>
          </a:prstGeom>
        </p:spPr>
      </p:pic>
      <p:pic>
        <p:nvPicPr>
          <p:cNvPr id="257" name="Image 186" descr="preencoded.png">    </p:cNvPr>
          <p:cNvPicPr>
            <a:picLocks noChangeAspect="1"/>
          </p:cNvPicPr>
          <p:nvPr/>
        </p:nvPicPr>
        <p:blipFill>
          <a:blip r:embed="rId187"/>
          <a:stretch>
            <a:fillRect/>
          </a:stretch>
        </p:blipFill>
        <p:spPr>
          <a:xfrm>
            <a:off x="8175575" y="6676847"/>
            <a:ext cx="1320165" cy="266700"/>
          </a:xfrm>
          <a:prstGeom prst="rect">
            <a:avLst/>
          </a:prstGeom>
        </p:spPr>
      </p:pic>
      <p:pic>
        <p:nvPicPr>
          <p:cNvPr id="258" name="Image 187" descr="preencoded.png">    </p:cNvPr>
          <p:cNvPicPr>
            <a:picLocks noChangeAspect="1"/>
          </p:cNvPicPr>
          <p:nvPr/>
        </p:nvPicPr>
        <p:blipFill>
          <a:blip r:embed="rId188"/>
          <a:stretch>
            <a:fillRect/>
          </a:stretch>
        </p:blipFill>
        <p:spPr>
          <a:xfrm>
            <a:off x="8251775" y="6724472"/>
            <a:ext cx="171450" cy="171450"/>
          </a:xfrm>
          <a:prstGeom prst="rect">
            <a:avLst/>
          </a:prstGeom>
        </p:spPr>
      </p:pic>
      <p:sp>
        <p:nvSpPr>
          <p:cNvPr id="259" name="Text 69"/>
          <p:cNvSpPr/>
          <p:nvPr/>
        </p:nvSpPr>
        <p:spPr>
          <a:xfrm>
            <a:off x="8476562" y="673399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60" name="Image 188" descr="preencoded.png">    </p:cNvPr>
          <p:cNvPicPr>
            <a:picLocks noChangeAspect="1"/>
          </p:cNvPicPr>
          <p:nvPr/>
        </p:nvPicPr>
        <p:blipFill>
          <a:blip r:embed="rId189"/>
          <a:stretch>
            <a:fillRect/>
          </a:stretch>
        </p:blipFill>
        <p:spPr>
          <a:xfrm>
            <a:off x="9597740" y="6562519"/>
            <a:ext cx="1524149" cy="508744"/>
          </a:xfrm>
          <a:prstGeom prst="rect">
            <a:avLst/>
          </a:prstGeom>
        </p:spPr>
      </p:pic>
      <p:pic>
        <p:nvPicPr>
          <p:cNvPr id="261" name="Image 189" descr="preencoded.png">    </p:cNvPr>
          <p:cNvPicPr>
            <a:picLocks noChangeAspect="1"/>
          </p:cNvPicPr>
          <p:nvPr/>
        </p:nvPicPr>
        <p:blipFill>
          <a:blip r:embed="rId190"/>
          <a:stretch>
            <a:fillRect/>
          </a:stretch>
        </p:blipFill>
        <p:spPr>
          <a:xfrm>
            <a:off x="9847362" y="6676847"/>
            <a:ext cx="1024890" cy="266700"/>
          </a:xfrm>
          <a:prstGeom prst="rect">
            <a:avLst/>
          </a:prstGeom>
        </p:spPr>
      </p:pic>
      <p:pic>
        <p:nvPicPr>
          <p:cNvPr id="262" name="Image 190" descr="preencoded.png">    </p:cNvPr>
          <p:cNvPicPr>
            <a:picLocks noChangeAspect="1"/>
          </p:cNvPicPr>
          <p:nvPr/>
        </p:nvPicPr>
        <p:blipFill>
          <a:blip r:embed="rId191"/>
          <a:stretch>
            <a:fillRect/>
          </a:stretch>
        </p:blipFill>
        <p:spPr>
          <a:xfrm>
            <a:off x="9923562" y="6724472"/>
            <a:ext cx="171450" cy="171450"/>
          </a:xfrm>
          <a:prstGeom prst="rect">
            <a:avLst/>
          </a:prstGeom>
        </p:spPr>
      </p:pic>
      <p:sp>
        <p:nvSpPr>
          <p:cNvPr id="263" name="Text 70"/>
          <p:cNvSpPr/>
          <p:nvPr/>
        </p:nvSpPr>
        <p:spPr>
          <a:xfrm>
            <a:off x="10148348" y="6733997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264" name="Image 191" descr="preencoded.png">    </p:cNvPr>
          <p:cNvPicPr>
            <a:picLocks noChangeAspect="1"/>
          </p:cNvPicPr>
          <p:nvPr/>
        </p:nvPicPr>
        <p:blipFill>
          <a:blip r:embed="rId192"/>
          <a:stretch>
            <a:fillRect/>
          </a:stretch>
        </p:blipFill>
        <p:spPr>
          <a:xfrm>
            <a:off x="11121870" y="6562519"/>
            <a:ext cx="1524140" cy="508744"/>
          </a:xfrm>
          <a:prstGeom prst="rect">
            <a:avLst/>
          </a:prstGeom>
        </p:spPr>
      </p:pic>
      <p:pic>
        <p:nvPicPr>
          <p:cNvPr id="265" name="Image 192" descr="preencoded.png">    </p:cNvPr>
          <p:cNvPicPr>
            <a:picLocks noChangeAspect="1"/>
          </p:cNvPicPr>
          <p:nvPr/>
        </p:nvPicPr>
        <p:blipFill>
          <a:blip r:embed="rId193"/>
          <a:stretch>
            <a:fillRect/>
          </a:stretch>
        </p:blipFill>
        <p:spPr>
          <a:xfrm>
            <a:off x="11223854" y="6676847"/>
            <a:ext cx="1320165" cy="266700"/>
          </a:xfrm>
          <a:prstGeom prst="rect">
            <a:avLst/>
          </a:prstGeom>
        </p:spPr>
      </p:pic>
      <p:pic>
        <p:nvPicPr>
          <p:cNvPr id="266" name="Image 193" descr="preencoded.png">    </p:cNvPr>
          <p:cNvPicPr>
            <a:picLocks noChangeAspect="1"/>
          </p:cNvPicPr>
          <p:nvPr/>
        </p:nvPicPr>
        <p:blipFill>
          <a:blip r:embed="rId194"/>
          <a:stretch>
            <a:fillRect/>
          </a:stretch>
        </p:blipFill>
        <p:spPr>
          <a:xfrm>
            <a:off x="11300054" y="6724472"/>
            <a:ext cx="171450" cy="171450"/>
          </a:xfrm>
          <a:prstGeom prst="rect">
            <a:avLst/>
          </a:prstGeom>
        </p:spPr>
      </p:pic>
      <p:sp>
        <p:nvSpPr>
          <p:cNvPr id="267" name="Text 71"/>
          <p:cNvSpPr/>
          <p:nvPr/>
        </p:nvSpPr>
        <p:spPr>
          <a:xfrm>
            <a:off x="11524841" y="673399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68" name="Image 194" descr="preencoded.png">    </p:cNvPr>
          <p:cNvPicPr>
            <a:picLocks noChangeAspect="1"/>
          </p:cNvPicPr>
          <p:nvPr/>
        </p:nvPicPr>
        <p:blipFill>
          <a:blip r:embed="rId195"/>
          <a:stretch>
            <a:fillRect/>
          </a:stretch>
        </p:blipFill>
        <p:spPr>
          <a:xfrm>
            <a:off x="12646000" y="6562519"/>
            <a:ext cx="1524149" cy="508744"/>
          </a:xfrm>
          <a:prstGeom prst="rect">
            <a:avLst/>
          </a:prstGeom>
        </p:spPr>
      </p:pic>
      <p:pic>
        <p:nvPicPr>
          <p:cNvPr id="269" name="Image 195" descr="preencoded.png">    </p:cNvPr>
          <p:cNvPicPr>
            <a:picLocks noChangeAspect="1"/>
          </p:cNvPicPr>
          <p:nvPr/>
        </p:nvPicPr>
        <p:blipFill>
          <a:blip r:embed="rId196"/>
          <a:stretch>
            <a:fillRect/>
          </a:stretch>
        </p:blipFill>
        <p:spPr>
          <a:xfrm>
            <a:off x="12747985" y="6676847"/>
            <a:ext cx="1320165" cy="266700"/>
          </a:xfrm>
          <a:prstGeom prst="rect">
            <a:avLst/>
          </a:prstGeom>
        </p:spPr>
      </p:pic>
      <p:pic>
        <p:nvPicPr>
          <p:cNvPr id="270" name="Image 196" descr="preencoded.png">    </p:cNvPr>
          <p:cNvPicPr>
            <a:picLocks noChangeAspect="1"/>
          </p:cNvPicPr>
          <p:nvPr/>
        </p:nvPicPr>
        <p:blipFill>
          <a:blip r:embed="rId197"/>
          <a:stretch>
            <a:fillRect/>
          </a:stretch>
        </p:blipFill>
        <p:spPr>
          <a:xfrm>
            <a:off x="12824185" y="6724472"/>
            <a:ext cx="171450" cy="171450"/>
          </a:xfrm>
          <a:prstGeom prst="rect">
            <a:avLst/>
          </a:prstGeom>
        </p:spPr>
      </p:pic>
      <p:sp>
        <p:nvSpPr>
          <p:cNvPr id="271" name="Text 72"/>
          <p:cNvSpPr/>
          <p:nvPr/>
        </p:nvSpPr>
        <p:spPr>
          <a:xfrm>
            <a:off x="13048971" y="673399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72" name="Image 197" descr="preencoded.png">    </p:cNvPr>
          <p:cNvPicPr>
            <a:picLocks noChangeAspect="1"/>
          </p:cNvPicPr>
          <p:nvPr/>
        </p:nvPicPr>
        <p:blipFill>
          <a:blip r:embed="rId198"/>
          <a:stretch>
            <a:fillRect/>
          </a:stretch>
        </p:blipFill>
        <p:spPr>
          <a:xfrm>
            <a:off x="14170149" y="6562519"/>
            <a:ext cx="1524149" cy="508744"/>
          </a:xfrm>
          <a:prstGeom prst="rect">
            <a:avLst/>
          </a:prstGeom>
        </p:spPr>
      </p:pic>
      <p:pic>
        <p:nvPicPr>
          <p:cNvPr id="273" name="Image 198" descr="preencoded.png">    </p:cNvPr>
          <p:cNvPicPr>
            <a:picLocks noChangeAspect="1"/>
          </p:cNvPicPr>
          <p:nvPr/>
        </p:nvPicPr>
        <p:blipFill>
          <a:blip r:embed="rId199"/>
          <a:stretch>
            <a:fillRect/>
          </a:stretch>
        </p:blipFill>
        <p:spPr>
          <a:xfrm>
            <a:off x="14272133" y="6676847"/>
            <a:ext cx="1320165" cy="266700"/>
          </a:xfrm>
          <a:prstGeom prst="rect">
            <a:avLst/>
          </a:prstGeom>
        </p:spPr>
      </p:pic>
      <p:pic>
        <p:nvPicPr>
          <p:cNvPr id="274" name="Image 199" descr="preencoded.png">    </p:cNvPr>
          <p:cNvPicPr>
            <a:picLocks noChangeAspect="1"/>
          </p:cNvPicPr>
          <p:nvPr/>
        </p:nvPicPr>
        <p:blipFill>
          <a:blip r:embed="rId200"/>
          <a:stretch>
            <a:fillRect/>
          </a:stretch>
        </p:blipFill>
        <p:spPr>
          <a:xfrm>
            <a:off x="14348333" y="6724472"/>
            <a:ext cx="171450" cy="171450"/>
          </a:xfrm>
          <a:prstGeom prst="rect">
            <a:avLst/>
          </a:prstGeom>
        </p:spPr>
      </p:pic>
      <p:sp>
        <p:nvSpPr>
          <p:cNvPr id="275" name="Text 73"/>
          <p:cNvSpPr/>
          <p:nvPr/>
        </p:nvSpPr>
        <p:spPr>
          <a:xfrm>
            <a:off x="14573120" y="673399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76" name="Image 200" descr="preencoded.png">    </p:cNvPr>
          <p:cNvPicPr>
            <a:picLocks noChangeAspect="1"/>
          </p:cNvPicPr>
          <p:nvPr/>
        </p:nvPicPr>
        <p:blipFill>
          <a:blip r:embed="rId201"/>
          <a:stretch>
            <a:fillRect/>
          </a:stretch>
        </p:blipFill>
        <p:spPr>
          <a:xfrm>
            <a:off x="15694298" y="6562519"/>
            <a:ext cx="1509283" cy="508744"/>
          </a:xfrm>
          <a:prstGeom prst="rect">
            <a:avLst/>
          </a:prstGeom>
        </p:spPr>
      </p:pic>
      <p:pic>
        <p:nvPicPr>
          <p:cNvPr id="277" name="Image 201" descr="preencoded.png">    </p:cNvPr>
          <p:cNvPicPr>
            <a:picLocks noChangeAspect="1"/>
          </p:cNvPicPr>
          <p:nvPr/>
        </p:nvPicPr>
        <p:blipFill>
          <a:blip r:embed="rId202"/>
          <a:stretch>
            <a:fillRect/>
          </a:stretch>
        </p:blipFill>
        <p:spPr>
          <a:xfrm>
            <a:off x="15796282" y="6676847"/>
            <a:ext cx="1320165" cy="266700"/>
          </a:xfrm>
          <a:prstGeom prst="rect">
            <a:avLst/>
          </a:prstGeom>
        </p:spPr>
      </p:pic>
      <p:pic>
        <p:nvPicPr>
          <p:cNvPr id="278" name="Image 202" descr="preencoded.png">    </p:cNvPr>
          <p:cNvPicPr>
            <a:picLocks noChangeAspect="1"/>
          </p:cNvPicPr>
          <p:nvPr/>
        </p:nvPicPr>
        <p:blipFill>
          <a:blip r:embed="rId203"/>
          <a:stretch>
            <a:fillRect/>
          </a:stretch>
        </p:blipFill>
        <p:spPr>
          <a:xfrm>
            <a:off x="15872482" y="6724472"/>
            <a:ext cx="171450" cy="171450"/>
          </a:xfrm>
          <a:prstGeom prst="rect">
            <a:avLst/>
          </a:prstGeom>
        </p:spPr>
      </p:pic>
      <p:sp>
        <p:nvSpPr>
          <p:cNvPr id="279" name="Text 74"/>
          <p:cNvSpPr/>
          <p:nvPr/>
        </p:nvSpPr>
        <p:spPr>
          <a:xfrm>
            <a:off x="16097269" y="673399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80" name="Image 203" descr="preencoded.png">    </p:cNvPr>
          <p:cNvPicPr>
            <a:picLocks noChangeAspect="1"/>
          </p:cNvPicPr>
          <p:nvPr/>
        </p:nvPicPr>
        <p:blipFill>
          <a:blip r:embed="rId204"/>
          <a:stretch>
            <a:fillRect/>
          </a:stretch>
        </p:blipFill>
        <p:spPr>
          <a:xfrm>
            <a:off x="1084436" y="7071263"/>
            <a:ext cx="16119145" cy="508744"/>
          </a:xfrm>
          <a:prstGeom prst="rect">
            <a:avLst/>
          </a:prstGeom>
        </p:spPr>
      </p:pic>
      <p:pic>
        <p:nvPicPr>
          <p:cNvPr id="281" name="Image 204" descr="preencoded.png">    </p:cNvPr>
          <p:cNvPicPr>
            <a:picLocks noChangeAspect="1"/>
          </p:cNvPicPr>
          <p:nvPr/>
        </p:nvPicPr>
        <p:blipFill>
          <a:blip r:embed="rId205"/>
          <a:stretch>
            <a:fillRect/>
          </a:stretch>
        </p:blipFill>
        <p:spPr>
          <a:xfrm>
            <a:off x="1084436" y="7071272"/>
            <a:ext cx="5465025" cy="508744"/>
          </a:xfrm>
          <a:prstGeom prst="rect">
            <a:avLst/>
          </a:prstGeom>
        </p:spPr>
      </p:pic>
      <p:sp>
        <p:nvSpPr>
          <p:cNvPr id="282" name="Text 75"/>
          <p:cNvSpPr/>
          <p:nvPr/>
        </p:nvSpPr>
        <p:spPr>
          <a:xfrm>
            <a:off x="1245077" y="7191773"/>
            <a:ext cx="5340668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Re-authorization (Pre-auth adjustments up / incremental)</a:t>
            </a:r>
            <a:endParaRPr lang="en-US" sz="1476" dirty="0"/>
          </a:p>
        </p:txBody>
      </p:sp>
      <p:pic>
        <p:nvPicPr>
          <p:cNvPr id="283" name="Image 205" descr="preencoded.png">    </p:cNvPr>
          <p:cNvPicPr>
            <a:picLocks noChangeAspect="1"/>
          </p:cNvPicPr>
          <p:nvPr/>
        </p:nvPicPr>
        <p:blipFill>
          <a:blip r:embed="rId206"/>
          <a:stretch>
            <a:fillRect/>
          </a:stretch>
        </p:blipFill>
        <p:spPr>
          <a:xfrm>
            <a:off x="6549442" y="7071281"/>
            <a:ext cx="1524149" cy="508744"/>
          </a:xfrm>
          <a:prstGeom prst="rect">
            <a:avLst/>
          </a:prstGeom>
        </p:spPr>
      </p:pic>
      <p:pic>
        <p:nvPicPr>
          <p:cNvPr id="284" name="Image 206" descr="preencoded.png">    </p:cNvPr>
          <p:cNvPicPr>
            <a:picLocks noChangeAspect="1"/>
          </p:cNvPicPr>
          <p:nvPr/>
        </p:nvPicPr>
        <p:blipFill>
          <a:blip r:embed="rId207"/>
          <a:stretch>
            <a:fillRect/>
          </a:stretch>
        </p:blipFill>
        <p:spPr>
          <a:xfrm>
            <a:off x="6651427" y="7185609"/>
            <a:ext cx="1320165" cy="266700"/>
          </a:xfrm>
          <a:prstGeom prst="rect">
            <a:avLst/>
          </a:prstGeom>
        </p:spPr>
      </p:pic>
      <p:pic>
        <p:nvPicPr>
          <p:cNvPr id="285" name="Image 207" descr="preencoded.png">    </p:cNvPr>
          <p:cNvPicPr>
            <a:picLocks noChangeAspect="1"/>
          </p:cNvPicPr>
          <p:nvPr/>
        </p:nvPicPr>
        <p:blipFill>
          <a:blip r:embed="rId208"/>
          <a:stretch>
            <a:fillRect/>
          </a:stretch>
        </p:blipFill>
        <p:spPr>
          <a:xfrm>
            <a:off x="6727627" y="7233234"/>
            <a:ext cx="171450" cy="171450"/>
          </a:xfrm>
          <a:prstGeom prst="rect">
            <a:avLst/>
          </a:prstGeom>
        </p:spPr>
      </p:pic>
      <p:sp>
        <p:nvSpPr>
          <p:cNvPr id="286" name="Text 76"/>
          <p:cNvSpPr/>
          <p:nvPr/>
        </p:nvSpPr>
        <p:spPr>
          <a:xfrm>
            <a:off x="6952413" y="724275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87" name="Image 208" descr="preencoded.png">    </p:cNvPr>
          <p:cNvPicPr>
            <a:picLocks noChangeAspect="1"/>
          </p:cNvPicPr>
          <p:nvPr/>
        </p:nvPicPr>
        <p:blipFill>
          <a:blip r:embed="rId209"/>
          <a:stretch>
            <a:fillRect/>
          </a:stretch>
        </p:blipFill>
        <p:spPr>
          <a:xfrm>
            <a:off x="8073591" y="7071281"/>
            <a:ext cx="1524149" cy="508744"/>
          </a:xfrm>
          <a:prstGeom prst="rect">
            <a:avLst/>
          </a:prstGeom>
        </p:spPr>
      </p:pic>
      <p:pic>
        <p:nvPicPr>
          <p:cNvPr id="288" name="Image 209" descr="preencoded.png">    </p:cNvPr>
          <p:cNvPicPr>
            <a:picLocks noChangeAspect="1"/>
          </p:cNvPicPr>
          <p:nvPr/>
        </p:nvPicPr>
        <p:blipFill>
          <a:blip r:embed="rId210"/>
          <a:stretch>
            <a:fillRect/>
          </a:stretch>
        </p:blipFill>
        <p:spPr>
          <a:xfrm>
            <a:off x="8175575" y="7185609"/>
            <a:ext cx="1320165" cy="266700"/>
          </a:xfrm>
          <a:prstGeom prst="rect">
            <a:avLst/>
          </a:prstGeom>
        </p:spPr>
      </p:pic>
      <p:pic>
        <p:nvPicPr>
          <p:cNvPr id="289" name="Image 210" descr="preencoded.png">    </p:cNvPr>
          <p:cNvPicPr>
            <a:picLocks noChangeAspect="1"/>
          </p:cNvPicPr>
          <p:nvPr/>
        </p:nvPicPr>
        <p:blipFill>
          <a:blip r:embed="rId211"/>
          <a:stretch>
            <a:fillRect/>
          </a:stretch>
        </p:blipFill>
        <p:spPr>
          <a:xfrm>
            <a:off x="8251775" y="7233234"/>
            <a:ext cx="171450" cy="171450"/>
          </a:xfrm>
          <a:prstGeom prst="rect">
            <a:avLst/>
          </a:prstGeom>
        </p:spPr>
      </p:pic>
      <p:sp>
        <p:nvSpPr>
          <p:cNvPr id="290" name="Text 77"/>
          <p:cNvSpPr/>
          <p:nvPr/>
        </p:nvSpPr>
        <p:spPr>
          <a:xfrm>
            <a:off x="8476562" y="724275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91" name="Image 211" descr="preencoded.png">    </p:cNvPr>
          <p:cNvPicPr>
            <a:picLocks noChangeAspect="1"/>
          </p:cNvPicPr>
          <p:nvPr/>
        </p:nvPicPr>
        <p:blipFill>
          <a:blip r:embed="rId212"/>
          <a:stretch>
            <a:fillRect/>
          </a:stretch>
        </p:blipFill>
        <p:spPr>
          <a:xfrm>
            <a:off x="9597740" y="7071281"/>
            <a:ext cx="1524149" cy="508744"/>
          </a:xfrm>
          <a:prstGeom prst="rect">
            <a:avLst/>
          </a:prstGeom>
        </p:spPr>
      </p:pic>
      <p:pic>
        <p:nvPicPr>
          <p:cNvPr id="292" name="Image 212" descr="preencoded.png">    </p:cNvPr>
          <p:cNvPicPr>
            <a:picLocks noChangeAspect="1"/>
          </p:cNvPicPr>
          <p:nvPr/>
        </p:nvPicPr>
        <p:blipFill>
          <a:blip r:embed="rId213"/>
          <a:stretch>
            <a:fillRect/>
          </a:stretch>
        </p:blipFill>
        <p:spPr>
          <a:xfrm>
            <a:off x="9847362" y="7185609"/>
            <a:ext cx="1024890" cy="266700"/>
          </a:xfrm>
          <a:prstGeom prst="rect">
            <a:avLst/>
          </a:prstGeom>
        </p:spPr>
      </p:pic>
      <p:pic>
        <p:nvPicPr>
          <p:cNvPr id="293" name="Image 213" descr="preencoded.png">    </p:cNvPr>
          <p:cNvPicPr>
            <a:picLocks noChangeAspect="1"/>
          </p:cNvPicPr>
          <p:nvPr/>
        </p:nvPicPr>
        <p:blipFill>
          <a:blip r:embed="rId214"/>
          <a:stretch>
            <a:fillRect/>
          </a:stretch>
        </p:blipFill>
        <p:spPr>
          <a:xfrm>
            <a:off x="9923562" y="7233234"/>
            <a:ext cx="171450" cy="171450"/>
          </a:xfrm>
          <a:prstGeom prst="rect">
            <a:avLst/>
          </a:prstGeom>
        </p:spPr>
      </p:pic>
      <p:sp>
        <p:nvSpPr>
          <p:cNvPr id="294" name="Text 78"/>
          <p:cNvSpPr/>
          <p:nvPr/>
        </p:nvSpPr>
        <p:spPr>
          <a:xfrm>
            <a:off x="10148348" y="7242759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295" name="Image 214" descr="preencoded.png">    </p:cNvPr>
          <p:cNvPicPr>
            <a:picLocks noChangeAspect="1"/>
          </p:cNvPicPr>
          <p:nvPr/>
        </p:nvPicPr>
        <p:blipFill>
          <a:blip r:embed="rId215"/>
          <a:stretch>
            <a:fillRect/>
          </a:stretch>
        </p:blipFill>
        <p:spPr>
          <a:xfrm>
            <a:off x="11121870" y="7071281"/>
            <a:ext cx="1524140" cy="508744"/>
          </a:xfrm>
          <a:prstGeom prst="rect">
            <a:avLst/>
          </a:prstGeom>
        </p:spPr>
      </p:pic>
      <p:pic>
        <p:nvPicPr>
          <p:cNvPr id="296" name="Image 215" descr="preencoded.png">    </p:cNvPr>
          <p:cNvPicPr>
            <a:picLocks noChangeAspect="1"/>
          </p:cNvPicPr>
          <p:nvPr/>
        </p:nvPicPr>
        <p:blipFill>
          <a:blip r:embed="rId216"/>
          <a:stretch>
            <a:fillRect/>
          </a:stretch>
        </p:blipFill>
        <p:spPr>
          <a:xfrm>
            <a:off x="11223854" y="7185609"/>
            <a:ext cx="1320165" cy="266700"/>
          </a:xfrm>
          <a:prstGeom prst="rect">
            <a:avLst/>
          </a:prstGeom>
        </p:spPr>
      </p:pic>
      <p:pic>
        <p:nvPicPr>
          <p:cNvPr id="297" name="Image 216" descr="preencoded.png">    </p:cNvPr>
          <p:cNvPicPr>
            <a:picLocks noChangeAspect="1"/>
          </p:cNvPicPr>
          <p:nvPr/>
        </p:nvPicPr>
        <p:blipFill>
          <a:blip r:embed="rId217"/>
          <a:stretch>
            <a:fillRect/>
          </a:stretch>
        </p:blipFill>
        <p:spPr>
          <a:xfrm>
            <a:off x="11300054" y="7233234"/>
            <a:ext cx="171450" cy="171450"/>
          </a:xfrm>
          <a:prstGeom prst="rect">
            <a:avLst/>
          </a:prstGeom>
        </p:spPr>
      </p:pic>
      <p:sp>
        <p:nvSpPr>
          <p:cNvPr id="298" name="Text 79"/>
          <p:cNvSpPr/>
          <p:nvPr/>
        </p:nvSpPr>
        <p:spPr>
          <a:xfrm>
            <a:off x="11524841" y="724275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99" name="Image 217" descr="preencoded.png">    </p:cNvPr>
          <p:cNvPicPr>
            <a:picLocks noChangeAspect="1"/>
          </p:cNvPicPr>
          <p:nvPr/>
        </p:nvPicPr>
        <p:blipFill>
          <a:blip r:embed="rId218"/>
          <a:stretch>
            <a:fillRect/>
          </a:stretch>
        </p:blipFill>
        <p:spPr>
          <a:xfrm>
            <a:off x="12646000" y="7071281"/>
            <a:ext cx="1524149" cy="508744"/>
          </a:xfrm>
          <a:prstGeom prst="rect">
            <a:avLst/>
          </a:prstGeom>
        </p:spPr>
      </p:pic>
      <p:pic>
        <p:nvPicPr>
          <p:cNvPr id="300" name="Image 218" descr="preencoded.png">    </p:cNvPr>
          <p:cNvPicPr>
            <a:picLocks noChangeAspect="1"/>
          </p:cNvPicPr>
          <p:nvPr/>
        </p:nvPicPr>
        <p:blipFill>
          <a:blip r:embed="rId219"/>
          <a:stretch>
            <a:fillRect/>
          </a:stretch>
        </p:blipFill>
        <p:spPr>
          <a:xfrm>
            <a:off x="12747985" y="7185609"/>
            <a:ext cx="1320165" cy="266700"/>
          </a:xfrm>
          <a:prstGeom prst="rect">
            <a:avLst/>
          </a:prstGeom>
        </p:spPr>
      </p:pic>
      <p:pic>
        <p:nvPicPr>
          <p:cNvPr id="301" name="Image 219" descr="preencoded.png">    </p:cNvPr>
          <p:cNvPicPr>
            <a:picLocks noChangeAspect="1"/>
          </p:cNvPicPr>
          <p:nvPr/>
        </p:nvPicPr>
        <p:blipFill>
          <a:blip r:embed="rId220"/>
          <a:stretch>
            <a:fillRect/>
          </a:stretch>
        </p:blipFill>
        <p:spPr>
          <a:xfrm>
            <a:off x="12824185" y="7233234"/>
            <a:ext cx="171450" cy="171450"/>
          </a:xfrm>
          <a:prstGeom prst="rect">
            <a:avLst/>
          </a:prstGeom>
        </p:spPr>
      </p:pic>
      <p:sp>
        <p:nvSpPr>
          <p:cNvPr id="302" name="Text 80"/>
          <p:cNvSpPr/>
          <p:nvPr/>
        </p:nvSpPr>
        <p:spPr>
          <a:xfrm>
            <a:off x="13048971" y="724275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03" name="Image 220" descr="preencoded.png">    </p:cNvPr>
          <p:cNvPicPr>
            <a:picLocks noChangeAspect="1"/>
          </p:cNvPicPr>
          <p:nvPr/>
        </p:nvPicPr>
        <p:blipFill>
          <a:blip r:embed="rId221"/>
          <a:stretch>
            <a:fillRect/>
          </a:stretch>
        </p:blipFill>
        <p:spPr>
          <a:xfrm>
            <a:off x="14170149" y="7071281"/>
            <a:ext cx="1524149" cy="508744"/>
          </a:xfrm>
          <a:prstGeom prst="rect">
            <a:avLst/>
          </a:prstGeom>
        </p:spPr>
      </p:pic>
      <p:pic>
        <p:nvPicPr>
          <p:cNvPr id="304" name="Image 221" descr="preencoded.png">    </p:cNvPr>
          <p:cNvPicPr>
            <a:picLocks noChangeAspect="1"/>
          </p:cNvPicPr>
          <p:nvPr/>
        </p:nvPicPr>
        <p:blipFill>
          <a:blip r:embed="rId222"/>
          <a:stretch>
            <a:fillRect/>
          </a:stretch>
        </p:blipFill>
        <p:spPr>
          <a:xfrm>
            <a:off x="14272133" y="7185609"/>
            <a:ext cx="1320165" cy="266700"/>
          </a:xfrm>
          <a:prstGeom prst="rect">
            <a:avLst/>
          </a:prstGeom>
        </p:spPr>
      </p:pic>
      <p:pic>
        <p:nvPicPr>
          <p:cNvPr id="305" name="Image 222" descr="preencoded.png">    </p:cNvPr>
          <p:cNvPicPr>
            <a:picLocks noChangeAspect="1"/>
          </p:cNvPicPr>
          <p:nvPr/>
        </p:nvPicPr>
        <p:blipFill>
          <a:blip r:embed="rId223"/>
          <a:stretch>
            <a:fillRect/>
          </a:stretch>
        </p:blipFill>
        <p:spPr>
          <a:xfrm>
            <a:off x="14348333" y="7233234"/>
            <a:ext cx="171450" cy="171450"/>
          </a:xfrm>
          <a:prstGeom prst="rect">
            <a:avLst/>
          </a:prstGeom>
        </p:spPr>
      </p:pic>
      <p:sp>
        <p:nvSpPr>
          <p:cNvPr id="306" name="Text 81"/>
          <p:cNvSpPr/>
          <p:nvPr/>
        </p:nvSpPr>
        <p:spPr>
          <a:xfrm>
            <a:off x="14573120" y="724275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07" name="Image 223" descr="preencoded.png">    </p:cNvPr>
          <p:cNvPicPr>
            <a:picLocks noChangeAspect="1"/>
          </p:cNvPicPr>
          <p:nvPr/>
        </p:nvPicPr>
        <p:blipFill>
          <a:blip r:embed="rId224"/>
          <a:stretch>
            <a:fillRect/>
          </a:stretch>
        </p:blipFill>
        <p:spPr>
          <a:xfrm>
            <a:off x="15694298" y="7071281"/>
            <a:ext cx="1509283" cy="508744"/>
          </a:xfrm>
          <a:prstGeom prst="rect">
            <a:avLst/>
          </a:prstGeom>
        </p:spPr>
      </p:pic>
      <p:pic>
        <p:nvPicPr>
          <p:cNvPr id="308" name="Image 224" descr="preencoded.png">    </p:cNvPr>
          <p:cNvPicPr>
            <a:picLocks noChangeAspect="1"/>
          </p:cNvPicPr>
          <p:nvPr/>
        </p:nvPicPr>
        <p:blipFill>
          <a:blip r:embed="rId225"/>
          <a:stretch>
            <a:fillRect/>
          </a:stretch>
        </p:blipFill>
        <p:spPr>
          <a:xfrm>
            <a:off x="15796282" y="7185609"/>
            <a:ext cx="1320165" cy="266700"/>
          </a:xfrm>
          <a:prstGeom prst="rect">
            <a:avLst/>
          </a:prstGeom>
        </p:spPr>
      </p:pic>
      <p:pic>
        <p:nvPicPr>
          <p:cNvPr id="309" name="Image 225" descr="preencoded.png">    </p:cNvPr>
          <p:cNvPicPr>
            <a:picLocks noChangeAspect="1"/>
          </p:cNvPicPr>
          <p:nvPr/>
        </p:nvPicPr>
        <p:blipFill>
          <a:blip r:embed="rId226"/>
          <a:stretch>
            <a:fillRect/>
          </a:stretch>
        </p:blipFill>
        <p:spPr>
          <a:xfrm>
            <a:off x="15872482" y="7233234"/>
            <a:ext cx="171450" cy="171450"/>
          </a:xfrm>
          <a:prstGeom prst="rect">
            <a:avLst/>
          </a:prstGeom>
        </p:spPr>
      </p:pic>
      <p:sp>
        <p:nvSpPr>
          <p:cNvPr id="310" name="Text 82"/>
          <p:cNvSpPr/>
          <p:nvPr/>
        </p:nvSpPr>
        <p:spPr>
          <a:xfrm>
            <a:off x="16097269" y="724275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11" name="Image 226" descr="preencoded.png">    </p:cNvPr>
          <p:cNvPicPr>
            <a:picLocks noChangeAspect="1"/>
          </p:cNvPicPr>
          <p:nvPr/>
        </p:nvPicPr>
        <p:blipFill>
          <a:blip r:embed="rId227"/>
          <a:stretch>
            <a:fillRect/>
          </a:stretch>
        </p:blipFill>
        <p:spPr>
          <a:xfrm>
            <a:off x="1084436" y="7580007"/>
            <a:ext cx="16119145" cy="508744"/>
          </a:xfrm>
          <a:prstGeom prst="rect">
            <a:avLst/>
          </a:prstGeom>
        </p:spPr>
      </p:pic>
      <p:pic>
        <p:nvPicPr>
          <p:cNvPr id="312" name="Image 227" descr="preencoded.png">    </p:cNvPr>
          <p:cNvPicPr>
            <a:picLocks noChangeAspect="1"/>
          </p:cNvPicPr>
          <p:nvPr/>
        </p:nvPicPr>
        <p:blipFill>
          <a:blip r:embed="rId228"/>
          <a:stretch>
            <a:fillRect/>
          </a:stretch>
        </p:blipFill>
        <p:spPr>
          <a:xfrm>
            <a:off x="1084436" y="7579991"/>
            <a:ext cx="5465025" cy="508744"/>
          </a:xfrm>
          <a:prstGeom prst="rect">
            <a:avLst/>
          </a:prstGeom>
        </p:spPr>
      </p:pic>
      <p:sp>
        <p:nvSpPr>
          <p:cNvPr id="313" name="Text 83"/>
          <p:cNvSpPr/>
          <p:nvPr/>
        </p:nvSpPr>
        <p:spPr>
          <a:xfrm>
            <a:off x="1245077" y="7700467"/>
            <a:ext cx="5150644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Partial capture (Pre-auth adjustments down / decrease)</a:t>
            </a:r>
            <a:endParaRPr lang="en-US" sz="1476" dirty="0"/>
          </a:p>
        </p:txBody>
      </p:sp>
      <p:pic>
        <p:nvPicPr>
          <p:cNvPr id="314" name="Image 228" descr="preencoded.png">    </p:cNvPr>
          <p:cNvPicPr>
            <a:picLocks noChangeAspect="1"/>
          </p:cNvPicPr>
          <p:nvPr/>
        </p:nvPicPr>
        <p:blipFill>
          <a:blip r:embed="rId229"/>
          <a:stretch>
            <a:fillRect/>
          </a:stretch>
        </p:blipFill>
        <p:spPr>
          <a:xfrm>
            <a:off x="6549442" y="7579988"/>
            <a:ext cx="1524149" cy="508744"/>
          </a:xfrm>
          <a:prstGeom prst="rect">
            <a:avLst/>
          </a:prstGeom>
        </p:spPr>
      </p:pic>
      <p:pic>
        <p:nvPicPr>
          <p:cNvPr id="315" name="Image 229" descr="preencoded.png">    </p:cNvPr>
          <p:cNvPicPr>
            <a:picLocks noChangeAspect="1"/>
          </p:cNvPicPr>
          <p:nvPr/>
        </p:nvPicPr>
        <p:blipFill>
          <a:blip r:embed="rId230"/>
          <a:stretch>
            <a:fillRect/>
          </a:stretch>
        </p:blipFill>
        <p:spPr>
          <a:xfrm>
            <a:off x="6651427" y="7694316"/>
            <a:ext cx="1320165" cy="266700"/>
          </a:xfrm>
          <a:prstGeom prst="rect">
            <a:avLst/>
          </a:prstGeom>
        </p:spPr>
      </p:pic>
      <p:pic>
        <p:nvPicPr>
          <p:cNvPr id="316" name="Image 230" descr="preencoded.png">    </p:cNvPr>
          <p:cNvPicPr>
            <a:picLocks noChangeAspect="1"/>
          </p:cNvPicPr>
          <p:nvPr/>
        </p:nvPicPr>
        <p:blipFill>
          <a:blip r:embed="rId231"/>
          <a:stretch>
            <a:fillRect/>
          </a:stretch>
        </p:blipFill>
        <p:spPr>
          <a:xfrm>
            <a:off x="6727627" y="7741941"/>
            <a:ext cx="171450" cy="171450"/>
          </a:xfrm>
          <a:prstGeom prst="rect">
            <a:avLst/>
          </a:prstGeom>
        </p:spPr>
      </p:pic>
      <p:sp>
        <p:nvSpPr>
          <p:cNvPr id="317" name="Text 84"/>
          <p:cNvSpPr/>
          <p:nvPr/>
        </p:nvSpPr>
        <p:spPr>
          <a:xfrm>
            <a:off x="6952413" y="775146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18" name="Image 231" descr="preencoded.png">    </p:cNvPr>
          <p:cNvPicPr>
            <a:picLocks noChangeAspect="1"/>
          </p:cNvPicPr>
          <p:nvPr/>
        </p:nvPicPr>
        <p:blipFill>
          <a:blip r:embed="rId232"/>
          <a:stretch>
            <a:fillRect/>
          </a:stretch>
        </p:blipFill>
        <p:spPr>
          <a:xfrm>
            <a:off x="8073591" y="7579988"/>
            <a:ext cx="1524149" cy="508744"/>
          </a:xfrm>
          <a:prstGeom prst="rect">
            <a:avLst/>
          </a:prstGeom>
        </p:spPr>
      </p:pic>
      <p:pic>
        <p:nvPicPr>
          <p:cNvPr id="319" name="Image 232" descr="preencoded.png">    </p:cNvPr>
          <p:cNvPicPr>
            <a:picLocks noChangeAspect="1"/>
          </p:cNvPicPr>
          <p:nvPr/>
        </p:nvPicPr>
        <p:blipFill>
          <a:blip r:embed="rId233"/>
          <a:stretch>
            <a:fillRect/>
          </a:stretch>
        </p:blipFill>
        <p:spPr>
          <a:xfrm>
            <a:off x="8175575" y="7694316"/>
            <a:ext cx="1320165" cy="266700"/>
          </a:xfrm>
          <a:prstGeom prst="rect">
            <a:avLst/>
          </a:prstGeom>
        </p:spPr>
      </p:pic>
      <p:pic>
        <p:nvPicPr>
          <p:cNvPr id="320" name="Image 233" descr="preencoded.png">    </p:cNvPr>
          <p:cNvPicPr>
            <a:picLocks noChangeAspect="1"/>
          </p:cNvPicPr>
          <p:nvPr/>
        </p:nvPicPr>
        <p:blipFill>
          <a:blip r:embed="rId234"/>
          <a:stretch>
            <a:fillRect/>
          </a:stretch>
        </p:blipFill>
        <p:spPr>
          <a:xfrm>
            <a:off x="8251775" y="7741941"/>
            <a:ext cx="171450" cy="171450"/>
          </a:xfrm>
          <a:prstGeom prst="rect">
            <a:avLst/>
          </a:prstGeom>
        </p:spPr>
      </p:pic>
      <p:sp>
        <p:nvSpPr>
          <p:cNvPr id="321" name="Text 85"/>
          <p:cNvSpPr/>
          <p:nvPr/>
        </p:nvSpPr>
        <p:spPr>
          <a:xfrm>
            <a:off x="8476562" y="775146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22" name="Image 234" descr="preencoded.png">    </p:cNvPr>
          <p:cNvPicPr>
            <a:picLocks noChangeAspect="1"/>
          </p:cNvPicPr>
          <p:nvPr/>
        </p:nvPicPr>
        <p:blipFill>
          <a:blip r:embed="rId235"/>
          <a:stretch>
            <a:fillRect/>
          </a:stretch>
        </p:blipFill>
        <p:spPr>
          <a:xfrm>
            <a:off x="9597740" y="7579988"/>
            <a:ext cx="1524149" cy="508744"/>
          </a:xfrm>
          <a:prstGeom prst="rect">
            <a:avLst/>
          </a:prstGeom>
        </p:spPr>
      </p:pic>
      <p:pic>
        <p:nvPicPr>
          <p:cNvPr id="323" name="Image 235" descr="preencoded.png">    </p:cNvPr>
          <p:cNvPicPr>
            <a:picLocks noChangeAspect="1"/>
          </p:cNvPicPr>
          <p:nvPr/>
        </p:nvPicPr>
        <p:blipFill>
          <a:blip r:embed="rId236"/>
          <a:stretch>
            <a:fillRect/>
          </a:stretch>
        </p:blipFill>
        <p:spPr>
          <a:xfrm>
            <a:off x="9699724" y="7694316"/>
            <a:ext cx="1320165" cy="266700"/>
          </a:xfrm>
          <a:prstGeom prst="rect">
            <a:avLst/>
          </a:prstGeom>
        </p:spPr>
      </p:pic>
      <p:pic>
        <p:nvPicPr>
          <p:cNvPr id="324" name="Image 236" descr="preencoded.png">    </p:cNvPr>
          <p:cNvPicPr>
            <a:picLocks noChangeAspect="1"/>
          </p:cNvPicPr>
          <p:nvPr/>
        </p:nvPicPr>
        <p:blipFill>
          <a:blip r:embed="rId237"/>
          <a:stretch>
            <a:fillRect/>
          </a:stretch>
        </p:blipFill>
        <p:spPr>
          <a:xfrm>
            <a:off x="9775924" y="7741941"/>
            <a:ext cx="171450" cy="171450"/>
          </a:xfrm>
          <a:prstGeom prst="rect">
            <a:avLst/>
          </a:prstGeom>
        </p:spPr>
      </p:pic>
      <p:sp>
        <p:nvSpPr>
          <p:cNvPr id="325" name="Text 86"/>
          <p:cNvSpPr/>
          <p:nvPr/>
        </p:nvSpPr>
        <p:spPr>
          <a:xfrm>
            <a:off x="10000710" y="775146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26" name="Image 237" descr="preencoded.png">    </p:cNvPr>
          <p:cNvPicPr>
            <a:picLocks noChangeAspect="1"/>
          </p:cNvPicPr>
          <p:nvPr/>
        </p:nvPicPr>
        <p:blipFill>
          <a:blip r:embed="rId238"/>
          <a:stretch>
            <a:fillRect/>
          </a:stretch>
        </p:blipFill>
        <p:spPr>
          <a:xfrm>
            <a:off x="11121870" y="7579988"/>
            <a:ext cx="1524140" cy="508744"/>
          </a:xfrm>
          <a:prstGeom prst="rect">
            <a:avLst/>
          </a:prstGeom>
        </p:spPr>
      </p:pic>
      <p:pic>
        <p:nvPicPr>
          <p:cNvPr id="327" name="Image 238" descr="preencoded.png">    </p:cNvPr>
          <p:cNvPicPr>
            <a:picLocks noChangeAspect="1"/>
          </p:cNvPicPr>
          <p:nvPr/>
        </p:nvPicPr>
        <p:blipFill>
          <a:blip r:embed="rId239"/>
          <a:stretch>
            <a:fillRect/>
          </a:stretch>
        </p:blipFill>
        <p:spPr>
          <a:xfrm>
            <a:off x="11223854" y="7694316"/>
            <a:ext cx="1320165" cy="266700"/>
          </a:xfrm>
          <a:prstGeom prst="rect">
            <a:avLst/>
          </a:prstGeom>
        </p:spPr>
      </p:pic>
      <p:pic>
        <p:nvPicPr>
          <p:cNvPr id="328" name="Image 239" descr="preencoded.png">    </p:cNvPr>
          <p:cNvPicPr>
            <a:picLocks noChangeAspect="1"/>
          </p:cNvPicPr>
          <p:nvPr/>
        </p:nvPicPr>
        <p:blipFill>
          <a:blip r:embed="rId240"/>
          <a:stretch>
            <a:fillRect/>
          </a:stretch>
        </p:blipFill>
        <p:spPr>
          <a:xfrm>
            <a:off x="11300054" y="7741941"/>
            <a:ext cx="171450" cy="171450"/>
          </a:xfrm>
          <a:prstGeom prst="rect">
            <a:avLst/>
          </a:prstGeom>
        </p:spPr>
      </p:pic>
      <p:sp>
        <p:nvSpPr>
          <p:cNvPr id="329" name="Text 87"/>
          <p:cNvSpPr/>
          <p:nvPr/>
        </p:nvSpPr>
        <p:spPr>
          <a:xfrm>
            <a:off x="11524841" y="775146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30" name="Image 240" descr="preencoded.png">    </p:cNvPr>
          <p:cNvPicPr>
            <a:picLocks noChangeAspect="1"/>
          </p:cNvPicPr>
          <p:nvPr/>
        </p:nvPicPr>
        <p:blipFill>
          <a:blip r:embed="rId241"/>
          <a:stretch>
            <a:fillRect/>
          </a:stretch>
        </p:blipFill>
        <p:spPr>
          <a:xfrm>
            <a:off x="12646000" y="7579988"/>
            <a:ext cx="1524149" cy="508744"/>
          </a:xfrm>
          <a:prstGeom prst="rect">
            <a:avLst/>
          </a:prstGeom>
        </p:spPr>
      </p:pic>
      <p:pic>
        <p:nvPicPr>
          <p:cNvPr id="331" name="Image 241" descr="preencoded.png">    </p:cNvPr>
          <p:cNvPicPr>
            <a:picLocks noChangeAspect="1"/>
          </p:cNvPicPr>
          <p:nvPr/>
        </p:nvPicPr>
        <p:blipFill>
          <a:blip r:embed="rId242"/>
          <a:stretch>
            <a:fillRect/>
          </a:stretch>
        </p:blipFill>
        <p:spPr>
          <a:xfrm>
            <a:off x="12747985" y="7694316"/>
            <a:ext cx="1320165" cy="266700"/>
          </a:xfrm>
          <a:prstGeom prst="rect">
            <a:avLst/>
          </a:prstGeom>
        </p:spPr>
      </p:pic>
      <p:pic>
        <p:nvPicPr>
          <p:cNvPr id="332" name="Image 242" descr="preencoded.png">    </p:cNvPr>
          <p:cNvPicPr>
            <a:picLocks noChangeAspect="1"/>
          </p:cNvPicPr>
          <p:nvPr/>
        </p:nvPicPr>
        <p:blipFill>
          <a:blip r:embed="rId243"/>
          <a:stretch>
            <a:fillRect/>
          </a:stretch>
        </p:blipFill>
        <p:spPr>
          <a:xfrm>
            <a:off x="12824185" y="7741941"/>
            <a:ext cx="171450" cy="171450"/>
          </a:xfrm>
          <a:prstGeom prst="rect">
            <a:avLst/>
          </a:prstGeom>
        </p:spPr>
      </p:pic>
      <p:sp>
        <p:nvSpPr>
          <p:cNvPr id="333" name="Text 88"/>
          <p:cNvSpPr/>
          <p:nvPr/>
        </p:nvSpPr>
        <p:spPr>
          <a:xfrm>
            <a:off x="13048971" y="775146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34" name="Image 243" descr="preencoded.png">    </p:cNvPr>
          <p:cNvPicPr>
            <a:picLocks noChangeAspect="1"/>
          </p:cNvPicPr>
          <p:nvPr/>
        </p:nvPicPr>
        <p:blipFill>
          <a:blip r:embed="rId244"/>
          <a:stretch>
            <a:fillRect/>
          </a:stretch>
        </p:blipFill>
        <p:spPr>
          <a:xfrm>
            <a:off x="14170149" y="7579988"/>
            <a:ext cx="1524149" cy="508744"/>
          </a:xfrm>
          <a:prstGeom prst="rect">
            <a:avLst/>
          </a:prstGeom>
        </p:spPr>
      </p:pic>
      <p:pic>
        <p:nvPicPr>
          <p:cNvPr id="335" name="Image 244" descr="preencoded.png">    </p:cNvPr>
          <p:cNvPicPr>
            <a:picLocks noChangeAspect="1"/>
          </p:cNvPicPr>
          <p:nvPr/>
        </p:nvPicPr>
        <p:blipFill>
          <a:blip r:embed="rId245"/>
          <a:stretch>
            <a:fillRect/>
          </a:stretch>
        </p:blipFill>
        <p:spPr>
          <a:xfrm>
            <a:off x="14272133" y="7694316"/>
            <a:ext cx="1320165" cy="266700"/>
          </a:xfrm>
          <a:prstGeom prst="rect">
            <a:avLst/>
          </a:prstGeom>
        </p:spPr>
      </p:pic>
      <p:pic>
        <p:nvPicPr>
          <p:cNvPr id="336" name="Image 245" descr="preencoded.png">    </p:cNvPr>
          <p:cNvPicPr>
            <a:picLocks noChangeAspect="1"/>
          </p:cNvPicPr>
          <p:nvPr/>
        </p:nvPicPr>
        <p:blipFill>
          <a:blip r:embed="rId246"/>
          <a:stretch>
            <a:fillRect/>
          </a:stretch>
        </p:blipFill>
        <p:spPr>
          <a:xfrm>
            <a:off x="14348333" y="7741941"/>
            <a:ext cx="171450" cy="171450"/>
          </a:xfrm>
          <a:prstGeom prst="rect">
            <a:avLst/>
          </a:prstGeom>
        </p:spPr>
      </p:pic>
      <p:sp>
        <p:nvSpPr>
          <p:cNvPr id="337" name="Text 89"/>
          <p:cNvSpPr/>
          <p:nvPr/>
        </p:nvSpPr>
        <p:spPr>
          <a:xfrm>
            <a:off x="14573120" y="775146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38" name="Image 246" descr="preencoded.png">    </p:cNvPr>
          <p:cNvPicPr>
            <a:picLocks noChangeAspect="1"/>
          </p:cNvPicPr>
          <p:nvPr/>
        </p:nvPicPr>
        <p:blipFill>
          <a:blip r:embed="rId247"/>
          <a:stretch>
            <a:fillRect/>
          </a:stretch>
        </p:blipFill>
        <p:spPr>
          <a:xfrm>
            <a:off x="15694298" y="7579988"/>
            <a:ext cx="1509283" cy="508744"/>
          </a:xfrm>
          <a:prstGeom prst="rect">
            <a:avLst/>
          </a:prstGeom>
        </p:spPr>
      </p:pic>
      <p:pic>
        <p:nvPicPr>
          <p:cNvPr id="339" name="Image 247" descr="preencoded.png">    </p:cNvPr>
          <p:cNvPicPr>
            <a:picLocks noChangeAspect="1"/>
          </p:cNvPicPr>
          <p:nvPr/>
        </p:nvPicPr>
        <p:blipFill>
          <a:blip r:embed="rId248"/>
          <a:stretch>
            <a:fillRect/>
          </a:stretch>
        </p:blipFill>
        <p:spPr>
          <a:xfrm>
            <a:off x="15796282" y="7694316"/>
            <a:ext cx="1320165" cy="266700"/>
          </a:xfrm>
          <a:prstGeom prst="rect">
            <a:avLst/>
          </a:prstGeom>
        </p:spPr>
      </p:pic>
      <p:pic>
        <p:nvPicPr>
          <p:cNvPr id="340" name="Image 248" descr="preencoded.png">    </p:cNvPr>
          <p:cNvPicPr>
            <a:picLocks noChangeAspect="1"/>
          </p:cNvPicPr>
          <p:nvPr/>
        </p:nvPicPr>
        <p:blipFill>
          <a:blip r:embed="rId249"/>
          <a:stretch>
            <a:fillRect/>
          </a:stretch>
        </p:blipFill>
        <p:spPr>
          <a:xfrm>
            <a:off x="15872482" y="7741941"/>
            <a:ext cx="171450" cy="171450"/>
          </a:xfrm>
          <a:prstGeom prst="rect">
            <a:avLst/>
          </a:prstGeom>
        </p:spPr>
      </p:pic>
      <p:sp>
        <p:nvSpPr>
          <p:cNvPr id="341" name="Text 90"/>
          <p:cNvSpPr/>
          <p:nvPr/>
        </p:nvSpPr>
        <p:spPr>
          <a:xfrm>
            <a:off x="16097269" y="775146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42" name="Image 249" descr="preencoded.png">    </p:cNvPr>
          <p:cNvPicPr>
            <a:picLocks noChangeAspect="1"/>
          </p:cNvPicPr>
          <p:nvPr/>
        </p:nvPicPr>
        <p:blipFill>
          <a:blip r:embed="rId250"/>
          <a:stretch>
            <a:fillRect/>
          </a:stretch>
        </p:blipFill>
        <p:spPr>
          <a:xfrm>
            <a:off x="1084436" y="8088750"/>
            <a:ext cx="16119145" cy="495352"/>
          </a:xfrm>
          <a:prstGeom prst="rect">
            <a:avLst/>
          </a:prstGeom>
        </p:spPr>
      </p:pic>
      <p:pic>
        <p:nvPicPr>
          <p:cNvPr id="343" name="Image 250" descr="preencoded.png">    </p:cNvPr>
          <p:cNvPicPr>
            <a:picLocks noChangeAspect="1"/>
          </p:cNvPicPr>
          <p:nvPr/>
        </p:nvPicPr>
        <p:blipFill>
          <a:blip r:embed="rId251"/>
          <a:stretch>
            <a:fillRect/>
          </a:stretch>
        </p:blipFill>
        <p:spPr>
          <a:xfrm>
            <a:off x="1084436" y="8088747"/>
            <a:ext cx="5465025" cy="495356"/>
          </a:xfrm>
          <a:prstGeom prst="rect">
            <a:avLst/>
          </a:prstGeom>
        </p:spPr>
      </p:pic>
      <p:sp>
        <p:nvSpPr>
          <p:cNvPr id="344" name="Text 91"/>
          <p:cNvSpPr/>
          <p:nvPr/>
        </p:nvSpPr>
        <p:spPr>
          <a:xfrm>
            <a:off x="1245077" y="8209236"/>
            <a:ext cx="2120265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Deferred authorization</a:t>
            </a:r>
            <a:endParaRPr lang="en-US" sz="1476" dirty="0"/>
          </a:p>
        </p:txBody>
      </p:sp>
      <p:pic>
        <p:nvPicPr>
          <p:cNvPr id="345" name="Image 251" descr="preencoded.png">    </p:cNvPr>
          <p:cNvPicPr>
            <a:picLocks noChangeAspect="1"/>
          </p:cNvPicPr>
          <p:nvPr/>
        </p:nvPicPr>
        <p:blipFill>
          <a:blip r:embed="rId252"/>
          <a:stretch>
            <a:fillRect/>
          </a:stretch>
        </p:blipFill>
        <p:spPr>
          <a:xfrm>
            <a:off x="6549442" y="8088750"/>
            <a:ext cx="1524149" cy="495352"/>
          </a:xfrm>
          <a:prstGeom prst="rect">
            <a:avLst/>
          </a:prstGeom>
        </p:spPr>
      </p:pic>
      <p:pic>
        <p:nvPicPr>
          <p:cNvPr id="346" name="Image 252" descr="preencoded.png">    </p:cNvPr>
          <p:cNvPicPr>
            <a:picLocks noChangeAspect="1"/>
          </p:cNvPicPr>
          <p:nvPr/>
        </p:nvPicPr>
        <p:blipFill>
          <a:blip r:embed="rId253"/>
          <a:stretch>
            <a:fillRect/>
          </a:stretch>
        </p:blipFill>
        <p:spPr>
          <a:xfrm>
            <a:off x="6651427" y="8203078"/>
            <a:ext cx="1320165" cy="266700"/>
          </a:xfrm>
          <a:prstGeom prst="rect">
            <a:avLst/>
          </a:prstGeom>
        </p:spPr>
      </p:pic>
      <p:pic>
        <p:nvPicPr>
          <p:cNvPr id="347" name="Image 253" descr="preencoded.png">    </p:cNvPr>
          <p:cNvPicPr>
            <a:picLocks noChangeAspect="1"/>
          </p:cNvPicPr>
          <p:nvPr/>
        </p:nvPicPr>
        <p:blipFill>
          <a:blip r:embed="rId254"/>
          <a:stretch>
            <a:fillRect/>
          </a:stretch>
        </p:blipFill>
        <p:spPr>
          <a:xfrm>
            <a:off x="6727627" y="8250703"/>
            <a:ext cx="171450" cy="171450"/>
          </a:xfrm>
          <a:prstGeom prst="rect">
            <a:avLst/>
          </a:prstGeom>
        </p:spPr>
      </p:pic>
      <p:sp>
        <p:nvSpPr>
          <p:cNvPr id="348" name="Text 92"/>
          <p:cNvSpPr/>
          <p:nvPr/>
        </p:nvSpPr>
        <p:spPr>
          <a:xfrm>
            <a:off x="6952413" y="826022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49" name="Image 254" descr="preencoded.png">    </p:cNvPr>
          <p:cNvPicPr>
            <a:picLocks noChangeAspect="1"/>
          </p:cNvPicPr>
          <p:nvPr/>
        </p:nvPicPr>
        <p:blipFill>
          <a:blip r:embed="rId255"/>
          <a:stretch>
            <a:fillRect/>
          </a:stretch>
        </p:blipFill>
        <p:spPr>
          <a:xfrm>
            <a:off x="8073591" y="8088750"/>
            <a:ext cx="1524149" cy="495352"/>
          </a:xfrm>
          <a:prstGeom prst="rect">
            <a:avLst/>
          </a:prstGeom>
        </p:spPr>
      </p:pic>
      <p:pic>
        <p:nvPicPr>
          <p:cNvPr id="350" name="Image 255" descr="preencoded.png">    </p:cNvPr>
          <p:cNvPicPr>
            <a:picLocks noChangeAspect="1"/>
          </p:cNvPicPr>
          <p:nvPr/>
        </p:nvPicPr>
        <p:blipFill>
          <a:blip r:embed="rId256"/>
          <a:stretch>
            <a:fillRect/>
          </a:stretch>
        </p:blipFill>
        <p:spPr>
          <a:xfrm>
            <a:off x="8175575" y="8203078"/>
            <a:ext cx="1320165" cy="266700"/>
          </a:xfrm>
          <a:prstGeom prst="rect">
            <a:avLst/>
          </a:prstGeom>
        </p:spPr>
      </p:pic>
      <p:pic>
        <p:nvPicPr>
          <p:cNvPr id="351" name="Image 256" descr="preencoded.png">    </p:cNvPr>
          <p:cNvPicPr>
            <a:picLocks noChangeAspect="1"/>
          </p:cNvPicPr>
          <p:nvPr/>
        </p:nvPicPr>
        <p:blipFill>
          <a:blip r:embed="rId257"/>
          <a:stretch>
            <a:fillRect/>
          </a:stretch>
        </p:blipFill>
        <p:spPr>
          <a:xfrm>
            <a:off x="8251775" y="8250703"/>
            <a:ext cx="171450" cy="171450"/>
          </a:xfrm>
          <a:prstGeom prst="rect">
            <a:avLst/>
          </a:prstGeom>
        </p:spPr>
      </p:pic>
      <p:sp>
        <p:nvSpPr>
          <p:cNvPr id="352" name="Text 93"/>
          <p:cNvSpPr/>
          <p:nvPr/>
        </p:nvSpPr>
        <p:spPr>
          <a:xfrm>
            <a:off x="8476562" y="826022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53" name="Image 257" descr="preencoded.png">    </p:cNvPr>
          <p:cNvPicPr>
            <a:picLocks noChangeAspect="1"/>
          </p:cNvPicPr>
          <p:nvPr/>
        </p:nvPicPr>
        <p:blipFill>
          <a:blip r:embed="rId258"/>
          <a:stretch>
            <a:fillRect/>
          </a:stretch>
        </p:blipFill>
        <p:spPr>
          <a:xfrm>
            <a:off x="9597740" y="8088750"/>
            <a:ext cx="1524149" cy="495352"/>
          </a:xfrm>
          <a:prstGeom prst="rect">
            <a:avLst/>
          </a:prstGeom>
        </p:spPr>
      </p:pic>
      <p:pic>
        <p:nvPicPr>
          <p:cNvPr id="354" name="Image 258" descr="preencoded.png">    </p:cNvPr>
          <p:cNvPicPr>
            <a:picLocks noChangeAspect="1"/>
          </p:cNvPicPr>
          <p:nvPr/>
        </p:nvPicPr>
        <p:blipFill>
          <a:blip r:embed="rId259"/>
          <a:stretch>
            <a:fillRect/>
          </a:stretch>
        </p:blipFill>
        <p:spPr>
          <a:xfrm>
            <a:off x="9699724" y="8203078"/>
            <a:ext cx="1320165" cy="266700"/>
          </a:xfrm>
          <a:prstGeom prst="rect">
            <a:avLst/>
          </a:prstGeom>
        </p:spPr>
      </p:pic>
      <p:pic>
        <p:nvPicPr>
          <p:cNvPr id="355" name="Image 259" descr="preencoded.png">    </p:cNvPr>
          <p:cNvPicPr>
            <a:picLocks noChangeAspect="1"/>
          </p:cNvPicPr>
          <p:nvPr/>
        </p:nvPicPr>
        <p:blipFill>
          <a:blip r:embed="rId260"/>
          <a:stretch>
            <a:fillRect/>
          </a:stretch>
        </p:blipFill>
        <p:spPr>
          <a:xfrm>
            <a:off x="9775924" y="8250703"/>
            <a:ext cx="171450" cy="171450"/>
          </a:xfrm>
          <a:prstGeom prst="rect">
            <a:avLst/>
          </a:prstGeom>
        </p:spPr>
      </p:pic>
      <p:sp>
        <p:nvSpPr>
          <p:cNvPr id="356" name="Text 94"/>
          <p:cNvSpPr/>
          <p:nvPr/>
        </p:nvSpPr>
        <p:spPr>
          <a:xfrm>
            <a:off x="10000710" y="826022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57" name="Image 260" descr="preencoded.png">    </p:cNvPr>
          <p:cNvPicPr>
            <a:picLocks noChangeAspect="1"/>
          </p:cNvPicPr>
          <p:nvPr/>
        </p:nvPicPr>
        <p:blipFill>
          <a:blip r:embed="rId261"/>
          <a:stretch>
            <a:fillRect/>
          </a:stretch>
        </p:blipFill>
        <p:spPr>
          <a:xfrm>
            <a:off x="11121870" y="8088750"/>
            <a:ext cx="1524140" cy="495352"/>
          </a:xfrm>
          <a:prstGeom prst="rect">
            <a:avLst/>
          </a:prstGeom>
        </p:spPr>
      </p:pic>
      <p:pic>
        <p:nvPicPr>
          <p:cNvPr id="358" name="Image 261" descr="preencoded.png">    </p:cNvPr>
          <p:cNvPicPr>
            <a:picLocks noChangeAspect="1"/>
          </p:cNvPicPr>
          <p:nvPr/>
        </p:nvPicPr>
        <p:blipFill>
          <a:blip r:embed="rId262"/>
          <a:stretch>
            <a:fillRect/>
          </a:stretch>
        </p:blipFill>
        <p:spPr>
          <a:xfrm>
            <a:off x="11223854" y="8203078"/>
            <a:ext cx="1320165" cy="266700"/>
          </a:xfrm>
          <a:prstGeom prst="rect">
            <a:avLst/>
          </a:prstGeom>
        </p:spPr>
      </p:pic>
      <p:pic>
        <p:nvPicPr>
          <p:cNvPr id="359" name="Image 262" descr="preencoded.png">    </p:cNvPr>
          <p:cNvPicPr>
            <a:picLocks noChangeAspect="1"/>
          </p:cNvPicPr>
          <p:nvPr/>
        </p:nvPicPr>
        <p:blipFill>
          <a:blip r:embed="rId263"/>
          <a:stretch>
            <a:fillRect/>
          </a:stretch>
        </p:blipFill>
        <p:spPr>
          <a:xfrm>
            <a:off x="11300054" y="8250703"/>
            <a:ext cx="171450" cy="171450"/>
          </a:xfrm>
          <a:prstGeom prst="rect">
            <a:avLst/>
          </a:prstGeom>
        </p:spPr>
      </p:pic>
      <p:sp>
        <p:nvSpPr>
          <p:cNvPr id="360" name="Text 95"/>
          <p:cNvSpPr/>
          <p:nvPr/>
        </p:nvSpPr>
        <p:spPr>
          <a:xfrm>
            <a:off x="11524841" y="826022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61" name="Image 263" descr="preencoded.png">    </p:cNvPr>
          <p:cNvPicPr>
            <a:picLocks noChangeAspect="1"/>
          </p:cNvPicPr>
          <p:nvPr/>
        </p:nvPicPr>
        <p:blipFill>
          <a:blip r:embed="rId264"/>
          <a:stretch>
            <a:fillRect/>
          </a:stretch>
        </p:blipFill>
        <p:spPr>
          <a:xfrm>
            <a:off x="12646000" y="8088750"/>
            <a:ext cx="1524149" cy="495352"/>
          </a:xfrm>
          <a:prstGeom prst="rect">
            <a:avLst/>
          </a:prstGeom>
        </p:spPr>
      </p:pic>
      <p:pic>
        <p:nvPicPr>
          <p:cNvPr id="362" name="Image 264" descr="preencoded.png">    </p:cNvPr>
          <p:cNvPicPr>
            <a:picLocks noChangeAspect="1"/>
          </p:cNvPicPr>
          <p:nvPr/>
        </p:nvPicPr>
        <p:blipFill>
          <a:blip r:embed="rId265"/>
          <a:stretch>
            <a:fillRect/>
          </a:stretch>
        </p:blipFill>
        <p:spPr>
          <a:xfrm>
            <a:off x="12747985" y="8203078"/>
            <a:ext cx="1320165" cy="266700"/>
          </a:xfrm>
          <a:prstGeom prst="rect">
            <a:avLst/>
          </a:prstGeom>
        </p:spPr>
      </p:pic>
      <p:pic>
        <p:nvPicPr>
          <p:cNvPr id="363" name="Image 265" descr="preencoded.png">    </p:cNvPr>
          <p:cNvPicPr>
            <a:picLocks noChangeAspect="1"/>
          </p:cNvPicPr>
          <p:nvPr/>
        </p:nvPicPr>
        <p:blipFill>
          <a:blip r:embed="rId266"/>
          <a:stretch>
            <a:fillRect/>
          </a:stretch>
        </p:blipFill>
        <p:spPr>
          <a:xfrm>
            <a:off x="12824185" y="8250703"/>
            <a:ext cx="171450" cy="171450"/>
          </a:xfrm>
          <a:prstGeom prst="rect">
            <a:avLst/>
          </a:prstGeom>
        </p:spPr>
      </p:pic>
      <p:sp>
        <p:nvSpPr>
          <p:cNvPr id="364" name="Text 96"/>
          <p:cNvSpPr/>
          <p:nvPr/>
        </p:nvSpPr>
        <p:spPr>
          <a:xfrm>
            <a:off x="13048971" y="826022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65" name="Image 266" descr="preencoded.png">    </p:cNvPr>
          <p:cNvPicPr>
            <a:picLocks noChangeAspect="1"/>
          </p:cNvPicPr>
          <p:nvPr/>
        </p:nvPicPr>
        <p:blipFill>
          <a:blip r:embed="rId267"/>
          <a:stretch>
            <a:fillRect/>
          </a:stretch>
        </p:blipFill>
        <p:spPr>
          <a:xfrm>
            <a:off x="14170149" y="8088750"/>
            <a:ext cx="1524149" cy="495352"/>
          </a:xfrm>
          <a:prstGeom prst="rect">
            <a:avLst/>
          </a:prstGeom>
        </p:spPr>
      </p:pic>
      <p:pic>
        <p:nvPicPr>
          <p:cNvPr id="366" name="Image 267" descr="preencoded.png">    </p:cNvPr>
          <p:cNvPicPr>
            <a:picLocks noChangeAspect="1"/>
          </p:cNvPicPr>
          <p:nvPr/>
        </p:nvPicPr>
        <p:blipFill>
          <a:blip r:embed="rId268"/>
          <a:stretch>
            <a:fillRect/>
          </a:stretch>
        </p:blipFill>
        <p:spPr>
          <a:xfrm>
            <a:off x="14272133" y="8203078"/>
            <a:ext cx="1320165" cy="266700"/>
          </a:xfrm>
          <a:prstGeom prst="rect">
            <a:avLst/>
          </a:prstGeom>
        </p:spPr>
      </p:pic>
      <p:pic>
        <p:nvPicPr>
          <p:cNvPr id="367" name="Image 268" descr="preencoded.png">    </p:cNvPr>
          <p:cNvPicPr>
            <a:picLocks noChangeAspect="1"/>
          </p:cNvPicPr>
          <p:nvPr/>
        </p:nvPicPr>
        <p:blipFill>
          <a:blip r:embed="rId269"/>
          <a:stretch>
            <a:fillRect/>
          </a:stretch>
        </p:blipFill>
        <p:spPr>
          <a:xfrm>
            <a:off x="14348333" y="8250703"/>
            <a:ext cx="171450" cy="171450"/>
          </a:xfrm>
          <a:prstGeom prst="rect">
            <a:avLst/>
          </a:prstGeom>
        </p:spPr>
      </p:pic>
      <p:sp>
        <p:nvSpPr>
          <p:cNvPr id="368" name="Text 97"/>
          <p:cNvSpPr/>
          <p:nvPr/>
        </p:nvSpPr>
        <p:spPr>
          <a:xfrm>
            <a:off x="14573120" y="826022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69" name="Image 269" descr="preencoded.png">    </p:cNvPr>
          <p:cNvPicPr>
            <a:picLocks noChangeAspect="1"/>
          </p:cNvPicPr>
          <p:nvPr/>
        </p:nvPicPr>
        <p:blipFill>
          <a:blip r:embed="rId270"/>
          <a:stretch>
            <a:fillRect/>
          </a:stretch>
        </p:blipFill>
        <p:spPr>
          <a:xfrm>
            <a:off x="15694298" y="8088750"/>
            <a:ext cx="1509283" cy="495352"/>
          </a:xfrm>
          <a:prstGeom prst="rect">
            <a:avLst/>
          </a:prstGeom>
        </p:spPr>
      </p:pic>
      <p:pic>
        <p:nvPicPr>
          <p:cNvPr id="370" name="Image 270" descr="preencoded.png">    </p:cNvPr>
          <p:cNvPicPr>
            <a:picLocks noChangeAspect="1"/>
          </p:cNvPicPr>
          <p:nvPr/>
        </p:nvPicPr>
        <p:blipFill>
          <a:blip r:embed="rId271"/>
          <a:stretch>
            <a:fillRect/>
          </a:stretch>
        </p:blipFill>
        <p:spPr>
          <a:xfrm>
            <a:off x="15796282" y="8203078"/>
            <a:ext cx="1320165" cy="266700"/>
          </a:xfrm>
          <a:prstGeom prst="rect">
            <a:avLst/>
          </a:prstGeom>
        </p:spPr>
      </p:pic>
      <p:pic>
        <p:nvPicPr>
          <p:cNvPr id="371" name="Image 271" descr="preencoded.png">    </p:cNvPr>
          <p:cNvPicPr>
            <a:picLocks noChangeAspect="1"/>
          </p:cNvPicPr>
          <p:nvPr/>
        </p:nvPicPr>
        <p:blipFill>
          <a:blip r:embed="rId272"/>
          <a:stretch>
            <a:fillRect/>
          </a:stretch>
        </p:blipFill>
        <p:spPr>
          <a:xfrm>
            <a:off x="15872482" y="8250703"/>
            <a:ext cx="171450" cy="171450"/>
          </a:xfrm>
          <a:prstGeom prst="rect">
            <a:avLst/>
          </a:prstGeom>
        </p:spPr>
      </p:pic>
      <p:sp>
        <p:nvSpPr>
          <p:cNvPr id="372" name="Text 98"/>
          <p:cNvSpPr/>
          <p:nvPr/>
        </p:nvSpPr>
        <p:spPr>
          <a:xfrm>
            <a:off x="16097269" y="826022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sp>
        <p:nvSpPr>
          <p:cNvPr id="373" name="Text 99"/>
          <p:cNvSpPr/>
          <p:nvPr/>
        </p:nvSpPr>
        <p:spPr>
          <a:xfrm>
            <a:off x="7753387" y="9048750"/>
            <a:ext cx="2950369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30"/>
              </a:lnSpc>
              <a:buNone/>
            </a:pPr>
            <a:r>
              <a:rPr lang="en-US" sz="1687" dirty="0">
                <a:solidFill>
                  <a:srgbClr val="767676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Table continues in next slide</a:t>
            </a:r>
            <a:endParaRPr lang="en-US" sz="168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774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1312"/>
            <a:ext cx="18288000" cy="859536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071042" y="321312"/>
            <a:ext cx="820103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30"/>
              </a:lnSpc>
              <a:buNone/>
            </a:pPr>
            <a:r>
              <a:rPr lang="en-US" sz="1687" dirty="0">
                <a:solidFill>
                  <a:srgbClr val="767676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Product</a:t>
            </a:r>
            <a:endParaRPr lang="en-US" sz="1687" dirty="0"/>
          </a:p>
        </p:txBody>
      </p:sp>
      <p:sp>
        <p:nvSpPr>
          <p:cNvPr id="5" name="Text 1"/>
          <p:cNvSpPr/>
          <p:nvPr/>
        </p:nvSpPr>
        <p:spPr>
          <a:xfrm>
            <a:off x="1959192" y="321312"/>
            <a:ext cx="3910489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30"/>
              </a:lnSpc>
              <a:buNone/>
            </a:pPr>
            <a:r>
              <a:rPr lang="en-US" sz="1687" dirty="0">
                <a:solidFill>
                  <a:srgbClr val="222222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Recurring Payments - Local Solutions</a:t>
            </a:r>
            <a:endParaRPr lang="en-US" sz="1687" dirty="0"/>
          </a:p>
        </p:txBody>
      </p:sp>
      <p:sp>
        <p:nvSpPr>
          <p:cNvPr id="6" name="Text 2"/>
          <p:cNvSpPr/>
          <p:nvPr/>
        </p:nvSpPr>
        <p:spPr>
          <a:xfrm>
            <a:off x="1071042" y="752266"/>
            <a:ext cx="2910364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73"/>
              </a:lnSpc>
              <a:buNone/>
            </a:pPr>
            <a:r>
              <a:rPr lang="en-US" sz="2952" dirty="0">
                <a:solidFill>
                  <a:srgbClr val="222222"/>
                </a:solidFill>
                <a:latin typeface="Santander Headline" pitchFamily="34" charset="0"/>
                <a:ea typeface="Santander Headline" pitchFamily="34" charset="-122"/>
                <a:cs typeface="Santander Headline" pitchFamily="34" charset="-120"/>
              </a:rPr>
              <a:t>Payment Methods</a:t>
            </a:r>
            <a:endParaRPr lang="en-US" sz="2952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042" y="1394993"/>
            <a:ext cx="16119146" cy="535520"/>
          </a:xfrm>
          <a:prstGeom prst="rect">
            <a:avLst/>
          </a:prstGeom>
        </p:spPr>
      </p:pic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042" y="1394952"/>
            <a:ext cx="5551736" cy="535520"/>
          </a:xfrm>
          <a:prstGeom prst="rect">
            <a:avLst/>
          </a:prstGeom>
        </p:spPr>
      </p:pic>
      <p:pic>
        <p:nvPicPr>
          <p:cNvPr id="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2777" y="1394952"/>
            <a:ext cx="1509601" cy="535520"/>
          </a:xfrm>
          <a:prstGeom prst="rect">
            <a:avLst/>
          </a:prstGeom>
        </p:spPr>
      </p:pic>
      <p:sp>
        <p:nvSpPr>
          <p:cNvPr id="10" name="Text 3"/>
          <p:cNvSpPr/>
          <p:nvPr/>
        </p:nvSpPr>
        <p:spPr>
          <a:xfrm>
            <a:off x="6802673" y="1518808"/>
            <a:ext cx="930116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Argentina</a:t>
            </a:r>
            <a:endParaRPr lang="en-US" sz="1476" dirty="0"/>
          </a:p>
        </p:txBody>
      </p:sp>
      <p:pic>
        <p:nvPicPr>
          <p:cNvPr id="1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8151" y="1552268"/>
            <a:ext cx="214208" cy="214208"/>
          </a:xfrm>
          <a:prstGeom prst="rect">
            <a:avLst/>
          </a:prstGeom>
        </p:spPr>
      </p:pic>
      <p:pic>
        <p:nvPicPr>
          <p:cNvPr id="1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2378" y="1394952"/>
            <a:ext cx="1509601" cy="535520"/>
          </a:xfrm>
          <a:prstGeom prst="rect">
            <a:avLst/>
          </a:prstGeom>
        </p:spPr>
      </p:pic>
      <p:sp>
        <p:nvSpPr>
          <p:cNvPr id="13" name="Text 4"/>
          <p:cNvSpPr/>
          <p:nvPr/>
        </p:nvSpPr>
        <p:spPr>
          <a:xfrm>
            <a:off x="8498402" y="1518808"/>
            <a:ext cx="540068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Brasil</a:t>
            </a:r>
            <a:endParaRPr lang="en-US" sz="1476" dirty="0"/>
          </a:p>
        </p:txBody>
      </p:sp>
      <p:pic>
        <p:nvPicPr>
          <p:cNvPr id="14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61661" y="1552268"/>
            <a:ext cx="214208" cy="214208"/>
          </a:xfrm>
          <a:prstGeom prst="rect">
            <a:avLst/>
          </a:prstGeom>
        </p:spPr>
      </p:pic>
      <p:pic>
        <p:nvPicPr>
          <p:cNvPr id="15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41979" y="1394952"/>
            <a:ext cx="1509601" cy="535520"/>
          </a:xfrm>
          <a:prstGeom prst="rect">
            <a:avLst/>
          </a:prstGeom>
        </p:spPr>
      </p:pic>
      <p:sp>
        <p:nvSpPr>
          <p:cNvPr id="16" name="Text 5"/>
          <p:cNvSpPr/>
          <p:nvPr/>
        </p:nvSpPr>
        <p:spPr>
          <a:xfrm>
            <a:off x="10040410" y="1518808"/>
            <a:ext cx="470059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Chile</a:t>
            </a:r>
            <a:endParaRPr lang="en-US" sz="1476" dirty="0"/>
          </a:p>
        </p:txBody>
      </p:sp>
      <p:pic>
        <p:nvPicPr>
          <p:cNvPr id="17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39040" y="1552268"/>
            <a:ext cx="214208" cy="214208"/>
          </a:xfrm>
          <a:prstGeom prst="rect">
            <a:avLst/>
          </a:prstGeom>
        </p:spPr>
      </p:pic>
      <p:pic>
        <p:nvPicPr>
          <p:cNvPr id="18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151580" y="1394952"/>
            <a:ext cx="1509601" cy="535520"/>
          </a:xfrm>
          <a:prstGeom prst="rect">
            <a:avLst/>
          </a:prstGeom>
        </p:spPr>
      </p:pic>
      <p:sp>
        <p:nvSpPr>
          <p:cNvPr id="19" name="Text 6"/>
          <p:cNvSpPr/>
          <p:nvPr/>
        </p:nvSpPr>
        <p:spPr>
          <a:xfrm>
            <a:off x="11457031" y="1518808"/>
            <a:ext cx="670084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México</a:t>
            </a:r>
            <a:endParaRPr lang="en-US" sz="1476" dirty="0"/>
          </a:p>
        </p:txBody>
      </p:sp>
      <p:pic>
        <p:nvPicPr>
          <p:cNvPr id="20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141473" y="1552268"/>
            <a:ext cx="214208" cy="214208"/>
          </a:xfrm>
          <a:prstGeom prst="rect">
            <a:avLst/>
          </a:prstGeom>
        </p:spPr>
      </p:pic>
      <p:pic>
        <p:nvPicPr>
          <p:cNvPr id="21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661181" y="1394952"/>
            <a:ext cx="1509601" cy="535520"/>
          </a:xfrm>
          <a:prstGeom prst="rect">
            <a:avLst/>
          </a:prstGeom>
        </p:spPr>
      </p:pic>
      <p:sp>
        <p:nvSpPr>
          <p:cNvPr id="22" name="Text 7"/>
          <p:cNvSpPr/>
          <p:nvPr/>
        </p:nvSpPr>
        <p:spPr>
          <a:xfrm>
            <a:off x="12903268" y="1518808"/>
            <a:ext cx="800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Uruguay</a:t>
            </a:r>
            <a:endParaRPr lang="en-US" sz="1476" dirty="0"/>
          </a:p>
        </p:txBody>
      </p:sp>
      <p:pic>
        <p:nvPicPr>
          <p:cNvPr id="23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3714307" y="1552268"/>
            <a:ext cx="214208" cy="214208"/>
          </a:xfrm>
          <a:prstGeom prst="rect">
            <a:avLst/>
          </a:prstGeom>
        </p:spPr>
      </p:pic>
      <p:pic>
        <p:nvPicPr>
          <p:cNvPr id="24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170782" y="1394952"/>
            <a:ext cx="1509601" cy="535520"/>
          </a:xfrm>
          <a:prstGeom prst="rect">
            <a:avLst/>
          </a:prstGeom>
        </p:spPr>
      </p:pic>
      <p:sp>
        <p:nvSpPr>
          <p:cNvPr id="25" name="Text 8"/>
          <p:cNvSpPr/>
          <p:nvPr/>
        </p:nvSpPr>
        <p:spPr>
          <a:xfrm>
            <a:off x="14470912" y="1518808"/>
            <a:ext cx="68008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España</a:t>
            </a:r>
            <a:endParaRPr lang="en-US" sz="1476" dirty="0"/>
          </a:p>
        </p:txBody>
      </p:sp>
      <p:pic>
        <p:nvPicPr>
          <p:cNvPr id="26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165958" y="1552268"/>
            <a:ext cx="214208" cy="214208"/>
          </a:xfrm>
          <a:prstGeom prst="rect">
            <a:avLst/>
          </a:prstGeom>
        </p:spPr>
      </p:pic>
      <p:pic>
        <p:nvPicPr>
          <p:cNvPr id="27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5680382" y="1394952"/>
            <a:ext cx="1509810" cy="535520"/>
          </a:xfrm>
          <a:prstGeom prst="rect">
            <a:avLst/>
          </a:prstGeom>
        </p:spPr>
      </p:pic>
      <p:sp>
        <p:nvSpPr>
          <p:cNvPr id="28" name="Text 9"/>
          <p:cNvSpPr/>
          <p:nvPr/>
        </p:nvSpPr>
        <p:spPr>
          <a:xfrm>
            <a:off x="15913577" y="1518808"/>
            <a:ext cx="820103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Portugal</a:t>
            </a:r>
            <a:endParaRPr lang="en-US" sz="1476" dirty="0"/>
          </a:p>
        </p:txBody>
      </p:sp>
      <p:pic>
        <p:nvPicPr>
          <p:cNvPr id="2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6742606" y="1552268"/>
            <a:ext cx="214208" cy="214208"/>
          </a:xfrm>
          <a:prstGeom prst="rect">
            <a:avLst/>
          </a:prstGeom>
        </p:spPr>
      </p:pic>
      <p:pic>
        <p:nvPicPr>
          <p:cNvPr id="30" name="Image 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71042" y="2037679"/>
            <a:ext cx="16145921" cy="5120908"/>
          </a:xfrm>
          <a:prstGeom prst="rect">
            <a:avLst/>
          </a:prstGeom>
        </p:spPr>
      </p:pic>
      <p:pic>
        <p:nvPicPr>
          <p:cNvPr id="31" name="Image 19" descr="preencoded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84436" y="2051070"/>
            <a:ext cx="16119145" cy="542214"/>
          </a:xfrm>
          <a:prstGeom prst="rect">
            <a:avLst/>
          </a:prstGeom>
        </p:spPr>
      </p:pic>
      <p:pic>
        <p:nvPicPr>
          <p:cNvPr id="32" name="Image 20" descr="preencoded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84436" y="2051074"/>
            <a:ext cx="5465025" cy="542214"/>
          </a:xfrm>
          <a:prstGeom prst="rect">
            <a:avLst/>
          </a:prstGeom>
        </p:spPr>
      </p:pic>
      <p:sp>
        <p:nvSpPr>
          <p:cNvPr id="33" name="Text 10"/>
          <p:cNvSpPr/>
          <p:nvPr/>
        </p:nvSpPr>
        <p:spPr>
          <a:xfrm>
            <a:off x="1245096" y="2211730"/>
            <a:ext cx="5197261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Visa</a:t>
            </a:r>
            <a:endParaRPr lang="en-US" sz="1476" dirty="0"/>
          </a:p>
        </p:txBody>
      </p:sp>
      <p:pic>
        <p:nvPicPr>
          <p:cNvPr id="34" name="Image 21" descr="preencoded.png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549442" y="2051070"/>
            <a:ext cx="1524095" cy="542214"/>
          </a:xfrm>
          <a:prstGeom prst="rect">
            <a:avLst/>
          </a:prstGeom>
        </p:spPr>
      </p:pic>
      <p:pic>
        <p:nvPicPr>
          <p:cNvPr id="35" name="Image 22" descr="preencoded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799045" y="2182133"/>
            <a:ext cx="1024890" cy="266700"/>
          </a:xfrm>
          <a:prstGeom prst="rect">
            <a:avLst/>
          </a:prstGeom>
        </p:spPr>
      </p:pic>
      <p:pic>
        <p:nvPicPr>
          <p:cNvPr id="36" name="Image 23" descr="preencoded.png">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875245" y="2229758"/>
            <a:ext cx="171450" cy="171450"/>
          </a:xfrm>
          <a:prstGeom prst="rect">
            <a:avLst/>
          </a:prstGeom>
        </p:spPr>
      </p:pic>
      <p:sp>
        <p:nvSpPr>
          <p:cNvPr id="37" name="Text 11"/>
          <p:cNvSpPr/>
          <p:nvPr/>
        </p:nvSpPr>
        <p:spPr>
          <a:xfrm>
            <a:off x="7100032" y="2239283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38" name="Image 24" descr="preencoded.png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073591" y="2051070"/>
            <a:ext cx="1524149" cy="542214"/>
          </a:xfrm>
          <a:prstGeom prst="rect">
            <a:avLst/>
          </a:prstGeom>
        </p:spPr>
      </p:pic>
      <p:pic>
        <p:nvPicPr>
          <p:cNvPr id="39" name="Image 25" descr="preencoded.png">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8323213" y="2182133"/>
            <a:ext cx="1024890" cy="266700"/>
          </a:xfrm>
          <a:prstGeom prst="rect">
            <a:avLst/>
          </a:prstGeom>
        </p:spPr>
      </p:pic>
      <p:pic>
        <p:nvPicPr>
          <p:cNvPr id="40" name="Image 26" descr="preencoded.png">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8399413" y="2229758"/>
            <a:ext cx="171450" cy="171450"/>
          </a:xfrm>
          <a:prstGeom prst="rect">
            <a:avLst/>
          </a:prstGeom>
        </p:spPr>
      </p:pic>
      <p:sp>
        <p:nvSpPr>
          <p:cNvPr id="41" name="Text 12"/>
          <p:cNvSpPr/>
          <p:nvPr/>
        </p:nvSpPr>
        <p:spPr>
          <a:xfrm>
            <a:off x="8624199" y="2239283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42" name="Image 27" descr="preencoded.png">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9597740" y="2051070"/>
            <a:ext cx="1524149" cy="542214"/>
          </a:xfrm>
          <a:prstGeom prst="rect">
            <a:avLst/>
          </a:prstGeom>
        </p:spPr>
      </p:pic>
      <p:pic>
        <p:nvPicPr>
          <p:cNvPr id="43" name="Image 28" descr="preencoded.png">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9847362" y="2182133"/>
            <a:ext cx="1024890" cy="266700"/>
          </a:xfrm>
          <a:prstGeom prst="rect">
            <a:avLst/>
          </a:prstGeom>
        </p:spPr>
      </p:pic>
      <p:pic>
        <p:nvPicPr>
          <p:cNvPr id="44" name="Image 29" descr="preencoded.png">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9923562" y="2229758"/>
            <a:ext cx="171450" cy="171450"/>
          </a:xfrm>
          <a:prstGeom prst="rect">
            <a:avLst/>
          </a:prstGeom>
        </p:spPr>
      </p:pic>
      <p:sp>
        <p:nvSpPr>
          <p:cNvPr id="45" name="Text 13"/>
          <p:cNvSpPr/>
          <p:nvPr/>
        </p:nvSpPr>
        <p:spPr>
          <a:xfrm>
            <a:off x="10148348" y="2239283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46" name="Image 30" descr="preencoded.png">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1121870" y="2051070"/>
            <a:ext cx="1524140" cy="542214"/>
          </a:xfrm>
          <a:prstGeom prst="rect">
            <a:avLst/>
          </a:prstGeom>
        </p:spPr>
      </p:pic>
      <p:pic>
        <p:nvPicPr>
          <p:cNvPr id="47" name="Image 31" descr="preencoded.png">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11371492" y="2182133"/>
            <a:ext cx="1024890" cy="266700"/>
          </a:xfrm>
          <a:prstGeom prst="rect">
            <a:avLst/>
          </a:prstGeom>
        </p:spPr>
      </p:pic>
      <p:pic>
        <p:nvPicPr>
          <p:cNvPr id="48" name="Image 32" descr="preencoded.png">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1447692" y="2229758"/>
            <a:ext cx="171450" cy="171450"/>
          </a:xfrm>
          <a:prstGeom prst="rect">
            <a:avLst/>
          </a:prstGeom>
        </p:spPr>
      </p:pic>
      <p:sp>
        <p:nvSpPr>
          <p:cNvPr id="49" name="Text 14"/>
          <p:cNvSpPr/>
          <p:nvPr/>
        </p:nvSpPr>
        <p:spPr>
          <a:xfrm>
            <a:off x="11672478" y="2239283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50" name="Image 33" descr="preencoded.png">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12646000" y="2051070"/>
            <a:ext cx="1524149" cy="542214"/>
          </a:xfrm>
          <a:prstGeom prst="rect">
            <a:avLst/>
          </a:prstGeom>
        </p:spPr>
      </p:pic>
      <p:pic>
        <p:nvPicPr>
          <p:cNvPr id="51" name="Image 34" descr="preencoded.png">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12895622" y="2182133"/>
            <a:ext cx="1024890" cy="266700"/>
          </a:xfrm>
          <a:prstGeom prst="rect">
            <a:avLst/>
          </a:prstGeom>
        </p:spPr>
      </p:pic>
      <p:pic>
        <p:nvPicPr>
          <p:cNvPr id="52" name="Image 35" descr="preencoded.png">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12971822" y="2229758"/>
            <a:ext cx="171450" cy="171450"/>
          </a:xfrm>
          <a:prstGeom prst="rect">
            <a:avLst/>
          </a:prstGeom>
        </p:spPr>
      </p:pic>
      <p:sp>
        <p:nvSpPr>
          <p:cNvPr id="53" name="Text 15"/>
          <p:cNvSpPr/>
          <p:nvPr/>
        </p:nvSpPr>
        <p:spPr>
          <a:xfrm>
            <a:off x="13196608" y="2239283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54" name="Image 36" descr="preencoded.png">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14170149" y="2051070"/>
            <a:ext cx="1524149" cy="542214"/>
          </a:xfrm>
          <a:prstGeom prst="rect">
            <a:avLst/>
          </a:prstGeom>
        </p:spPr>
      </p:pic>
      <p:pic>
        <p:nvPicPr>
          <p:cNvPr id="55" name="Image 37" descr="preencoded.png">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14272133" y="2182133"/>
            <a:ext cx="1320165" cy="266700"/>
          </a:xfrm>
          <a:prstGeom prst="rect">
            <a:avLst/>
          </a:prstGeom>
        </p:spPr>
      </p:pic>
      <p:pic>
        <p:nvPicPr>
          <p:cNvPr id="56" name="Image 38" descr="preencoded.png">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14348333" y="2229758"/>
            <a:ext cx="171450" cy="171450"/>
          </a:xfrm>
          <a:prstGeom prst="rect">
            <a:avLst/>
          </a:prstGeom>
        </p:spPr>
      </p:pic>
      <p:sp>
        <p:nvSpPr>
          <p:cNvPr id="57" name="Text 16"/>
          <p:cNvSpPr/>
          <p:nvPr/>
        </p:nvSpPr>
        <p:spPr>
          <a:xfrm>
            <a:off x="14573120" y="223928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58" name="Image 39" descr="preencoded.png">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15694298" y="2051070"/>
            <a:ext cx="1509283" cy="542214"/>
          </a:xfrm>
          <a:prstGeom prst="rect">
            <a:avLst/>
          </a:prstGeom>
        </p:spPr>
      </p:pic>
      <p:pic>
        <p:nvPicPr>
          <p:cNvPr id="59" name="Image 40" descr="preencoded.png">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15796282" y="2182133"/>
            <a:ext cx="1320165" cy="266700"/>
          </a:xfrm>
          <a:prstGeom prst="rect">
            <a:avLst/>
          </a:prstGeom>
        </p:spPr>
      </p:pic>
      <p:pic>
        <p:nvPicPr>
          <p:cNvPr id="60" name="Image 41" descr="preencoded.png">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15872482" y="2229758"/>
            <a:ext cx="171450" cy="171450"/>
          </a:xfrm>
          <a:prstGeom prst="rect">
            <a:avLst/>
          </a:prstGeom>
        </p:spPr>
      </p:pic>
      <p:sp>
        <p:nvSpPr>
          <p:cNvPr id="61" name="Text 17"/>
          <p:cNvSpPr/>
          <p:nvPr/>
        </p:nvSpPr>
        <p:spPr>
          <a:xfrm>
            <a:off x="16097269" y="223928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62" name="Image 42" descr="preencoded.png">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1084436" y="2593285"/>
            <a:ext cx="16119145" cy="508744"/>
          </a:xfrm>
          <a:prstGeom prst="rect">
            <a:avLst/>
          </a:prstGeom>
        </p:spPr>
      </p:pic>
      <p:pic>
        <p:nvPicPr>
          <p:cNvPr id="63" name="Image 43" descr="preencoded.png">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1084436" y="2593285"/>
            <a:ext cx="5465025" cy="508744"/>
          </a:xfrm>
          <a:prstGeom prst="rect">
            <a:avLst/>
          </a:prstGeom>
        </p:spPr>
      </p:pic>
      <p:sp>
        <p:nvSpPr>
          <p:cNvPr id="64" name="Text 18"/>
          <p:cNvSpPr/>
          <p:nvPr/>
        </p:nvSpPr>
        <p:spPr>
          <a:xfrm>
            <a:off x="1245077" y="2713776"/>
            <a:ext cx="1410176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Visa Click 2 Pay</a:t>
            </a:r>
            <a:endParaRPr lang="en-US" sz="1476" dirty="0"/>
          </a:p>
        </p:txBody>
      </p:sp>
      <p:pic>
        <p:nvPicPr>
          <p:cNvPr id="65" name="Image 44" descr="preencoded.png">    </p:cNvPr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6549442" y="2593285"/>
            <a:ext cx="1524149" cy="508744"/>
          </a:xfrm>
          <a:prstGeom prst="rect">
            <a:avLst/>
          </a:prstGeom>
        </p:spPr>
      </p:pic>
      <p:pic>
        <p:nvPicPr>
          <p:cNvPr id="66" name="Image 45" descr="preencoded.png">    </p:cNvPr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6651427" y="2707613"/>
            <a:ext cx="1320165" cy="266700"/>
          </a:xfrm>
          <a:prstGeom prst="rect">
            <a:avLst/>
          </a:prstGeom>
        </p:spPr>
      </p:pic>
      <p:pic>
        <p:nvPicPr>
          <p:cNvPr id="67" name="Image 46" descr="preencoded.png">    </p:cNvPr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6727627" y="2755238"/>
            <a:ext cx="171450" cy="171450"/>
          </a:xfrm>
          <a:prstGeom prst="rect">
            <a:avLst/>
          </a:prstGeom>
        </p:spPr>
      </p:pic>
      <p:sp>
        <p:nvSpPr>
          <p:cNvPr id="68" name="Text 19"/>
          <p:cNvSpPr/>
          <p:nvPr/>
        </p:nvSpPr>
        <p:spPr>
          <a:xfrm>
            <a:off x="6952413" y="276476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69" name="Image 47" descr="preencoded.png">    </p:cNvPr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8073591" y="2593285"/>
            <a:ext cx="1524149" cy="508744"/>
          </a:xfrm>
          <a:prstGeom prst="rect">
            <a:avLst/>
          </a:prstGeom>
        </p:spPr>
      </p:pic>
      <p:pic>
        <p:nvPicPr>
          <p:cNvPr id="70" name="Image 48" descr="preencoded.png">    </p:cNvPr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8175575" y="2707613"/>
            <a:ext cx="1320165" cy="266700"/>
          </a:xfrm>
          <a:prstGeom prst="rect">
            <a:avLst/>
          </a:prstGeom>
        </p:spPr>
      </p:pic>
      <p:pic>
        <p:nvPicPr>
          <p:cNvPr id="71" name="Image 49" descr="preencoded.png">    </p:cNvPr>
          <p:cNvPicPr>
            <a:picLocks noChangeAspect="1"/>
          </p:cNvPicPr>
          <p:nvPr/>
        </p:nvPicPr>
        <p:blipFill>
          <a:blip r:embed="rId50"/>
          <a:stretch>
            <a:fillRect/>
          </a:stretch>
        </p:blipFill>
        <p:spPr>
          <a:xfrm>
            <a:off x="8251775" y="2755238"/>
            <a:ext cx="171450" cy="171450"/>
          </a:xfrm>
          <a:prstGeom prst="rect">
            <a:avLst/>
          </a:prstGeom>
        </p:spPr>
      </p:pic>
      <p:sp>
        <p:nvSpPr>
          <p:cNvPr id="72" name="Text 20"/>
          <p:cNvSpPr/>
          <p:nvPr/>
        </p:nvSpPr>
        <p:spPr>
          <a:xfrm>
            <a:off x="8476562" y="276476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73" name="Image 50" descr="preencoded.png">    </p:cNvPr>
          <p:cNvPicPr>
            <a:picLocks noChangeAspect="1"/>
          </p:cNvPicPr>
          <p:nvPr/>
        </p:nvPicPr>
        <p:blipFill>
          <a:blip r:embed="rId51"/>
          <a:stretch>
            <a:fillRect/>
          </a:stretch>
        </p:blipFill>
        <p:spPr>
          <a:xfrm>
            <a:off x="9597740" y="2593285"/>
            <a:ext cx="1524149" cy="508744"/>
          </a:xfrm>
          <a:prstGeom prst="rect">
            <a:avLst/>
          </a:prstGeom>
        </p:spPr>
      </p:pic>
      <p:pic>
        <p:nvPicPr>
          <p:cNvPr id="74" name="Image 51" descr="preencoded.png">    </p:cNvPr>
          <p:cNvPicPr>
            <a:picLocks noChangeAspect="1"/>
          </p:cNvPicPr>
          <p:nvPr/>
        </p:nvPicPr>
        <p:blipFill>
          <a:blip r:embed="rId52"/>
          <a:stretch>
            <a:fillRect/>
          </a:stretch>
        </p:blipFill>
        <p:spPr>
          <a:xfrm>
            <a:off x="9699724" y="2707613"/>
            <a:ext cx="1320165" cy="266700"/>
          </a:xfrm>
          <a:prstGeom prst="rect">
            <a:avLst/>
          </a:prstGeom>
        </p:spPr>
      </p:pic>
      <p:pic>
        <p:nvPicPr>
          <p:cNvPr id="75" name="Image 52" descr="preencoded.png">    </p:cNvPr>
          <p:cNvPicPr>
            <a:picLocks noChangeAspect="1"/>
          </p:cNvPicPr>
          <p:nvPr/>
        </p:nvPicPr>
        <p:blipFill>
          <a:blip r:embed="rId53"/>
          <a:stretch>
            <a:fillRect/>
          </a:stretch>
        </p:blipFill>
        <p:spPr>
          <a:xfrm>
            <a:off x="9775924" y="2755238"/>
            <a:ext cx="171450" cy="171450"/>
          </a:xfrm>
          <a:prstGeom prst="rect">
            <a:avLst/>
          </a:prstGeom>
        </p:spPr>
      </p:pic>
      <p:sp>
        <p:nvSpPr>
          <p:cNvPr id="76" name="Text 21"/>
          <p:cNvSpPr/>
          <p:nvPr/>
        </p:nvSpPr>
        <p:spPr>
          <a:xfrm>
            <a:off x="10000710" y="276476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77" name="Image 53" descr="preencoded.png">    </p:cNvPr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>
            <a:off x="11121870" y="2593285"/>
            <a:ext cx="1524140" cy="508744"/>
          </a:xfrm>
          <a:prstGeom prst="rect">
            <a:avLst/>
          </a:prstGeom>
        </p:spPr>
      </p:pic>
      <p:pic>
        <p:nvPicPr>
          <p:cNvPr id="78" name="Image 54" descr="preencoded.png">    </p:cNvPr>
          <p:cNvPicPr>
            <a:picLocks noChangeAspect="1"/>
          </p:cNvPicPr>
          <p:nvPr/>
        </p:nvPicPr>
        <p:blipFill>
          <a:blip r:embed="rId55"/>
          <a:stretch>
            <a:fillRect/>
          </a:stretch>
        </p:blipFill>
        <p:spPr>
          <a:xfrm>
            <a:off x="11223854" y="2707613"/>
            <a:ext cx="1320165" cy="266700"/>
          </a:xfrm>
          <a:prstGeom prst="rect">
            <a:avLst/>
          </a:prstGeom>
        </p:spPr>
      </p:pic>
      <p:pic>
        <p:nvPicPr>
          <p:cNvPr id="79" name="Image 55" descr="preencoded.png">    </p:cNvPr>
          <p:cNvPicPr>
            <a:picLocks noChangeAspect="1"/>
          </p:cNvPicPr>
          <p:nvPr/>
        </p:nvPicPr>
        <p:blipFill>
          <a:blip r:embed="rId56"/>
          <a:stretch>
            <a:fillRect/>
          </a:stretch>
        </p:blipFill>
        <p:spPr>
          <a:xfrm>
            <a:off x="11300054" y="2755238"/>
            <a:ext cx="171450" cy="171450"/>
          </a:xfrm>
          <a:prstGeom prst="rect">
            <a:avLst/>
          </a:prstGeom>
        </p:spPr>
      </p:pic>
      <p:sp>
        <p:nvSpPr>
          <p:cNvPr id="80" name="Text 22"/>
          <p:cNvSpPr/>
          <p:nvPr/>
        </p:nvSpPr>
        <p:spPr>
          <a:xfrm>
            <a:off x="11524841" y="276476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81" name="Image 56" descr="preencoded.png">    </p:cNvPr>
          <p:cNvPicPr>
            <a:picLocks noChangeAspect="1"/>
          </p:cNvPicPr>
          <p:nvPr/>
        </p:nvPicPr>
        <p:blipFill>
          <a:blip r:embed="rId57"/>
          <a:stretch>
            <a:fillRect/>
          </a:stretch>
        </p:blipFill>
        <p:spPr>
          <a:xfrm>
            <a:off x="12646000" y="2593285"/>
            <a:ext cx="1524149" cy="508744"/>
          </a:xfrm>
          <a:prstGeom prst="rect">
            <a:avLst/>
          </a:prstGeom>
        </p:spPr>
      </p:pic>
      <p:pic>
        <p:nvPicPr>
          <p:cNvPr id="82" name="Image 57" descr="preencoded.png">    </p:cNvPr>
          <p:cNvPicPr>
            <a:picLocks noChangeAspect="1"/>
          </p:cNvPicPr>
          <p:nvPr/>
        </p:nvPicPr>
        <p:blipFill>
          <a:blip r:embed="rId58"/>
          <a:stretch>
            <a:fillRect/>
          </a:stretch>
        </p:blipFill>
        <p:spPr>
          <a:xfrm>
            <a:off x="12795610" y="2707613"/>
            <a:ext cx="1224915" cy="266700"/>
          </a:xfrm>
          <a:prstGeom prst="rect">
            <a:avLst/>
          </a:prstGeom>
        </p:spPr>
      </p:pic>
      <p:pic>
        <p:nvPicPr>
          <p:cNvPr id="83" name="Image 58" descr="preencoded.png">    </p:cNvPr>
          <p:cNvPicPr>
            <a:picLocks noChangeAspect="1"/>
          </p:cNvPicPr>
          <p:nvPr/>
        </p:nvPicPr>
        <p:blipFill>
          <a:blip r:embed="rId59"/>
          <a:stretch>
            <a:fillRect/>
          </a:stretch>
        </p:blipFill>
        <p:spPr>
          <a:xfrm>
            <a:off x="12871810" y="2755238"/>
            <a:ext cx="171450" cy="171450"/>
          </a:xfrm>
          <a:prstGeom prst="rect">
            <a:avLst/>
          </a:prstGeom>
        </p:spPr>
      </p:pic>
      <p:sp>
        <p:nvSpPr>
          <p:cNvPr id="84" name="Text 23"/>
          <p:cNvSpPr/>
          <p:nvPr/>
        </p:nvSpPr>
        <p:spPr>
          <a:xfrm>
            <a:off x="13096596" y="2764763"/>
            <a:ext cx="890111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46F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In Roadmap</a:t>
            </a:r>
            <a:endParaRPr lang="en-US" sz="1200" dirty="0"/>
          </a:p>
        </p:txBody>
      </p:sp>
      <p:pic>
        <p:nvPicPr>
          <p:cNvPr id="85" name="Image 59" descr="preencoded.png">    </p:cNvPr>
          <p:cNvPicPr>
            <a:picLocks noChangeAspect="1"/>
          </p:cNvPicPr>
          <p:nvPr/>
        </p:nvPicPr>
        <p:blipFill>
          <a:blip r:embed="rId60"/>
          <a:stretch>
            <a:fillRect/>
          </a:stretch>
        </p:blipFill>
        <p:spPr>
          <a:xfrm>
            <a:off x="14170149" y="2593285"/>
            <a:ext cx="1524149" cy="508744"/>
          </a:xfrm>
          <a:prstGeom prst="rect">
            <a:avLst/>
          </a:prstGeom>
        </p:spPr>
      </p:pic>
      <p:pic>
        <p:nvPicPr>
          <p:cNvPr id="86" name="Image 60" descr="preencoded.png">    </p:cNvPr>
          <p:cNvPicPr>
            <a:picLocks noChangeAspect="1"/>
          </p:cNvPicPr>
          <p:nvPr/>
        </p:nvPicPr>
        <p:blipFill>
          <a:blip r:embed="rId61"/>
          <a:stretch>
            <a:fillRect/>
          </a:stretch>
        </p:blipFill>
        <p:spPr>
          <a:xfrm>
            <a:off x="14272133" y="2707613"/>
            <a:ext cx="1320165" cy="266700"/>
          </a:xfrm>
          <a:prstGeom prst="rect">
            <a:avLst/>
          </a:prstGeom>
        </p:spPr>
      </p:pic>
      <p:pic>
        <p:nvPicPr>
          <p:cNvPr id="87" name="Image 61" descr="preencoded.png">    </p:cNvPr>
          <p:cNvPicPr>
            <a:picLocks noChangeAspect="1"/>
          </p:cNvPicPr>
          <p:nvPr/>
        </p:nvPicPr>
        <p:blipFill>
          <a:blip r:embed="rId62"/>
          <a:stretch>
            <a:fillRect/>
          </a:stretch>
        </p:blipFill>
        <p:spPr>
          <a:xfrm>
            <a:off x="14348333" y="2755238"/>
            <a:ext cx="171450" cy="171450"/>
          </a:xfrm>
          <a:prstGeom prst="rect">
            <a:avLst/>
          </a:prstGeom>
        </p:spPr>
      </p:pic>
      <p:sp>
        <p:nvSpPr>
          <p:cNvPr id="88" name="Text 24"/>
          <p:cNvSpPr/>
          <p:nvPr/>
        </p:nvSpPr>
        <p:spPr>
          <a:xfrm>
            <a:off x="14573120" y="276476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89" name="Image 62" descr="preencoded.png">    </p:cNvPr>
          <p:cNvPicPr>
            <a:picLocks noChangeAspect="1"/>
          </p:cNvPicPr>
          <p:nvPr/>
        </p:nvPicPr>
        <p:blipFill>
          <a:blip r:embed="rId63"/>
          <a:stretch>
            <a:fillRect/>
          </a:stretch>
        </p:blipFill>
        <p:spPr>
          <a:xfrm>
            <a:off x="15694279" y="2593285"/>
            <a:ext cx="1509302" cy="508744"/>
          </a:xfrm>
          <a:prstGeom prst="rect">
            <a:avLst/>
          </a:prstGeom>
        </p:spPr>
      </p:pic>
      <p:pic>
        <p:nvPicPr>
          <p:cNvPr id="90" name="Image 63" descr="preencoded.png">    </p:cNvPr>
          <p:cNvPicPr>
            <a:picLocks noChangeAspect="1"/>
          </p:cNvPicPr>
          <p:nvPr/>
        </p:nvPicPr>
        <p:blipFill>
          <a:blip r:embed="rId64"/>
          <a:stretch>
            <a:fillRect/>
          </a:stretch>
        </p:blipFill>
        <p:spPr>
          <a:xfrm>
            <a:off x="15796264" y="2707613"/>
            <a:ext cx="1320165" cy="266700"/>
          </a:xfrm>
          <a:prstGeom prst="rect">
            <a:avLst/>
          </a:prstGeom>
        </p:spPr>
      </p:pic>
      <p:pic>
        <p:nvPicPr>
          <p:cNvPr id="91" name="Image 64" descr="preencoded.png">    </p:cNvPr>
          <p:cNvPicPr>
            <a:picLocks noChangeAspect="1"/>
          </p:cNvPicPr>
          <p:nvPr/>
        </p:nvPicPr>
        <p:blipFill>
          <a:blip r:embed="rId65"/>
          <a:stretch>
            <a:fillRect/>
          </a:stretch>
        </p:blipFill>
        <p:spPr>
          <a:xfrm>
            <a:off x="15872464" y="2755238"/>
            <a:ext cx="171450" cy="171450"/>
          </a:xfrm>
          <a:prstGeom prst="rect">
            <a:avLst/>
          </a:prstGeom>
        </p:spPr>
      </p:pic>
      <p:sp>
        <p:nvSpPr>
          <p:cNvPr id="92" name="Text 25"/>
          <p:cNvSpPr/>
          <p:nvPr/>
        </p:nvSpPr>
        <p:spPr>
          <a:xfrm>
            <a:off x="16097250" y="276476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93" name="Image 65" descr="preencoded.png">    </p:cNvPr>
          <p:cNvPicPr>
            <a:picLocks noChangeAspect="1"/>
          </p:cNvPicPr>
          <p:nvPr/>
        </p:nvPicPr>
        <p:blipFill>
          <a:blip r:embed="rId66"/>
          <a:stretch>
            <a:fillRect/>
          </a:stretch>
        </p:blipFill>
        <p:spPr>
          <a:xfrm>
            <a:off x="1084436" y="3102028"/>
            <a:ext cx="16119145" cy="508744"/>
          </a:xfrm>
          <a:prstGeom prst="rect">
            <a:avLst/>
          </a:prstGeom>
        </p:spPr>
      </p:pic>
      <p:pic>
        <p:nvPicPr>
          <p:cNvPr id="94" name="Image 66" descr="preencoded.png">    </p:cNvPr>
          <p:cNvPicPr>
            <a:picLocks noChangeAspect="1"/>
          </p:cNvPicPr>
          <p:nvPr/>
        </p:nvPicPr>
        <p:blipFill>
          <a:blip r:embed="rId67"/>
          <a:stretch>
            <a:fillRect/>
          </a:stretch>
        </p:blipFill>
        <p:spPr>
          <a:xfrm>
            <a:off x="1084436" y="3102040"/>
            <a:ext cx="5465025" cy="508744"/>
          </a:xfrm>
          <a:prstGeom prst="rect">
            <a:avLst/>
          </a:prstGeom>
        </p:spPr>
      </p:pic>
      <p:sp>
        <p:nvSpPr>
          <p:cNvPr id="95" name="Text 26"/>
          <p:cNvSpPr/>
          <p:nvPr/>
        </p:nvSpPr>
        <p:spPr>
          <a:xfrm>
            <a:off x="1245077" y="3222543"/>
            <a:ext cx="1050131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Mastercard</a:t>
            </a:r>
            <a:endParaRPr lang="en-US" sz="1476" dirty="0"/>
          </a:p>
        </p:txBody>
      </p:sp>
      <p:pic>
        <p:nvPicPr>
          <p:cNvPr id="96" name="Image 67" descr="preencoded.png">    </p:cNvPr>
          <p:cNvPicPr>
            <a:picLocks noChangeAspect="1"/>
          </p:cNvPicPr>
          <p:nvPr/>
        </p:nvPicPr>
        <p:blipFill>
          <a:blip r:embed="rId68"/>
          <a:stretch>
            <a:fillRect/>
          </a:stretch>
        </p:blipFill>
        <p:spPr>
          <a:xfrm>
            <a:off x="6549442" y="3102047"/>
            <a:ext cx="1524149" cy="508744"/>
          </a:xfrm>
          <a:prstGeom prst="rect">
            <a:avLst/>
          </a:prstGeom>
        </p:spPr>
      </p:pic>
      <p:pic>
        <p:nvPicPr>
          <p:cNvPr id="97" name="Image 68" descr="preencoded.png">    </p:cNvPr>
          <p:cNvPicPr>
            <a:picLocks noChangeAspect="1"/>
          </p:cNvPicPr>
          <p:nvPr/>
        </p:nvPicPr>
        <p:blipFill>
          <a:blip r:embed="rId69"/>
          <a:stretch>
            <a:fillRect/>
          </a:stretch>
        </p:blipFill>
        <p:spPr>
          <a:xfrm>
            <a:off x="6799064" y="3216375"/>
            <a:ext cx="1024890" cy="266700"/>
          </a:xfrm>
          <a:prstGeom prst="rect">
            <a:avLst/>
          </a:prstGeom>
        </p:spPr>
      </p:pic>
      <p:pic>
        <p:nvPicPr>
          <p:cNvPr id="98" name="Image 69" descr="preencoded.png">    </p:cNvPr>
          <p:cNvPicPr>
            <a:picLocks noChangeAspect="1"/>
          </p:cNvPicPr>
          <p:nvPr/>
        </p:nvPicPr>
        <p:blipFill>
          <a:blip r:embed="rId70"/>
          <a:stretch>
            <a:fillRect/>
          </a:stretch>
        </p:blipFill>
        <p:spPr>
          <a:xfrm>
            <a:off x="6875264" y="3264000"/>
            <a:ext cx="171450" cy="171450"/>
          </a:xfrm>
          <a:prstGeom prst="rect">
            <a:avLst/>
          </a:prstGeom>
        </p:spPr>
      </p:pic>
      <p:sp>
        <p:nvSpPr>
          <p:cNvPr id="99" name="Text 27"/>
          <p:cNvSpPr/>
          <p:nvPr/>
        </p:nvSpPr>
        <p:spPr>
          <a:xfrm>
            <a:off x="7100050" y="3273525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100" name="Image 70" descr="preencoded.png">    </p:cNvPr>
          <p:cNvPicPr>
            <a:picLocks noChangeAspect="1"/>
          </p:cNvPicPr>
          <p:nvPr/>
        </p:nvPicPr>
        <p:blipFill>
          <a:blip r:embed="rId71"/>
          <a:stretch>
            <a:fillRect/>
          </a:stretch>
        </p:blipFill>
        <p:spPr>
          <a:xfrm>
            <a:off x="8073591" y="3102047"/>
            <a:ext cx="1524149" cy="508744"/>
          </a:xfrm>
          <a:prstGeom prst="rect">
            <a:avLst/>
          </a:prstGeom>
        </p:spPr>
      </p:pic>
      <p:pic>
        <p:nvPicPr>
          <p:cNvPr id="101" name="Image 71" descr="preencoded.png">    </p:cNvPr>
          <p:cNvPicPr>
            <a:picLocks noChangeAspect="1"/>
          </p:cNvPicPr>
          <p:nvPr/>
        </p:nvPicPr>
        <p:blipFill>
          <a:blip r:embed="rId72"/>
          <a:stretch>
            <a:fillRect/>
          </a:stretch>
        </p:blipFill>
        <p:spPr>
          <a:xfrm>
            <a:off x="8323213" y="3216375"/>
            <a:ext cx="1024890" cy="266700"/>
          </a:xfrm>
          <a:prstGeom prst="rect">
            <a:avLst/>
          </a:prstGeom>
        </p:spPr>
      </p:pic>
      <p:pic>
        <p:nvPicPr>
          <p:cNvPr id="102" name="Image 72" descr="preencoded.png">    </p:cNvPr>
          <p:cNvPicPr>
            <a:picLocks noChangeAspect="1"/>
          </p:cNvPicPr>
          <p:nvPr/>
        </p:nvPicPr>
        <p:blipFill>
          <a:blip r:embed="rId73"/>
          <a:stretch>
            <a:fillRect/>
          </a:stretch>
        </p:blipFill>
        <p:spPr>
          <a:xfrm>
            <a:off x="8399413" y="3264000"/>
            <a:ext cx="171450" cy="171450"/>
          </a:xfrm>
          <a:prstGeom prst="rect">
            <a:avLst/>
          </a:prstGeom>
        </p:spPr>
      </p:pic>
      <p:sp>
        <p:nvSpPr>
          <p:cNvPr id="103" name="Text 28"/>
          <p:cNvSpPr/>
          <p:nvPr/>
        </p:nvSpPr>
        <p:spPr>
          <a:xfrm>
            <a:off x="8624199" y="3273525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104" name="Image 73" descr="preencoded.png">    </p:cNvPr>
          <p:cNvPicPr>
            <a:picLocks noChangeAspect="1"/>
          </p:cNvPicPr>
          <p:nvPr/>
        </p:nvPicPr>
        <p:blipFill>
          <a:blip r:embed="rId74"/>
          <a:stretch>
            <a:fillRect/>
          </a:stretch>
        </p:blipFill>
        <p:spPr>
          <a:xfrm>
            <a:off x="9597740" y="3102047"/>
            <a:ext cx="1524149" cy="508744"/>
          </a:xfrm>
          <a:prstGeom prst="rect">
            <a:avLst/>
          </a:prstGeom>
        </p:spPr>
      </p:pic>
      <p:pic>
        <p:nvPicPr>
          <p:cNvPr id="105" name="Image 74" descr="preencoded.png">    </p:cNvPr>
          <p:cNvPicPr>
            <a:picLocks noChangeAspect="1"/>
          </p:cNvPicPr>
          <p:nvPr/>
        </p:nvPicPr>
        <p:blipFill>
          <a:blip r:embed="rId75"/>
          <a:stretch>
            <a:fillRect/>
          </a:stretch>
        </p:blipFill>
        <p:spPr>
          <a:xfrm>
            <a:off x="9847362" y="3216375"/>
            <a:ext cx="1024890" cy="266700"/>
          </a:xfrm>
          <a:prstGeom prst="rect">
            <a:avLst/>
          </a:prstGeom>
        </p:spPr>
      </p:pic>
      <p:pic>
        <p:nvPicPr>
          <p:cNvPr id="106" name="Image 75" descr="preencoded.png">    </p:cNvPr>
          <p:cNvPicPr>
            <a:picLocks noChangeAspect="1"/>
          </p:cNvPicPr>
          <p:nvPr/>
        </p:nvPicPr>
        <p:blipFill>
          <a:blip r:embed="rId76"/>
          <a:stretch>
            <a:fillRect/>
          </a:stretch>
        </p:blipFill>
        <p:spPr>
          <a:xfrm>
            <a:off x="9923562" y="3264000"/>
            <a:ext cx="171450" cy="171450"/>
          </a:xfrm>
          <a:prstGeom prst="rect">
            <a:avLst/>
          </a:prstGeom>
        </p:spPr>
      </p:pic>
      <p:sp>
        <p:nvSpPr>
          <p:cNvPr id="107" name="Text 29"/>
          <p:cNvSpPr/>
          <p:nvPr/>
        </p:nvSpPr>
        <p:spPr>
          <a:xfrm>
            <a:off x="10148348" y="3273525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108" name="Image 76" descr="preencoded.png">    </p:cNvPr>
          <p:cNvPicPr>
            <a:picLocks noChangeAspect="1"/>
          </p:cNvPicPr>
          <p:nvPr/>
        </p:nvPicPr>
        <p:blipFill>
          <a:blip r:embed="rId77"/>
          <a:stretch>
            <a:fillRect/>
          </a:stretch>
        </p:blipFill>
        <p:spPr>
          <a:xfrm>
            <a:off x="11121870" y="3102047"/>
            <a:ext cx="1524140" cy="508744"/>
          </a:xfrm>
          <a:prstGeom prst="rect">
            <a:avLst/>
          </a:prstGeom>
        </p:spPr>
      </p:pic>
      <p:pic>
        <p:nvPicPr>
          <p:cNvPr id="109" name="Image 77" descr="preencoded.png">    </p:cNvPr>
          <p:cNvPicPr>
            <a:picLocks noChangeAspect="1"/>
          </p:cNvPicPr>
          <p:nvPr/>
        </p:nvPicPr>
        <p:blipFill>
          <a:blip r:embed="rId78"/>
          <a:stretch>
            <a:fillRect/>
          </a:stretch>
        </p:blipFill>
        <p:spPr>
          <a:xfrm>
            <a:off x="11371492" y="3216375"/>
            <a:ext cx="1024890" cy="266700"/>
          </a:xfrm>
          <a:prstGeom prst="rect">
            <a:avLst/>
          </a:prstGeom>
        </p:spPr>
      </p:pic>
      <p:pic>
        <p:nvPicPr>
          <p:cNvPr id="110" name="Image 78" descr="preencoded.png">    </p:cNvPr>
          <p:cNvPicPr>
            <a:picLocks noChangeAspect="1"/>
          </p:cNvPicPr>
          <p:nvPr/>
        </p:nvPicPr>
        <p:blipFill>
          <a:blip r:embed="rId79"/>
          <a:stretch>
            <a:fillRect/>
          </a:stretch>
        </p:blipFill>
        <p:spPr>
          <a:xfrm>
            <a:off x="11447692" y="3264000"/>
            <a:ext cx="171450" cy="171450"/>
          </a:xfrm>
          <a:prstGeom prst="rect">
            <a:avLst/>
          </a:prstGeom>
        </p:spPr>
      </p:pic>
      <p:sp>
        <p:nvSpPr>
          <p:cNvPr id="111" name="Text 30"/>
          <p:cNvSpPr/>
          <p:nvPr/>
        </p:nvSpPr>
        <p:spPr>
          <a:xfrm>
            <a:off x="11672478" y="3273525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112" name="Image 79" descr="preencoded.png">    </p:cNvPr>
          <p:cNvPicPr>
            <a:picLocks noChangeAspect="1"/>
          </p:cNvPicPr>
          <p:nvPr/>
        </p:nvPicPr>
        <p:blipFill>
          <a:blip r:embed="rId80"/>
          <a:stretch>
            <a:fillRect/>
          </a:stretch>
        </p:blipFill>
        <p:spPr>
          <a:xfrm>
            <a:off x="12646000" y="3102047"/>
            <a:ext cx="1524149" cy="508744"/>
          </a:xfrm>
          <a:prstGeom prst="rect">
            <a:avLst/>
          </a:prstGeom>
        </p:spPr>
      </p:pic>
      <p:pic>
        <p:nvPicPr>
          <p:cNvPr id="113" name="Image 80" descr="preencoded.png">    </p:cNvPr>
          <p:cNvPicPr>
            <a:picLocks noChangeAspect="1"/>
          </p:cNvPicPr>
          <p:nvPr/>
        </p:nvPicPr>
        <p:blipFill>
          <a:blip r:embed="rId81"/>
          <a:stretch>
            <a:fillRect/>
          </a:stretch>
        </p:blipFill>
        <p:spPr>
          <a:xfrm>
            <a:off x="12895622" y="3216375"/>
            <a:ext cx="1024890" cy="266700"/>
          </a:xfrm>
          <a:prstGeom prst="rect">
            <a:avLst/>
          </a:prstGeom>
        </p:spPr>
      </p:pic>
      <p:pic>
        <p:nvPicPr>
          <p:cNvPr id="114" name="Image 81" descr="preencoded.png">    </p:cNvPr>
          <p:cNvPicPr>
            <a:picLocks noChangeAspect="1"/>
          </p:cNvPicPr>
          <p:nvPr/>
        </p:nvPicPr>
        <p:blipFill>
          <a:blip r:embed="rId82"/>
          <a:stretch>
            <a:fillRect/>
          </a:stretch>
        </p:blipFill>
        <p:spPr>
          <a:xfrm>
            <a:off x="12971822" y="3264000"/>
            <a:ext cx="171450" cy="171450"/>
          </a:xfrm>
          <a:prstGeom prst="rect">
            <a:avLst/>
          </a:prstGeom>
        </p:spPr>
      </p:pic>
      <p:sp>
        <p:nvSpPr>
          <p:cNvPr id="115" name="Text 31"/>
          <p:cNvSpPr/>
          <p:nvPr/>
        </p:nvSpPr>
        <p:spPr>
          <a:xfrm>
            <a:off x="13196608" y="3273525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116" name="Image 82" descr="preencoded.png">    </p:cNvPr>
          <p:cNvPicPr>
            <a:picLocks noChangeAspect="1"/>
          </p:cNvPicPr>
          <p:nvPr/>
        </p:nvPicPr>
        <p:blipFill>
          <a:blip r:embed="rId83"/>
          <a:stretch>
            <a:fillRect/>
          </a:stretch>
        </p:blipFill>
        <p:spPr>
          <a:xfrm>
            <a:off x="14170149" y="3102047"/>
            <a:ext cx="1524149" cy="508744"/>
          </a:xfrm>
          <a:prstGeom prst="rect">
            <a:avLst/>
          </a:prstGeom>
        </p:spPr>
      </p:pic>
      <p:pic>
        <p:nvPicPr>
          <p:cNvPr id="117" name="Image 83" descr="preencoded.png">    </p:cNvPr>
          <p:cNvPicPr>
            <a:picLocks noChangeAspect="1"/>
          </p:cNvPicPr>
          <p:nvPr/>
        </p:nvPicPr>
        <p:blipFill>
          <a:blip r:embed="rId84"/>
          <a:stretch>
            <a:fillRect/>
          </a:stretch>
        </p:blipFill>
        <p:spPr>
          <a:xfrm>
            <a:off x="14272133" y="3216375"/>
            <a:ext cx="1320165" cy="266700"/>
          </a:xfrm>
          <a:prstGeom prst="rect">
            <a:avLst/>
          </a:prstGeom>
        </p:spPr>
      </p:pic>
      <p:pic>
        <p:nvPicPr>
          <p:cNvPr id="118" name="Image 84" descr="preencoded.png">    </p:cNvPr>
          <p:cNvPicPr>
            <a:picLocks noChangeAspect="1"/>
          </p:cNvPicPr>
          <p:nvPr/>
        </p:nvPicPr>
        <p:blipFill>
          <a:blip r:embed="rId85"/>
          <a:stretch>
            <a:fillRect/>
          </a:stretch>
        </p:blipFill>
        <p:spPr>
          <a:xfrm>
            <a:off x="14348333" y="3264000"/>
            <a:ext cx="171450" cy="171450"/>
          </a:xfrm>
          <a:prstGeom prst="rect">
            <a:avLst/>
          </a:prstGeom>
        </p:spPr>
      </p:pic>
      <p:sp>
        <p:nvSpPr>
          <p:cNvPr id="119" name="Text 32"/>
          <p:cNvSpPr/>
          <p:nvPr/>
        </p:nvSpPr>
        <p:spPr>
          <a:xfrm>
            <a:off x="14573120" y="3273525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20" name="Image 85" descr="preencoded.png">    </p:cNvPr>
          <p:cNvPicPr>
            <a:picLocks noChangeAspect="1"/>
          </p:cNvPicPr>
          <p:nvPr/>
        </p:nvPicPr>
        <p:blipFill>
          <a:blip r:embed="rId86"/>
          <a:stretch>
            <a:fillRect/>
          </a:stretch>
        </p:blipFill>
        <p:spPr>
          <a:xfrm>
            <a:off x="15694298" y="3102047"/>
            <a:ext cx="1509283" cy="508744"/>
          </a:xfrm>
          <a:prstGeom prst="rect">
            <a:avLst/>
          </a:prstGeom>
        </p:spPr>
      </p:pic>
      <p:pic>
        <p:nvPicPr>
          <p:cNvPr id="121" name="Image 86" descr="preencoded.png">    </p:cNvPr>
          <p:cNvPicPr>
            <a:picLocks noChangeAspect="1"/>
          </p:cNvPicPr>
          <p:nvPr/>
        </p:nvPicPr>
        <p:blipFill>
          <a:blip r:embed="rId87"/>
          <a:stretch>
            <a:fillRect/>
          </a:stretch>
        </p:blipFill>
        <p:spPr>
          <a:xfrm>
            <a:off x="15796282" y="3216375"/>
            <a:ext cx="1320165" cy="266700"/>
          </a:xfrm>
          <a:prstGeom prst="rect">
            <a:avLst/>
          </a:prstGeom>
        </p:spPr>
      </p:pic>
      <p:pic>
        <p:nvPicPr>
          <p:cNvPr id="122" name="Image 87" descr="preencoded.png">    </p:cNvPr>
          <p:cNvPicPr>
            <a:picLocks noChangeAspect="1"/>
          </p:cNvPicPr>
          <p:nvPr/>
        </p:nvPicPr>
        <p:blipFill>
          <a:blip r:embed="rId88"/>
          <a:stretch>
            <a:fillRect/>
          </a:stretch>
        </p:blipFill>
        <p:spPr>
          <a:xfrm>
            <a:off x="15872482" y="3264000"/>
            <a:ext cx="171450" cy="171450"/>
          </a:xfrm>
          <a:prstGeom prst="rect">
            <a:avLst/>
          </a:prstGeom>
        </p:spPr>
      </p:pic>
      <p:sp>
        <p:nvSpPr>
          <p:cNvPr id="123" name="Text 33"/>
          <p:cNvSpPr/>
          <p:nvPr/>
        </p:nvSpPr>
        <p:spPr>
          <a:xfrm>
            <a:off x="16097269" y="3273525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24" name="Image 88" descr="preencoded.png">    </p:cNvPr>
          <p:cNvPicPr>
            <a:picLocks noChangeAspect="1"/>
          </p:cNvPicPr>
          <p:nvPr/>
        </p:nvPicPr>
        <p:blipFill>
          <a:blip r:embed="rId89"/>
          <a:stretch>
            <a:fillRect/>
          </a:stretch>
        </p:blipFill>
        <p:spPr>
          <a:xfrm>
            <a:off x="1084436" y="3610771"/>
            <a:ext cx="16119145" cy="508745"/>
          </a:xfrm>
          <a:prstGeom prst="rect">
            <a:avLst/>
          </a:prstGeom>
        </p:spPr>
      </p:pic>
      <p:pic>
        <p:nvPicPr>
          <p:cNvPr id="125" name="Image 89" descr="preencoded.png">    </p:cNvPr>
          <p:cNvPicPr>
            <a:picLocks noChangeAspect="1"/>
          </p:cNvPicPr>
          <p:nvPr/>
        </p:nvPicPr>
        <p:blipFill>
          <a:blip r:embed="rId90"/>
          <a:stretch>
            <a:fillRect/>
          </a:stretch>
        </p:blipFill>
        <p:spPr>
          <a:xfrm>
            <a:off x="1084436" y="3610758"/>
            <a:ext cx="5465025" cy="508745"/>
          </a:xfrm>
          <a:prstGeom prst="rect">
            <a:avLst/>
          </a:prstGeom>
        </p:spPr>
      </p:pic>
      <p:sp>
        <p:nvSpPr>
          <p:cNvPr id="126" name="Text 34"/>
          <p:cNvSpPr/>
          <p:nvPr/>
        </p:nvSpPr>
        <p:spPr>
          <a:xfrm>
            <a:off x="1245077" y="3731236"/>
            <a:ext cx="2150269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Mastercard Click to Pay</a:t>
            </a:r>
            <a:endParaRPr lang="en-US" sz="1476" dirty="0"/>
          </a:p>
        </p:txBody>
      </p:sp>
      <p:pic>
        <p:nvPicPr>
          <p:cNvPr id="127" name="Image 90" descr="preencoded.png">    </p:cNvPr>
          <p:cNvPicPr>
            <a:picLocks noChangeAspect="1"/>
          </p:cNvPicPr>
          <p:nvPr/>
        </p:nvPicPr>
        <p:blipFill>
          <a:blip r:embed="rId91"/>
          <a:stretch>
            <a:fillRect/>
          </a:stretch>
        </p:blipFill>
        <p:spPr>
          <a:xfrm>
            <a:off x="6549442" y="3610753"/>
            <a:ext cx="1524149" cy="508745"/>
          </a:xfrm>
          <a:prstGeom prst="rect">
            <a:avLst/>
          </a:prstGeom>
        </p:spPr>
      </p:pic>
      <p:pic>
        <p:nvPicPr>
          <p:cNvPr id="128" name="Image 91" descr="preencoded.png">    </p:cNvPr>
          <p:cNvPicPr>
            <a:picLocks noChangeAspect="1"/>
          </p:cNvPicPr>
          <p:nvPr/>
        </p:nvPicPr>
        <p:blipFill>
          <a:blip r:embed="rId92"/>
          <a:stretch>
            <a:fillRect/>
          </a:stretch>
        </p:blipFill>
        <p:spPr>
          <a:xfrm>
            <a:off x="6651427" y="3725081"/>
            <a:ext cx="1320165" cy="266700"/>
          </a:xfrm>
          <a:prstGeom prst="rect">
            <a:avLst/>
          </a:prstGeom>
        </p:spPr>
      </p:pic>
      <p:pic>
        <p:nvPicPr>
          <p:cNvPr id="129" name="Image 92" descr="preencoded.png">    </p:cNvPr>
          <p:cNvPicPr>
            <a:picLocks noChangeAspect="1"/>
          </p:cNvPicPr>
          <p:nvPr/>
        </p:nvPicPr>
        <p:blipFill>
          <a:blip r:embed="rId93"/>
          <a:stretch>
            <a:fillRect/>
          </a:stretch>
        </p:blipFill>
        <p:spPr>
          <a:xfrm>
            <a:off x="6727627" y="3772706"/>
            <a:ext cx="171450" cy="171450"/>
          </a:xfrm>
          <a:prstGeom prst="rect">
            <a:avLst/>
          </a:prstGeom>
        </p:spPr>
      </p:pic>
      <p:sp>
        <p:nvSpPr>
          <p:cNvPr id="130" name="Text 35"/>
          <p:cNvSpPr/>
          <p:nvPr/>
        </p:nvSpPr>
        <p:spPr>
          <a:xfrm>
            <a:off x="6952413" y="3782231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31" name="Image 93" descr="preencoded.png">    </p:cNvPr>
          <p:cNvPicPr>
            <a:picLocks noChangeAspect="1"/>
          </p:cNvPicPr>
          <p:nvPr/>
        </p:nvPicPr>
        <p:blipFill>
          <a:blip r:embed="rId94"/>
          <a:stretch>
            <a:fillRect/>
          </a:stretch>
        </p:blipFill>
        <p:spPr>
          <a:xfrm>
            <a:off x="8073591" y="3610753"/>
            <a:ext cx="1524149" cy="508745"/>
          </a:xfrm>
          <a:prstGeom prst="rect">
            <a:avLst/>
          </a:prstGeom>
        </p:spPr>
      </p:pic>
      <p:pic>
        <p:nvPicPr>
          <p:cNvPr id="132" name="Image 94" descr="preencoded.png">    </p:cNvPr>
          <p:cNvPicPr>
            <a:picLocks noChangeAspect="1"/>
          </p:cNvPicPr>
          <p:nvPr/>
        </p:nvPicPr>
        <p:blipFill>
          <a:blip r:embed="rId95"/>
          <a:stretch>
            <a:fillRect/>
          </a:stretch>
        </p:blipFill>
        <p:spPr>
          <a:xfrm>
            <a:off x="8175575" y="3725081"/>
            <a:ext cx="1320165" cy="266700"/>
          </a:xfrm>
          <a:prstGeom prst="rect">
            <a:avLst/>
          </a:prstGeom>
        </p:spPr>
      </p:pic>
      <p:pic>
        <p:nvPicPr>
          <p:cNvPr id="133" name="Image 95" descr="preencoded.png">    </p:cNvPr>
          <p:cNvPicPr>
            <a:picLocks noChangeAspect="1"/>
          </p:cNvPicPr>
          <p:nvPr/>
        </p:nvPicPr>
        <p:blipFill>
          <a:blip r:embed="rId96"/>
          <a:stretch>
            <a:fillRect/>
          </a:stretch>
        </p:blipFill>
        <p:spPr>
          <a:xfrm>
            <a:off x="8251775" y="3772706"/>
            <a:ext cx="171450" cy="171450"/>
          </a:xfrm>
          <a:prstGeom prst="rect">
            <a:avLst/>
          </a:prstGeom>
        </p:spPr>
      </p:pic>
      <p:sp>
        <p:nvSpPr>
          <p:cNvPr id="134" name="Text 36"/>
          <p:cNvSpPr/>
          <p:nvPr/>
        </p:nvSpPr>
        <p:spPr>
          <a:xfrm>
            <a:off x="8476562" y="3782231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35" name="Image 96" descr="preencoded.png">    </p:cNvPr>
          <p:cNvPicPr>
            <a:picLocks noChangeAspect="1"/>
          </p:cNvPicPr>
          <p:nvPr/>
        </p:nvPicPr>
        <p:blipFill>
          <a:blip r:embed="rId97"/>
          <a:stretch>
            <a:fillRect/>
          </a:stretch>
        </p:blipFill>
        <p:spPr>
          <a:xfrm>
            <a:off x="9597740" y="3610753"/>
            <a:ext cx="1524149" cy="508745"/>
          </a:xfrm>
          <a:prstGeom prst="rect">
            <a:avLst/>
          </a:prstGeom>
        </p:spPr>
      </p:pic>
      <p:pic>
        <p:nvPicPr>
          <p:cNvPr id="136" name="Image 97" descr="preencoded.png">    </p:cNvPr>
          <p:cNvPicPr>
            <a:picLocks noChangeAspect="1"/>
          </p:cNvPicPr>
          <p:nvPr/>
        </p:nvPicPr>
        <p:blipFill>
          <a:blip r:embed="rId98"/>
          <a:stretch>
            <a:fillRect/>
          </a:stretch>
        </p:blipFill>
        <p:spPr>
          <a:xfrm>
            <a:off x="9699724" y="3725081"/>
            <a:ext cx="1320165" cy="266700"/>
          </a:xfrm>
          <a:prstGeom prst="rect">
            <a:avLst/>
          </a:prstGeom>
        </p:spPr>
      </p:pic>
      <p:pic>
        <p:nvPicPr>
          <p:cNvPr id="137" name="Image 98" descr="preencoded.png">    </p:cNvPr>
          <p:cNvPicPr>
            <a:picLocks noChangeAspect="1"/>
          </p:cNvPicPr>
          <p:nvPr/>
        </p:nvPicPr>
        <p:blipFill>
          <a:blip r:embed="rId99"/>
          <a:stretch>
            <a:fillRect/>
          </a:stretch>
        </p:blipFill>
        <p:spPr>
          <a:xfrm>
            <a:off x="9775924" y="3772706"/>
            <a:ext cx="171450" cy="171450"/>
          </a:xfrm>
          <a:prstGeom prst="rect">
            <a:avLst/>
          </a:prstGeom>
        </p:spPr>
      </p:pic>
      <p:sp>
        <p:nvSpPr>
          <p:cNvPr id="138" name="Text 37"/>
          <p:cNvSpPr/>
          <p:nvPr/>
        </p:nvSpPr>
        <p:spPr>
          <a:xfrm>
            <a:off x="10000710" y="3782231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39" name="Image 99" descr="preencoded.png">    </p:cNvPr>
          <p:cNvPicPr>
            <a:picLocks noChangeAspect="1"/>
          </p:cNvPicPr>
          <p:nvPr/>
        </p:nvPicPr>
        <p:blipFill>
          <a:blip r:embed="rId100"/>
          <a:stretch>
            <a:fillRect/>
          </a:stretch>
        </p:blipFill>
        <p:spPr>
          <a:xfrm>
            <a:off x="11121870" y="3610753"/>
            <a:ext cx="1524140" cy="508745"/>
          </a:xfrm>
          <a:prstGeom prst="rect">
            <a:avLst/>
          </a:prstGeom>
        </p:spPr>
      </p:pic>
      <p:pic>
        <p:nvPicPr>
          <p:cNvPr id="140" name="Image 100" descr="preencoded.png">    </p:cNvPr>
          <p:cNvPicPr>
            <a:picLocks noChangeAspect="1"/>
          </p:cNvPicPr>
          <p:nvPr/>
        </p:nvPicPr>
        <p:blipFill>
          <a:blip r:embed="rId101"/>
          <a:stretch>
            <a:fillRect/>
          </a:stretch>
        </p:blipFill>
        <p:spPr>
          <a:xfrm>
            <a:off x="11223854" y="3725081"/>
            <a:ext cx="1320165" cy="266700"/>
          </a:xfrm>
          <a:prstGeom prst="rect">
            <a:avLst/>
          </a:prstGeom>
        </p:spPr>
      </p:pic>
      <p:pic>
        <p:nvPicPr>
          <p:cNvPr id="141" name="Image 101" descr="preencoded.png">    </p:cNvPr>
          <p:cNvPicPr>
            <a:picLocks noChangeAspect="1"/>
          </p:cNvPicPr>
          <p:nvPr/>
        </p:nvPicPr>
        <p:blipFill>
          <a:blip r:embed="rId102"/>
          <a:stretch>
            <a:fillRect/>
          </a:stretch>
        </p:blipFill>
        <p:spPr>
          <a:xfrm>
            <a:off x="11300054" y="3772706"/>
            <a:ext cx="171450" cy="171450"/>
          </a:xfrm>
          <a:prstGeom prst="rect">
            <a:avLst/>
          </a:prstGeom>
        </p:spPr>
      </p:pic>
      <p:sp>
        <p:nvSpPr>
          <p:cNvPr id="142" name="Text 38"/>
          <p:cNvSpPr/>
          <p:nvPr/>
        </p:nvSpPr>
        <p:spPr>
          <a:xfrm>
            <a:off x="11524841" y="3782231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43" name="Image 102" descr="preencoded.png">    </p:cNvPr>
          <p:cNvPicPr>
            <a:picLocks noChangeAspect="1"/>
          </p:cNvPicPr>
          <p:nvPr/>
        </p:nvPicPr>
        <p:blipFill>
          <a:blip r:embed="rId103"/>
          <a:stretch>
            <a:fillRect/>
          </a:stretch>
        </p:blipFill>
        <p:spPr>
          <a:xfrm>
            <a:off x="12646000" y="3610753"/>
            <a:ext cx="1524149" cy="508745"/>
          </a:xfrm>
          <a:prstGeom prst="rect">
            <a:avLst/>
          </a:prstGeom>
        </p:spPr>
      </p:pic>
      <p:pic>
        <p:nvPicPr>
          <p:cNvPr id="144" name="Image 103" descr="preencoded.png">    </p:cNvPr>
          <p:cNvPicPr>
            <a:picLocks noChangeAspect="1"/>
          </p:cNvPicPr>
          <p:nvPr/>
        </p:nvPicPr>
        <p:blipFill>
          <a:blip r:embed="rId104"/>
          <a:stretch>
            <a:fillRect/>
          </a:stretch>
        </p:blipFill>
        <p:spPr>
          <a:xfrm>
            <a:off x="12747985" y="3725081"/>
            <a:ext cx="1320165" cy="266700"/>
          </a:xfrm>
          <a:prstGeom prst="rect">
            <a:avLst/>
          </a:prstGeom>
        </p:spPr>
      </p:pic>
      <p:pic>
        <p:nvPicPr>
          <p:cNvPr id="145" name="Image 104" descr="preencoded.png">    </p:cNvPr>
          <p:cNvPicPr>
            <a:picLocks noChangeAspect="1"/>
          </p:cNvPicPr>
          <p:nvPr/>
        </p:nvPicPr>
        <p:blipFill>
          <a:blip r:embed="rId105"/>
          <a:stretch>
            <a:fillRect/>
          </a:stretch>
        </p:blipFill>
        <p:spPr>
          <a:xfrm>
            <a:off x="12824185" y="3772706"/>
            <a:ext cx="171450" cy="171450"/>
          </a:xfrm>
          <a:prstGeom prst="rect">
            <a:avLst/>
          </a:prstGeom>
        </p:spPr>
      </p:pic>
      <p:sp>
        <p:nvSpPr>
          <p:cNvPr id="146" name="Text 39"/>
          <p:cNvSpPr/>
          <p:nvPr/>
        </p:nvSpPr>
        <p:spPr>
          <a:xfrm>
            <a:off x="13048971" y="3782231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47" name="Image 105" descr="preencoded.png">    </p:cNvPr>
          <p:cNvPicPr>
            <a:picLocks noChangeAspect="1"/>
          </p:cNvPicPr>
          <p:nvPr/>
        </p:nvPicPr>
        <p:blipFill>
          <a:blip r:embed="rId106"/>
          <a:stretch>
            <a:fillRect/>
          </a:stretch>
        </p:blipFill>
        <p:spPr>
          <a:xfrm>
            <a:off x="14170149" y="3610753"/>
            <a:ext cx="1524149" cy="508745"/>
          </a:xfrm>
          <a:prstGeom prst="rect">
            <a:avLst/>
          </a:prstGeom>
        </p:spPr>
      </p:pic>
      <p:pic>
        <p:nvPicPr>
          <p:cNvPr id="148" name="Image 106" descr="preencoded.png">    </p:cNvPr>
          <p:cNvPicPr>
            <a:picLocks noChangeAspect="1"/>
          </p:cNvPicPr>
          <p:nvPr/>
        </p:nvPicPr>
        <p:blipFill>
          <a:blip r:embed="rId107"/>
          <a:stretch>
            <a:fillRect/>
          </a:stretch>
        </p:blipFill>
        <p:spPr>
          <a:xfrm>
            <a:off x="14272133" y="3725081"/>
            <a:ext cx="1320165" cy="266700"/>
          </a:xfrm>
          <a:prstGeom prst="rect">
            <a:avLst/>
          </a:prstGeom>
        </p:spPr>
      </p:pic>
      <p:pic>
        <p:nvPicPr>
          <p:cNvPr id="149" name="Image 107" descr="preencoded.png">    </p:cNvPr>
          <p:cNvPicPr>
            <a:picLocks noChangeAspect="1"/>
          </p:cNvPicPr>
          <p:nvPr/>
        </p:nvPicPr>
        <p:blipFill>
          <a:blip r:embed="rId108"/>
          <a:stretch>
            <a:fillRect/>
          </a:stretch>
        </p:blipFill>
        <p:spPr>
          <a:xfrm>
            <a:off x="14348333" y="3772706"/>
            <a:ext cx="171450" cy="171450"/>
          </a:xfrm>
          <a:prstGeom prst="rect">
            <a:avLst/>
          </a:prstGeom>
        </p:spPr>
      </p:pic>
      <p:sp>
        <p:nvSpPr>
          <p:cNvPr id="150" name="Text 40"/>
          <p:cNvSpPr/>
          <p:nvPr/>
        </p:nvSpPr>
        <p:spPr>
          <a:xfrm>
            <a:off x="14573120" y="3782231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51" name="Image 108" descr="preencoded.png">    </p:cNvPr>
          <p:cNvPicPr>
            <a:picLocks noChangeAspect="1"/>
          </p:cNvPicPr>
          <p:nvPr/>
        </p:nvPicPr>
        <p:blipFill>
          <a:blip r:embed="rId109"/>
          <a:stretch>
            <a:fillRect/>
          </a:stretch>
        </p:blipFill>
        <p:spPr>
          <a:xfrm>
            <a:off x="15694298" y="3610753"/>
            <a:ext cx="1509283" cy="508745"/>
          </a:xfrm>
          <a:prstGeom prst="rect">
            <a:avLst/>
          </a:prstGeom>
        </p:spPr>
      </p:pic>
      <p:pic>
        <p:nvPicPr>
          <p:cNvPr id="152" name="Image 109" descr="preencoded.png">    </p:cNvPr>
          <p:cNvPicPr>
            <a:picLocks noChangeAspect="1"/>
          </p:cNvPicPr>
          <p:nvPr/>
        </p:nvPicPr>
        <p:blipFill>
          <a:blip r:embed="rId110"/>
          <a:stretch>
            <a:fillRect/>
          </a:stretch>
        </p:blipFill>
        <p:spPr>
          <a:xfrm>
            <a:off x="15796282" y="3725081"/>
            <a:ext cx="1320165" cy="266700"/>
          </a:xfrm>
          <a:prstGeom prst="rect">
            <a:avLst/>
          </a:prstGeom>
        </p:spPr>
      </p:pic>
      <p:pic>
        <p:nvPicPr>
          <p:cNvPr id="153" name="Image 110" descr="preencoded.png">    </p:cNvPr>
          <p:cNvPicPr>
            <a:picLocks noChangeAspect="1"/>
          </p:cNvPicPr>
          <p:nvPr/>
        </p:nvPicPr>
        <p:blipFill>
          <a:blip r:embed="rId111"/>
          <a:stretch>
            <a:fillRect/>
          </a:stretch>
        </p:blipFill>
        <p:spPr>
          <a:xfrm>
            <a:off x="15872482" y="3772706"/>
            <a:ext cx="171450" cy="171450"/>
          </a:xfrm>
          <a:prstGeom prst="rect">
            <a:avLst/>
          </a:prstGeom>
        </p:spPr>
      </p:pic>
      <p:sp>
        <p:nvSpPr>
          <p:cNvPr id="154" name="Text 41"/>
          <p:cNvSpPr/>
          <p:nvPr/>
        </p:nvSpPr>
        <p:spPr>
          <a:xfrm>
            <a:off x="16097269" y="3782231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55" name="Image 111" descr="preencoded.png">    </p:cNvPr>
          <p:cNvPicPr>
            <a:picLocks noChangeAspect="1"/>
          </p:cNvPicPr>
          <p:nvPr/>
        </p:nvPicPr>
        <p:blipFill>
          <a:blip r:embed="rId112"/>
          <a:stretch>
            <a:fillRect/>
          </a:stretch>
        </p:blipFill>
        <p:spPr>
          <a:xfrm>
            <a:off x="1084436" y="4119516"/>
            <a:ext cx="16119145" cy="508744"/>
          </a:xfrm>
          <a:prstGeom prst="rect">
            <a:avLst/>
          </a:prstGeom>
        </p:spPr>
      </p:pic>
      <p:pic>
        <p:nvPicPr>
          <p:cNvPr id="156" name="Image 112" descr="preencoded.png">    </p:cNvPr>
          <p:cNvPicPr>
            <a:picLocks noChangeAspect="1"/>
          </p:cNvPicPr>
          <p:nvPr/>
        </p:nvPicPr>
        <p:blipFill>
          <a:blip r:embed="rId113"/>
          <a:stretch>
            <a:fillRect/>
          </a:stretch>
        </p:blipFill>
        <p:spPr>
          <a:xfrm>
            <a:off x="1084436" y="4119514"/>
            <a:ext cx="5465025" cy="508744"/>
          </a:xfrm>
          <a:prstGeom prst="rect">
            <a:avLst/>
          </a:prstGeom>
        </p:spPr>
      </p:pic>
      <p:sp>
        <p:nvSpPr>
          <p:cNvPr id="157" name="Text 42"/>
          <p:cNvSpPr/>
          <p:nvPr/>
        </p:nvSpPr>
        <p:spPr>
          <a:xfrm>
            <a:off x="1245077" y="4240004"/>
            <a:ext cx="770096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Maestro</a:t>
            </a:r>
            <a:endParaRPr lang="en-US" sz="1476" dirty="0"/>
          </a:p>
        </p:txBody>
      </p:sp>
      <p:pic>
        <p:nvPicPr>
          <p:cNvPr id="158" name="Image 113" descr="preencoded.png">    </p:cNvPr>
          <p:cNvPicPr>
            <a:picLocks noChangeAspect="1"/>
          </p:cNvPicPr>
          <p:nvPr/>
        </p:nvPicPr>
        <p:blipFill>
          <a:blip r:embed="rId114"/>
          <a:stretch>
            <a:fillRect/>
          </a:stretch>
        </p:blipFill>
        <p:spPr>
          <a:xfrm>
            <a:off x="6549442" y="4119516"/>
            <a:ext cx="1524149" cy="508744"/>
          </a:xfrm>
          <a:prstGeom prst="rect">
            <a:avLst/>
          </a:prstGeom>
        </p:spPr>
      </p:pic>
      <p:pic>
        <p:nvPicPr>
          <p:cNvPr id="159" name="Image 114" descr="preencoded.png">    </p:cNvPr>
          <p:cNvPicPr>
            <a:picLocks noChangeAspect="1"/>
          </p:cNvPicPr>
          <p:nvPr/>
        </p:nvPicPr>
        <p:blipFill>
          <a:blip r:embed="rId115"/>
          <a:stretch>
            <a:fillRect/>
          </a:stretch>
        </p:blipFill>
        <p:spPr>
          <a:xfrm>
            <a:off x="6651427" y="4233844"/>
            <a:ext cx="1320165" cy="266700"/>
          </a:xfrm>
          <a:prstGeom prst="rect">
            <a:avLst/>
          </a:prstGeom>
        </p:spPr>
      </p:pic>
      <p:pic>
        <p:nvPicPr>
          <p:cNvPr id="160" name="Image 115" descr="preencoded.png">    </p:cNvPr>
          <p:cNvPicPr>
            <a:picLocks noChangeAspect="1"/>
          </p:cNvPicPr>
          <p:nvPr/>
        </p:nvPicPr>
        <p:blipFill>
          <a:blip r:embed="rId116"/>
          <a:stretch>
            <a:fillRect/>
          </a:stretch>
        </p:blipFill>
        <p:spPr>
          <a:xfrm>
            <a:off x="6727627" y="4281469"/>
            <a:ext cx="171450" cy="171450"/>
          </a:xfrm>
          <a:prstGeom prst="rect">
            <a:avLst/>
          </a:prstGeom>
        </p:spPr>
      </p:pic>
      <p:sp>
        <p:nvSpPr>
          <p:cNvPr id="161" name="Text 43"/>
          <p:cNvSpPr/>
          <p:nvPr/>
        </p:nvSpPr>
        <p:spPr>
          <a:xfrm>
            <a:off x="6952413" y="429099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62" name="Image 116" descr="preencoded.png">    </p:cNvPr>
          <p:cNvPicPr>
            <a:picLocks noChangeAspect="1"/>
          </p:cNvPicPr>
          <p:nvPr/>
        </p:nvPicPr>
        <p:blipFill>
          <a:blip r:embed="rId117"/>
          <a:stretch>
            <a:fillRect/>
          </a:stretch>
        </p:blipFill>
        <p:spPr>
          <a:xfrm>
            <a:off x="8073591" y="4119516"/>
            <a:ext cx="1524149" cy="508744"/>
          </a:xfrm>
          <a:prstGeom prst="rect">
            <a:avLst/>
          </a:prstGeom>
        </p:spPr>
      </p:pic>
      <p:pic>
        <p:nvPicPr>
          <p:cNvPr id="163" name="Image 117" descr="preencoded.png">    </p:cNvPr>
          <p:cNvPicPr>
            <a:picLocks noChangeAspect="1"/>
          </p:cNvPicPr>
          <p:nvPr/>
        </p:nvPicPr>
        <p:blipFill>
          <a:blip r:embed="rId118"/>
          <a:stretch>
            <a:fillRect/>
          </a:stretch>
        </p:blipFill>
        <p:spPr>
          <a:xfrm>
            <a:off x="8323213" y="4233844"/>
            <a:ext cx="1024890" cy="266700"/>
          </a:xfrm>
          <a:prstGeom prst="rect">
            <a:avLst/>
          </a:prstGeom>
        </p:spPr>
      </p:pic>
      <p:pic>
        <p:nvPicPr>
          <p:cNvPr id="164" name="Image 118" descr="preencoded.png">    </p:cNvPr>
          <p:cNvPicPr>
            <a:picLocks noChangeAspect="1"/>
          </p:cNvPicPr>
          <p:nvPr/>
        </p:nvPicPr>
        <p:blipFill>
          <a:blip r:embed="rId119"/>
          <a:stretch>
            <a:fillRect/>
          </a:stretch>
        </p:blipFill>
        <p:spPr>
          <a:xfrm>
            <a:off x="8399413" y="4281469"/>
            <a:ext cx="171450" cy="171450"/>
          </a:xfrm>
          <a:prstGeom prst="rect">
            <a:avLst/>
          </a:prstGeom>
        </p:spPr>
      </p:pic>
      <p:sp>
        <p:nvSpPr>
          <p:cNvPr id="165" name="Text 44"/>
          <p:cNvSpPr/>
          <p:nvPr/>
        </p:nvSpPr>
        <p:spPr>
          <a:xfrm>
            <a:off x="8624199" y="4290994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166" name="Image 119" descr="preencoded.png">    </p:cNvPr>
          <p:cNvPicPr>
            <a:picLocks noChangeAspect="1"/>
          </p:cNvPicPr>
          <p:nvPr/>
        </p:nvPicPr>
        <p:blipFill>
          <a:blip r:embed="rId120"/>
          <a:stretch>
            <a:fillRect/>
          </a:stretch>
        </p:blipFill>
        <p:spPr>
          <a:xfrm>
            <a:off x="9597740" y="4119516"/>
            <a:ext cx="1524149" cy="508744"/>
          </a:xfrm>
          <a:prstGeom prst="rect">
            <a:avLst/>
          </a:prstGeom>
        </p:spPr>
      </p:pic>
      <p:pic>
        <p:nvPicPr>
          <p:cNvPr id="167" name="Image 120" descr="preencoded.png">    </p:cNvPr>
          <p:cNvPicPr>
            <a:picLocks noChangeAspect="1"/>
          </p:cNvPicPr>
          <p:nvPr/>
        </p:nvPicPr>
        <p:blipFill>
          <a:blip r:embed="rId121"/>
          <a:stretch>
            <a:fillRect/>
          </a:stretch>
        </p:blipFill>
        <p:spPr>
          <a:xfrm>
            <a:off x="9847362" y="4233844"/>
            <a:ext cx="1024890" cy="266700"/>
          </a:xfrm>
          <a:prstGeom prst="rect">
            <a:avLst/>
          </a:prstGeom>
        </p:spPr>
      </p:pic>
      <p:pic>
        <p:nvPicPr>
          <p:cNvPr id="168" name="Image 121" descr="preencoded.png">    </p:cNvPr>
          <p:cNvPicPr>
            <a:picLocks noChangeAspect="1"/>
          </p:cNvPicPr>
          <p:nvPr/>
        </p:nvPicPr>
        <p:blipFill>
          <a:blip r:embed="rId122"/>
          <a:stretch>
            <a:fillRect/>
          </a:stretch>
        </p:blipFill>
        <p:spPr>
          <a:xfrm>
            <a:off x="9923562" y="4281469"/>
            <a:ext cx="171450" cy="171450"/>
          </a:xfrm>
          <a:prstGeom prst="rect">
            <a:avLst/>
          </a:prstGeom>
        </p:spPr>
      </p:pic>
      <p:sp>
        <p:nvSpPr>
          <p:cNvPr id="169" name="Text 45"/>
          <p:cNvSpPr/>
          <p:nvPr/>
        </p:nvSpPr>
        <p:spPr>
          <a:xfrm>
            <a:off x="10148348" y="4290994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170" name="Image 122" descr="preencoded.png">    </p:cNvPr>
          <p:cNvPicPr>
            <a:picLocks noChangeAspect="1"/>
          </p:cNvPicPr>
          <p:nvPr/>
        </p:nvPicPr>
        <p:blipFill>
          <a:blip r:embed="rId123"/>
          <a:stretch>
            <a:fillRect/>
          </a:stretch>
        </p:blipFill>
        <p:spPr>
          <a:xfrm>
            <a:off x="11121870" y="4119514"/>
            <a:ext cx="1524140" cy="508744"/>
          </a:xfrm>
          <a:prstGeom prst="rect">
            <a:avLst/>
          </a:prstGeom>
        </p:spPr>
      </p:pic>
      <p:pic>
        <p:nvPicPr>
          <p:cNvPr id="171" name="Image 123" descr="preencoded.png">    </p:cNvPr>
          <p:cNvPicPr>
            <a:picLocks noChangeAspect="1"/>
          </p:cNvPicPr>
          <p:nvPr/>
        </p:nvPicPr>
        <p:blipFill>
          <a:blip r:embed="rId124"/>
          <a:stretch>
            <a:fillRect/>
          </a:stretch>
        </p:blipFill>
        <p:spPr>
          <a:xfrm>
            <a:off x="11223854" y="4233842"/>
            <a:ext cx="1320165" cy="266700"/>
          </a:xfrm>
          <a:prstGeom prst="rect">
            <a:avLst/>
          </a:prstGeom>
        </p:spPr>
      </p:pic>
      <p:pic>
        <p:nvPicPr>
          <p:cNvPr id="172" name="Image 124" descr="preencoded.png">    </p:cNvPr>
          <p:cNvPicPr>
            <a:picLocks noChangeAspect="1"/>
          </p:cNvPicPr>
          <p:nvPr/>
        </p:nvPicPr>
        <p:blipFill>
          <a:blip r:embed="rId125"/>
          <a:stretch>
            <a:fillRect/>
          </a:stretch>
        </p:blipFill>
        <p:spPr>
          <a:xfrm>
            <a:off x="11300054" y="4281467"/>
            <a:ext cx="171450" cy="171450"/>
          </a:xfrm>
          <a:prstGeom prst="rect">
            <a:avLst/>
          </a:prstGeom>
        </p:spPr>
      </p:pic>
      <p:sp>
        <p:nvSpPr>
          <p:cNvPr id="173" name="Text 46"/>
          <p:cNvSpPr/>
          <p:nvPr/>
        </p:nvSpPr>
        <p:spPr>
          <a:xfrm>
            <a:off x="11524841" y="4290992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74" name="Image 125" descr="preencoded.png">    </p:cNvPr>
          <p:cNvPicPr>
            <a:picLocks noChangeAspect="1"/>
          </p:cNvPicPr>
          <p:nvPr/>
        </p:nvPicPr>
        <p:blipFill>
          <a:blip r:embed="rId126"/>
          <a:stretch>
            <a:fillRect/>
          </a:stretch>
        </p:blipFill>
        <p:spPr>
          <a:xfrm>
            <a:off x="12646000" y="4119514"/>
            <a:ext cx="1524149" cy="508744"/>
          </a:xfrm>
          <a:prstGeom prst="rect">
            <a:avLst/>
          </a:prstGeom>
        </p:spPr>
      </p:pic>
      <p:pic>
        <p:nvPicPr>
          <p:cNvPr id="175" name="Image 126" descr="preencoded.png">    </p:cNvPr>
          <p:cNvPicPr>
            <a:picLocks noChangeAspect="1"/>
          </p:cNvPicPr>
          <p:nvPr/>
        </p:nvPicPr>
        <p:blipFill>
          <a:blip r:embed="rId127"/>
          <a:stretch>
            <a:fillRect/>
          </a:stretch>
        </p:blipFill>
        <p:spPr>
          <a:xfrm>
            <a:off x="12895622" y="4233842"/>
            <a:ext cx="1024890" cy="266700"/>
          </a:xfrm>
          <a:prstGeom prst="rect">
            <a:avLst/>
          </a:prstGeom>
        </p:spPr>
      </p:pic>
      <p:pic>
        <p:nvPicPr>
          <p:cNvPr id="176" name="Image 127" descr="preencoded.png">    </p:cNvPr>
          <p:cNvPicPr>
            <a:picLocks noChangeAspect="1"/>
          </p:cNvPicPr>
          <p:nvPr/>
        </p:nvPicPr>
        <p:blipFill>
          <a:blip r:embed="rId128"/>
          <a:stretch>
            <a:fillRect/>
          </a:stretch>
        </p:blipFill>
        <p:spPr>
          <a:xfrm>
            <a:off x="12971822" y="4281467"/>
            <a:ext cx="171450" cy="171450"/>
          </a:xfrm>
          <a:prstGeom prst="rect">
            <a:avLst/>
          </a:prstGeom>
        </p:spPr>
      </p:pic>
      <p:sp>
        <p:nvSpPr>
          <p:cNvPr id="177" name="Text 47"/>
          <p:cNvSpPr/>
          <p:nvPr/>
        </p:nvSpPr>
        <p:spPr>
          <a:xfrm>
            <a:off x="13196608" y="4290992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178" name="Image 128" descr="preencoded.png">    </p:cNvPr>
          <p:cNvPicPr>
            <a:picLocks noChangeAspect="1"/>
          </p:cNvPicPr>
          <p:nvPr/>
        </p:nvPicPr>
        <p:blipFill>
          <a:blip r:embed="rId129"/>
          <a:stretch>
            <a:fillRect/>
          </a:stretch>
        </p:blipFill>
        <p:spPr>
          <a:xfrm>
            <a:off x="14170149" y="4119514"/>
            <a:ext cx="1524149" cy="508744"/>
          </a:xfrm>
          <a:prstGeom prst="rect">
            <a:avLst/>
          </a:prstGeom>
        </p:spPr>
      </p:pic>
      <p:pic>
        <p:nvPicPr>
          <p:cNvPr id="179" name="Image 129" descr="preencoded.png">    </p:cNvPr>
          <p:cNvPicPr>
            <a:picLocks noChangeAspect="1"/>
          </p:cNvPicPr>
          <p:nvPr/>
        </p:nvPicPr>
        <p:blipFill>
          <a:blip r:embed="rId130"/>
          <a:stretch>
            <a:fillRect/>
          </a:stretch>
        </p:blipFill>
        <p:spPr>
          <a:xfrm>
            <a:off x="14272133" y="4233842"/>
            <a:ext cx="1320165" cy="266700"/>
          </a:xfrm>
          <a:prstGeom prst="rect">
            <a:avLst/>
          </a:prstGeom>
        </p:spPr>
      </p:pic>
      <p:pic>
        <p:nvPicPr>
          <p:cNvPr id="180" name="Image 130" descr="preencoded.png">    </p:cNvPr>
          <p:cNvPicPr>
            <a:picLocks noChangeAspect="1"/>
          </p:cNvPicPr>
          <p:nvPr/>
        </p:nvPicPr>
        <p:blipFill>
          <a:blip r:embed="rId131"/>
          <a:stretch>
            <a:fillRect/>
          </a:stretch>
        </p:blipFill>
        <p:spPr>
          <a:xfrm>
            <a:off x="14348333" y="4281467"/>
            <a:ext cx="171450" cy="171450"/>
          </a:xfrm>
          <a:prstGeom prst="rect">
            <a:avLst/>
          </a:prstGeom>
        </p:spPr>
      </p:pic>
      <p:sp>
        <p:nvSpPr>
          <p:cNvPr id="181" name="Text 48"/>
          <p:cNvSpPr/>
          <p:nvPr/>
        </p:nvSpPr>
        <p:spPr>
          <a:xfrm>
            <a:off x="14573120" y="4290992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82" name="Image 131" descr="preencoded.png">    </p:cNvPr>
          <p:cNvPicPr>
            <a:picLocks noChangeAspect="1"/>
          </p:cNvPicPr>
          <p:nvPr/>
        </p:nvPicPr>
        <p:blipFill>
          <a:blip r:embed="rId132"/>
          <a:stretch>
            <a:fillRect/>
          </a:stretch>
        </p:blipFill>
        <p:spPr>
          <a:xfrm>
            <a:off x="15694279" y="4119514"/>
            <a:ext cx="1509302" cy="508744"/>
          </a:xfrm>
          <a:prstGeom prst="rect">
            <a:avLst/>
          </a:prstGeom>
        </p:spPr>
      </p:pic>
      <p:pic>
        <p:nvPicPr>
          <p:cNvPr id="183" name="Image 132" descr="preencoded.png">    </p:cNvPr>
          <p:cNvPicPr>
            <a:picLocks noChangeAspect="1"/>
          </p:cNvPicPr>
          <p:nvPr/>
        </p:nvPicPr>
        <p:blipFill>
          <a:blip r:embed="rId133"/>
          <a:stretch>
            <a:fillRect/>
          </a:stretch>
        </p:blipFill>
        <p:spPr>
          <a:xfrm>
            <a:off x="15796264" y="4233842"/>
            <a:ext cx="1320165" cy="266700"/>
          </a:xfrm>
          <a:prstGeom prst="rect">
            <a:avLst/>
          </a:prstGeom>
        </p:spPr>
      </p:pic>
      <p:pic>
        <p:nvPicPr>
          <p:cNvPr id="184" name="Image 133" descr="preencoded.png">    </p:cNvPr>
          <p:cNvPicPr>
            <a:picLocks noChangeAspect="1"/>
          </p:cNvPicPr>
          <p:nvPr/>
        </p:nvPicPr>
        <p:blipFill>
          <a:blip r:embed="rId134"/>
          <a:stretch>
            <a:fillRect/>
          </a:stretch>
        </p:blipFill>
        <p:spPr>
          <a:xfrm>
            <a:off x="15872464" y="4281467"/>
            <a:ext cx="171450" cy="171450"/>
          </a:xfrm>
          <a:prstGeom prst="rect">
            <a:avLst/>
          </a:prstGeom>
        </p:spPr>
      </p:pic>
      <p:sp>
        <p:nvSpPr>
          <p:cNvPr id="185" name="Text 49"/>
          <p:cNvSpPr/>
          <p:nvPr/>
        </p:nvSpPr>
        <p:spPr>
          <a:xfrm>
            <a:off x="16097250" y="4290992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86" name="Image 134" descr="preencoded.png">    </p:cNvPr>
          <p:cNvPicPr>
            <a:picLocks noChangeAspect="1"/>
          </p:cNvPicPr>
          <p:nvPr/>
        </p:nvPicPr>
        <p:blipFill>
          <a:blip r:embed="rId135"/>
          <a:stretch>
            <a:fillRect/>
          </a:stretch>
        </p:blipFill>
        <p:spPr>
          <a:xfrm>
            <a:off x="1084436" y="4628259"/>
            <a:ext cx="16119145" cy="508744"/>
          </a:xfrm>
          <a:prstGeom prst="rect">
            <a:avLst/>
          </a:prstGeom>
        </p:spPr>
      </p:pic>
      <p:pic>
        <p:nvPicPr>
          <p:cNvPr id="187" name="Image 135" descr="preencoded.png">    </p:cNvPr>
          <p:cNvPicPr>
            <a:picLocks noChangeAspect="1"/>
          </p:cNvPicPr>
          <p:nvPr/>
        </p:nvPicPr>
        <p:blipFill>
          <a:blip r:embed="rId136"/>
          <a:stretch>
            <a:fillRect/>
          </a:stretch>
        </p:blipFill>
        <p:spPr>
          <a:xfrm>
            <a:off x="1084436" y="4628271"/>
            <a:ext cx="5465025" cy="508744"/>
          </a:xfrm>
          <a:prstGeom prst="rect">
            <a:avLst/>
          </a:prstGeom>
        </p:spPr>
      </p:pic>
      <p:sp>
        <p:nvSpPr>
          <p:cNvPr id="188" name="Text 50"/>
          <p:cNvSpPr/>
          <p:nvPr/>
        </p:nvSpPr>
        <p:spPr>
          <a:xfrm>
            <a:off x="1245077" y="4748773"/>
            <a:ext cx="1640205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American Express</a:t>
            </a:r>
            <a:endParaRPr lang="en-US" sz="1476" dirty="0"/>
          </a:p>
        </p:txBody>
      </p:sp>
      <p:pic>
        <p:nvPicPr>
          <p:cNvPr id="189" name="Image 136" descr="preencoded.png">    </p:cNvPr>
          <p:cNvPicPr>
            <a:picLocks noChangeAspect="1"/>
          </p:cNvPicPr>
          <p:nvPr/>
        </p:nvPicPr>
        <p:blipFill>
          <a:blip r:embed="rId137"/>
          <a:stretch>
            <a:fillRect/>
          </a:stretch>
        </p:blipFill>
        <p:spPr>
          <a:xfrm>
            <a:off x="6549442" y="4628278"/>
            <a:ext cx="1524149" cy="508744"/>
          </a:xfrm>
          <a:prstGeom prst="rect">
            <a:avLst/>
          </a:prstGeom>
        </p:spPr>
      </p:pic>
      <p:pic>
        <p:nvPicPr>
          <p:cNvPr id="190" name="Image 137" descr="preencoded.png">    </p:cNvPr>
          <p:cNvPicPr>
            <a:picLocks noChangeAspect="1"/>
          </p:cNvPicPr>
          <p:nvPr/>
        </p:nvPicPr>
        <p:blipFill>
          <a:blip r:embed="rId138"/>
          <a:stretch>
            <a:fillRect/>
          </a:stretch>
        </p:blipFill>
        <p:spPr>
          <a:xfrm>
            <a:off x="6651427" y="4742606"/>
            <a:ext cx="1320165" cy="266700"/>
          </a:xfrm>
          <a:prstGeom prst="rect">
            <a:avLst/>
          </a:prstGeom>
        </p:spPr>
      </p:pic>
      <p:pic>
        <p:nvPicPr>
          <p:cNvPr id="191" name="Image 138" descr="preencoded.png">    </p:cNvPr>
          <p:cNvPicPr>
            <a:picLocks noChangeAspect="1"/>
          </p:cNvPicPr>
          <p:nvPr/>
        </p:nvPicPr>
        <p:blipFill>
          <a:blip r:embed="rId139"/>
          <a:stretch>
            <a:fillRect/>
          </a:stretch>
        </p:blipFill>
        <p:spPr>
          <a:xfrm>
            <a:off x="6727627" y="4790231"/>
            <a:ext cx="171450" cy="171450"/>
          </a:xfrm>
          <a:prstGeom prst="rect">
            <a:avLst/>
          </a:prstGeom>
        </p:spPr>
      </p:pic>
      <p:sp>
        <p:nvSpPr>
          <p:cNvPr id="192" name="Text 51"/>
          <p:cNvSpPr/>
          <p:nvPr/>
        </p:nvSpPr>
        <p:spPr>
          <a:xfrm>
            <a:off x="6952413" y="479975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93" name="Image 139" descr="preencoded.png">    </p:cNvPr>
          <p:cNvPicPr>
            <a:picLocks noChangeAspect="1"/>
          </p:cNvPicPr>
          <p:nvPr/>
        </p:nvPicPr>
        <p:blipFill>
          <a:blip r:embed="rId140"/>
          <a:stretch>
            <a:fillRect/>
          </a:stretch>
        </p:blipFill>
        <p:spPr>
          <a:xfrm>
            <a:off x="8073591" y="4628278"/>
            <a:ext cx="1524149" cy="508744"/>
          </a:xfrm>
          <a:prstGeom prst="rect">
            <a:avLst/>
          </a:prstGeom>
        </p:spPr>
      </p:pic>
      <p:pic>
        <p:nvPicPr>
          <p:cNvPr id="194" name="Image 140" descr="preencoded.png">    </p:cNvPr>
          <p:cNvPicPr>
            <a:picLocks noChangeAspect="1"/>
          </p:cNvPicPr>
          <p:nvPr/>
        </p:nvPicPr>
        <p:blipFill>
          <a:blip r:embed="rId141"/>
          <a:stretch>
            <a:fillRect/>
          </a:stretch>
        </p:blipFill>
        <p:spPr>
          <a:xfrm>
            <a:off x="8323213" y="4742606"/>
            <a:ext cx="1024890" cy="266700"/>
          </a:xfrm>
          <a:prstGeom prst="rect">
            <a:avLst/>
          </a:prstGeom>
        </p:spPr>
      </p:pic>
      <p:pic>
        <p:nvPicPr>
          <p:cNvPr id="195" name="Image 141" descr="preencoded.png">    </p:cNvPr>
          <p:cNvPicPr>
            <a:picLocks noChangeAspect="1"/>
          </p:cNvPicPr>
          <p:nvPr/>
        </p:nvPicPr>
        <p:blipFill>
          <a:blip r:embed="rId142"/>
          <a:stretch>
            <a:fillRect/>
          </a:stretch>
        </p:blipFill>
        <p:spPr>
          <a:xfrm>
            <a:off x="8399413" y="4790231"/>
            <a:ext cx="171450" cy="171450"/>
          </a:xfrm>
          <a:prstGeom prst="rect">
            <a:avLst/>
          </a:prstGeom>
        </p:spPr>
      </p:pic>
      <p:sp>
        <p:nvSpPr>
          <p:cNvPr id="196" name="Text 52"/>
          <p:cNvSpPr/>
          <p:nvPr/>
        </p:nvSpPr>
        <p:spPr>
          <a:xfrm>
            <a:off x="8624199" y="4799756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197" name="Image 142" descr="preencoded.png">    </p:cNvPr>
          <p:cNvPicPr>
            <a:picLocks noChangeAspect="1"/>
          </p:cNvPicPr>
          <p:nvPr/>
        </p:nvPicPr>
        <p:blipFill>
          <a:blip r:embed="rId143"/>
          <a:stretch>
            <a:fillRect/>
          </a:stretch>
        </p:blipFill>
        <p:spPr>
          <a:xfrm>
            <a:off x="9597740" y="4628278"/>
            <a:ext cx="1524149" cy="508744"/>
          </a:xfrm>
          <a:prstGeom prst="rect">
            <a:avLst/>
          </a:prstGeom>
        </p:spPr>
      </p:pic>
      <p:pic>
        <p:nvPicPr>
          <p:cNvPr id="198" name="Image 143" descr="preencoded.png">    </p:cNvPr>
          <p:cNvPicPr>
            <a:picLocks noChangeAspect="1"/>
          </p:cNvPicPr>
          <p:nvPr/>
        </p:nvPicPr>
        <p:blipFill>
          <a:blip r:embed="rId144"/>
          <a:stretch>
            <a:fillRect/>
          </a:stretch>
        </p:blipFill>
        <p:spPr>
          <a:xfrm>
            <a:off x="9847362" y="4742606"/>
            <a:ext cx="1024890" cy="266700"/>
          </a:xfrm>
          <a:prstGeom prst="rect">
            <a:avLst/>
          </a:prstGeom>
        </p:spPr>
      </p:pic>
      <p:pic>
        <p:nvPicPr>
          <p:cNvPr id="199" name="Image 144" descr="preencoded.png">    </p:cNvPr>
          <p:cNvPicPr>
            <a:picLocks noChangeAspect="1"/>
          </p:cNvPicPr>
          <p:nvPr/>
        </p:nvPicPr>
        <p:blipFill>
          <a:blip r:embed="rId145"/>
          <a:stretch>
            <a:fillRect/>
          </a:stretch>
        </p:blipFill>
        <p:spPr>
          <a:xfrm>
            <a:off x="9923562" y="4790231"/>
            <a:ext cx="171450" cy="171450"/>
          </a:xfrm>
          <a:prstGeom prst="rect">
            <a:avLst/>
          </a:prstGeom>
        </p:spPr>
      </p:pic>
      <p:sp>
        <p:nvSpPr>
          <p:cNvPr id="200" name="Text 53"/>
          <p:cNvSpPr/>
          <p:nvPr/>
        </p:nvSpPr>
        <p:spPr>
          <a:xfrm>
            <a:off x="10148348" y="4799756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201" name="Image 145" descr="preencoded.png">    </p:cNvPr>
          <p:cNvPicPr>
            <a:picLocks noChangeAspect="1"/>
          </p:cNvPicPr>
          <p:nvPr/>
        </p:nvPicPr>
        <p:blipFill>
          <a:blip r:embed="rId146"/>
          <a:stretch>
            <a:fillRect/>
          </a:stretch>
        </p:blipFill>
        <p:spPr>
          <a:xfrm>
            <a:off x="11121870" y="4628278"/>
            <a:ext cx="1524140" cy="508744"/>
          </a:xfrm>
          <a:prstGeom prst="rect">
            <a:avLst/>
          </a:prstGeom>
        </p:spPr>
      </p:pic>
      <p:pic>
        <p:nvPicPr>
          <p:cNvPr id="202" name="Image 146" descr="preencoded.png">    </p:cNvPr>
          <p:cNvPicPr>
            <a:picLocks noChangeAspect="1"/>
          </p:cNvPicPr>
          <p:nvPr/>
        </p:nvPicPr>
        <p:blipFill>
          <a:blip r:embed="rId147"/>
          <a:stretch>
            <a:fillRect/>
          </a:stretch>
        </p:blipFill>
        <p:spPr>
          <a:xfrm>
            <a:off x="11371492" y="4742606"/>
            <a:ext cx="1024890" cy="266700"/>
          </a:xfrm>
          <a:prstGeom prst="rect">
            <a:avLst/>
          </a:prstGeom>
        </p:spPr>
      </p:pic>
      <p:pic>
        <p:nvPicPr>
          <p:cNvPr id="203" name="Image 147" descr="preencoded.png">    </p:cNvPr>
          <p:cNvPicPr>
            <a:picLocks noChangeAspect="1"/>
          </p:cNvPicPr>
          <p:nvPr/>
        </p:nvPicPr>
        <p:blipFill>
          <a:blip r:embed="rId148"/>
          <a:stretch>
            <a:fillRect/>
          </a:stretch>
        </p:blipFill>
        <p:spPr>
          <a:xfrm>
            <a:off x="11447692" y="4790231"/>
            <a:ext cx="171450" cy="171450"/>
          </a:xfrm>
          <a:prstGeom prst="rect">
            <a:avLst/>
          </a:prstGeom>
        </p:spPr>
      </p:pic>
      <p:sp>
        <p:nvSpPr>
          <p:cNvPr id="204" name="Text 54"/>
          <p:cNvSpPr/>
          <p:nvPr/>
        </p:nvSpPr>
        <p:spPr>
          <a:xfrm>
            <a:off x="11672478" y="4799756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205" name="Image 148" descr="preencoded.png">    </p:cNvPr>
          <p:cNvPicPr>
            <a:picLocks noChangeAspect="1"/>
          </p:cNvPicPr>
          <p:nvPr/>
        </p:nvPicPr>
        <p:blipFill>
          <a:blip r:embed="rId149"/>
          <a:stretch>
            <a:fillRect/>
          </a:stretch>
        </p:blipFill>
        <p:spPr>
          <a:xfrm>
            <a:off x="12646000" y="4628278"/>
            <a:ext cx="1524149" cy="508744"/>
          </a:xfrm>
          <a:prstGeom prst="rect">
            <a:avLst/>
          </a:prstGeom>
        </p:spPr>
      </p:pic>
      <p:pic>
        <p:nvPicPr>
          <p:cNvPr id="206" name="Image 149" descr="preencoded.png">    </p:cNvPr>
          <p:cNvPicPr>
            <a:picLocks noChangeAspect="1"/>
          </p:cNvPicPr>
          <p:nvPr/>
        </p:nvPicPr>
        <p:blipFill>
          <a:blip r:embed="rId150"/>
          <a:stretch>
            <a:fillRect/>
          </a:stretch>
        </p:blipFill>
        <p:spPr>
          <a:xfrm>
            <a:off x="12895622" y="4742606"/>
            <a:ext cx="1024890" cy="266700"/>
          </a:xfrm>
          <a:prstGeom prst="rect">
            <a:avLst/>
          </a:prstGeom>
        </p:spPr>
      </p:pic>
      <p:pic>
        <p:nvPicPr>
          <p:cNvPr id="207" name="Image 150" descr="preencoded.png">    </p:cNvPr>
          <p:cNvPicPr>
            <a:picLocks noChangeAspect="1"/>
          </p:cNvPicPr>
          <p:nvPr/>
        </p:nvPicPr>
        <p:blipFill>
          <a:blip r:embed="rId151"/>
          <a:stretch>
            <a:fillRect/>
          </a:stretch>
        </p:blipFill>
        <p:spPr>
          <a:xfrm>
            <a:off x="12971822" y="4790231"/>
            <a:ext cx="171450" cy="171450"/>
          </a:xfrm>
          <a:prstGeom prst="rect">
            <a:avLst/>
          </a:prstGeom>
        </p:spPr>
      </p:pic>
      <p:sp>
        <p:nvSpPr>
          <p:cNvPr id="208" name="Text 55"/>
          <p:cNvSpPr/>
          <p:nvPr/>
        </p:nvSpPr>
        <p:spPr>
          <a:xfrm>
            <a:off x="13196608" y="4799756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209" name="Image 151" descr="preencoded.png">    </p:cNvPr>
          <p:cNvPicPr>
            <a:picLocks noChangeAspect="1"/>
          </p:cNvPicPr>
          <p:nvPr/>
        </p:nvPicPr>
        <p:blipFill>
          <a:blip r:embed="rId152"/>
          <a:stretch>
            <a:fillRect/>
          </a:stretch>
        </p:blipFill>
        <p:spPr>
          <a:xfrm>
            <a:off x="14170149" y="4628278"/>
            <a:ext cx="1524149" cy="508744"/>
          </a:xfrm>
          <a:prstGeom prst="rect">
            <a:avLst/>
          </a:prstGeom>
        </p:spPr>
      </p:pic>
      <p:pic>
        <p:nvPicPr>
          <p:cNvPr id="210" name="Image 152" descr="preencoded.png">    </p:cNvPr>
          <p:cNvPicPr>
            <a:picLocks noChangeAspect="1"/>
          </p:cNvPicPr>
          <p:nvPr/>
        </p:nvPicPr>
        <p:blipFill>
          <a:blip r:embed="rId153"/>
          <a:stretch>
            <a:fillRect/>
          </a:stretch>
        </p:blipFill>
        <p:spPr>
          <a:xfrm>
            <a:off x="14272133" y="4742606"/>
            <a:ext cx="1320165" cy="266700"/>
          </a:xfrm>
          <a:prstGeom prst="rect">
            <a:avLst/>
          </a:prstGeom>
        </p:spPr>
      </p:pic>
      <p:pic>
        <p:nvPicPr>
          <p:cNvPr id="211" name="Image 153" descr="preencoded.png">    </p:cNvPr>
          <p:cNvPicPr>
            <a:picLocks noChangeAspect="1"/>
          </p:cNvPicPr>
          <p:nvPr/>
        </p:nvPicPr>
        <p:blipFill>
          <a:blip r:embed="rId154"/>
          <a:stretch>
            <a:fillRect/>
          </a:stretch>
        </p:blipFill>
        <p:spPr>
          <a:xfrm>
            <a:off x="14348333" y="4790231"/>
            <a:ext cx="171450" cy="171450"/>
          </a:xfrm>
          <a:prstGeom prst="rect">
            <a:avLst/>
          </a:prstGeom>
        </p:spPr>
      </p:pic>
      <p:sp>
        <p:nvSpPr>
          <p:cNvPr id="212" name="Text 56"/>
          <p:cNvSpPr/>
          <p:nvPr/>
        </p:nvSpPr>
        <p:spPr>
          <a:xfrm>
            <a:off x="14573120" y="479975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13" name="Image 154" descr="preencoded.png">    </p:cNvPr>
          <p:cNvPicPr>
            <a:picLocks noChangeAspect="1"/>
          </p:cNvPicPr>
          <p:nvPr/>
        </p:nvPicPr>
        <p:blipFill>
          <a:blip r:embed="rId155"/>
          <a:stretch>
            <a:fillRect/>
          </a:stretch>
        </p:blipFill>
        <p:spPr>
          <a:xfrm>
            <a:off x="15694298" y="4628278"/>
            <a:ext cx="1509283" cy="508744"/>
          </a:xfrm>
          <a:prstGeom prst="rect">
            <a:avLst/>
          </a:prstGeom>
        </p:spPr>
      </p:pic>
      <p:pic>
        <p:nvPicPr>
          <p:cNvPr id="214" name="Image 155" descr="preencoded.png">    </p:cNvPr>
          <p:cNvPicPr>
            <a:picLocks noChangeAspect="1"/>
          </p:cNvPicPr>
          <p:nvPr/>
        </p:nvPicPr>
        <p:blipFill>
          <a:blip r:embed="rId156"/>
          <a:stretch>
            <a:fillRect/>
          </a:stretch>
        </p:blipFill>
        <p:spPr>
          <a:xfrm>
            <a:off x="15796282" y="4742606"/>
            <a:ext cx="1320165" cy="266700"/>
          </a:xfrm>
          <a:prstGeom prst="rect">
            <a:avLst/>
          </a:prstGeom>
        </p:spPr>
      </p:pic>
      <p:pic>
        <p:nvPicPr>
          <p:cNvPr id="215" name="Image 156" descr="preencoded.png">    </p:cNvPr>
          <p:cNvPicPr>
            <a:picLocks noChangeAspect="1"/>
          </p:cNvPicPr>
          <p:nvPr/>
        </p:nvPicPr>
        <p:blipFill>
          <a:blip r:embed="rId157"/>
          <a:stretch>
            <a:fillRect/>
          </a:stretch>
        </p:blipFill>
        <p:spPr>
          <a:xfrm>
            <a:off x="15872482" y="4790231"/>
            <a:ext cx="171450" cy="171450"/>
          </a:xfrm>
          <a:prstGeom prst="rect">
            <a:avLst/>
          </a:prstGeom>
        </p:spPr>
      </p:pic>
      <p:sp>
        <p:nvSpPr>
          <p:cNvPr id="216" name="Text 57"/>
          <p:cNvSpPr/>
          <p:nvPr/>
        </p:nvSpPr>
        <p:spPr>
          <a:xfrm>
            <a:off x="16097269" y="479975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17" name="Image 157" descr="preencoded.png">    </p:cNvPr>
          <p:cNvPicPr>
            <a:picLocks noChangeAspect="1"/>
          </p:cNvPicPr>
          <p:nvPr/>
        </p:nvPicPr>
        <p:blipFill>
          <a:blip r:embed="rId158"/>
          <a:stretch>
            <a:fillRect/>
          </a:stretch>
        </p:blipFill>
        <p:spPr>
          <a:xfrm>
            <a:off x="1084436" y="5137003"/>
            <a:ext cx="16119145" cy="508744"/>
          </a:xfrm>
          <a:prstGeom prst="rect">
            <a:avLst/>
          </a:prstGeom>
        </p:spPr>
      </p:pic>
      <p:pic>
        <p:nvPicPr>
          <p:cNvPr id="218" name="Image 158" descr="preencoded.png">    </p:cNvPr>
          <p:cNvPicPr>
            <a:picLocks noChangeAspect="1"/>
          </p:cNvPicPr>
          <p:nvPr/>
        </p:nvPicPr>
        <p:blipFill>
          <a:blip r:embed="rId159"/>
          <a:stretch>
            <a:fillRect/>
          </a:stretch>
        </p:blipFill>
        <p:spPr>
          <a:xfrm>
            <a:off x="1084436" y="5136989"/>
            <a:ext cx="5465025" cy="508744"/>
          </a:xfrm>
          <a:prstGeom prst="rect">
            <a:avLst/>
          </a:prstGeom>
        </p:spPr>
      </p:pic>
      <p:sp>
        <p:nvSpPr>
          <p:cNvPr id="219" name="Text 58"/>
          <p:cNvSpPr/>
          <p:nvPr/>
        </p:nvSpPr>
        <p:spPr>
          <a:xfrm>
            <a:off x="1245077" y="5257465"/>
            <a:ext cx="790099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Discover</a:t>
            </a:r>
            <a:endParaRPr lang="en-US" sz="1476" dirty="0"/>
          </a:p>
        </p:txBody>
      </p:sp>
      <p:pic>
        <p:nvPicPr>
          <p:cNvPr id="220" name="Image 159" descr="preencoded.png">    </p:cNvPr>
          <p:cNvPicPr>
            <a:picLocks noChangeAspect="1"/>
          </p:cNvPicPr>
          <p:nvPr/>
        </p:nvPicPr>
        <p:blipFill>
          <a:blip r:embed="rId160"/>
          <a:stretch>
            <a:fillRect/>
          </a:stretch>
        </p:blipFill>
        <p:spPr>
          <a:xfrm>
            <a:off x="6549442" y="5136984"/>
            <a:ext cx="1524149" cy="508744"/>
          </a:xfrm>
          <a:prstGeom prst="rect">
            <a:avLst/>
          </a:prstGeom>
        </p:spPr>
      </p:pic>
      <p:pic>
        <p:nvPicPr>
          <p:cNvPr id="221" name="Image 160" descr="preencoded.png">    </p:cNvPr>
          <p:cNvPicPr>
            <a:picLocks noChangeAspect="1"/>
          </p:cNvPicPr>
          <p:nvPr/>
        </p:nvPicPr>
        <p:blipFill>
          <a:blip r:embed="rId161"/>
          <a:stretch>
            <a:fillRect/>
          </a:stretch>
        </p:blipFill>
        <p:spPr>
          <a:xfrm>
            <a:off x="6651427" y="5251312"/>
            <a:ext cx="1320165" cy="266700"/>
          </a:xfrm>
          <a:prstGeom prst="rect">
            <a:avLst/>
          </a:prstGeom>
        </p:spPr>
      </p:pic>
      <p:pic>
        <p:nvPicPr>
          <p:cNvPr id="222" name="Image 161" descr="preencoded.png">    </p:cNvPr>
          <p:cNvPicPr>
            <a:picLocks noChangeAspect="1"/>
          </p:cNvPicPr>
          <p:nvPr/>
        </p:nvPicPr>
        <p:blipFill>
          <a:blip r:embed="rId162"/>
          <a:stretch>
            <a:fillRect/>
          </a:stretch>
        </p:blipFill>
        <p:spPr>
          <a:xfrm>
            <a:off x="6727627" y="5298937"/>
            <a:ext cx="171450" cy="171450"/>
          </a:xfrm>
          <a:prstGeom prst="rect">
            <a:avLst/>
          </a:prstGeom>
        </p:spPr>
      </p:pic>
      <p:sp>
        <p:nvSpPr>
          <p:cNvPr id="223" name="Text 59"/>
          <p:cNvSpPr/>
          <p:nvPr/>
        </p:nvSpPr>
        <p:spPr>
          <a:xfrm>
            <a:off x="6952413" y="5308462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24" name="Image 162" descr="preencoded.png">    </p:cNvPr>
          <p:cNvPicPr>
            <a:picLocks noChangeAspect="1"/>
          </p:cNvPicPr>
          <p:nvPr/>
        </p:nvPicPr>
        <p:blipFill>
          <a:blip r:embed="rId163"/>
          <a:stretch>
            <a:fillRect/>
          </a:stretch>
        </p:blipFill>
        <p:spPr>
          <a:xfrm>
            <a:off x="8073591" y="5136984"/>
            <a:ext cx="1524149" cy="508744"/>
          </a:xfrm>
          <a:prstGeom prst="rect">
            <a:avLst/>
          </a:prstGeom>
        </p:spPr>
      </p:pic>
      <p:pic>
        <p:nvPicPr>
          <p:cNvPr id="225" name="Image 163" descr="preencoded.png">    </p:cNvPr>
          <p:cNvPicPr>
            <a:picLocks noChangeAspect="1"/>
          </p:cNvPicPr>
          <p:nvPr/>
        </p:nvPicPr>
        <p:blipFill>
          <a:blip r:embed="rId164"/>
          <a:stretch>
            <a:fillRect/>
          </a:stretch>
        </p:blipFill>
        <p:spPr>
          <a:xfrm>
            <a:off x="8323213" y="5251312"/>
            <a:ext cx="1024890" cy="266700"/>
          </a:xfrm>
          <a:prstGeom prst="rect">
            <a:avLst/>
          </a:prstGeom>
        </p:spPr>
      </p:pic>
      <p:pic>
        <p:nvPicPr>
          <p:cNvPr id="226" name="Image 164" descr="preencoded.png">    </p:cNvPr>
          <p:cNvPicPr>
            <a:picLocks noChangeAspect="1"/>
          </p:cNvPicPr>
          <p:nvPr/>
        </p:nvPicPr>
        <p:blipFill>
          <a:blip r:embed="rId165"/>
          <a:stretch>
            <a:fillRect/>
          </a:stretch>
        </p:blipFill>
        <p:spPr>
          <a:xfrm>
            <a:off x="8399413" y="5298937"/>
            <a:ext cx="171450" cy="171450"/>
          </a:xfrm>
          <a:prstGeom prst="rect">
            <a:avLst/>
          </a:prstGeom>
        </p:spPr>
      </p:pic>
      <p:sp>
        <p:nvSpPr>
          <p:cNvPr id="227" name="Text 60"/>
          <p:cNvSpPr/>
          <p:nvPr/>
        </p:nvSpPr>
        <p:spPr>
          <a:xfrm>
            <a:off x="8624199" y="5308462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228" name="Image 165" descr="preencoded.png">    </p:cNvPr>
          <p:cNvPicPr>
            <a:picLocks noChangeAspect="1"/>
          </p:cNvPicPr>
          <p:nvPr/>
        </p:nvPicPr>
        <p:blipFill>
          <a:blip r:embed="rId166"/>
          <a:stretch>
            <a:fillRect/>
          </a:stretch>
        </p:blipFill>
        <p:spPr>
          <a:xfrm>
            <a:off x="9597740" y="5136984"/>
            <a:ext cx="1524149" cy="508744"/>
          </a:xfrm>
          <a:prstGeom prst="rect">
            <a:avLst/>
          </a:prstGeom>
        </p:spPr>
      </p:pic>
      <p:pic>
        <p:nvPicPr>
          <p:cNvPr id="229" name="Image 166" descr="preencoded.png">    </p:cNvPr>
          <p:cNvPicPr>
            <a:picLocks noChangeAspect="1"/>
          </p:cNvPicPr>
          <p:nvPr/>
        </p:nvPicPr>
        <p:blipFill>
          <a:blip r:embed="rId167"/>
          <a:stretch>
            <a:fillRect/>
          </a:stretch>
        </p:blipFill>
        <p:spPr>
          <a:xfrm>
            <a:off x="9699724" y="5251312"/>
            <a:ext cx="1320165" cy="266700"/>
          </a:xfrm>
          <a:prstGeom prst="rect">
            <a:avLst/>
          </a:prstGeom>
        </p:spPr>
      </p:pic>
      <p:pic>
        <p:nvPicPr>
          <p:cNvPr id="230" name="Image 167" descr="preencoded.png">    </p:cNvPr>
          <p:cNvPicPr>
            <a:picLocks noChangeAspect="1"/>
          </p:cNvPicPr>
          <p:nvPr/>
        </p:nvPicPr>
        <p:blipFill>
          <a:blip r:embed="rId168"/>
          <a:stretch>
            <a:fillRect/>
          </a:stretch>
        </p:blipFill>
        <p:spPr>
          <a:xfrm>
            <a:off x="9775924" y="5298937"/>
            <a:ext cx="171450" cy="171450"/>
          </a:xfrm>
          <a:prstGeom prst="rect">
            <a:avLst/>
          </a:prstGeom>
        </p:spPr>
      </p:pic>
      <p:sp>
        <p:nvSpPr>
          <p:cNvPr id="231" name="Text 61"/>
          <p:cNvSpPr/>
          <p:nvPr/>
        </p:nvSpPr>
        <p:spPr>
          <a:xfrm>
            <a:off x="10000710" y="5308462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32" name="Image 168" descr="preencoded.png">    </p:cNvPr>
          <p:cNvPicPr>
            <a:picLocks noChangeAspect="1"/>
          </p:cNvPicPr>
          <p:nvPr/>
        </p:nvPicPr>
        <p:blipFill>
          <a:blip r:embed="rId169"/>
          <a:stretch>
            <a:fillRect/>
          </a:stretch>
        </p:blipFill>
        <p:spPr>
          <a:xfrm>
            <a:off x="11121870" y="5136984"/>
            <a:ext cx="1524140" cy="508744"/>
          </a:xfrm>
          <a:prstGeom prst="rect">
            <a:avLst/>
          </a:prstGeom>
        </p:spPr>
      </p:pic>
      <p:pic>
        <p:nvPicPr>
          <p:cNvPr id="233" name="Image 169" descr="preencoded.png">    </p:cNvPr>
          <p:cNvPicPr>
            <a:picLocks noChangeAspect="1"/>
          </p:cNvPicPr>
          <p:nvPr/>
        </p:nvPicPr>
        <p:blipFill>
          <a:blip r:embed="rId170"/>
          <a:stretch>
            <a:fillRect/>
          </a:stretch>
        </p:blipFill>
        <p:spPr>
          <a:xfrm>
            <a:off x="11371492" y="5251312"/>
            <a:ext cx="1024890" cy="266700"/>
          </a:xfrm>
          <a:prstGeom prst="rect">
            <a:avLst/>
          </a:prstGeom>
        </p:spPr>
      </p:pic>
      <p:pic>
        <p:nvPicPr>
          <p:cNvPr id="234" name="Image 170" descr="preencoded.png">    </p:cNvPr>
          <p:cNvPicPr>
            <a:picLocks noChangeAspect="1"/>
          </p:cNvPicPr>
          <p:nvPr/>
        </p:nvPicPr>
        <p:blipFill>
          <a:blip r:embed="rId171"/>
          <a:stretch>
            <a:fillRect/>
          </a:stretch>
        </p:blipFill>
        <p:spPr>
          <a:xfrm>
            <a:off x="11447692" y="5298937"/>
            <a:ext cx="171450" cy="171450"/>
          </a:xfrm>
          <a:prstGeom prst="rect">
            <a:avLst/>
          </a:prstGeom>
        </p:spPr>
      </p:pic>
      <p:sp>
        <p:nvSpPr>
          <p:cNvPr id="235" name="Text 62"/>
          <p:cNvSpPr/>
          <p:nvPr/>
        </p:nvSpPr>
        <p:spPr>
          <a:xfrm>
            <a:off x="11672478" y="5308462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236" name="Image 171" descr="preencoded.png">    </p:cNvPr>
          <p:cNvPicPr>
            <a:picLocks noChangeAspect="1"/>
          </p:cNvPicPr>
          <p:nvPr/>
        </p:nvPicPr>
        <p:blipFill>
          <a:blip r:embed="rId172"/>
          <a:stretch>
            <a:fillRect/>
          </a:stretch>
        </p:blipFill>
        <p:spPr>
          <a:xfrm>
            <a:off x="12646000" y="5136984"/>
            <a:ext cx="1524149" cy="508744"/>
          </a:xfrm>
          <a:prstGeom prst="rect">
            <a:avLst/>
          </a:prstGeom>
        </p:spPr>
      </p:pic>
      <p:pic>
        <p:nvPicPr>
          <p:cNvPr id="237" name="Image 172" descr="preencoded.png">    </p:cNvPr>
          <p:cNvPicPr>
            <a:picLocks noChangeAspect="1"/>
          </p:cNvPicPr>
          <p:nvPr/>
        </p:nvPicPr>
        <p:blipFill>
          <a:blip r:embed="rId173"/>
          <a:stretch>
            <a:fillRect/>
          </a:stretch>
        </p:blipFill>
        <p:spPr>
          <a:xfrm>
            <a:off x="12747985" y="5251312"/>
            <a:ext cx="1320165" cy="266700"/>
          </a:xfrm>
          <a:prstGeom prst="rect">
            <a:avLst/>
          </a:prstGeom>
        </p:spPr>
      </p:pic>
      <p:pic>
        <p:nvPicPr>
          <p:cNvPr id="238" name="Image 173" descr="preencoded.png">    </p:cNvPr>
          <p:cNvPicPr>
            <a:picLocks noChangeAspect="1"/>
          </p:cNvPicPr>
          <p:nvPr/>
        </p:nvPicPr>
        <p:blipFill>
          <a:blip r:embed="rId174"/>
          <a:stretch>
            <a:fillRect/>
          </a:stretch>
        </p:blipFill>
        <p:spPr>
          <a:xfrm>
            <a:off x="12824185" y="5298937"/>
            <a:ext cx="171450" cy="171450"/>
          </a:xfrm>
          <a:prstGeom prst="rect">
            <a:avLst/>
          </a:prstGeom>
        </p:spPr>
      </p:pic>
      <p:sp>
        <p:nvSpPr>
          <p:cNvPr id="239" name="Text 63"/>
          <p:cNvSpPr/>
          <p:nvPr/>
        </p:nvSpPr>
        <p:spPr>
          <a:xfrm>
            <a:off x="13048971" y="5308462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40" name="Image 174" descr="preencoded.png">    </p:cNvPr>
          <p:cNvPicPr>
            <a:picLocks noChangeAspect="1"/>
          </p:cNvPicPr>
          <p:nvPr/>
        </p:nvPicPr>
        <p:blipFill>
          <a:blip r:embed="rId175"/>
          <a:stretch>
            <a:fillRect/>
          </a:stretch>
        </p:blipFill>
        <p:spPr>
          <a:xfrm>
            <a:off x="14170149" y="5136984"/>
            <a:ext cx="1524149" cy="508744"/>
          </a:xfrm>
          <a:prstGeom prst="rect">
            <a:avLst/>
          </a:prstGeom>
        </p:spPr>
      </p:pic>
      <p:pic>
        <p:nvPicPr>
          <p:cNvPr id="241" name="Image 175" descr="preencoded.png">    </p:cNvPr>
          <p:cNvPicPr>
            <a:picLocks noChangeAspect="1"/>
          </p:cNvPicPr>
          <p:nvPr/>
        </p:nvPicPr>
        <p:blipFill>
          <a:blip r:embed="rId176"/>
          <a:stretch>
            <a:fillRect/>
          </a:stretch>
        </p:blipFill>
        <p:spPr>
          <a:xfrm>
            <a:off x="14272133" y="5251312"/>
            <a:ext cx="1320165" cy="266700"/>
          </a:xfrm>
          <a:prstGeom prst="rect">
            <a:avLst/>
          </a:prstGeom>
        </p:spPr>
      </p:pic>
      <p:pic>
        <p:nvPicPr>
          <p:cNvPr id="242" name="Image 176" descr="preencoded.png">    </p:cNvPr>
          <p:cNvPicPr>
            <a:picLocks noChangeAspect="1"/>
          </p:cNvPicPr>
          <p:nvPr/>
        </p:nvPicPr>
        <p:blipFill>
          <a:blip r:embed="rId177"/>
          <a:stretch>
            <a:fillRect/>
          </a:stretch>
        </p:blipFill>
        <p:spPr>
          <a:xfrm>
            <a:off x="14348333" y="5298937"/>
            <a:ext cx="171450" cy="171450"/>
          </a:xfrm>
          <a:prstGeom prst="rect">
            <a:avLst/>
          </a:prstGeom>
        </p:spPr>
      </p:pic>
      <p:sp>
        <p:nvSpPr>
          <p:cNvPr id="243" name="Text 64"/>
          <p:cNvSpPr/>
          <p:nvPr/>
        </p:nvSpPr>
        <p:spPr>
          <a:xfrm>
            <a:off x="14573120" y="5308462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44" name="Image 177" descr="preencoded.png">    </p:cNvPr>
          <p:cNvPicPr>
            <a:picLocks noChangeAspect="1"/>
          </p:cNvPicPr>
          <p:nvPr/>
        </p:nvPicPr>
        <p:blipFill>
          <a:blip r:embed="rId178"/>
          <a:stretch>
            <a:fillRect/>
          </a:stretch>
        </p:blipFill>
        <p:spPr>
          <a:xfrm>
            <a:off x="15694298" y="5136984"/>
            <a:ext cx="1509283" cy="508744"/>
          </a:xfrm>
          <a:prstGeom prst="rect">
            <a:avLst/>
          </a:prstGeom>
        </p:spPr>
      </p:pic>
      <p:pic>
        <p:nvPicPr>
          <p:cNvPr id="245" name="Image 178" descr="preencoded.png">    </p:cNvPr>
          <p:cNvPicPr>
            <a:picLocks noChangeAspect="1"/>
          </p:cNvPicPr>
          <p:nvPr/>
        </p:nvPicPr>
        <p:blipFill>
          <a:blip r:embed="rId179"/>
          <a:stretch>
            <a:fillRect/>
          </a:stretch>
        </p:blipFill>
        <p:spPr>
          <a:xfrm>
            <a:off x="15796282" y="5251312"/>
            <a:ext cx="1320165" cy="266700"/>
          </a:xfrm>
          <a:prstGeom prst="rect">
            <a:avLst/>
          </a:prstGeom>
        </p:spPr>
      </p:pic>
      <p:pic>
        <p:nvPicPr>
          <p:cNvPr id="246" name="Image 179" descr="preencoded.png">    </p:cNvPr>
          <p:cNvPicPr>
            <a:picLocks noChangeAspect="1"/>
          </p:cNvPicPr>
          <p:nvPr/>
        </p:nvPicPr>
        <p:blipFill>
          <a:blip r:embed="rId180"/>
          <a:stretch>
            <a:fillRect/>
          </a:stretch>
        </p:blipFill>
        <p:spPr>
          <a:xfrm>
            <a:off x="15872482" y="5298937"/>
            <a:ext cx="171450" cy="171450"/>
          </a:xfrm>
          <a:prstGeom prst="rect">
            <a:avLst/>
          </a:prstGeom>
        </p:spPr>
      </p:pic>
      <p:sp>
        <p:nvSpPr>
          <p:cNvPr id="247" name="Text 65"/>
          <p:cNvSpPr/>
          <p:nvPr/>
        </p:nvSpPr>
        <p:spPr>
          <a:xfrm>
            <a:off x="16097269" y="5308462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48" name="Image 180" descr="preencoded.png">    </p:cNvPr>
          <p:cNvPicPr>
            <a:picLocks noChangeAspect="1"/>
          </p:cNvPicPr>
          <p:nvPr/>
        </p:nvPicPr>
        <p:blipFill>
          <a:blip r:embed="rId181"/>
          <a:stretch>
            <a:fillRect/>
          </a:stretch>
        </p:blipFill>
        <p:spPr>
          <a:xfrm>
            <a:off x="1084436" y="5645746"/>
            <a:ext cx="16119145" cy="508744"/>
          </a:xfrm>
          <a:prstGeom prst="rect">
            <a:avLst/>
          </a:prstGeom>
        </p:spPr>
      </p:pic>
      <p:pic>
        <p:nvPicPr>
          <p:cNvPr id="249" name="Image 181" descr="preencoded.png">    </p:cNvPr>
          <p:cNvPicPr>
            <a:picLocks noChangeAspect="1"/>
          </p:cNvPicPr>
          <p:nvPr/>
        </p:nvPicPr>
        <p:blipFill>
          <a:blip r:embed="rId182"/>
          <a:stretch>
            <a:fillRect/>
          </a:stretch>
        </p:blipFill>
        <p:spPr>
          <a:xfrm>
            <a:off x="1084436" y="5645744"/>
            <a:ext cx="5465025" cy="508744"/>
          </a:xfrm>
          <a:prstGeom prst="rect">
            <a:avLst/>
          </a:prstGeom>
        </p:spPr>
      </p:pic>
      <p:sp>
        <p:nvSpPr>
          <p:cNvPr id="250" name="Text 66"/>
          <p:cNvSpPr/>
          <p:nvPr/>
        </p:nvSpPr>
        <p:spPr>
          <a:xfrm>
            <a:off x="1245077" y="5766234"/>
            <a:ext cx="1060133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Diners Club</a:t>
            </a:r>
            <a:endParaRPr lang="en-US" sz="1476" dirty="0"/>
          </a:p>
        </p:txBody>
      </p:sp>
      <p:pic>
        <p:nvPicPr>
          <p:cNvPr id="251" name="Image 182" descr="preencoded.png">    </p:cNvPr>
          <p:cNvPicPr>
            <a:picLocks noChangeAspect="1"/>
          </p:cNvPicPr>
          <p:nvPr/>
        </p:nvPicPr>
        <p:blipFill>
          <a:blip r:embed="rId183"/>
          <a:stretch>
            <a:fillRect/>
          </a:stretch>
        </p:blipFill>
        <p:spPr>
          <a:xfrm>
            <a:off x="6549442" y="5645746"/>
            <a:ext cx="1524149" cy="508744"/>
          </a:xfrm>
          <a:prstGeom prst="rect">
            <a:avLst/>
          </a:prstGeom>
        </p:spPr>
      </p:pic>
      <p:pic>
        <p:nvPicPr>
          <p:cNvPr id="252" name="Image 183" descr="preencoded.png">    </p:cNvPr>
          <p:cNvPicPr>
            <a:picLocks noChangeAspect="1"/>
          </p:cNvPicPr>
          <p:nvPr/>
        </p:nvPicPr>
        <p:blipFill>
          <a:blip r:embed="rId184"/>
          <a:stretch>
            <a:fillRect/>
          </a:stretch>
        </p:blipFill>
        <p:spPr>
          <a:xfrm>
            <a:off x="6651427" y="5760074"/>
            <a:ext cx="1320165" cy="266700"/>
          </a:xfrm>
          <a:prstGeom prst="rect">
            <a:avLst/>
          </a:prstGeom>
        </p:spPr>
      </p:pic>
      <p:pic>
        <p:nvPicPr>
          <p:cNvPr id="253" name="Image 184" descr="preencoded.png">    </p:cNvPr>
          <p:cNvPicPr>
            <a:picLocks noChangeAspect="1"/>
          </p:cNvPicPr>
          <p:nvPr/>
        </p:nvPicPr>
        <p:blipFill>
          <a:blip r:embed="rId185"/>
          <a:stretch>
            <a:fillRect/>
          </a:stretch>
        </p:blipFill>
        <p:spPr>
          <a:xfrm>
            <a:off x="6727627" y="5807699"/>
            <a:ext cx="171450" cy="171450"/>
          </a:xfrm>
          <a:prstGeom prst="rect">
            <a:avLst/>
          </a:prstGeom>
        </p:spPr>
      </p:pic>
      <p:sp>
        <p:nvSpPr>
          <p:cNvPr id="254" name="Text 67"/>
          <p:cNvSpPr/>
          <p:nvPr/>
        </p:nvSpPr>
        <p:spPr>
          <a:xfrm>
            <a:off x="6952413" y="581722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55" name="Image 185" descr="preencoded.png">    </p:cNvPr>
          <p:cNvPicPr>
            <a:picLocks noChangeAspect="1"/>
          </p:cNvPicPr>
          <p:nvPr/>
        </p:nvPicPr>
        <p:blipFill>
          <a:blip r:embed="rId186"/>
          <a:stretch>
            <a:fillRect/>
          </a:stretch>
        </p:blipFill>
        <p:spPr>
          <a:xfrm>
            <a:off x="8073591" y="5645746"/>
            <a:ext cx="1524149" cy="508744"/>
          </a:xfrm>
          <a:prstGeom prst="rect">
            <a:avLst/>
          </a:prstGeom>
        </p:spPr>
      </p:pic>
      <p:pic>
        <p:nvPicPr>
          <p:cNvPr id="256" name="Image 186" descr="preencoded.png">    </p:cNvPr>
          <p:cNvPicPr>
            <a:picLocks noChangeAspect="1"/>
          </p:cNvPicPr>
          <p:nvPr/>
        </p:nvPicPr>
        <p:blipFill>
          <a:blip r:embed="rId187"/>
          <a:stretch>
            <a:fillRect/>
          </a:stretch>
        </p:blipFill>
        <p:spPr>
          <a:xfrm>
            <a:off x="8323213" y="5760074"/>
            <a:ext cx="1024890" cy="266700"/>
          </a:xfrm>
          <a:prstGeom prst="rect">
            <a:avLst/>
          </a:prstGeom>
        </p:spPr>
      </p:pic>
      <p:pic>
        <p:nvPicPr>
          <p:cNvPr id="257" name="Image 187" descr="preencoded.png">    </p:cNvPr>
          <p:cNvPicPr>
            <a:picLocks noChangeAspect="1"/>
          </p:cNvPicPr>
          <p:nvPr/>
        </p:nvPicPr>
        <p:blipFill>
          <a:blip r:embed="rId188"/>
          <a:stretch>
            <a:fillRect/>
          </a:stretch>
        </p:blipFill>
        <p:spPr>
          <a:xfrm>
            <a:off x="8399413" y="5807699"/>
            <a:ext cx="171450" cy="171450"/>
          </a:xfrm>
          <a:prstGeom prst="rect">
            <a:avLst/>
          </a:prstGeom>
        </p:spPr>
      </p:pic>
      <p:sp>
        <p:nvSpPr>
          <p:cNvPr id="258" name="Text 68"/>
          <p:cNvSpPr/>
          <p:nvPr/>
        </p:nvSpPr>
        <p:spPr>
          <a:xfrm>
            <a:off x="8624199" y="5817224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259" name="Image 188" descr="preencoded.png">    </p:cNvPr>
          <p:cNvPicPr>
            <a:picLocks noChangeAspect="1"/>
          </p:cNvPicPr>
          <p:nvPr/>
        </p:nvPicPr>
        <p:blipFill>
          <a:blip r:embed="rId189"/>
          <a:stretch>
            <a:fillRect/>
          </a:stretch>
        </p:blipFill>
        <p:spPr>
          <a:xfrm>
            <a:off x="9597740" y="5645746"/>
            <a:ext cx="1524149" cy="508744"/>
          </a:xfrm>
          <a:prstGeom prst="rect">
            <a:avLst/>
          </a:prstGeom>
        </p:spPr>
      </p:pic>
      <p:pic>
        <p:nvPicPr>
          <p:cNvPr id="260" name="Image 189" descr="preencoded.png">    </p:cNvPr>
          <p:cNvPicPr>
            <a:picLocks noChangeAspect="1"/>
          </p:cNvPicPr>
          <p:nvPr/>
        </p:nvPicPr>
        <p:blipFill>
          <a:blip r:embed="rId190"/>
          <a:stretch>
            <a:fillRect/>
          </a:stretch>
        </p:blipFill>
        <p:spPr>
          <a:xfrm>
            <a:off x="9699724" y="5760074"/>
            <a:ext cx="1320165" cy="266700"/>
          </a:xfrm>
          <a:prstGeom prst="rect">
            <a:avLst/>
          </a:prstGeom>
        </p:spPr>
      </p:pic>
      <p:pic>
        <p:nvPicPr>
          <p:cNvPr id="261" name="Image 190" descr="preencoded.png">    </p:cNvPr>
          <p:cNvPicPr>
            <a:picLocks noChangeAspect="1"/>
          </p:cNvPicPr>
          <p:nvPr/>
        </p:nvPicPr>
        <p:blipFill>
          <a:blip r:embed="rId191"/>
          <a:stretch>
            <a:fillRect/>
          </a:stretch>
        </p:blipFill>
        <p:spPr>
          <a:xfrm>
            <a:off x="9775924" y="5807699"/>
            <a:ext cx="171450" cy="171450"/>
          </a:xfrm>
          <a:prstGeom prst="rect">
            <a:avLst/>
          </a:prstGeom>
        </p:spPr>
      </p:pic>
      <p:sp>
        <p:nvSpPr>
          <p:cNvPr id="262" name="Text 69"/>
          <p:cNvSpPr/>
          <p:nvPr/>
        </p:nvSpPr>
        <p:spPr>
          <a:xfrm>
            <a:off x="10000710" y="581722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63" name="Image 191" descr="preencoded.png">    </p:cNvPr>
          <p:cNvPicPr>
            <a:picLocks noChangeAspect="1"/>
          </p:cNvPicPr>
          <p:nvPr/>
        </p:nvPicPr>
        <p:blipFill>
          <a:blip r:embed="rId192"/>
          <a:stretch>
            <a:fillRect/>
          </a:stretch>
        </p:blipFill>
        <p:spPr>
          <a:xfrm>
            <a:off x="11121870" y="5645746"/>
            <a:ext cx="1524140" cy="508744"/>
          </a:xfrm>
          <a:prstGeom prst="rect">
            <a:avLst/>
          </a:prstGeom>
        </p:spPr>
      </p:pic>
      <p:pic>
        <p:nvPicPr>
          <p:cNvPr id="264" name="Image 192" descr="preencoded.png">    </p:cNvPr>
          <p:cNvPicPr>
            <a:picLocks noChangeAspect="1"/>
          </p:cNvPicPr>
          <p:nvPr/>
        </p:nvPicPr>
        <p:blipFill>
          <a:blip r:embed="rId193"/>
          <a:stretch>
            <a:fillRect/>
          </a:stretch>
        </p:blipFill>
        <p:spPr>
          <a:xfrm>
            <a:off x="11371492" y="5760074"/>
            <a:ext cx="1024890" cy="266700"/>
          </a:xfrm>
          <a:prstGeom prst="rect">
            <a:avLst/>
          </a:prstGeom>
        </p:spPr>
      </p:pic>
      <p:pic>
        <p:nvPicPr>
          <p:cNvPr id="265" name="Image 193" descr="preencoded.png">    </p:cNvPr>
          <p:cNvPicPr>
            <a:picLocks noChangeAspect="1"/>
          </p:cNvPicPr>
          <p:nvPr/>
        </p:nvPicPr>
        <p:blipFill>
          <a:blip r:embed="rId194"/>
          <a:stretch>
            <a:fillRect/>
          </a:stretch>
        </p:blipFill>
        <p:spPr>
          <a:xfrm>
            <a:off x="11447692" y="5807699"/>
            <a:ext cx="171450" cy="171450"/>
          </a:xfrm>
          <a:prstGeom prst="rect">
            <a:avLst/>
          </a:prstGeom>
        </p:spPr>
      </p:pic>
      <p:sp>
        <p:nvSpPr>
          <p:cNvPr id="266" name="Text 70"/>
          <p:cNvSpPr/>
          <p:nvPr/>
        </p:nvSpPr>
        <p:spPr>
          <a:xfrm>
            <a:off x="11672478" y="5817224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267" name="Image 194" descr="preencoded.png">    </p:cNvPr>
          <p:cNvPicPr>
            <a:picLocks noChangeAspect="1"/>
          </p:cNvPicPr>
          <p:nvPr/>
        </p:nvPicPr>
        <p:blipFill>
          <a:blip r:embed="rId195"/>
          <a:stretch>
            <a:fillRect/>
          </a:stretch>
        </p:blipFill>
        <p:spPr>
          <a:xfrm>
            <a:off x="12646000" y="5645746"/>
            <a:ext cx="1524149" cy="508744"/>
          </a:xfrm>
          <a:prstGeom prst="rect">
            <a:avLst/>
          </a:prstGeom>
        </p:spPr>
      </p:pic>
      <p:pic>
        <p:nvPicPr>
          <p:cNvPr id="268" name="Image 195" descr="preencoded.png">    </p:cNvPr>
          <p:cNvPicPr>
            <a:picLocks noChangeAspect="1"/>
          </p:cNvPicPr>
          <p:nvPr/>
        </p:nvPicPr>
        <p:blipFill>
          <a:blip r:embed="rId196"/>
          <a:stretch>
            <a:fillRect/>
          </a:stretch>
        </p:blipFill>
        <p:spPr>
          <a:xfrm>
            <a:off x="12747985" y="5760074"/>
            <a:ext cx="1320165" cy="266700"/>
          </a:xfrm>
          <a:prstGeom prst="rect">
            <a:avLst/>
          </a:prstGeom>
        </p:spPr>
      </p:pic>
      <p:pic>
        <p:nvPicPr>
          <p:cNvPr id="269" name="Image 196" descr="preencoded.png">    </p:cNvPr>
          <p:cNvPicPr>
            <a:picLocks noChangeAspect="1"/>
          </p:cNvPicPr>
          <p:nvPr/>
        </p:nvPicPr>
        <p:blipFill>
          <a:blip r:embed="rId197"/>
          <a:stretch>
            <a:fillRect/>
          </a:stretch>
        </p:blipFill>
        <p:spPr>
          <a:xfrm>
            <a:off x="12824185" y="5807699"/>
            <a:ext cx="171450" cy="171450"/>
          </a:xfrm>
          <a:prstGeom prst="rect">
            <a:avLst/>
          </a:prstGeom>
        </p:spPr>
      </p:pic>
      <p:sp>
        <p:nvSpPr>
          <p:cNvPr id="270" name="Text 71"/>
          <p:cNvSpPr/>
          <p:nvPr/>
        </p:nvSpPr>
        <p:spPr>
          <a:xfrm>
            <a:off x="13048971" y="581722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71" name="Image 197" descr="preencoded.png">    </p:cNvPr>
          <p:cNvPicPr>
            <a:picLocks noChangeAspect="1"/>
          </p:cNvPicPr>
          <p:nvPr/>
        </p:nvPicPr>
        <p:blipFill>
          <a:blip r:embed="rId198"/>
          <a:stretch>
            <a:fillRect/>
          </a:stretch>
        </p:blipFill>
        <p:spPr>
          <a:xfrm>
            <a:off x="14170149" y="5645746"/>
            <a:ext cx="1524149" cy="508744"/>
          </a:xfrm>
          <a:prstGeom prst="rect">
            <a:avLst/>
          </a:prstGeom>
        </p:spPr>
      </p:pic>
      <p:pic>
        <p:nvPicPr>
          <p:cNvPr id="272" name="Image 198" descr="preencoded.png">    </p:cNvPr>
          <p:cNvPicPr>
            <a:picLocks noChangeAspect="1"/>
          </p:cNvPicPr>
          <p:nvPr/>
        </p:nvPicPr>
        <p:blipFill>
          <a:blip r:embed="rId199"/>
          <a:stretch>
            <a:fillRect/>
          </a:stretch>
        </p:blipFill>
        <p:spPr>
          <a:xfrm>
            <a:off x="14272133" y="5760074"/>
            <a:ext cx="1320165" cy="266700"/>
          </a:xfrm>
          <a:prstGeom prst="rect">
            <a:avLst/>
          </a:prstGeom>
        </p:spPr>
      </p:pic>
      <p:pic>
        <p:nvPicPr>
          <p:cNvPr id="273" name="Image 199" descr="preencoded.png">    </p:cNvPr>
          <p:cNvPicPr>
            <a:picLocks noChangeAspect="1"/>
          </p:cNvPicPr>
          <p:nvPr/>
        </p:nvPicPr>
        <p:blipFill>
          <a:blip r:embed="rId200"/>
          <a:stretch>
            <a:fillRect/>
          </a:stretch>
        </p:blipFill>
        <p:spPr>
          <a:xfrm>
            <a:off x="14348333" y="5807699"/>
            <a:ext cx="171450" cy="171450"/>
          </a:xfrm>
          <a:prstGeom prst="rect">
            <a:avLst/>
          </a:prstGeom>
        </p:spPr>
      </p:pic>
      <p:sp>
        <p:nvSpPr>
          <p:cNvPr id="274" name="Text 72"/>
          <p:cNvSpPr/>
          <p:nvPr/>
        </p:nvSpPr>
        <p:spPr>
          <a:xfrm>
            <a:off x="14573120" y="581722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75" name="Image 200" descr="preencoded.png">    </p:cNvPr>
          <p:cNvPicPr>
            <a:picLocks noChangeAspect="1"/>
          </p:cNvPicPr>
          <p:nvPr/>
        </p:nvPicPr>
        <p:blipFill>
          <a:blip r:embed="rId201"/>
          <a:stretch>
            <a:fillRect/>
          </a:stretch>
        </p:blipFill>
        <p:spPr>
          <a:xfrm>
            <a:off x="15694298" y="5645746"/>
            <a:ext cx="1509283" cy="508744"/>
          </a:xfrm>
          <a:prstGeom prst="rect">
            <a:avLst/>
          </a:prstGeom>
        </p:spPr>
      </p:pic>
      <p:pic>
        <p:nvPicPr>
          <p:cNvPr id="276" name="Image 201" descr="preencoded.png">    </p:cNvPr>
          <p:cNvPicPr>
            <a:picLocks noChangeAspect="1"/>
          </p:cNvPicPr>
          <p:nvPr/>
        </p:nvPicPr>
        <p:blipFill>
          <a:blip r:embed="rId202"/>
          <a:stretch>
            <a:fillRect/>
          </a:stretch>
        </p:blipFill>
        <p:spPr>
          <a:xfrm>
            <a:off x="15796282" y="5760074"/>
            <a:ext cx="1320165" cy="266700"/>
          </a:xfrm>
          <a:prstGeom prst="rect">
            <a:avLst/>
          </a:prstGeom>
        </p:spPr>
      </p:pic>
      <p:pic>
        <p:nvPicPr>
          <p:cNvPr id="277" name="Image 202" descr="preencoded.png">    </p:cNvPr>
          <p:cNvPicPr>
            <a:picLocks noChangeAspect="1"/>
          </p:cNvPicPr>
          <p:nvPr/>
        </p:nvPicPr>
        <p:blipFill>
          <a:blip r:embed="rId203"/>
          <a:stretch>
            <a:fillRect/>
          </a:stretch>
        </p:blipFill>
        <p:spPr>
          <a:xfrm>
            <a:off x="15872482" y="5807699"/>
            <a:ext cx="171450" cy="171450"/>
          </a:xfrm>
          <a:prstGeom prst="rect">
            <a:avLst/>
          </a:prstGeom>
        </p:spPr>
      </p:pic>
      <p:sp>
        <p:nvSpPr>
          <p:cNvPr id="278" name="Text 73"/>
          <p:cNvSpPr/>
          <p:nvPr/>
        </p:nvSpPr>
        <p:spPr>
          <a:xfrm>
            <a:off x="16097269" y="581722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79" name="Image 203" descr="preencoded.png">    </p:cNvPr>
          <p:cNvPicPr>
            <a:picLocks noChangeAspect="1"/>
          </p:cNvPicPr>
          <p:nvPr/>
        </p:nvPicPr>
        <p:blipFill>
          <a:blip r:embed="rId204"/>
          <a:stretch>
            <a:fillRect/>
          </a:stretch>
        </p:blipFill>
        <p:spPr>
          <a:xfrm>
            <a:off x="1084436" y="6154492"/>
            <a:ext cx="16119145" cy="508744"/>
          </a:xfrm>
          <a:prstGeom prst="rect">
            <a:avLst/>
          </a:prstGeom>
        </p:spPr>
      </p:pic>
      <p:pic>
        <p:nvPicPr>
          <p:cNvPr id="280" name="Image 204" descr="preencoded.png">    </p:cNvPr>
          <p:cNvPicPr>
            <a:picLocks noChangeAspect="1"/>
          </p:cNvPicPr>
          <p:nvPr/>
        </p:nvPicPr>
        <p:blipFill>
          <a:blip r:embed="rId205"/>
          <a:stretch>
            <a:fillRect/>
          </a:stretch>
        </p:blipFill>
        <p:spPr>
          <a:xfrm>
            <a:off x="1084436" y="6154501"/>
            <a:ext cx="5465025" cy="508744"/>
          </a:xfrm>
          <a:prstGeom prst="rect">
            <a:avLst/>
          </a:prstGeom>
        </p:spPr>
      </p:pic>
      <p:sp>
        <p:nvSpPr>
          <p:cNvPr id="281" name="Text 74"/>
          <p:cNvSpPr/>
          <p:nvPr/>
        </p:nvSpPr>
        <p:spPr>
          <a:xfrm>
            <a:off x="1245077" y="6275003"/>
            <a:ext cx="1440180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China UnionPay</a:t>
            </a:r>
            <a:endParaRPr lang="en-US" sz="1476" dirty="0"/>
          </a:p>
        </p:txBody>
      </p:sp>
      <p:pic>
        <p:nvPicPr>
          <p:cNvPr id="282" name="Image 205" descr="preencoded.png">    </p:cNvPr>
          <p:cNvPicPr>
            <a:picLocks noChangeAspect="1"/>
          </p:cNvPicPr>
          <p:nvPr/>
        </p:nvPicPr>
        <p:blipFill>
          <a:blip r:embed="rId206"/>
          <a:stretch>
            <a:fillRect/>
          </a:stretch>
        </p:blipFill>
        <p:spPr>
          <a:xfrm>
            <a:off x="6549442" y="6154510"/>
            <a:ext cx="1524149" cy="508744"/>
          </a:xfrm>
          <a:prstGeom prst="rect">
            <a:avLst/>
          </a:prstGeom>
        </p:spPr>
      </p:pic>
      <p:pic>
        <p:nvPicPr>
          <p:cNvPr id="283" name="Image 206" descr="preencoded.png">    </p:cNvPr>
          <p:cNvPicPr>
            <a:picLocks noChangeAspect="1"/>
          </p:cNvPicPr>
          <p:nvPr/>
        </p:nvPicPr>
        <p:blipFill>
          <a:blip r:embed="rId207"/>
          <a:stretch>
            <a:fillRect/>
          </a:stretch>
        </p:blipFill>
        <p:spPr>
          <a:xfrm>
            <a:off x="6651427" y="6268838"/>
            <a:ext cx="1320165" cy="266700"/>
          </a:xfrm>
          <a:prstGeom prst="rect">
            <a:avLst/>
          </a:prstGeom>
        </p:spPr>
      </p:pic>
      <p:pic>
        <p:nvPicPr>
          <p:cNvPr id="284" name="Image 207" descr="preencoded.png">    </p:cNvPr>
          <p:cNvPicPr>
            <a:picLocks noChangeAspect="1"/>
          </p:cNvPicPr>
          <p:nvPr/>
        </p:nvPicPr>
        <p:blipFill>
          <a:blip r:embed="rId208"/>
          <a:stretch>
            <a:fillRect/>
          </a:stretch>
        </p:blipFill>
        <p:spPr>
          <a:xfrm>
            <a:off x="6727627" y="6316463"/>
            <a:ext cx="171450" cy="171450"/>
          </a:xfrm>
          <a:prstGeom prst="rect">
            <a:avLst/>
          </a:prstGeom>
        </p:spPr>
      </p:pic>
      <p:sp>
        <p:nvSpPr>
          <p:cNvPr id="285" name="Text 75"/>
          <p:cNvSpPr/>
          <p:nvPr/>
        </p:nvSpPr>
        <p:spPr>
          <a:xfrm>
            <a:off x="6952413" y="632598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86" name="Image 208" descr="preencoded.png">    </p:cNvPr>
          <p:cNvPicPr>
            <a:picLocks noChangeAspect="1"/>
          </p:cNvPicPr>
          <p:nvPr/>
        </p:nvPicPr>
        <p:blipFill>
          <a:blip r:embed="rId209"/>
          <a:stretch>
            <a:fillRect/>
          </a:stretch>
        </p:blipFill>
        <p:spPr>
          <a:xfrm>
            <a:off x="8073591" y="6154510"/>
            <a:ext cx="1524149" cy="508744"/>
          </a:xfrm>
          <a:prstGeom prst="rect">
            <a:avLst/>
          </a:prstGeom>
        </p:spPr>
      </p:pic>
      <p:pic>
        <p:nvPicPr>
          <p:cNvPr id="287" name="Image 209" descr="preencoded.png">    </p:cNvPr>
          <p:cNvPicPr>
            <a:picLocks noChangeAspect="1"/>
          </p:cNvPicPr>
          <p:nvPr/>
        </p:nvPicPr>
        <p:blipFill>
          <a:blip r:embed="rId210"/>
          <a:stretch>
            <a:fillRect/>
          </a:stretch>
        </p:blipFill>
        <p:spPr>
          <a:xfrm>
            <a:off x="8175575" y="6268838"/>
            <a:ext cx="1320165" cy="266700"/>
          </a:xfrm>
          <a:prstGeom prst="rect">
            <a:avLst/>
          </a:prstGeom>
        </p:spPr>
      </p:pic>
      <p:pic>
        <p:nvPicPr>
          <p:cNvPr id="288" name="Image 210" descr="preencoded.png">    </p:cNvPr>
          <p:cNvPicPr>
            <a:picLocks noChangeAspect="1"/>
          </p:cNvPicPr>
          <p:nvPr/>
        </p:nvPicPr>
        <p:blipFill>
          <a:blip r:embed="rId211"/>
          <a:stretch>
            <a:fillRect/>
          </a:stretch>
        </p:blipFill>
        <p:spPr>
          <a:xfrm>
            <a:off x="8251775" y="6316463"/>
            <a:ext cx="171450" cy="171450"/>
          </a:xfrm>
          <a:prstGeom prst="rect">
            <a:avLst/>
          </a:prstGeom>
        </p:spPr>
      </p:pic>
      <p:sp>
        <p:nvSpPr>
          <p:cNvPr id="289" name="Text 76"/>
          <p:cNvSpPr/>
          <p:nvPr/>
        </p:nvSpPr>
        <p:spPr>
          <a:xfrm>
            <a:off x="8476562" y="632598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90" name="Image 211" descr="preencoded.png">    </p:cNvPr>
          <p:cNvPicPr>
            <a:picLocks noChangeAspect="1"/>
          </p:cNvPicPr>
          <p:nvPr/>
        </p:nvPicPr>
        <p:blipFill>
          <a:blip r:embed="rId212"/>
          <a:stretch>
            <a:fillRect/>
          </a:stretch>
        </p:blipFill>
        <p:spPr>
          <a:xfrm>
            <a:off x="9597740" y="6154510"/>
            <a:ext cx="1524149" cy="508744"/>
          </a:xfrm>
          <a:prstGeom prst="rect">
            <a:avLst/>
          </a:prstGeom>
        </p:spPr>
      </p:pic>
      <p:pic>
        <p:nvPicPr>
          <p:cNvPr id="291" name="Image 212" descr="preencoded.png">    </p:cNvPr>
          <p:cNvPicPr>
            <a:picLocks noChangeAspect="1"/>
          </p:cNvPicPr>
          <p:nvPr/>
        </p:nvPicPr>
        <p:blipFill>
          <a:blip r:embed="rId213"/>
          <a:stretch>
            <a:fillRect/>
          </a:stretch>
        </p:blipFill>
        <p:spPr>
          <a:xfrm>
            <a:off x="9699724" y="6268838"/>
            <a:ext cx="1320165" cy="266700"/>
          </a:xfrm>
          <a:prstGeom prst="rect">
            <a:avLst/>
          </a:prstGeom>
        </p:spPr>
      </p:pic>
      <p:pic>
        <p:nvPicPr>
          <p:cNvPr id="292" name="Image 213" descr="preencoded.png">    </p:cNvPr>
          <p:cNvPicPr>
            <a:picLocks noChangeAspect="1"/>
          </p:cNvPicPr>
          <p:nvPr/>
        </p:nvPicPr>
        <p:blipFill>
          <a:blip r:embed="rId214"/>
          <a:stretch>
            <a:fillRect/>
          </a:stretch>
        </p:blipFill>
        <p:spPr>
          <a:xfrm>
            <a:off x="9775924" y="6316463"/>
            <a:ext cx="171450" cy="171450"/>
          </a:xfrm>
          <a:prstGeom prst="rect">
            <a:avLst/>
          </a:prstGeom>
        </p:spPr>
      </p:pic>
      <p:sp>
        <p:nvSpPr>
          <p:cNvPr id="293" name="Text 77"/>
          <p:cNvSpPr/>
          <p:nvPr/>
        </p:nvSpPr>
        <p:spPr>
          <a:xfrm>
            <a:off x="10000710" y="632598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94" name="Image 214" descr="preencoded.png">    </p:cNvPr>
          <p:cNvPicPr>
            <a:picLocks noChangeAspect="1"/>
          </p:cNvPicPr>
          <p:nvPr/>
        </p:nvPicPr>
        <p:blipFill>
          <a:blip r:embed="rId215"/>
          <a:stretch>
            <a:fillRect/>
          </a:stretch>
        </p:blipFill>
        <p:spPr>
          <a:xfrm>
            <a:off x="11121870" y="6154510"/>
            <a:ext cx="1524140" cy="508744"/>
          </a:xfrm>
          <a:prstGeom prst="rect">
            <a:avLst/>
          </a:prstGeom>
        </p:spPr>
      </p:pic>
      <p:pic>
        <p:nvPicPr>
          <p:cNvPr id="295" name="Image 215" descr="preencoded.png">    </p:cNvPr>
          <p:cNvPicPr>
            <a:picLocks noChangeAspect="1"/>
          </p:cNvPicPr>
          <p:nvPr/>
        </p:nvPicPr>
        <p:blipFill>
          <a:blip r:embed="rId216"/>
          <a:stretch>
            <a:fillRect/>
          </a:stretch>
        </p:blipFill>
        <p:spPr>
          <a:xfrm>
            <a:off x="11371492" y="6268838"/>
            <a:ext cx="1024890" cy="266700"/>
          </a:xfrm>
          <a:prstGeom prst="rect">
            <a:avLst/>
          </a:prstGeom>
        </p:spPr>
      </p:pic>
      <p:pic>
        <p:nvPicPr>
          <p:cNvPr id="296" name="Image 216" descr="preencoded.png">    </p:cNvPr>
          <p:cNvPicPr>
            <a:picLocks noChangeAspect="1"/>
          </p:cNvPicPr>
          <p:nvPr/>
        </p:nvPicPr>
        <p:blipFill>
          <a:blip r:embed="rId217"/>
          <a:stretch>
            <a:fillRect/>
          </a:stretch>
        </p:blipFill>
        <p:spPr>
          <a:xfrm>
            <a:off x="11447692" y="6316463"/>
            <a:ext cx="171450" cy="171450"/>
          </a:xfrm>
          <a:prstGeom prst="rect">
            <a:avLst/>
          </a:prstGeom>
        </p:spPr>
      </p:pic>
      <p:sp>
        <p:nvSpPr>
          <p:cNvPr id="297" name="Text 78"/>
          <p:cNvSpPr/>
          <p:nvPr/>
        </p:nvSpPr>
        <p:spPr>
          <a:xfrm>
            <a:off x="11672478" y="6325988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298" name="Image 217" descr="preencoded.png">    </p:cNvPr>
          <p:cNvPicPr>
            <a:picLocks noChangeAspect="1"/>
          </p:cNvPicPr>
          <p:nvPr/>
        </p:nvPicPr>
        <p:blipFill>
          <a:blip r:embed="rId218"/>
          <a:stretch>
            <a:fillRect/>
          </a:stretch>
        </p:blipFill>
        <p:spPr>
          <a:xfrm>
            <a:off x="12646000" y="6154510"/>
            <a:ext cx="1524149" cy="508744"/>
          </a:xfrm>
          <a:prstGeom prst="rect">
            <a:avLst/>
          </a:prstGeom>
        </p:spPr>
      </p:pic>
      <p:pic>
        <p:nvPicPr>
          <p:cNvPr id="299" name="Image 218" descr="preencoded.png">    </p:cNvPr>
          <p:cNvPicPr>
            <a:picLocks noChangeAspect="1"/>
          </p:cNvPicPr>
          <p:nvPr/>
        </p:nvPicPr>
        <p:blipFill>
          <a:blip r:embed="rId219"/>
          <a:stretch>
            <a:fillRect/>
          </a:stretch>
        </p:blipFill>
        <p:spPr>
          <a:xfrm>
            <a:off x="12747985" y="6268838"/>
            <a:ext cx="1320165" cy="266700"/>
          </a:xfrm>
          <a:prstGeom prst="rect">
            <a:avLst/>
          </a:prstGeom>
        </p:spPr>
      </p:pic>
      <p:pic>
        <p:nvPicPr>
          <p:cNvPr id="300" name="Image 219" descr="preencoded.png">    </p:cNvPr>
          <p:cNvPicPr>
            <a:picLocks noChangeAspect="1"/>
          </p:cNvPicPr>
          <p:nvPr/>
        </p:nvPicPr>
        <p:blipFill>
          <a:blip r:embed="rId220"/>
          <a:stretch>
            <a:fillRect/>
          </a:stretch>
        </p:blipFill>
        <p:spPr>
          <a:xfrm>
            <a:off x="12824185" y="6316463"/>
            <a:ext cx="171450" cy="171450"/>
          </a:xfrm>
          <a:prstGeom prst="rect">
            <a:avLst/>
          </a:prstGeom>
        </p:spPr>
      </p:pic>
      <p:sp>
        <p:nvSpPr>
          <p:cNvPr id="301" name="Text 79"/>
          <p:cNvSpPr/>
          <p:nvPr/>
        </p:nvSpPr>
        <p:spPr>
          <a:xfrm>
            <a:off x="13048971" y="632598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02" name="Image 220" descr="preencoded.png">    </p:cNvPr>
          <p:cNvPicPr>
            <a:picLocks noChangeAspect="1"/>
          </p:cNvPicPr>
          <p:nvPr/>
        </p:nvPicPr>
        <p:blipFill>
          <a:blip r:embed="rId221"/>
          <a:stretch>
            <a:fillRect/>
          </a:stretch>
        </p:blipFill>
        <p:spPr>
          <a:xfrm>
            <a:off x="14170149" y="6154510"/>
            <a:ext cx="1524149" cy="508744"/>
          </a:xfrm>
          <a:prstGeom prst="rect">
            <a:avLst/>
          </a:prstGeom>
        </p:spPr>
      </p:pic>
      <p:pic>
        <p:nvPicPr>
          <p:cNvPr id="303" name="Image 221" descr="preencoded.png">    </p:cNvPr>
          <p:cNvPicPr>
            <a:picLocks noChangeAspect="1"/>
          </p:cNvPicPr>
          <p:nvPr/>
        </p:nvPicPr>
        <p:blipFill>
          <a:blip r:embed="rId222"/>
          <a:stretch>
            <a:fillRect/>
          </a:stretch>
        </p:blipFill>
        <p:spPr>
          <a:xfrm>
            <a:off x="14272133" y="6268838"/>
            <a:ext cx="1320165" cy="266700"/>
          </a:xfrm>
          <a:prstGeom prst="rect">
            <a:avLst/>
          </a:prstGeom>
        </p:spPr>
      </p:pic>
      <p:pic>
        <p:nvPicPr>
          <p:cNvPr id="304" name="Image 222" descr="preencoded.png">    </p:cNvPr>
          <p:cNvPicPr>
            <a:picLocks noChangeAspect="1"/>
          </p:cNvPicPr>
          <p:nvPr/>
        </p:nvPicPr>
        <p:blipFill>
          <a:blip r:embed="rId223"/>
          <a:stretch>
            <a:fillRect/>
          </a:stretch>
        </p:blipFill>
        <p:spPr>
          <a:xfrm>
            <a:off x="14348333" y="6316463"/>
            <a:ext cx="171450" cy="171450"/>
          </a:xfrm>
          <a:prstGeom prst="rect">
            <a:avLst/>
          </a:prstGeom>
        </p:spPr>
      </p:pic>
      <p:sp>
        <p:nvSpPr>
          <p:cNvPr id="305" name="Text 80"/>
          <p:cNvSpPr/>
          <p:nvPr/>
        </p:nvSpPr>
        <p:spPr>
          <a:xfrm>
            <a:off x="14573120" y="632598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06" name="Image 223" descr="preencoded.png">    </p:cNvPr>
          <p:cNvPicPr>
            <a:picLocks noChangeAspect="1"/>
          </p:cNvPicPr>
          <p:nvPr/>
        </p:nvPicPr>
        <p:blipFill>
          <a:blip r:embed="rId224"/>
          <a:stretch>
            <a:fillRect/>
          </a:stretch>
        </p:blipFill>
        <p:spPr>
          <a:xfrm>
            <a:off x="15694298" y="6154510"/>
            <a:ext cx="1509283" cy="508744"/>
          </a:xfrm>
          <a:prstGeom prst="rect">
            <a:avLst/>
          </a:prstGeom>
        </p:spPr>
      </p:pic>
      <p:pic>
        <p:nvPicPr>
          <p:cNvPr id="307" name="Image 224" descr="preencoded.png">    </p:cNvPr>
          <p:cNvPicPr>
            <a:picLocks noChangeAspect="1"/>
          </p:cNvPicPr>
          <p:nvPr/>
        </p:nvPicPr>
        <p:blipFill>
          <a:blip r:embed="rId225"/>
          <a:stretch>
            <a:fillRect/>
          </a:stretch>
        </p:blipFill>
        <p:spPr>
          <a:xfrm>
            <a:off x="15796282" y="6268838"/>
            <a:ext cx="1320165" cy="266700"/>
          </a:xfrm>
          <a:prstGeom prst="rect">
            <a:avLst/>
          </a:prstGeom>
        </p:spPr>
      </p:pic>
      <p:pic>
        <p:nvPicPr>
          <p:cNvPr id="308" name="Image 225" descr="preencoded.png">    </p:cNvPr>
          <p:cNvPicPr>
            <a:picLocks noChangeAspect="1"/>
          </p:cNvPicPr>
          <p:nvPr/>
        </p:nvPicPr>
        <p:blipFill>
          <a:blip r:embed="rId226"/>
          <a:stretch>
            <a:fillRect/>
          </a:stretch>
        </p:blipFill>
        <p:spPr>
          <a:xfrm>
            <a:off x="15872482" y="6316463"/>
            <a:ext cx="171450" cy="171450"/>
          </a:xfrm>
          <a:prstGeom prst="rect">
            <a:avLst/>
          </a:prstGeom>
        </p:spPr>
      </p:pic>
      <p:sp>
        <p:nvSpPr>
          <p:cNvPr id="309" name="Text 81"/>
          <p:cNvSpPr/>
          <p:nvPr/>
        </p:nvSpPr>
        <p:spPr>
          <a:xfrm>
            <a:off x="16097269" y="632598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10" name="Image 226" descr="preencoded.png">    </p:cNvPr>
          <p:cNvPicPr>
            <a:picLocks noChangeAspect="1"/>
          </p:cNvPicPr>
          <p:nvPr/>
        </p:nvPicPr>
        <p:blipFill>
          <a:blip r:embed="rId227"/>
          <a:stretch>
            <a:fillRect/>
          </a:stretch>
        </p:blipFill>
        <p:spPr>
          <a:xfrm>
            <a:off x="1084436" y="6663235"/>
            <a:ext cx="16119145" cy="495352"/>
          </a:xfrm>
          <a:prstGeom prst="rect">
            <a:avLst/>
          </a:prstGeom>
        </p:spPr>
      </p:pic>
      <p:pic>
        <p:nvPicPr>
          <p:cNvPr id="311" name="Image 227" descr="preencoded.png">    </p:cNvPr>
          <p:cNvPicPr>
            <a:picLocks noChangeAspect="1"/>
          </p:cNvPicPr>
          <p:nvPr/>
        </p:nvPicPr>
        <p:blipFill>
          <a:blip r:embed="rId228"/>
          <a:stretch>
            <a:fillRect/>
          </a:stretch>
        </p:blipFill>
        <p:spPr>
          <a:xfrm>
            <a:off x="1084436" y="6663219"/>
            <a:ext cx="5465025" cy="495368"/>
          </a:xfrm>
          <a:prstGeom prst="rect">
            <a:avLst/>
          </a:prstGeom>
        </p:spPr>
      </p:pic>
      <p:sp>
        <p:nvSpPr>
          <p:cNvPr id="312" name="Text 82"/>
          <p:cNvSpPr/>
          <p:nvPr/>
        </p:nvSpPr>
        <p:spPr>
          <a:xfrm>
            <a:off x="1245077" y="6783695"/>
            <a:ext cx="2150269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Japanese Credit Bureau</a:t>
            </a:r>
            <a:endParaRPr lang="en-US" sz="1476" dirty="0"/>
          </a:p>
        </p:txBody>
      </p:sp>
      <p:pic>
        <p:nvPicPr>
          <p:cNvPr id="313" name="Image 228" descr="preencoded.png">    </p:cNvPr>
          <p:cNvPicPr>
            <a:picLocks noChangeAspect="1"/>
          </p:cNvPicPr>
          <p:nvPr/>
        </p:nvPicPr>
        <p:blipFill>
          <a:blip r:embed="rId229"/>
          <a:stretch>
            <a:fillRect/>
          </a:stretch>
        </p:blipFill>
        <p:spPr>
          <a:xfrm>
            <a:off x="6549442" y="6663217"/>
            <a:ext cx="1524149" cy="495370"/>
          </a:xfrm>
          <a:prstGeom prst="rect">
            <a:avLst/>
          </a:prstGeom>
        </p:spPr>
      </p:pic>
      <p:pic>
        <p:nvPicPr>
          <p:cNvPr id="314" name="Image 229" descr="preencoded.png">    </p:cNvPr>
          <p:cNvPicPr>
            <a:picLocks noChangeAspect="1"/>
          </p:cNvPicPr>
          <p:nvPr/>
        </p:nvPicPr>
        <p:blipFill>
          <a:blip r:embed="rId230"/>
          <a:stretch>
            <a:fillRect/>
          </a:stretch>
        </p:blipFill>
        <p:spPr>
          <a:xfrm>
            <a:off x="6651427" y="6777544"/>
            <a:ext cx="1320165" cy="266700"/>
          </a:xfrm>
          <a:prstGeom prst="rect">
            <a:avLst/>
          </a:prstGeom>
        </p:spPr>
      </p:pic>
      <p:pic>
        <p:nvPicPr>
          <p:cNvPr id="315" name="Image 230" descr="preencoded.png">    </p:cNvPr>
          <p:cNvPicPr>
            <a:picLocks noChangeAspect="1"/>
          </p:cNvPicPr>
          <p:nvPr/>
        </p:nvPicPr>
        <p:blipFill>
          <a:blip r:embed="rId231"/>
          <a:stretch>
            <a:fillRect/>
          </a:stretch>
        </p:blipFill>
        <p:spPr>
          <a:xfrm>
            <a:off x="6727627" y="6825169"/>
            <a:ext cx="171450" cy="171450"/>
          </a:xfrm>
          <a:prstGeom prst="rect">
            <a:avLst/>
          </a:prstGeom>
        </p:spPr>
      </p:pic>
      <p:sp>
        <p:nvSpPr>
          <p:cNvPr id="316" name="Text 83"/>
          <p:cNvSpPr/>
          <p:nvPr/>
        </p:nvSpPr>
        <p:spPr>
          <a:xfrm>
            <a:off x="6952413" y="683469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17" name="Image 231" descr="preencoded.png">    </p:cNvPr>
          <p:cNvPicPr>
            <a:picLocks noChangeAspect="1"/>
          </p:cNvPicPr>
          <p:nvPr/>
        </p:nvPicPr>
        <p:blipFill>
          <a:blip r:embed="rId232"/>
          <a:stretch>
            <a:fillRect/>
          </a:stretch>
        </p:blipFill>
        <p:spPr>
          <a:xfrm>
            <a:off x="8073591" y="6663217"/>
            <a:ext cx="1524149" cy="495370"/>
          </a:xfrm>
          <a:prstGeom prst="rect">
            <a:avLst/>
          </a:prstGeom>
        </p:spPr>
      </p:pic>
      <p:pic>
        <p:nvPicPr>
          <p:cNvPr id="318" name="Image 232" descr="preencoded.png">    </p:cNvPr>
          <p:cNvPicPr>
            <a:picLocks noChangeAspect="1"/>
          </p:cNvPicPr>
          <p:nvPr/>
        </p:nvPicPr>
        <p:blipFill>
          <a:blip r:embed="rId233"/>
          <a:stretch>
            <a:fillRect/>
          </a:stretch>
        </p:blipFill>
        <p:spPr>
          <a:xfrm>
            <a:off x="8175575" y="6777544"/>
            <a:ext cx="1320165" cy="266700"/>
          </a:xfrm>
          <a:prstGeom prst="rect">
            <a:avLst/>
          </a:prstGeom>
        </p:spPr>
      </p:pic>
      <p:pic>
        <p:nvPicPr>
          <p:cNvPr id="319" name="Image 233" descr="preencoded.png">    </p:cNvPr>
          <p:cNvPicPr>
            <a:picLocks noChangeAspect="1"/>
          </p:cNvPicPr>
          <p:nvPr/>
        </p:nvPicPr>
        <p:blipFill>
          <a:blip r:embed="rId234"/>
          <a:stretch>
            <a:fillRect/>
          </a:stretch>
        </p:blipFill>
        <p:spPr>
          <a:xfrm>
            <a:off x="8251775" y="6825169"/>
            <a:ext cx="171450" cy="171450"/>
          </a:xfrm>
          <a:prstGeom prst="rect">
            <a:avLst/>
          </a:prstGeom>
        </p:spPr>
      </p:pic>
      <p:sp>
        <p:nvSpPr>
          <p:cNvPr id="320" name="Text 84"/>
          <p:cNvSpPr/>
          <p:nvPr/>
        </p:nvSpPr>
        <p:spPr>
          <a:xfrm>
            <a:off x="8476562" y="683469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21" name="Image 234" descr="preencoded.png">    </p:cNvPr>
          <p:cNvPicPr>
            <a:picLocks noChangeAspect="1"/>
          </p:cNvPicPr>
          <p:nvPr/>
        </p:nvPicPr>
        <p:blipFill>
          <a:blip r:embed="rId235"/>
          <a:stretch>
            <a:fillRect/>
          </a:stretch>
        </p:blipFill>
        <p:spPr>
          <a:xfrm>
            <a:off x="9597740" y="6663217"/>
            <a:ext cx="1524149" cy="495370"/>
          </a:xfrm>
          <a:prstGeom prst="rect">
            <a:avLst/>
          </a:prstGeom>
        </p:spPr>
      </p:pic>
      <p:pic>
        <p:nvPicPr>
          <p:cNvPr id="322" name="Image 235" descr="preencoded.png">    </p:cNvPr>
          <p:cNvPicPr>
            <a:picLocks noChangeAspect="1"/>
          </p:cNvPicPr>
          <p:nvPr/>
        </p:nvPicPr>
        <p:blipFill>
          <a:blip r:embed="rId236"/>
          <a:stretch>
            <a:fillRect/>
          </a:stretch>
        </p:blipFill>
        <p:spPr>
          <a:xfrm>
            <a:off x="9699724" y="6777544"/>
            <a:ext cx="1320165" cy="266700"/>
          </a:xfrm>
          <a:prstGeom prst="rect">
            <a:avLst/>
          </a:prstGeom>
        </p:spPr>
      </p:pic>
      <p:pic>
        <p:nvPicPr>
          <p:cNvPr id="323" name="Image 236" descr="preencoded.png">    </p:cNvPr>
          <p:cNvPicPr>
            <a:picLocks noChangeAspect="1"/>
          </p:cNvPicPr>
          <p:nvPr/>
        </p:nvPicPr>
        <p:blipFill>
          <a:blip r:embed="rId237"/>
          <a:stretch>
            <a:fillRect/>
          </a:stretch>
        </p:blipFill>
        <p:spPr>
          <a:xfrm>
            <a:off x="9775924" y="6825169"/>
            <a:ext cx="171450" cy="171450"/>
          </a:xfrm>
          <a:prstGeom prst="rect">
            <a:avLst/>
          </a:prstGeom>
        </p:spPr>
      </p:pic>
      <p:sp>
        <p:nvSpPr>
          <p:cNvPr id="324" name="Text 85"/>
          <p:cNvSpPr/>
          <p:nvPr/>
        </p:nvSpPr>
        <p:spPr>
          <a:xfrm>
            <a:off x="10000710" y="683469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25" name="Image 237" descr="preencoded.png">    </p:cNvPr>
          <p:cNvPicPr>
            <a:picLocks noChangeAspect="1"/>
          </p:cNvPicPr>
          <p:nvPr/>
        </p:nvPicPr>
        <p:blipFill>
          <a:blip r:embed="rId238"/>
          <a:stretch>
            <a:fillRect/>
          </a:stretch>
        </p:blipFill>
        <p:spPr>
          <a:xfrm>
            <a:off x="11121870" y="6663217"/>
            <a:ext cx="1524140" cy="495370"/>
          </a:xfrm>
          <a:prstGeom prst="rect">
            <a:avLst/>
          </a:prstGeom>
        </p:spPr>
      </p:pic>
      <p:pic>
        <p:nvPicPr>
          <p:cNvPr id="326" name="Image 238" descr="preencoded.png">    </p:cNvPr>
          <p:cNvPicPr>
            <a:picLocks noChangeAspect="1"/>
          </p:cNvPicPr>
          <p:nvPr/>
        </p:nvPicPr>
        <p:blipFill>
          <a:blip r:embed="rId239"/>
          <a:stretch>
            <a:fillRect/>
          </a:stretch>
        </p:blipFill>
        <p:spPr>
          <a:xfrm>
            <a:off x="11223854" y="6777544"/>
            <a:ext cx="1320165" cy="266700"/>
          </a:xfrm>
          <a:prstGeom prst="rect">
            <a:avLst/>
          </a:prstGeom>
        </p:spPr>
      </p:pic>
      <p:pic>
        <p:nvPicPr>
          <p:cNvPr id="327" name="Image 239" descr="preencoded.png">    </p:cNvPr>
          <p:cNvPicPr>
            <a:picLocks noChangeAspect="1"/>
          </p:cNvPicPr>
          <p:nvPr/>
        </p:nvPicPr>
        <p:blipFill>
          <a:blip r:embed="rId240"/>
          <a:stretch>
            <a:fillRect/>
          </a:stretch>
        </p:blipFill>
        <p:spPr>
          <a:xfrm>
            <a:off x="11300054" y="6825169"/>
            <a:ext cx="171450" cy="171450"/>
          </a:xfrm>
          <a:prstGeom prst="rect">
            <a:avLst/>
          </a:prstGeom>
        </p:spPr>
      </p:pic>
      <p:sp>
        <p:nvSpPr>
          <p:cNvPr id="328" name="Text 86"/>
          <p:cNvSpPr/>
          <p:nvPr/>
        </p:nvSpPr>
        <p:spPr>
          <a:xfrm>
            <a:off x="11524841" y="683469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29" name="Image 240" descr="preencoded.png">    </p:cNvPr>
          <p:cNvPicPr>
            <a:picLocks noChangeAspect="1"/>
          </p:cNvPicPr>
          <p:nvPr/>
        </p:nvPicPr>
        <p:blipFill>
          <a:blip r:embed="rId241"/>
          <a:stretch>
            <a:fillRect/>
          </a:stretch>
        </p:blipFill>
        <p:spPr>
          <a:xfrm>
            <a:off x="12646000" y="6663217"/>
            <a:ext cx="1524149" cy="495370"/>
          </a:xfrm>
          <a:prstGeom prst="rect">
            <a:avLst/>
          </a:prstGeom>
        </p:spPr>
      </p:pic>
      <p:pic>
        <p:nvPicPr>
          <p:cNvPr id="330" name="Image 241" descr="preencoded.png">    </p:cNvPr>
          <p:cNvPicPr>
            <a:picLocks noChangeAspect="1"/>
          </p:cNvPicPr>
          <p:nvPr/>
        </p:nvPicPr>
        <p:blipFill>
          <a:blip r:embed="rId242"/>
          <a:stretch>
            <a:fillRect/>
          </a:stretch>
        </p:blipFill>
        <p:spPr>
          <a:xfrm>
            <a:off x="12747985" y="6777544"/>
            <a:ext cx="1320165" cy="266700"/>
          </a:xfrm>
          <a:prstGeom prst="rect">
            <a:avLst/>
          </a:prstGeom>
        </p:spPr>
      </p:pic>
      <p:pic>
        <p:nvPicPr>
          <p:cNvPr id="331" name="Image 242" descr="preencoded.png">    </p:cNvPr>
          <p:cNvPicPr>
            <a:picLocks noChangeAspect="1"/>
          </p:cNvPicPr>
          <p:nvPr/>
        </p:nvPicPr>
        <p:blipFill>
          <a:blip r:embed="rId243"/>
          <a:stretch>
            <a:fillRect/>
          </a:stretch>
        </p:blipFill>
        <p:spPr>
          <a:xfrm>
            <a:off x="12824185" y="6825169"/>
            <a:ext cx="171450" cy="171450"/>
          </a:xfrm>
          <a:prstGeom prst="rect">
            <a:avLst/>
          </a:prstGeom>
        </p:spPr>
      </p:pic>
      <p:sp>
        <p:nvSpPr>
          <p:cNvPr id="332" name="Text 87"/>
          <p:cNvSpPr/>
          <p:nvPr/>
        </p:nvSpPr>
        <p:spPr>
          <a:xfrm>
            <a:off x="13048971" y="683469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33" name="Image 243" descr="preencoded.png">    </p:cNvPr>
          <p:cNvPicPr>
            <a:picLocks noChangeAspect="1"/>
          </p:cNvPicPr>
          <p:nvPr/>
        </p:nvPicPr>
        <p:blipFill>
          <a:blip r:embed="rId244"/>
          <a:stretch>
            <a:fillRect/>
          </a:stretch>
        </p:blipFill>
        <p:spPr>
          <a:xfrm>
            <a:off x="14170149" y="6663217"/>
            <a:ext cx="1524149" cy="495370"/>
          </a:xfrm>
          <a:prstGeom prst="rect">
            <a:avLst/>
          </a:prstGeom>
        </p:spPr>
      </p:pic>
      <p:pic>
        <p:nvPicPr>
          <p:cNvPr id="334" name="Image 244" descr="preencoded.png">    </p:cNvPr>
          <p:cNvPicPr>
            <a:picLocks noChangeAspect="1"/>
          </p:cNvPicPr>
          <p:nvPr/>
        </p:nvPicPr>
        <p:blipFill>
          <a:blip r:embed="rId245"/>
          <a:stretch>
            <a:fillRect/>
          </a:stretch>
        </p:blipFill>
        <p:spPr>
          <a:xfrm>
            <a:off x="14272133" y="6777544"/>
            <a:ext cx="1320165" cy="266700"/>
          </a:xfrm>
          <a:prstGeom prst="rect">
            <a:avLst/>
          </a:prstGeom>
        </p:spPr>
      </p:pic>
      <p:pic>
        <p:nvPicPr>
          <p:cNvPr id="335" name="Image 245" descr="preencoded.png">    </p:cNvPr>
          <p:cNvPicPr>
            <a:picLocks noChangeAspect="1"/>
          </p:cNvPicPr>
          <p:nvPr/>
        </p:nvPicPr>
        <p:blipFill>
          <a:blip r:embed="rId246"/>
          <a:stretch>
            <a:fillRect/>
          </a:stretch>
        </p:blipFill>
        <p:spPr>
          <a:xfrm>
            <a:off x="14348333" y="6825169"/>
            <a:ext cx="171450" cy="171450"/>
          </a:xfrm>
          <a:prstGeom prst="rect">
            <a:avLst/>
          </a:prstGeom>
        </p:spPr>
      </p:pic>
      <p:sp>
        <p:nvSpPr>
          <p:cNvPr id="336" name="Text 88"/>
          <p:cNvSpPr/>
          <p:nvPr/>
        </p:nvSpPr>
        <p:spPr>
          <a:xfrm>
            <a:off x="14573120" y="683469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37" name="Image 246" descr="preencoded.png">    </p:cNvPr>
          <p:cNvPicPr>
            <a:picLocks noChangeAspect="1"/>
          </p:cNvPicPr>
          <p:nvPr/>
        </p:nvPicPr>
        <p:blipFill>
          <a:blip r:embed="rId247"/>
          <a:stretch>
            <a:fillRect/>
          </a:stretch>
        </p:blipFill>
        <p:spPr>
          <a:xfrm>
            <a:off x="15694298" y="6663217"/>
            <a:ext cx="1509283" cy="495370"/>
          </a:xfrm>
          <a:prstGeom prst="rect">
            <a:avLst/>
          </a:prstGeom>
        </p:spPr>
      </p:pic>
      <p:pic>
        <p:nvPicPr>
          <p:cNvPr id="338" name="Image 247" descr="preencoded.png">    </p:cNvPr>
          <p:cNvPicPr>
            <a:picLocks noChangeAspect="1"/>
          </p:cNvPicPr>
          <p:nvPr/>
        </p:nvPicPr>
        <p:blipFill>
          <a:blip r:embed="rId248"/>
          <a:stretch>
            <a:fillRect/>
          </a:stretch>
        </p:blipFill>
        <p:spPr>
          <a:xfrm>
            <a:off x="15796282" y="6777544"/>
            <a:ext cx="1320165" cy="266700"/>
          </a:xfrm>
          <a:prstGeom prst="rect">
            <a:avLst/>
          </a:prstGeom>
        </p:spPr>
      </p:pic>
      <p:pic>
        <p:nvPicPr>
          <p:cNvPr id="339" name="Image 248" descr="preencoded.png">    </p:cNvPr>
          <p:cNvPicPr>
            <a:picLocks noChangeAspect="1"/>
          </p:cNvPicPr>
          <p:nvPr/>
        </p:nvPicPr>
        <p:blipFill>
          <a:blip r:embed="rId249"/>
          <a:stretch>
            <a:fillRect/>
          </a:stretch>
        </p:blipFill>
        <p:spPr>
          <a:xfrm>
            <a:off x="15872482" y="6825169"/>
            <a:ext cx="171450" cy="171450"/>
          </a:xfrm>
          <a:prstGeom prst="rect">
            <a:avLst/>
          </a:prstGeom>
        </p:spPr>
      </p:pic>
      <p:sp>
        <p:nvSpPr>
          <p:cNvPr id="340" name="Text 89"/>
          <p:cNvSpPr/>
          <p:nvPr/>
        </p:nvSpPr>
        <p:spPr>
          <a:xfrm>
            <a:off x="16097269" y="683469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1" y="830073"/>
            <a:ext cx="17216961" cy="93829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521" y="830073"/>
            <a:ext cx="17216961" cy="3735251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048000" y="5100842"/>
            <a:ext cx="12801600" cy="11658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590"/>
              </a:lnSpc>
              <a:buNone/>
            </a:pPr>
            <a:r>
              <a:rPr lang="en-US" sz="6325" b="1" dirty="0">
                <a:solidFill>
                  <a:srgbClr val="000000"/>
                </a:solidFill>
                <a:latin typeface="Santander Headline" pitchFamily="34" charset="0"/>
                <a:ea typeface="Santander Headline" pitchFamily="34" charset="-122"/>
                <a:cs typeface="Santander Headline" pitchFamily="34" charset="-120"/>
              </a:rPr>
              <a:t>Recurring payments - Local solutions</a:t>
            </a:r>
            <a:endParaRPr lang="en-US" sz="6325" dirty="0"/>
          </a:p>
        </p:txBody>
      </p:sp>
      <p:sp>
        <p:nvSpPr>
          <p:cNvPr id="5" name="Text 1"/>
          <p:cNvSpPr/>
          <p:nvPr/>
        </p:nvSpPr>
        <p:spPr>
          <a:xfrm>
            <a:off x="7053263" y="6125945"/>
            <a:ext cx="4390549" cy="1611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Argentina: Only Subscriptions</a:t>
            </a:r>
            <a:endParaRPr lang="en-US" sz="1476" dirty="0"/>
          </a:p>
          <a:p>
            <a:pPr algn="ctr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Brasil: Recorrência Chile: Par y Getnet click México: Cargos Automáticos, CAI y Domiciliación Uruguay: PAR</a:t>
            </a:r>
            <a:endParaRPr lang="en-US" sz="1476" dirty="0"/>
          </a:p>
        </p:txBody>
      </p:sp>
      <p:sp>
        <p:nvSpPr>
          <p:cNvPr id="6" name="Text 2"/>
          <p:cNvSpPr/>
          <p:nvPr/>
        </p:nvSpPr>
        <p:spPr>
          <a:xfrm>
            <a:off x="856841" y="7683178"/>
            <a:ext cx="16574337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530"/>
              </a:lnSpc>
              <a:buNone/>
            </a:pPr>
            <a:r>
              <a:rPr lang="en-US" sz="1687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Automates recurring card payments through a secure, tokenized billing model with a single integration, adapting to local market rules.</a:t>
            </a:r>
            <a:endParaRPr lang="en-US" sz="1687" dirty="0"/>
          </a:p>
        </p:txBody>
      </p:sp>
      <p:sp>
        <p:nvSpPr>
          <p:cNvPr id="7" name="Text 3"/>
          <p:cNvSpPr/>
          <p:nvPr/>
        </p:nvSpPr>
        <p:spPr>
          <a:xfrm>
            <a:off x="7300913" y="8221235"/>
            <a:ext cx="3870484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00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#ecommerce #subscriptions #allindustries</a:t>
            </a:r>
            <a:endParaRPr lang="en-US" sz="1476" dirty="0"/>
          </a:p>
        </p:txBody>
      </p:sp>
      <p:sp>
        <p:nvSpPr>
          <p:cNvPr id="8" name="Text 4"/>
          <p:cNvSpPr/>
          <p:nvPr/>
        </p:nvSpPr>
        <p:spPr>
          <a:xfrm>
            <a:off x="6704000" y="9247189"/>
            <a:ext cx="910114" cy="2628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87"/>
              </a:lnSpc>
              <a:buNone/>
            </a:pPr>
            <a:r>
              <a:rPr lang="en-US" sz="1265" b="1" dirty="0">
                <a:solidFill>
                  <a:srgbClr val="00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Availability</a:t>
            </a:r>
            <a:endParaRPr lang="en-US" sz="1265" dirty="0"/>
          </a:p>
        </p:txBody>
      </p:sp>
      <p:sp>
        <p:nvSpPr>
          <p:cNvPr id="9" name="Text 5"/>
          <p:cNvSpPr/>
          <p:nvPr/>
        </p:nvSpPr>
        <p:spPr>
          <a:xfrm>
            <a:off x="7677876" y="9247189"/>
            <a:ext cx="800100" cy="2628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687"/>
              </a:lnSpc>
              <a:buNone/>
            </a:pPr>
            <a:r>
              <a:rPr lang="en-US" sz="1265" dirty="0">
                <a:solidFill>
                  <a:srgbClr val="8F8F8F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Current:</a:t>
            </a:r>
            <a:endParaRPr lang="en-US" sz="1265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2195" y="9247189"/>
            <a:ext cx="2891823" cy="32131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774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1312"/>
            <a:ext cx="18288000" cy="32385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071042" y="321312"/>
            <a:ext cx="820103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30"/>
              </a:lnSpc>
              <a:buNone/>
            </a:pPr>
            <a:r>
              <a:rPr lang="en-US" sz="1687" dirty="0">
                <a:solidFill>
                  <a:srgbClr val="767676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Product</a:t>
            </a:r>
            <a:endParaRPr lang="en-US" sz="1687" dirty="0"/>
          </a:p>
        </p:txBody>
      </p:sp>
      <p:sp>
        <p:nvSpPr>
          <p:cNvPr id="5" name="Text 1"/>
          <p:cNvSpPr/>
          <p:nvPr/>
        </p:nvSpPr>
        <p:spPr>
          <a:xfrm>
            <a:off x="1959192" y="321312"/>
            <a:ext cx="3910489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30"/>
              </a:lnSpc>
              <a:buNone/>
            </a:pPr>
            <a:r>
              <a:rPr lang="en-US" sz="1687" dirty="0">
                <a:solidFill>
                  <a:srgbClr val="222222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Recurring Payments - Local Solutions</a:t>
            </a:r>
            <a:endParaRPr lang="en-US" sz="1687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042" y="859306"/>
            <a:ext cx="16119146" cy="535520"/>
          </a:xfrm>
          <a:prstGeom prst="rect">
            <a:avLst/>
          </a:prstGeom>
        </p:spPr>
      </p:pic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042" y="859264"/>
            <a:ext cx="5551736" cy="535520"/>
          </a:xfrm>
          <a:prstGeom prst="rect">
            <a:avLst/>
          </a:prstGeom>
        </p:spPr>
      </p:pic>
      <p:pic>
        <p:nvPicPr>
          <p:cNvPr id="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2777" y="859264"/>
            <a:ext cx="1509601" cy="535520"/>
          </a:xfrm>
          <a:prstGeom prst="rect">
            <a:avLst/>
          </a:prstGeom>
        </p:spPr>
      </p:pic>
      <p:sp>
        <p:nvSpPr>
          <p:cNvPr id="9" name="Text 2"/>
          <p:cNvSpPr/>
          <p:nvPr/>
        </p:nvSpPr>
        <p:spPr>
          <a:xfrm>
            <a:off x="6802673" y="983118"/>
            <a:ext cx="930116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Argentina</a:t>
            </a:r>
            <a:endParaRPr lang="en-US" sz="1476" dirty="0"/>
          </a:p>
        </p:txBody>
      </p:sp>
      <p:pic>
        <p:nvPicPr>
          <p:cNvPr id="1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8151" y="1016578"/>
            <a:ext cx="214208" cy="214208"/>
          </a:xfrm>
          <a:prstGeom prst="rect">
            <a:avLst/>
          </a:prstGeom>
        </p:spPr>
      </p:pic>
      <p:pic>
        <p:nvPicPr>
          <p:cNvPr id="11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2378" y="859264"/>
            <a:ext cx="1509601" cy="535520"/>
          </a:xfrm>
          <a:prstGeom prst="rect">
            <a:avLst/>
          </a:prstGeom>
        </p:spPr>
      </p:pic>
      <p:sp>
        <p:nvSpPr>
          <p:cNvPr id="12" name="Text 3"/>
          <p:cNvSpPr/>
          <p:nvPr/>
        </p:nvSpPr>
        <p:spPr>
          <a:xfrm>
            <a:off x="8498402" y="983118"/>
            <a:ext cx="540068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Brasil</a:t>
            </a:r>
            <a:endParaRPr lang="en-US" sz="1476" dirty="0"/>
          </a:p>
        </p:txBody>
      </p:sp>
      <p:pic>
        <p:nvPicPr>
          <p:cNvPr id="13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61661" y="1016578"/>
            <a:ext cx="214208" cy="214208"/>
          </a:xfrm>
          <a:prstGeom prst="rect">
            <a:avLst/>
          </a:prstGeom>
        </p:spPr>
      </p:pic>
      <p:pic>
        <p:nvPicPr>
          <p:cNvPr id="14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41979" y="859264"/>
            <a:ext cx="1509601" cy="535520"/>
          </a:xfrm>
          <a:prstGeom prst="rect">
            <a:avLst/>
          </a:prstGeom>
        </p:spPr>
      </p:pic>
      <p:sp>
        <p:nvSpPr>
          <p:cNvPr id="15" name="Text 4"/>
          <p:cNvSpPr/>
          <p:nvPr/>
        </p:nvSpPr>
        <p:spPr>
          <a:xfrm>
            <a:off x="10040410" y="983118"/>
            <a:ext cx="470059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Chile</a:t>
            </a:r>
            <a:endParaRPr lang="en-US" sz="1476" dirty="0"/>
          </a:p>
        </p:txBody>
      </p:sp>
      <p:pic>
        <p:nvPicPr>
          <p:cNvPr id="16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39040" y="1016578"/>
            <a:ext cx="214208" cy="214208"/>
          </a:xfrm>
          <a:prstGeom prst="rect">
            <a:avLst/>
          </a:prstGeom>
        </p:spPr>
      </p:pic>
      <p:pic>
        <p:nvPicPr>
          <p:cNvPr id="17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151580" y="859264"/>
            <a:ext cx="1509601" cy="535520"/>
          </a:xfrm>
          <a:prstGeom prst="rect">
            <a:avLst/>
          </a:prstGeom>
        </p:spPr>
      </p:pic>
      <p:sp>
        <p:nvSpPr>
          <p:cNvPr id="18" name="Text 5"/>
          <p:cNvSpPr/>
          <p:nvPr/>
        </p:nvSpPr>
        <p:spPr>
          <a:xfrm>
            <a:off x="11457031" y="983118"/>
            <a:ext cx="670084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México</a:t>
            </a:r>
            <a:endParaRPr lang="en-US" sz="1476" dirty="0"/>
          </a:p>
        </p:txBody>
      </p:sp>
      <p:pic>
        <p:nvPicPr>
          <p:cNvPr id="19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141473" y="1016578"/>
            <a:ext cx="214208" cy="214208"/>
          </a:xfrm>
          <a:prstGeom prst="rect">
            <a:avLst/>
          </a:prstGeom>
        </p:spPr>
      </p:pic>
      <p:pic>
        <p:nvPicPr>
          <p:cNvPr id="20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661181" y="859264"/>
            <a:ext cx="1509601" cy="535520"/>
          </a:xfrm>
          <a:prstGeom prst="rect">
            <a:avLst/>
          </a:prstGeom>
        </p:spPr>
      </p:pic>
      <p:sp>
        <p:nvSpPr>
          <p:cNvPr id="21" name="Text 6"/>
          <p:cNvSpPr/>
          <p:nvPr/>
        </p:nvSpPr>
        <p:spPr>
          <a:xfrm>
            <a:off x="12903268" y="983118"/>
            <a:ext cx="800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Uruguay</a:t>
            </a:r>
            <a:endParaRPr lang="en-US" sz="1476" dirty="0"/>
          </a:p>
        </p:txBody>
      </p:sp>
      <p:pic>
        <p:nvPicPr>
          <p:cNvPr id="22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3714307" y="1016578"/>
            <a:ext cx="214208" cy="214208"/>
          </a:xfrm>
          <a:prstGeom prst="rect">
            <a:avLst/>
          </a:prstGeom>
        </p:spPr>
      </p:pic>
      <p:pic>
        <p:nvPicPr>
          <p:cNvPr id="23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170782" y="859264"/>
            <a:ext cx="1509601" cy="535520"/>
          </a:xfrm>
          <a:prstGeom prst="rect">
            <a:avLst/>
          </a:prstGeom>
        </p:spPr>
      </p:pic>
      <p:sp>
        <p:nvSpPr>
          <p:cNvPr id="24" name="Text 7"/>
          <p:cNvSpPr/>
          <p:nvPr/>
        </p:nvSpPr>
        <p:spPr>
          <a:xfrm>
            <a:off x="14470912" y="983118"/>
            <a:ext cx="68008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España</a:t>
            </a:r>
            <a:endParaRPr lang="en-US" sz="1476" dirty="0"/>
          </a:p>
        </p:txBody>
      </p:sp>
      <p:pic>
        <p:nvPicPr>
          <p:cNvPr id="25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165958" y="1016578"/>
            <a:ext cx="214208" cy="214208"/>
          </a:xfrm>
          <a:prstGeom prst="rect">
            <a:avLst/>
          </a:prstGeom>
        </p:spPr>
      </p:pic>
      <p:pic>
        <p:nvPicPr>
          <p:cNvPr id="26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5680382" y="859264"/>
            <a:ext cx="1509810" cy="535520"/>
          </a:xfrm>
          <a:prstGeom prst="rect">
            <a:avLst/>
          </a:prstGeom>
        </p:spPr>
      </p:pic>
      <p:sp>
        <p:nvSpPr>
          <p:cNvPr id="27" name="Text 8"/>
          <p:cNvSpPr/>
          <p:nvPr/>
        </p:nvSpPr>
        <p:spPr>
          <a:xfrm>
            <a:off x="15913577" y="983118"/>
            <a:ext cx="820103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Portugal</a:t>
            </a:r>
            <a:endParaRPr lang="en-US" sz="1476" dirty="0"/>
          </a:p>
        </p:txBody>
      </p:sp>
      <p:pic>
        <p:nvPicPr>
          <p:cNvPr id="28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6742606" y="1016578"/>
            <a:ext cx="214208" cy="214208"/>
          </a:xfrm>
          <a:prstGeom prst="rect">
            <a:avLst/>
          </a:prstGeom>
        </p:spPr>
      </p:pic>
      <p:pic>
        <p:nvPicPr>
          <p:cNvPr id="29" name="Image 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71042" y="1501993"/>
            <a:ext cx="16145921" cy="7155883"/>
          </a:xfrm>
          <a:prstGeom prst="rect">
            <a:avLst/>
          </a:prstGeom>
        </p:spPr>
      </p:pic>
      <p:pic>
        <p:nvPicPr>
          <p:cNvPr id="30" name="Image 19" descr="preencoded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84436" y="1515383"/>
            <a:ext cx="16119145" cy="542214"/>
          </a:xfrm>
          <a:prstGeom prst="rect">
            <a:avLst/>
          </a:prstGeom>
        </p:spPr>
      </p:pic>
      <p:pic>
        <p:nvPicPr>
          <p:cNvPr id="31" name="Image 20" descr="preencoded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84436" y="1515385"/>
            <a:ext cx="5465025" cy="542214"/>
          </a:xfrm>
          <a:prstGeom prst="rect">
            <a:avLst/>
          </a:prstGeom>
        </p:spPr>
      </p:pic>
      <p:sp>
        <p:nvSpPr>
          <p:cNvPr id="32" name="Text 9"/>
          <p:cNvSpPr/>
          <p:nvPr/>
        </p:nvSpPr>
        <p:spPr>
          <a:xfrm>
            <a:off x="1245096" y="1676041"/>
            <a:ext cx="5197261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Forced Post (Straight to Settlement)</a:t>
            </a:r>
            <a:endParaRPr lang="en-US" sz="1476" dirty="0"/>
          </a:p>
        </p:txBody>
      </p:sp>
      <p:pic>
        <p:nvPicPr>
          <p:cNvPr id="33" name="Image 21" descr="preencoded.png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549442" y="1515383"/>
            <a:ext cx="1524149" cy="542214"/>
          </a:xfrm>
          <a:prstGeom prst="rect">
            <a:avLst/>
          </a:prstGeom>
        </p:spPr>
      </p:pic>
      <p:pic>
        <p:nvPicPr>
          <p:cNvPr id="34" name="Image 22" descr="preencoded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651427" y="1646446"/>
            <a:ext cx="1320165" cy="266700"/>
          </a:xfrm>
          <a:prstGeom prst="rect">
            <a:avLst/>
          </a:prstGeom>
        </p:spPr>
      </p:pic>
      <p:pic>
        <p:nvPicPr>
          <p:cNvPr id="35" name="Image 23" descr="preencoded.png">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727627" y="1694071"/>
            <a:ext cx="171450" cy="171450"/>
          </a:xfrm>
          <a:prstGeom prst="rect">
            <a:avLst/>
          </a:prstGeom>
        </p:spPr>
      </p:pic>
      <p:sp>
        <p:nvSpPr>
          <p:cNvPr id="36" name="Text 10"/>
          <p:cNvSpPr/>
          <p:nvPr/>
        </p:nvSpPr>
        <p:spPr>
          <a:xfrm>
            <a:off x="6952413" y="170359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7" name="Image 24" descr="preencoded.png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073591" y="1515383"/>
            <a:ext cx="1524149" cy="542214"/>
          </a:xfrm>
          <a:prstGeom prst="rect">
            <a:avLst/>
          </a:prstGeom>
        </p:spPr>
      </p:pic>
      <p:pic>
        <p:nvPicPr>
          <p:cNvPr id="38" name="Image 25" descr="preencoded.png">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8175575" y="1646446"/>
            <a:ext cx="1320165" cy="266700"/>
          </a:xfrm>
          <a:prstGeom prst="rect">
            <a:avLst/>
          </a:prstGeom>
        </p:spPr>
      </p:pic>
      <p:pic>
        <p:nvPicPr>
          <p:cNvPr id="39" name="Image 26" descr="preencoded.png">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8251775" y="1694071"/>
            <a:ext cx="171450" cy="171450"/>
          </a:xfrm>
          <a:prstGeom prst="rect">
            <a:avLst/>
          </a:prstGeom>
        </p:spPr>
      </p:pic>
      <p:sp>
        <p:nvSpPr>
          <p:cNvPr id="40" name="Text 11"/>
          <p:cNvSpPr/>
          <p:nvPr/>
        </p:nvSpPr>
        <p:spPr>
          <a:xfrm>
            <a:off x="8476562" y="170359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41" name="Image 27" descr="preencoded.png">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9597740" y="1515383"/>
            <a:ext cx="1524149" cy="542214"/>
          </a:xfrm>
          <a:prstGeom prst="rect">
            <a:avLst/>
          </a:prstGeom>
        </p:spPr>
      </p:pic>
      <p:pic>
        <p:nvPicPr>
          <p:cNvPr id="42" name="Image 28" descr="preencoded.png">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9699724" y="1646446"/>
            <a:ext cx="1320165" cy="266700"/>
          </a:xfrm>
          <a:prstGeom prst="rect">
            <a:avLst/>
          </a:prstGeom>
        </p:spPr>
      </p:pic>
      <p:pic>
        <p:nvPicPr>
          <p:cNvPr id="43" name="Image 29" descr="preencoded.png">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9775924" y="1694071"/>
            <a:ext cx="171450" cy="171450"/>
          </a:xfrm>
          <a:prstGeom prst="rect">
            <a:avLst/>
          </a:prstGeom>
        </p:spPr>
      </p:pic>
      <p:sp>
        <p:nvSpPr>
          <p:cNvPr id="44" name="Text 12"/>
          <p:cNvSpPr/>
          <p:nvPr/>
        </p:nvSpPr>
        <p:spPr>
          <a:xfrm>
            <a:off x="10000710" y="170359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45" name="Image 30" descr="preencoded.png">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1121870" y="1515385"/>
            <a:ext cx="1524140" cy="542214"/>
          </a:xfrm>
          <a:prstGeom prst="rect">
            <a:avLst/>
          </a:prstGeom>
        </p:spPr>
      </p:pic>
      <p:pic>
        <p:nvPicPr>
          <p:cNvPr id="46" name="Image 31" descr="preencoded.png">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11223854" y="1646448"/>
            <a:ext cx="1320165" cy="266700"/>
          </a:xfrm>
          <a:prstGeom prst="rect">
            <a:avLst/>
          </a:prstGeom>
        </p:spPr>
      </p:pic>
      <p:pic>
        <p:nvPicPr>
          <p:cNvPr id="47" name="Image 32" descr="preencoded.png">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1300054" y="1694073"/>
            <a:ext cx="171450" cy="171450"/>
          </a:xfrm>
          <a:prstGeom prst="rect">
            <a:avLst/>
          </a:prstGeom>
        </p:spPr>
      </p:pic>
      <p:sp>
        <p:nvSpPr>
          <p:cNvPr id="48" name="Text 13"/>
          <p:cNvSpPr/>
          <p:nvPr/>
        </p:nvSpPr>
        <p:spPr>
          <a:xfrm>
            <a:off x="11524841" y="170359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49" name="Image 33" descr="preencoded.png">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12646000" y="1515385"/>
            <a:ext cx="1524149" cy="542214"/>
          </a:xfrm>
          <a:prstGeom prst="rect">
            <a:avLst/>
          </a:prstGeom>
        </p:spPr>
      </p:pic>
      <p:pic>
        <p:nvPicPr>
          <p:cNvPr id="50" name="Image 34" descr="preencoded.png">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12747985" y="1646448"/>
            <a:ext cx="1320165" cy="266700"/>
          </a:xfrm>
          <a:prstGeom prst="rect">
            <a:avLst/>
          </a:prstGeom>
        </p:spPr>
      </p:pic>
      <p:pic>
        <p:nvPicPr>
          <p:cNvPr id="51" name="Image 35" descr="preencoded.png">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12824185" y="1694073"/>
            <a:ext cx="171450" cy="171450"/>
          </a:xfrm>
          <a:prstGeom prst="rect">
            <a:avLst/>
          </a:prstGeom>
        </p:spPr>
      </p:pic>
      <p:sp>
        <p:nvSpPr>
          <p:cNvPr id="52" name="Text 14"/>
          <p:cNvSpPr/>
          <p:nvPr/>
        </p:nvSpPr>
        <p:spPr>
          <a:xfrm>
            <a:off x="13048971" y="170359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53" name="Image 36" descr="preencoded.png">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14170149" y="1515385"/>
            <a:ext cx="1524149" cy="542214"/>
          </a:xfrm>
          <a:prstGeom prst="rect">
            <a:avLst/>
          </a:prstGeom>
        </p:spPr>
      </p:pic>
      <p:pic>
        <p:nvPicPr>
          <p:cNvPr id="54" name="Image 37" descr="preencoded.png">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14272133" y="1646448"/>
            <a:ext cx="1320165" cy="266700"/>
          </a:xfrm>
          <a:prstGeom prst="rect">
            <a:avLst/>
          </a:prstGeom>
        </p:spPr>
      </p:pic>
      <p:pic>
        <p:nvPicPr>
          <p:cNvPr id="55" name="Image 38" descr="preencoded.png">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14348333" y="1694073"/>
            <a:ext cx="171450" cy="171450"/>
          </a:xfrm>
          <a:prstGeom prst="rect">
            <a:avLst/>
          </a:prstGeom>
        </p:spPr>
      </p:pic>
      <p:sp>
        <p:nvSpPr>
          <p:cNvPr id="56" name="Text 15"/>
          <p:cNvSpPr/>
          <p:nvPr/>
        </p:nvSpPr>
        <p:spPr>
          <a:xfrm>
            <a:off x="14573120" y="170359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57" name="Image 39" descr="preencoded.png">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15694279" y="1515385"/>
            <a:ext cx="1509302" cy="542214"/>
          </a:xfrm>
          <a:prstGeom prst="rect">
            <a:avLst/>
          </a:prstGeom>
        </p:spPr>
      </p:pic>
      <p:pic>
        <p:nvPicPr>
          <p:cNvPr id="58" name="Image 40" descr="preencoded.png">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15796264" y="1646448"/>
            <a:ext cx="1320165" cy="266700"/>
          </a:xfrm>
          <a:prstGeom prst="rect">
            <a:avLst/>
          </a:prstGeom>
        </p:spPr>
      </p:pic>
      <p:pic>
        <p:nvPicPr>
          <p:cNvPr id="59" name="Image 41" descr="preencoded.png">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15872464" y="1694073"/>
            <a:ext cx="171450" cy="171450"/>
          </a:xfrm>
          <a:prstGeom prst="rect">
            <a:avLst/>
          </a:prstGeom>
        </p:spPr>
      </p:pic>
      <p:sp>
        <p:nvSpPr>
          <p:cNvPr id="60" name="Text 16"/>
          <p:cNvSpPr/>
          <p:nvPr/>
        </p:nvSpPr>
        <p:spPr>
          <a:xfrm>
            <a:off x="16097250" y="170359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61" name="Image 42" descr="preencoded.png">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1084436" y="2057597"/>
            <a:ext cx="16119145" cy="508744"/>
          </a:xfrm>
          <a:prstGeom prst="rect">
            <a:avLst/>
          </a:prstGeom>
        </p:spPr>
      </p:pic>
      <p:pic>
        <p:nvPicPr>
          <p:cNvPr id="62" name="Image 43" descr="preencoded.png">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1084436" y="2057594"/>
            <a:ext cx="5465025" cy="508744"/>
          </a:xfrm>
          <a:prstGeom prst="rect">
            <a:avLst/>
          </a:prstGeom>
        </p:spPr>
      </p:pic>
      <p:sp>
        <p:nvSpPr>
          <p:cNvPr id="63" name="Text 17"/>
          <p:cNvSpPr/>
          <p:nvPr/>
        </p:nvSpPr>
        <p:spPr>
          <a:xfrm>
            <a:off x="1245077" y="2178084"/>
            <a:ext cx="2910364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Manual and automatic cut-over</a:t>
            </a:r>
            <a:endParaRPr lang="en-US" sz="1476" dirty="0"/>
          </a:p>
        </p:txBody>
      </p:sp>
      <p:pic>
        <p:nvPicPr>
          <p:cNvPr id="64" name="Image 44" descr="preencoded.png">    </p:cNvPr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6549442" y="2057597"/>
            <a:ext cx="1524149" cy="508744"/>
          </a:xfrm>
          <a:prstGeom prst="rect">
            <a:avLst/>
          </a:prstGeom>
        </p:spPr>
      </p:pic>
      <p:pic>
        <p:nvPicPr>
          <p:cNvPr id="65" name="Image 45" descr="preencoded.png">    </p:cNvPr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6799064" y="2171925"/>
            <a:ext cx="1024890" cy="266700"/>
          </a:xfrm>
          <a:prstGeom prst="rect">
            <a:avLst/>
          </a:prstGeom>
        </p:spPr>
      </p:pic>
      <p:pic>
        <p:nvPicPr>
          <p:cNvPr id="66" name="Image 46" descr="preencoded.png">    </p:cNvPr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6875264" y="2219550"/>
            <a:ext cx="171450" cy="171450"/>
          </a:xfrm>
          <a:prstGeom prst="rect">
            <a:avLst/>
          </a:prstGeom>
        </p:spPr>
      </p:pic>
      <p:sp>
        <p:nvSpPr>
          <p:cNvPr id="67" name="Text 18"/>
          <p:cNvSpPr/>
          <p:nvPr/>
        </p:nvSpPr>
        <p:spPr>
          <a:xfrm>
            <a:off x="7100050" y="2229075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68" name="Image 47" descr="preencoded.png">    </p:cNvPr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8073591" y="2057597"/>
            <a:ext cx="1524149" cy="508744"/>
          </a:xfrm>
          <a:prstGeom prst="rect">
            <a:avLst/>
          </a:prstGeom>
        </p:spPr>
      </p:pic>
      <p:pic>
        <p:nvPicPr>
          <p:cNvPr id="69" name="Image 48" descr="preencoded.png">    </p:cNvPr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8175575" y="2171925"/>
            <a:ext cx="1320165" cy="266700"/>
          </a:xfrm>
          <a:prstGeom prst="rect">
            <a:avLst/>
          </a:prstGeom>
        </p:spPr>
      </p:pic>
      <p:pic>
        <p:nvPicPr>
          <p:cNvPr id="70" name="Image 49" descr="preencoded.png">    </p:cNvPr>
          <p:cNvPicPr>
            <a:picLocks noChangeAspect="1"/>
          </p:cNvPicPr>
          <p:nvPr/>
        </p:nvPicPr>
        <p:blipFill>
          <a:blip r:embed="rId50"/>
          <a:stretch>
            <a:fillRect/>
          </a:stretch>
        </p:blipFill>
        <p:spPr>
          <a:xfrm>
            <a:off x="8251775" y="2219550"/>
            <a:ext cx="171450" cy="171450"/>
          </a:xfrm>
          <a:prstGeom prst="rect">
            <a:avLst/>
          </a:prstGeom>
        </p:spPr>
      </p:pic>
      <p:sp>
        <p:nvSpPr>
          <p:cNvPr id="71" name="Text 19"/>
          <p:cNvSpPr/>
          <p:nvPr/>
        </p:nvSpPr>
        <p:spPr>
          <a:xfrm>
            <a:off x="8476562" y="2229075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72" name="Image 50" descr="preencoded.png">    </p:cNvPr>
          <p:cNvPicPr>
            <a:picLocks noChangeAspect="1"/>
          </p:cNvPicPr>
          <p:nvPr/>
        </p:nvPicPr>
        <p:blipFill>
          <a:blip r:embed="rId51"/>
          <a:stretch>
            <a:fillRect/>
          </a:stretch>
        </p:blipFill>
        <p:spPr>
          <a:xfrm>
            <a:off x="9597740" y="2057597"/>
            <a:ext cx="1524149" cy="508744"/>
          </a:xfrm>
          <a:prstGeom prst="rect">
            <a:avLst/>
          </a:prstGeom>
        </p:spPr>
      </p:pic>
      <p:pic>
        <p:nvPicPr>
          <p:cNvPr id="73" name="Image 51" descr="preencoded.png">    </p:cNvPr>
          <p:cNvPicPr>
            <a:picLocks noChangeAspect="1"/>
          </p:cNvPicPr>
          <p:nvPr/>
        </p:nvPicPr>
        <p:blipFill>
          <a:blip r:embed="rId52"/>
          <a:stretch>
            <a:fillRect/>
          </a:stretch>
        </p:blipFill>
        <p:spPr>
          <a:xfrm>
            <a:off x="9699724" y="2171925"/>
            <a:ext cx="1320165" cy="266700"/>
          </a:xfrm>
          <a:prstGeom prst="rect">
            <a:avLst/>
          </a:prstGeom>
        </p:spPr>
      </p:pic>
      <p:pic>
        <p:nvPicPr>
          <p:cNvPr id="74" name="Image 52" descr="preencoded.png">    </p:cNvPr>
          <p:cNvPicPr>
            <a:picLocks noChangeAspect="1"/>
          </p:cNvPicPr>
          <p:nvPr/>
        </p:nvPicPr>
        <p:blipFill>
          <a:blip r:embed="rId53"/>
          <a:stretch>
            <a:fillRect/>
          </a:stretch>
        </p:blipFill>
        <p:spPr>
          <a:xfrm>
            <a:off x="9775924" y="2219550"/>
            <a:ext cx="171450" cy="171450"/>
          </a:xfrm>
          <a:prstGeom prst="rect">
            <a:avLst/>
          </a:prstGeom>
        </p:spPr>
      </p:pic>
      <p:sp>
        <p:nvSpPr>
          <p:cNvPr id="75" name="Text 20"/>
          <p:cNvSpPr/>
          <p:nvPr/>
        </p:nvSpPr>
        <p:spPr>
          <a:xfrm>
            <a:off x="10000710" y="2229075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76" name="Image 53" descr="preencoded.png">    </p:cNvPr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>
            <a:off x="11121870" y="2057597"/>
            <a:ext cx="1524140" cy="508744"/>
          </a:xfrm>
          <a:prstGeom prst="rect">
            <a:avLst/>
          </a:prstGeom>
        </p:spPr>
      </p:pic>
      <p:pic>
        <p:nvPicPr>
          <p:cNvPr id="77" name="Image 54" descr="preencoded.png">    </p:cNvPr>
          <p:cNvPicPr>
            <a:picLocks noChangeAspect="1"/>
          </p:cNvPicPr>
          <p:nvPr/>
        </p:nvPicPr>
        <p:blipFill>
          <a:blip r:embed="rId55"/>
          <a:stretch>
            <a:fillRect/>
          </a:stretch>
        </p:blipFill>
        <p:spPr>
          <a:xfrm>
            <a:off x="11223854" y="2171925"/>
            <a:ext cx="1320165" cy="266700"/>
          </a:xfrm>
          <a:prstGeom prst="rect">
            <a:avLst/>
          </a:prstGeom>
        </p:spPr>
      </p:pic>
      <p:pic>
        <p:nvPicPr>
          <p:cNvPr id="78" name="Image 55" descr="preencoded.png">    </p:cNvPr>
          <p:cNvPicPr>
            <a:picLocks noChangeAspect="1"/>
          </p:cNvPicPr>
          <p:nvPr/>
        </p:nvPicPr>
        <p:blipFill>
          <a:blip r:embed="rId56"/>
          <a:stretch>
            <a:fillRect/>
          </a:stretch>
        </p:blipFill>
        <p:spPr>
          <a:xfrm>
            <a:off x="11300054" y="2219550"/>
            <a:ext cx="171450" cy="171450"/>
          </a:xfrm>
          <a:prstGeom prst="rect">
            <a:avLst/>
          </a:prstGeom>
        </p:spPr>
      </p:pic>
      <p:sp>
        <p:nvSpPr>
          <p:cNvPr id="79" name="Text 21"/>
          <p:cNvSpPr/>
          <p:nvPr/>
        </p:nvSpPr>
        <p:spPr>
          <a:xfrm>
            <a:off x="11524841" y="2229075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80" name="Image 56" descr="preencoded.png">    </p:cNvPr>
          <p:cNvPicPr>
            <a:picLocks noChangeAspect="1"/>
          </p:cNvPicPr>
          <p:nvPr/>
        </p:nvPicPr>
        <p:blipFill>
          <a:blip r:embed="rId57"/>
          <a:stretch>
            <a:fillRect/>
          </a:stretch>
        </p:blipFill>
        <p:spPr>
          <a:xfrm>
            <a:off x="12646000" y="2057597"/>
            <a:ext cx="1524149" cy="508744"/>
          </a:xfrm>
          <a:prstGeom prst="rect">
            <a:avLst/>
          </a:prstGeom>
        </p:spPr>
      </p:pic>
      <p:pic>
        <p:nvPicPr>
          <p:cNvPr id="81" name="Image 57" descr="preencoded.png">    </p:cNvPr>
          <p:cNvPicPr>
            <a:picLocks noChangeAspect="1"/>
          </p:cNvPicPr>
          <p:nvPr/>
        </p:nvPicPr>
        <p:blipFill>
          <a:blip r:embed="rId58"/>
          <a:stretch>
            <a:fillRect/>
          </a:stretch>
        </p:blipFill>
        <p:spPr>
          <a:xfrm>
            <a:off x="12747985" y="2171925"/>
            <a:ext cx="1320165" cy="266700"/>
          </a:xfrm>
          <a:prstGeom prst="rect">
            <a:avLst/>
          </a:prstGeom>
        </p:spPr>
      </p:pic>
      <p:pic>
        <p:nvPicPr>
          <p:cNvPr id="82" name="Image 58" descr="preencoded.png">    </p:cNvPr>
          <p:cNvPicPr>
            <a:picLocks noChangeAspect="1"/>
          </p:cNvPicPr>
          <p:nvPr/>
        </p:nvPicPr>
        <p:blipFill>
          <a:blip r:embed="rId59"/>
          <a:stretch>
            <a:fillRect/>
          </a:stretch>
        </p:blipFill>
        <p:spPr>
          <a:xfrm>
            <a:off x="12824185" y="2219550"/>
            <a:ext cx="171450" cy="171450"/>
          </a:xfrm>
          <a:prstGeom prst="rect">
            <a:avLst/>
          </a:prstGeom>
        </p:spPr>
      </p:pic>
      <p:sp>
        <p:nvSpPr>
          <p:cNvPr id="83" name="Text 22"/>
          <p:cNvSpPr/>
          <p:nvPr/>
        </p:nvSpPr>
        <p:spPr>
          <a:xfrm>
            <a:off x="13048971" y="2229075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84" name="Image 59" descr="preencoded.png">    </p:cNvPr>
          <p:cNvPicPr>
            <a:picLocks noChangeAspect="1"/>
          </p:cNvPicPr>
          <p:nvPr/>
        </p:nvPicPr>
        <p:blipFill>
          <a:blip r:embed="rId60"/>
          <a:stretch>
            <a:fillRect/>
          </a:stretch>
        </p:blipFill>
        <p:spPr>
          <a:xfrm>
            <a:off x="14170149" y="2057597"/>
            <a:ext cx="1524149" cy="508744"/>
          </a:xfrm>
          <a:prstGeom prst="rect">
            <a:avLst/>
          </a:prstGeom>
        </p:spPr>
      </p:pic>
      <p:pic>
        <p:nvPicPr>
          <p:cNvPr id="85" name="Image 60" descr="preencoded.png">    </p:cNvPr>
          <p:cNvPicPr>
            <a:picLocks noChangeAspect="1"/>
          </p:cNvPicPr>
          <p:nvPr/>
        </p:nvPicPr>
        <p:blipFill>
          <a:blip r:embed="rId61"/>
          <a:stretch>
            <a:fillRect/>
          </a:stretch>
        </p:blipFill>
        <p:spPr>
          <a:xfrm>
            <a:off x="14272133" y="2171925"/>
            <a:ext cx="1320165" cy="266700"/>
          </a:xfrm>
          <a:prstGeom prst="rect">
            <a:avLst/>
          </a:prstGeom>
        </p:spPr>
      </p:pic>
      <p:pic>
        <p:nvPicPr>
          <p:cNvPr id="86" name="Image 61" descr="preencoded.png">    </p:cNvPr>
          <p:cNvPicPr>
            <a:picLocks noChangeAspect="1"/>
          </p:cNvPicPr>
          <p:nvPr/>
        </p:nvPicPr>
        <p:blipFill>
          <a:blip r:embed="rId62"/>
          <a:stretch>
            <a:fillRect/>
          </a:stretch>
        </p:blipFill>
        <p:spPr>
          <a:xfrm>
            <a:off x="14348333" y="2219550"/>
            <a:ext cx="171450" cy="171450"/>
          </a:xfrm>
          <a:prstGeom prst="rect">
            <a:avLst/>
          </a:prstGeom>
        </p:spPr>
      </p:pic>
      <p:sp>
        <p:nvSpPr>
          <p:cNvPr id="87" name="Text 23"/>
          <p:cNvSpPr/>
          <p:nvPr/>
        </p:nvSpPr>
        <p:spPr>
          <a:xfrm>
            <a:off x="14573120" y="2229075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88" name="Image 62" descr="preencoded.png">    </p:cNvPr>
          <p:cNvPicPr>
            <a:picLocks noChangeAspect="1"/>
          </p:cNvPicPr>
          <p:nvPr/>
        </p:nvPicPr>
        <p:blipFill>
          <a:blip r:embed="rId63"/>
          <a:stretch>
            <a:fillRect/>
          </a:stretch>
        </p:blipFill>
        <p:spPr>
          <a:xfrm>
            <a:off x="15694298" y="2057597"/>
            <a:ext cx="1509283" cy="508744"/>
          </a:xfrm>
          <a:prstGeom prst="rect">
            <a:avLst/>
          </a:prstGeom>
        </p:spPr>
      </p:pic>
      <p:pic>
        <p:nvPicPr>
          <p:cNvPr id="89" name="Image 63" descr="preencoded.png">    </p:cNvPr>
          <p:cNvPicPr>
            <a:picLocks noChangeAspect="1"/>
          </p:cNvPicPr>
          <p:nvPr/>
        </p:nvPicPr>
        <p:blipFill>
          <a:blip r:embed="rId64"/>
          <a:stretch>
            <a:fillRect/>
          </a:stretch>
        </p:blipFill>
        <p:spPr>
          <a:xfrm>
            <a:off x="15796282" y="2171925"/>
            <a:ext cx="1320165" cy="266700"/>
          </a:xfrm>
          <a:prstGeom prst="rect">
            <a:avLst/>
          </a:prstGeom>
        </p:spPr>
      </p:pic>
      <p:pic>
        <p:nvPicPr>
          <p:cNvPr id="90" name="Image 64" descr="preencoded.png">    </p:cNvPr>
          <p:cNvPicPr>
            <a:picLocks noChangeAspect="1"/>
          </p:cNvPicPr>
          <p:nvPr/>
        </p:nvPicPr>
        <p:blipFill>
          <a:blip r:embed="rId65"/>
          <a:stretch>
            <a:fillRect/>
          </a:stretch>
        </p:blipFill>
        <p:spPr>
          <a:xfrm>
            <a:off x="15872482" y="2219550"/>
            <a:ext cx="171450" cy="171450"/>
          </a:xfrm>
          <a:prstGeom prst="rect">
            <a:avLst/>
          </a:prstGeom>
        </p:spPr>
      </p:pic>
      <p:sp>
        <p:nvSpPr>
          <p:cNvPr id="91" name="Text 24"/>
          <p:cNvSpPr/>
          <p:nvPr/>
        </p:nvSpPr>
        <p:spPr>
          <a:xfrm>
            <a:off x="16097269" y="2229075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92" name="Image 65" descr="preencoded.png">    </p:cNvPr>
          <p:cNvPicPr>
            <a:picLocks noChangeAspect="1"/>
          </p:cNvPicPr>
          <p:nvPr/>
        </p:nvPicPr>
        <p:blipFill>
          <a:blip r:embed="rId66"/>
          <a:stretch>
            <a:fillRect/>
          </a:stretch>
        </p:blipFill>
        <p:spPr>
          <a:xfrm>
            <a:off x="1084436" y="2566341"/>
            <a:ext cx="16119145" cy="508744"/>
          </a:xfrm>
          <a:prstGeom prst="rect">
            <a:avLst/>
          </a:prstGeom>
        </p:spPr>
      </p:pic>
      <p:pic>
        <p:nvPicPr>
          <p:cNvPr id="93" name="Image 66" descr="preencoded.png">    </p:cNvPr>
          <p:cNvPicPr>
            <a:picLocks noChangeAspect="1"/>
          </p:cNvPicPr>
          <p:nvPr/>
        </p:nvPicPr>
        <p:blipFill>
          <a:blip r:embed="rId67"/>
          <a:stretch>
            <a:fillRect/>
          </a:stretch>
        </p:blipFill>
        <p:spPr>
          <a:xfrm>
            <a:off x="1084436" y="2566350"/>
            <a:ext cx="5465025" cy="508744"/>
          </a:xfrm>
          <a:prstGeom prst="rect">
            <a:avLst/>
          </a:prstGeom>
        </p:spPr>
      </p:pic>
      <p:sp>
        <p:nvSpPr>
          <p:cNvPr id="94" name="Text 25"/>
          <p:cNvSpPr/>
          <p:nvPr/>
        </p:nvSpPr>
        <p:spPr>
          <a:xfrm>
            <a:off x="1245077" y="2686852"/>
            <a:ext cx="1620203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Purchase with tip</a:t>
            </a:r>
            <a:endParaRPr lang="en-US" sz="1476" dirty="0"/>
          </a:p>
        </p:txBody>
      </p:sp>
      <p:pic>
        <p:nvPicPr>
          <p:cNvPr id="95" name="Image 67" descr="preencoded.png">    </p:cNvPr>
          <p:cNvPicPr>
            <a:picLocks noChangeAspect="1"/>
          </p:cNvPicPr>
          <p:nvPr/>
        </p:nvPicPr>
        <p:blipFill>
          <a:blip r:embed="rId68"/>
          <a:stretch>
            <a:fillRect/>
          </a:stretch>
        </p:blipFill>
        <p:spPr>
          <a:xfrm>
            <a:off x="6549442" y="2566359"/>
            <a:ext cx="1524149" cy="508744"/>
          </a:xfrm>
          <a:prstGeom prst="rect">
            <a:avLst/>
          </a:prstGeom>
        </p:spPr>
      </p:pic>
      <p:pic>
        <p:nvPicPr>
          <p:cNvPr id="96" name="Image 68" descr="preencoded.png">    </p:cNvPr>
          <p:cNvPicPr>
            <a:picLocks noChangeAspect="1"/>
          </p:cNvPicPr>
          <p:nvPr/>
        </p:nvPicPr>
        <p:blipFill>
          <a:blip r:embed="rId69"/>
          <a:stretch>
            <a:fillRect/>
          </a:stretch>
        </p:blipFill>
        <p:spPr>
          <a:xfrm>
            <a:off x="6651427" y="2680687"/>
            <a:ext cx="1320165" cy="266700"/>
          </a:xfrm>
          <a:prstGeom prst="rect">
            <a:avLst/>
          </a:prstGeom>
        </p:spPr>
      </p:pic>
      <p:pic>
        <p:nvPicPr>
          <p:cNvPr id="97" name="Image 69" descr="preencoded.png">    </p:cNvPr>
          <p:cNvPicPr>
            <a:picLocks noChangeAspect="1"/>
          </p:cNvPicPr>
          <p:nvPr/>
        </p:nvPicPr>
        <p:blipFill>
          <a:blip r:embed="rId70"/>
          <a:stretch>
            <a:fillRect/>
          </a:stretch>
        </p:blipFill>
        <p:spPr>
          <a:xfrm>
            <a:off x="6727627" y="2728312"/>
            <a:ext cx="171450" cy="171450"/>
          </a:xfrm>
          <a:prstGeom prst="rect">
            <a:avLst/>
          </a:prstGeom>
        </p:spPr>
      </p:pic>
      <p:sp>
        <p:nvSpPr>
          <p:cNvPr id="98" name="Text 26"/>
          <p:cNvSpPr/>
          <p:nvPr/>
        </p:nvSpPr>
        <p:spPr>
          <a:xfrm>
            <a:off x="6952413" y="273783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99" name="Image 70" descr="preencoded.png">    </p:cNvPr>
          <p:cNvPicPr>
            <a:picLocks noChangeAspect="1"/>
          </p:cNvPicPr>
          <p:nvPr/>
        </p:nvPicPr>
        <p:blipFill>
          <a:blip r:embed="rId71"/>
          <a:stretch>
            <a:fillRect/>
          </a:stretch>
        </p:blipFill>
        <p:spPr>
          <a:xfrm>
            <a:off x="8073591" y="2566359"/>
            <a:ext cx="1524149" cy="508744"/>
          </a:xfrm>
          <a:prstGeom prst="rect">
            <a:avLst/>
          </a:prstGeom>
        </p:spPr>
      </p:pic>
      <p:pic>
        <p:nvPicPr>
          <p:cNvPr id="100" name="Image 71" descr="preencoded.png">    </p:cNvPr>
          <p:cNvPicPr>
            <a:picLocks noChangeAspect="1"/>
          </p:cNvPicPr>
          <p:nvPr/>
        </p:nvPicPr>
        <p:blipFill>
          <a:blip r:embed="rId72"/>
          <a:stretch>
            <a:fillRect/>
          </a:stretch>
        </p:blipFill>
        <p:spPr>
          <a:xfrm>
            <a:off x="8175575" y="2680687"/>
            <a:ext cx="1320165" cy="266700"/>
          </a:xfrm>
          <a:prstGeom prst="rect">
            <a:avLst/>
          </a:prstGeom>
        </p:spPr>
      </p:pic>
      <p:pic>
        <p:nvPicPr>
          <p:cNvPr id="101" name="Image 72" descr="preencoded.png">    </p:cNvPr>
          <p:cNvPicPr>
            <a:picLocks noChangeAspect="1"/>
          </p:cNvPicPr>
          <p:nvPr/>
        </p:nvPicPr>
        <p:blipFill>
          <a:blip r:embed="rId73"/>
          <a:stretch>
            <a:fillRect/>
          </a:stretch>
        </p:blipFill>
        <p:spPr>
          <a:xfrm>
            <a:off x="8251775" y="2728312"/>
            <a:ext cx="171450" cy="171450"/>
          </a:xfrm>
          <a:prstGeom prst="rect">
            <a:avLst/>
          </a:prstGeom>
        </p:spPr>
      </p:pic>
      <p:sp>
        <p:nvSpPr>
          <p:cNvPr id="102" name="Text 27"/>
          <p:cNvSpPr/>
          <p:nvPr/>
        </p:nvSpPr>
        <p:spPr>
          <a:xfrm>
            <a:off x="8476562" y="273783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03" name="Image 73" descr="preencoded.png">    </p:cNvPr>
          <p:cNvPicPr>
            <a:picLocks noChangeAspect="1"/>
          </p:cNvPicPr>
          <p:nvPr/>
        </p:nvPicPr>
        <p:blipFill>
          <a:blip r:embed="rId74"/>
          <a:stretch>
            <a:fillRect/>
          </a:stretch>
        </p:blipFill>
        <p:spPr>
          <a:xfrm>
            <a:off x="9597740" y="2566359"/>
            <a:ext cx="1524149" cy="508744"/>
          </a:xfrm>
          <a:prstGeom prst="rect">
            <a:avLst/>
          </a:prstGeom>
        </p:spPr>
      </p:pic>
      <p:pic>
        <p:nvPicPr>
          <p:cNvPr id="104" name="Image 74" descr="preencoded.png">    </p:cNvPr>
          <p:cNvPicPr>
            <a:picLocks noChangeAspect="1"/>
          </p:cNvPicPr>
          <p:nvPr/>
        </p:nvPicPr>
        <p:blipFill>
          <a:blip r:embed="rId75"/>
          <a:stretch>
            <a:fillRect/>
          </a:stretch>
        </p:blipFill>
        <p:spPr>
          <a:xfrm>
            <a:off x="9699724" y="2680687"/>
            <a:ext cx="1320165" cy="266700"/>
          </a:xfrm>
          <a:prstGeom prst="rect">
            <a:avLst/>
          </a:prstGeom>
        </p:spPr>
      </p:pic>
      <p:pic>
        <p:nvPicPr>
          <p:cNvPr id="105" name="Image 75" descr="preencoded.png">    </p:cNvPr>
          <p:cNvPicPr>
            <a:picLocks noChangeAspect="1"/>
          </p:cNvPicPr>
          <p:nvPr/>
        </p:nvPicPr>
        <p:blipFill>
          <a:blip r:embed="rId76"/>
          <a:stretch>
            <a:fillRect/>
          </a:stretch>
        </p:blipFill>
        <p:spPr>
          <a:xfrm>
            <a:off x="9775924" y="2728312"/>
            <a:ext cx="171450" cy="171450"/>
          </a:xfrm>
          <a:prstGeom prst="rect">
            <a:avLst/>
          </a:prstGeom>
        </p:spPr>
      </p:pic>
      <p:sp>
        <p:nvSpPr>
          <p:cNvPr id="106" name="Text 28"/>
          <p:cNvSpPr/>
          <p:nvPr/>
        </p:nvSpPr>
        <p:spPr>
          <a:xfrm>
            <a:off x="10000710" y="273783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07" name="Image 76" descr="preencoded.png">    </p:cNvPr>
          <p:cNvPicPr>
            <a:picLocks noChangeAspect="1"/>
          </p:cNvPicPr>
          <p:nvPr/>
        </p:nvPicPr>
        <p:blipFill>
          <a:blip r:embed="rId77"/>
          <a:stretch>
            <a:fillRect/>
          </a:stretch>
        </p:blipFill>
        <p:spPr>
          <a:xfrm>
            <a:off x="11121870" y="2566359"/>
            <a:ext cx="1524140" cy="508744"/>
          </a:xfrm>
          <a:prstGeom prst="rect">
            <a:avLst/>
          </a:prstGeom>
        </p:spPr>
      </p:pic>
      <p:pic>
        <p:nvPicPr>
          <p:cNvPr id="108" name="Image 77" descr="preencoded.png">    </p:cNvPr>
          <p:cNvPicPr>
            <a:picLocks noChangeAspect="1"/>
          </p:cNvPicPr>
          <p:nvPr/>
        </p:nvPicPr>
        <p:blipFill>
          <a:blip r:embed="rId78"/>
          <a:stretch>
            <a:fillRect/>
          </a:stretch>
        </p:blipFill>
        <p:spPr>
          <a:xfrm>
            <a:off x="11223854" y="2680687"/>
            <a:ext cx="1320165" cy="266700"/>
          </a:xfrm>
          <a:prstGeom prst="rect">
            <a:avLst/>
          </a:prstGeom>
        </p:spPr>
      </p:pic>
      <p:pic>
        <p:nvPicPr>
          <p:cNvPr id="109" name="Image 78" descr="preencoded.png">    </p:cNvPr>
          <p:cNvPicPr>
            <a:picLocks noChangeAspect="1"/>
          </p:cNvPicPr>
          <p:nvPr/>
        </p:nvPicPr>
        <p:blipFill>
          <a:blip r:embed="rId79"/>
          <a:stretch>
            <a:fillRect/>
          </a:stretch>
        </p:blipFill>
        <p:spPr>
          <a:xfrm>
            <a:off x="11300054" y="2728312"/>
            <a:ext cx="171450" cy="171450"/>
          </a:xfrm>
          <a:prstGeom prst="rect">
            <a:avLst/>
          </a:prstGeom>
        </p:spPr>
      </p:pic>
      <p:sp>
        <p:nvSpPr>
          <p:cNvPr id="110" name="Text 29"/>
          <p:cNvSpPr/>
          <p:nvPr/>
        </p:nvSpPr>
        <p:spPr>
          <a:xfrm>
            <a:off x="11524841" y="273783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11" name="Image 79" descr="preencoded.png">    </p:cNvPr>
          <p:cNvPicPr>
            <a:picLocks noChangeAspect="1"/>
          </p:cNvPicPr>
          <p:nvPr/>
        </p:nvPicPr>
        <p:blipFill>
          <a:blip r:embed="rId80"/>
          <a:stretch>
            <a:fillRect/>
          </a:stretch>
        </p:blipFill>
        <p:spPr>
          <a:xfrm>
            <a:off x="12646000" y="2566359"/>
            <a:ext cx="1524149" cy="508744"/>
          </a:xfrm>
          <a:prstGeom prst="rect">
            <a:avLst/>
          </a:prstGeom>
        </p:spPr>
      </p:pic>
      <p:pic>
        <p:nvPicPr>
          <p:cNvPr id="112" name="Image 80" descr="preencoded.png">    </p:cNvPr>
          <p:cNvPicPr>
            <a:picLocks noChangeAspect="1"/>
          </p:cNvPicPr>
          <p:nvPr/>
        </p:nvPicPr>
        <p:blipFill>
          <a:blip r:embed="rId81"/>
          <a:stretch>
            <a:fillRect/>
          </a:stretch>
        </p:blipFill>
        <p:spPr>
          <a:xfrm>
            <a:off x="12747985" y="2680687"/>
            <a:ext cx="1320165" cy="266700"/>
          </a:xfrm>
          <a:prstGeom prst="rect">
            <a:avLst/>
          </a:prstGeom>
        </p:spPr>
      </p:pic>
      <p:pic>
        <p:nvPicPr>
          <p:cNvPr id="113" name="Image 81" descr="preencoded.png">    </p:cNvPr>
          <p:cNvPicPr>
            <a:picLocks noChangeAspect="1"/>
          </p:cNvPicPr>
          <p:nvPr/>
        </p:nvPicPr>
        <p:blipFill>
          <a:blip r:embed="rId82"/>
          <a:stretch>
            <a:fillRect/>
          </a:stretch>
        </p:blipFill>
        <p:spPr>
          <a:xfrm>
            <a:off x="12824185" y="2728312"/>
            <a:ext cx="171450" cy="171450"/>
          </a:xfrm>
          <a:prstGeom prst="rect">
            <a:avLst/>
          </a:prstGeom>
        </p:spPr>
      </p:pic>
      <p:sp>
        <p:nvSpPr>
          <p:cNvPr id="114" name="Text 30"/>
          <p:cNvSpPr/>
          <p:nvPr/>
        </p:nvSpPr>
        <p:spPr>
          <a:xfrm>
            <a:off x="13048971" y="273783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15" name="Image 82" descr="preencoded.png">    </p:cNvPr>
          <p:cNvPicPr>
            <a:picLocks noChangeAspect="1"/>
          </p:cNvPicPr>
          <p:nvPr/>
        </p:nvPicPr>
        <p:blipFill>
          <a:blip r:embed="rId83"/>
          <a:stretch>
            <a:fillRect/>
          </a:stretch>
        </p:blipFill>
        <p:spPr>
          <a:xfrm>
            <a:off x="14170149" y="2566359"/>
            <a:ext cx="1524149" cy="508744"/>
          </a:xfrm>
          <a:prstGeom prst="rect">
            <a:avLst/>
          </a:prstGeom>
        </p:spPr>
      </p:pic>
      <p:pic>
        <p:nvPicPr>
          <p:cNvPr id="116" name="Image 83" descr="preencoded.png">    </p:cNvPr>
          <p:cNvPicPr>
            <a:picLocks noChangeAspect="1"/>
          </p:cNvPicPr>
          <p:nvPr/>
        </p:nvPicPr>
        <p:blipFill>
          <a:blip r:embed="rId84"/>
          <a:stretch>
            <a:fillRect/>
          </a:stretch>
        </p:blipFill>
        <p:spPr>
          <a:xfrm>
            <a:off x="14272133" y="2680687"/>
            <a:ext cx="1320165" cy="266700"/>
          </a:xfrm>
          <a:prstGeom prst="rect">
            <a:avLst/>
          </a:prstGeom>
        </p:spPr>
      </p:pic>
      <p:pic>
        <p:nvPicPr>
          <p:cNvPr id="117" name="Image 84" descr="preencoded.png">    </p:cNvPr>
          <p:cNvPicPr>
            <a:picLocks noChangeAspect="1"/>
          </p:cNvPicPr>
          <p:nvPr/>
        </p:nvPicPr>
        <p:blipFill>
          <a:blip r:embed="rId85"/>
          <a:stretch>
            <a:fillRect/>
          </a:stretch>
        </p:blipFill>
        <p:spPr>
          <a:xfrm>
            <a:off x="14348333" y="2728312"/>
            <a:ext cx="171450" cy="171450"/>
          </a:xfrm>
          <a:prstGeom prst="rect">
            <a:avLst/>
          </a:prstGeom>
        </p:spPr>
      </p:pic>
      <p:sp>
        <p:nvSpPr>
          <p:cNvPr id="118" name="Text 31"/>
          <p:cNvSpPr/>
          <p:nvPr/>
        </p:nvSpPr>
        <p:spPr>
          <a:xfrm>
            <a:off x="14573120" y="273783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19" name="Image 85" descr="preencoded.png">    </p:cNvPr>
          <p:cNvPicPr>
            <a:picLocks noChangeAspect="1"/>
          </p:cNvPicPr>
          <p:nvPr/>
        </p:nvPicPr>
        <p:blipFill>
          <a:blip r:embed="rId86"/>
          <a:stretch>
            <a:fillRect/>
          </a:stretch>
        </p:blipFill>
        <p:spPr>
          <a:xfrm>
            <a:off x="15694298" y="2566359"/>
            <a:ext cx="1509283" cy="508744"/>
          </a:xfrm>
          <a:prstGeom prst="rect">
            <a:avLst/>
          </a:prstGeom>
        </p:spPr>
      </p:pic>
      <p:pic>
        <p:nvPicPr>
          <p:cNvPr id="120" name="Image 86" descr="preencoded.png">    </p:cNvPr>
          <p:cNvPicPr>
            <a:picLocks noChangeAspect="1"/>
          </p:cNvPicPr>
          <p:nvPr/>
        </p:nvPicPr>
        <p:blipFill>
          <a:blip r:embed="rId87"/>
          <a:stretch>
            <a:fillRect/>
          </a:stretch>
        </p:blipFill>
        <p:spPr>
          <a:xfrm>
            <a:off x="15796282" y="2680687"/>
            <a:ext cx="1320165" cy="266700"/>
          </a:xfrm>
          <a:prstGeom prst="rect">
            <a:avLst/>
          </a:prstGeom>
        </p:spPr>
      </p:pic>
      <p:pic>
        <p:nvPicPr>
          <p:cNvPr id="121" name="Image 87" descr="preencoded.png">    </p:cNvPr>
          <p:cNvPicPr>
            <a:picLocks noChangeAspect="1"/>
          </p:cNvPicPr>
          <p:nvPr/>
        </p:nvPicPr>
        <p:blipFill>
          <a:blip r:embed="rId88"/>
          <a:stretch>
            <a:fillRect/>
          </a:stretch>
        </p:blipFill>
        <p:spPr>
          <a:xfrm>
            <a:off x="15872482" y="2728312"/>
            <a:ext cx="171450" cy="171450"/>
          </a:xfrm>
          <a:prstGeom prst="rect">
            <a:avLst/>
          </a:prstGeom>
        </p:spPr>
      </p:pic>
      <p:sp>
        <p:nvSpPr>
          <p:cNvPr id="122" name="Text 32"/>
          <p:cNvSpPr/>
          <p:nvPr/>
        </p:nvSpPr>
        <p:spPr>
          <a:xfrm>
            <a:off x="16097269" y="273783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23" name="Image 88" descr="preencoded.png">    </p:cNvPr>
          <p:cNvPicPr>
            <a:picLocks noChangeAspect="1"/>
          </p:cNvPicPr>
          <p:nvPr/>
        </p:nvPicPr>
        <p:blipFill>
          <a:blip r:embed="rId89"/>
          <a:stretch>
            <a:fillRect/>
          </a:stretch>
        </p:blipFill>
        <p:spPr>
          <a:xfrm>
            <a:off x="1084436" y="3075084"/>
            <a:ext cx="16119145" cy="508744"/>
          </a:xfrm>
          <a:prstGeom prst="rect">
            <a:avLst/>
          </a:prstGeom>
        </p:spPr>
      </p:pic>
      <p:pic>
        <p:nvPicPr>
          <p:cNvPr id="124" name="Image 89" descr="preencoded.png">    </p:cNvPr>
          <p:cNvPicPr>
            <a:picLocks noChangeAspect="1"/>
          </p:cNvPicPr>
          <p:nvPr/>
        </p:nvPicPr>
        <p:blipFill>
          <a:blip r:embed="rId90"/>
          <a:stretch>
            <a:fillRect/>
          </a:stretch>
        </p:blipFill>
        <p:spPr>
          <a:xfrm>
            <a:off x="1084436" y="3075069"/>
            <a:ext cx="5465025" cy="508744"/>
          </a:xfrm>
          <a:prstGeom prst="rect">
            <a:avLst/>
          </a:prstGeom>
        </p:spPr>
      </p:pic>
      <p:sp>
        <p:nvSpPr>
          <p:cNvPr id="125" name="Text 33"/>
          <p:cNvSpPr/>
          <p:nvPr/>
        </p:nvSpPr>
        <p:spPr>
          <a:xfrm>
            <a:off x="1245077" y="3195545"/>
            <a:ext cx="2200275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Purchase with donation</a:t>
            </a:r>
            <a:endParaRPr lang="en-US" sz="1476" dirty="0"/>
          </a:p>
        </p:txBody>
      </p:sp>
      <p:pic>
        <p:nvPicPr>
          <p:cNvPr id="126" name="Image 90" descr="preencoded.png">    </p:cNvPr>
          <p:cNvPicPr>
            <a:picLocks noChangeAspect="1"/>
          </p:cNvPicPr>
          <p:nvPr/>
        </p:nvPicPr>
        <p:blipFill>
          <a:blip r:embed="rId91"/>
          <a:stretch>
            <a:fillRect/>
          </a:stretch>
        </p:blipFill>
        <p:spPr>
          <a:xfrm>
            <a:off x="6549442" y="3075066"/>
            <a:ext cx="1524149" cy="508744"/>
          </a:xfrm>
          <a:prstGeom prst="rect">
            <a:avLst/>
          </a:prstGeom>
        </p:spPr>
      </p:pic>
      <p:pic>
        <p:nvPicPr>
          <p:cNvPr id="127" name="Image 91" descr="preencoded.png">    </p:cNvPr>
          <p:cNvPicPr>
            <a:picLocks noChangeAspect="1"/>
          </p:cNvPicPr>
          <p:nvPr/>
        </p:nvPicPr>
        <p:blipFill>
          <a:blip r:embed="rId92"/>
          <a:stretch>
            <a:fillRect/>
          </a:stretch>
        </p:blipFill>
        <p:spPr>
          <a:xfrm>
            <a:off x="6651427" y="3189394"/>
            <a:ext cx="1320165" cy="266700"/>
          </a:xfrm>
          <a:prstGeom prst="rect">
            <a:avLst/>
          </a:prstGeom>
        </p:spPr>
      </p:pic>
      <p:pic>
        <p:nvPicPr>
          <p:cNvPr id="128" name="Image 92" descr="preencoded.png">    </p:cNvPr>
          <p:cNvPicPr>
            <a:picLocks noChangeAspect="1"/>
          </p:cNvPicPr>
          <p:nvPr/>
        </p:nvPicPr>
        <p:blipFill>
          <a:blip r:embed="rId93"/>
          <a:stretch>
            <a:fillRect/>
          </a:stretch>
        </p:blipFill>
        <p:spPr>
          <a:xfrm>
            <a:off x="6727627" y="3237019"/>
            <a:ext cx="171450" cy="171450"/>
          </a:xfrm>
          <a:prstGeom prst="rect">
            <a:avLst/>
          </a:prstGeom>
        </p:spPr>
      </p:pic>
      <p:sp>
        <p:nvSpPr>
          <p:cNvPr id="129" name="Text 34"/>
          <p:cNvSpPr/>
          <p:nvPr/>
        </p:nvSpPr>
        <p:spPr>
          <a:xfrm>
            <a:off x="6952413" y="324654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30" name="Image 93" descr="preencoded.png">    </p:cNvPr>
          <p:cNvPicPr>
            <a:picLocks noChangeAspect="1"/>
          </p:cNvPicPr>
          <p:nvPr/>
        </p:nvPicPr>
        <p:blipFill>
          <a:blip r:embed="rId94"/>
          <a:stretch>
            <a:fillRect/>
          </a:stretch>
        </p:blipFill>
        <p:spPr>
          <a:xfrm>
            <a:off x="8073591" y="3075066"/>
            <a:ext cx="1524149" cy="508744"/>
          </a:xfrm>
          <a:prstGeom prst="rect">
            <a:avLst/>
          </a:prstGeom>
        </p:spPr>
      </p:pic>
      <p:pic>
        <p:nvPicPr>
          <p:cNvPr id="131" name="Image 94" descr="preencoded.png">    </p:cNvPr>
          <p:cNvPicPr>
            <a:picLocks noChangeAspect="1"/>
          </p:cNvPicPr>
          <p:nvPr/>
        </p:nvPicPr>
        <p:blipFill>
          <a:blip r:embed="rId95"/>
          <a:stretch>
            <a:fillRect/>
          </a:stretch>
        </p:blipFill>
        <p:spPr>
          <a:xfrm>
            <a:off x="8175575" y="3189394"/>
            <a:ext cx="1320165" cy="266700"/>
          </a:xfrm>
          <a:prstGeom prst="rect">
            <a:avLst/>
          </a:prstGeom>
        </p:spPr>
      </p:pic>
      <p:pic>
        <p:nvPicPr>
          <p:cNvPr id="132" name="Image 95" descr="preencoded.png">    </p:cNvPr>
          <p:cNvPicPr>
            <a:picLocks noChangeAspect="1"/>
          </p:cNvPicPr>
          <p:nvPr/>
        </p:nvPicPr>
        <p:blipFill>
          <a:blip r:embed="rId96"/>
          <a:stretch>
            <a:fillRect/>
          </a:stretch>
        </p:blipFill>
        <p:spPr>
          <a:xfrm>
            <a:off x="8251775" y="3237019"/>
            <a:ext cx="171450" cy="171450"/>
          </a:xfrm>
          <a:prstGeom prst="rect">
            <a:avLst/>
          </a:prstGeom>
        </p:spPr>
      </p:pic>
      <p:sp>
        <p:nvSpPr>
          <p:cNvPr id="133" name="Text 35"/>
          <p:cNvSpPr/>
          <p:nvPr/>
        </p:nvSpPr>
        <p:spPr>
          <a:xfrm>
            <a:off x="8476562" y="324654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34" name="Image 96" descr="preencoded.png">    </p:cNvPr>
          <p:cNvPicPr>
            <a:picLocks noChangeAspect="1"/>
          </p:cNvPicPr>
          <p:nvPr/>
        </p:nvPicPr>
        <p:blipFill>
          <a:blip r:embed="rId97"/>
          <a:stretch>
            <a:fillRect/>
          </a:stretch>
        </p:blipFill>
        <p:spPr>
          <a:xfrm>
            <a:off x="9597740" y="3075066"/>
            <a:ext cx="1524149" cy="508744"/>
          </a:xfrm>
          <a:prstGeom prst="rect">
            <a:avLst/>
          </a:prstGeom>
        </p:spPr>
      </p:pic>
      <p:pic>
        <p:nvPicPr>
          <p:cNvPr id="135" name="Image 97" descr="preencoded.png">    </p:cNvPr>
          <p:cNvPicPr>
            <a:picLocks noChangeAspect="1"/>
          </p:cNvPicPr>
          <p:nvPr/>
        </p:nvPicPr>
        <p:blipFill>
          <a:blip r:embed="rId98"/>
          <a:stretch>
            <a:fillRect/>
          </a:stretch>
        </p:blipFill>
        <p:spPr>
          <a:xfrm>
            <a:off x="9699724" y="3189394"/>
            <a:ext cx="1320165" cy="266700"/>
          </a:xfrm>
          <a:prstGeom prst="rect">
            <a:avLst/>
          </a:prstGeom>
        </p:spPr>
      </p:pic>
      <p:pic>
        <p:nvPicPr>
          <p:cNvPr id="136" name="Image 98" descr="preencoded.png">    </p:cNvPr>
          <p:cNvPicPr>
            <a:picLocks noChangeAspect="1"/>
          </p:cNvPicPr>
          <p:nvPr/>
        </p:nvPicPr>
        <p:blipFill>
          <a:blip r:embed="rId99"/>
          <a:stretch>
            <a:fillRect/>
          </a:stretch>
        </p:blipFill>
        <p:spPr>
          <a:xfrm>
            <a:off x="9775924" y="3237019"/>
            <a:ext cx="171450" cy="171450"/>
          </a:xfrm>
          <a:prstGeom prst="rect">
            <a:avLst/>
          </a:prstGeom>
        </p:spPr>
      </p:pic>
      <p:sp>
        <p:nvSpPr>
          <p:cNvPr id="137" name="Text 36"/>
          <p:cNvSpPr/>
          <p:nvPr/>
        </p:nvSpPr>
        <p:spPr>
          <a:xfrm>
            <a:off x="10000710" y="324654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38" name="Image 99" descr="preencoded.png">    </p:cNvPr>
          <p:cNvPicPr>
            <a:picLocks noChangeAspect="1"/>
          </p:cNvPicPr>
          <p:nvPr/>
        </p:nvPicPr>
        <p:blipFill>
          <a:blip r:embed="rId100"/>
          <a:stretch>
            <a:fillRect/>
          </a:stretch>
        </p:blipFill>
        <p:spPr>
          <a:xfrm>
            <a:off x="11121870" y="3075066"/>
            <a:ext cx="1524140" cy="508744"/>
          </a:xfrm>
          <a:prstGeom prst="rect">
            <a:avLst/>
          </a:prstGeom>
        </p:spPr>
      </p:pic>
      <p:pic>
        <p:nvPicPr>
          <p:cNvPr id="139" name="Image 100" descr="preencoded.png">    </p:cNvPr>
          <p:cNvPicPr>
            <a:picLocks noChangeAspect="1"/>
          </p:cNvPicPr>
          <p:nvPr/>
        </p:nvPicPr>
        <p:blipFill>
          <a:blip r:embed="rId101"/>
          <a:stretch>
            <a:fillRect/>
          </a:stretch>
        </p:blipFill>
        <p:spPr>
          <a:xfrm>
            <a:off x="11223854" y="3189394"/>
            <a:ext cx="1320165" cy="266700"/>
          </a:xfrm>
          <a:prstGeom prst="rect">
            <a:avLst/>
          </a:prstGeom>
        </p:spPr>
      </p:pic>
      <p:pic>
        <p:nvPicPr>
          <p:cNvPr id="140" name="Image 101" descr="preencoded.png">    </p:cNvPr>
          <p:cNvPicPr>
            <a:picLocks noChangeAspect="1"/>
          </p:cNvPicPr>
          <p:nvPr/>
        </p:nvPicPr>
        <p:blipFill>
          <a:blip r:embed="rId102"/>
          <a:stretch>
            <a:fillRect/>
          </a:stretch>
        </p:blipFill>
        <p:spPr>
          <a:xfrm>
            <a:off x="11300054" y="3237019"/>
            <a:ext cx="171450" cy="171450"/>
          </a:xfrm>
          <a:prstGeom prst="rect">
            <a:avLst/>
          </a:prstGeom>
        </p:spPr>
      </p:pic>
      <p:sp>
        <p:nvSpPr>
          <p:cNvPr id="141" name="Text 37"/>
          <p:cNvSpPr/>
          <p:nvPr/>
        </p:nvSpPr>
        <p:spPr>
          <a:xfrm>
            <a:off x="11524841" y="324654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42" name="Image 102" descr="preencoded.png">    </p:cNvPr>
          <p:cNvPicPr>
            <a:picLocks noChangeAspect="1"/>
          </p:cNvPicPr>
          <p:nvPr/>
        </p:nvPicPr>
        <p:blipFill>
          <a:blip r:embed="rId103"/>
          <a:stretch>
            <a:fillRect/>
          </a:stretch>
        </p:blipFill>
        <p:spPr>
          <a:xfrm>
            <a:off x="12646000" y="3075066"/>
            <a:ext cx="1524149" cy="508744"/>
          </a:xfrm>
          <a:prstGeom prst="rect">
            <a:avLst/>
          </a:prstGeom>
        </p:spPr>
      </p:pic>
      <p:pic>
        <p:nvPicPr>
          <p:cNvPr id="143" name="Image 103" descr="preencoded.png">    </p:cNvPr>
          <p:cNvPicPr>
            <a:picLocks noChangeAspect="1"/>
          </p:cNvPicPr>
          <p:nvPr/>
        </p:nvPicPr>
        <p:blipFill>
          <a:blip r:embed="rId104"/>
          <a:stretch>
            <a:fillRect/>
          </a:stretch>
        </p:blipFill>
        <p:spPr>
          <a:xfrm>
            <a:off x="12747985" y="3189394"/>
            <a:ext cx="1320165" cy="266700"/>
          </a:xfrm>
          <a:prstGeom prst="rect">
            <a:avLst/>
          </a:prstGeom>
        </p:spPr>
      </p:pic>
      <p:pic>
        <p:nvPicPr>
          <p:cNvPr id="144" name="Image 104" descr="preencoded.png">    </p:cNvPr>
          <p:cNvPicPr>
            <a:picLocks noChangeAspect="1"/>
          </p:cNvPicPr>
          <p:nvPr/>
        </p:nvPicPr>
        <p:blipFill>
          <a:blip r:embed="rId105"/>
          <a:stretch>
            <a:fillRect/>
          </a:stretch>
        </p:blipFill>
        <p:spPr>
          <a:xfrm>
            <a:off x="12824185" y="3237019"/>
            <a:ext cx="171450" cy="171450"/>
          </a:xfrm>
          <a:prstGeom prst="rect">
            <a:avLst/>
          </a:prstGeom>
        </p:spPr>
      </p:pic>
      <p:sp>
        <p:nvSpPr>
          <p:cNvPr id="145" name="Text 38"/>
          <p:cNvSpPr/>
          <p:nvPr/>
        </p:nvSpPr>
        <p:spPr>
          <a:xfrm>
            <a:off x="13048971" y="324654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46" name="Image 105" descr="preencoded.png">    </p:cNvPr>
          <p:cNvPicPr>
            <a:picLocks noChangeAspect="1"/>
          </p:cNvPicPr>
          <p:nvPr/>
        </p:nvPicPr>
        <p:blipFill>
          <a:blip r:embed="rId106"/>
          <a:stretch>
            <a:fillRect/>
          </a:stretch>
        </p:blipFill>
        <p:spPr>
          <a:xfrm>
            <a:off x="14170149" y="3075066"/>
            <a:ext cx="1524149" cy="508744"/>
          </a:xfrm>
          <a:prstGeom prst="rect">
            <a:avLst/>
          </a:prstGeom>
        </p:spPr>
      </p:pic>
      <p:pic>
        <p:nvPicPr>
          <p:cNvPr id="147" name="Image 106" descr="preencoded.png">    </p:cNvPr>
          <p:cNvPicPr>
            <a:picLocks noChangeAspect="1"/>
          </p:cNvPicPr>
          <p:nvPr/>
        </p:nvPicPr>
        <p:blipFill>
          <a:blip r:embed="rId107"/>
          <a:stretch>
            <a:fillRect/>
          </a:stretch>
        </p:blipFill>
        <p:spPr>
          <a:xfrm>
            <a:off x="14272133" y="3189394"/>
            <a:ext cx="1320165" cy="266700"/>
          </a:xfrm>
          <a:prstGeom prst="rect">
            <a:avLst/>
          </a:prstGeom>
        </p:spPr>
      </p:pic>
      <p:pic>
        <p:nvPicPr>
          <p:cNvPr id="148" name="Image 107" descr="preencoded.png">    </p:cNvPr>
          <p:cNvPicPr>
            <a:picLocks noChangeAspect="1"/>
          </p:cNvPicPr>
          <p:nvPr/>
        </p:nvPicPr>
        <p:blipFill>
          <a:blip r:embed="rId108"/>
          <a:stretch>
            <a:fillRect/>
          </a:stretch>
        </p:blipFill>
        <p:spPr>
          <a:xfrm>
            <a:off x="14348333" y="3237019"/>
            <a:ext cx="171450" cy="171450"/>
          </a:xfrm>
          <a:prstGeom prst="rect">
            <a:avLst/>
          </a:prstGeom>
        </p:spPr>
      </p:pic>
      <p:sp>
        <p:nvSpPr>
          <p:cNvPr id="149" name="Text 39"/>
          <p:cNvSpPr/>
          <p:nvPr/>
        </p:nvSpPr>
        <p:spPr>
          <a:xfrm>
            <a:off x="14573120" y="324654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50" name="Image 108" descr="preencoded.png">    </p:cNvPr>
          <p:cNvPicPr>
            <a:picLocks noChangeAspect="1"/>
          </p:cNvPicPr>
          <p:nvPr/>
        </p:nvPicPr>
        <p:blipFill>
          <a:blip r:embed="rId109"/>
          <a:stretch>
            <a:fillRect/>
          </a:stretch>
        </p:blipFill>
        <p:spPr>
          <a:xfrm>
            <a:off x="15694298" y="3075066"/>
            <a:ext cx="1509283" cy="508744"/>
          </a:xfrm>
          <a:prstGeom prst="rect">
            <a:avLst/>
          </a:prstGeom>
        </p:spPr>
      </p:pic>
      <p:pic>
        <p:nvPicPr>
          <p:cNvPr id="151" name="Image 109" descr="preencoded.png">    </p:cNvPr>
          <p:cNvPicPr>
            <a:picLocks noChangeAspect="1"/>
          </p:cNvPicPr>
          <p:nvPr/>
        </p:nvPicPr>
        <p:blipFill>
          <a:blip r:embed="rId110"/>
          <a:stretch>
            <a:fillRect/>
          </a:stretch>
        </p:blipFill>
        <p:spPr>
          <a:xfrm>
            <a:off x="15796282" y="3189394"/>
            <a:ext cx="1320165" cy="266700"/>
          </a:xfrm>
          <a:prstGeom prst="rect">
            <a:avLst/>
          </a:prstGeom>
        </p:spPr>
      </p:pic>
      <p:pic>
        <p:nvPicPr>
          <p:cNvPr id="152" name="Image 110" descr="preencoded.png">    </p:cNvPr>
          <p:cNvPicPr>
            <a:picLocks noChangeAspect="1"/>
          </p:cNvPicPr>
          <p:nvPr/>
        </p:nvPicPr>
        <p:blipFill>
          <a:blip r:embed="rId111"/>
          <a:stretch>
            <a:fillRect/>
          </a:stretch>
        </p:blipFill>
        <p:spPr>
          <a:xfrm>
            <a:off x="15872482" y="3237019"/>
            <a:ext cx="171450" cy="171450"/>
          </a:xfrm>
          <a:prstGeom prst="rect">
            <a:avLst/>
          </a:prstGeom>
        </p:spPr>
      </p:pic>
      <p:sp>
        <p:nvSpPr>
          <p:cNvPr id="153" name="Text 40"/>
          <p:cNvSpPr/>
          <p:nvPr/>
        </p:nvSpPr>
        <p:spPr>
          <a:xfrm>
            <a:off x="16097269" y="324654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54" name="Image 111" descr="preencoded.png">    </p:cNvPr>
          <p:cNvPicPr>
            <a:picLocks noChangeAspect="1"/>
          </p:cNvPicPr>
          <p:nvPr/>
        </p:nvPicPr>
        <p:blipFill>
          <a:blip r:embed="rId112"/>
          <a:stretch>
            <a:fillRect/>
          </a:stretch>
        </p:blipFill>
        <p:spPr>
          <a:xfrm>
            <a:off x="1084436" y="3583828"/>
            <a:ext cx="16119145" cy="508744"/>
          </a:xfrm>
          <a:prstGeom prst="rect">
            <a:avLst/>
          </a:prstGeom>
        </p:spPr>
      </p:pic>
      <p:pic>
        <p:nvPicPr>
          <p:cNvPr id="155" name="Image 112" descr="preencoded.png">    </p:cNvPr>
          <p:cNvPicPr>
            <a:picLocks noChangeAspect="1"/>
          </p:cNvPicPr>
          <p:nvPr/>
        </p:nvPicPr>
        <p:blipFill>
          <a:blip r:embed="rId113"/>
          <a:stretch>
            <a:fillRect/>
          </a:stretch>
        </p:blipFill>
        <p:spPr>
          <a:xfrm>
            <a:off x="1084436" y="3583825"/>
            <a:ext cx="5465025" cy="508744"/>
          </a:xfrm>
          <a:prstGeom prst="rect">
            <a:avLst/>
          </a:prstGeom>
        </p:spPr>
      </p:pic>
      <p:sp>
        <p:nvSpPr>
          <p:cNvPr id="156" name="Text 41"/>
          <p:cNvSpPr/>
          <p:nvPr/>
        </p:nvSpPr>
        <p:spPr>
          <a:xfrm>
            <a:off x="1245077" y="3704313"/>
            <a:ext cx="740093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Payouts</a:t>
            </a:r>
            <a:endParaRPr lang="en-US" sz="1476" dirty="0"/>
          </a:p>
        </p:txBody>
      </p:sp>
      <p:pic>
        <p:nvPicPr>
          <p:cNvPr id="157" name="Image 113" descr="preencoded.png">    </p:cNvPr>
          <p:cNvPicPr>
            <a:picLocks noChangeAspect="1"/>
          </p:cNvPicPr>
          <p:nvPr/>
        </p:nvPicPr>
        <p:blipFill>
          <a:blip r:embed="rId114"/>
          <a:stretch>
            <a:fillRect/>
          </a:stretch>
        </p:blipFill>
        <p:spPr>
          <a:xfrm>
            <a:off x="6549442" y="3583828"/>
            <a:ext cx="1524149" cy="508744"/>
          </a:xfrm>
          <a:prstGeom prst="rect">
            <a:avLst/>
          </a:prstGeom>
        </p:spPr>
      </p:pic>
      <p:pic>
        <p:nvPicPr>
          <p:cNvPr id="158" name="Image 114" descr="preencoded.png">    </p:cNvPr>
          <p:cNvPicPr>
            <a:picLocks noChangeAspect="1"/>
          </p:cNvPicPr>
          <p:nvPr/>
        </p:nvPicPr>
        <p:blipFill>
          <a:blip r:embed="rId115"/>
          <a:stretch>
            <a:fillRect/>
          </a:stretch>
        </p:blipFill>
        <p:spPr>
          <a:xfrm>
            <a:off x="6651427" y="3698156"/>
            <a:ext cx="1320165" cy="266700"/>
          </a:xfrm>
          <a:prstGeom prst="rect">
            <a:avLst/>
          </a:prstGeom>
        </p:spPr>
      </p:pic>
      <p:pic>
        <p:nvPicPr>
          <p:cNvPr id="159" name="Image 115" descr="preencoded.png">    </p:cNvPr>
          <p:cNvPicPr>
            <a:picLocks noChangeAspect="1"/>
          </p:cNvPicPr>
          <p:nvPr/>
        </p:nvPicPr>
        <p:blipFill>
          <a:blip r:embed="rId116"/>
          <a:stretch>
            <a:fillRect/>
          </a:stretch>
        </p:blipFill>
        <p:spPr>
          <a:xfrm>
            <a:off x="6727627" y="3745781"/>
            <a:ext cx="171450" cy="171450"/>
          </a:xfrm>
          <a:prstGeom prst="rect">
            <a:avLst/>
          </a:prstGeom>
        </p:spPr>
      </p:pic>
      <p:sp>
        <p:nvSpPr>
          <p:cNvPr id="160" name="Text 42"/>
          <p:cNvSpPr/>
          <p:nvPr/>
        </p:nvSpPr>
        <p:spPr>
          <a:xfrm>
            <a:off x="6952413" y="375530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61" name="Image 116" descr="preencoded.png">    </p:cNvPr>
          <p:cNvPicPr>
            <a:picLocks noChangeAspect="1"/>
          </p:cNvPicPr>
          <p:nvPr/>
        </p:nvPicPr>
        <p:blipFill>
          <a:blip r:embed="rId117"/>
          <a:stretch>
            <a:fillRect/>
          </a:stretch>
        </p:blipFill>
        <p:spPr>
          <a:xfrm>
            <a:off x="8073591" y="3583828"/>
            <a:ext cx="1524149" cy="508744"/>
          </a:xfrm>
          <a:prstGeom prst="rect">
            <a:avLst/>
          </a:prstGeom>
        </p:spPr>
      </p:pic>
      <p:pic>
        <p:nvPicPr>
          <p:cNvPr id="162" name="Image 117" descr="preencoded.png">    </p:cNvPr>
          <p:cNvPicPr>
            <a:picLocks noChangeAspect="1"/>
          </p:cNvPicPr>
          <p:nvPr/>
        </p:nvPicPr>
        <p:blipFill>
          <a:blip r:embed="rId118"/>
          <a:stretch>
            <a:fillRect/>
          </a:stretch>
        </p:blipFill>
        <p:spPr>
          <a:xfrm>
            <a:off x="8175575" y="3698156"/>
            <a:ext cx="1320165" cy="266700"/>
          </a:xfrm>
          <a:prstGeom prst="rect">
            <a:avLst/>
          </a:prstGeom>
        </p:spPr>
      </p:pic>
      <p:pic>
        <p:nvPicPr>
          <p:cNvPr id="163" name="Image 118" descr="preencoded.png">    </p:cNvPr>
          <p:cNvPicPr>
            <a:picLocks noChangeAspect="1"/>
          </p:cNvPicPr>
          <p:nvPr/>
        </p:nvPicPr>
        <p:blipFill>
          <a:blip r:embed="rId119"/>
          <a:stretch>
            <a:fillRect/>
          </a:stretch>
        </p:blipFill>
        <p:spPr>
          <a:xfrm>
            <a:off x="8251775" y="3745781"/>
            <a:ext cx="171450" cy="171450"/>
          </a:xfrm>
          <a:prstGeom prst="rect">
            <a:avLst/>
          </a:prstGeom>
        </p:spPr>
      </p:pic>
      <p:sp>
        <p:nvSpPr>
          <p:cNvPr id="164" name="Text 43"/>
          <p:cNvSpPr/>
          <p:nvPr/>
        </p:nvSpPr>
        <p:spPr>
          <a:xfrm>
            <a:off x="8476562" y="375530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65" name="Image 119" descr="preencoded.png">    </p:cNvPr>
          <p:cNvPicPr>
            <a:picLocks noChangeAspect="1"/>
          </p:cNvPicPr>
          <p:nvPr/>
        </p:nvPicPr>
        <p:blipFill>
          <a:blip r:embed="rId120"/>
          <a:stretch>
            <a:fillRect/>
          </a:stretch>
        </p:blipFill>
        <p:spPr>
          <a:xfrm>
            <a:off x="9597740" y="3583828"/>
            <a:ext cx="1524149" cy="508744"/>
          </a:xfrm>
          <a:prstGeom prst="rect">
            <a:avLst/>
          </a:prstGeom>
        </p:spPr>
      </p:pic>
      <p:pic>
        <p:nvPicPr>
          <p:cNvPr id="166" name="Image 120" descr="preencoded.png">    </p:cNvPr>
          <p:cNvPicPr>
            <a:picLocks noChangeAspect="1"/>
          </p:cNvPicPr>
          <p:nvPr/>
        </p:nvPicPr>
        <p:blipFill>
          <a:blip r:embed="rId121"/>
          <a:stretch>
            <a:fillRect/>
          </a:stretch>
        </p:blipFill>
        <p:spPr>
          <a:xfrm>
            <a:off x="9699724" y="3698156"/>
            <a:ext cx="1320165" cy="266700"/>
          </a:xfrm>
          <a:prstGeom prst="rect">
            <a:avLst/>
          </a:prstGeom>
        </p:spPr>
      </p:pic>
      <p:pic>
        <p:nvPicPr>
          <p:cNvPr id="167" name="Image 121" descr="preencoded.png">    </p:cNvPr>
          <p:cNvPicPr>
            <a:picLocks noChangeAspect="1"/>
          </p:cNvPicPr>
          <p:nvPr/>
        </p:nvPicPr>
        <p:blipFill>
          <a:blip r:embed="rId122"/>
          <a:stretch>
            <a:fillRect/>
          </a:stretch>
        </p:blipFill>
        <p:spPr>
          <a:xfrm>
            <a:off x="9775924" y="3745781"/>
            <a:ext cx="171450" cy="171450"/>
          </a:xfrm>
          <a:prstGeom prst="rect">
            <a:avLst/>
          </a:prstGeom>
        </p:spPr>
      </p:pic>
      <p:sp>
        <p:nvSpPr>
          <p:cNvPr id="168" name="Text 44"/>
          <p:cNvSpPr/>
          <p:nvPr/>
        </p:nvSpPr>
        <p:spPr>
          <a:xfrm>
            <a:off x="10000710" y="375530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69" name="Image 122" descr="preencoded.png">    </p:cNvPr>
          <p:cNvPicPr>
            <a:picLocks noChangeAspect="1"/>
          </p:cNvPicPr>
          <p:nvPr/>
        </p:nvPicPr>
        <p:blipFill>
          <a:blip r:embed="rId123"/>
          <a:stretch>
            <a:fillRect/>
          </a:stretch>
        </p:blipFill>
        <p:spPr>
          <a:xfrm>
            <a:off x="11121870" y="3583828"/>
            <a:ext cx="1524140" cy="508744"/>
          </a:xfrm>
          <a:prstGeom prst="rect">
            <a:avLst/>
          </a:prstGeom>
        </p:spPr>
      </p:pic>
      <p:pic>
        <p:nvPicPr>
          <p:cNvPr id="170" name="Image 123" descr="preencoded.png">    </p:cNvPr>
          <p:cNvPicPr>
            <a:picLocks noChangeAspect="1"/>
          </p:cNvPicPr>
          <p:nvPr/>
        </p:nvPicPr>
        <p:blipFill>
          <a:blip r:embed="rId124"/>
          <a:stretch>
            <a:fillRect/>
          </a:stretch>
        </p:blipFill>
        <p:spPr>
          <a:xfrm>
            <a:off x="11223854" y="3698156"/>
            <a:ext cx="1320165" cy="266700"/>
          </a:xfrm>
          <a:prstGeom prst="rect">
            <a:avLst/>
          </a:prstGeom>
        </p:spPr>
      </p:pic>
      <p:pic>
        <p:nvPicPr>
          <p:cNvPr id="171" name="Image 124" descr="preencoded.png">    </p:cNvPr>
          <p:cNvPicPr>
            <a:picLocks noChangeAspect="1"/>
          </p:cNvPicPr>
          <p:nvPr/>
        </p:nvPicPr>
        <p:blipFill>
          <a:blip r:embed="rId125"/>
          <a:stretch>
            <a:fillRect/>
          </a:stretch>
        </p:blipFill>
        <p:spPr>
          <a:xfrm>
            <a:off x="11300054" y="3745781"/>
            <a:ext cx="171450" cy="171450"/>
          </a:xfrm>
          <a:prstGeom prst="rect">
            <a:avLst/>
          </a:prstGeom>
        </p:spPr>
      </p:pic>
      <p:sp>
        <p:nvSpPr>
          <p:cNvPr id="172" name="Text 45"/>
          <p:cNvSpPr/>
          <p:nvPr/>
        </p:nvSpPr>
        <p:spPr>
          <a:xfrm>
            <a:off x="11524841" y="375530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73" name="Image 125" descr="preencoded.png">    </p:cNvPr>
          <p:cNvPicPr>
            <a:picLocks noChangeAspect="1"/>
          </p:cNvPicPr>
          <p:nvPr/>
        </p:nvPicPr>
        <p:blipFill>
          <a:blip r:embed="rId126"/>
          <a:stretch>
            <a:fillRect/>
          </a:stretch>
        </p:blipFill>
        <p:spPr>
          <a:xfrm>
            <a:off x="12646000" y="3583828"/>
            <a:ext cx="1524149" cy="508744"/>
          </a:xfrm>
          <a:prstGeom prst="rect">
            <a:avLst/>
          </a:prstGeom>
        </p:spPr>
      </p:pic>
      <p:pic>
        <p:nvPicPr>
          <p:cNvPr id="174" name="Image 126" descr="preencoded.png">    </p:cNvPr>
          <p:cNvPicPr>
            <a:picLocks noChangeAspect="1"/>
          </p:cNvPicPr>
          <p:nvPr/>
        </p:nvPicPr>
        <p:blipFill>
          <a:blip r:embed="rId127"/>
          <a:stretch>
            <a:fillRect/>
          </a:stretch>
        </p:blipFill>
        <p:spPr>
          <a:xfrm>
            <a:off x="12747985" y="3698156"/>
            <a:ext cx="1320165" cy="266700"/>
          </a:xfrm>
          <a:prstGeom prst="rect">
            <a:avLst/>
          </a:prstGeom>
        </p:spPr>
      </p:pic>
      <p:pic>
        <p:nvPicPr>
          <p:cNvPr id="175" name="Image 127" descr="preencoded.png">    </p:cNvPr>
          <p:cNvPicPr>
            <a:picLocks noChangeAspect="1"/>
          </p:cNvPicPr>
          <p:nvPr/>
        </p:nvPicPr>
        <p:blipFill>
          <a:blip r:embed="rId128"/>
          <a:stretch>
            <a:fillRect/>
          </a:stretch>
        </p:blipFill>
        <p:spPr>
          <a:xfrm>
            <a:off x="12824185" y="3745781"/>
            <a:ext cx="171450" cy="171450"/>
          </a:xfrm>
          <a:prstGeom prst="rect">
            <a:avLst/>
          </a:prstGeom>
        </p:spPr>
      </p:pic>
      <p:sp>
        <p:nvSpPr>
          <p:cNvPr id="176" name="Text 46"/>
          <p:cNvSpPr/>
          <p:nvPr/>
        </p:nvSpPr>
        <p:spPr>
          <a:xfrm>
            <a:off x="13048971" y="375530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77" name="Image 128" descr="preencoded.png">    </p:cNvPr>
          <p:cNvPicPr>
            <a:picLocks noChangeAspect="1"/>
          </p:cNvPicPr>
          <p:nvPr/>
        </p:nvPicPr>
        <p:blipFill>
          <a:blip r:embed="rId129"/>
          <a:stretch>
            <a:fillRect/>
          </a:stretch>
        </p:blipFill>
        <p:spPr>
          <a:xfrm>
            <a:off x="14170149" y="3583828"/>
            <a:ext cx="1524149" cy="508744"/>
          </a:xfrm>
          <a:prstGeom prst="rect">
            <a:avLst/>
          </a:prstGeom>
        </p:spPr>
      </p:pic>
      <p:pic>
        <p:nvPicPr>
          <p:cNvPr id="178" name="Image 129" descr="preencoded.png">    </p:cNvPr>
          <p:cNvPicPr>
            <a:picLocks noChangeAspect="1"/>
          </p:cNvPicPr>
          <p:nvPr/>
        </p:nvPicPr>
        <p:blipFill>
          <a:blip r:embed="rId130"/>
          <a:stretch>
            <a:fillRect/>
          </a:stretch>
        </p:blipFill>
        <p:spPr>
          <a:xfrm>
            <a:off x="14272133" y="3698156"/>
            <a:ext cx="1320165" cy="266700"/>
          </a:xfrm>
          <a:prstGeom prst="rect">
            <a:avLst/>
          </a:prstGeom>
        </p:spPr>
      </p:pic>
      <p:pic>
        <p:nvPicPr>
          <p:cNvPr id="179" name="Image 130" descr="preencoded.png">    </p:cNvPr>
          <p:cNvPicPr>
            <a:picLocks noChangeAspect="1"/>
          </p:cNvPicPr>
          <p:nvPr/>
        </p:nvPicPr>
        <p:blipFill>
          <a:blip r:embed="rId131"/>
          <a:stretch>
            <a:fillRect/>
          </a:stretch>
        </p:blipFill>
        <p:spPr>
          <a:xfrm>
            <a:off x="14348333" y="3745781"/>
            <a:ext cx="171450" cy="171450"/>
          </a:xfrm>
          <a:prstGeom prst="rect">
            <a:avLst/>
          </a:prstGeom>
        </p:spPr>
      </p:pic>
      <p:sp>
        <p:nvSpPr>
          <p:cNvPr id="180" name="Text 47"/>
          <p:cNvSpPr/>
          <p:nvPr/>
        </p:nvSpPr>
        <p:spPr>
          <a:xfrm>
            <a:off x="14573120" y="375530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81" name="Image 131" descr="preencoded.png">    </p:cNvPr>
          <p:cNvPicPr>
            <a:picLocks noChangeAspect="1"/>
          </p:cNvPicPr>
          <p:nvPr/>
        </p:nvPicPr>
        <p:blipFill>
          <a:blip r:embed="rId132"/>
          <a:stretch>
            <a:fillRect/>
          </a:stretch>
        </p:blipFill>
        <p:spPr>
          <a:xfrm>
            <a:off x="15694298" y="3583828"/>
            <a:ext cx="1509283" cy="508744"/>
          </a:xfrm>
          <a:prstGeom prst="rect">
            <a:avLst/>
          </a:prstGeom>
        </p:spPr>
      </p:pic>
      <p:pic>
        <p:nvPicPr>
          <p:cNvPr id="182" name="Image 132" descr="preencoded.png">    </p:cNvPr>
          <p:cNvPicPr>
            <a:picLocks noChangeAspect="1"/>
          </p:cNvPicPr>
          <p:nvPr/>
        </p:nvPicPr>
        <p:blipFill>
          <a:blip r:embed="rId133"/>
          <a:stretch>
            <a:fillRect/>
          </a:stretch>
        </p:blipFill>
        <p:spPr>
          <a:xfrm>
            <a:off x="15796282" y="3698156"/>
            <a:ext cx="1320165" cy="266700"/>
          </a:xfrm>
          <a:prstGeom prst="rect">
            <a:avLst/>
          </a:prstGeom>
        </p:spPr>
      </p:pic>
      <p:pic>
        <p:nvPicPr>
          <p:cNvPr id="183" name="Image 133" descr="preencoded.png">    </p:cNvPr>
          <p:cNvPicPr>
            <a:picLocks noChangeAspect="1"/>
          </p:cNvPicPr>
          <p:nvPr/>
        </p:nvPicPr>
        <p:blipFill>
          <a:blip r:embed="rId134"/>
          <a:stretch>
            <a:fillRect/>
          </a:stretch>
        </p:blipFill>
        <p:spPr>
          <a:xfrm>
            <a:off x="15872482" y="3745781"/>
            <a:ext cx="171450" cy="171450"/>
          </a:xfrm>
          <a:prstGeom prst="rect">
            <a:avLst/>
          </a:prstGeom>
        </p:spPr>
      </p:pic>
      <p:sp>
        <p:nvSpPr>
          <p:cNvPr id="184" name="Text 48"/>
          <p:cNvSpPr/>
          <p:nvPr/>
        </p:nvSpPr>
        <p:spPr>
          <a:xfrm>
            <a:off x="16097269" y="375530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85" name="Image 134" descr="preencoded.png">    </p:cNvPr>
          <p:cNvPicPr>
            <a:picLocks noChangeAspect="1"/>
          </p:cNvPicPr>
          <p:nvPr/>
        </p:nvPicPr>
        <p:blipFill>
          <a:blip r:embed="rId135"/>
          <a:stretch>
            <a:fillRect/>
          </a:stretch>
        </p:blipFill>
        <p:spPr>
          <a:xfrm>
            <a:off x="1084436" y="4092572"/>
            <a:ext cx="16119145" cy="508744"/>
          </a:xfrm>
          <a:prstGeom prst="rect">
            <a:avLst/>
          </a:prstGeom>
        </p:spPr>
      </p:pic>
      <p:pic>
        <p:nvPicPr>
          <p:cNvPr id="186" name="Image 135" descr="preencoded.png">    </p:cNvPr>
          <p:cNvPicPr>
            <a:picLocks noChangeAspect="1"/>
          </p:cNvPicPr>
          <p:nvPr/>
        </p:nvPicPr>
        <p:blipFill>
          <a:blip r:embed="rId136"/>
          <a:stretch>
            <a:fillRect/>
          </a:stretch>
        </p:blipFill>
        <p:spPr>
          <a:xfrm>
            <a:off x="1084436" y="4092580"/>
            <a:ext cx="5465025" cy="508744"/>
          </a:xfrm>
          <a:prstGeom prst="rect">
            <a:avLst/>
          </a:prstGeom>
        </p:spPr>
      </p:pic>
      <p:sp>
        <p:nvSpPr>
          <p:cNvPr id="187" name="Text 49"/>
          <p:cNvSpPr/>
          <p:nvPr/>
        </p:nvSpPr>
        <p:spPr>
          <a:xfrm>
            <a:off x="1245077" y="4213081"/>
            <a:ext cx="1600200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Card on File - CoF</a:t>
            </a:r>
            <a:endParaRPr lang="en-US" sz="1476" dirty="0"/>
          </a:p>
        </p:txBody>
      </p:sp>
      <p:pic>
        <p:nvPicPr>
          <p:cNvPr id="188" name="Image 136" descr="preencoded.png">    </p:cNvPr>
          <p:cNvPicPr>
            <a:picLocks noChangeAspect="1"/>
          </p:cNvPicPr>
          <p:nvPr/>
        </p:nvPicPr>
        <p:blipFill>
          <a:blip r:embed="rId137"/>
          <a:stretch>
            <a:fillRect/>
          </a:stretch>
        </p:blipFill>
        <p:spPr>
          <a:xfrm>
            <a:off x="6549442" y="4092572"/>
            <a:ext cx="1524149" cy="508744"/>
          </a:xfrm>
          <a:prstGeom prst="rect">
            <a:avLst/>
          </a:prstGeom>
        </p:spPr>
      </p:pic>
      <p:pic>
        <p:nvPicPr>
          <p:cNvPr id="189" name="Image 137" descr="preencoded.png">    </p:cNvPr>
          <p:cNvPicPr>
            <a:picLocks noChangeAspect="1"/>
          </p:cNvPicPr>
          <p:nvPr/>
        </p:nvPicPr>
        <p:blipFill>
          <a:blip r:embed="rId138"/>
          <a:stretch>
            <a:fillRect/>
          </a:stretch>
        </p:blipFill>
        <p:spPr>
          <a:xfrm>
            <a:off x="6651427" y="4206900"/>
            <a:ext cx="1320165" cy="266700"/>
          </a:xfrm>
          <a:prstGeom prst="rect">
            <a:avLst/>
          </a:prstGeom>
        </p:spPr>
      </p:pic>
      <p:pic>
        <p:nvPicPr>
          <p:cNvPr id="190" name="Image 138" descr="preencoded.png">    </p:cNvPr>
          <p:cNvPicPr>
            <a:picLocks noChangeAspect="1"/>
          </p:cNvPicPr>
          <p:nvPr/>
        </p:nvPicPr>
        <p:blipFill>
          <a:blip r:embed="rId139"/>
          <a:stretch>
            <a:fillRect/>
          </a:stretch>
        </p:blipFill>
        <p:spPr>
          <a:xfrm>
            <a:off x="6727627" y="4254525"/>
            <a:ext cx="171450" cy="171450"/>
          </a:xfrm>
          <a:prstGeom prst="rect">
            <a:avLst/>
          </a:prstGeom>
        </p:spPr>
      </p:pic>
      <p:sp>
        <p:nvSpPr>
          <p:cNvPr id="191" name="Text 50"/>
          <p:cNvSpPr/>
          <p:nvPr/>
        </p:nvSpPr>
        <p:spPr>
          <a:xfrm>
            <a:off x="6952413" y="4264050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92" name="Image 139" descr="preencoded.png">    </p:cNvPr>
          <p:cNvPicPr>
            <a:picLocks noChangeAspect="1"/>
          </p:cNvPicPr>
          <p:nvPr/>
        </p:nvPicPr>
        <p:blipFill>
          <a:blip r:embed="rId140"/>
          <a:stretch>
            <a:fillRect/>
          </a:stretch>
        </p:blipFill>
        <p:spPr>
          <a:xfrm>
            <a:off x="8073591" y="4092572"/>
            <a:ext cx="1524149" cy="508744"/>
          </a:xfrm>
          <a:prstGeom prst="rect">
            <a:avLst/>
          </a:prstGeom>
        </p:spPr>
      </p:pic>
      <p:pic>
        <p:nvPicPr>
          <p:cNvPr id="193" name="Image 140" descr="preencoded.png">    </p:cNvPr>
          <p:cNvPicPr>
            <a:picLocks noChangeAspect="1"/>
          </p:cNvPicPr>
          <p:nvPr/>
        </p:nvPicPr>
        <p:blipFill>
          <a:blip r:embed="rId141"/>
          <a:stretch>
            <a:fillRect/>
          </a:stretch>
        </p:blipFill>
        <p:spPr>
          <a:xfrm>
            <a:off x="8175575" y="4206900"/>
            <a:ext cx="1320165" cy="266700"/>
          </a:xfrm>
          <a:prstGeom prst="rect">
            <a:avLst/>
          </a:prstGeom>
        </p:spPr>
      </p:pic>
      <p:pic>
        <p:nvPicPr>
          <p:cNvPr id="194" name="Image 141" descr="preencoded.png">    </p:cNvPr>
          <p:cNvPicPr>
            <a:picLocks noChangeAspect="1"/>
          </p:cNvPicPr>
          <p:nvPr/>
        </p:nvPicPr>
        <p:blipFill>
          <a:blip r:embed="rId142"/>
          <a:stretch>
            <a:fillRect/>
          </a:stretch>
        </p:blipFill>
        <p:spPr>
          <a:xfrm>
            <a:off x="8251775" y="4254525"/>
            <a:ext cx="171450" cy="171450"/>
          </a:xfrm>
          <a:prstGeom prst="rect">
            <a:avLst/>
          </a:prstGeom>
        </p:spPr>
      </p:pic>
      <p:sp>
        <p:nvSpPr>
          <p:cNvPr id="195" name="Text 51"/>
          <p:cNvSpPr/>
          <p:nvPr/>
        </p:nvSpPr>
        <p:spPr>
          <a:xfrm>
            <a:off x="8476562" y="4264050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96" name="Image 142" descr="preencoded.png">    </p:cNvPr>
          <p:cNvPicPr>
            <a:picLocks noChangeAspect="1"/>
          </p:cNvPicPr>
          <p:nvPr/>
        </p:nvPicPr>
        <p:blipFill>
          <a:blip r:embed="rId143"/>
          <a:stretch>
            <a:fillRect/>
          </a:stretch>
        </p:blipFill>
        <p:spPr>
          <a:xfrm>
            <a:off x="9597740" y="4092572"/>
            <a:ext cx="1524149" cy="508744"/>
          </a:xfrm>
          <a:prstGeom prst="rect">
            <a:avLst/>
          </a:prstGeom>
        </p:spPr>
      </p:pic>
      <p:pic>
        <p:nvPicPr>
          <p:cNvPr id="197" name="Image 143" descr="preencoded.png">    </p:cNvPr>
          <p:cNvPicPr>
            <a:picLocks noChangeAspect="1"/>
          </p:cNvPicPr>
          <p:nvPr/>
        </p:nvPicPr>
        <p:blipFill>
          <a:blip r:embed="rId144"/>
          <a:stretch>
            <a:fillRect/>
          </a:stretch>
        </p:blipFill>
        <p:spPr>
          <a:xfrm>
            <a:off x="9699724" y="4206900"/>
            <a:ext cx="1320165" cy="266700"/>
          </a:xfrm>
          <a:prstGeom prst="rect">
            <a:avLst/>
          </a:prstGeom>
        </p:spPr>
      </p:pic>
      <p:pic>
        <p:nvPicPr>
          <p:cNvPr id="198" name="Image 144" descr="preencoded.png">    </p:cNvPr>
          <p:cNvPicPr>
            <a:picLocks noChangeAspect="1"/>
          </p:cNvPicPr>
          <p:nvPr/>
        </p:nvPicPr>
        <p:blipFill>
          <a:blip r:embed="rId145"/>
          <a:stretch>
            <a:fillRect/>
          </a:stretch>
        </p:blipFill>
        <p:spPr>
          <a:xfrm>
            <a:off x="9775924" y="4254525"/>
            <a:ext cx="171450" cy="171450"/>
          </a:xfrm>
          <a:prstGeom prst="rect">
            <a:avLst/>
          </a:prstGeom>
        </p:spPr>
      </p:pic>
      <p:sp>
        <p:nvSpPr>
          <p:cNvPr id="199" name="Text 52"/>
          <p:cNvSpPr/>
          <p:nvPr/>
        </p:nvSpPr>
        <p:spPr>
          <a:xfrm>
            <a:off x="10000710" y="4264050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00" name="Image 145" descr="preencoded.png">    </p:cNvPr>
          <p:cNvPicPr>
            <a:picLocks noChangeAspect="1"/>
          </p:cNvPicPr>
          <p:nvPr/>
        </p:nvPicPr>
        <p:blipFill>
          <a:blip r:embed="rId146"/>
          <a:stretch>
            <a:fillRect/>
          </a:stretch>
        </p:blipFill>
        <p:spPr>
          <a:xfrm>
            <a:off x="11121870" y="4092572"/>
            <a:ext cx="1524140" cy="508744"/>
          </a:xfrm>
          <a:prstGeom prst="rect">
            <a:avLst/>
          </a:prstGeom>
        </p:spPr>
      </p:pic>
      <p:pic>
        <p:nvPicPr>
          <p:cNvPr id="201" name="Image 146" descr="preencoded.png">    </p:cNvPr>
          <p:cNvPicPr>
            <a:picLocks noChangeAspect="1"/>
          </p:cNvPicPr>
          <p:nvPr/>
        </p:nvPicPr>
        <p:blipFill>
          <a:blip r:embed="rId147"/>
          <a:stretch>
            <a:fillRect/>
          </a:stretch>
        </p:blipFill>
        <p:spPr>
          <a:xfrm>
            <a:off x="11223854" y="4206900"/>
            <a:ext cx="1320165" cy="266700"/>
          </a:xfrm>
          <a:prstGeom prst="rect">
            <a:avLst/>
          </a:prstGeom>
        </p:spPr>
      </p:pic>
      <p:pic>
        <p:nvPicPr>
          <p:cNvPr id="202" name="Image 147" descr="preencoded.png">    </p:cNvPr>
          <p:cNvPicPr>
            <a:picLocks noChangeAspect="1"/>
          </p:cNvPicPr>
          <p:nvPr/>
        </p:nvPicPr>
        <p:blipFill>
          <a:blip r:embed="rId148"/>
          <a:stretch>
            <a:fillRect/>
          </a:stretch>
        </p:blipFill>
        <p:spPr>
          <a:xfrm>
            <a:off x="11300054" y="4254525"/>
            <a:ext cx="171450" cy="171450"/>
          </a:xfrm>
          <a:prstGeom prst="rect">
            <a:avLst/>
          </a:prstGeom>
        </p:spPr>
      </p:pic>
      <p:sp>
        <p:nvSpPr>
          <p:cNvPr id="203" name="Text 53"/>
          <p:cNvSpPr/>
          <p:nvPr/>
        </p:nvSpPr>
        <p:spPr>
          <a:xfrm>
            <a:off x="11524841" y="4264050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04" name="Image 148" descr="preencoded.png">    </p:cNvPr>
          <p:cNvPicPr>
            <a:picLocks noChangeAspect="1"/>
          </p:cNvPicPr>
          <p:nvPr/>
        </p:nvPicPr>
        <p:blipFill>
          <a:blip r:embed="rId149"/>
          <a:stretch>
            <a:fillRect/>
          </a:stretch>
        </p:blipFill>
        <p:spPr>
          <a:xfrm>
            <a:off x="12646000" y="4092572"/>
            <a:ext cx="1524149" cy="508744"/>
          </a:xfrm>
          <a:prstGeom prst="rect">
            <a:avLst/>
          </a:prstGeom>
        </p:spPr>
      </p:pic>
      <p:pic>
        <p:nvPicPr>
          <p:cNvPr id="205" name="Image 149" descr="preencoded.png">    </p:cNvPr>
          <p:cNvPicPr>
            <a:picLocks noChangeAspect="1"/>
          </p:cNvPicPr>
          <p:nvPr/>
        </p:nvPicPr>
        <p:blipFill>
          <a:blip r:embed="rId150"/>
          <a:stretch>
            <a:fillRect/>
          </a:stretch>
        </p:blipFill>
        <p:spPr>
          <a:xfrm>
            <a:off x="12895622" y="4206900"/>
            <a:ext cx="1024890" cy="266700"/>
          </a:xfrm>
          <a:prstGeom prst="rect">
            <a:avLst/>
          </a:prstGeom>
        </p:spPr>
      </p:pic>
      <p:pic>
        <p:nvPicPr>
          <p:cNvPr id="206" name="Image 150" descr="preencoded.png">    </p:cNvPr>
          <p:cNvPicPr>
            <a:picLocks noChangeAspect="1"/>
          </p:cNvPicPr>
          <p:nvPr/>
        </p:nvPicPr>
        <p:blipFill>
          <a:blip r:embed="rId151"/>
          <a:stretch>
            <a:fillRect/>
          </a:stretch>
        </p:blipFill>
        <p:spPr>
          <a:xfrm>
            <a:off x="12971822" y="4254525"/>
            <a:ext cx="171450" cy="171450"/>
          </a:xfrm>
          <a:prstGeom prst="rect">
            <a:avLst/>
          </a:prstGeom>
        </p:spPr>
      </p:pic>
      <p:sp>
        <p:nvSpPr>
          <p:cNvPr id="207" name="Text 54"/>
          <p:cNvSpPr/>
          <p:nvPr/>
        </p:nvSpPr>
        <p:spPr>
          <a:xfrm>
            <a:off x="13196608" y="4264050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208" name="Image 151" descr="preencoded.png">    </p:cNvPr>
          <p:cNvPicPr>
            <a:picLocks noChangeAspect="1"/>
          </p:cNvPicPr>
          <p:nvPr/>
        </p:nvPicPr>
        <p:blipFill>
          <a:blip r:embed="rId152"/>
          <a:stretch>
            <a:fillRect/>
          </a:stretch>
        </p:blipFill>
        <p:spPr>
          <a:xfrm>
            <a:off x="14170149" y="4092572"/>
            <a:ext cx="1524149" cy="508744"/>
          </a:xfrm>
          <a:prstGeom prst="rect">
            <a:avLst/>
          </a:prstGeom>
        </p:spPr>
      </p:pic>
      <p:pic>
        <p:nvPicPr>
          <p:cNvPr id="209" name="Image 152" descr="preencoded.png">    </p:cNvPr>
          <p:cNvPicPr>
            <a:picLocks noChangeAspect="1"/>
          </p:cNvPicPr>
          <p:nvPr/>
        </p:nvPicPr>
        <p:blipFill>
          <a:blip r:embed="rId153"/>
          <a:stretch>
            <a:fillRect/>
          </a:stretch>
        </p:blipFill>
        <p:spPr>
          <a:xfrm>
            <a:off x="14272133" y="4206900"/>
            <a:ext cx="1320165" cy="266700"/>
          </a:xfrm>
          <a:prstGeom prst="rect">
            <a:avLst/>
          </a:prstGeom>
        </p:spPr>
      </p:pic>
      <p:pic>
        <p:nvPicPr>
          <p:cNvPr id="210" name="Image 153" descr="preencoded.png">    </p:cNvPr>
          <p:cNvPicPr>
            <a:picLocks noChangeAspect="1"/>
          </p:cNvPicPr>
          <p:nvPr/>
        </p:nvPicPr>
        <p:blipFill>
          <a:blip r:embed="rId154"/>
          <a:stretch>
            <a:fillRect/>
          </a:stretch>
        </p:blipFill>
        <p:spPr>
          <a:xfrm>
            <a:off x="14348333" y="4254525"/>
            <a:ext cx="171450" cy="171450"/>
          </a:xfrm>
          <a:prstGeom prst="rect">
            <a:avLst/>
          </a:prstGeom>
        </p:spPr>
      </p:pic>
      <p:sp>
        <p:nvSpPr>
          <p:cNvPr id="211" name="Text 55"/>
          <p:cNvSpPr/>
          <p:nvPr/>
        </p:nvSpPr>
        <p:spPr>
          <a:xfrm>
            <a:off x="14573120" y="4264050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12" name="Image 154" descr="preencoded.png">    </p:cNvPr>
          <p:cNvPicPr>
            <a:picLocks noChangeAspect="1"/>
          </p:cNvPicPr>
          <p:nvPr/>
        </p:nvPicPr>
        <p:blipFill>
          <a:blip r:embed="rId155"/>
          <a:stretch>
            <a:fillRect/>
          </a:stretch>
        </p:blipFill>
        <p:spPr>
          <a:xfrm>
            <a:off x="15694298" y="4092572"/>
            <a:ext cx="1509283" cy="508744"/>
          </a:xfrm>
          <a:prstGeom prst="rect">
            <a:avLst/>
          </a:prstGeom>
        </p:spPr>
      </p:pic>
      <p:pic>
        <p:nvPicPr>
          <p:cNvPr id="213" name="Image 155" descr="preencoded.png">    </p:cNvPr>
          <p:cNvPicPr>
            <a:picLocks noChangeAspect="1"/>
          </p:cNvPicPr>
          <p:nvPr/>
        </p:nvPicPr>
        <p:blipFill>
          <a:blip r:embed="rId156"/>
          <a:stretch>
            <a:fillRect/>
          </a:stretch>
        </p:blipFill>
        <p:spPr>
          <a:xfrm>
            <a:off x="15796282" y="4206900"/>
            <a:ext cx="1320165" cy="266700"/>
          </a:xfrm>
          <a:prstGeom prst="rect">
            <a:avLst/>
          </a:prstGeom>
        </p:spPr>
      </p:pic>
      <p:pic>
        <p:nvPicPr>
          <p:cNvPr id="214" name="Image 156" descr="preencoded.png">    </p:cNvPr>
          <p:cNvPicPr>
            <a:picLocks noChangeAspect="1"/>
          </p:cNvPicPr>
          <p:nvPr/>
        </p:nvPicPr>
        <p:blipFill>
          <a:blip r:embed="rId157"/>
          <a:stretch>
            <a:fillRect/>
          </a:stretch>
        </p:blipFill>
        <p:spPr>
          <a:xfrm>
            <a:off x="15872482" y="4254525"/>
            <a:ext cx="171450" cy="171450"/>
          </a:xfrm>
          <a:prstGeom prst="rect">
            <a:avLst/>
          </a:prstGeom>
        </p:spPr>
      </p:pic>
      <p:sp>
        <p:nvSpPr>
          <p:cNvPr id="215" name="Text 56"/>
          <p:cNvSpPr/>
          <p:nvPr/>
        </p:nvSpPr>
        <p:spPr>
          <a:xfrm>
            <a:off x="16097269" y="4264050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16" name="Image 157" descr="preencoded.png">    </p:cNvPr>
          <p:cNvPicPr>
            <a:picLocks noChangeAspect="1"/>
          </p:cNvPicPr>
          <p:nvPr/>
        </p:nvPicPr>
        <p:blipFill>
          <a:blip r:embed="rId158"/>
          <a:stretch>
            <a:fillRect/>
          </a:stretch>
        </p:blipFill>
        <p:spPr>
          <a:xfrm>
            <a:off x="1084436" y="4601316"/>
            <a:ext cx="16119145" cy="508744"/>
          </a:xfrm>
          <a:prstGeom prst="rect">
            <a:avLst/>
          </a:prstGeom>
        </p:spPr>
      </p:pic>
      <p:pic>
        <p:nvPicPr>
          <p:cNvPr id="217" name="Image 158" descr="preencoded.png">    </p:cNvPr>
          <p:cNvPicPr>
            <a:picLocks noChangeAspect="1"/>
          </p:cNvPicPr>
          <p:nvPr/>
        </p:nvPicPr>
        <p:blipFill>
          <a:blip r:embed="rId159"/>
          <a:stretch>
            <a:fillRect/>
          </a:stretch>
        </p:blipFill>
        <p:spPr>
          <a:xfrm>
            <a:off x="1084436" y="4601299"/>
            <a:ext cx="5465025" cy="508744"/>
          </a:xfrm>
          <a:prstGeom prst="rect">
            <a:avLst/>
          </a:prstGeom>
        </p:spPr>
      </p:pic>
      <p:sp>
        <p:nvSpPr>
          <p:cNvPr id="218" name="Text 57"/>
          <p:cNvSpPr/>
          <p:nvPr/>
        </p:nvSpPr>
        <p:spPr>
          <a:xfrm>
            <a:off x="1245077" y="4721775"/>
            <a:ext cx="490061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Vault</a:t>
            </a:r>
            <a:endParaRPr lang="en-US" sz="1476" dirty="0"/>
          </a:p>
        </p:txBody>
      </p:sp>
      <p:pic>
        <p:nvPicPr>
          <p:cNvPr id="219" name="Image 159" descr="preencoded.png">    </p:cNvPr>
          <p:cNvPicPr>
            <a:picLocks noChangeAspect="1"/>
          </p:cNvPicPr>
          <p:nvPr/>
        </p:nvPicPr>
        <p:blipFill>
          <a:blip r:embed="rId160"/>
          <a:stretch>
            <a:fillRect/>
          </a:stretch>
        </p:blipFill>
        <p:spPr>
          <a:xfrm>
            <a:off x="6549442" y="4601297"/>
            <a:ext cx="1524149" cy="508744"/>
          </a:xfrm>
          <a:prstGeom prst="rect">
            <a:avLst/>
          </a:prstGeom>
        </p:spPr>
      </p:pic>
      <p:pic>
        <p:nvPicPr>
          <p:cNvPr id="220" name="Image 160" descr="preencoded.png">    </p:cNvPr>
          <p:cNvPicPr>
            <a:picLocks noChangeAspect="1"/>
          </p:cNvPicPr>
          <p:nvPr/>
        </p:nvPicPr>
        <p:blipFill>
          <a:blip r:embed="rId161"/>
          <a:stretch>
            <a:fillRect/>
          </a:stretch>
        </p:blipFill>
        <p:spPr>
          <a:xfrm>
            <a:off x="6651427" y="4715625"/>
            <a:ext cx="1320165" cy="266700"/>
          </a:xfrm>
          <a:prstGeom prst="rect">
            <a:avLst/>
          </a:prstGeom>
        </p:spPr>
      </p:pic>
      <p:pic>
        <p:nvPicPr>
          <p:cNvPr id="221" name="Image 161" descr="preencoded.png">    </p:cNvPr>
          <p:cNvPicPr>
            <a:picLocks noChangeAspect="1"/>
          </p:cNvPicPr>
          <p:nvPr/>
        </p:nvPicPr>
        <p:blipFill>
          <a:blip r:embed="rId162"/>
          <a:stretch>
            <a:fillRect/>
          </a:stretch>
        </p:blipFill>
        <p:spPr>
          <a:xfrm>
            <a:off x="6727627" y="4763250"/>
            <a:ext cx="171450" cy="171450"/>
          </a:xfrm>
          <a:prstGeom prst="rect">
            <a:avLst/>
          </a:prstGeom>
        </p:spPr>
      </p:pic>
      <p:sp>
        <p:nvSpPr>
          <p:cNvPr id="222" name="Text 58"/>
          <p:cNvSpPr/>
          <p:nvPr/>
        </p:nvSpPr>
        <p:spPr>
          <a:xfrm>
            <a:off x="6952413" y="4772775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23" name="Image 162" descr="preencoded.png">    </p:cNvPr>
          <p:cNvPicPr>
            <a:picLocks noChangeAspect="1"/>
          </p:cNvPicPr>
          <p:nvPr/>
        </p:nvPicPr>
        <p:blipFill>
          <a:blip r:embed="rId163"/>
          <a:stretch>
            <a:fillRect/>
          </a:stretch>
        </p:blipFill>
        <p:spPr>
          <a:xfrm>
            <a:off x="8073591" y="4601297"/>
            <a:ext cx="1524149" cy="508744"/>
          </a:xfrm>
          <a:prstGeom prst="rect">
            <a:avLst/>
          </a:prstGeom>
        </p:spPr>
      </p:pic>
      <p:pic>
        <p:nvPicPr>
          <p:cNvPr id="224" name="Image 163" descr="preencoded.png">    </p:cNvPr>
          <p:cNvPicPr>
            <a:picLocks noChangeAspect="1"/>
          </p:cNvPicPr>
          <p:nvPr/>
        </p:nvPicPr>
        <p:blipFill>
          <a:blip r:embed="rId164"/>
          <a:stretch>
            <a:fillRect/>
          </a:stretch>
        </p:blipFill>
        <p:spPr>
          <a:xfrm>
            <a:off x="8175575" y="4715625"/>
            <a:ext cx="1320165" cy="266700"/>
          </a:xfrm>
          <a:prstGeom prst="rect">
            <a:avLst/>
          </a:prstGeom>
        </p:spPr>
      </p:pic>
      <p:pic>
        <p:nvPicPr>
          <p:cNvPr id="225" name="Image 164" descr="preencoded.png">    </p:cNvPr>
          <p:cNvPicPr>
            <a:picLocks noChangeAspect="1"/>
          </p:cNvPicPr>
          <p:nvPr/>
        </p:nvPicPr>
        <p:blipFill>
          <a:blip r:embed="rId165"/>
          <a:stretch>
            <a:fillRect/>
          </a:stretch>
        </p:blipFill>
        <p:spPr>
          <a:xfrm>
            <a:off x="8251775" y="4763250"/>
            <a:ext cx="171450" cy="171450"/>
          </a:xfrm>
          <a:prstGeom prst="rect">
            <a:avLst/>
          </a:prstGeom>
        </p:spPr>
      </p:pic>
      <p:sp>
        <p:nvSpPr>
          <p:cNvPr id="226" name="Text 59"/>
          <p:cNvSpPr/>
          <p:nvPr/>
        </p:nvSpPr>
        <p:spPr>
          <a:xfrm>
            <a:off x="8476562" y="4772775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27" name="Image 165" descr="preencoded.png">    </p:cNvPr>
          <p:cNvPicPr>
            <a:picLocks noChangeAspect="1"/>
          </p:cNvPicPr>
          <p:nvPr/>
        </p:nvPicPr>
        <p:blipFill>
          <a:blip r:embed="rId166"/>
          <a:stretch>
            <a:fillRect/>
          </a:stretch>
        </p:blipFill>
        <p:spPr>
          <a:xfrm>
            <a:off x="9597740" y="4601297"/>
            <a:ext cx="1524149" cy="508744"/>
          </a:xfrm>
          <a:prstGeom prst="rect">
            <a:avLst/>
          </a:prstGeom>
        </p:spPr>
      </p:pic>
      <p:pic>
        <p:nvPicPr>
          <p:cNvPr id="228" name="Image 166" descr="preencoded.png">    </p:cNvPr>
          <p:cNvPicPr>
            <a:picLocks noChangeAspect="1"/>
          </p:cNvPicPr>
          <p:nvPr/>
        </p:nvPicPr>
        <p:blipFill>
          <a:blip r:embed="rId167"/>
          <a:stretch>
            <a:fillRect/>
          </a:stretch>
        </p:blipFill>
        <p:spPr>
          <a:xfrm>
            <a:off x="9699724" y="4715625"/>
            <a:ext cx="1320165" cy="266700"/>
          </a:xfrm>
          <a:prstGeom prst="rect">
            <a:avLst/>
          </a:prstGeom>
        </p:spPr>
      </p:pic>
      <p:pic>
        <p:nvPicPr>
          <p:cNvPr id="229" name="Image 167" descr="preencoded.png">    </p:cNvPr>
          <p:cNvPicPr>
            <a:picLocks noChangeAspect="1"/>
          </p:cNvPicPr>
          <p:nvPr/>
        </p:nvPicPr>
        <p:blipFill>
          <a:blip r:embed="rId168"/>
          <a:stretch>
            <a:fillRect/>
          </a:stretch>
        </p:blipFill>
        <p:spPr>
          <a:xfrm>
            <a:off x="9775924" y="4763250"/>
            <a:ext cx="171450" cy="171450"/>
          </a:xfrm>
          <a:prstGeom prst="rect">
            <a:avLst/>
          </a:prstGeom>
        </p:spPr>
      </p:pic>
      <p:sp>
        <p:nvSpPr>
          <p:cNvPr id="230" name="Text 60"/>
          <p:cNvSpPr/>
          <p:nvPr/>
        </p:nvSpPr>
        <p:spPr>
          <a:xfrm>
            <a:off x="10000710" y="4772775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31" name="Image 168" descr="preencoded.png">    </p:cNvPr>
          <p:cNvPicPr>
            <a:picLocks noChangeAspect="1"/>
          </p:cNvPicPr>
          <p:nvPr/>
        </p:nvPicPr>
        <p:blipFill>
          <a:blip r:embed="rId169"/>
          <a:stretch>
            <a:fillRect/>
          </a:stretch>
        </p:blipFill>
        <p:spPr>
          <a:xfrm>
            <a:off x="11121870" y="4601299"/>
            <a:ext cx="1524140" cy="508744"/>
          </a:xfrm>
          <a:prstGeom prst="rect">
            <a:avLst/>
          </a:prstGeom>
        </p:spPr>
      </p:pic>
      <p:pic>
        <p:nvPicPr>
          <p:cNvPr id="232" name="Image 169" descr="preencoded.png">    </p:cNvPr>
          <p:cNvPicPr>
            <a:picLocks noChangeAspect="1"/>
          </p:cNvPicPr>
          <p:nvPr/>
        </p:nvPicPr>
        <p:blipFill>
          <a:blip r:embed="rId170"/>
          <a:stretch>
            <a:fillRect/>
          </a:stretch>
        </p:blipFill>
        <p:spPr>
          <a:xfrm>
            <a:off x="11371492" y="4715627"/>
            <a:ext cx="1024890" cy="266700"/>
          </a:xfrm>
          <a:prstGeom prst="rect">
            <a:avLst/>
          </a:prstGeom>
        </p:spPr>
      </p:pic>
      <p:pic>
        <p:nvPicPr>
          <p:cNvPr id="233" name="Image 170" descr="preencoded.png">    </p:cNvPr>
          <p:cNvPicPr>
            <a:picLocks noChangeAspect="1"/>
          </p:cNvPicPr>
          <p:nvPr/>
        </p:nvPicPr>
        <p:blipFill>
          <a:blip r:embed="rId171"/>
          <a:stretch>
            <a:fillRect/>
          </a:stretch>
        </p:blipFill>
        <p:spPr>
          <a:xfrm>
            <a:off x="11447692" y="4763252"/>
            <a:ext cx="171450" cy="171450"/>
          </a:xfrm>
          <a:prstGeom prst="rect">
            <a:avLst/>
          </a:prstGeom>
        </p:spPr>
      </p:pic>
      <p:sp>
        <p:nvSpPr>
          <p:cNvPr id="234" name="Text 61"/>
          <p:cNvSpPr/>
          <p:nvPr/>
        </p:nvSpPr>
        <p:spPr>
          <a:xfrm>
            <a:off x="11672478" y="4772777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235" name="Image 171" descr="preencoded.png">    </p:cNvPr>
          <p:cNvPicPr>
            <a:picLocks noChangeAspect="1"/>
          </p:cNvPicPr>
          <p:nvPr/>
        </p:nvPicPr>
        <p:blipFill>
          <a:blip r:embed="rId172"/>
          <a:stretch>
            <a:fillRect/>
          </a:stretch>
        </p:blipFill>
        <p:spPr>
          <a:xfrm>
            <a:off x="12646000" y="4601299"/>
            <a:ext cx="1524149" cy="508744"/>
          </a:xfrm>
          <a:prstGeom prst="rect">
            <a:avLst/>
          </a:prstGeom>
        </p:spPr>
      </p:pic>
      <p:pic>
        <p:nvPicPr>
          <p:cNvPr id="236" name="Image 172" descr="preencoded.png">    </p:cNvPr>
          <p:cNvPicPr>
            <a:picLocks noChangeAspect="1"/>
          </p:cNvPicPr>
          <p:nvPr/>
        </p:nvPicPr>
        <p:blipFill>
          <a:blip r:embed="rId173"/>
          <a:stretch>
            <a:fillRect/>
          </a:stretch>
        </p:blipFill>
        <p:spPr>
          <a:xfrm>
            <a:off x="12747985" y="4715627"/>
            <a:ext cx="1320165" cy="266700"/>
          </a:xfrm>
          <a:prstGeom prst="rect">
            <a:avLst/>
          </a:prstGeom>
        </p:spPr>
      </p:pic>
      <p:pic>
        <p:nvPicPr>
          <p:cNvPr id="237" name="Image 173" descr="preencoded.png">    </p:cNvPr>
          <p:cNvPicPr>
            <a:picLocks noChangeAspect="1"/>
          </p:cNvPicPr>
          <p:nvPr/>
        </p:nvPicPr>
        <p:blipFill>
          <a:blip r:embed="rId174"/>
          <a:stretch>
            <a:fillRect/>
          </a:stretch>
        </p:blipFill>
        <p:spPr>
          <a:xfrm>
            <a:off x="12824185" y="4763252"/>
            <a:ext cx="171450" cy="171450"/>
          </a:xfrm>
          <a:prstGeom prst="rect">
            <a:avLst/>
          </a:prstGeom>
        </p:spPr>
      </p:pic>
      <p:sp>
        <p:nvSpPr>
          <p:cNvPr id="238" name="Text 62"/>
          <p:cNvSpPr/>
          <p:nvPr/>
        </p:nvSpPr>
        <p:spPr>
          <a:xfrm>
            <a:off x="13048971" y="477277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39" name="Image 174" descr="preencoded.png">    </p:cNvPr>
          <p:cNvPicPr>
            <a:picLocks noChangeAspect="1"/>
          </p:cNvPicPr>
          <p:nvPr/>
        </p:nvPicPr>
        <p:blipFill>
          <a:blip r:embed="rId175"/>
          <a:stretch>
            <a:fillRect/>
          </a:stretch>
        </p:blipFill>
        <p:spPr>
          <a:xfrm>
            <a:off x="14170149" y="4601299"/>
            <a:ext cx="1524149" cy="508744"/>
          </a:xfrm>
          <a:prstGeom prst="rect">
            <a:avLst/>
          </a:prstGeom>
        </p:spPr>
      </p:pic>
      <p:pic>
        <p:nvPicPr>
          <p:cNvPr id="240" name="Image 175" descr="preencoded.png">    </p:cNvPr>
          <p:cNvPicPr>
            <a:picLocks noChangeAspect="1"/>
          </p:cNvPicPr>
          <p:nvPr/>
        </p:nvPicPr>
        <p:blipFill>
          <a:blip r:embed="rId176"/>
          <a:stretch>
            <a:fillRect/>
          </a:stretch>
        </p:blipFill>
        <p:spPr>
          <a:xfrm>
            <a:off x="14272133" y="4715627"/>
            <a:ext cx="1320165" cy="266700"/>
          </a:xfrm>
          <a:prstGeom prst="rect">
            <a:avLst/>
          </a:prstGeom>
        </p:spPr>
      </p:pic>
      <p:pic>
        <p:nvPicPr>
          <p:cNvPr id="241" name="Image 176" descr="preencoded.png">    </p:cNvPr>
          <p:cNvPicPr>
            <a:picLocks noChangeAspect="1"/>
          </p:cNvPicPr>
          <p:nvPr/>
        </p:nvPicPr>
        <p:blipFill>
          <a:blip r:embed="rId177"/>
          <a:stretch>
            <a:fillRect/>
          </a:stretch>
        </p:blipFill>
        <p:spPr>
          <a:xfrm>
            <a:off x="14348333" y="4763252"/>
            <a:ext cx="171450" cy="171450"/>
          </a:xfrm>
          <a:prstGeom prst="rect">
            <a:avLst/>
          </a:prstGeom>
        </p:spPr>
      </p:pic>
      <p:sp>
        <p:nvSpPr>
          <p:cNvPr id="242" name="Text 63"/>
          <p:cNvSpPr/>
          <p:nvPr/>
        </p:nvSpPr>
        <p:spPr>
          <a:xfrm>
            <a:off x="14573120" y="477277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43" name="Image 177" descr="preencoded.png">    </p:cNvPr>
          <p:cNvPicPr>
            <a:picLocks noChangeAspect="1"/>
          </p:cNvPicPr>
          <p:nvPr/>
        </p:nvPicPr>
        <p:blipFill>
          <a:blip r:embed="rId178"/>
          <a:stretch>
            <a:fillRect/>
          </a:stretch>
        </p:blipFill>
        <p:spPr>
          <a:xfrm>
            <a:off x="15694279" y="4601299"/>
            <a:ext cx="1509302" cy="508744"/>
          </a:xfrm>
          <a:prstGeom prst="rect">
            <a:avLst/>
          </a:prstGeom>
        </p:spPr>
      </p:pic>
      <p:pic>
        <p:nvPicPr>
          <p:cNvPr id="244" name="Image 178" descr="preencoded.png">    </p:cNvPr>
          <p:cNvPicPr>
            <a:picLocks noChangeAspect="1"/>
          </p:cNvPicPr>
          <p:nvPr/>
        </p:nvPicPr>
        <p:blipFill>
          <a:blip r:embed="rId179"/>
          <a:stretch>
            <a:fillRect/>
          </a:stretch>
        </p:blipFill>
        <p:spPr>
          <a:xfrm>
            <a:off x="15796264" y="4715627"/>
            <a:ext cx="1320165" cy="266700"/>
          </a:xfrm>
          <a:prstGeom prst="rect">
            <a:avLst/>
          </a:prstGeom>
        </p:spPr>
      </p:pic>
      <p:pic>
        <p:nvPicPr>
          <p:cNvPr id="245" name="Image 179" descr="preencoded.png">    </p:cNvPr>
          <p:cNvPicPr>
            <a:picLocks noChangeAspect="1"/>
          </p:cNvPicPr>
          <p:nvPr/>
        </p:nvPicPr>
        <p:blipFill>
          <a:blip r:embed="rId180"/>
          <a:stretch>
            <a:fillRect/>
          </a:stretch>
        </p:blipFill>
        <p:spPr>
          <a:xfrm>
            <a:off x="15872464" y="4763252"/>
            <a:ext cx="171450" cy="171450"/>
          </a:xfrm>
          <a:prstGeom prst="rect">
            <a:avLst/>
          </a:prstGeom>
        </p:spPr>
      </p:pic>
      <p:sp>
        <p:nvSpPr>
          <p:cNvPr id="246" name="Text 64"/>
          <p:cNvSpPr/>
          <p:nvPr/>
        </p:nvSpPr>
        <p:spPr>
          <a:xfrm>
            <a:off x="16097250" y="477277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47" name="Image 180" descr="preencoded.png">    </p:cNvPr>
          <p:cNvPicPr>
            <a:picLocks noChangeAspect="1"/>
          </p:cNvPicPr>
          <p:nvPr/>
        </p:nvPicPr>
        <p:blipFill>
          <a:blip r:embed="rId181"/>
          <a:stretch>
            <a:fillRect/>
          </a:stretch>
        </p:blipFill>
        <p:spPr>
          <a:xfrm>
            <a:off x="1084436" y="5110060"/>
            <a:ext cx="16119145" cy="508744"/>
          </a:xfrm>
          <a:prstGeom prst="rect">
            <a:avLst/>
          </a:prstGeom>
        </p:spPr>
      </p:pic>
      <p:pic>
        <p:nvPicPr>
          <p:cNvPr id="248" name="Image 181" descr="preencoded.png">    </p:cNvPr>
          <p:cNvPicPr>
            <a:picLocks noChangeAspect="1"/>
          </p:cNvPicPr>
          <p:nvPr/>
        </p:nvPicPr>
        <p:blipFill>
          <a:blip r:embed="rId182"/>
          <a:stretch>
            <a:fillRect/>
          </a:stretch>
        </p:blipFill>
        <p:spPr>
          <a:xfrm>
            <a:off x="1084436" y="5110055"/>
            <a:ext cx="5465025" cy="508744"/>
          </a:xfrm>
          <a:prstGeom prst="rect">
            <a:avLst/>
          </a:prstGeom>
        </p:spPr>
      </p:pic>
      <p:sp>
        <p:nvSpPr>
          <p:cNvPr id="249" name="Text 65"/>
          <p:cNvSpPr/>
          <p:nvPr/>
        </p:nvSpPr>
        <p:spPr>
          <a:xfrm>
            <a:off x="1245077" y="5230542"/>
            <a:ext cx="2100263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One-Click Transactions</a:t>
            </a:r>
            <a:endParaRPr lang="en-US" sz="1476" dirty="0"/>
          </a:p>
        </p:txBody>
      </p:sp>
      <p:pic>
        <p:nvPicPr>
          <p:cNvPr id="250" name="Image 182" descr="preencoded.png">    </p:cNvPr>
          <p:cNvPicPr>
            <a:picLocks noChangeAspect="1"/>
          </p:cNvPicPr>
          <p:nvPr/>
        </p:nvPicPr>
        <p:blipFill>
          <a:blip r:embed="rId183"/>
          <a:stretch>
            <a:fillRect/>
          </a:stretch>
        </p:blipFill>
        <p:spPr>
          <a:xfrm>
            <a:off x="6549442" y="5110060"/>
            <a:ext cx="1524149" cy="508744"/>
          </a:xfrm>
          <a:prstGeom prst="rect">
            <a:avLst/>
          </a:prstGeom>
        </p:spPr>
      </p:pic>
      <p:pic>
        <p:nvPicPr>
          <p:cNvPr id="251" name="Image 183" descr="preencoded.png">    </p:cNvPr>
          <p:cNvPicPr>
            <a:picLocks noChangeAspect="1"/>
          </p:cNvPicPr>
          <p:nvPr/>
        </p:nvPicPr>
        <p:blipFill>
          <a:blip r:embed="rId184"/>
          <a:stretch>
            <a:fillRect/>
          </a:stretch>
        </p:blipFill>
        <p:spPr>
          <a:xfrm>
            <a:off x="6651427" y="5224388"/>
            <a:ext cx="1320165" cy="266700"/>
          </a:xfrm>
          <a:prstGeom prst="rect">
            <a:avLst/>
          </a:prstGeom>
        </p:spPr>
      </p:pic>
      <p:pic>
        <p:nvPicPr>
          <p:cNvPr id="252" name="Image 184" descr="preencoded.png">    </p:cNvPr>
          <p:cNvPicPr>
            <a:picLocks noChangeAspect="1"/>
          </p:cNvPicPr>
          <p:nvPr/>
        </p:nvPicPr>
        <p:blipFill>
          <a:blip r:embed="rId185"/>
          <a:stretch>
            <a:fillRect/>
          </a:stretch>
        </p:blipFill>
        <p:spPr>
          <a:xfrm>
            <a:off x="6727627" y="5272013"/>
            <a:ext cx="171450" cy="171450"/>
          </a:xfrm>
          <a:prstGeom prst="rect">
            <a:avLst/>
          </a:prstGeom>
        </p:spPr>
      </p:pic>
      <p:sp>
        <p:nvSpPr>
          <p:cNvPr id="253" name="Text 66"/>
          <p:cNvSpPr/>
          <p:nvPr/>
        </p:nvSpPr>
        <p:spPr>
          <a:xfrm>
            <a:off x="6952413" y="528153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54" name="Image 185" descr="preencoded.png">    </p:cNvPr>
          <p:cNvPicPr>
            <a:picLocks noChangeAspect="1"/>
          </p:cNvPicPr>
          <p:nvPr/>
        </p:nvPicPr>
        <p:blipFill>
          <a:blip r:embed="rId186"/>
          <a:stretch>
            <a:fillRect/>
          </a:stretch>
        </p:blipFill>
        <p:spPr>
          <a:xfrm>
            <a:off x="8073591" y="5110060"/>
            <a:ext cx="1524149" cy="508744"/>
          </a:xfrm>
          <a:prstGeom prst="rect">
            <a:avLst/>
          </a:prstGeom>
        </p:spPr>
      </p:pic>
      <p:pic>
        <p:nvPicPr>
          <p:cNvPr id="255" name="Image 186" descr="preencoded.png">    </p:cNvPr>
          <p:cNvPicPr>
            <a:picLocks noChangeAspect="1"/>
          </p:cNvPicPr>
          <p:nvPr/>
        </p:nvPicPr>
        <p:blipFill>
          <a:blip r:embed="rId187"/>
          <a:stretch>
            <a:fillRect/>
          </a:stretch>
        </p:blipFill>
        <p:spPr>
          <a:xfrm>
            <a:off x="8175575" y="5224388"/>
            <a:ext cx="1320165" cy="266700"/>
          </a:xfrm>
          <a:prstGeom prst="rect">
            <a:avLst/>
          </a:prstGeom>
        </p:spPr>
      </p:pic>
      <p:pic>
        <p:nvPicPr>
          <p:cNvPr id="256" name="Image 187" descr="preencoded.png">    </p:cNvPr>
          <p:cNvPicPr>
            <a:picLocks noChangeAspect="1"/>
          </p:cNvPicPr>
          <p:nvPr/>
        </p:nvPicPr>
        <p:blipFill>
          <a:blip r:embed="rId188"/>
          <a:stretch>
            <a:fillRect/>
          </a:stretch>
        </p:blipFill>
        <p:spPr>
          <a:xfrm>
            <a:off x="8251775" y="5272013"/>
            <a:ext cx="171450" cy="171450"/>
          </a:xfrm>
          <a:prstGeom prst="rect">
            <a:avLst/>
          </a:prstGeom>
        </p:spPr>
      </p:pic>
      <p:sp>
        <p:nvSpPr>
          <p:cNvPr id="257" name="Text 67"/>
          <p:cNvSpPr/>
          <p:nvPr/>
        </p:nvSpPr>
        <p:spPr>
          <a:xfrm>
            <a:off x="8476562" y="528153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58" name="Image 188" descr="preencoded.png">    </p:cNvPr>
          <p:cNvPicPr>
            <a:picLocks noChangeAspect="1"/>
          </p:cNvPicPr>
          <p:nvPr/>
        </p:nvPicPr>
        <p:blipFill>
          <a:blip r:embed="rId189"/>
          <a:stretch>
            <a:fillRect/>
          </a:stretch>
        </p:blipFill>
        <p:spPr>
          <a:xfrm>
            <a:off x="9597740" y="5110060"/>
            <a:ext cx="1524149" cy="508744"/>
          </a:xfrm>
          <a:prstGeom prst="rect">
            <a:avLst/>
          </a:prstGeom>
        </p:spPr>
      </p:pic>
      <p:pic>
        <p:nvPicPr>
          <p:cNvPr id="259" name="Image 189" descr="preencoded.png">    </p:cNvPr>
          <p:cNvPicPr>
            <a:picLocks noChangeAspect="1"/>
          </p:cNvPicPr>
          <p:nvPr/>
        </p:nvPicPr>
        <p:blipFill>
          <a:blip r:embed="rId190"/>
          <a:stretch>
            <a:fillRect/>
          </a:stretch>
        </p:blipFill>
        <p:spPr>
          <a:xfrm>
            <a:off x="9847362" y="5224388"/>
            <a:ext cx="1024890" cy="266700"/>
          </a:xfrm>
          <a:prstGeom prst="rect">
            <a:avLst/>
          </a:prstGeom>
        </p:spPr>
      </p:pic>
      <p:pic>
        <p:nvPicPr>
          <p:cNvPr id="260" name="Image 190" descr="preencoded.png">    </p:cNvPr>
          <p:cNvPicPr>
            <a:picLocks noChangeAspect="1"/>
          </p:cNvPicPr>
          <p:nvPr/>
        </p:nvPicPr>
        <p:blipFill>
          <a:blip r:embed="rId191"/>
          <a:stretch>
            <a:fillRect/>
          </a:stretch>
        </p:blipFill>
        <p:spPr>
          <a:xfrm>
            <a:off x="9923562" y="5272013"/>
            <a:ext cx="171450" cy="171450"/>
          </a:xfrm>
          <a:prstGeom prst="rect">
            <a:avLst/>
          </a:prstGeom>
        </p:spPr>
      </p:pic>
      <p:sp>
        <p:nvSpPr>
          <p:cNvPr id="261" name="Text 68"/>
          <p:cNvSpPr/>
          <p:nvPr/>
        </p:nvSpPr>
        <p:spPr>
          <a:xfrm>
            <a:off x="10148348" y="5281538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262" name="Image 191" descr="preencoded.png">    </p:cNvPr>
          <p:cNvPicPr>
            <a:picLocks noChangeAspect="1"/>
          </p:cNvPicPr>
          <p:nvPr/>
        </p:nvPicPr>
        <p:blipFill>
          <a:blip r:embed="rId192"/>
          <a:stretch>
            <a:fillRect/>
          </a:stretch>
        </p:blipFill>
        <p:spPr>
          <a:xfrm>
            <a:off x="11121870" y="5110060"/>
            <a:ext cx="1524140" cy="508744"/>
          </a:xfrm>
          <a:prstGeom prst="rect">
            <a:avLst/>
          </a:prstGeom>
        </p:spPr>
      </p:pic>
      <p:pic>
        <p:nvPicPr>
          <p:cNvPr id="263" name="Image 192" descr="preencoded.png">    </p:cNvPr>
          <p:cNvPicPr>
            <a:picLocks noChangeAspect="1"/>
          </p:cNvPicPr>
          <p:nvPr/>
        </p:nvPicPr>
        <p:blipFill>
          <a:blip r:embed="rId193"/>
          <a:stretch>
            <a:fillRect/>
          </a:stretch>
        </p:blipFill>
        <p:spPr>
          <a:xfrm>
            <a:off x="11223854" y="5224388"/>
            <a:ext cx="1320165" cy="266700"/>
          </a:xfrm>
          <a:prstGeom prst="rect">
            <a:avLst/>
          </a:prstGeom>
        </p:spPr>
      </p:pic>
      <p:pic>
        <p:nvPicPr>
          <p:cNvPr id="264" name="Image 193" descr="preencoded.png">    </p:cNvPr>
          <p:cNvPicPr>
            <a:picLocks noChangeAspect="1"/>
          </p:cNvPicPr>
          <p:nvPr/>
        </p:nvPicPr>
        <p:blipFill>
          <a:blip r:embed="rId194"/>
          <a:stretch>
            <a:fillRect/>
          </a:stretch>
        </p:blipFill>
        <p:spPr>
          <a:xfrm>
            <a:off x="11300054" y="5272013"/>
            <a:ext cx="171450" cy="171450"/>
          </a:xfrm>
          <a:prstGeom prst="rect">
            <a:avLst/>
          </a:prstGeom>
        </p:spPr>
      </p:pic>
      <p:sp>
        <p:nvSpPr>
          <p:cNvPr id="265" name="Text 69"/>
          <p:cNvSpPr/>
          <p:nvPr/>
        </p:nvSpPr>
        <p:spPr>
          <a:xfrm>
            <a:off x="11524841" y="528153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66" name="Image 194" descr="preencoded.png">    </p:cNvPr>
          <p:cNvPicPr>
            <a:picLocks noChangeAspect="1"/>
          </p:cNvPicPr>
          <p:nvPr/>
        </p:nvPicPr>
        <p:blipFill>
          <a:blip r:embed="rId195"/>
          <a:stretch>
            <a:fillRect/>
          </a:stretch>
        </p:blipFill>
        <p:spPr>
          <a:xfrm>
            <a:off x="12646000" y="5110060"/>
            <a:ext cx="1524149" cy="508744"/>
          </a:xfrm>
          <a:prstGeom prst="rect">
            <a:avLst/>
          </a:prstGeom>
        </p:spPr>
      </p:pic>
      <p:pic>
        <p:nvPicPr>
          <p:cNvPr id="267" name="Image 195" descr="preencoded.png">    </p:cNvPr>
          <p:cNvPicPr>
            <a:picLocks noChangeAspect="1"/>
          </p:cNvPicPr>
          <p:nvPr/>
        </p:nvPicPr>
        <p:blipFill>
          <a:blip r:embed="rId196"/>
          <a:stretch>
            <a:fillRect/>
          </a:stretch>
        </p:blipFill>
        <p:spPr>
          <a:xfrm>
            <a:off x="12747985" y="5224388"/>
            <a:ext cx="1320165" cy="266700"/>
          </a:xfrm>
          <a:prstGeom prst="rect">
            <a:avLst/>
          </a:prstGeom>
        </p:spPr>
      </p:pic>
      <p:pic>
        <p:nvPicPr>
          <p:cNvPr id="268" name="Image 196" descr="preencoded.png">    </p:cNvPr>
          <p:cNvPicPr>
            <a:picLocks noChangeAspect="1"/>
          </p:cNvPicPr>
          <p:nvPr/>
        </p:nvPicPr>
        <p:blipFill>
          <a:blip r:embed="rId197"/>
          <a:stretch>
            <a:fillRect/>
          </a:stretch>
        </p:blipFill>
        <p:spPr>
          <a:xfrm>
            <a:off x="12824185" y="5272013"/>
            <a:ext cx="171450" cy="171450"/>
          </a:xfrm>
          <a:prstGeom prst="rect">
            <a:avLst/>
          </a:prstGeom>
        </p:spPr>
      </p:pic>
      <p:sp>
        <p:nvSpPr>
          <p:cNvPr id="269" name="Text 70"/>
          <p:cNvSpPr/>
          <p:nvPr/>
        </p:nvSpPr>
        <p:spPr>
          <a:xfrm>
            <a:off x="13048971" y="528153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70" name="Image 197" descr="preencoded.png">    </p:cNvPr>
          <p:cNvPicPr>
            <a:picLocks noChangeAspect="1"/>
          </p:cNvPicPr>
          <p:nvPr/>
        </p:nvPicPr>
        <p:blipFill>
          <a:blip r:embed="rId198"/>
          <a:stretch>
            <a:fillRect/>
          </a:stretch>
        </p:blipFill>
        <p:spPr>
          <a:xfrm>
            <a:off x="14170149" y="5110060"/>
            <a:ext cx="1524149" cy="508744"/>
          </a:xfrm>
          <a:prstGeom prst="rect">
            <a:avLst/>
          </a:prstGeom>
        </p:spPr>
      </p:pic>
      <p:pic>
        <p:nvPicPr>
          <p:cNvPr id="271" name="Image 198" descr="preencoded.png">    </p:cNvPr>
          <p:cNvPicPr>
            <a:picLocks noChangeAspect="1"/>
          </p:cNvPicPr>
          <p:nvPr/>
        </p:nvPicPr>
        <p:blipFill>
          <a:blip r:embed="rId199"/>
          <a:stretch>
            <a:fillRect/>
          </a:stretch>
        </p:blipFill>
        <p:spPr>
          <a:xfrm>
            <a:off x="14272133" y="5224388"/>
            <a:ext cx="1320165" cy="266700"/>
          </a:xfrm>
          <a:prstGeom prst="rect">
            <a:avLst/>
          </a:prstGeom>
        </p:spPr>
      </p:pic>
      <p:pic>
        <p:nvPicPr>
          <p:cNvPr id="272" name="Image 199" descr="preencoded.png">    </p:cNvPr>
          <p:cNvPicPr>
            <a:picLocks noChangeAspect="1"/>
          </p:cNvPicPr>
          <p:nvPr/>
        </p:nvPicPr>
        <p:blipFill>
          <a:blip r:embed="rId200"/>
          <a:stretch>
            <a:fillRect/>
          </a:stretch>
        </p:blipFill>
        <p:spPr>
          <a:xfrm>
            <a:off x="14348333" y="5272013"/>
            <a:ext cx="171450" cy="171450"/>
          </a:xfrm>
          <a:prstGeom prst="rect">
            <a:avLst/>
          </a:prstGeom>
        </p:spPr>
      </p:pic>
      <p:sp>
        <p:nvSpPr>
          <p:cNvPr id="273" name="Text 71"/>
          <p:cNvSpPr/>
          <p:nvPr/>
        </p:nvSpPr>
        <p:spPr>
          <a:xfrm>
            <a:off x="14573120" y="528153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74" name="Image 200" descr="preencoded.png">    </p:cNvPr>
          <p:cNvPicPr>
            <a:picLocks noChangeAspect="1"/>
          </p:cNvPicPr>
          <p:nvPr/>
        </p:nvPicPr>
        <p:blipFill>
          <a:blip r:embed="rId201"/>
          <a:stretch>
            <a:fillRect/>
          </a:stretch>
        </p:blipFill>
        <p:spPr>
          <a:xfrm>
            <a:off x="15694298" y="5110060"/>
            <a:ext cx="1509283" cy="508744"/>
          </a:xfrm>
          <a:prstGeom prst="rect">
            <a:avLst/>
          </a:prstGeom>
        </p:spPr>
      </p:pic>
      <p:pic>
        <p:nvPicPr>
          <p:cNvPr id="275" name="Image 201" descr="preencoded.png">    </p:cNvPr>
          <p:cNvPicPr>
            <a:picLocks noChangeAspect="1"/>
          </p:cNvPicPr>
          <p:nvPr/>
        </p:nvPicPr>
        <p:blipFill>
          <a:blip r:embed="rId202"/>
          <a:stretch>
            <a:fillRect/>
          </a:stretch>
        </p:blipFill>
        <p:spPr>
          <a:xfrm>
            <a:off x="15796282" y="5224388"/>
            <a:ext cx="1320165" cy="266700"/>
          </a:xfrm>
          <a:prstGeom prst="rect">
            <a:avLst/>
          </a:prstGeom>
        </p:spPr>
      </p:pic>
      <p:pic>
        <p:nvPicPr>
          <p:cNvPr id="276" name="Image 202" descr="preencoded.png">    </p:cNvPr>
          <p:cNvPicPr>
            <a:picLocks noChangeAspect="1"/>
          </p:cNvPicPr>
          <p:nvPr/>
        </p:nvPicPr>
        <p:blipFill>
          <a:blip r:embed="rId203"/>
          <a:stretch>
            <a:fillRect/>
          </a:stretch>
        </p:blipFill>
        <p:spPr>
          <a:xfrm>
            <a:off x="15872482" y="5272013"/>
            <a:ext cx="171450" cy="171450"/>
          </a:xfrm>
          <a:prstGeom prst="rect">
            <a:avLst/>
          </a:prstGeom>
        </p:spPr>
      </p:pic>
      <p:sp>
        <p:nvSpPr>
          <p:cNvPr id="277" name="Text 72"/>
          <p:cNvSpPr/>
          <p:nvPr/>
        </p:nvSpPr>
        <p:spPr>
          <a:xfrm>
            <a:off x="16097269" y="528153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78" name="Image 203" descr="preencoded.png">    </p:cNvPr>
          <p:cNvPicPr>
            <a:picLocks noChangeAspect="1"/>
          </p:cNvPicPr>
          <p:nvPr/>
        </p:nvPicPr>
        <p:blipFill>
          <a:blip r:embed="rId204"/>
          <a:stretch>
            <a:fillRect/>
          </a:stretch>
        </p:blipFill>
        <p:spPr>
          <a:xfrm>
            <a:off x="1084436" y="5618803"/>
            <a:ext cx="16119145" cy="508744"/>
          </a:xfrm>
          <a:prstGeom prst="rect">
            <a:avLst/>
          </a:prstGeom>
        </p:spPr>
      </p:pic>
      <p:pic>
        <p:nvPicPr>
          <p:cNvPr id="279" name="Image 204" descr="preencoded.png">    </p:cNvPr>
          <p:cNvPicPr>
            <a:picLocks noChangeAspect="1"/>
          </p:cNvPicPr>
          <p:nvPr/>
        </p:nvPicPr>
        <p:blipFill>
          <a:blip r:embed="rId205"/>
          <a:stretch>
            <a:fillRect/>
          </a:stretch>
        </p:blipFill>
        <p:spPr>
          <a:xfrm>
            <a:off x="1084436" y="5618811"/>
            <a:ext cx="5465025" cy="508744"/>
          </a:xfrm>
          <a:prstGeom prst="rect">
            <a:avLst/>
          </a:prstGeom>
        </p:spPr>
      </p:pic>
      <p:sp>
        <p:nvSpPr>
          <p:cNvPr id="280" name="Text 73"/>
          <p:cNvSpPr/>
          <p:nvPr/>
        </p:nvSpPr>
        <p:spPr>
          <a:xfrm>
            <a:off x="1245077" y="5739310"/>
            <a:ext cx="2410301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Recurrying Payments Flag</a:t>
            </a:r>
            <a:endParaRPr lang="en-US" sz="1476" dirty="0"/>
          </a:p>
        </p:txBody>
      </p:sp>
      <p:pic>
        <p:nvPicPr>
          <p:cNvPr id="281" name="Image 205" descr="preencoded.png">    </p:cNvPr>
          <p:cNvPicPr>
            <a:picLocks noChangeAspect="1"/>
          </p:cNvPicPr>
          <p:nvPr/>
        </p:nvPicPr>
        <p:blipFill>
          <a:blip r:embed="rId206"/>
          <a:stretch>
            <a:fillRect/>
          </a:stretch>
        </p:blipFill>
        <p:spPr>
          <a:xfrm>
            <a:off x="6549442" y="5618803"/>
            <a:ext cx="1524149" cy="508744"/>
          </a:xfrm>
          <a:prstGeom prst="rect">
            <a:avLst/>
          </a:prstGeom>
        </p:spPr>
      </p:pic>
      <p:pic>
        <p:nvPicPr>
          <p:cNvPr id="282" name="Image 206" descr="preencoded.png">    </p:cNvPr>
          <p:cNvPicPr>
            <a:picLocks noChangeAspect="1"/>
          </p:cNvPicPr>
          <p:nvPr/>
        </p:nvPicPr>
        <p:blipFill>
          <a:blip r:embed="rId207"/>
          <a:stretch>
            <a:fillRect/>
          </a:stretch>
        </p:blipFill>
        <p:spPr>
          <a:xfrm>
            <a:off x="6699052" y="5733131"/>
            <a:ext cx="1224915" cy="266700"/>
          </a:xfrm>
          <a:prstGeom prst="rect">
            <a:avLst/>
          </a:prstGeom>
        </p:spPr>
      </p:pic>
      <p:pic>
        <p:nvPicPr>
          <p:cNvPr id="283" name="Image 207" descr="preencoded.png">    </p:cNvPr>
          <p:cNvPicPr>
            <a:picLocks noChangeAspect="1"/>
          </p:cNvPicPr>
          <p:nvPr/>
        </p:nvPicPr>
        <p:blipFill>
          <a:blip r:embed="rId208"/>
          <a:stretch>
            <a:fillRect/>
          </a:stretch>
        </p:blipFill>
        <p:spPr>
          <a:xfrm>
            <a:off x="6775252" y="5780756"/>
            <a:ext cx="171450" cy="171450"/>
          </a:xfrm>
          <a:prstGeom prst="rect">
            <a:avLst/>
          </a:prstGeom>
        </p:spPr>
      </p:pic>
      <p:sp>
        <p:nvSpPr>
          <p:cNvPr id="284" name="Text 74"/>
          <p:cNvSpPr/>
          <p:nvPr/>
        </p:nvSpPr>
        <p:spPr>
          <a:xfrm>
            <a:off x="7000038" y="5790281"/>
            <a:ext cx="890111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46F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In Roadmap</a:t>
            </a:r>
            <a:endParaRPr lang="en-US" sz="1200" dirty="0"/>
          </a:p>
        </p:txBody>
      </p:sp>
      <p:pic>
        <p:nvPicPr>
          <p:cNvPr id="285" name="Image 208" descr="preencoded.png">    </p:cNvPr>
          <p:cNvPicPr>
            <a:picLocks noChangeAspect="1"/>
          </p:cNvPicPr>
          <p:nvPr/>
        </p:nvPicPr>
        <p:blipFill>
          <a:blip r:embed="rId209"/>
          <a:stretch>
            <a:fillRect/>
          </a:stretch>
        </p:blipFill>
        <p:spPr>
          <a:xfrm>
            <a:off x="8073591" y="5618803"/>
            <a:ext cx="1524149" cy="508744"/>
          </a:xfrm>
          <a:prstGeom prst="rect">
            <a:avLst/>
          </a:prstGeom>
        </p:spPr>
      </p:pic>
      <p:pic>
        <p:nvPicPr>
          <p:cNvPr id="286" name="Image 209" descr="preencoded.png">    </p:cNvPr>
          <p:cNvPicPr>
            <a:picLocks noChangeAspect="1"/>
          </p:cNvPicPr>
          <p:nvPr/>
        </p:nvPicPr>
        <p:blipFill>
          <a:blip r:embed="rId210"/>
          <a:stretch>
            <a:fillRect/>
          </a:stretch>
        </p:blipFill>
        <p:spPr>
          <a:xfrm>
            <a:off x="8175575" y="5733131"/>
            <a:ext cx="1320165" cy="266700"/>
          </a:xfrm>
          <a:prstGeom prst="rect">
            <a:avLst/>
          </a:prstGeom>
        </p:spPr>
      </p:pic>
      <p:pic>
        <p:nvPicPr>
          <p:cNvPr id="287" name="Image 210" descr="preencoded.png">    </p:cNvPr>
          <p:cNvPicPr>
            <a:picLocks noChangeAspect="1"/>
          </p:cNvPicPr>
          <p:nvPr/>
        </p:nvPicPr>
        <p:blipFill>
          <a:blip r:embed="rId211"/>
          <a:stretch>
            <a:fillRect/>
          </a:stretch>
        </p:blipFill>
        <p:spPr>
          <a:xfrm>
            <a:off x="8251775" y="5780756"/>
            <a:ext cx="171450" cy="171450"/>
          </a:xfrm>
          <a:prstGeom prst="rect">
            <a:avLst/>
          </a:prstGeom>
        </p:spPr>
      </p:pic>
      <p:sp>
        <p:nvSpPr>
          <p:cNvPr id="288" name="Text 75"/>
          <p:cNvSpPr/>
          <p:nvPr/>
        </p:nvSpPr>
        <p:spPr>
          <a:xfrm>
            <a:off x="8476562" y="5790281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89" name="Image 211" descr="preencoded.png">    </p:cNvPr>
          <p:cNvPicPr>
            <a:picLocks noChangeAspect="1"/>
          </p:cNvPicPr>
          <p:nvPr/>
        </p:nvPicPr>
        <p:blipFill>
          <a:blip r:embed="rId212"/>
          <a:stretch>
            <a:fillRect/>
          </a:stretch>
        </p:blipFill>
        <p:spPr>
          <a:xfrm>
            <a:off x="9597740" y="5618803"/>
            <a:ext cx="1524149" cy="508744"/>
          </a:xfrm>
          <a:prstGeom prst="rect">
            <a:avLst/>
          </a:prstGeom>
        </p:spPr>
      </p:pic>
      <p:pic>
        <p:nvPicPr>
          <p:cNvPr id="290" name="Image 212" descr="preencoded.png">    </p:cNvPr>
          <p:cNvPicPr>
            <a:picLocks noChangeAspect="1"/>
          </p:cNvPicPr>
          <p:nvPr/>
        </p:nvPicPr>
        <p:blipFill>
          <a:blip r:embed="rId213"/>
          <a:stretch>
            <a:fillRect/>
          </a:stretch>
        </p:blipFill>
        <p:spPr>
          <a:xfrm>
            <a:off x="9847362" y="5733131"/>
            <a:ext cx="1024890" cy="266700"/>
          </a:xfrm>
          <a:prstGeom prst="rect">
            <a:avLst/>
          </a:prstGeom>
        </p:spPr>
      </p:pic>
      <p:pic>
        <p:nvPicPr>
          <p:cNvPr id="291" name="Image 213" descr="preencoded.png">    </p:cNvPr>
          <p:cNvPicPr>
            <a:picLocks noChangeAspect="1"/>
          </p:cNvPicPr>
          <p:nvPr/>
        </p:nvPicPr>
        <p:blipFill>
          <a:blip r:embed="rId214"/>
          <a:stretch>
            <a:fillRect/>
          </a:stretch>
        </p:blipFill>
        <p:spPr>
          <a:xfrm>
            <a:off x="9923562" y="5780756"/>
            <a:ext cx="171450" cy="171450"/>
          </a:xfrm>
          <a:prstGeom prst="rect">
            <a:avLst/>
          </a:prstGeom>
        </p:spPr>
      </p:pic>
      <p:sp>
        <p:nvSpPr>
          <p:cNvPr id="292" name="Text 76"/>
          <p:cNvSpPr/>
          <p:nvPr/>
        </p:nvSpPr>
        <p:spPr>
          <a:xfrm>
            <a:off x="10148348" y="5790281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293" name="Image 214" descr="preencoded.png">    </p:cNvPr>
          <p:cNvPicPr>
            <a:picLocks noChangeAspect="1"/>
          </p:cNvPicPr>
          <p:nvPr/>
        </p:nvPicPr>
        <p:blipFill>
          <a:blip r:embed="rId215"/>
          <a:stretch>
            <a:fillRect/>
          </a:stretch>
        </p:blipFill>
        <p:spPr>
          <a:xfrm>
            <a:off x="11121870" y="5618803"/>
            <a:ext cx="1524140" cy="508744"/>
          </a:xfrm>
          <a:prstGeom prst="rect">
            <a:avLst/>
          </a:prstGeom>
        </p:spPr>
      </p:pic>
      <p:pic>
        <p:nvPicPr>
          <p:cNvPr id="294" name="Image 215" descr="preencoded.png">    </p:cNvPr>
          <p:cNvPicPr>
            <a:picLocks noChangeAspect="1"/>
          </p:cNvPicPr>
          <p:nvPr/>
        </p:nvPicPr>
        <p:blipFill>
          <a:blip r:embed="rId216"/>
          <a:stretch>
            <a:fillRect/>
          </a:stretch>
        </p:blipFill>
        <p:spPr>
          <a:xfrm>
            <a:off x="11371492" y="5733131"/>
            <a:ext cx="1024890" cy="266700"/>
          </a:xfrm>
          <a:prstGeom prst="rect">
            <a:avLst/>
          </a:prstGeom>
        </p:spPr>
      </p:pic>
      <p:pic>
        <p:nvPicPr>
          <p:cNvPr id="295" name="Image 216" descr="preencoded.png">    </p:cNvPr>
          <p:cNvPicPr>
            <a:picLocks noChangeAspect="1"/>
          </p:cNvPicPr>
          <p:nvPr/>
        </p:nvPicPr>
        <p:blipFill>
          <a:blip r:embed="rId217"/>
          <a:stretch>
            <a:fillRect/>
          </a:stretch>
        </p:blipFill>
        <p:spPr>
          <a:xfrm>
            <a:off x="11447692" y="5780756"/>
            <a:ext cx="171450" cy="171450"/>
          </a:xfrm>
          <a:prstGeom prst="rect">
            <a:avLst/>
          </a:prstGeom>
        </p:spPr>
      </p:pic>
      <p:sp>
        <p:nvSpPr>
          <p:cNvPr id="296" name="Text 77"/>
          <p:cNvSpPr/>
          <p:nvPr/>
        </p:nvSpPr>
        <p:spPr>
          <a:xfrm>
            <a:off x="11672478" y="5790281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297" name="Image 217" descr="preencoded.png">    </p:cNvPr>
          <p:cNvPicPr>
            <a:picLocks noChangeAspect="1"/>
          </p:cNvPicPr>
          <p:nvPr/>
        </p:nvPicPr>
        <p:blipFill>
          <a:blip r:embed="rId218"/>
          <a:stretch>
            <a:fillRect/>
          </a:stretch>
        </p:blipFill>
        <p:spPr>
          <a:xfrm>
            <a:off x="12646000" y="5618803"/>
            <a:ext cx="1524149" cy="508744"/>
          </a:xfrm>
          <a:prstGeom prst="rect">
            <a:avLst/>
          </a:prstGeom>
        </p:spPr>
      </p:pic>
      <p:pic>
        <p:nvPicPr>
          <p:cNvPr id="298" name="Image 218" descr="preencoded.png">    </p:cNvPr>
          <p:cNvPicPr>
            <a:picLocks noChangeAspect="1"/>
          </p:cNvPicPr>
          <p:nvPr/>
        </p:nvPicPr>
        <p:blipFill>
          <a:blip r:embed="rId219"/>
          <a:stretch>
            <a:fillRect/>
          </a:stretch>
        </p:blipFill>
        <p:spPr>
          <a:xfrm>
            <a:off x="12747985" y="5733131"/>
            <a:ext cx="1320165" cy="266700"/>
          </a:xfrm>
          <a:prstGeom prst="rect">
            <a:avLst/>
          </a:prstGeom>
        </p:spPr>
      </p:pic>
      <p:pic>
        <p:nvPicPr>
          <p:cNvPr id="299" name="Image 219" descr="preencoded.png">    </p:cNvPr>
          <p:cNvPicPr>
            <a:picLocks noChangeAspect="1"/>
          </p:cNvPicPr>
          <p:nvPr/>
        </p:nvPicPr>
        <p:blipFill>
          <a:blip r:embed="rId220"/>
          <a:stretch>
            <a:fillRect/>
          </a:stretch>
        </p:blipFill>
        <p:spPr>
          <a:xfrm>
            <a:off x="12824185" y="5780756"/>
            <a:ext cx="171450" cy="171450"/>
          </a:xfrm>
          <a:prstGeom prst="rect">
            <a:avLst/>
          </a:prstGeom>
        </p:spPr>
      </p:pic>
      <p:sp>
        <p:nvSpPr>
          <p:cNvPr id="300" name="Text 78"/>
          <p:cNvSpPr/>
          <p:nvPr/>
        </p:nvSpPr>
        <p:spPr>
          <a:xfrm>
            <a:off x="13048971" y="5790281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01" name="Image 220" descr="preencoded.png">    </p:cNvPr>
          <p:cNvPicPr>
            <a:picLocks noChangeAspect="1"/>
          </p:cNvPicPr>
          <p:nvPr/>
        </p:nvPicPr>
        <p:blipFill>
          <a:blip r:embed="rId221"/>
          <a:stretch>
            <a:fillRect/>
          </a:stretch>
        </p:blipFill>
        <p:spPr>
          <a:xfrm>
            <a:off x="14170149" y="5618803"/>
            <a:ext cx="1524149" cy="508744"/>
          </a:xfrm>
          <a:prstGeom prst="rect">
            <a:avLst/>
          </a:prstGeom>
        </p:spPr>
      </p:pic>
      <p:pic>
        <p:nvPicPr>
          <p:cNvPr id="302" name="Image 221" descr="preencoded.png">    </p:cNvPr>
          <p:cNvPicPr>
            <a:picLocks noChangeAspect="1"/>
          </p:cNvPicPr>
          <p:nvPr/>
        </p:nvPicPr>
        <p:blipFill>
          <a:blip r:embed="rId222"/>
          <a:stretch>
            <a:fillRect/>
          </a:stretch>
        </p:blipFill>
        <p:spPr>
          <a:xfrm>
            <a:off x="14272133" y="5733131"/>
            <a:ext cx="1320165" cy="266700"/>
          </a:xfrm>
          <a:prstGeom prst="rect">
            <a:avLst/>
          </a:prstGeom>
        </p:spPr>
      </p:pic>
      <p:pic>
        <p:nvPicPr>
          <p:cNvPr id="303" name="Image 222" descr="preencoded.png">    </p:cNvPr>
          <p:cNvPicPr>
            <a:picLocks noChangeAspect="1"/>
          </p:cNvPicPr>
          <p:nvPr/>
        </p:nvPicPr>
        <p:blipFill>
          <a:blip r:embed="rId223"/>
          <a:stretch>
            <a:fillRect/>
          </a:stretch>
        </p:blipFill>
        <p:spPr>
          <a:xfrm>
            <a:off x="14348333" y="5780756"/>
            <a:ext cx="171450" cy="171450"/>
          </a:xfrm>
          <a:prstGeom prst="rect">
            <a:avLst/>
          </a:prstGeom>
        </p:spPr>
      </p:pic>
      <p:sp>
        <p:nvSpPr>
          <p:cNvPr id="304" name="Text 79"/>
          <p:cNvSpPr/>
          <p:nvPr/>
        </p:nvSpPr>
        <p:spPr>
          <a:xfrm>
            <a:off x="14573120" y="5790281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05" name="Image 223" descr="preencoded.png">    </p:cNvPr>
          <p:cNvPicPr>
            <a:picLocks noChangeAspect="1"/>
          </p:cNvPicPr>
          <p:nvPr/>
        </p:nvPicPr>
        <p:blipFill>
          <a:blip r:embed="rId224"/>
          <a:stretch>
            <a:fillRect/>
          </a:stretch>
        </p:blipFill>
        <p:spPr>
          <a:xfrm>
            <a:off x="15694298" y="5618803"/>
            <a:ext cx="1509283" cy="508744"/>
          </a:xfrm>
          <a:prstGeom prst="rect">
            <a:avLst/>
          </a:prstGeom>
        </p:spPr>
      </p:pic>
      <p:pic>
        <p:nvPicPr>
          <p:cNvPr id="306" name="Image 224" descr="preencoded.png">    </p:cNvPr>
          <p:cNvPicPr>
            <a:picLocks noChangeAspect="1"/>
          </p:cNvPicPr>
          <p:nvPr/>
        </p:nvPicPr>
        <p:blipFill>
          <a:blip r:embed="rId225"/>
          <a:stretch>
            <a:fillRect/>
          </a:stretch>
        </p:blipFill>
        <p:spPr>
          <a:xfrm>
            <a:off x="15796282" y="5733131"/>
            <a:ext cx="1320165" cy="266700"/>
          </a:xfrm>
          <a:prstGeom prst="rect">
            <a:avLst/>
          </a:prstGeom>
        </p:spPr>
      </p:pic>
      <p:pic>
        <p:nvPicPr>
          <p:cNvPr id="307" name="Image 225" descr="preencoded.png">    </p:cNvPr>
          <p:cNvPicPr>
            <a:picLocks noChangeAspect="1"/>
          </p:cNvPicPr>
          <p:nvPr/>
        </p:nvPicPr>
        <p:blipFill>
          <a:blip r:embed="rId226"/>
          <a:stretch>
            <a:fillRect/>
          </a:stretch>
        </p:blipFill>
        <p:spPr>
          <a:xfrm>
            <a:off x="15872482" y="5780756"/>
            <a:ext cx="171450" cy="171450"/>
          </a:xfrm>
          <a:prstGeom prst="rect">
            <a:avLst/>
          </a:prstGeom>
        </p:spPr>
      </p:pic>
      <p:sp>
        <p:nvSpPr>
          <p:cNvPr id="308" name="Text 80"/>
          <p:cNvSpPr/>
          <p:nvPr/>
        </p:nvSpPr>
        <p:spPr>
          <a:xfrm>
            <a:off x="16097269" y="5790281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09" name="Image 226" descr="preencoded.png">    </p:cNvPr>
          <p:cNvPicPr>
            <a:picLocks noChangeAspect="1"/>
          </p:cNvPicPr>
          <p:nvPr/>
        </p:nvPicPr>
        <p:blipFill>
          <a:blip r:embed="rId227"/>
          <a:stretch>
            <a:fillRect/>
          </a:stretch>
        </p:blipFill>
        <p:spPr>
          <a:xfrm>
            <a:off x="1084436" y="6127547"/>
            <a:ext cx="16119145" cy="508744"/>
          </a:xfrm>
          <a:prstGeom prst="rect">
            <a:avLst/>
          </a:prstGeom>
        </p:spPr>
      </p:pic>
      <p:pic>
        <p:nvPicPr>
          <p:cNvPr id="310" name="Image 227" descr="preencoded.png">    </p:cNvPr>
          <p:cNvPicPr>
            <a:picLocks noChangeAspect="1"/>
          </p:cNvPicPr>
          <p:nvPr/>
        </p:nvPicPr>
        <p:blipFill>
          <a:blip r:embed="rId228"/>
          <a:stretch>
            <a:fillRect/>
          </a:stretch>
        </p:blipFill>
        <p:spPr>
          <a:xfrm>
            <a:off x="1084436" y="6127529"/>
            <a:ext cx="5465025" cy="508744"/>
          </a:xfrm>
          <a:prstGeom prst="rect">
            <a:avLst/>
          </a:prstGeom>
        </p:spPr>
      </p:pic>
      <p:sp>
        <p:nvSpPr>
          <p:cNvPr id="311" name="Text 81"/>
          <p:cNvSpPr/>
          <p:nvPr/>
        </p:nvSpPr>
        <p:spPr>
          <a:xfrm>
            <a:off x="1245077" y="6248004"/>
            <a:ext cx="2650331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Recurrying Payments Engine</a:t>
            </a:r>
            <a:endParaRPr lang="en-US" sz="1476" dirty="0"/>
          </a:p>
        </p:txBody>
      </p:sp>
      <p:pic>
        <p:nvPicPr>
          <p:cNvPr id="312" name="Image 228" descr="preencoded.png">    </p:cNvPr>
          <p:cNvPicPr>
            <a:picLocks noChangeAspect="1"/>
          </p:cNvPicPr>
          <p:nvPr/>
        </p:nvPicPr>
        <p:blipFill>
          <a:blip r:embed="rId229"/>
          <a:stretch>
            <a:fillRect/>
          </a:stretch>
        </p:blipFill>
        <p:spPr>
          <a:xfrm>
            <a:off x="6549442" y="6127529"/>
            <a:ext cx="1524149" cy="508744"/>
          </a:xfrm>
          <a:prstGeom prst="rect">
            <a:avLst/>
          </a:prstGeom>
        </p:spPr>
      </p:pic>
      <p:pic>
        <p:nvPicPr>
          <p:cNvPr id="313" name="Image 229" descr="preencoded.png">    </p:cNvPr>
          <p:cNvPicPr>
            <a:picLocks noChangeAspect="1"/>
          </p:cNvPicPr>
          <p:nvPr/>
        </p:nvPicPr>
        <p:blipFill>
          <a:blip r:embed="rId230"/>
          <a:stretch>
            <a:fillRect/>
          </a:stretch>
        </p:blipFill>
        <p:spPr>
          <a:xfrm>
            <a:off x="6699052" y="6241857"/>
            <a:ext cx="1224915" cy="266700"/>
          </a:xfrm>
          <a:prstGeom prst="rect">
            <a:avLst/>
          </a:prstGeom>
        </p:spPr>
      </p:pic>
      <p:pic>
        <p:nvPicPr>
          <p:cNvPr id="314" name="Image 230" descr="preencoded.png">    </p:cNvPr>
          <p:cNvPicPr>
            <a:picLocks noChangeAspect="1"/>
          </p:cNvPicPr>
          <p:nvPr/>
        </p:nvPicPr>
        <p:blipFill>
          <a:blip r:embed="rId231"/>
          <a:stretch>
            <a:fillRect/>
          </a:stretch>
        </p:blipFill>
        <p:spPr>
          <a:xfrm>
            <a:off x="6775252" y="6289482"/>
            <a:ext cx="171450" cy="171450"/>
          </a:xfrm>
          <a:prstGeom prst="rect">
            <a:avLst/>
          </a:prstGeom>
        </p:spPr>
      </p:pic>
      <p:sp>
        <p:nvSpPr>
          <p:cNvPr id="315" name="Text 82"/>
          <p:cNvSpPr/>
          <p:nvPr/>
        </p:nvSpPr>
        <p:spPr>
          <a:xfrm>
            <a:off x="7000038" y="6299007"/>
            <a:ext cx="890111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46F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In Roadmap</a:t>
            </a:r>
            <a:endParaRPr lang="en-US" sz="1200" dirty="0"/>
          </a:p>
        </p:txBody>
      </p:sp>
      <p:pic>
        <p:nvPicPr>
          <p:cNvPr id="316" name="Image 231" descr="preencoded.png">    </p:cNvPr>
          <p:cNvPicPr>
            <a:picLocks noChangeAspect="1"/>
          </p:cNvPicPr>
          <p:nvPr/>
        </p:nvPicPr>
        <p:blipFill>
          <a:blip r:embed="rId232"/>
          <a:stretch>
            <a:fillRect/>
          </a:stretch>
        </p:blipFill>
        <p:spPr>
          <a:xfrm>
            <a:off x="8073591" y="6127529"/>
            <a:ext cx="1524149" cy="508744"/>
          </a:xfrm>
          <a:prstGeom prst="rect">
            <a:avLst/>
          </a:prstGeom>
        </p:spPr>
      </p:pic>
      <p:pic>
        <p:nvPicPr>
          <p:cNvPr id="317" name="Image 232" descr="preencoded.png">    </p:cNvPr>
          <p:cNvPicPr>
            <a:picLocks noChangeAspect="1"/>
          </p:cNvPicPr>
          <p:nvPr/>
        </p:nvPicPr>
        <p:blipFill>
          <a:blip r:embed="rId233"/>
          <a:stretch>
            <a:fillRect/>
          </a:stretch>
        </p:blipFill>
        <p:spPr>
          <a:xfrm>
            <a:off x="8175575" y="6241857"/>
            <a:ext cx="1320165" cy="266700"/>
          </a:xfrm>
          <a:prstGeom prst="rect">
            <a:avLst/>
          </a:prstGeom>
        </p:spPr>
      </p:pic>
      <p:pic>
        <p:nvPicPr>
          <p:cNvPr id="318" name="Image 233" descr="preencoded.png">    </p:cNvPr>
          <p:cNvPicPr>
            <a:picLocks noChangeAspect="1"/>
          </p:cNvPicPr>
          <p:nvPr/>
        </p:nvPicPr>
        <p:blipFill>
          <a:blip r:embed="rId234"/>
          <a:stretch>
            <a:fillRect/>
          </a:stretch>
        </p:blipFill>
        <p:spPr>
          <a:xfrm>
            <a:off x="8251775" y="6289482"/>
            <a:ext cx="171450" cy="171450"/>
          </a:xfrm>
          <a:prstGeom prst="rect">
            <a:avLst/>
          </a:prstGeom>
        </p:spPr>
      </p:pic>
      <p:sp>
        <p:nvSpPr>
          <p:cNvPr id="319" name="Text 83"/>
          <p:cNvSpPr/>
          <p:nvPr/>
        </p:nvSpPr>
        <p:spPr>
          <a:xfrm>
            <a:off x="8476562" y="629900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20" name="Image 234" descr="preencoded.png">    </p:cNvPr>
          <p:cNvPicPr>
            <a:picLocks noChangeAspect="1"/>
          </p:cNvPicPr>
          <p:nvPr/>
        </p:nvPicPr>
        <p:blipFill>
          <a:blip r:embed="rId235"/>
          <a:stretch>
            <a:fillRect/>
          </a:stretch>
        </p:blipFill>
        <p:spPr>
          <a:xfrm>
            <a:off x="9597740" y="6127529"/>
            <a:ext cx="1524149" cy="508744"/>
          </a:xfrm>
          <a:prstGeom prst="rect">
            <a:avLst/>
          </a:prstGeom>
        </p:spPr>
      </p:pic>
      <p:pic>
        <p:nvPicPr>
          <p:cNvPr id="321" name="Image 235" descr="preencoded.png">    </p:cNvPr>
          <p:cNvPicPr>
            <a:picLocks noChangeAspect="1"/>
          </p:cNvPicPr>
          <p:nvPr/>
        </p:nvPicPr>
        <p:blipFill>
          <a:blip r:embed="rId236"/>
          <a:stretch>
            <a:fillRect/>
          </a:stretch>
        </p:blipFill>
        <p:spPr>
          <a:xfrm>
            <a:off x="9847362" y="6241857"/>
            <a:ext cx="1024890" cy="266700"/>
          </a:xfrm>
          <a:prstGeom prst="rect">
            <a:avLst/>
          </a:prstGeom>
        </p:spPr>
      </p:pic>
      <p:pic>
        <p:nvPicPr>
          <p:cNvPr id="322" name="Image 236" descr="preencoded.png">    </p:cNvPr>
          <p:cNvPicPr>
            <a:picLocks noChangeAspect="1"/>
          </p:cNvPicPr>
          <p:nvPr/>
        </p:nvPicPr>
        <p:blipFill>
          <a:blip r:embed="rId237"/>
          <a:stretch>
            <a:fillRect/>
          </a:stretch>
        </p:blipFill>
        <p:spPr>
          <a:xfrm>
            <a:off x="9923562" y="6289482"/>
            <a:ext cx="171450" cy="171450"/>
          </a:xfrm>
          <a:prstGeom prst="rect">
            <a:avLst/>
          </a:prstGeom>
        </p:spPr>
      </p:pic>
      <p:sp>
        <p:nvSpPr>
          <p:cNvPr id="323" name="Text 84"/>
          <p:cNvSpPr/>
          <p:nvPr/>
        </p:nvSpPr>
        <p:spPr>
          <a:xfrm>
            <a:off x="10148348" y="6299007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324" name="Image 237" descr="preencoded.png">    </p:cNvPr>
          <p:cNvPicPr>
            <a:picLocks noChangeAspect="1"/>
          </p:cNvPicPr>
          <p:nvPr/>
        </p:nvPicPr>
        <p:blipFill>
          <a:blip r:embed="rId238"/>
          <a:stretch>
            <a:fillRect/>
          </a:stretch>
        </p:blipFill>
        <p:spPr>
          <a:xfrm>
            <a:off x="11121870" y="6127529"/>
            <a:ext cx="1524140" cy="508744"/>
          </a:xfrm>
          <a:prstGeom prst="rect">
            <a:avLst/>
          </a:prstGeom>
        </p:spPr>
      </p:pic>
      <p:pic>
        <p:nvPicPr>
          <p:cNvPr id="325" name="Image 238" descr="preencoded.png">    </p:cNvPr>
          <p:cNvPicPr>
            <a:picLocks noChangeAspect="1"/>
          </p:cNvPicPr>
          <p:nvPr/>
        </p:nvPicPr>
        <p:blipFill>
          <a:blip r:embed="rId239"/>
          <a:stretch>
            <a:fillRect/>
          </a:stretch>
        </p:blipFill>
        <p:spPr>
          <a:xfrm>
            <a:off x="11371492" y="6241857"/>
            <a:ext cx="1024890" cy="266700"/>
          </a:xfrm>
          <a:prstGeom prst="rect">
            <a:avLst/>
          </a:prstGeom>
        </p:spPr>
      </p:pic>
      <p:pic>
        <p:nvPicPr>
          <p:cNvPr id="326" name="Image 239" descr="preencoded.png">    </p:cNvPr>
          <p:cNvPicPr>
            <a:picLocks noChangeAspect="1"/>
          </p:cNvPicPr>
          <p:nvPr/>
        </p:nvPicPr>
        <p:blipFill>
          <a:blip r:embed="rId240"/>
          <a:stretch>
            <a:fillRect/>
          </a:stretch>
        </p:blipFill>
        <p:spPr>
          <a:xfrm>
            <a:off x="11447692" y="6289482"/>
            <a:ext cx="171450" cy="171450"/>
          </a:xfrm>
          <a:prstGeom prst="rect">
            <a:avLst/>
          </a:prstGeom>
        </p:spPr>
      </p:pic>
      <p:sp>
        <p:nvSpPr>
          <p:cNvPr id="327" name="Text 85"/>
          <p:cNvSpPr/>
          <p:nvPr/>
        </p:nvSpPr>
        <p:spPr>
          <a:xfrm>
            <a:off x="11672478" y="6299007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328" name="Image 240" descr="preencoded.png">    </p:cNvPr>
          <p:cNvPicPr>
            <a:picLocks noChangeAspect="1"/>
          </p:cNvPicPr>
          <p:nvPr/>
        </p:nvPicPr>
        <p:blipFill>
          <a:blip r:embed="rId241"/>
          <a:stretch>
            <a:fillRect/>
          </a:stretch>
        </p:blipFill>
        <p:spPr>
          <a:xfrm>
            <a:off x="12646000" y="6127529"/>
            <a:ext cx="1524149" cy="508744"/>
          </a:xfrm>
          <a:prstGeom prst="rect">
            <a:avLst/>
          </a:prstGeom>
        </p:spPr>
      </p:pic>
      <p:pic>
        <p:nvPicPr>
          <p:cNvPr id="329" name="Image 241" descr="preencoded.png">    </p:cNvPr>
          <p:cNvPicPr>
            <a:picLocks noChangeAspect="1"/>
          </p:cNvPicPr>
          <p:nvPr/>
        </p:nvPicPr>
        <p:blipFill>
          <a:blip r:embed="rId242"/>
          <a:stretch>
            <a:fillRect/>
          </a:stretch>
        </p:blipFill>
        <p:spPr>
          <a:xfrm>
            <a:off x="12747985" y="6241857"/>
            <a:ext cx="1320165" cy="266700"/>
          </a:xfrm>
          <a:prstGeom prst="rect">
            <a:avLst/>
          </a:prstGeom>
        </p:spPr>
      </p:pic>
      <p:pic>
        <p:nvPicPr>
          <p:cNvPr id="330" name="Image 242" descr="preencoded.png">    </p:cNvPr>
          <p:cNvPicPr>
            <a:picLocks noChangeAspect="1"/>
          </p:cNvPicPr>
          <p:nvPr/>
        </p:nvPicPr>
        <p:blipFill>
          <a:blip r:embed="rId243"/>
          <a:stretch>
            <a:fillRect/>
          </a:stretch>
        </p:blipFill>
        <p:spPr>
          <a:xfrm>
            <a:off x="12824185" y="6289482"/>
            <a:ext cx="171450" cy="171450"/>
          </a:xfrm>
          <a:prstGeom prst="rect">
            <a:avLst/>
          </a:prstGeom>
        </p:spPr>
      </p:pic>
      <p:sp>
        <p:nvSpPr>
          <p:cNvPr id="331" name="Text 86"/>
          <p:cNvSpPr/>
          <p:nvPr/>
        </p:nvSpPr>
        <p:spPr>
          <a:xfrm>
            <a:off x="13048971" y="629900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32" name="Image 243" descr="preencoded.png">    </p:cNvPr>
          <p:cNvPicPr>
            <a:picLocks noChangeAspect="1"/>
          </p:cNvPicPr>
          <p:nvPr/>
        </p:nvPicPr>
        <p:blipFill>
          <a:blip r:embed="rId244"/>
          <a:stretch>
            <a:fillRect/>
          </a:stretch>
        </p:blipFill>
        <p:spPr>
          <a:xfrm>
            <a:off x="14170149" y="6127529"/>
            <a:ext cx="1524149" cy="508744"/>
          </a:xfrm>
          <a:prstGeom prst="rect">
            <a:avLst/>
          </a:prstGeom>
        </p:spPr>
      </p:pic>
      <p:pic>
        <p:nvPicPr>
          <p:cNvPr id="333" name="Image 244" descr="preencoded.png">    </p:cNvPr>
          <p:cNvPicPr>
            <a:picLocks noChangeAspect="1"/>
          </p:cNvPicPr>
          <p:nvPr/>
        </p:nvPicPr>
        <p:blipFill>
          <a:blip r:embed="rId245"/>
          <a:stretch>
            <a:fillRect/>
          </a:stretch>
        </p:blipFill>
        <p:spPr>
          <a:xfrm>
            <a:off x="14272133" y="6241857"/>
            <a:ext cx="1320165" cy="266700"/>
          </a:xfrm>
          <a:prstGeom prst="rect">
            <a:avLst/>
          </a:prstGeom>
        </p:spPr>
      </p:pic>
      <p:pic>
        <p:nvPicPr>
          <p:cNvPr id="334" name="Image 245" descr="preencoded.png">    </p:cNvPr>
          <p:cNvPicPr>
            <a:picLocks noChangeAspect="1"/>
          </p:cNvPicPr>
          <p:nvPr/>
        </p:nvPicPr>
        <p:blipFill>
          <a:blip r:embed="rId246"/>
          <a:stretch>
            <a:fillRect/>
          </a:stretch>
        </p:blipFill>
        <p:spPr>
          <a:xfrm>
            <a:off x="14348333" y="6289482"/>
            <a:ext cx="171450" cy="171450"/>
          </a:xfrm>
          <a:prstGeom prst="rect">
            <a:avLst/>
          </a:prstGeom>
        </p:spPr>
      </p:pic>
      <p:sp>
        <p:nvSpPr>
          <p:cNvPr id="335" name="Text 87"/>
          <p:cNvSpPr/>
          <p:nvPr/>
        </p:nvSpPr>
        <p:spPr>
          <a:xfrm>
            <a:off x="14573120" y="629900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36" name="Image 246" descr="preencoded.png">    </p:cNvPr>
          <p:cNvPicPr>
            <a:picLocks noChangeAspect="1"/>
          </p:cNvPicPr>
          <p:nvPr/>
        </p:nvPicPr>
        <p:blipFill>
          <a:blip r:embed="rId247"/>
          <a:stretch>
            <a:fillRect/>
          </a:stretch>
        </p:blipFill>
        <p:spPr>
          <a:xfrm>
            <a:off x="15694279" y="6127529"/>
            <a:ext cx="1509302" cy="508744"/>
          </a:xfrm>
          <a:prstGeom prst="rect">
            <a:avLst/>
          </a:prstGeom>
        </p:spPr>
      </p:pic>
      <p:pic>
        <p:nvPicPr>
          <p:cNvPr id="337" name="Image 247" descr="preencoded.png">    </p:cNvPr>
          <p:cNvPicPr>
            <a:picLocks noChangeAspect="1"/>
          </p:cNvPicPr>
          <p:nvPr/>
        </p:nvPicPr>
        <p:blipFill>
          <a:blip r:embed="rId248"/>
          <a:stretch>
            <a:fillRect/>
          </a:stretch>
        </p:blipFill>
        <p:spPr>
          <a:xfrm>
            <a:off x="15796264" y="6241857"/>
            <a:ext cx="1320165" cy="266700"/>
          </a:xfrm>
          <a:prstGeom prst="rect">
            <a:avLst/>
          </a:prstGeom>
        </p:spPr>
      </p:pic>
      <p:pic>
        <p:nvPicPr>
          <p:cNvPr id="338" name="Image 248" descr="preencoded.png">    </p:cNvPr>
          <p:cNvPicPr>
            <a:picLocks noChangeAspect="1"/>
          </p:cNvPicPr>
          <p:nvPr/>
        </p:nvPicPr>
        <p:blipFill>
          <a:blip r:embed="rId249"/>
          <a:stretch>
            <a:fillRect/>
          </a:stretch>
        </p:blipFill>
        <p:spPr>
          <a:xfrm>
            <a:off x="15872464" y="6289482"/>
            <a:ext cx="171450" cy="171450"/>
          </a:xfrm>
          <a:prstGeom prst="rect">
            <a:avLst/>
          </a:prstGeom>
        </p:spPr>
      </p:pic>
      <p:sp>
        <p:nvSpPr>
          <p:cNvPr id="339" name="Text 88"/>
          <p:cNvSpPr/>
          <p:nvPr/>
        </p:nvSpPr>
        <p:spPr>
          <a:xfrm>
            <a:off x="16097250" y="629900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40" name="Image 249" descr="preencoded.png">    </p:cNvPr>
          <p:cNvPicPr>
            <a:picLocks noChangeAspect="1"/>
          </p:cNvPicPr>
          <p:nvPr/>
        </p:nvPicPr>
        <p:blipFill>
          <a:blip r:embed="rId250"/>
          <a:stretch>
            <a:fillRect/>
          </a:stretch>
        </p:blipFill>
        <p:spPr>
          <a:xfrm>
            <a:off x="1084436" y="6636291"/>
            <a:ext cx="16119145" cy="508744"/>
          </a:xfrm>
          <a:prstGeom prst="rect">
            <a:avLst/>
          </a:prstGeom>
        </p:spPr>
      </p:pic>
      <p:pic>
        <p:nvPicPr>
          <p:cNvPr id="341" name="Image 250" descr="preencoded.png">    </p:cNvPr>
          <p:cNvPicPr>
            <a:picLocks noChangeAspect="1"/>
          </p:cNvPicPr>
          <p:nvPr/>
        </p:nvPicPr>
        <p:blipFill>
          <a:blip r:embed="rId251"/>
          <a:stretch>
            <a:fillRect/>
          </a:stretch>
        </p:blipFill>
        <p:spPr>
          <a:xfrm>
            <a:off x="1084436" y="6636285"/>
            <a:ext cx="5465025" cy="508744"/>
          </a:xfrm>
          <a:prstGeom prst="rect">
            <a:avLst/>
          </a:prstGeom>
        </p:spPr>
      </p:pic>
      <p:sp>
        <p:nvSpPr>
          <p:cNvPr id="342" name="Text 89"/>
          <p:cNvSpPr/>
          <p:nvPr/>
        </p:nvSpPr>
        <p:spPr>
          <a:xfrm>
            <a:off x="1245077" y="6756771"/>
            <a:ext cx="4340543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Merchant Initiated Transaction (MIT) - No show</a:t>
            </a:r>
            <a:endParaRPr lang="en-US" sz="1476" dirty="0"/>
          </a:p>
        </p:txBody>
      </p:sp>
      <p:pic>
        <p:nvPicPr>
          <p:cNvPr id="343" name="Image 251" descr="preencoded.png">    </p:cNvPr>
          <p:cNvPicPr>
            <a:picLocks noChangeAspect="1"/>
          </p:cNvPicPr>
          <p:nvPr/>
        </p:nvPicPr>
        <p:blipFill>
          <a:blip r:embed="rId252"/>
          <a:stretch>
            <a:fillRect/>
          </a:stretch>
        </p:blipFill>
        <p:spPr>
          <a:xfrm>
            <a:off x="6549442" y="6636291"/>
            <a:ext cx="1524149" cy="508744"/>
          </a:xfrm>
          <a:prstGeom prst="rect">
            <a:avLst/>
          </a:prstGeom>
        </p:spPr>
      </p:pic>
      <p:pic>
        <p:nvPicPr>
          <p:cNvPr id="344" name="Image 252" descr="preencoded.png">    </p:cNvPr>
          <p:cNvPicPr>
            <a:picLocks noChangeAspect="1"/>
          </p:cNvPicPr>
          <p:nvPr/>
        </p:nvPicPr>
        <p:blipFill>
          <a:blip r:embed="rId253"/>
          <a:stretch>
            <a:fillRect/>
          </a:stretch>
        </p:blipFill>
        <p:spPr>
          <a:xfrm>
            <a:off x="6651427" y="6750619"/>
            <a:ext cx="1320165" cy="266700"/>
          </a:xfrm>
          <a:prstGeom prst="rect">
            <a:avLst/>
          </a:prstGeom>
        </p:spPr>
      </p:pic>
      <p:pic>
        <p:nvPicPr>
          <p:cNvPr id="345" name="Image 253" descr="preencoded.png">    </p:cNvPr>
          <p:cNvPicPr>
            <a:picLocks noChangeAspect="1"/>
          </p:cNvPicPr>
          <p:nvPr/>
        </p:nvPicPr>
        <p:blipFill>
          <a:blip r:embed="rId254"/>
          <a:stretch>
            <a:fillRect/>
          </a:stretch>
        </p:blipFill>
        <p:spPr>
          <a:xfrm>
            <a:off x="6727627" y="6798244"/>
            <a:ext cx="171450" cy="171450"/>
          </a:xfrm>
          <a:prstGeom prst="rect">
            <a:avLst/>
          </a:prstGeom>
        </p:spPr>
      </p:pic>
      <p:sp>
        <p:nvSpPr>
          <p:cNvPr id="346" name="Text 90"/>
          <p:cNvSpPr/>
          <p:nvPr/>
        </p:nvSpPr>
        <p:spPr>
          <a:xfrm>
            <a:off x="6952413" y="680776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47" name="Image 254" descr="preencoded.png">    </p:cNvPr>
          <p:cNvPicPr>
            <a:picLocks noChangeAspect="1"/>
          </p:cNvPicPr>
          <p:nvPr/>
        </p:nvPicPr>
        <p:blipFill>
          <a:blip r:embed="rId255"/>
          <a:stretch>
            <a:fillRect/>
          </a:stretch>
        </p:blipFill>
        <p:spPr>
          <a:xfrm>
            <a:off x="8073591" y="6636291"/>
            <a:ext cx="1524149" cy="508744"/>
          </a:xfrm>
          <a:prstGeom prst="rect">
            <a:avLst/>
          </a:prstGeom>
        </p:spPr>
      </p:pic>
      <p:pic>
        <p:nvPicPr>
          <p:cNvPr id="348" name="Image 255" descr="preencoded.png">    </p:cNvPr>
          <p:cNvPicPr>
            <a:picLocks noChangeAspect="1"/>
          </p:cNvPicPr>
          <p:nvPr/>
        </p:nvPicPr>
        <p:blipFill>
          <a:blip r:embed="rId256"/>
          <a:stretch>
            <a:fillRect/>
          </a:stretch>
        </p:blipFill>
        <p:spPr>
          <a:xfrm>
            <a:off x="8175575" y="6750619"/>
            <a:ext cx="1320165" cy="266700"/>
          </a:xfrm>
          <a:prstGeom prst="rect">
            <a:avLst/>
          </a:prstGeom>
        </p:spPr>
      </p:pic>
      <p:pic>
        <p:nvPicPr>
          <p:cNvPr id="349" name="Image 256" descr="preencoded.png">    </p:cNvPr>
          <p:cNvPicPr>
            <a:picLocks noChangeAspect="1"/>
          </p:cNvPicPr>
          <p:nvPr/>
        </p:nvPicPr>
        <p:blipFill>
          <a:blip r:embed="rId257"/>
          <a:stretch>
            <a:fillRect/>
          </a:stretch>
        </p:blipFill>
        <p:spPr>
          <a:xfrm>
            <a:off x="8251775" y="6798244"/>
            <a:ext cx="171450" cy="171450"/>
          </a:xfrm>
          <a:prstGeom prst="rect">
            <a:avLst/>
          </a:prstGeom>
        </p:spPr>
      </p:pic>
      <p:sp>
        <p:nvSpPr>
          <p:cNvPr id="350" name="Text 91"/>
          <p:cNvSpPr/>
          <p:nvPr/>
        </p:nvSpPr>
        <p:spPr>
          <a:xfrm>
            <a:off x="8476562" y="680776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51" name="Image 257" descr="preencoded.png">    </p:cNvPr>
          <p:cNvPicPr>
            <a:picLocks noChangeAspect="1"/>
          </p:cNvPicPr>
          <p:nvPr/>
        </p:nvPicPr>
        <p:blipFill>
          <a:blip r:embed="rId258"/>
          <a:stretch>
            <a:fillRect/>
          </a:stretch>
        </p:blipFill>
        <p:spPr>
          <a:xfrm>
            <a:off x="9597740" y="6636291"/>
            <a:ext cx="1524149" cy="508744"/>
          </a:xfrm>
          <a:prstGeom prst="rect">
            <a:avLst/>
          </a:prstGeom>
        </p:spPr>
      </p:pic>
      <p:pic>
        <p:nvPicPr>
          <p:cNvPr id="352" name="Image 258" descr="preencoded.png">    </p:cNvPr>
          <p:cNvPicPr>
            <a:picLocks noChangeAspect="1"/>
          </p:cNvPicPr>
          <p:nvPr/>
        </p:nvPicPr>
        <p:blipFill>
          <a:blip r:embed="rId259"/>
          <a:stretch>
            <a:fillRect/>
          </a:stretch>
        </p:blipFill>
        <p:spPr>
          <a:xfrm>
            <a:off x="9699724" y="6750619"/>
            <a:ext cx="1320165" cy="266700"/>
          </a:xfrm>
          <a:prstGeom prst="rect">
            <a:avLst/>
          </a:prstGeom>
        </p:spPr>
      </p:pic>
      <p:pic>
        <p:nvPicPr>
          <p:cNvPr id="353" name="Image 259" descr="preencoded.png">    </p:cNvPr>
          <p:cNvPicPr>
            <a:picLocks noChangeAspect="1"/>
          </p:cNvPicPr>
          <p:nvPr/>
        </p:nvPicPr>
        <p:blipFill>
          <a:blip r:embed="rId260"/>
          <a:stretch>
            <a:fillRect/>
          </a:stretch>
        </p:blipFill>
        <p:spPr>
          <a:xfrm>
            <a:off x="9775924" y="6798244"/>
            <a:ext cx="171450" cy="171450"/>
          </a:xfrm>
          <a:prstGeom prst="rect">
            <a:avLst/>
          </a:prstGeom>
        </p:spPr>
      </p:pic>
      <p:sp>
        <p:nvSpPr>
          <p:cNvPr id="354" name="Text 92"/>
          <p:cNvSpPr/>
          <p:nvPr/>
        </p:nvSpPr>
        <p:spPr>
          <a:xfrm>
            <a:off x="10000710" y="680776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55" name="Image 260" descr="preencoded.png">    </p:cNvPr>
          <p:cNvPicPr>
            <a:picLocks noChangeAspect="1"/>
          </p:cNvPicPr>
          <p:nvPr/>
        </p:nvPicPr>
        <p:blipFill>
          <a:blip r:embed="rId261"/>
          <a:stretch>
            <a:fillRect/>
          </a:stretch>
        </p:blipFill>
        <p:spPr>
          <a:xfrm>
            <a:off x="11121870" y="6636291"/>
            <a:ext cx="1524140" cy="508744"/>
          </a:xfrm>
          <a:prstGeom prst="rect">
            <a:avLst/>
          </a:prstGeom>
        </p:spPr>
      </p:pic>
      <p:pic>
        <p:nvPicPr>
          <p:cNvPr id="356" name="Image 261" descr="preencoded.png">    </p:cNvPr>
          <p:cNvPicPr>
            <a:picLocks noChangeAspect="1"/>
          </p:cNvPicPr>
          <p:nvPr/>
        </p:nvPicPr>
        <p:blipFill>
          <a:blip r:embed="rId262"/>
          <a:stretch>
            <a:fillRect/>
          </a:stretch>
        </p:blipFill>
        <p:spPr>
          <a:xfrm>
            <a:off x="11223854" y="6750619"/>
            <a:ext cx="1320165" cy="266700"/>
          </a:xfrm>
          <a:prstGeom prst="rect">
            <a:avLst/>
          </a:prstGeom>
        </p:spPr>
      </p:pic>
      <p:pic>
        <p:nvPicPr>
          <p:cNvPr id="357" name="Image 262" descr="preencoded.png">    </p:cNvPr>
          <p:cNvPicPr>
            <a:picLocks noChangeAspect="1"/>
          </p:cNvPicPr>
          <p:nvPr/>
        </p:nvPicPr>
        <p:blipFill>
          <a:blip r:embed="rId263"/>
          <a:stretch>
            <a:fillRect/>
          </a:stretch>
        </p:blipFill>
        <p:spPr>
          <a:xfrm>
            <a:off x="11300054" y="6798244"/>
            <a:ext cx="171450" cy="171450"/>
          </a:xfrm>
          <a:prstGeom prst="rect">
            <a:avLst/>
          </a:prstGeom>
        </p:spPr>
      </p:pic>
      <p:sp>
        <p:nvSpPr>
          <p:cNvPr id="358" name="Text 93"/>
          <p:cNvSpPr/>
          <p:nvPr/>
        </p:nvSpPr>
        <p:spPr>
          <a:xfrm>
            <a:off x="11524841" y="680776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59" name="Image 263" descr="preencoded.png">    </p:cNvPr>
          <p:cNvPicPr>
            <a:picLocks noChangeAspect="1"/>
          </p:cNvPicPr>
          <p:nvPr/>
        </p:nvPicPr>
        <p:blipFill>
          <a:blip r:embed="rId264"/>
          <a:stretch>
            <a:fillRect/>
          </a:stretch>
        </p:blipFill>
        <p:spPr>
          <a:xfrm>
            <a:off x="12646000" y="6636291"/>
            <a:ext cx="1524149" cy="508744"/>
          </a:xfrm>
          <a:prstGeom prst="rect">
            <a:avLst/>
          </a:prstGeom>
        </p:spPr>
      </p:pic>
      <p:pic>
        <p:nvPicPr>
          <p:cNvPr id="360" name="Image 264" descr="preencoded.png">    </p:cNvPr>
          <p:cNvPicPr>
            <a:picLocks noChangeAspect="1"/>
          </p:cNvPicPr>
          <p:nvPr/>
        </p:nvPicPr>
        <p:blipFill>
          <a:blip r:embed="rId265"/>
          <a:stretch>
            <a:fillRect/>
          </a:stretch>
        </p:blipFill>
        <p:spPr>
          <a:xfrm>
            <a:off x="12747985" y="6750619"/>
            <a:ext cx="1320165" cy="266700"/>
          </a:xfrm>
          <a:prstGeom prst="rect">
            <a:avLst/>
          </a:prstGeom>
        </p:spPr>
      </p:pic>
      <p:pic>
        <p:nvPicPr>
          <p:cNvPr id="361" name="Image 265" descr="preencoded.png">    </p:cNvPr>
          <p:cNvPicPr>
            <a:picLocks noChangeAspect="1"/>
          </p:cNvPicPr>
          <p:nvPr/>
        </p:nvPicPr>
        <p:blipFill>
          <a:blip r:embed="rId266"/>
          <a:stretch>
            <a:fillRect/>
          </a:stretch>
        </p:blipFill>
        <p:spPr>
          <a:xfrm>
            <a:off x="12824185" y="6798244"/>
            <a:ext cx="171450" cy="171450"/>
          </a:xfrm>
          <a:prstGeom prst="rect">
            <a:avLst/>
          </a:prstGeom>
        </p:spPr>
      </p:pic>
      <p:sp>
        <p:nvSpPr>
          <p:cNvPr id="362" name="Text 94"/>
          <p:cNvSpPr/>
          <p:nvPr/>
        </p:nvSpPr>
        <p:spPr>
          <a:xfrm>
            <a:off x="13048971" y="680776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63" name="Image 266" descr="preencoded.png">    </p:cNvPr>
          <p:cNvPicPr>
            <a:picLocks noChangeAspect="1"/>
          </p:cNvPicPr>
          <p:nvPr/>
        </p:nvPicPr>
        <p:blipFill>
          <a:blip r:embed="rId267"/>
          <a:stretch>
            <a:fillRect/>
          </a:stretch>
        </p:blipFill>
        <p:spPr>
          <a:xfrm>
            <a:off x="14170149" y="6636291"/>
            <a:ext cx="1524149" cy="508744"/>
          </a:xfrm>
          <a:prstGeom prst="rect">
            <a:avLst/>
          </a:prstGeom>
        </p:spPr>
      </p:pic>
      <p:pic>
        <p:nvPicPr>
          <p:cNvPr id="364" name="Image 267" descr="preencoded.png">    </p:cNvPr>
          <p:cNvPicPr>
            <a:picLocks noChangeAspect="1"/>
          </p:cNvPicPr>
          <p:nvPr/>
        </p:nvPicPr>
        <p:blipFill>
          <a:blip r:embed="rId268"/>
          <a:stretch>
            <a:fillRect/>
          </a:stretch>
        </p:blipFill>
        <p:spPr>
          <a:xfrm>
            <a:off x="14272133" y="6750619"/>
            <a:ext cx="1320165" cy="266700"/>
          </a:xfrm>
          <a:prstGeom prst="rect">
            <a:avLst/>
          </a:prstGeom>
        </p:spPr>
      </p:pic>
      <p:pic>
        <p:nvPicPr>
          <p:cNvPr id="365" name="Image 268" descr="preencoded.png">    </p:cNvPr>
          <p:cNvPicPr>
            <a:picLocks noChangeAspect="1"/>
          </p:cNvPicPr>
          <p:nvPr/>
        </p:nvPicPr>
        <p:blipFill>
          <a:blip r:embed="rId269"/>
          <a:stretch>
            <a:fillRect/>
          </a:stretch>
        </p:blipFill>
        <p:spPr>
          <a:xfrm>
            <a:off x="14348333" y="6798244"/>
            <a:ext cx="171450" cy="171450"/>
          </a:xfrm>
          <a:prstGeom prst="rect">
            <a:avLst/>
          </a:prstGeom>
        </p:spPr>
      </p:pic>
      <p:sp>
        <p:nvSpPr>
          <p:cNvPr id="366" name="Text 95"/>
          <p:cNvSpPr/>
          <p:nvPr/>
        </p:nvSpPr>
        <p:spPr>
          <a:xfrm>
            <a:off x="14573120" y="680776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67" name="Image 269" descr="preencoded.png">    </p:cNvPr>
          <p:cNvPicPr>
            <a:picLocks noChangeAspect="1"/>
          </p:cNvPicPr>
          <p:nvPr/>
        </p:nvPicPr>
        <p:blipFill>
          <a:blip r:embed="rId270"/>
          <a:stretch>
            <a:fillRect/>
          </a:stretch>
        </p:blipFill>
        <p:spPr>
          <a:xfrm>
            <a:off x="15694298" y="6636291"/>
            <a:ext cx="1509283" cy="508744"/>
          </a:xfrm>
          <a:prstGeom prst="rect">
            <a:avLst/>
          </a:prstGeom>
        </p:spPr>
      </p:pic>
      <p:pic>
        <p:nvPicPr>
          <p:cNvPr id="368" name="Image 270" descr="preencoded.png">    </p:cNvPr>
          <p:cNvPicPr>
            <a:picLocks noChangeAspect="1"/>
          </p:cNvPicPr>
          <p:nvPr/>
        </p:nvPicPr>
        <p:blipFill>
          <a:blip r:embed="rId271"/>
          <a:stretch>
            <a:fillRect/>
          </a:stretch>
        </p:blipFill>
        <p:spPr>
          <a:xfrm>
            <a:off x="15796282" y="6750619"/>
            <a:ext cx="1320165" cy="266700"/>
          </a:xfrm>
          <a:prstGeom prst="rect">
            <a:avLst/>
          </a:prstGeom>
        </p:spPr>
      </p:pic>
      <p:pic>
        <p:nvPicPr>
          <p:cNvPr id="369" name="Image 271" descr="preencoded.png">    </p:cNvPr>
          <p:cNvPicPr>
            <a:picLocks noChangeAspect="1"/>
          </p:cNvPicPr>
          <p:nvPr/>
        </p:nvPicPr>
        <p:blipFill>
          <a:blip r:embed="rId272"/>
          <a:stretch>
            <a:fillRect/>
          </a:stretch>
        </p:blipFill>
        <p:spPr>
          <a:xfrm>
            <a:off x="15872482" y="6798244"/>
            <a:ext cx="171450" cy="171450"/>
          </a:xfrm>
          <a:prstGeom prst="rect">
            <a:avLst/>
          </a:prstGeom>
        </p:spPr>
      </p:pic>
      <p:sp>
        <p:nvSpPr>
          <p:cNvPr id="370" name="Text 96"/>
          <p:cNvSpPr/>
          <p:nvPr/>
        </p:nvSpPr>
        <p:spPr>
          <a:xfrm>
            <a:off x="16097269" y="6807769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71" name="Image 272" descr="preencoded.png">    </p:cNvPr>
          <p:cNvPicPr>
            <a:picLocks noChangeAspect="1"/>
          </p:cNvPicPr>
          <p:nvPr/>
        </p:nvPicPr>
        <p:blipFill>
          <a:blip r:embed="rId273"/>
          <a:stretch>
            <a:fillRect/>
          </a:stretch>
        </p:blipFill>
        <p:spPr>
          <a:xfrm>
            <a:off x="1084436" y="7145035"/>
            <a:ext cx="16119145" cy="508744"/>
          </a:xfrm>
          <a:prstGeom prst="rect">
            <a:avLst/>
          </a:prstGeom>
        </p:spPr>
      </p:pic>
      <p:pic>
        <p:nvPicPr>
          <p:cNvPr id="372" name="Image 273" descr="preencoded.png">    </p:cNvPr>
          <p:cNvPicPr>
            <a:picLocks noChangeAspect="1"/>
          </p:cNvPicPr>
          <p:nvPr/>
        </p:nvPicPr>
        <p:blipFill>
          <a:blip r:embed="rId274"/>
          <a:stretch>
            <a:fillRect/>
          </a:stretch>
        </p:blipFill>
        <p:spPr>
          <a:xfrm>
            <a:off x="1084436" y="7145041"/>
            <a:ext cx="5465025" cy="508744"/>
          </a:xfrm>
          <a:prstGeom prst="rect">
            <a:avLst/>
          </a:prstGeom>
        </p:spPr>
      </p:pic>
      <p:sp>
        <p:nvSpPr>
          <p:cNvPr id="373" name="Text 97"/>
          <p:cNvSpPr/>
          <p:nvPr/>
        </p:nvSpPr>
        <p:spPr>
          <a:xfrm>
            <a:off x="1245077" y="7265539"/>
            <a:ext cx="4680585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Merchant Initiated Transaction (MIT) - Cancellation</a:t>
            </a:r>
            <a:endParaRPr lang="en-US" sz="1476" dirty="0"/>
          </a:p>
        </p:txBody>
      </p:sp>
      <p:pic>
        <p:nvPicPr>
          <p:cNvPr id="374" name="Image 274" descr="preencoded.png">    </p:cNvPr>
          <p:cNvPicPr>
            <a:picLocks noChangeAspect="1"/>
          </p:cNvPicPr>
          <p:nvPr/>
        </p:nvPicPr>
        <p:blipFill>
          <a:blip r:embed="rId275"/>
          <a:stretch>
            <a:fillRect/>
          </a:stretch>
        </p:blipFill>
        <p:spPr>
          <a:xfrm>
            <a:off x="6549442" y="7145035"/>
            <a:ext cx="1524149" cy="508744"/>
          </a:xfrm>
          <a:prstGeom prst="rect">
            <a:avLst/>
          </a:prstGeom>
        </p:spPr>
      </p:pic>
      <p:pic>
        <p:nvPicPr>
          <p:cNvPr id="375" name="Image 275" descr="preencoded.png">    </p:cNvPr>
          <p:cNvPicPr>
            <a:picLocks noChangeAspect="1"/>
          </p:cNvPicPr>
          <p:nvPr/>
        </p:nvPicPr>
        <p:blipFill>
          <a:blip r:embed="rId276"/>
          <a:stretch>
            <a:fillRect/>
          </a:stretch>
        </p:blipFill>
        <p:spPr>
          <a:xfrm>
            <a:off x="6651427" y="7259363"/>
            <a:ext cx="1320165" cy="266700"/>
          </a:xfrm>
          <a:prstGeom prst="rect">
            <a:avLst/>
          </a:prstGeom>
        </p:spPr>
      </p:pic>
      <p:pic>
        <p:nvPicPr>
          <p:cNvPr id="376" name="Image 276" descr="preencoded.png">    </p:cNvPr>
          <p:cNvPicPr>
            <a:picLocks noChangeAspect="1"/>
          </p:cNvPicPr>
          <p:nvPr/>
        </p:nvPicPr>
        <p:blipFill>
          <a:blip r:embed="rId277"/>
          <a:stretch>
            <a:fillRect/>
          </a:stretch>
        </p:blipFill>
        <p:spPr>
          <a:xfrm>
            <a:off x="6727627" y="7306988"/>
            <a:ext cx="171450" cy="171450"/>
          </a:xfrm>
          <a:prstGeom prst="rect">
            <a:avLst/>
          </a:prstGeom>
        </p:spPr>
      </p:pic>
      <p:sp>
        <p:nvSpPr>
          <p:cNvPr id="377" name="Text 98"/>
          <p:cNvSpPr/>
          <p:nvPr/>
        </p:nvSpPr>
        <p:spPr>
          <a:xfrm>
            <a:off x="6952413" y="731651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78" name="Image 277" descr="preencoded.png">    </p:cNvPr>
          <p:cNvPicPr>
            <a:picLocks noChangeAspect="1"/>
          </p:cNvPicPr>
          <p:nvPr/>
        </p:nvPicPr>
        <p:blipFill>
          <a:blip r:embed="rId278"/>
          <a:stretch>
            <a:fillRect/>
          </a:stretch>
        </p:blipFill>
        <p:spPr>
          <a:xfrm>
            <a:off x="8073591" y="7145035"/>
            <a:ext cx="1524149" cy="508744"/>
          </a:xfrm>
          <a:prstGeom prst="rect">
            <a:avLst/>
          </a:prstGeom>
        </p:spPr>
      </p:pic>
      <p:pic>
        <p:nvPicPr>
          <p:cNvPr id="379" name="Image 278" descr="preencoded.png">    </p:cNvPr>
          <p:cNvPicPr>
            <a:picLocks noChangeAspect="1"/>
          </p:cNvPicPr>
          <p:nvPr/>
        </p:nvPicPr>
        <p:blipFill>
          <a:blip r:embed="rId279"/>
          <a:stretch>
            <a:fillRect/>
          </a:stretch>
        </p:blipFill>
        <p:spPr>
          <a:xfrm>
            <a:off x="8175575" y="7259363"/>
            <a:ext cx="1320165" cy="266700"/>
          </a:xfrm>
          <a:prstGeom prst="rect">
            <a:avLst/>
          </a:prstGeom>
        </p:spPr>
      </p:pic>
      <p:pic>
        <p:nvPicPr>
          <p:cNvPr id="380" name="Image 279" descr="preencoded.png">    </p:cNvPr>
          <p:cNvPicPr>
            <a:picLocks noChangeAspect="1"/>
          </p:cNvPicPr>
          <p:nvPr/>
        </p:nvPicPr>
        <p:blipFill>
          <a:blip r:embed="rId280"/>
          <a:stretch>
            <a:fillRect/>
          </a:stretch>
        </p:blipFill>
        <p:spPr>
          <a:xfrm>
            <a:off x="8251775" y="7306988"/>
            <a:ext cx="171450" cy="171450"/>
          </a:xfrm>
          <a:prstGeom prst="rect">
            <a:avLst/>
          </a:prstGeom>
        </p:spPr>
      </p:pic>
      <p:sp>
        <p:nvSpPr>
          <p:cNvPr id="381" name="Text 99"/>
          <p:cNvSpPr/>
          <p:nvPr/>
        </p:nvSpPr>
        <p:spPr>
          <a:xfrm>
            <a:off x="8476562" y="731651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82" name="Image 280" descr="preencoded.png">    </p:cNvPr>
          <p:cNvPicPr>
            <a:picLocks noChangeAspect="1"/>
          </p:cNvPicPr>
          <p:nvPr/>
        </p:nvPicPr>
        <p:blipFill>
          <a:blip r:embed="rId281"/>
          <a:stretch>
            <a:fillRect/>
          </a:stretch>
        </p:blipFill>
        <p:spPr>
          <a:xfrm>
            <a:off x="9597740" y="7145035"/>
            <a:ext cx="1524149" cy="508744"/>
          </a:xfrm>
          <a:prstGeom prst="rect">
            <a:avLst/>
          </a:prstGeom>
        </p:spPr>
      </p:pic>
      <p:pic>
        <p:nvPicPr>
          <p:cNvPr id="383" name="Image 281" descr="preencoded.png">    </p:cNvPr>
          <p:cNvPicPr>
            <a:picLocks noChangeAspect="1"/>
          </p:cNvPicPr>
          <p:nvPr/>
        </p:nvPicPr>
        <p:blipFill>
          <a:blip r:embed="rId282"/>
          <a:stretch>
            <a:fillRect/>
          </a:stretch>
        </p:blipFill>
        <p:spPr>
          <a:xfrm>
            <a:off x="9699724" y="7259363"/>
            <a:ext cx="1320165" cy="266700"/>
          </a:xfrm>
          <a:prstGeom prst="rect">
            <a:avLst/>
          </a:prstGeom>
        </p:spPr>
      </p:pic>
      <p:pic>
        <p:nvPicPr>
          <p:cNvPr id="384" name="Image 282" descr="preencoded.png">    </p:cNvPr>
          <p:cNvPicPr>
            <a:picLocks noChangeAspect="1"/>
          </p:cNvPicPr>
          <p:nvPr/>
        </p:nvPicPr>
        <p:blipFill>
          <a:blip r:embed="rId283"/>
          <a:stretch>
            <a:fillRect/>
          </a:stretch>
        </p:blipFill>
        <p:spPr>
          <a:xfrm>
            <a:off x="9775924" y="7306988"/>
            <a:ext cx="171450" cy="171450"/>
          </a:xfrm>
          <a:prstGeom prst="rect">
            <a:avLst/>
          </a:prstGeom>
        </p:spPr>
      </p:pic>
      <p:sp>
        <p:nvSpPr>
          <p:cNvPr id="385" name="Text 100"/>
          <p:cNvSpPr/>
          <p:nvPr/>
        </p:nvSpPr>
        <p:spPr>
          <a:xfrm>
            <a:off x="10000710" y="731651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86" name="Image 283" descr="preencoded.png">    </p:cNvPr>
          <p:cNvPicPr>
            <a:picLocks noChangeAspect="1"/>
          </p:cNvPicPr>
          <p:nvPr/>
        </p:nvPicPr>
        <p:blipFill>
          <a:blip r:embed="rId284"/>
          <a:stretch>
            <a:fillRect/>
          </a:stretch>
        </p:blipFill>
        <p:spPr>
          <a:xfrm>
            <a:off x="11121870" y="7145035"/>
            <a:ext cx="1524140" cy="508744"/>
          </a:xfrm>
          <a:prstGeom prst="rect">
            <a:avLst/>
          </a:prstGeom>
        </p:spPr>
      </p:pic>
      <p:pic>
        <p:nvPicPr>
          <p:cNvPr id="387" name="Image 284" descr="preencoded.png">    </p:cNvPr>
          <p:cNvPicPr>
            <a:picLocks noChangeAspect="1"/>
          </p:cNvPicPr>
          <p:nvPr/>
        </p:nvPicPr>
        <p:blipFill>
          <a:blip r:embed="rId285"/>
          <a:stretch>
            <a:fillRect/>
          </a:stretch>
        </p:blipFill>
        <p:spPr>
          <a:xfrm>
            <a:off x="11223854" y="7259363"/>
            <a:ext cx="1320165" cy="266700"/>
          </a:xfrm>
          <a:prstGeom prst="rect">
            <a:avLst/>
          </a:prstGeom>
        </p:spPr>
      </p:pic>
      <p:pic>
        <p:nvPicPr>
          <p:cNvPr id="388" name="Image 285" descr="preencoded.png">    </p:cNvPr>
          <p:cNvPicPr>
            <a:picLocks noChangeAspect="1"/>
          </p:cNvPicPr>
          <p:nvPr/>
        </p:nvPicPr>
        <p:blipFill>
          <a:blip r:embed="rId286"/>
          <a:stretch>
            <a:fillRect/>
          </a:stretch>
        </p:blipFill>
        <p:spPr>
          <a:xfrm>
            <a:off x="11300054" y="7306988"/>
            <a:ext cx="171450" cy="171450"/>
          </a:xfrm>
          <a:prstGeom prst="rect">
            <a:avLst/>
          </a:prstGeom>
        </p:spPr>
      </p:pic>
      <p:sp>
        <p:nvSpPr>
          <p:cNvPr id="389" name="Text 101"/>
          <p:cNvSpPr/>
          <p:nvPr/>
        </p:nvSpPr>
        <p:spPr>
          <a:xfrm>
            <a:off x="11524841" y="731651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90" name="Image 286" descr="preencoded.png">    </p:cNvPr>
          <p:cNvPicPr>
            <a:picLocks noChangeAspect="1"/>
          </p:cNvPicPr>
          <p:nvPr/>
        </p:nvPicPr>
        <p:blipFill>
          <a:blip r:embed="rId287"/>
          <a:stretch>
            <a:fillRect/>
          </a:stretch>
        </p:blipFill>
        <p:spPr>
          <a:xfrm>
            <a:off x="12646000" y="7145035"/>
            <a:ext cx="1524149" cy="508744"/>
          </a:xfrm>
          <a:prstGeom prst="rect">
            <a:avLst/>
          </a:prstGeom>
        </p:spPr>
      </p:pic>
      <p:pic>
        <p:nvPicPr>
          <p:cNvPr id="391" name="Image 287" descr="preencoded.png">    </p:cNvPr>
          <p:cNvPicPr>
            <a:picLocks noChangeAspect="1"/>
          </p:cNvPicPr>
          <p:nvPr/>
        </p:nvPicPr>
        <p:blipFill>
          <a:blip r:embed="rId288"/>
          <a:stretch>
            <a:fillRect/>
          </a:stretch>
        </p:blipFill>
        <p:spPr>
          <a:xfrm>
            <a:off x="12747985" y="7259363"/>
            <a:ext cx="1320165" cy="266700"/>
          </a:xfrm>
          <a:prstGeom prst="rect">
            <a:avLst/>
          </a:prstGeom>
        </p:spPr>
      </p:pic>
      <p:pic>
        <p:nvPicPr>
          <p:cNvPr id="392" name="Image 288" descr="preencoded.png">    </p:cNvPr>
          <p:cNvPicPr>
            <a:picLocks noChangeAspect="1"/>
          </p:cNvPicPr>
          <p:nvPr/>
        </p:nvPicPr>
        <p:blipFill>
          <a:blip r:embed="rId289"/>
          <a:stretch>
            <a:fillRect/>
          </a:stretch>
        </p:blipFill>
        <p:spPr>
          <a:xfrm>
            <a:off x="12824185" y="7306988"/>
            <a:ext cx="171450" cy="171450"/>
          </a:xfrm>
          <a:prstGeom prst="rect">
            <a:avLst/>
          </a:prstGeom>
        </p:spPr>
      </p:pic>
      <p:sp>
        <p:nvSpPr>
          <p:cNvPr id="393" name="Text 102"/>
          <p:cNvSpPr/>
          <p:nvPr/>
        </p:nvSpPr>
        <p:spPr>
          <a:xfrm>
            <a:off x="13048971" y="731651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94" name="Image 289" descr="preencoded.png">    </p:cNvPr>
          <p:cNvPicPr>
            <a:picLocks noChangeAspect="1"/>
          </p:cNvPicPr>
          <p:nvPr/>
        </p:nvPicPr>
        <p:blipFill>
          <a:blip r:embed="rId290"/>
          <a:stretch>
            <a:fillRect/>
          </a:stretch>
        </p:blipFill>
        <p:spPr>
          <a:xfrm>
            <a:off x="14170149" y="7145035"/>
            <a:ext cx="1524149" cy="508744"/>
          </a:xfrm>
          <a:prstGeom prst="rect">
            <a:avLst/>
          </a:prstGeom>
        </p:spPr>
      </p:pic>
      <p:pic>
        <p:nvPicPr>
          <p:cNvPr id="395" name="Image 290" descr="preencoded.png">    </p:cNvPr>
          <p:cNvPicPr>
            <a:picLocks noChangeAspect="1"/>
          </p:cNvPicPr>
          <p:nvPr/>
        </p:nvPicPr>
        <p:blipFill>
          <a:blip r:embed="rId291"/>
          <a:stretch>
            <a:fillRect/>
          </a:stretch>
        </p:blipFill>
        <p:spPr>
          <a:xfrm>
            <a:off x="14272133" y="7259363"/>
            <a:ext cx="1320165" cy="266700"/>
          </a:xfrm>
          <a:prstGeom prst="rect">
            <a:avLst/>
          </a:prstGeom>
        </p:spPr>
      </p:pic>
      <p:pic>
        <p:nvPicPr>
          <p:cNvPr id="396" name="Image 291" descr="preencoded.png">    </p:cNvPr>
          <p:cNvPicPr>
            <a:picLocks noChangeAspect="1"/>
          </p:cNvPicPr>
          <p:nvPr/>
        </p:nvPicPr>
        <p:blipFill>
          <a:blip r:embed="rId292"/>
          <a:stretch>
            <a:fillRect/>
          </a:stretch>
        </p:blipFill>
        <p:spPr>
          <a:xfrm>
            <a:off x="14348333" y="7306988"/>
            <a:ext cx="171450" cy="171450"/>
          </a:xfrm>
          <a:prstGeom prst="rect">
            <a:avLst/>
          </a:prstGeom>
        </p:spPr>
      </p:pic>
      <p:sp>
        <p:nvSpPr>
          <p:cNvPr id="397" name="Text 103"/>
          <p:cNvSpPr/>
          <p:nvPr/>
        </p:nvSpPr>
        <p:spPr>
          <a:xfrm>
            <a:off x="14573120" y="731651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98" name="Image 292" descr="preencoded.png">    </p:cNvPr>
          <p:cNvPicPr>
            <a:picLocks noChangeAspect="1"/>
          </p:cNvPicPr>
          <p:nvPr/>
        </p:nvPicPr>
        <p:blipFill>
          <a:blip r:embed="rId293"/>
          <a:stretch>
            <a:fillRect/>
          </a:stretch>
        </p:blipFill>
        <p:spPr>
          <a:xfrm>
            <a:off x="15694298" y="7145035"/>
            <a:ext cx="1509283" cy="508744"/>
          </a:xfrm>
          <a:prstGeom prst="rect">
            <a:avLst/>
          </a:prstGeom>
        </p:spPr>
      </p:pic>
      <p:pic>
        <p:nvPicPr>
          <p:cNvPr id="399" name="Image 293" descr="preencoded.png">    </p:cNvPr>
          <p:cNvPicPr>
            <a:picLocks noChangeAspect="1"/>
          </p:cNvPicPr>
          <p:nvPr/>
        </p:nvPicPr>
        <p:blipFill>
          <a:blip r:embed="rId294"/>
          <a:stretch>
            <a:fillRect/>
          </a:stretch>
        </p:blipFill>
        <p:spPr>
          <a:xfrm>
            <a:off x="15796282" y="7259363"/>
            <a:ext cx="1320165" cy="266700"/>
          </a:xfrm>
          <a:prstGeom prst="rect">
            <a:avLst/>
          </a:prstGeom>
        </p:spPr>
      </p:pic>
      <p:pic>
        <p:nvPicPr>
          <p:cNvPr id="400" name="Image 294" descr="preencoded.png">    </p:cNvPr>
          <p:cNvPicPr>
            <a:picLocks noChangeAspect="1"/>
          </p:cNvPicPr>
          <p:nvPr/>
        </p:nvPicPr>
        <p:blipFill>
          <a:blip r:embed="rId295"/>
          <a:stretch>
            <a:fillRect/>
          </a:stretch>
        </p:blipFill>
        <p:spPr>
          <a:xfrm>
            <a:off x="15872482" y="7306988"/>
            <a:ext cx="171450" cy="171450"/>
          </a:xfrm>
          <a:prstGeom prst="rect">
            <a:avLst/>
          </a:prstGeom>
        </p:spPr>
      </p:pic>
      <p:sp>
        <p:nvSpPr>
          <p:cNvPr id="401" name="Text 104"/>
          <p:cNvSpPr/>
          <p:nvPr/>
        </p:nvSpPr>
        <p:spPr>
          <a:xfrm>
            <a:off x="16097269" y="731651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402" name="Image 295" descr="preencoded.png">    </p:cNvPr>
          <p:cNvPicPr>
            <a:picLocks noChangeAspect="1"/>
          </p:cNvPicPr>
          <p:nvPr/>
        </p:nvPicPr>
        <p:blipFill>
          <a:blip r:embed="rId296"/>
          <a:stretch>
            <a:fillRect/>
          </a:stretch>
        </p:blipFill>
        <p:spPr>
          <a:xfrm>
            <a:off x="1084436" y="7653779"/>
            <a:ext cx="16119145" cy="508744"/>
          </a:xfrm>
          <a:prstGeom prst="rect">
            <a:avLst/>
          </a:prstGeom>
        </p:spPr>
      </p:pic>
      <p:pic>
        <p:nvPicPr>
          <p:cNvPr id="403" name="Image 296" descr="preencoded.png">    </p:cNvPr>
          <p:cNvPicPr>
            <a:picLocks noChangeAspect="1"/>
          </p:cNvPicPr>
          <p:nvPr/>
        </p:nvPicPr>
        <p:blipFill>
          <a:blip r:embed="rId297"/>
          <a:stretch>
            <a:fillRect/>
          </a:stretch>
        </p:blipFill>
        <p:spPr>
          <a:xfrm>
            <a:off x="1084436" y="7653797"/>
            <a:ext cx="5465025" cy="508744"/>
          </a:xfrm>
          <a:prstGeom prst="rect">
            <a:avLst/>
          </a:prstGeom>
        </p:spPr>
      </p:pic>
      <p:sp>
        <p:nvSpPr>
          <p:cNvPr id="404" name="Text 105"/>
          <p:cNvSpPr/>
          <p:nvPr/>
        </p:nvSpPr>
        <p:spPr>
          <a:xfrm>
            <a:off x="1245077" y="7774307"/>
            <a:ext cx="4730591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Merchant Initiated Transaction (MIT) - Unscheduled</a:t>
            </a:r>
            <a:endParaRPr lang="en-US" sz="1476" dirty="0"/>
          </a:p>
        </p:txBody>
      </p:sp>
      <p:pic>
        <p:nvPicPr>
          <p:cNvPr id="405" name="Image 297" descr="preencoded.png">    </p:cNvPr>
          <p:cNvPicPr>
            <a:picLocks noChangeAspect="1"/>
          </p:cNvPicPr>
          <p:nvPr/>
        </p:nvPicPr>
        <p:blipFill>
          <a:blip r:embed="rId298"/>
          <a:stretch>
            <a:fillRect/>
          </a:stretch>
        </p:blipFill>
        <p:spPr>
          <a:xfrm>
            <a:off x="6549442" y="7653797"/>
            <a:ext cx="1524149" cy="508744"/>
          </a:xfrm>
          <a:prstGeom prst="rect">
            <a:avLst/>
          </a:prstGeom>
        </p:spPr>
      </p:pic>
      <p:pic>
        <p:nvPicPr>
          <p:cNvPr id="406" name="Image 298" descr="preencoded.png">    </p:cNvPr>
          <p:cNvPicPr>
            <a:picLocks noChangeAspect="1"/>
          </p:cNvPicPr>
          <p:nvPr/>
        </p:nvPicPr>
        <p:blipFill>
          <a:blip r:embed="rId299"/>
          <a:stretch>
            <a:fillRect/>
          </a:stretch>
        </p:blipFill>
        <p:spPr>
          <a:xfrm>
            <a:off x="6651427" y="7768125"/>
            <a:ext cx="1320165" cy="266700"/>
          </a:xfrm>
          <a:prstGeom prst="rect">
            <a:avLst/>
          </a:prstGeom>
        </p:spPr>
      </p:pic>
      <p:pic>
        <p:nvPicPr>
          <p:cNvPr id="407" name="Image 299" descr="preencoded.png">    </p:cNvPr>
          <p:cNvPicPr>
            <a:picLocks noChangeAspect="1"/>
          </p:cNvPicPr>
          <p:nvPr/>
        </p:nvPicPr>
        <p:blipFill>
          <a:blip r:embed="rId300"/>
          <a:stretch>
            <a:fillRect/>
          </a:stretch>
        </p:blipFill>
        <p:spPr>
          <a:xfrm>
            <a:off x="6727627" y="7815750"/>
            <a:ext cx="171450" cy="171450"/>
          </a:xfrm>
          <a:prstGeom prst="rect">
            <a:avLst/>
          </a:prstGeom>
        </p:spPr>
      </p:pic>
      <p:sp>
        <p:nvSpPr>
          <p:cNvPr id="408" name="Text 106"/>
          <p:cNvSpPr/>
          <p:nvPr/>
        </p:nvSpPr>
        <p:spPr>
          <a:xfrm>
            <a:off x="6952413" y="7825275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409" name="Image 300" descr="preencoded.png">    </p:cNvPr>
          <p:cNvPicPr>
            <a:picLocks noChangeAspect="1"/>
          </p:cNvPicPr>
          <p:nvPr/>
        </p:nvPicPr>
        <p:blipFill>
          <a:blip r:embed="rId301"/>
          <a:stretch>
            <a:fillRect/>
          </a:stretch>
        </p:blipFill>
        <p:spPr>
          <a:xfrm>
            <a:off x="8073591" y="7653797"/>
            <a:ext cx="1524149" cy="508744"/>
          </a:xfrm>
          <a:prstGeom prst="rect">
            <a:avLst/>
          </a:prstGeom>
        </p:spPr>
      </p:pic>
      <p:pic>
        <p:nvPicPr>
          <p:cNvPr id="410" name="Image 301" descr="preencoded.png">    </p:cNvPr>
          <p:cNvPicPr>
            <a:picLocks noChangeAspect="1"/>
          </p:cNvPicPr>
          <p:nvPr/>
        </p:nvPicPr>
        <p:blipFill>
          <a:blip r:embed="rId302"/>
          <a:stretch>
            <a:fillRect/>
          </a:stretch>
        </p:blipFill>
        <p:spPr>
          <a:xfrm>
            <a:off x="8175575" y="7768125"/>
            <a:ext cx="1320165" cy="266700"/>
          </a:xfrm>
          <a:prstGeom prst="rect">
            <a:avLst/>
          </a:prstGeom>
        </p:spPr>
      </p:pic>
      <p:pic>
        <p:nvPicPr>
          <p:cNvPr id="411" name="Image 302" descr="preencoded.png">    </p:cNvPr>
          <p:cNvPicPr>
            <a:picLocks noChangeAspect="1"/>
          </p:cNvPicPr>
          <p:nvPr/>
        </p:nvPicPr>
        <p:blipFill>
          <a:blip r:embed="rId303"/>
          <a:stretch>
            <a:fillRect/>
          </a:stretch>
        </p:blipFill>
        <p:spPr>
          <a:xfrm>
            <a:off x="8251775" y="7815750"/>
            <a:ext cx="171450" cy="171450"/>
          </a:xfrm>
          <a:prstGeom prst="rect">
            <a:avLst/>
          </a:prstGeom>
        </p:spPr>
      </p:pic>
      <p:sp>
        <p:nvSpPr>
          <p:cNvPr id="412" name="Text 107"/>
          <p:cNvSpPr/>
          <p:nvPr/>
        </p:nvSpPr>
        <p:spPr>
          <a:xfrm>
            <a:off x="8476562" y="7825275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413" name="Image 303" descr="preencoded.png">    </p:cNvPr>
          <p:cNvPicPr>
            <a:picLocks noChangeAspect="1"/>
          </p:cNvPicPr>
          <p:nvPr/>
        </p:nvPicPr>
        <p:blipFill>
          <a:blip r:embed="rId304"/>
          <a:stretch>
            <a:fillRect/>
          </a:stretch>
        </p:blipFill>
        <p:spPr>
          <a:xfrm>
            <a:off x="9597740" y="7653797"/>
            <a:ext cx="1524149" cy="508744"/>
          </a:xfrm>
          <a:prstGeom prst="rect">
            <a:avLst/>
          </a:prstGeom>
        </p:spPr>
      </p:pic>
      <p:pic>
        <p:nvPicPr>
          <p:cNvPr id="414" name="Image 304" descr="preencoded.png">    </p:cNvPr>
          <p:cNvPicPr>
            <a:picLocks noChangeAspect="1"/>
          </p:cNvPicPr>
          <p:nvPr/>
        </p:nvPicPr>
        <p:blipFill>
          <a:blip r:embed="rId305"/>
          <a:stretch>
            <a:fillRect/>
          </a:stretch>
        </p:blipFill>
        <p:spPr>
          <a:xfrm>
            <a:off x="9699724" y="7768125"/>
            <a:ext cx="1320165" cy="266700"/>
          </a:xfrm>
          <a:prstGeom prst="rect">
            <a:avLst/>
          </a:prstGeom>
        </p:spPr>
      </p:pic>
      <p:pic>
        <p:nvPicPr>
          <p:cNvPr id="415" name="Image 305" descr="preencoded.png">    </p:cNvPr>
          <p:cNvPicPr>
            <a:picLocks noChangeAspect="1"/>
          </p:cNvPicPr>
          <p:nvPr/>
        </p:nvPicPr>
        <p:blipFill>
          <a:blip r:embed="rId306"/>
          <a:stretch>
            <a:fillRect/>
          </a:stretch>
        </p:blipFill>
        <p:spPr>
          <a:xfrm>
            <a:off x="9775924" y="7815750"/>
            <a:ext cx="171450" cy="171450"/>
          </a:xfrm>
          <a:prstGeom prst="rect">
            <a:avLst/>
          </a:prstGeom>
        </p:spPr>
      </p:pic>
      <p:sp>
        <p:nvSpPr>
          <p:cNvPr id="416" name="Text 108"/>
          <p:cNvSpPr/>
          <p:nvPr/>
        </p:nvSpPr>
        <p:spPr>
          <a:xfrm>
            <a:off x="10000710" y="7825275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417" name="Image 306" descr="preencoded.png">    </p:cNvPr>
          <p:cNvPicPr>
            <a:picLocks noChangeAspect="1"/>
          </p:cNvPicPr>
          <p:nvPr/>
        </p:nvPicPr>
        <p:blipFill>
          <a:blip r:embed="rId307"/>
          <a:stretch>
            <a:fillRect/>
          </a:stretch>
        </p:blipFill>
        <p:spPr>
          <a:xfrm>
            <a:off x="11121870" y="7653797"/>
            <a:ext cx="1524140" cy="508744"/>
          </a:xfrm>
          <a:prstGeom prst="rect">
            <a:avLst/>
          </a:prstGeom>
        </p:spPr>
      </p:pic>
      <p:pic>
        <p:nvPicPr>
          <p:cNvPr id="418" name="Image 307" descr="preencoded.png">    </p:cNvPr>
          <p:cNvPicPr>
            <a:picLocks noChangeAspect="1"/>
          </p:cNvPicPr>
          <p:nvPr/>
        </p:nvPicPr>
        <p:blipFill>
          <a:blip r:embed="rId308"/>
          <a:stretch>
            <a:fillRect/>
          </a:stretch>
        </p:blipFill>
        <p:spPr>
          <a:xfrm>
            <a:off x="11223854" y="7768125"/>
            <a:ext cx="1320165" cy="266700"/>
          </a:xfrm>
          <a:prstGeom prst="rect">
            <a:avLst/>
          </a:prstGeom>
        </p:spPr>
      </p:pic>
      <p:pic>
        <p:nvPicPr>
          <p:cNvPr id="419" name="Image 308" descr="preencoded.png">    </p:cNvPr>
          <p:cNvPicPr>
            <a:picLocks noChangeAspect="1"/>
          </p:cNvPicPr>
          <p:nvPr/>
        </p:nvPicPr>
        <p:blipFill>
          <a:blip r:embed="rId309"/>
          <a:stretch>
            <a:fillRect/>
          </a:stretch>
        </p:blipFill>
        <p:spPr>
          <a:xfrm>
            <a:off x="11300054" y="7815750"/>
            <a:ext cx="171450" cy="171450"/>
          </a:xfrm>
          <a:prstGeom prst="rect">
            <a:avLst/>
          </a:prstGeom>
        </p:spPr>
      </p:pic>
      <p:sp>
        <p:nvSpPr>
          <p:cNvPr id="420" name="Text 109"/>
          <p:cNvSpPr/>
          <p:nvPr/>
        </p:nvSpPr>
        <p:spPr>
          <a:xfrm>
            <a:off x="11524841" y="7825275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421" name="Image 309" descr="preencoded.png">    </p:cNvPr>
          <p:cNvPicPr>
            <a:picLocks noChangeAspect="1"/>
          </p:cNvPicPr>
          <p:nvPr/>
        </p:nvPicPr>
        <p:blipFill>
          <a:blip r:embed="rId310"/>
          <a:stretch>
            <a:fillRect/>
          </a:stretch>
        </p:blipFill>
        <p:spPr>
          <a:xfrm>
            <a:off x="12646000" y="7653797"/>
            <a:ext cx="1524149" cy="508744"/>
          </a:xfrm>
          <a:prstGeom prst="rect">
            <a:avLst/>
          </a:prstGeom>
        </p:spPr>
      </p:pic>
      <p:pic>
        <p:nvPicPr>
          <p:cNvPr id="422" name="Image 310" descr="preencoded.png">    </p:cNvPr>
          <p:cNvPicPr>
            <a:picLocks noChangeAspect="1"/>
          </p:cNvPicPr>
          <p:nvPr/>
        </p:nvPicPr>
        <p:blipFill>
          <a:blip r:embed="rId311"/>
          <a:stretch>
            <a:fillRect/>
          </a:stretch>
        </p:blipFill>
        <p:spPr>
          <a:xfrm>
            <a:off x="12747985" y="7768125"/>
            <a:ext cx="1320165" cy="266700"/>
          </a:xfrm>
          <a:prstGeom prst="rect">
            <a:avLst/>
          </a:prstGeom>
        </p:spPr>
      </p:pic>
      <p:pic>
        <p:nvPicPr>
          <p:cNvPr id="423" name="Image 311" descr="preencoded.png">    </p:cNvPr>
          <p:cNvPicPr>
            <a:picLocks noChangeAspect="1"/>
          </p:cNvPicPr>
          <p:nvPr/>
        </p:nvPicPr>
        <p:blipFill>
          <a:blip r:embed="rId312"/>
          <a:stretch>
            <a:fillRect/>
          </a:stretch>
        </p:blipFill>
        <p:spPr>
          <a:xfrm>
            <a:off x="12824185" y="7815750"/>
            <a:ext cx="171450" cy="171450"/>
          </a:xfrm>
          <a:prstGeom prst="rect">
            <a:avLst/>
          </a:prstGeom>
        </p:spPr>
      </p:pic>
      <p:sp>
        <p:nvSpPr>
          <p:cNvPr id="424" name="Text 110"/>
          <p:cNvSpPr/>
          <p:nvPr/>
        </p:nvSpPr>
        <p:spPr>
          <a:xfrm>
            <a:off x="13048971" y="7825275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425" name="Image 312" descr="preencoded.png">    </p:cNvPr>
          <p:cNvPicPr>
            <a:picLocks noChangeAspect="1"/>
          </p:cNvPicPr>
          <p:nvPr/>
        </p:nvPicPr>
        <p:blipFill>
          <a:blip r:embed="rId313"/>
          <a:stretch>
            <a:fillRect/>
          </a:stretch>
        </p:blipFill>
        <p:spPr>
          <a:xfrm>
            <a:off x="14170149" y="7653797"/>
            <a:ext cx="1524149" cy="508744"/>
          </a:xfrm>
          <a:prstGeom prst="rect">
            <a:avLst/>
          </a:prstGeom>
        </p:spPr>
      </p:pic>
      <p:pic>
        <p:nvPicPr>
          <p:cNvPr id="426" name="Image 313" descr="preencoded.png">    </p:cNvPr>
          <p:cNvPicPr>
            <a:picLocks noChangeAspect="1"/>
          </p:cNvPicPr>
          <p:nvPr/>
        </p:nvPicPr>
        <p:blipFill>
          <a:blip r:embed="rId314"/>
          <a:stretch>
            <a:fillRect/>
          </a:stretch>
        </p:blipFill>
        <p:spPr>
          <a:xfrm>
            <a:off x="14272133" y="7768125"/>
            <a:ext cx="1320165" cy="266700"/>
          </a:xfrm>
          <a:prstGeom prst="rect">
            <a:avLst/>
          </a:prstGeom>
        </p:spPr>
      </p:pic>
      <p:pic>
        <p:nvPicPr>
          <p:cNvPr id="427" name="Image 314" descr="preencoded.png">    </p:cNvPr>
          <p:cNvPicPr>
            <a:picLocks noChangeAspect="1"/>
          </p:cNvPicPr>
          <p:nvPr/>
        </p:nvPicPr>
        <p:blipFill>
          <a:blip r:embed="rId315"/>
          <a:stretch>
            <a:fillRect/>
          </a:stretch>
        </p:blipFill>
        <p:spPr>
          <a:xfrm>
            <a:off x="14348333" y="7815750"/>
            <a:ext cx="171450" cy="171450"/>
          </a:xfrm>
          <a:prstGeom prst="rect">
            <a:avLst/>
          </a:prstGeom>
        </p:spPr>
      </p:pic>
      <p:sp>
        <p:nvSpPr>
          <p:cNvPr id="428" name="Text 111"/>
          <p:cNvSpPr/>
          <p:nvPr/>
        </p:nvSpPr>
        <p:spPr>
          <a:xfrm>
            <a:off x="14573120" y="7825275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429" name="Image 315" descr="preencoded.png">    </p:cNvPr>
          <p:cNvPicPr>
            <a:picLocks noChangeAspect="1"/>
          </p:cNvPicPr>
          <p:nvPr/>
        </p:nvPicPr>
        <p:blipFill>
          <a:blip r:embed="rId316"/>
          <a:stretch>
            <a:fillRect/>
          </a:stretch>
        </p:blipFill>
        <p:spPr>
          <a:xfrm>
            <a:off x="15694279" y="7653797"/>
            <a:ext cx="1509302" cy="508744"/>
          </a:xfrm>
          <a:prstGeom prst="rect">
            <a:avLst/>
          </a:prstGeom>
        </p:spPr>
      </p:pic>
      <p:pic>
        <p:nvPicPr>
          <p:cNvPr id="430" name="Image 316" descr="preencoded.png">    </p:cNvPr>
          <p:cNvPicPr>
            <a:picLocks noChangeAspect="1"/>
          </p:cNvPicPr>
          <p:nvPr/>
        </p:nvPicPr>
        <p:blipFill>
          <a:blip r:embed="rId317"/>
          <a:stretch>
            <a:fillRect/>
          </a:stretch>
        </p:blipFill>
        <p:spPr>
          <a:xfrm>
            <a:off x="15796264" y="7768125"/>
            <a:ext cx="1320165" cy="266700"/>
          </a:xfrm>
          <a:prstGeom prst="rect">
            <a:avLst/>
          </a:prstGeom>
        </p:spPr>
      </p:pic>
      <p:pic>
        <p:nvPicPr>
          <p:cNvPr id="431" name="Image 317" descr="preencoded.png">    </p:cNvPr>
          <p:cNvPicPr>
            <a:picLocks noChangeAspect="1"/>
          </p:cNvPicPr>
          <p:nvPr/>
        </p:nvPicPr>
        <p:blipFill>
          <a:blip r:embed="rId318"/>
          <a:stretch>
            <a:fillRect/>
          </a:stretch>
        </p:blipFill>
        <p:spPr>
          <a:xfrm>
            <a:off x="15872464" y="7815750"/>
            <a:ext cx="171450" cy="171450"/>
          </a:xfrm>
          <a:prstGeom prst="rect">
            <a:avLst/>
          </a:prstGeom>
        </p:spPr>
      </p:pic>
      <p:sp>
        <p:nvSpPr>
          <p:cNvPr id="432" name="Text 112"/>
          <p:cNvSpPr/>
          <p:nvPr/>
        </p:nvSpPr>
        <p:spPr>
          <a:xfrm>
            <a:off x="16097250" y="7825275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433" name="Image 318" descr="preencoded.png">    </p:cNvPr>
          <p:cNvPicPr>
            <a:picLocks noChangeAspect="1"/>
          </p:cNvPicPr>
          <p:nvPr/>
        </p:nvPicPr>
        <p:blipFill>
          <a:blip r:embed="rId319"/>
          <a:stretch>
            <a:fillRect/>
          </a:stretch>
        </p:blipFill>
        <p:spPr>
          <a:xfrm>
            <a:off x="1084436" y="8162522"/>
            <a:ext cx="16119145" cy="495354"/>
          </a:xfrm>
          <a:prstGeom prst="rect">
            <a:avLst/>
          </a:prstGeom>
        </p:spPr>
      </p:pic>
      <p:pic>
        <p:nvPicPr>
          <p:cNvPr id="434" name="Image 319" descr="preencoded.png">    </p:cNvPr>
          <p:cNvPicPr>
            <a:picLocks noChangeAspect="1"/>
          </p:cNvPicPr>
          <p:nvPr/>
        </p:nvPicPr>
        <p:blipFill>
          <a:blip r:embed="rId320"/>
          <a:stretch>
            <a:fillRect/>
          </a:stretch>
        </p:blipFill>
        <p:spPr>
          <a:xfrm>
            <a:off x="1084436" y="8162515"/>
            <a:ext cx="5465025" cy="495361"/>
          </a:xfrm>
          <a:prstGeom prst="rect">
            <a:avLst/>
          </a:prstGeom>
        </p:spPr>
      </p:pic>
      <p:sp>
        <p:nvSpPr>
          <p:cNvPr id="435" name="Text 113"/>
          <p:cNvSpPr/>
          <p:nvPr/>
        </p:nvSpPr>
        <p:spPr>
          <a:xfrm>
            <a:off x="1245077" y="8283000"/>
            <a:ext cx="1530191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Card Verification</a:t>
            </a:r>
            <a:endParaRPr lang="en-US" sz="1476" dirty="0"/>
          </a:p>
        </p:txBody>
      </p:sp>
      <p:pic>
        <p:nvPicPr>
          <p:cNvPr id="436" name="Image 320" descr="preencoded.png">    </p:cNvPr>
          <p:cNvPicPr>
            <a:picLocks noChangeAspect="1"/>
          </p:cNvPicPr>
          <p:nvPr/>
        </p:nvPicPr>
        <p:blipFill>
          <a:blip r:embed="rId321"/>
          <a:stretch>
            <a:fillRect/>
          </a:stretch>
        </p:blipFill>
        <p:spPr>
          <a:xfrm>
            <a:off x="6549442" y="8162522"/>
            <a:ext cx="1524149" cy="495354"/>
          </a:xfrm>
          <a:prstGeom prst="rect">
            <a:avLst/>
          </a:prstGeom>
        </p:spPr>
      </p:pic>
      <p:pic>
        <p:nvPicPr>
          <p:cNvPr id="437" name="Image 321" descr="preencoded.png">    </p:cNvPr>
          <p:cNvPicPr>
            <a:picLocks noChangeAspect="1"/>
          </p:cNvPicPr>
          <p:nvPr/>
        </p:nvPicPr>
        <p:blipFill>
          <a:blip r:embed="rId322"/>
          <a:stretch>
            <a:fillRect/>
          </a:stretch>
        </p:blipFill>
        <p:spPr>
          <a:xfrm>
            <a:off x="6651427" y="8276850"/>
            <a:ext cx="1320165" cy="266700"/>
          </a:xfrm>
          <a:prstGeom prst="rect">
            <a:avLst/>
          </a:prstGeom>
        </p:spPr>
      </p:pic>
      <p:pic>
        <p:nvPicPr>
          <p:cNvPr id="438" name="Image 322" descr="preencoded.png">    </p:cNvPr>
          <p:cNvPicPr>
            <a:picLocks noChangeAspect="1"/>
          </p:cNvPicPr>
          <p:nvPr/>
        </p:nvPicPr>
        <p:blipFill>
          <a:blip r:embed="rId323"/>
          <a:stretch>
            <a:fillRect/>
          </a:stretch>
        </p:blipFill>
        <p:spPr>
          <a:xfrm>
            <a:off x="6727627" y="8324475"/>
            <a:ext cx="171450" cy="171450"/>
          </a:xfrm>
          <a:prstGeom prst="rect">
            <a:avLst/>
          </a:prstGeom>
        </p:spPr>
      </p:pic>
      <p:sp>
        <p:nvSpPr>
          <p:cNvPr id="439" name="Text 114"/>
          <p:cNvSpPr/>
          <p:nvPr/>
        </p:nvSpPr>
        <p:spPr>
          <a:xfrm>
            <a:off x="6952413" y="8334000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440" name="Image 323" descr="preencoded.png">    </p:cNvPr>
          <p:cNvPicPr>
            <a:picLocks noChangeAspect="1"/>
          </p:cNvPicPr>
          <p:nvPr/>
        </p:nvPicPr>
        <p:blipFill>
          <a:blip r:embed="rId324"/>
          <a:stretch>
            <a:fillRect/>
          </a:stretch>
        </p:blipFill>
        <p:spPr>
          <a:xfrm>
            <a:off x="8073591" y="8162522"/>
            <a:ext cx="1524149" cy="495354"/>
          </a:xfrm>
          <a:prstGeom prst="rect">
            <a:avLst/>
          </a:prstGeom>
        </p:spPr>
      </p:pic>
      <p:pic>
        <p:nvPicPr>
          <p:cNvPr id="441" name="Image 324" descr="preencoded.png">    </p:cNvPr>
          <p:cNvPicPr>
            <a:picLocks noChangeAspect="1"/>
          </p:cNvPicPr>
          <p:nvPr/>
        </p:nvPicPr>
        <p:blipFill>
          <a:blip r:embed="rId325"/>
          <a:stretch>
            <a:fillRect/>
          </a:stretch>
        </p:blipFill>
        <p:spPr>
          <a:xfrm>
            <a:off x="8175575" y="8276850"/>
            <a:ext cx="1320165" cy="266700"/>
          </a:xfrm>
          <a:prstGeom prst="rect">
            <a:avLst/>
          </a:prstGeom>
        </p:spPr>
      </p:pic>
      <p:pic>
        <p:nvPicPr>
          <p:cNvPr id="442" name="Image 325" descr="preencoded.png">    </p:cNvPr>
          <p:cNvPicPr>
            <a:picLocks noChangeAspect="1"/>
          </p:cNvPicPr>
          <p:nvPr/>
        </p:nvPicPr>
        <p:blipFill>
          <a:blip r:embed="rId326"/>
          <a:stretch>
            <a:fillRect/>
          </a:stretch>
        </p:blipFill>
        <p:spPr>
          <a:xfrm>
            <a:off x="8251775" y="8324475"/>
            <a:ext cx="171450" cy="171450"/>
          </a:xfrm>
          <a:prstGeom prst="rect">
            <a:avLst/>
          </a:prstGeom>
        </p:spPr>
      </p:pic>
      <p:sp>
        <p:nvSpPr>
          <p:cNvPr id="443" name="Text 115"/>
          <p:cNvSpPr/>
          <p:nvPr/>
        </p:nvSpPr>
        <p:spPr>
          <a:xfrm>
            <a:off x="8476562" y="8334000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444" name="Image 326" descr="preencoded.png">    </p:cNvPr>
          <p:cNvPicPr>
            <a:picLocks noChangeAspect="1"/>
          </p:cNvPicPr>
          <p:nvPr/>
        </p:nvPicPr>
        <p:blipFill>
          <a:blip r:embed="rId327"/>
          <a:stretch>
            <a:fillRect/>
          </a:stretch>
        </p:blipFill>
        <p:spPr>
          <a:xfrm>
            <a:off x="9597740" y="8162522"/>
            <a:ext cx="1524149" cy="495354"/>
          </a:xfrm>
          <a:prstGeom prst="rect">
            <a:avLst/>
          </a:prstGeom>
        </p:spPr>
      </p:pic>
      <p:pic>
        <p:nvPicPr>
          <p:cNvPr id="445" name="Image 327" descr="preencoded.png">    </p:cNvPr>
          <p:cNvPicPr>
            <a:picLocks noChangeAspect="1"/>
          </p:cNvPicPr>
          <p:nvPr/>
        </p:nvPicPr>
        <p:blipFill>
          <a:blip r:embed="rId328"/>
          <a:stretch>
            <a:fillRect/>
          </a:stretch>
        </p:blipFill>
        <p:spPr>
          <a:xfrm>
            <a:off x="9847362" y="8276850"/>
            <a:ext cx="1024890" cy="266700"/>
          </a:xfrm>
          <a:prstGeom prst="rect">
            <a:avLst/>
          </a:prstGeom>
        </p:spPr>
      </p:pic>
      <p:pic>
        <p:nvPicPr>
          <p:cNvPr id="446" name="Image 328" descr="preencoded.png">    </p:cNvPr>
          <p:cNvPicPr>
            <a:picLocks noChangeAspect="1"/>
          </p:cNvPicPr>
          <p:nvPr/>
        </p:nvPicPr>
        <p:blipFill>
          <a:blip r:embed="rId329"/>
          <a:stretch>
            <a:fillRect/>
          </a:stretch>
        </p:blipFill>
        <p:spPr>
          <a:xfrm>
            <a:off x="9923562" y="8324475"/>
            <a:ext cx="171450" cy="171450"/>
          </a:xfrm>
          <a:prstGeom prst="rect">
            <a:avLst/>
          </a:prstGeom>
        </p:spPr>
      </p:pic>
      <p:sp>
        <p:nvSpPr>
          <p:cNvPr id="447" name="Text 116"/>
          <p:cNvSpPr/>
          <p:nvPr/>
        </p:nvSpPr>
        <p:spPr>
          <a:xfrm>
            <a:off x="10148348" y="8334000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448" name="Image 329" descr="preencoded.png">    </p:cNvPr>
          <p:cNvPicPr>
            <a:picLocks noChangeAspect="1"/>
          </p:cNvPicPr>
          <p:nvPr/>
        </p:nvPicPr>
        <p:blipFill>
          <a:blip r:embed="rId330"/>
          <a:stretch>
            <a:fillRect/>
          </a:stretch>
        </p:blipFill>
        <p:spPr>
          <a:xfrm>
            <a:off x="11121870" y="8162522"/>
            <a:ext cx="1524140" cy="495354"/>
          </a:xfrm>
          <a:prstGeom prst="rect">
            <a:avLst/>
          </a:prstGeom>
        </p:spPr>
      </p:pic>
      <p:pic>
        <p:nvPicPr>
          <p:cNvPr id="449" name="Image 330" descr="preencoded.png">    </p:cNvPr>
          <p:cNvPicPr>
            <a:picLocks noChangeAspect="1"/>
          </p:cNvPicPr>
          <p:nvPr/>
        </p:nvPicPr>
        <p:blipFill>
          <a:blip r:embed="rId331"/>
          <a:stretch>
            <a:fillRect/>
          </a:stretch>
        </p:blipFill>
        <p:spPr>
          <a:xfrm>
            <a:off x="11223854" y="8276850"/>
            <a:ext cx="1320165" cy="266700"/>
          </a:xfrm>
          <a:prstGeom prst="rect">
            <a:avLst/>
          </a:prstGeom>
        </p:spPr>
      </p:pic>
      <p:pic>
        <p:nvPicPr>
          <p:cNvPr id="450" name="Image 331" descr="preencoded.png">    </p:cNvPr>
          <p:cNvPicPr>
            <a:picLocks noChangeAspect="1"/>
          </p:cNvPicPr>
          <p:nvPr/>
        </p:nvPicPr>
        <p:blipFill>
          <a:blip r:embed="rId332"/>
          <a:stretch>
            <a:fillRect/>
          </a:stretch>
        </p:blipFill>
        <p:spPr>
          <a:xfrm>
            <a:off x="11300054" y="8324475"/>
            <a:ext cx="171450" cy="171450"/>
          </a:xfrm>
          <a:prstGeom prst="rect">
            <a:avLst/>
          </a:prstGeom>
        </p:spPr>
      </p:pic>
      <p:sp>
        <p:nvSpPr>
          <p:cNvPr id="451" name="Text 117"/>
          <p:cNvSpPr/>
          <p:nvPr/>
        </p:nvSpPr>
        <p:spPr>
          <a:xfrm>
            <a:off x="11524841" y="8334000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452" name="Image 332" descr="preencoded.png">    </p:cNvPr>
          <p:cNvPicPr>
            <a:picLocks noChangeAspect="1"/>
          </p:cNvPicPr>
          <p:nvPr/>
        </p:nvPicPr>
        <p:blipFill>
          <a:blip r:embed="rId333"/>
          <a:stretch>
            <a:fillRect/>
          </a:stretch>
        </p:blipFill>
        <p:spPr>
          <a:xfrm>
            <a:off x="12646000" y="8162522"/>
            <a:ext cx="1524149" cy="495354"/>
          </a:xfrm>
          <a:prstGeom prst="rect">
            <a:avLst/>
          </a:prstGeom>
        </p:spPr>
      </p:pic>
      <p:pic>
        <p:nvPicPr>
          <p:cNvPr id="453" name="Image 333" descr="preencoded.png">    </p:cNvPr>
          <p:cNvPicPr>
            <a:picLocks noChangeAspect="1"/>
          </p:cNvPicPr>
          <p:nvPr/>
        </p:nvPicPr>
        <p:blipFill>
          <a:blip r:embed="rId334"/>
          <a:stretch>
            <a:fillRect/>
          </a:stretch>
        </p:blipFill>
        <p:spPr>
          <a:xfrm>
            <a:off x="12747985" y="8276850"/>
            <a:ext cx="1320165" cy="266700"/>
          </a:xfrm>
          <a:prstGeom prst="rect">
            <a:avLst/>
          </a:prstGeom>
        </p:spPr>
      </p:pic>
      <p:pic>
        <p:nvPicPr>
          <p:cNvPr id="454" name="Image 334" descr="preencoded.png">    </p:cNvPr>
          <p:cNvPicPr>
            <a:picLocks noChangeAspect="1"/>
          </p:cNvPicPr>
          <p:nvPr/>
        </p:nvPicPr>
        <p:blipFill>
          <a:blip r:embed="rId335"/>
          <a:stretch>
            <a:fillRect/>
          </a:stretch>
        </p:blipFill>
        <p:spPr>
          <a:xfrm>
            <a:off x="12824185" y="8324475"/>
            <a:ext cx="171450" cy="171450"/>
          </a:xfrm>
          <a:prstGeom prst="rect">
            <a:avLst/>
          </a:prstGeom>
        </p:spPr>
      </p:pic>
      <p:sp>
        <p:nvSpPr>
          <p:cNvPr id="455" name="Text 118"/>
          <p:cNvSpPr/>
          <p:nvPr/>
        </p:nvSpPr>
        <p:spPr>
          <a:xfrm>
            <a:off x="13048971" y="8334000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456" name="Image 335" descr="preencoded.png">    </p:cNvPr>
          <p:cNvPicPr>
            <a:picLocks noChangeAspect="1"/>
          </p:cNvPicPr>
          <p:nvPr/>
        </p:nvPicPr>
        <p:blipFill>
          <a:blip r:embed="rId336"/>
          <a:stretch>
            <a:fillRect/>
          </a:stretch>
        </p:blipFill>
        <p:spPr>
          <a:xfrm>
            <a:off x="14170149" y="8162522"/>
            <a:ext cx="1524149" cy="495354"/>
          </a:xfrm>
          <a:prstGeom prst="rect">
            <a:avLst/>
          </a:prstGeom>
        </p:spPr>
      </p:pic>
      <p:pic>
        <p:nvPicPr>
          <p:cNvPr id="457" name="Image 336" descr="preencoded.png">    </p:cNvPr>
          <p:cNvPicPr>
            <a:picLocks noChangeAspect="1"/>
          </p:cNvPicPr>
          <p:nvPr/>
        </p:nvPicPr>
        <p:blipFill>
          <a:blip r:embed="rId337"/>
          <a:stretch>
            <a:fillRect/>
          </a:stretch>
        </p:blipFill>
        <p:spPr>
          <a:xfrm>
            <a:off x="14272133" y="8276850"/>
            <a:ext cx="1320165" cy="266700"/>
          </a:xfrm>
          <a:prstGeom prst="rect">
            <a:avLst/>
          </a:prstGeom>
        </p:spPr>
      </p:pic>
      <p:pic>
        <p:nvPicPr>
          <p:cNvPr id="458" name="Image 337" descr="preencoded.png">    </p:cNvPr>
          <p:cNvPicPr>
            <a:picLocks noChangeAspect="1"/>
          </p:cNvPicPr>
          <p:nvPr/>
        </p:nvPicPr>
        <p:blipFill>
          <a:blip r:embed="rId338"/>
          <a:stretch>
            <a:fillRect/>
          </a:stretch>
        </p:blipFill>
        <p:spPr>
          <a:xfrm>
            <a:off x="14348333" y="8324475"/>
            <a:ext cx="171450" cy="171450"/>
          </a:xfrm>
          <a:prstGeom prst="rect">
            <a:avLst/>
          </a:prstGeom>
        </p:spPr>
      </p:pic>
      <p:sp>
        <p:nvSpPr>
          <p:cNvPr id="459" name="Text 119"/>
          <p:cNvSpPr/>
          <p:nvPr/>
        </p:nvSpPr>
        <p:spPr>
          <a:xfrm>
            <a:off x="14573120" y="8334000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460" name="Image 338" descr="preencoded.png">    </p:cNvPr>
          <p:cNvPicPr>
            <a:picLocks noChangeAspect="1"/>
          </p:cNvPicPr>
          <p:nvPr/>
        </p:nvPicPr>
        <p:blipFill>
          <a:blip r:embed="rId339"/>
          <a:stretch>
            <a:fillRect/>
          </a:stretch>
        </p:blipFill>
        <p:spPr>
          <a:xfrm>
            <a:off x="15694298" y="8162522"/>
            <a:ext cx="1509283" cy="495354"/>
          </a:xfrm>
          <a:prstGeom prst="rect">
            <a:avLst/>
          </a:prstGeom>
        </p:spPr>
      </p:pic>
      <p:pic>
        <p:nvPicPr>
          <p:cNvPr id="461" name="Image 339" descr="preencoded.png">    </p:cNvPr>
          <p:cNvPicPr>
            <a:picLocks noChangeAspect="1"/>
          </p:cNvPicPr>
          <p:nvPr/>
        </p:nvPicPr>
        <p:blipFill>
          <a:blip r:embed="rId340"/>
          <a:stretch>
            <a:fillRect/>
          </a:stretch>
        </p:blipFill>
        <p:spPr>
          <a:xfrm>
            <a:off x="15796282" y="8276850"/>
            <a:ext cx="1320165" cy="266700"/>
          </a:xfrm>
          <a:prstGeom prst="rect">
            <a:avLst/>
          </a:prstGeom>
        </p:spPr>
      </p:pic>
      <p:pic>
        <p:nvPicPr>
          <p:cNvPr id="462" name="Image 340" descr="preencoded.png">    </p:cNvPr>
          <p:cNvPicPr>
            <a:picLocks noChangeAspect="1"/>
          </p:cNvPicPr>
          <p:nvPr/>
        </p:nvPicPr>
        <p:blipFill>
          <a:blip r:embed="rId341"/>
          <a:stretch>
            <a:fillRect/>
          </a:stretch>
        </p:blipFill>
        <p:spPr>
          <a:xfrm>
            <a:off x="15872482" y="8324475"/>
            <a:ext cx="171450" cy="171450"/>
          </a:xfrm>
          <a:prstGeom prst="rect">
            <a:avLst/>
          </a:prstGeom>
        </p:spPr>
      </p:pic>
      <p:sp>
        <p:nvSpPr>
          <p:cNvPr id="463" name="Text 120"/>
          <p:cNvSpPr/>
          <p:nvPr/>
        </p:nvSpPr>
        <p:spPr>
          <a:xfrm>
            <a:off x="16097269" y="8334000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sp>
        <p:nvSpPr>
          <p:cNvPr id="464" name="Text 121"/>
          <p:cNvSpPr/>
          <p:nvPr/>
        </p:nvSpPr>
        <p:spPr>
          <a:xfrm>
            <a:off x="7753387" y="9048750"/>
            <a:ext cx="2950369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30"/>
              </a:lnSpc>
              <a:buNone/>
            </a:pPr>
            <a:r>
              <a:rPr lang="en-US" sz="1687" dirty="0">
                <a:solidFill>
                  <a:srgbClr val="767676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Table continues in next slide</a:t>
            </a:r>
            <a:endParaRPr lang="en-US" sz="168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6"/>
            <a:ext cx="18288000" cy="964570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71042" y="642640"/>
            <a:ext cx="16145921" cy="971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6325"/>
              </a:lnSpc>
              <a:buNone/>
            </a:pPr>
            <a:r>
              <a:rPr lang="en-US" sz="5060" dirty="0">
                <a:solidFill>
                  <a:srgbClr val="444444"/>
                </a:solidFill>
                <a:latin typeface="Santander Headline" pitchFamily="34" charset="0"/>
                <a:ea typeface="Santander Headline" pitchFamily="34" charset="-122"/>
                <a:cs typeface="Santander Headline" pitchFamily="34" charset="-120"/>
              </a:rPr>
              <a:t>Value proposition main atributes</a:t>
            </a:r>
            <a:endParaRPr lang="en-US" sz="506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4713" y="1987786"/>
            <a:ext cx="3748646" cy="3346999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556033" y="2309099"/>
            <a:ext cx="3106015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73"/>
              </a:lnSpc>
              <a:buNone/>
            </a:pPr>
            <a:r>
              <a:rPr lang="en-US" sz="2952" b="1" dirty="0">
                <a:solidFill>
                  <a:srgbClr val="444444"/>
                </a:solidFill>
                <a:latin typeface="Santander Headline" pitchFamily="34" charset="0"/>
                <a:ea typeface="Santander Headline" pitchFamily="34" charset="-122"/>
                <a:cs typeface="Santander Headline" pitchFamily="34" charset="-120"/>
              </a:rPr>
              <a:t>Local Processing, Global Reach</a:t>
            </a:r>
            <a:endParaRPr lang="en-US" sz="2952" dirty="0"/>
          </a:p>
        </p:txBody>
      </p:sp>
      <p:sp>
        <p:nvSpPr>
          <p:cNvPr id="6" name="Text 2"/>
          <p:cNvSpPr/>
          <p:nvPr/>
        </p:nvSpPr>
        <p:spPr>
          <a:xfrm>
            <a:off x="5556033" y="3380556"/>
            <a:ext cx="3106015" cy="1611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Route recurring payments through local acquirers in each market — improving approval rates and reducing cross-border fees across seven countries.</a:t>
            </a:r>
            <a:endParaRPr lang="en-US" sz="1476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4660" y="1987786"/>
            <a:ext cx="3748646" cy="3346999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9625980" y="2309099"/>
            <a:ext cx="3106015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73"/>
              </a:lnSpc>
              <a:buNone/>
            </a:pPr>
            <a:r>
              <a:rPr lang="en-US" sz="2952" b="1" dirty="0">
                <a:solidFill>
                  <a:srgbClr val="444444"/>
                </a:solidFill>
                <a:latin typeface="Santander Headline" pitchFamily="34" charset="0"/>
                <a:ea typeface="Santander Headline" pitchFamily="34" charset="-122"/>
                <a:cs typeface="Santander Headline" pitchFamily="34" charset="-120"/>
              </a:rPr>
              <a:t>Automate Billing, Eliminate Complexity</a:t>
            </a:r>
            <a:endParaRPr lang="en-US" sz="2952" dirty="0"/>
          </a:p>
        </p:txBody>
      </p:sp>
      <p:sp>
        <p:nvSpPr>
          <p:cNvPr id="9" name="Text 4"/>
          <p:cNvSpPr/>
          <p:nvPr/>
        </p:nvSpPr>
        <p:spPr>
          <a:xfrm>
            <a:off x="9625980" y="3809181"/>
            <a:ext cx="3106015" cy="1611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Define plans, enroll customers once, and let the engine handle charges, retries, and settlements automatically — no custom billing infrastructure needed.</a:t>
            </a:r>
            <a:endParaRPr lang="en-US" sz="1476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4713" y="5656097"/>
            <a:ext cx="3748646" cy="3346999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5556033" y="5977410"/>
            <a:ext cx="3065851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73"/>
              </a:lnSpc>
              <a:buNone/>
            </a:pPr>
            <a:r>
              <a:rPr lang="en-US" sz="2952" b="1" dirty="0">
                <a:solidFill>
                  <a:srgbClr val="444444"/>
                </a:solidFill>
                <a:latin typeface="Santander Headline" pitchFamily="34" charset="0"/>
                <a:ea typeface="Santander Headline" pitchFamily="34" charset="-122"/>
                <a:cs typeface="Santander Headline" pitchFamily="34" charset="-120"/>
              </a:rPr>
              <a:t>Secure by Design</a:t>
            </a:r>
            <a:endParaRPr lang="en-US" sz="2952" dirty="0"/>
          </a:p>
        </p:txBody>
      </p:sp>
      <p:sp>
        <p:nvSpPr>
          <p:cNvPr id="12" name="Text 6"/>
          <p:cNvSpPr/>
          <p:nvPr/>
        </p:nvSpPr>
        <p:spPr>
          <a:xfrm>
            <a:off x="5556033" y="6620242"/>
            <a:ext cx="3106015" cy="1611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Tokenized card-on-file storage and 3D Secure support protect every recurring transaction without adding friction to the customer experience.</a:t>
            </a:r>
            <a:endParaRPr lang="en-US" sz="1476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04660" y="5656097"/>
            <a:ext cx="3748646" cy="3346999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9625980" y="5977410"/>
            <a:ext cx="3065851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73"/>
              </a:lnSpc>
              <a:buNone/>
            </a:pPr>
            <a:r>
              <a:rPr lang="en-US" sz="2952" b="1" dirty="0">
                <a:solidFill>
                  <a:srgbClr val="444444"/>
                </a:solidFill>
                <a:latin typeface="Santander Headline" pitchFamily="34" charset="0"/>
                <a:ea typeface="Santander Headline" pitchFamily="34" charset="-122"/>
                <a:cs typeface="Santander Headline" pitchFamily="34" charset="-120"/>
              </a:rPr>
              <a:t>Full Control from One Portal</a:t>
            </a:r>
            <a:endParaRPr lang="en-US" sz="2952" dirty="0"/>
          </a:p>
        </p:txBody>
      </p:sp>
      <p:sp>
        <p:nvSpPr>
          <p:cNvPr id="15" name="Text 8"/>
          <p:cNvSpPr/>
          <p:nvPr/>
        </p:nvSpPr>
        <p:spPr>
          <a:xfrm>
            <a:off x="9625980" y="7048867"/>
            <a:ext cx="3106015" cy="1611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Manage plans, subscribers, payment status, refunds, and reporting across all markets from a single web portal — real-time visibility with zero code.</a:t>
            </a:r>
            <a:endParaRPr lang="en-US" sz="1476" dirty="0"/>
          </a:p>
        </p:txBody>
      </p:sp>
      <p:sp>
        <p:nvSpPr>
          <p:cNvPr id="16" name="Text 9"/>
          <p:cNvSpPr/>
          <p:nvPr/>
        </p:nvSpPr>
        <p:spPr>
          <a:xfrm>
            <a:off x="1071042" y="321329"/>
            <a:ext cx="820103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30"/>
              </a:lnSpc>
              <a:buNone/>
            </a:pPr>
            <a:r>
              <a:rPr lang="en-US" sz="1687" dirty="0">
                <a:solidFill>
                  <a:srgbClr val="767676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Product</a:t>
            </a:r>
            <a:endParaRPr lang="en-US" sz="1687" dirty="0"/>
          </a:p>
        </p:txBody>
      </p:sp>
      <p:sp>
        <p:nvSpPr>
          <p:cNvPr id="17" name="Text 10"/>
          <p:cNvSpPr/>
          <p:nvPr/>
        </p:nvSpPr>
        <p:spPr>
          <a:xfrm>
            <a:off x="1959192" y="321329"/>
            <a:ext cx="3900488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30"/>
              </a:lnSpc>
              <a:buNone/>
            </a:pPr>
            <a:r>
              <a:rPr lang="en-US" sz="1687" dirty="0">
                <a:solidFill>
                  <a:srgbClr val="222222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Recurring payments - Local solutions</a:t>
            </a:r>
            <a:endParaRPr lang="en-US" sz="168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774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1312"/>
            <a:ext cx="18288000" cy="32385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071042" y="321312"/>
            <a:ext cx="820103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30"/>
              </a:lnSpc>
              <a:buNone/>
            </a:pPr>
            <a:r>
              <a:rPr lang="en-US" sz="1687" dirty="0">
                <a:solidFill>
                  <a:srgbClr val="767676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Product</a:t>
            </a:r>
            <a:endParaRPr lang="en-US" sz="1687" dirty="0"/>
          </a:p>
        </p:txBody>
      </p:sp>
      <p:sp>
        <p:nvSpPr>
          <p:cNvPr id="5" name="Text 1"/>
          <p:cNvSpPr/>
          <p:nvPr/>
        </p:nvSpPr>
        <p:spPr>
          <a:xfrm>
            <a:off x="1959192" y="321312"/>
            <a:ext cx="3910489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30"/>
              </a:lnSpc>
              <a:buNone/>
            </a:pPr>
            <a:r>
              <a:rPr lang="en-US" sz="1687" dirty="0">
                <a:solidFill>
                  <a:srgbClr val="222222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Recurring Payments - Local Solutions</a:t>
            </a:r>
            <a:endParaRPr lang="en-US" sz="1687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042" y="859306"/>
            <a:ext cx="16119146" cy="535520"/>
          </a:xfrm>
          <a:prstGeom prst="rect">
            <a:avLst/>
          </a:prstGeom>
        </p:spPr>
      </p:pic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042" y="859264"/>
            <a:ext cx="5551736" cy="535520"/>
          </a:xfrm>
          <a:prstGeom prst="rect">
            <a:avLst/>
          </a:prstGeom>
        </p:spPr>
      </p:pic>
      <p:pic>
        <p:nvPicPr>
          <p:cNvPr id="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2777" y="859264"/>
            <a:ext cx="1509601" cy="535520"/>
          </a:xfrm>
          <a:prstGeom prst="rect">
            <a:avLst/>
          </a:prstGeom>
        </p:spPr>
      </p:pic>
      <p:sp>
        <p:nvSpPr>
          <p:cNvPr id="9" name="Text 2"/>
          <p:cNvSpPr/>
          <p:nvPr/>
        </p:nvSpPr>
        <p:spPr>
          <a:xfrm>
            <a:off x="6802673" y="983117"/>
            <a:ext cx="930116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Argentina</a:t>
            </a:r>
            <a:endParaRPr lang="en-US" sz="1476" dirty="0"/>
          </a:p>
        </p:txBody>
      </p:sp>
      <p:pic>
        <p:nvPicPr>
          <p:cNvPr id="1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8151" y="1016577"/>
            <a:ext cx="214208" cy="214208"/>
          </a:xfrm>
          <a:prstGeom prst="rect">
            <a:avLst/>
          </a:prstGeom>
        </p:spPr>
      </p:pic>
      <p:pic>
        <p:nvPicPr>
          <p:cNvPr id="11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2378" y="859264"/>
            <a:ext cx="1509601" cy="535520"/>
          </a:xfrm>
          <a:prstGeom prst="rect">
            <a:avLst/>
          </a:prstGeom>
        </p:spPr>
      </p:pic>
      <p:sp>
        <p:nvSpPr>
          <p:cNvPr id="12" name="Text 3"/>
          <p:cNvSpPr/>
          <p:nvPr/>
        </p:nvSpPr>
        <p:spPr>
          <a:xfrm>
            <a:off x="8498402" y="983117"/>
            <a:ext cx="540068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Brasil</a:t>
            </a:r>
            <a:endParaRPr lang="en-US" sz="1476" dirty="0"/>
          </a:p>
        </p:txBody>
      </p:sp>
      <p:pic>
        <p:nvPicPr>
          <p:cNvPr id="13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61661" y="1016577"/>
            <a:ext cx="214208" cy="214208"/>
          </a:xfrm>
          <a:prstGeom prst="rect">
            <a:avLst/>
          </a:prstGeom>
        </p:spPr>
      </p:pic>
      <p:pic>
        <p:nvPicPr>
          <p:cNvPr id="14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41979" y="859264"/>
            <a:ext cx="1509601" cy="535520"/>
          </a:xfrm>
          <a:prstGeom prst="rect">
            <a:avLst/>
          </a:prstGeom>
        </p:spPr>
      </p:pic>
      <p:sp>
        <p:nvSpPr>
          <p:cNvPr id="15" name="Text 4"/>
          <p:cNvSpPr/>
          <p:nvPr/>
        </p:nvSpPr>
        <p:spPr>
          <a:xfrm>
            <a:off x="10040410" y="983117"/>
            <a:ext cx="470059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Chile</a:t>
            </a:r>
            <a:endParaRPr lang="en-US" sz="1476" dirty="0"/>
          </a:p>
        </p:txBody>
      </p:sp>
      <p:pic>
        <p:nvPicPr>
          <p:cNvPr id="16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39040" y="1016577"/>
            <a:ext cx="214208" cy="214208"/>
          </a:xfrm>
          <a:prstGeom prst="rect">
            <a:avLst/>
          </a:prstGeom>
        </p:spPr>
      </p:pic>
      <p:pic>
        <p:nvPicPr>
          <p:cNvPr id="17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151580" y="859264"/>
            <a:ext cx="1509601" cy="535520"/>
          </a:xfrm>
          <a:prstGeom prst="rect">
            <a:avLst/>
          </a:prstGeom>
        </p:spPr>
      </p:pic>
      <p:sp>
        <p:nvSpPr>
          <p:cNvPr id="18" name="Text 5"/>
          <p:cNvSpPr/>
          <p:nvPr/>
        </p:nvSpPr>
        <p:spPr>
          <a:xfrm>
            <a:off x="11457031" y="983117"/>
            <a:ext cx="670084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México</a:t>
            </a:r>
            <a:endParaRPr lang="en-US" sz="1476" dirty="0"/>
          </a:p>
        </p:txBody>
      </p:sp>
      <p:pic>
        <p:nvPicPr>
          <p:cNvPr id="19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141473" y="1016577"/>
            <a:ext cx="214208" cy="214208"/>
          </a:xfrm>
          <a:prstGeom prst="rect">
            <a:avLst/>
          </a:prstGeom>
        </p:spPr>
      </p:pic>
      <p:pic>
        <p:nvPicPr>
          <p:cNvPr id="20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661181" y="859264"/>
            <a:ext cx="1509601" cy="535520"/>
          </a:xfrm>
          <a:prstGeom prst="rect">
            <a:avLst/>
          </a:prstGeom>
        </p:spPr>
      </p:pic>
      <p:sp>
        <p:nvSpPr>
          <p:cNvPr id="21" name="Text 6"/>
          <p:cNvSpPr/>
          <p:nvPr/>
        </p:nvSpPr>
        <p:spPr>
          <a:xfrm>
            <a:off x="12903268" y="983117"/>
            <a:ext cx="800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Uruguay</a:t>
            </a:r>
            <a:endParaRPr lang="en-US" sz="1476" dirty="0"/>
          </a:p>
        </p:txBody>
      </p:sp>
      <p:pic>
        <p:nvPicPr>
          <p:cNvPr id="22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3714307" y="1016577"/>
            <a:ext cx="214208" cy="214208"/>
          </a:xfrm>
          <a:prstGeom prst="rect">
            <a:avLst/>
          </a:prstGeom>
        </p:spPr>
      </p:pic>
      <p:pic>
        <p:nvPicPr>
          <p:cNvPr id="23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170782" y="859264"/>
            <a:ext cx="1509601" cy="535520"/>
          </a:xfrm>
          <a:prstGeom prst="rect">
            <a:avLst/>
          </a:prstGeom>
        </p:spPr>
      </p:pic>
      <p:sp>
        <p:nvSpPr>
          <p:cNvPr id="24" name="Text 7"/>
          <p:cNvSpPr/>
          <p:nvPr/>
        </p:nvSpPr>
        <p:spPr>
          <a:xfrm>
            <a:off x="14470912" y="983117"/>
            <a:ext cx="68008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España</a:t>
            </a:r>
            <a:endParaRPr lang="en-US" sz="1476" dirty="0"/>
          </a:p>
        </p:txBody>
      </p:sp>
      <p:pic>
        <p:nvPicPr>
          <p:cNvPr id="25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165958" y="1016577"/>
            <a:ext cx="214208" cy="214208"/>
          </a:xfrm>
          <a:prstGeom prst="rect">
            <a:avLst/>
          </a:prstGeom>
        </p:spPr>
      </p:pic>
      <p:pic>
        <p:nvPicPr>
          <p:cNvPr id="26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5680382" y="859264"/>
            <a:ext cx="1509810" cy="535520"/>
          </a:xfrm>
          <a:prstGeom prst="rect">
            <a:avLst/>
          </a:prstGeom>
        </p:spPr>
      </p:pic>
      <p:sp>
        <p:nvSpPr>
          <p:cNvPr id="27" name="Text 8"/>
          <p:cNvSpPr/>
          <p:nvPr/>
        </p:nvSpPr>
        <p:spPr>
          <a:xfrm>
            <a:off x="15913577" y="983117"/>
            <a:ext cx="820103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Portugal</a:t>
            </a:r>
            <a:endParaRPr lang="en-US" sz="1476" dirty="0"/>
          </a:p>
        </p:txBody>
      </p:sp>
      <p:pic>
        <p:nvPicPr>
          <p:cNvPr id="28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6742606" y="1016577"/>
            <a:ext cx="214208" cy="214208"/>
          </a:xfrm>
          <a:prstGeom prst="rect">
            <a:avLst/>
          </a:prstGeom>
        </p:spPr>
      </p:pic>
      <p:pic>
        <p:nvPicPr>
          <p:cNvPr id="29" name="Image 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71042" y="1501993"/>
            <a:ext cx="16145921" cy="6138396"/>
          </a:xfrm>
          <a:prstGeom prst="rect">
            <a:avLst/>
          </a:prstGeom>
        </p:spPr>
      </p:pic>
      <p:pic>
        <p:nvPicPr>
          <p:cNvPr id="30" name="Image 19" descr="preencoded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84436" y="1515383"/>
            <a:ext cx="16119145" cy="542214"/>
          </a:xfrm>
          <a:prstGeom prst="rect">
            <a:avLst/>
          </a:prstGeom>
        </p:spPr>
      </p:pic>
      <p:pic>
        <p:nvPicPr>
          <p:cNvPr id="31" name="Image 20" descr="preencoded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84436" y="1515385"/>
            <a:ext cx="5465025" cy="542214"/>
          </a:xfrm>
          <a:prstGeom prst="rect">
            <a:avLst/>
          </a:prstGeom>
        </p:spPr>
      </p:pic>
      <p:sp>
        <p:nvSpPr>
          <p:cNvPr id="32" name="Text 9"/>
          <p:cNvSpPr/>
          <p:nvPr/>
        </p:nvSpPr>
        <p:spPr>
          <a:xfrm>
            <a:off x="1245096" y="1676041"/>
            <a:ext cx="5197261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Zero Value Authorization</a:t>
            </a:r>
            <a:endParaRPr lang="en-US" sz="1476" dirty="0"/>
          </a:p>
        </p:txBody>
      </p:sp>
      <p:pic>
        <p:nvPicPr>
          <p:cNvPr id="33" name="Image 21" descr="preencoded.png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549442" y="1515383"/>
            <a:ext cx="1524149" cy="542214"/>
          </a:xfrm>
          <a:prstGeom prst="rect">
            <a:avLst/>
          </a:prstGeom>
        </p:spPr>
      </p:pic>
      <p:pic>
        <p:nvPicPr>
          <p:cNvPr id="34" name="Image 22" descr="preencoded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651427" y="1646446"/>
            <a:ext cx="1320165" cy="266700"/>
          </a:xfrm>
          <a:prstGeom prst="rect">
            <a:avLst/>
          </a:prstGeom>
        </p:spPr>
      </p:pic>
      <p:pic>
        <p:nvPicPr>
          <p:cNvPr id="35" name="Image 23" descr="preencoded.png">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727627" y="1694071"/>
            <a:ext cx="171450" cy="171450"/>
          </a:xfrm>
          <a:prstGeom prst="rect">
            <a:avLst/>
          </a:prstGeom>
        </p:spPr>
      </p:pic>
      <p:sp>
        <p:nvSpPr>
          <p:cNvPr id="36" name="Text 10"/>
          <p:cNvSpPr/>
          <p:nvPr/>
        </p:nvSpPr>
        <p:spPr>
          <a:xfrm>
            <a:off x="6952413" y="170359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7" name="Image 24" descr="preencoded.png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073591" y="1515383"/>
            <a:ext cx="1524149" cy="542214"/>
          </a:xfrm>
          <a:prstGeom prst="rect">
            <a:avLst/>
          </a:prstGeom>
        </p:spPr>
      </p:pic>
      <p:pic>
        <p:nvPicPr>
          <p:cNvPr id="38" name="Image 25" descr="preencoded.png">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8175575" y="1646446"/>
            <a:ext cx="1320165" cy="266700"/>
          </a:xfrm>
          <a:prstGeom prst="rect">
            <a:avLst/>
          </a:prstGeom>
        </p:spPr>
      </p:pic>
      <p:pic>
        <p:nvPicPr>
          <p:cNvPr id="39" name="Image 26" descr="preencoded.png">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8251775" y="1694071"/>
            <a:ext cx="171450" cy="171450"/>
          </a:xfrm>
          <a:prstGeom prst="rect">
            <a:avLst/>
          </a:prstGeom>
        </p:spPr>
      </p:pic>
      <p:sp>
        <p:nvSpPr>
          <p:cNvPr id="40" name="Text 11"/>
          <p:cNvSpPr/>
          <p:nvPr/>
        </p:nvSpPr>
        <p:spPr>
          <a:xfrm>
            <a:off x="8476562" y="170359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41" name="Image 27" descr="preencoded.png">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9597740" y="1515383"/>
            <a:ext cx="1524149" cy="542214"/>
          </a:xfrm>
          <a:prstGeom prst="rect">
            <a:avLst/>
          </a:prstGeom>
        </p:spPr>
      </p:pic>
      <p:pic>
        <p:nvPicPr>
          <p:cNvPr id="42" name="Image 28" descr="preencoded.png">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9847362" y="1646446"/>
            <a:ext cx="1024890" cy="266700"/>
          </a:xfrm>
          <a:prstGeom prst="rect">
            <a:avLst/>
          </a:prstGeom>
        </p:spPr>
      </p:pic>
      <p:pic>
        <p:nvPicPr>
          <p:cNvPr id="43" name="Image 29" descr="preencoded.png">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9923562" y="1694071"/>
            <a:ext cx="171450" cy="171450"/>
          </a:xfrm>
          <a:prstGeom prst="rect">
            <a:avLst/>
          </a:prstGeom>
        </p:spPr>
      </p:pic>
      <p:sp>
        <p:nvSpPr>
          <p:cNvPr id="44" name="Text 12"/>
          <p:cNvSpPr/>
          <p:nvPr/>
        </p:nvSpPr>
        <p:spPr>
          <a:xfrm>
            <a:off x="10148348" y="1703596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45" name="Image 30" descr="preencoded.png">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1121870" y="1515385"/>
            <a:ext cx="1524140" cy="542214"/>
          </a:xfrm>
          <a:prstGeom prst="rect">
            <a:avLst/>
          </a:prstGeom>
        </p:spPr>
      </p:pic>
      <p:pic>
        <p:nvPicPr>
          <p:cNvPr id="46" name="Image 31" descr="preencoded.png">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11223854" y="1646448"/>
            <a:ext cx="1320165" cy="266700"/>
          </a:xfrm>
          <a:prstGeom prst="rect">
            <a:avLst/>
          </a:prstGeom>
        </p:spPr>
      </p:pic>
      <p:pic>
        <p:nvPicPr>
          <p:cNvPr id="47" name="Image 32" descr="preencoded.png">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1300054" y="1694073"/>
            <a:ext cx="171450" cy="171450"/>
          </a:xfrm>
          <a:prstGeom prst="rect">
            <a:avLst/>
          </a:prstGeom>
        </p:spPr>
      </p:pic>
      <p:sp>
        <p:nvSpPr>
          <p:cNvPr id="48" name="Text 13"/>
          <p:cNvSpPr/>
          <p:nvPr/>
        </p:nvSpPr>
        <p:spPr>
          <a:xfrm>
            <a:off x="11524841" y="170359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49" name="Image 33" descr="preencoded.png">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12646000" y="1515385"/>
            <a:ext cx="1524149" cy="542214"/>
          </a:xfrm>
          <a:prstGeom prst="rect">
            <a:avLst/>
          </a:prstGeom>
        </p:spPr>
      </p:pic>
      <p:pic>
        <p:nvPicPr>
          <p:cNvPr id="50" name="Image 34" descr="preencoded.png">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12747985" y="1646448"/>
            <a:ext cx="1320165" cy="266700"/>
          </a:xfrm>
          <a:prstGeom prst="rect">
            <a:avLst/>
          </a:prstGeom>
        </p:spPr>
      </p:pic>
      <p:pic>
        <p:nvPicPr>
          <p:cNvPr id="51" name="Image 35" descr="preencoded.png">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12824185" y="1694073"/>
            <a:ext cx="171450" cy="171450"/>
          </a:xfrm>
          <a:prstGeom prst="rect">
            <a:avLst/>
          </a:prstGeom>
        </p:spPr>
      </p:pic>
      <p:sp>
        <p:nvSpPr>
          <p:cNvPr id="52" name="Text 14"/>
          <p:cNvSpPr/>
          <p:nvPr/>
        </p:nvSpPr>
        <p:spPr>
          <a:xfrm>
            <a:off x="13048971" y="170359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53" name="Image 36" descr="preencoded.png">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14170149" y="1515385"/>
            <a:ext cx="1524149" cy="542214"/>
          </a:xfrm>
          <a:prstGeom prst="rect">
            <a:avLst/>
          </a:prstGeom>
        </p:spPr>
      </p:pic>
      <p:pic>
        <p:nvPicPr>
          <p:cNvPr id="54" name="Image 37" descr="preencoded.png">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14272133" y="1646448"/>
            <a:ext cx="1320165" cy="266700"/>
          </a:xfrm>
          <a:prstGeom prst="rect">
            <a:avLst/>
          </a:prstGeom>
        </p:spPr>
      </p:pic>
      <p:pic>
        <p:nvPicPr>
          <p:cNvPr id="55" name="Image 38" descr="preencoded.png">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14348333" y="1694073"/>
            <a:ext cx="171450" cy="171450"/>
          </a:xfrm>
          <a:prstGeom prst="rect">
            <a:avLst/>
          </a:prstGeom>
        </p:spPr>
      </p:pic>
      <p:sp>
        <p:nvSpPr>
          <p:cNvPr id="56" name="Text 15"/>
          <p:cNvSpPr/>
          <p:nvPr/>
        </p:nvSpPr>
        <p:spPr>
          <a:xfrm>
            <a:off x="14573120" y="170359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57" name="Image 39" descr="preencoded.png">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15694279" y="1515385"/>
            <a:ext cx="1509302" cy="542214"/>
          </a:xfrm>
          <a:prstGeom prst="rect">
            <a:avLst/>
          </a:prstGeom>
        </p:spPr>
      </p:pic>
      <p:pic>
        <p:nvPicPr>
          <p:cNvPr id="58" name="Image 40" descr="preencoded.png">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15796264" y="1646448"/>
            <a:ext cx="1320165" cy="266700"/>
          </a:xfrm>
          <a:prstGeom prst="rect">
            <a:avLst/>
          </a:prstGeom>
        </p:spPr>
      </p:pic>
      <p:pic>
        <p:nvPicPr>
          <p:cNvPr id="59" name="Image 41" descr="preencoded.png">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15872464" y="1694073"/>
            <a:ext cx="171450" cy="171450"/>
          </a:xfrm>
          <a:prstGeom prst="rect">
            <a:avLst/>
          </a:prstGeom>
        </p:spPr>
      </p:pic>
      <p:sp>
        <p:nvSpPr>
          <p:cNvPr id="60" name="Text 16"/>
          <p:cNvSpPr/>
          <p:nvPr/>
        </p:nvSpPr>
        <p:spPr>
          <a:xfrm>
            <a:off x="16097250" y="170359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61" name="Image 42" descr="preencoded.png">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1084436" y="2057597"/>
            <a:ext cx="16119145" cy="508744"/>
          </a:xfrm>
          <a:prstGeom prst="rect">
            <a:avLst/>
          </a:prstGeom>
        </p:spPr>
      </p:pic>
      <p:pic>
        <p:nvPicPr>
          <p:cNvPr id="62" name="Image 43" descr="preencoded.png">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1084436" y="2057595"/>
            <a:ext cx="5465025" cy="508744"/>
          </a:xfrm>
          <a:prstGeom prst="rect">
            <a:avLst/>
          </a:prstGeom>
        </p:spPr>
      </p:pic>
      <p:sp>
        <p:nvSpPr>
          <p:cNvPr id="63" name="Text 17"/>
          <p:cNvSpPr/>
          <p:nvPr/>
        </p:nvSpPr>
        <p:spPr>
          <a:xfrm>
            <a:off x="1245077" y="2178084"/>
            <a:ext cx="2460308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Dynamic Billing Descriptor</a:t>
            </a:r>
            <a:endParaRPr lang="en-US" sz="1476" dirty="0"/>
          </a:p>
        </p:txBody>
      </p:sp>
      <p:pic>
        <p:nvPicPr>
          <p:cNvPr id="64" name="Image 44" descr="preencoded.png">    </p:cNvPr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6549442" y="2057597"/>
            <a:ext cx="1524149" cy="508744"/>
          </a:xfrm>
          <a:prstGeom prst="rect">
            <a:avLst/>
          </a:prstGeom>
        </p:spPr>
      </p:pic>
      <p:pic>
        <p:nvPicPr>
          <p:cNvPr id="65" name="Image 45" descr="preencoded.png">    </p:cNvPr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6651427" y="2171925"/>
            <a:ext cx="1320165" cy="266700"/>
          </a:xfrm>
          <a:prstGeom prst="rect">
            <a:avLst/>
          </a:prstGeom>
        </p:spPr>
      </p:pic>
      <p:pic>
        <p:nvPicPr>
          <p:cNvPr id="66" name="Image 46" descr="preencoded.png">    </p:cNvPr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6727627" y="2219550"/>
            <a:ext cx="171450" cy="171450"/>
          </a:xfrm>
          <a:prstGeom prst="rect">
            <a:avLst/>
          </a:prstGeom>
        </p:spPr>
      </p:pic>
      <p:sp>
        <p:nvSpPr>
          <p:cNvPr id="67" name="Text 18"/>
          <p:cNvSpPr/>
          <p:nvPr/>
        </p:nvSpPr>
        <p:spPr>
          <a:xfrm>
            <a:off x="6952413" y="2229075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68" name="Image 47" descr="preencoded.png">    </p:cNvPr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8073591" y="2057597"/>
            <a:ext cx="1524149" cy="508744"/>
          </a:xfrm>
          <a:prstGeom prst="rect">
            <a:avLst/>
          </a:prstGeom>
        </p:spPr>
      </p:pic>
      <p:pic>
        <p:nvPicPr>
          <p:cNvPr id="69" name="Image 48" descr="preencoded.png">    </p:cNvPr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8175575" y="2171925"/>
            <a:ext cx="1320165" cy="266700"/>
          </a:xfrm>
          <a:prstGeom prst="rect">
            <a:avLst/>
          </a:prstGeom>
        </p:spPr>
      </p:pic>
      <p:pic>
        <p:nvPicPr>
          <p:cNvPr id="70" name="Image 49" descr="preencoded.png">    </p:cNvPr>
          <p:cNvPicPr>
            <a:picLocks noChangeAspect="1"/>
          </p:cNvPicPr>
          <p:nvPr/>
        </p:nvPicPr>
        <p:blipFill>
          <a:blip r:embed="rId50"/>
          <a:stretch>
            <a:fillRect/>
          </a:stretch>
        </p:blipFill>
        <p:spPr>
          <a:xfrm>
            <a:off x="8251775" y="2219550"/>
            <a:ext cx="171450" cy="171450"/>
          </a:xfrm>
          <a:prstGeom prst="rect">
            <a:avLst/>
          </a:prstGeom>
        </p:spPr>
      </p:pic>
      <p:sp>
        <p:nvSpPr>
          <p:cNvPr id="71" name="Text 19"/>
          <p:cNvSpPr/>
          <p:nvPr/>
        </p:nvSpPr>
        <p:spPr>
          <a:xfrm>
            <a:off x="8476562" y="2229075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72" name="Image 50" descr="preencoded.png">    </p:cNvPr>
          <p:cNvPicPr>
            <a:picLocks noChangeAspect="1"/>
          </p:cNvPicPr>
          <p:nvPr/>
        </p:nvPicPr>
        <p:blipFill>
          <a:blip r:embed="rId51"/>
          <a:stretch>
            <a:fillRect/>
          </a:stretch>
        </p:blipFill>
        <p:spPr>
          <a:xfrm>
            <a:off x="9597740" y="2057597"/>
            <a:ext cx="1524149" cy="508744"/>
          </a:xfrm>
          <a:prstGeom prst="rect">
            <a:avLst/>
          </a:prstGeom>
        </p:spPr>
      </p:pic>
      <p:pic>
        <p:nvPicPr>
          <p:cNvPr id="73" name="Image 51" descr="preencoded.png">    </p:cNvPr>
          <p:cNvPicPr>
            <a:picLocks noChangeAspect="1"/>
          </p:cNvPicPr>
          <p:nvPr/>
        </p:nvPicPr>
        <p:blipFill>
          <a:blip r:embed="rId52"/>
          <a:stretch>
            <a:fillRect/>
          </a:stretch>
        </p:blipFill>
        <p:spPr>
          <a:xfrm>
            <a:off x="9699724" y="2171925"/>
            <a:ext cx="1320165" cy="266700"/>
          </a:xfrm>
          <a:prstGeom prst="rect">
            <a:avLst/>
          </a:prstGeom>
        </p:spPr>
      </p:pic>
      <p:pic>
        <p:nvPicPr>
          <p:cNvPr id="74" name="Image 52" descr="preencoded.png">    </p:cNvPr>
          <p:cNvPicPr>
            <a:picLocks noChangeAspect="1"/>
          </p:cNvPicPr>
          <p:nvPr/>
        </p:nvPicPr>
        <p:blipFill>
          <a:blip r:embed="rId53"/>
          <a:stretch>
            <a:fillRect/>
          </a:stretch>
        </p:blipFill>
        <p:spPr>
          <a:xfrm>
            <a:off x="9775924" y="2219550"/>
            <a:ext cx="171450" cy="171450"/>
          </a:xfrm>
          <a:prstGeom prst="rect">
            <a:avLst/>
          </a:prstGeom>
        </p:spPr>
      </p:pic>
      <p:sp>
        <p:nvSpPr>
          <p:cNvPr id="75" name="Text 20"/>
          <p:cNvSpPr/>
          <p:nvPr/>
        </p:nvSpPr>
        <p:spPr>
          <a:xfrm>
            <a:off x="10000710" y="2229075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76" name="Image 53" descr="preencoded.png">    </p:cNvPr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>
            <a:off x="11121870" y="2057597"/>
            <a:ext cx="1524140" cy="508744"/>
          </a:xfrm>
          <a:prstGeom prst="rect">
            <a:avLst/>
          </a:prstGeom>
        </p:spPr>
      </p:pic>
      <p:pic>
        <p:nvPicPr>
          <p:cNvPr id="77" name="Image 54" descr="preencoded.png">    </p:cNvPr>
          <p:cNvPicPr>
            <a:picLocks noChangeAspect="1"/>
          </p:cNvPicPr>
          <p:nvPr/>
        </p:nvPicPr>
        <p:blipFill>
          <a:blip r:embed="rId55"/>
          <a:stretch>
            <a:fillRect/>
          </a:stretch>
        </p:blipFill>
        <p:spPr>
          <a:xfrm>
            <a:off x="11223854" y="2171925"/>
            <a:ext cx="1320165" cy="266700"/>
          </a:xfrm>
          <a:prstGeom prst="rect">
            <a:avLst/>
          </a:prstGeom>
        </p:spPr>
      </p:pic>
      <p:pic>
        <p:nvPicPr>
          <p:cNvPr id="78" name="Image 55" descr="preencoded.png">    </p:cNvPr>
          <p:cNvPicPr>
            <a:picLocks noChangeAspect="1"/>
          </p:cNvPicPr>
          <p:nvPr/>
        </p:nvPicPr>
        <p:blipFill>
          <a:blip r:embed="rId56"/>
          <a:stretch>
            <a:fillRect/>
          </a:stretch>
        </p:blipFill>
        <p:spPr>
          <a:xfrm>
            <a:off x="11300054" y="2219550"/>
            <a:ext cx="171450" cy="171450"/>
          </a:xfrm>
          <a:prstGeom prst="rect">
            <a:avLst/>
          </a:prstGeom>
        </p:spPr>
      </p:pic>
      <p:sp>
        <p:nvSpPr>
          <p:cNvPr id="79" name="Text 21"/>
          <p:cNvSpPr/>
          <p:nvPr/>
        </p:nvSpPr>
        <p:spPr>
          <a:xfrm>
            <a:off x="11524841" y="2229075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80" name="Image 56" descr="preencoded.png">    </p:cNvPr>
          <p:cNvPicPr>
            <a:picLocks noChangeAspect="1"/>
          </p:cNvPicPr>
          <p:nvPr/>
        </p:nvPicPr>
        <p:blipFill>
          <a:blip r:embed="rId57"/>
          <a:stretch>
            <a:fillRect/>
          </a:stretch>
        </p:blipFill>
        <p:spPr>
          <a:xfrm>
            <a:off x="12646000" y="2057597"/>
            <a:ext cx="1524149" cy="508744"/>
          </a:xfrm>
          <a:prstGeom prst="rect">
            <a:avLst/>
          </a:prstGeom>
        </p:spPr>
      </p:pic>
      <p:pic>
        <p:nvPicPr>
          <p:cNvPr id="81" name="Image 57" descr="preencoded.png">    </p:cNvPr>
          <p:cNvPicPr>
            <a:picLocks noChangeAspect="1"/>
          </p:cNvPicPr>
          <p:nvPr/>
        </p:nvPicPr>
        <p:blipFill>
          <a:blip r:embed="rId58"/>
          <a:stretch>
            <a:fillRect/>
          </a:stretch>
        </p:blipFill>
        <p:spPr>
          <a:xfrm>
            <a:off x="12747985" y="2171925"/>
            <a:ext cx="1320165" cy="266700"/>
          </a:xfrm>
          <a:prstGeom prst="rect">
            <a:avLst/>
          </a:prstGeom>
        </p:spPr>
      </p:pic>
      <p:pic>
        <p:nvPicPr>
          <p:cNvPr id="82" name="Image 58" descr="preencoded.png">    </p:cNvPr>
          <p:cNvPicPr>
            <a:picLocks noChangeAspect="1"/>
          </p:cNvPicPr>
          <p:nvPr/>
        </p:nvPicPr>
        <p:blipFill>
          <a:blip r:embed="rId59"/>
          <a:stretch>
            <a:fillRect/>
          </a:stretch>
        </p:blipFill>
        <p:spPr>
          <a:xfrm>
            <a:off x="12824185" y="2219550"/>
            <a:ext cx="171450" cy="171450"/>
          </a:xfrm>
          <a:prstGeom prst="rect">
            <a:avLst/>
          </a:prstGeom>
        </p:spPr>
      </p:pic>
      <p:sp>
        <p:nvSpPr>
          <p:cNvPr id="83" name="Text 22"/>
          <p:cNvSpPr/>
          <p:nvPr/>
        </p:nvSpPr>
        <p:spPr>
          <a:xfrm>
            <a:off x="13048971" y="2229075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84" name="Image 59" descr="preencoded.png">    </p:cNvPr>
          <p:cNvPicPr>
            <a:picLocks noChangeAspect="1"/>
          </p:cNvPicPr>
          <p:nvPr/>
        </p:nvPicPr>
        <p:blipFill>
          <a:blip r:embed="rId60"/>
          <a:stretch>
            <a:fillRect/>
          </a:stretch>
        </p:blipFill>
        <p:spPr>
          <a:xfrm>
            <a:off x="14170149" y="2057597"/>
            <a:ext cx="1524149" cy="508744"/>
          </a:xfrm>
          <a:prstGeom prst="rect">
            <a:avLst/>
          </a:prstGeom>
        </p:spPr>
      </p:pic>
      <p:pic>
        <p:nvPicPr>
          <p:cNvPr id="85" name="Image 60" descr="preencoded.png">    </p:cNvPr>
          <p:cNvPicPr>
            <a:picLocks noChangeAspect="1"/>
          </p:cNvPicPr>
          <p:nvPr/>
        </p:nvPicPr>
        <p:blipFill>
          <a:blip r:embed="rId61"/>
          <a:stretch>
            <a:fillRect/>
          </a:stretch>
        </p:blipFill>
        <p:spPr>
          <a:xfrm>
            <a:off x="14272133" y="2171925"/>
            <a:ext cx="1320165" cy="266700"/>
          </a:xfrm>
          <a:prstGeom prst="rect">
            <a:avLst/>
          </a:prstGeom>
        </p:spPr>
      </p:pic>
      <p:pic>
        <p:nvPicPr>
          <p:cNvPr id="86" name="Image 61" descr="preencoded.png">    </p:cNvPr>
          <p:cNvPicPr>
            <a:picLocks noChangeAspect="1"/>
          </p:cNvPicPr>
          <p:nvPr/>
        </p:nvPicPr>
        <p:blipFill>
          <a:blip r:embed="rId62"/>
          <a:stretch>
            <a:fillRect/>
          </a:stretch>
        </p:blipFill>
        <p:spPr>
          <a:xfrm>
            <a:off x="14348333" y="2219550"/>
            <a:ext cx="171450" cy="171450"/>
          </a:xfrm>
          <a:prstGeom prst="rect">
            <a:avLst/>
          </a:prstGeom>
        </p:spPr>
      </p:pic>
      <p:sp>
        <p:nvSpPr>
          <p:cNvPr id="87" name="Text 23"/>
          <p:cNvSpPr/>
          <p:nvPr/>
        </p:nvSpPr>
        <p:spPr>
          <a:xfrm>
            <a:off x="14573120" y="2229075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88" name="Image 62" descr="preencoded.png">    </p:cNvPr>
          <p:cNvPicPr>
            <a:picLocks noChangeAspect="1"/>
          </p:cNvPicPr>
          <p:nvPr/>
        </p:nvPicPr>
        <p:blipFill>
          <a:blip r:embed="rId63"/>
          <a:stretch>
            <a:fillRect/>
          </a:stretch>
        </p:blipFill>
        <p:spPr>
          <a:xfrm>
            <a:off x="15694298" y="2057597"/>
            <a:ext cx="1509283" cy="508744"/>
          </a:xfrm>
          <a:prstGeom prst="rect">
            <a:avLst/>
          </a:prstGeom>
        </p:spPr>
      </p:pic>
      <p:pic>
        <p:nvPicPr>
          <p:cNvPr id="89" name="Image 63" descr="preencoded.png">    </p:cNvPr>
          <p:cNvPicPr>
            <a:picLocks noChangeAspect="1"/>
          </p:cNvPicPr>
          <p:nvPr/>
        </p:nvPicPr>
        <p:blipFill>
          <a:blip r:embed="rId64"/>
          <a:stretch>
            <a:fillRect/>
          </a:stretch>
        </p:blipFill>
        <p:spPr>
          <a:xfrm>
            <a:off x="15796282" y="2171925"/>
            <a:ext cx="1320165" cy="266700"/>
          </a:xfrm>
          <a:prstGeom prst="rect">
            <a:avLst/>
          </a:prstGeom>
        </p:spPr>
      </p:pic>
      <p:pic>
        <p:nvPicPr>
          <p:cNvPr id="90" name="Image 64" descr="preencoded.png">    </p:cNvPr>
          <p:cNvPicPr>
            <a:picLocks noChangeAspect="1"/>
          </p:cNvPicPr>
          <p:nvPr/>
        </p:nvPicPr>
        <p:blipFill>
          <a:blip r:embed="rId65"/>
          <a:stretch>
            <a:fillRect/>
          </a:stretch>
        </p:blipFill>
        <p:spPr>
          <a:xfrm>
            <a:off x="15872482" y="2219550"/>
            <a:ext cx="171450" cy="171450"/>
          </a:xfrm>
          <a:prstGeom prst="rect">
            <a:avLst/>
          </a:prstGeom>
        </p:spPr>
      </p:pic>
      <p:sp>
        <p:nvSpPr>
          <p:cNvPr id="91" name="Text 24"/>
          <p:cNvSpPr/>
          <p:nvPr/>
        </p:nvSpPr>
        <p:spPr>
          <a:xfrm>
            <a:off x="16097269" y="2229075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92" name="Image 65" descr="preencoded.png">    </p:cNvPr>
          <p:cNvPicPr>
            <a:picLocks noChangeAspect="1"/>
          </p:cNvPicPr>
          <p:nvPr/>
        </p:nvPicPr>
        <p:blipFill>
          <a:blip r:embed="rId66"/>
          <a:stretch>
            <a:fillRect/>
          </a:stretch>
        </p:blipFill>
        <p:spPr>
          <a:xfrm>
            <a:off x="1084436" y="2566341"/>
            <a:ext cx="16119145" cy="508744"/>
          </a:xfrm>
          <a:prstGeom prst="rect">
            <a:avLst/>
          </a:prstGeom>
        </p:spPr>
      </p:pic>
      <p:pic>
        <p:nvPicPr>
          <p:cNvPr id="93" name="Image 66" descr="preencoded.png">    </p:cNvPr>
          <p:cNvPicPr>
            <a:picLocks noChangeAspect="1"/>
          </p:cNvPicPr>
          <p:nvPr/>
        </p:nvPicPr>
        <p:blipFill>
          <a:blip r:embed="rId67"/>
          <a:stretch>
            <a:fillRect/>
          </a:stretch>
        </p:blipFill>
        <p:spPr>
          <a:xfrm>
            <a:off x="1084436" y="2566350"/>
            <a:ext cx="5465025" cy="508744"/>
          </a:xfrm>
          <a:prstGeom prst="rect">
            <a:avLst/>
          </a:prstGeom>
        </p:spPr>
      </p:pic>
      <p:sp>
        <p:nvSpPr>
          <p:cNvPr id="94" name="Text 25"/>
          <p:cNvSpPr/>
          <p:nvPr/>
        </p:nvSpPr>
        <p:spPr>
          <a:xfrm>
            <a:off x="1245077" y="2686852"/>
            <a:ext cx="1390174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Soft Descriptor</a:t>
            </a:r>
            <a:endParaRPr lang="en-US" sz="1476" dirty="0"/>
          </a:p>
        </p:txBody>
      </p:sp>
      <p:pic>
        <p:nvPicPr>
          <p:cNvPr id="95" name="Image 67" descr="preencoded.png">    </p:cNvPr>
          <p:cNvPicPr>
            <a:picLocks noChangeAspect="1"/>
          </p:cNvPicPr>
          <p:nvPr/>
        </p:nvPicPr>
        <p:blipFill>
          <a:blip r:embed="rId68"/>
          <a:stretch>
            <a:fillRect/>
          </a:stretch>
        </p:blipFill>
        <p:spPr>
          <a:xfrm>
            <a:off x="6549442" y="2566360"/>
            <a:ext cx="1524149" cy="508744"/>
          </a:xfrm>
          <a:prstGeom prst="rect">
            <a:avLst/>
          </a:prstGeom>
        </p:spPr>
      </p:pic>
      <p:pic>
        <p:nvPicPr>
          <p:cNvPr id="96" name="Image 68" descr="preencoded.png">    </p:cNvPr>
          <p:cNvPicPr>
            <a:picLocks noChangeAspect="1"/>
          </p:cNvPicPr>
          <p:nvPr/>
        </p:nvPicPr>
        <p:blipFill>
          <a:blip r:embed="rId69"/>
          <a:stretch>
            <a:fillRect/>
          </a:stretch>
        </p:blipFill>
        <p:spPr>
          <a:xfrm>
            <a:off x="6651427" y="2680688"/>
            <a:ext cx="1320165" cy="266700"/>
          </a:xfrm>
          <a:prstGeom prst="rect">
            <a:avLst/>
          </a:prstGeom>
        </p:spPr>
      </p:pic>
      <p:pic>
        <p:nvPicPr>
          <p:cNvPr id="97" name="Image 69" descr="preencoded.png">    </p:cNvPr>
          <p:cNvPicPr>
            <a:picLocks noChangeAspect="1"/>
          </p:cNvPicPr>
          <p:nvPr/>
        </p:nvPicPr>
        <p:blipFill>
          <a:blip r:embed="rId70"/>
          <a:stretch>
            <a:fillRect/>
          </a:stretch>
        </p:blipFill>
        <p:spPr>
          <a:xfrm>
            <a:off x="6727627" y="2728313"/>
            <a:ext cx="171450" cy="171450"/>
          </a:xfrm>
          <a:prstGeom prst="rect">
            <a:avLst/>
          </a:prstGeom>
        </p:spPr>
      </p:pic>
      <p:sp>
        <p:nvSpPr>
          <p:cNvPr id="98" name="Text 26"/>
          <p:cNvSpPr/>
          <p:nvPr/>
        </p:nvSpPr>
        <p:spPr>
          <a:xfrm>
            <a:off x="6952413" y="273783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99" name="Image 70" descr="preencoded.png">    </p:cNvPr>
          <p:cNvPicPr>
            <a:picLocks noChangeAspect="1"/>
          </p:cNvPicPr>
          <p:nvPr/>
        </p:nvPicPr>
        <p:blipFill>
          <a:blip r:embed="rId71"/>
          <a:stretch>
            <a:fillRect/>
          </a:stretch>
        </p:blipFill>
        <p:spPr>
          <a:xfrm>
            <a:off x="8073591" y="2566360"/>
            <a:ext cx="1524149" cy="508744"/>
          </a:xfrm>
          <a:prstGeom prst="rect">
            <a:avLst/>
          </a:prstGeom>
        </p:spPr>
      </p:pic>
      <p:pic>
        <p:nvPicPr>
          <p:cNvPr id="100" name="Image 71" descr="preencoded.png">    </p:cNvPr>
          <p:cNvPicPr>
            <a:picLocks noChangeAspect="1"/>
          </p:cNvPicPr>
          <p:nvPr/>
        </p:nvPicPr>
        <p:blipFill>
          <a:blip r:embed="rId72"/>
          <a:stretch>
            <a:fillRect/>
          </a:stretch>
        </p:blipFill>
        <p:spPr>
          <a:xfrm>
            <a:off x="8175575" y="2680688"/>
            <a:ext cx="1320165" cy="266700"/>
          </a:xfrm>
          <a:prstGeom prst="rect">
            <a:avLst/>
          </a:prstGeom>
        </p:spPr>
      </p:pic>
      <p:pic>
        <p:nvPicPr>
          <p:cNvPr id="101" name="Image 72" descr="preencoded.png">    </p:cNvPr>
          <p:cNvPicPr>
            <a:picLocks noChangeAspect="1"/>
          </p:cNvPicPr>
          <p:nvPr/>
        </p:nvPicPr>
        <p:blipFill>
          <a:blip r:embed="rId73"/>
          <a:stretch>
            <a:fillRect/>
          </a:stretch>
        </p:blipFill>
        <p:spPr>
          <a:xfrm>
            <a:off x="8251775" y="2728313"/>
            <a:ext cx="171450" cy="171450"/>
          </a:xfrm>
          <a:prstGeom prst="rect">
            <a:avLst/>
          </a:prstGeom>
        </p:spPr>
      </p:pic>
      <p:sp>
        <p:nvSpPr>
          <p:cNvPr id="102" name="Text 27"/>
          <p:cNvSpPr/>
          <p:nvPr/>
        </p:nvSpPr>
        <p:spPr>
          <a:xfrm>
            <a:off x="8476562" y="273783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03" name="Image 73" descr="preencoded.png">    </p:cNvPr>
          <p:cNvPicPr>
            <a:picLocks noChangeAspect="1"/>
          </p:cNvPicPr>
          <p:nvPr/>
        </p:nvPicPr>
        <p:blipFill>
          <a:blip r:embed="rId74"/>
          <a:stretch>
            <a:fillRect/>
          </a:stretch>
        </p:blipFill>
        <p:spPr>
          <a:xfrm>
            <a:off x="9597740" y="2566360"/>
            <a:ext cx="1524149" cy="508744"/>
          </a:xfrm>
          <a:prstGeom prst="rect">
            <a:avLst/>
          </a:prstGeom>
        </p:spPr>
      </p:pic>
      <p:pic>
        <p:nvPicPr>
          <p:cNvPr id="104" name="Image 74" descr="preencoded.png">    </p:cNvPr>
          <p:cNvPicPr>
            <a:picLocks noChangeAspect="1"/>
          </p:cNvPicPr>
          <p:nvPr/>
        </p:nvPicPr>
        <p:blipFill>
          <a:blip r:embed="rId75"/>
          <a:stretch>
            <a:fillRect/>
          </a:stretch>
        </p:blipFill>
        <p:spPr>
          <a:xfrm>
            <a:off x="9699724" y="2680688"/>
            <a:ext cx="1320165" cy="266700"/>
          </a:xfrm>
          <a:prstGeom prst="rect">
            <a:avLst/>
          </a:prstGeom>
        </p:spPr>
      </p:pic>
      <p:pic>
        <p:nvPicPr>
          <p:cNvPr id="105" name="Image 75" descr="preencoded.png">    </p:cNvPr>
          <p:cNvPicPr>
            <a:picLocks noChangeAspect="1"/>
          </p:cNvPicPr>
          <p:nvPr/>
        </p:nvPicPr>
        <p:blipFill>
          <a:blip r:embed="rId76"/>
          <a:stretch>
            <a:fillRect/>
          </a:stretch>
        </p:blipFill>
        <p:spPr>
          <a:xfrm>
            <a:off x="9775924" y="2728313"/>
            <a:ext cx="171450" cy="171450"/>
          </a:xfrm>
          <a:prstGeom prst="rect">
            <a:avLst/>
          </a:prstGeom>
        </p:spPr>
      </p:pic>
      <p:sp>
        <p:nvSpPr>
          <p:cNvPr id="106" name="Text 28"/>
          <p:cNvSpPr/>
          <p:nvPr/>
        </p:nvSpPr>
        <p:spPr>
          <a:xfrm>
            <a:off x="10000710" y="273783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07" name="Image 76" descr="preencoded.png">    </p:cNvPr>
          <p:cNvPicPr>
            <a:picLocks noChangeAspect="1"/>
          </p:cNvPicPr>
          <p:nvPr/>
        </p:nvPicPr>
        <p:blipFill>
          <a:blip r:embed="rId77"/>
          <a:stretch>
            <a:fillRect/>
          </a:stretch>
        </p:blipFill>
        <p:spPr>
          <a:xfrm>
            <a:off x="11121870" y="2566360"/>
            <a:ext cx="1524140" cy="508744"/>
          </a:xfrm>
          <a:prstGeom prst="rect">
            <a:avLst/>
          </a:prstGeom>
        </p:spPr>
      </p:pic>
      <p:pic>
        <p:nvPicPr>
          <p:cNvPr id="108" name="Image 77" descr="preencoded.png">    </p:cNvPr>
          <p:cNvPicPr>
            <a:picLocks noChangeAspect="1"/>
          </p:cNvPicPr>
          <p:nvPr/>
        </p:nvPicPr>
        <p:blipFill>
          <a:blip r:embed="rId78"/>
          <a:stretch>
            <a:fillRect/>
          </a:stretch>
        </p:blipFill>
        <p:spPr>
          <a:xfrm>
            <a:off x="11223854" y="2680688"/>
            <a:ext cx="1320165" cy="266700"/>
          </a:xfrm>
          <a:prstGeom prst="rect">
            <a:avLst/>
          </a:prstGeom>
        </p:spPr>
      </p:pic>
      <p:pic>
        <p:nvPicPr>
          <p:cNvPr id="109" name="Image 78" descr="preencoded.png">    </p:cNvPr>
          <p:cNvPicPr>
            <a:picLocks noChangeAspect="1"/>
          </p:cNvPicPr>
          <p:nvPr/>
        </p:nvPicPr>
        <p:blipFill>
          <a:blip r:embed="rId79"/>
          <a:stretch>
            <a:fillRect/>
          </a:stretch>
        </p:blipFill>
        <p:spPr>
          <a:xfrm>
            <a:off x="11300054" y="2728313"/>
            <a:ext cx="171450" cy="171450"/>
          </a:xfrm>
          <a:prstGeom prst="rect">
            <a:avLst/>
          </a:prstGeom>
        </p:spPr>
      </p:pic>
      <p:sp>
        <p:nvSpPr>
          <p:cNvPr id="110" name="Text 29"/>
          <p:cNvSpPr/>
          <p:nvPr/>
        </p:nvSpPr>
        <p:spPr>
          <a:xfrm>
            <a:off x="11524841" y="273783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11" name="Image 79" descr="preencoded.png">    </p:cNvPr>
          <p:cNvPicPr>
            <a:picLocks noChangeAspect="1"/>
          </p:cNvPicPr>
          <p:nvPr/>
        </p:nvPicPr>
        <p:blipFill>
          <a:blip r:embed="rId80"/>
          <a:stretch>
            <a:fillRect/>
          </a:stretch>
        </p:blipFill>
        <p:spPr>
          <a:xfrm>
            <a:off x="12646000" y="2566360"/>
            <a:ext cx="1524149" cy="508744"/>
          </a:xfrm>
          <a:prstGeom prst="rect">
            <a:avLst/>
          </a:prstGeom>
        </p:spPr>
      </p:pic>
      <p:pic>
        <p:nvPicPr>
          <p:cNvPr id="112" name="Image 80" descr="preencoded.png">    </p:cNvPr>
          <p:cNvPicPr>
            <a:picLocks noChangeAspect="1"/>
          </p:cNvPicPr>
          <p:nvPr/>
        </p:nvPicPr>
        <p:blipFill>
          <a:blip r:embed="rId81"/>
          <a:stretch>
            <a:fillRect/>
          </a:stretch>
        </p:blipFill>
        <p:spPr>
          <a:xfrm>
            <a:off x="12747985" y="2680688"/>
            <a:ext cx="1320165" cy="266700"/>
          </a:xfrm>
          <a:prstGeom prst="rect">
            <a:avLst/>
          </a:prstGeom>
        </p:spPr>
      </p:pic>
      <p:pic>
        <p:nvPicPr>
          <p:cNvPr id="113" name="Image 81" descr="preencoded.png">    </p:cNvPr>
          <p:cNvPicPr>
            <a:picLocks noChangeAspect="1"/>
          </p:cNvPicPr>
          <p:nvPr/>
        </p:nvPicPr>
        <p:blipFill>
          <a:blip r:embed="rId82"/>
          <a:stretch>
            <a:fillRect/>
          </a:stretch>
        </p:blipFill>
        <p:spPr>
          <a:xfrm>
            <a:off x="12824185" y="2728313"/>
            <a:ext cx="171450" cy="171450"/>
          </a:xfrm>
          <a:prstGeom prst="rect">
            <a:avLst/>
          </a:prstGeom>
        </p:spPr>
      </p:pic>
      <p:sp>
        <p:nvSpPr>
          <p:cNvPr id="114" name="Text 30"/>
          <p:cNvSpPr/>
          <p:nvPr/>
        </p:nvSpPr>
        <p:spPr>
          <a:xfrm>
            <a:off x="13048971" y="273783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15" name="Image 82" descr="preencoded.png">    </p:cNvPr>
          <p:cNvPicPr>
            <a:picLocks noChangeAspect="1"/>
          </p:cNvPicPr>
          <p:nvPr/>
        </p:nvPicPr>
        <p:blipFill>
          <a:blip r:embed="rId83"/>
          <a:stretch>
            <a:fillRect/>
          </a:stretch>
        </p:blipFill>
        <p:spPr>
          <a:xfrm>
            <a:off x="14170149" y="2566360"/>
            <a:ext cx="1524149" cy="508744"/>
          </a:xfrm>
          <a:prstGeom prst="rect">
            <a:avLst/>
          </a:prstGeom>
        </p:spPr>
      </p:pic>
      <p:pic>
        <p:nvPicPr>
          <p:cNvPr id="116" name="Image 83" descr="preencoded.png">    </p:cNvPr>
          <p:cNvPicPr>
            <a:picLocks noChangeAspect="1"/>
          </p:cNvPicPr>
          <p:nvPr/>
        </p:nvPicPr>
        <p:blipFill>
          <a:blip r:embed="rId84"/>
          <a:stretch>
            <a:fillRect/>
          </a:stretch>
        </p:blipFill>
        <p:spPr>
          <a:xfrm>
            <a:off x="14272133" y="2680688"/>
            <a:ext cx="1320165" cy="266700"/>
          </a:xfrm>
          <a:prstGeom prst="rect">
            <a:avLst/>
          </a:prstGeom>
        </p:spPr>
      </p:pic>
      <p:pic>
        <p:nvPicPr>
          <p:cNvPr id="117" name="Image 84" descr="preencoded.png">    </p:cNvPr>
          <p:cNvPicPr>
            <a:picLocks noChangeAspect="1"/>
          </p:cNvPicPr>
          <p:nvPr/>
        </p:nvPicPr>
        <p:blipFill>
          <a:blip r:embed="rId85"/>
          <a:stretch>
            <a:fillRect/>
          </a:stretch>
        </p:blipFill>
        <p:spPr>
          <a:xfrm>
            <a:off x="14348333" y="2728313"/>
            <a:ext cx="171450" cy="171450"/>
          </a:xfrm>
          <a:prstGeom prst="rect">
            <a:avLst/>
          </a:prstGeom>
        </p:spPr>
      </p:pic>
      <p:sp>
        <p:nvSpPr>
          <p:cNvPr id="118" name="Text 31"/>
          <p:cNvSpPr/>
          <p:nvPr/>
        </p:nvSpPr>
        <p:spPr>
          <a:xfrm>
            <a:off x="14573120" y="273783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19" name="Image 85" descr="preencoded.png">    </p:cNvPr>
          <p:cNvPicPr>
            <a:picLocks noChangeAspect="1"/>
          </p:cNvPicPr>
          <p:nvPr/>
        </p:nvPicPr>
        <p:blipFill>
          <a:blip r:embed="rId86"/>
          <a:stretch>
            <a:fillRect/>
          </a:stretch>
        </p:blipFill>
        <p:spPr>
          <a:xfrm>
            <a:off x="15694298" y="2566360"/>
            <a:ext cx="1509283" cy="508744"/>
          </a:xfrm>
          <a:prstGeom prst="rect">
            <a:avLst/>
          </a:prstGeom>
        </p:spPr>
      </p:pic>
      <p:pic>
        <p:nvPicPr>
          <p:cNvPr id="120" name="Image 86" descr="preencoded.png">    </p:cNvPr>
          <p:cNvPicPr>
            <a:picLocks noChangeAspect="1"/>
          </p:cNvPicPr>
          <p:nvPr/>
        </p:nvPicPr>
        <p:blipFill>
          <a:blip r:embed="rId87"/>
          <a:stretch>
            <a:fillRect/>
          </a:stretch>
        </p:blipFill>
        <p:spPr>
          <a:xfrm>
            <a:off x="15796282" y="2680688"/>
            <a:ext cx="1320165" cy="266700"/>
          </a:xfrm>
          <a:prstGeom prst="rect">
            <a:avLst/>
          </a:prstGeom>
        </p:spPr>
      </p:pic>
      <p:pic>
        <p:nvPicPr>
          <p:cNvPr id="121" name="Image 87" descr="preencoded.png">    </p:cNvPr>
          <p:cNvPicPr>
            <a:picLocks noChangeAspect="1"/>
          </p:cNvPicPr>
          <p:nvPr/>
        </p:nvPicPr>
        <p:blipFill>
          <a:blip r:embed="rId88"/>
          <a:stretch>
            <a:fillRect/>
          </a:stretch>
        </p:blipFill>
        <p:spPr>
          <a:xfrm>
            <a:off x="15872482" y="2728313"/>
            <a:ext cx="171450" cy="171450"/>
          </a:xfrm>
          <a:prstGeom prst="rect">
            <a:avLst/>
          </a:prstGeom>
        </p:spPr>
      </p:pic>
      <p:sp>
        <p:nvSpPr>
          <p:cNvPr id="122" name="Text 32"/>
          <p:cNvSpPr/>
          <p:nvPr/>
        </p:nvSpPr>
        <p:spPr>
          <a:xfrm>
            <a:off x="16097269" y="273783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23" name="Image 88" descr="preencoded.png">    </p:cNvPr>
          <p:cNvPicPr>
            <a:picLocks noChangeAspect="1"/>
          </p:cNvPicPr>
          <p:nvPr/>
        </p:nvPicPr>
        <p:blipFill>
          <a:blip r:embed="rId89"/>
          <a:stretch>
            <a:fillRect/>
          </a:stretch>
        </p:blipFill>
        <p:spPr>
          <a:xfrm>
            <a:off x="1084436" y="3075084"/>
            <a:ext cx="16119145" cy="508744"/>
          </a:xfrm>
          <a:prstGeom prst="rect">
            <a:avLst/>
          </a:prstGeom>
        </p:spPr>
      </p:pic>
      <p:pic>
        <p:nvPicPr>
          <p:cNvPr id="124" name="Image 89" descr="preencoded.png">    </p:cNvPr>
          <p:cNvPicPr>
            <a:picLocks noChangeAspect="1"/>
          </p:cNvPicPr>
          <p:nvPr/>
        </p:nvPicPr>
        <p:blipFill>
          <a:blip r:embed="rId90"/>
          <a:stretch>
            <a:fillRect/>
          </a:stretch>
        </p:blipFill>
        <p:spPr>
          <a:xfrm>
            <a:off x="1084436" y="3075069"/>
            <a:ext cx="5465025" cy="508744"/>
          </a:xfrm>
          <a:prstGeom prst="rect">
            <a:avLst/>
          </a:prstGeom>
        </p:spPr>
      </p:pic>
      <p:sp>
        <p:nvSpPr>
          <p:cNvPr id="125" name="Text 33"/>
          <p:cNvSpPr/>
          <p:nvPr/>
        </p:nvSpPr>
        <p:spPr>
          <a:xfrm>
            <a:off x="1245077" y="3195545"/>
            <a:ext cx="1050131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BIN Lookup</a:t>
            </a:r>
            <a:endParaRPr lang="en-US" sz="1476" dirty="0"/>
          </a:p>
        </p:txBody>
      </p:sp>
      <p:pic>
        <p:nvPicPr>
          <p:cNvPr id="126" name="Image 90" descr="preencoded.png">    </p:cNvPr>
          <p:cNvPicPr>
            <a:picLocks noChangeAspect="1"/>
          </p:cNvPicPr>
          <p:nvPr/>
        </p:nvPicPr>
        <p:blipFill>
          <a:blip r:embed="rId91"/>
          <a:stretch>
            <a:fillRect/>
          </a:stretch>
        </p:blipFill>
        <p:spPr>
          <a:xfrm>
            <a:off x="6549442" y="3075066"/>
            <a:ext cx="1524149" cy="508744"/>
          </a:xfrm>
          <a:prstGeom prst="rect">
            <a:avLst/>
          </a:prstGeom>
        </p:spPr>
      </p:pic>
      <p:pic>
        <p:nvPicPr>
          <p:cNvPr id="127" name="Image 91" descr="preencoded.png">    </p:cNvPr>
          <p:cNvPicPr>
            <a:picLocks noChangeAspect="1"/>
          </p:cNvPicPr>
          <p:nvPr/>
        </p:nvPicPr>
        <p:blipFill>
          <a:blip r:embed="rId92"/>
          <a:stretch>
            <a:fillRect/>
          </a:stretch>
        </p:blipFill>
        <p:spPr>
          <a:xfrm>
            <a:off x="6651427" y="3189394"/>
            <a:ext cx="1320165" cy="266700"/>
          </a:xfrm>
          <a:prstGeom prst="rect">
            <a:avLst/>
          </a:prstGeom>
        </p:spPr>
      </p:pic>
      <p:pic>
        <p:nvPicPr>
          <p:cNvPr id="128" name="Image 92" descr="preencoded.png">    </p:cNvPr>
          <p:cNvPicPr>
            <a:picLocks noChangeAspect="1"/>
          </p:cNvPicPr>
          <p:nvPr/>
        </p:nvPicPr>
        <p:blipFill>
          <a:blip r:embed="rId93"/>
          <a:stretch>
            <a:fillRect/>
          </a:stretch>
        </p:blipFill>
        <p:spPr>
          <a:xfrm>
            <a:off x="6727627" y="3237019"/>
            <a:ext cx="171450" cy="171450"/>
          </a:xfrm>
          <a:prstGeom prst="rect">
            <a:avLst/>
          </a:prstGeom>
        </p:spPr>
      </p:pic>
      <p:sp>
        <p:nvSpPr>
          <p:cNvPr id="129" name="Text 34"/>
          <p:cNvSpPr/>
          <p:nvPr/>
        </p:nvSpPr>
        <p:spPr>
          <a:xfrm>
            <a:off x="6952413" y="324654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30" name="Image 93" descr="preencoded.png">    </p:cNvPr>
          <p:cNvPicPr>
            <a:picLocks noChangeAspect="1"/>
          </p:cNvPicPr>
          <p:nvPr/>
        </p:nvPicPr>
        <p:blipFill>
          <a:blip r:embed="rId94"/>
          <a:stretch>
            <a:fillRect/>
          </a:stretch>
        </p:blipFill>
        <p:spPr>
          <a:xfrm>
            <a:off x="8073591" y="3075066"/>
            <a:ext cx="1524149" cy="508744"/>
          </a:xfrm>
          <a:prstGeom prst="rect">
            <a:avLst/>
          </a:prstGeom>
        </p:spPr>
      </p:pic>
      <p:pic>
        <p:nvPicPr>
          <p:cNvPr id="131" name="Image 94" descr="preencoded.png">    </p:cNvPr>
          <p:cNvPicPr>
            <a:picLocks noChangeAspect="1"/>
          </p:cNvPicPr>
          <p:nvPr/>
        </p:nvPicPr>
        <p:blipFill>
          <a:blip r:embed="rId95"/>
          <a:stretch>
            <a:fillRect/>
          </a:stretch>
        </p:blipFill>
        <p:spPr>
          <a:xfrm>
            <a:off x="8175575" y="3189394"/>
            <a:ext cx="1320165" cy="266700"/>
          </a:xfrm>
          <a:prstGeom prst="rect">
            <a:avLst/>
          </a:prstGeom>
        </p:spPr>
      </p:pic>
      <p:pic>
        <p:nvPicPr>
          <p:cNvPr id="132" name="Image 95" descr="preencoded.png">    </p:cNvPr>
          <p:cNvPicPr>
            <a:picLocks noChangeAspect="1"/>
          </p:cNvPicPr>
          <p:nvPr/>
        </p:nvPicPr>
        <p:blipFill>
          <a:blip r:embed="rId96"/>
          <a:stretch>
            <a:fillRect/>
          </a:stretch>
        </p:blipFill>
        <p:spPr>
          <a:xfrm>
            <a:off x="8251775" y="3237019"/>
            <a:ext cx="171450" cy="171450"/>
          </a:xfrm>
          <a:prstGeom prst="rect">
            <a:avLst/>
          </a:prstGeom>
        </p:spPr>
      </p:pic>
      <p:sp>
        <p:nvSpPr>
          <p:cNvPr id="133" name="Text 35"/>
          <p:cNvSpPr/>
          <p:nvPr/>
        </p:nvSpPr>
        <p:spPr>
          <a:xfrm>
            <a:off x="8476562" y="324654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34" name="Image 96" descr="preencoded.png">    </p:cNvPr>
          <p:cNvPicPr>
            <a:picLocks noChangeAspect="1"/>
          </p:cNvPicPr>
          <p:nvPr/>
        </p:nvPicPr>
        <p:blipFill>
          <a:blip r:embed="rId97"/>
          <a:stretch>
            <a:fillRect/>
          </a:stretch>
        </p:blipFill>
        <p:spPr>
          <a:xfrm>
            <a:off x="9597740" y="3075066"/>
            <a:ext cx="1524149" cy="508744"/>
          </a:xfrm>
          <a:prstGeom prst="rect">
            <a:avLst/>
          </a:prstGeom>
        </p:spPr>
      </p:pic>
      <p:pic>
        <p:nvPicPr>
          <p:cNvPr id="135" name="Image 97" descr="preencoded.png">    </p:cNvPr>
          <p:cNvPicPr>
            <a:picLocks noChangeAspect="1"/>
          </p:cNvPicPr>
          <p:nvPr/>
        </p:nvPicPr>
        <p:blipFill>
          <a:blip r:embed="rId98"/>
          <a:stretch>
            <a:fillRect/>
          </a:stretch>
        </p:blipFill>
        <p:spPr>
          <a:xfrm>
            <a:off x="9699724" y="3189394"/>
            <a:ext cx="1320165" cy="266700"/>
          </a:xfrm>
          <a:prstGeom prst="rect">
            <a:avLst/>
          </a:prstGeom>
        </p:spPr>
      </p:pic>
      <p:pic>
        <p:nvPicPr>
          <p:cNvPr id="136" name="Image 98" descr="preencoded.png">    </p:cNvPr>
          <p:cNvPicPr>
            <a:picLocks noChangeAspect="1"/>
          </p:cNvPicPr>
          <p:nvPr/>
        </p:nvPicPr>
        <p:blipFill>
          <a:blip r:embed="rId99"/>
          <a:stretch>
            <a:fillRect/>
          </a:stretch>
        </p:blipFill>
        <p:spPr>
          <a:xfrm>
            <a:off x="9775924" y="3237019"/>
            <a:ext cx="171450" cy="171450"/>
          </a:xfrm>
          <a:prstGeom prst="rect">
            <a:avLst/>
          </a:prstGeom>
        </p:spPr>
      </p:pic>
      <p:sp>
        <p:nvSpPr>
          <p:cNvPr id="137" name="Text 36"/>
          <p:cNvSpPr/>
          <p:nvPr/>
        </p:nvSpPr>
        <p:spPr>
          <a:xfrm>
            <a:off x="10000710" y="324654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38" name="Image 99" descr="preencoded.png">    </p:cNvPr>
          <p:cNvPicPr>
            <a:picLocks noChangeAspect="1"/>
          </p:cNvPicPr>
          <p:nvPr/>
        </p:nvPicPr>
        <p:blipFill>
          <a:blip r:embed="rId100"/>
          <a:stretch>
            <a:fillRect/>
          </a:stretch>
        </p:blipFill>
        <p:spPr>
          <a:xfrm>
            <a:off x="11121870" y="3075066"/>
            <a:ext cx="1524140" cy="508744"/>
          </a:xfrm>
          <a:prstGeom prst="rect">
            <a:avLst/>
          </a:prstGeom>
        </p:spPr>
      </p:pic>
      <p:pic>
        <p:nvPicPr>
          <p:cNvPr id="139" name="Image 100" descr="preencoded.png">    </p:cNvPr>
          <p:cNvPicPr>
            <a:picLocks noChangeAspect="1"/>
          </p:cNvPicPr>
          <p:nvPr/>
        </p:nvPicPr>
        <p:blipFill>
          <a:blip r:embed="rId101"/>
          <a:stretch>
            <a:fillRect/>
          </a:stretch>
        </p:blipFill>
        <p:spPr>
          <a:xfrm>
            <a:off x="11223854" y="3189394"/>
            <a:ext cx="1320165" cy="266700"/>
          </a:xfrm>
          <a:prstGeom prst="rect">
            <a:avLst/>
          </a:prstGeom>
        </p:spPr>
      </p:pic>
      <p:pic>
        <p:nvPicPr>
          <p:cNvPr id="140" name="Image 101" descr="preencoded.png">    </p:cNvPr>
          <p:cNvPicPr>
            <a:picLocks noChangeAspect="1"/>
          </p:cNvPicPr>
          <p:nvPr/>
        </p:nvPicPr>
        <p:blipFill>
          <a:blip r:embed="rId102"/>
          <a:stretch>
            <a:fillRect/>
          </a:stretch>
        </p:blipFill>
        <p:spPr>
          <a:xfrm>
            <a:off x="11300054" y="3237019"/>
            <a:ext cx="171450" cy="171450"/>
          </a:xfrm>
          <a:prstGeom prst="rect">
            <a:avLst/>
          </a:prstGeom>
        </p:spPr>
      </p:pic>
      <p:sp>
        <p:nvSpPr>
          <p:cNvPr id="141" name="Text 37"/>
          <p:cNvSpPr/>
          <p:nvPr/>
        </p:nvSpPr>
        <p:spPr>
          <a:xfrm>
            <a:off x="11524841" y="324654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42" name="Image 102" descr="preencoded.png">    </p:cNvPr>
          <p:cNvPicPr>
            <a:picLocks noChangeAspect="1"/>
          </p:cNvPicPr>
          <p:nvPr/>
        </p:nvPicPr>
        <p:blipFill>
          <a:blip r:embed="rId103"/>
          <a:stretch>
            <a:fillRect/>
          </a:stretch>
        </p:blipFill>
        <p:spPr>
          <a:xfrm>
            <a:off x="12646000" y="3075066"/>
            <a:ext cx="1524149" cy="508744"/>
          </a:xfrm>
          <a:prstGeom prst="rect">
            <a:avLst/>
          </a:prstGeom>
        </p:spPr>
      </p:pic>
      <p:pic>
        <p:nvPicPr>
          <p:cNvPr id="143" name="Image 103" descr="preencoded.png">    </p:cNvPr>
          <p:cNvPicPr>
            <a:picLocks noChangeAspect="1"/>
          </p:cNvPicPr>
          <p:nvPr/>
        </p:nvPicPr>
        <p:blipFill>
          <a:blip r:embed="rId104"/>
          <a:stretch>
            <a:fillRect/>
          </a:stretch>
        </p:blipFill>
        <p:spPr>
          <a:xfrm>
            <a:off x="12747985" y="3189394"/>
            <a:ext cx="1320165" cy="266700"/>
          </a:xfrm>
          <a:prstGeom prst="rect">
            <a:avLst/>
          </a:prstGeom>
        </p:spPr>
      </p:pic>
      <p:pic>
        <p:nvPicPr>
          <p:cNvPr id="144" name="Image 104" descr="preencoded.png">    </p:cNvPr>
          <p:cNvPicPr>
            <a:picLocks noChangeAspect="1"/>
          </p:cNvPicPr>
          <p:nvPr/>
        </p:nvPicPr>
        <p:blipFill>
          <a:blip r:embed="rId105"/>
          <a:stretch>
            <a:fillRect/>
          </a:stretch>
        </p:blipFill>
        <p:spPr>
          <a:xfrm>
            <a:off x="12824185" y="3237019"/>
            <a:ext cx="171450" cy="171450"/>
          </a:xfrm>
          <a:prstGeom prst="rect">
            <a:avLst/>
          </a:prstGeom>
        </p:spPr>
      </p:pic>
      <p:sp>
        <p:nvSpPr>
          <p:cNvPr id="145" name="Text 38"/>
          <p:cNvSpPr/>
          <p:nvPr/>
        </p:nvSpPr>
        <p:spPr>
          <a:xfrm>
            <a:off x="13048971" y="324654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46" name="Image 105" descr="preencoded.png">    </p:cNvPr>
          <p:cNvPicPr>
            <a:picLocks noChangeAspect="1"/>
          </p:cNvPicPr>
          <p:nvPr/>
        </p:nvPicPr>
        <p:blipFill>
          <a:blip r:embed="rId106"/>
          <a:stretch>
            <a:fillRect/>
          </a:stretch>
        </p:blipFill>
        <p:spPr>
          <a:xfrm>
            <a:off x="14170149" y="3075066"/>
            <a:ext cx="1524149" cy="508744"/>
          </a:xfrm>
          <a:prstGeom prst="rect">
            <a:avLst/>
          </a:prstGeom>
        </p:spPr>
      </p:pic>
      <p:pic>
        <p:nvPicPr>
          <p:cNvPr id="147" name="Image 106" descr="preencoded.png">    </p:cNvPr>
          <p:cNvPicPr>
            <a:picLocks noChangeAspect="1"/>
          </p:cNvPicPr>
          <p:nvPr/>
        </p:nvPicPr>
        <p:blipFill>
          <a:blip r:embed="rId107"/>
          <a:stretch>
            <a:fillRect/>
          </a:stretch>
        </p:blipFill>
        <p:spPr>
          <a:xfrm>
            <a:off x="14272133" y="3189394"/>
            <a:ext cx="1320165" cy="266700"/>
          </a:xfrm>
          <a:prstGeom prst="rect">
            <a:avLst/>
          </a:prstGeom>
        </p:spPr>
      </p:pic>
      <p:pic>
        <p:nvPicPr>
          <p:cNvPr id="148" name="Image 107" descr="preencoded.png">    </p:cNvPr>
          <p:cNvPicPr>
            <a:picLocks noChangeAspect="1"/>
          </p:cNvPicPr>
          <p:nvPr/>
        </p:nvPicPr>
        <p:blipFill>
          <a:blip r:embed="rId108"/>
          <a:stretch>
            <a:fillRect/>
          </a:stretch>
        </p:blipFill>
        <p:spPr>
          <a:xfrm>
            <a:off x="14348333" y="3237019"/>
            <a:ext cx="171450" cy="171450"/>
          </a:xfrm>
          <a:prstGeom prst="rect">
            <a:avLst/>
          </a:prstGeom>
        </p:spPr>
      </p:pic>
      <p:sp>
        <p:nvSpPr>
          <p:cNvPr id="149" name="Text 39"/>
          <p:cNvSpPr/>
          <p:nvPr/>
        </p:nvSpPr>
        <p:spPr>
          <a:xfrm>
            <a:off x="14573120" y="324654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50" name="Image 108" descr="preencoded.png">    </p:cNvPr>
          <p:cNvPicPr>
            <a:picLocks noChangeAspect="1"/>
          </p:cNvPicPr>
          <p:nvPr/>
        </p:nvPicPr>
        <p:blipFill>
          <a:blip r:embed="rId109"/>
          <a:stretch>
            <a:fillRect/>
          </a:stretch>
        </p:blipFill>
        <p:spPr>
          <a:xfrm>
            <a:off x="15694298" y="3075066"/>
            <a:ext cx="1509283" cy="508744"/>
          </a:xfrm>
          <a:prstGeom prst="rect">
            <a:avLst/>
          </a:prstGeom>
        </p:spPr>
      </p:pic>
      <p:pic>
        <p:nvPicPr>
          <p:cNvPr id="151" name="Image 109" descr="preencoded.png">    </p:cNvPr>
          <p:cNvPicPr>
            <a:picLocks noChangeAspect="1"/>
          </p:cNvPicPr>
          <p:nvPr/>
        </p:nvPicPr>
        <p:blipFill>
          <a:blip r:embed="rId110"/>
          <a:stretch>
            <a:fillRect/>
          </a:stretch>
        </p:blipFill>
        <p:spPr>
          <a:xfrm>
            <a:off x="15796282" y="3189394"/>
            <a:ext cx="1320165" cy="266700"/>
          </a:xfrm>
          <a:prstGeom prst="rect">
            <a:avLst/>
          </a:prstGeom>
        </p:spPr>
      </p:pic>
      <p:pic>
        <p:nvPicPr>
          <p:cNvPr id="152" name="Image 110" descr="preencoded.png">    </p:cNvPr>
          <p:cNvPicPr>
            <a:picLocks noChangeAspect="1"/>
          </p:cNvPicPr>
          <p:nvPr/>
        </p:nvPicPr>
        <p:blipFill>
          <a:blip r:embed="rId111"/>
          <a:stretch>
            <a:fillRect/>
          </a:stretch>
        </p:blipFill>
        <p:spPr>
          <a:xfrm>
            <a:off x="15872482" y="3237019"/>
            <a:ext cx="171450" cy="171450"/>
          </a:xfrm>
          <a:prstGeom prst="rect">
            <a:avLst/>
          </a:prstGeom>
        </p:spPr>
      </p:pic>
      <p:sp>
        <p:nvSpPr>
          <p:cNvPr id="153" name="Text 40"/>
          <p:cNvSpPr/>
          <p:nvPr/>
        </p:nvSpPr>
        <p:spPr>
          <a:xfrm>
            <a:off x="16097269" y="3246544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54" name="Image 111" descr="preencoded.png">    </p:cNvPr>
          <p:cNvPicPr>
            <a:picLocks noChangeAspect="1"/>
          </p:cNvPicPr>
          <p:nvPr/>
        </p:nvPicPr>
        <p:blipFill>
          <a:blip r:embed="rId112"/>
          <a:stretch>
            <a:fillRect/>
          </a:stretch>
        </p:blipFill>
        <p:spPr>
          <a:xfrm>
            <a:off x="1084436" y="3583828"/>
            <a:ext cx="16119145" cy="508744"/>
          </a:xfrm>
          <a:prstGeom prst="rect">
            <a:avLst/>
          </a:prstGeom>
        </p:spPr>
      </p:pic>
      <p:pic>
        <p:nvPicPr>
          <p:cNvPr id="155" name="Image 112" descr="preencoded.png">    </p:cNvPr>
          <p:cNvPicPr>
            <a:picLocks noChangeAspect="1"/>
          </p:cNvPicPr>
          <p:nvPr/>
        </p:nvPicPr>
        <p:blipFill>
          <a:blip r:embed="rId113"/>
          <a:stretch>
            <a:fillRect/>
          </a:stretch>
        </p:blipFill>
        <p:spPr>
          <a:xfrm>
            <a:off x="1084436" y="3583825"/>
            <a:ext cx="5465025" cy="508744"/>
          </a:xfrm>
          <a:prstGeom prst="rect">
            <a:avLst/>
          </a:prstGeom>
        </p:spPr>
      </p:pic>
      <p:sp>
        <p:nvSpPr>
          <p:cNvPr id="156" name="Text 41"/>
          <p:cNvSpPr/>
          <p:nvPr/>
        </p:nvSpPr>
        <p:spPr>
          <a:xfrm>
            <a:off x="1245077" y="3704313"/>
            <a:ext cx="3870484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Client originated additional ID transaction</a:t>
            </a:r>
            <a:endParaRPr lang="en-US" sz="1476" dirty="0"/>
          </a:p>
        </p:txBody>
      </p:sp>
      <p:pic>
        <p:nvPicPr>
          <p:cNvPr id="157" name="Image 113" descr="preencoded.png">    </p:cNvPr>
          <p:cNvPicPr>
            <a:picLocks noChangeAspect="1"/>
          </p:cNvPicPr>
          <p:nvPr/>
        </p:nvPicPr>
        <p:blipFill>
          <a:blip r:embed="rId114"/>
          <a:stretch>
            <a:fillRect/>
          </a:stretch>
        </p:blipFill>
        <p:spPr>
          <a:xfrm>
            <a:off x="6549442" y="3583828"/>
            <a:ext cx="1524149" cy="508744"/>
          </a:xfrm>
          <a:prstGeom prst="rect">
            <a:avLst/>
          </a:prstGeom>
        </p:spPr>
      </p:pic>
      <p:pic>
        <p:nvPicPr>
          <p:cNvPr id="158" name="Image 114" descr="preencoded.png">    </p:cNvPr>
          <p:cNvPicPr>
            <a:picLocks noChangeAspect="1"/>
          </p:cNvPicPr>
          <p:nvPr/>
        </p:nvPicPr>
        <p:blipFill>
          <a:blip r:embed="rId115"/>
          <a:stretch>
            <a:fillRect/>
          </a:stretch>
        </p:blipFill>
        <p:spPr>
          <a:xfrm>
            <a:off x="6651427" y="3698156"/>
            <a:ext cx="1320165" cy="266700"/>
          </a:xfrm>
          <a:prstGeom prst="rect">
            <a:avLst/>
          </a:prstGeom>
        </p:spPr>
      </p:pic>
      <p:pic>
        <p:nvPicPr>
          <p:cNvPr id="159" name="Image 115" descr="preencoded.png">    </p:cNvPr>
          <p:cNvPicPr>
            <a:picLocks noChangeAspect="1"/>
          </p:cNvPicPr>
          <p:nvPr/>
        </p:nvPicPr>
        <p:blipFill>
          <a:blip r:embed="rId116"/>
          <a:stretch>
            <a:fillRect/>
          </a:stretch>
        </p:blipFill>
        <p:spPr>
          <a:xfrm>
            <a:off x="6727627" y="3745781"/>
            <a:ext cx="171450" cy="171450"/>
          </a:xfrm>
          <a:prstGeom prst="rect">
            <a:avLst/>
          </a:prstGeom>
        </p:spPr>
      </p:pic>
      <p:sp>
        <p:nvSpPr>
          <p:cNvPr id="160" name="Text 42"/>
          <p:cNvSpPr/>
          <p:nvPr/>
        </p:nvSpPr>
        <p:spPr>
          <a:xfrm>
            <a:off x="6952413" y="375530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61" name="Image 116" descr="preencoded.png">    </p:cNvPr>
          <p:cNvPicPr>
            <a:picLocks noChangeAspect="1"/>
          </p:cNvPicPr>
          <p:nvPr/>
        </p:nvPicPr>
        <p:blipFill>
          <a:blip r:embed="rId117"/>
          <a:stretch>
            <a:fillRect/>
          </a:stretch>
        </p:blipFill>
        <p:spPr>
          <a:xfrm>
            <a:off x="8073591" y="3583828"/>
            <a:ext cx="1524149" cy="508744"/>
          </a:xfrm>
          <a:prstGeom prst="rect">
            <a:avLst/>
          </a:prstGeom>
        </p:spPr>
      </p:pic>
      <p:pic>
        <p:nvPicPr>
          <p:cNvPr id="162" name="Image 117" descr="preencoded.png">    </p:cNvPr>
          <p:cNvPicPr>
            <a:picLocks noChangeAspect="1"/>
          </p:cNvPicPr>
          <p:nvPr/>
        </p:nvPicPr>
        <p:blipFill>
          <a:blip r:embed="rId118"/>
          <a:stretch>
            <a:fillRect/>
          </a:stretch>
        </p:blipFill>
        <p:spPr>
          <a:xfrm>
            <a:off x="8175575" y="3698156"/>
            <a:ext cx="1320165" cy="266700"/>
          </a:xfrm>
          <a:prstGeom prst="rect">
            <a:avLst/>
          </a:prstGeom>
        </p:spPr>
      </p:pic>
      <p:pic>
        <p:nvPicPr>
          <p:cNvPr id="163" name="Image 118" descr="preencoded.png">    </p:cNvPr>
          <p:cNvPicPr>
            <a:picLocks noChangeAspect="1"/>
          </p:cNvPicPr>
          <p:nvPr/>
        </p:nvPicPr>
        <p:blipFill>
          <a:blip r:embed="rId119"/>
          <a:stretch>
            <a:fillRect/>
          </a:stretch>
        </p:blipFill>
        <p:spPr>
          <a:xfrm>
            <a:off x="8251775" y="3745781"/>
            <a:ext cx="171450" cy="171450"/>
          </a:xfrm>
          <a:prstGeom prst="rect">
            <a:avLst/>
          </a:prstGeom>
        </p:spPr>
      </p:pic>
      <p:sp>
        <p:nvSpPr>
          <p:cNvPr id="164" name="Text 43"/>
          <p:cNvSpPr/>
          <p:nvPr/>
        </p:nvSpPr>
        <p:spPr>
          <a:xfrm>
            <a:off x="8476562" y="375530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65" name="Image 119" descr="preencoded.png">    </p:cNvPr>
          <p:cNvPicPr>
            <a:picLocks noChangeAspect="1"/>
          </p:cNvPicPr>
          <p:nvPr/>
        </p:nvPicPr>
        <p:blipFill>
          <a:blip r:embed="rId120"/>
          <a:stretch>
            <a:fillRect/>
          </a:stretch>
        </p:blipFill>
        <p:spPr>
          <a:xfrm>
            <a:off x="9597740" y="3583828"/>
            <a:ext cx="1524149" cy="508744"/>
          </a:xfrm>
          <a:prstGeom prst="rect">
            <a:avLst/>
          </a:prstGeom>
        </p:spPr>
      </p:pic>
      <p:pic>
        <p:nvPicPr>
          <p:cNvPr id="166" name="Image 120" descr="preencoded.png">    </p:cNvPr>
          <p:cNvPicPr>
            <a:picLocks noChangeAspect="1"/>
          </p:cNvPicPr>
          <p:nvPr/>
        </p:nvPicPr>
        <p:blipFill>
          <a:blip r:embed="rId121"/>
          <a:stretch>
            <a:fillRect/>
          </a:stretch>
        </p:blipFill>
        <p:spPr>
          <a:xfrm>
            <a:off x="9699724" y="3698156"/>
            <a:ext cx="1320165" cy="266700"/>
          </a:xfrm>
          <a:prstGeom prst="rect">
            <a:avLst/>
          </a:prstGeom>
        </p:spPr>
      </p:pic>
      <p:pic>
        <p:nvPicPr>
          <p:cNvPr id="167" name="Image 121" descr="preencoded.png">    </p:cNvPr>
          <p:cNvPicPr>
            <a:picLocks noChangeAspect="1"/>
          </p:cNvPicPr>
          <p:nvPr/>
        </p:nvPicPr>
        <p:blipFill>
          <a:blip r:embed="rId122"/>
          <a:stretch>
            <a:fillRect/>
          </a:stretch>
        </p:blipFill>
        <p:spPr>
          <a:xfrm>
            <a:off x="9775924" y="3745781"/>
            <a:ext cx="171450" cy="171450"/>
          </a:xfrm>
          <a:prstGeom prst="rect">
            <a:avLst/>
          </a:prstGeom>
        </p:spPr>
      </p:pic>
      <p:sp>
        <p:nvSpPr>
          <p:cNvPr id="168" name="Text 44"/>
          <p:cNvSpPr/>
          <p:nvPr/>
        </p:nvSpPr>
        <p:spPr>
          <a:xfrm>
            <a:off x="10000710" y="375530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69" name="Image 122" descr="preencoded.png">    </p:cNvPr>
          <p:cNvPicPr>
            <a:picLocks noChangeAspect="1"/>
          </p:cNvPicPr>
          <p:nvPr/>
        </p:nvPicPr>
        <p:blipFill>
          <a:blip r:embed="rId123"/>
          <a:stretch>
            <a:fillRect/>
          </a:stretch>
        </p:blipFill>
        <p:spPr>
          <a:xfrm>
            <a:off x="11121870" y="3583828"/>
            <a:ext cx="1524140" cy="508744"/>
          </a:xfrm>
          <a:prstGeom prst="rect">
            <a:avLst/>
          </a:prstGeom>
        </p:spPr>
      </p:pic>
      <p:pic>
        <p:nvPicPr>
          <p:cNvPr id="170" name="Image 123" descr="preencoded.png">    </p:cNvPr>
          <p:cNvPicPr>
            <a:picLocks noChangeAspect="1"/>
          </p:cNvPicPr>
          <p:nvPr/>
        </p:nvPicPr>
        <p:blipFill>
          <a:blip r:embed="rId124"/>
          <a:stretch>
            <a:fillRect/>
          </a:stretch>
        </p:blipFill>
        <p:spPr>
          <a:xfrm>
            <a:off x="11223854" y="3698156"/>
            <a:ext cx="1320165" cy="266700"/>
          </a:xfrm>
          <a:prstGeom prst="rect">
            <a:avLst/>
          </a:prstGeom>
        </p:spPr>
      </p:pic>
      <p:pic>
        <p:nvPicPr>
          <p:cNvPr id="171" name="Image 124" descr="preencoded.png">    </p:cNvPr>
          <p:cNvPicPr>
            <a:picLocks noChangeAspect="1"/>
          </p:cNvPicPr>
          <p:nvPr/>
        </p:nvPicPr>
        <p:blipFill>
          <a:blip r:embed="rId125"/>
          <a:stretch>
            <a:fillRect/>
          </a:stretch>
        </p:blipFill>
        <p:spPr>
          <a:xfrm>
            <a:off x="11300054" y="3745781"/>
            <a:ext cx="171450" cy="171450"/>
          </a:xfrm>
          <a:prstGeom prst="rect">
            <a:avLst/>
          </a:prstGeom>
        </p:spPr>
      </p:pic>
      <p:sp>
        <p:nvSpPr>
          <p:cNvPr id="172" name="Text 45"/>
          <p:cNvSpPr/>
          <p:nvPr/>
        </p:nvSpPr>
        <p:spPr>
          <a:xfrm>
            <a:off x="11524841" y="375530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73" name="Image 125" descr="preencoded.png">    </p:cNvPr>
          <p:cNvPicPr>
            <a:picLocks noChangeAspect="1"/>
          </p:cNvPicPr>
          <p:nvPr/>
        </p:nvPicPr>
        <p:blipFill>
          <a:blip r:embed="rId126"/>
          <a:stretch>
            <a:fillRect/>
          </a:stretch>
        </p:blipFill>
        <p:spPr>
          <a:xfrm>
            <a:off x="12646000" y="3583828"/>
            <a:ext cx="1524149" cy="508744"/>
          </a:xfrm>
          <a:prstGeom prst="rect">
            <a:avLst/>
          </a:prstGeom>
        </p:spPr>
      </p:pic>
      <p:pic>
        <p:nvPicPr>
          <p:cNvPr id="174" name="Image 126" descr="preencoded.png">    </p:cNvPr>
          <p:cNvPicPr>
            <a:picLocks noChangeAspect="1"/>
          </p:cNvPicPr>
          <p:nvPr/>
        </p:nvPicPr>
        <p:blipFill>
          <a:blip r:embed="rId127"/>
          <a:stretch>
            <a:fillRect/>
          </a:stretch>
        </p:blipFill>
        <p:spPr>
          <a:xfrm>
            <a:off x="12747985" y="3698156"/>
            <a:ext cx="1320165" cy="266700"/>
          </a:xfrm>
          <a:prstGeom prst="rect">
            <a:avLst/>
          </a:prstGeom>
        </p:spPr>
      </p:pic>
      <p:pic>
        <p:nvPicPr>
          <p:cNvPr id="175" name="Image 127" descr="preencoded.png">    </p:cNvPr>
          <p:cNvPicPr>
            <a:picLocks noChangeAspect="1"/>
          </p:cNvPicPr>
          <p:nvPr/>
        </p:nvPicPr>
        <p:blipFill>
          <a:blip r:embed="rId128"/>
          <a:stretch>
            <a:fillRect/>
          </a:stretch>
        </p:blipFill>
        <p:spPr>
          <a:xfrm>
            <a:off x="12824185" y="3745781"/>
            <a:ext cx="171450" cy="171450"/>
          </a:xfrm>
          <a:prstGeom prst="rect">
            <a:avLst/>
          </a:prstGeom>
        </p:spPr>
      </p:pic>
      <p:sp>
        <p:nvSpPr>
          <p:cNvPr id="176" name="Text 46"/>
          <p:cNvSpPr/>
          <p:nvPr/>
        </p:nvSpPr>
        <p:spPr>
          <a:xfrm>
            <a:off x="13048971" y="375530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77" name="Image 128" descr="preencoded.png">    </p:cNvPr>
          <p:cNvPicPr>
            <a:picLocks noChangeAspect="1"/>
          </p:cNvPicPr>
          <p:nvPr/>
        </p:nvPicPr>
        <p:blipFill>
          <a:blip r:embed="rId129"/>
          <a:stretch>
            <a:fillRect/>
          </a:stretch>
        </p:blipFill>
        <p:spPr>
          <a:xfrm>
            <a:off x="14170149" y="3583828"/>
            <a:ext cx="1524149" cy="508744"/>
          </a:xfrm>
          <a:prstGeom prst="rect">
            <a:avLst/>
          </a:prstGeom>
        </p:spPr>
      </p:pic>
      <p:pic>
        <p:nvPicPr>
          <p:cNvPr id="178" name="Image 129" descr="preencoded.png">    </p:cNvPr>
          <p:cNvPicPr>
            <a:picLocks noChangeAspect="1"/>
          </p:cNvPicPr>
          <p:nvPr/>
        </p:nvPicPr>
        <p:blipFill>
          <a:blip r:embed="rId130"/>
          <a:stretch>
            <a:fillRect/>
          </a:stretch>
        </p:blipFill>
        <p:spPr>
          <a:xfrm>
            <a:off x="14272133" y="3698156"/>
            <a:ext cx="1320165" cy="266700"/>
          </a:xfrm>
          <a:prstGeom prst="rect">
            <a:avLst/>
          </a:prstGeom>
        </p:spPr>
      </p:pic>
      <p:pic>
        <p:nvPicPr>
          <p:cNvPr id="179" name="Image 130" descr="preencoded.png">    </p:cNvPr>
          <p:cNvPicPr>
            <a:picLocks noChangeAspect="1"/>
          </p:cNvPicPr>
          <p:nvPr/>
        </p:nvPicPr>
        <p:blipFill>
          <a:blip r:embed="rId131"/>
          <a:stretch>
            <a:fillRect/>
          </a:stretch>
        </p:blipFill>
        <p:spPr>
          <a:xfrm>
            <a:off x="14348333" y="3745781"/>
            <a:ext cx="171450" cy="171450"/>
          </a:xfrm>
          <a:prstGeom prst="rect">
            <a:avLst/>
          </a:prstGeom>
        </p:spPr>
      </p:pic>
      <p:sp>
        <p:nvSpPr>
          <p:cNvPr id="180" name="Text 47"/>
          <p:cNvSpPr/>
          <p:nvPr/>
        </p:nvSpPr>
        <p:spPr>
          <a:xfrm>
            <a:off x="14573120" y="375530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81" name="Image 131" descr="preencoded.png">    </p:cNvPr>
          <p:cNvPicPr>
            <a:picLocks noChangeAspect="1"/>
          </p:cNvPicPr>
          <p:nvPr/>
        </p:nvPicPr>
        <p:blipFill>
          <a:blip r:embed="rId132"/>
          <a:stretch>
            <a:fillRect/>
          </a:stretch>
        </p:blipFill>
        <p:spPr>
          <a:xfrm>
            <a:off x="15694298" y="3583828"/>
            <a:ext cx="1509283" cy="508744"/>
          </a:xfrm>
          <a:prstGeom prst="rect">
            <a:avLst/>
          </a:prstGeom>
        </p:spPr>
      </p:pic>
      <p:pic>
        <p:nvPicPr>
          <p:cNvPr id="182" name="Image 132" descr="preencoded.png">    </p:cNvPr>
          <p:cNvPicPr>
            <a:picLocks noChangeAspect="1"/>
          </p:cNvPicPr>
          <p:nvPr/>
        </p:nvPicPr>
        <p:blipFill>
          <a:blip r:embed="rId133"/>
          <a:stretch>
            <a:fillRect/>
          </a:stretch>
        </p:blipFill>
        <p:spPr>
          <a:xfrm>
            <a:off x="15796282" y="3698156"/>
            <a:ext cx="1320165" cy="266700"/>
          </a:xfrm>
          <a:prstGeom prst="rect">
            <a:avLst/>
          </a:prstGeom>
        </p:spPr>
      </p:pic>
      <p:pic>
        <p:nvPicPr>
          <p:cNvPr id="183" name="Image 133" descr="preencoded.png">    </p:cNvPr>
          <p:cNvPicPr>
            <a:picLocks noChangeAspect="1"/>
          </p:cNvPicPr>
          <p:nvPr/>
        </p:nvPicPr>
        <p:blipFill>
          <a:blip r:embed="rId134"/>
          <a:stretch>
            <a:fillRect/>
          </a:stretch>
        </p:blipFill>
        <p:spPr>
          <a:xfrm>
            <a:off x="15872482" y="3745781"/>
            <a:ext cx="171450" cy="171450"/>
          </a:xfrm>
          <a:prstGeom prst="rect">
            <a:avLst/>
          </a:prstGeom>
        </p:spPr>
      </p:pic>
      <p:sp>
        <p:nvSpPr>
          <p:cNvPr id="184" name="Text 48"/>
          <p:cNvSpPr/>
          <p:nvPr/>
        </p:nvSpPr>
        <p:spPr>
          <a:xfrm>
            <a:off x="16097269" y="375530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85" name="Image 134" descr="preencoded.png">    </p:cNvPr>
          <p:cNvPicPr>
            <a:picLocks noChangeAspect="1"/>
          </p:cNvPicPr>
          <p:nvPr/>
        </p:nvPicPr>
        <p:blipFill>
          <a:blip r:embed="rId135"/>
          <a:stretch>
            <a:fillRect/>
          </a:stretch>
        </p:blipFill>
        <p:spPr>
          <a:xfrm>
            <a:off x="1084436" y="4092572"/>
            <a:ext cx="16119145" cy="508744"/>
          </a:xfrm>
          <a:prstGeom prst="rect">
            <a:avLst/>
          </a:prstGeom>
        </p:spPr>
      </p:pic>
      <p:pic>
        <p:nvPicPr>
          <p:cNvPr id="186" name="Image 135" descr="preencoded.png">    </p:cNvPr>
          <p:cNvPicPr>
            <a:picLocks noChangeAspect="1"/>
          </p:cNvPicPr>
          <p:nvPr/>
        </p:nvPicPr>
        <p:blipFill>
          <a:blip r:embed="rId136"/>
          <a:stretch>
            <a:fillRect/>
          </a:stretch>
        </p:blipFill>
        <p:spPr>
          <a:xfrm>
            <a:off x="1084436" y="4092581"/>
            <a:ext cx="5465025" cy="508744"/>
          </a:xfrm>
          <a:prstGeom prst="rect">
            <a:avLst/>
          </a:prstGeom>
        </p:spPr>
      </p:pic>
      <p:sp>
        <p:nvSpPr>
          <p:cNvPr id="187" name="Text 49"/>
          <p:cNvSpPr/>
          <p:nvPr/>
        </p:nvSpPr>
        <p:spPr>
          <a:xfrm>
            <a:off x="1245077" y="4213081"/>
            <a:ext cx="880110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Antifraud</a:t>
            </a:r>
            <a:endParaRPr lang="en-US" sz="1476" dirty="0"/>
          </a:p>
        </p:txBody>
      </p:sp>
      <p:pic>
        <p:nvPicPr>
          <p:cNvPr id="188" name="Image 136" descr="preencoded.png">    </p:cNvPr>
          <p:cNvPicPr>
            <a:picLocks noChangeAspect="1"/>
          </p:cNvPicPr>
          <p:nvPr/>
        </p:nvPicPr>
        <p:blipFill>
          <a:blip r:embed="rId137"/>
          <a:stretch>
            <a:fillRect/>
          </a:stretch>
        </p:blipFill>
        <p:spPr>
          <a:xfrm>
            <a:off x="6549442" y="4092572"/>
            <a:ext cx="1524149" cy="508744"/>
          </a:xfrm>
          <a:prstGeom prst="rect">
            <a:avLst/>
          </a:prstGeom>
        </p:spPr>
      </p:pic>
      <p:pic>
        <p:nvPicPr>
          <p:cNvPr id="189" name="Image 137" descr="preencoded.png">    </p:cNvPr>
          <p:cNvPicPr>
            <a:picLocks noChangeAspect="1"/>
          </p:cNvPicPr>
          <p:nvPr/>
        </p:nvPicPr>
        <p:blipFill>
          <a:blip r:embed="rId138"/>
          <a:stretch>
            <a:fillRect/>
          </a:stretch>
        </p:blipFill>
        <p:spPr>
          <a:xfrm>
            <a:off x="6651427" y="4206900"/>
            <a:ext cx="1320165" cy="266700"/>
          </a:xfrm>
          <a:prstGeom prst="rect">
            <a:avLst/>
          </a:prstGeom>
        </p:spPr>
      </p:pic>
      <p:pic>
        <p:nvPicPr>
          <p:cNvPr id="190" name="Image 138" descr="preencoded.png">    </p:cNvPr>
          <p:cNvPicPr>
            <a:picLocks noChangeAspect="1"/>
          </p:cNvPicPr>
          <p:nvPr/>
        </p:nvPicPr>
        <p:blipFill>
          <a:blip r:embed="rId139"/>
          <a:stretch>
            <a:fillRect/>
          </a:stretch>
        </p:blipFill>
        <p:spPr>
          <a:xfrm>
            <a:off x="6727627" y="4254525"/>
            <a:ext cx="171450" cy="171450"/>
          </a:xfrm>
          <a:prstGeom prst="rect">
            <a:avLst/>
          </a:prstGeom>
        </p:spPr>
      </p:pic>
      <p:sp>
        <p:nvSpPr>
          <p:cNvPr id="191" name="Text 50"/>
          <p:cNvSpPr/>
          <p:nvPr/>
        </p:nvSpPr>
        <p:spPr>
          <a:xfrm>
            <a:off x="6952413" y="4264050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92" name="Image 139" descr="preencoded.png">    </p:cNvPr>
          <p:cNvPicPr>
            <a:picLocks noChangeAspect="1"/>
          </p:cNvPicPr>
          <p:nvPr/>
        </p:nvPicPr>
        <p:blipFill>
          <a:blip r:embed="rId140"/>
          <a:stretch>
            <a:fillRect/>
          </a:stretch>
        </p:blipFill>
        <p:spPr>
          <a:xfrm>
            <a:off x="8073591" y="4092572"/>
            <a:ext cx="1524149" cy="508744"/>
          </a:xfrm>
          <a:prstGeom prst="rect">
            <a:avLst/>
          </a:prstGeom>
        </p:spPr>
      </p:pic>
      <p:pic>
        <p:nvPicPr>
          <p:cNvPr id="193" name="Image 140" descr="preencoded.png">    </p:cNvPr>
          <p:cNvPicPr>
            <a:picLocks noChangeAspect="1"/>
          </p:cNvPicPr>
          <p:nvPr/>
        </p:nvPicPr>
        <p:blipFill>
          <a:blip r:embed="rId141"/>
          <a:stretch>
            <a:fillRect/>
          </a:stretch>
        </p:blipFill>
        <p:spPr>
          <a:xfrm>
            <a:off x="8175575" y="4206900"/>
            <a:ext cx="1320165" cy="266700"/>
          </a:xfrm>
          <a:prstGeom prst="rect">
            <a:avLst/>
          </a:prstGeom>
        </p:spPr>
      </p:pic>
      <p:pic>
        <p:nvPicPr>
          <p:cNvPr id="194" name="Image 141" descr="preencoded.png">    </p:cNvPr>
          <p:cNvPicPr>
            <a:picLocks noChangeAspect="1"/>
          </p:cNvPicPr>
          <p:nvPr/>
        </p:nvPicPr>
        <p:blipFill>
          <a:blip r:embed="rId142"/>
          <a:stretch>
            <a:fillRect/>
          </a:stretch>
        </p:blipFill>
        <p:spPr>
          <a:xfrm>
            <a:off x="8251775" y="4254525"/>
            <a:ext cx="171450" cy="171450"/>
          </a:xfrm>
          <a:prstGeom prst="rect">
            <a:avLst/>
          </a:prstGeom>
        </p:spPr>
      </p:pic>
      <p:sp>
        <p:nvSpPr>
          <p:cNvPr id="195" name="Text 51"/>
          <p:cNvSpPr/>
          <p:nvPr/>
        </p:nvSpPr>
        <p:spPr>
          <a:xfrm>
            <a:off x="8476562" y="4264050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196" name="Image 142" descr="preencoded.png">    </p:cNvPr>
          <p:cNvPicPr>
            <a:picLocks noChangeAspect="1"/>
          </p:cNvPicPr>
          <p:nvPr/>
        </p:nvPicPr>
        <p:blipFill>
          <a:blip r:embed="rId143"/>
          <a:stretch>
            <a:fillRect/>
          </a:stretch>
        </p:blipFill>
        <p:spPr>
          <a:xfrm>
            <a:off x="9597740" y="4092572"/>
            <a:ext cx="1524149" cy="508744"/>
          </a:xfrm>
          <a:prstGeom prst="rect">
            <a:avLst/>
          </a:prstGeom>
        </p:spPr>
      </p:pic>
      <p:pic>
        <p:nvPicPr>
          <p:cNvPr id="197" name="Image 143" descr="preencoded.png">    </p:cNvPr>
          <p:cNvPicPr>
            <a:picLocks noChangeAspect="1"/>
          </p:cNvPicPr>
          <p:nvPr/>
        </p:nvPicPr>
        <p:blipFill>
          <a:blip r:embed="rId144"/>
          <a:stretch>
            <a:fillRect/>
          </a:stretch>
        </p:blipFill>
        <p:spPr>
          <a:xfrm>
            <a:off x="9847362" y="4206900"/>
            <a:ext cx="1024890" cy="266700"/>
          </a:xfrm>
          <a:prstGeom prst="rect">
            <a:avLst/>
          </a:prstGeom>
        </p:spPr>
      </p:pic>
      <p:pic>
        <p:nvPicPr>
          <p:cNvPr id="198" name="Image 144" descr="preencoded.png">    </p:cNvPr>
          <p:cNvPicPr>
            <a:picLocks noChangeAspect="1"/>
          </p:cNvPicPr>
          <p:nvPr/>
        </p:nvPicPr>
        <p:blipFill>
          <a:blip r:embed="rId145"/>
          <a:stretch>
            <a:fillRect/>
          </a:stretch>
        </p:blipFill>
        <p:spPr>
          <a:xfrm>
            <a:off x="9923562" y="4254525"/>
            <a:ext cx="171450" cy="171450"/>
          </a:xfrm>
          <a:prstGeom prst="rect">
            <a:avLst/>
          </a:prstGeom>
        </p:spPr>
      </p:pic>
      <p:sp>
        <p:nvSpPr>
          <p:cNvPr id="199" name="Text 52"/>
          <p:cNvSpPr/>
          <p:nvPr/>
        </p:nvSpPr>
        <p:spPr>
          <a:xfrm>
            <a:off x="10148348" y="4264050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200" name="Image 145" descr="preencoded.png">    </p:cNvPr>
          <p:cNvPicPr>
            <a:picLocks noChangeAspect="1"/>
          </p:cNvPicPr>
          <p:nvPr/>
        </p:nvPicPr>
        <p:blipFill>
          <a:blip r:embed="rId146"/>
          <a:stretch>
            <a:fillRect/>
          </a:stretch>
        </p:blipFill>
        <p:spPr>
          <a:xfrm>
            <a:off x="11121870" y="4092572"/>
            <a:ext cx="1524140" cy="508744"/>
          </a:xfrm>
          <a:prstGeom prst="rect">
            <a:avLst/>
          </a:prstGeom>
        </p:spPr>
      </p:pic>
      <p:pic>
        <p:nvPicPr>
          <p:cNvPr id="201" name="Image 146" descr="preencoded.png">    </p:cNvPr>
          <p:cNvPicPr>
            <a:picLocks noChangeAspect="1"/>
          </p:cNvPicPr>
          <p:nvPr/>
        </p:nvPicPr>
        <p:blipFill>
          <a:blip r:embed="rId147"/>
          <a:stretch>
            <a:fillRect/>
          </a:stretch>
        </p:blipFill>
        <p:spPr>
          <a:xfrm>
            <a:off x="11223854" y="4206900"/>
            <a:ext cx="1320165" cy="266700"/>
          </a:xfrm>
          <a:prstGeom prst="rect">
            <a:avLst/>
          </a:prstGeom>
        </p:spPr>
      </p:pic>
      <p:pic>
        <p:nvPicPr>
          <p:cNvPr id="202" name="Image 147" descr="preencoded.png">    </p:cNvPr>
          <p:cNvPicPr>
            <a:picLocks noChangeAspect="1"/>
          </p:cNvPicPr>
          <p:nvPr/>
        </p:nvPicPr>
        <p:blipFill>
          <a:blip r:embed="rId148"/>
          <a:stretch>
            <a:fillRect/>
          </a:stretch>
        </p:blipFill>
        <p:spPr>
          <a:xfrm>
            <a:off x="11300054" y="4254525"/>
            <a:ext cx="171450" cy="171450"/>
          </a:xfrm>
          <a:prstGeom prst="rect">
            <a:avLst/>
          </a:prstGeom>
        </p:spPr>
      </p:pic>
      <p:sp>
        <p:nvSpPr>
          <p:cNvPr id="203" name="Text 53"/>
          <p:cNvSpPr/>
          <p:nvPr/>
        </p:nvSpPr>
        <p:spPr>
          <a:xfrm>
            <a:off x="11524841" y="4264050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04" name="Image 148" descr="preencoded.png">    </p:cNvPr>
          <p:cNvPicPr>
            <a:picLocks noChangeAspect="1"/>
          </p:cNvPicPr>
          <p:nvPr/>
        </p:nvPicPr>
        <p:blipFill>
          <a:blip r:embed="rId149"/>
          <a:stretch>
            <a:fillRect/>
          </a:stretch>
        </p:blipFill>
        <p:spPr>
          <a:xfrm>
            <a:off x="12646000" y="4092572"/>
            <a:ext cx="1524149" cy="508744"/>
          </a:xfrm>
          <a:prstGeom prst="rect">
            <a:avLst/>
          </a:prstGeom>
        </p:spPr>
      </p:pic>
      <p:pic>
        <p:nvPicPr>
          <p:cNvPr id="205" name="Image 149" descr="preencoded.png">    </p:cNvPr>
          <p:cNvPicPr>
            <a:picLocks noChangeAspect="1"/>
          </p:cNvPicPr>
          <p:nvPr/>
        </p:nvPicPr>
        <p:blipFill>
          <a:blip r:embed="rId150"/>
          <a:stretch>
            <a:fillRect/>
          </a:stretch>
        </p:blipFill>
        <p:spPr>
          <a:xfrm>
            <a:off x="12747985" y="4206900"/>
            <a:ext cx="1320165" cy="266700"/>
          </a:xfrm>
          <a:prstGeom prst="rect">
            <a:avLst/>
          </a:prstGeom>
        </p:spPr>
      </p:pic>
      <p:pic>
        <p:nvPicPr>
          <p:cNvPr id="206" name="Image 150" descr="preencoded.png">    </p:cNvPr>
          <p:cNvPicPr>
            <a:picLocks noChangeAspect="1"/>
          </p:cNvPicPr>
          <p:nvPr/>
        </p:nvPicPr>
        <p:blipFill>
          <a:blip r:embed="rId151"/>
          <a:stretch>
            <a:fillRect/>
          </a:stretch>
        </p:blipFill>
        <p:spPr>
          <a:xfrm>
            <a:off x="12824185" y="4254525"/>
            <a:ext cx="171450" cy="171450"/>
          </a:xfrm>
          <a:prstGeom prst="rect">
            <a:avLst/>
          </a:prstGeom>
        </p:spPr>
      </p:pic>
      <p:sp>
        <p:nvSpPr>
          <p:cNvPr id="207" name="Text 54"/>
          <p:cNvSpPr/>
          <p:nvPr/>
        </p:nvSpPr>
        <p:spPr>
          <a:xfrm>
            <a:off x="13048971" y="4264050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08" name="Image 151" descr="preencoded.png">    </p:cNvPr>
          <p:cNvPicPr>
            <a:picLocks noChangeAspect="1"/>
          </p:cNvPicPr>
          <p:nvPr/>
        </p:nvPicPr>
        <p:blipFill>
          <a:blip r:embed="rId152"/>
          <a:stretch>
            <a:fillRect/>
          </a:stretch>
        </p:blipFill>
        <p:spPr>
          <a:xfrm>
            <a:off x="14170149" y="4092572"/>
            <a:ext cx="1524149" cy="508744"/>
          </a:xfrm>
          <a:prstGeom prst="rect">
            <a:avLst/>
          </a:prstGeom>
        </p:spPr>
      </p:pic>
      <p:pic>
        <p:nvPicPr>
          <p:cNvPr id="209" name="Image 152" descr="preencoded.png">    </p:cNvPr>
          <p:cNvPicPr>
            <a:picLocks noChangeAspect="1"/>
          </p:cNvPicPr>
          <p:nvPr/>
        </p:nvPicPr>
        <p:blipFill>
          <a:blip r:embed="rId153"/>
          <a:stretch>
            <a:fillRect/>
          </a:stretch>
        </p:blipFill>
        <p:spPr>
          <a:xfrm>
            <a:off x="14272133" y="4206900"/>
            <a:ext cx="1320165" cy="266700"/>
          </a:xfrm>
          <a:prstGeom prst="rect">
            <a:avLst/>
          </a:prstGeom>
        </p:spPr>
      </p:pic>
      <p:pic>
        <p:nvPicPr>
          <p:cNvPr id="210" name="Image 153" descr="preencoded.png">    </p:cNvPr>
          <p:cNvPicPr>
            <a:picLocks noChangeAspect="1"/>
          </p:cNvPicPr>
          <p:nvPr/>
        </p:nvPicPr>
        <p:blipFill>
          <a:blip r:embed="rId154"/>
          <a:stretch>
            <a:fillRect/>
          </a:stretch>
        </p:blipFill>
        <p:spPr>
          <a:xfrm>
            <a:off x="14348333" y="4254525"/>
            <a:ext cx="171450" cy="171450"/>
          </a:xfrm>
          <a:prstGeom prst="rect">
            <a:avLst/>
          </a:prstGeom>
        </p:spPr>
      </p:pic>
      <p:sp>
        <p:nvSpPr>
          <p:cNvPr id="211" name="Text 55"/>
          <p:cNvSpPr/>
          <p:nvPr/>
        </p:nvSpPr>
        <p:spPr>
          <a:xfrm>
            <a:off x="14573120" y="4264050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12" name="Image 154" descr="preencoded.png">    </p:cNvPr>
          <p:cNvPicPr>
            <a:picLocks noChangeAspect="1"/>
          </p:cNvPicPr>
          <p:nvPr/>
        </p:nvPicPr>
        <p:blipFill>
          <a:blip r:embed="rId155"/>
          <a:stretch>
            <a:fillRect/>
          </a:stretch>
        </p:blipFill>
        <p:spPr>
          <a:xfrm>
            <a:off x="15694298" y="4092572"/>
            <a:ext cx="1509283" cy="508744"/>
          </a:xfrm>
          <a:prstGeom prst="rect">
            <a:avLst/>
          </a:prstGeom>
        </p:spPr>
      </p:pic>
      <p:pic>
        <p:nvPicPr>
          <p:cNvPr id="213" name="Image 155" descr="preencoded.png">    </p:cNvPr>
          <p:cNvPicPr>
            <a:picLocks noChangeAspect="1"/>
          </p:cNvPicPr>
          <p:nvPr/>
        </p:nvPicPr>
        <p:blipFill>
          <a:blip r:embed="rId156"/>
          <a:stretch>
            <a:fillRect/>
          </a:stretch>
        </p:blipFill>
        <p:spPr>
          <a:xfrm>
            <a:off x="15796282" y="4206900"/>
            <a:ext cx="1320165" cy="266700"/>
          </a:xfrm>
          <a:prstGeom prst="rect">
            <a:avLst/>
          </a:prstGeom>
        </p:spPr>
      </p:pic>
      <p:pic>
        <p:nvPicPr>
          <p:cNvPr id="214" name="Image 156" descr="preencoded.png">    </p:cNvPr>
          <p:cNvPicPr>
            <a:picLocks noChangeAspect="1"/>
          </p:cNvPicPr>
          <p:nvPr/>
        </p:nvPicPr>
        <p:blipFill>
          <a:blip r:embed="rId157"/>
          <a:stretch>
            <a:fillRect/>
          </a:stretch>
        </p:blipFill>
        <p:spPr>
          <a:xfrm>
            <a:off x="15872482" y="4254525"/>
            <a:ext cx="171450" cy="171450"/>
          </a:xfrm>
          <a:prstGeom prst="rect">
            <a:avLst/>
          </a:prstGeom>
        </p:spPr>
      </p:pic>
      <p:sp>
        <p:nvSpPr>
          <p:cNvPr id="215" name="Text 56"/>
          <p:cNvSpPr/>
          <p:nvPr/>
        </p:nvSpPr>
        <p:spPr>
          <a:xfrm>
            <a:off x="16097269" y="4264050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16" name="Image 157" descr="preencoded.png">    </p:cNvPr>
          <p:cNvPicPr>
            <a:picLocks noChangeAspect="1"/>
          </p:cNvPicPr>
          <p:nvPr/>
        </p:nvPicPr>
        <p:blipFill>
          <a:blip r:embed="rId158"/>
          <a:stretch>
            <a:fillRect/>
          </a:stretch>
        </p:blipFill>
        <p:spPr>
          <a:xfrm>
            <a:off x="1084436" y="4601316"/>
            <a:ext cx="16119145" cy="508744"/>
          </a:xfrm>
          <a:prstGeom prst="rect">
            <a:avLst/>
          </a:prstGeom>
        </p:spPr>
      </p:pic>
      <p:pic>
        <p:nvPicPr>
          <p:cNvPr id="217" name="Image 158" descr="preencoded.png">    </p:cNvPr>
          <p:cNvPicPr>
            <a:picLocks noChangeAspect="1"/>
          </p:cNvPicPr>
          <p:nvPr/>
        </p:nvPicPr>
        <p:blipFill>
          <a:blip r:embed="rId159"/>
          <a:stretch>
            <a:fillRect/>
          </a:stretch>
        </p:blipFill>
        <p:spPr>
          <a:xfrm>
            <a:off x="1084436" y="4601299"/>
            <a:ext cx="5465025" cy="508744"/>
          </a:xfrm>
          <a:prstGeom prst="rect">
            <a:avLst/>
          </a:prstGeom>
        </p:spPr>
      </p:pic>
      <p:sp>
        <p:nvSpPr>
          <p:cNvPr id="218" name="Text 57"/>
          <p:cNvSpPr/>
          <p:nvPr/>
        </p:nvSpPr>
        <p:spPr>
          <a:xfrm>
            <a:off x="1245077" y="4721774"/>
            <a:ext cx="2030254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Gateway Tokenization</a:t>
            </a:r>
            <a:endParaRPr lang="en-US" sz="1476" dirty="0"/>
          </a:p>
        </p:txBody>
      </p:sp>
      <p:pic>
        <p:nvPicPr>
          <p:cNvPr id="219" name="Image 159" descr="preencoded.png">    </p:cNvPr>
          <p:cNvPicPr>
            <a:picLocks noChangeAspect="1"/>
          </p:cNvPicPr>
          <p:nvPr/>
        </p:nvPicPr>
        <p:blipFill>
          <a:blip r:embed="rId160"/>
          <a:stretch>
            <a:fillRect/>
          </a:stretch>
        </p:blipFill>
        <p:spPr>
          <a:xfrm>
            <a:off x="6549442" y="4601297"/>
            <a:ext cx="1524149" cy="508744"/>
          </a:xfrm>
          <a:prstGeom prst="rect">
            <a:avLst/>
          </a:prstGeom>
        </p:spPr>
      </p:pic>
      <p:pic>
        <p:nvPicPr>
          <p:cNvPr id="220" name="Image 160" descr="preencoded.png">    </p:cNvPr>
          <p:cNvPicPr>
            <a:picLocks noChangeAspect="1"/>
          </p:cNvPicPr>
          <p:nvPr/>
        </p:nvPicPr>
        <p:blipFill>
          <a:blip r:embed="rId161"/>
          <a:stretch>
            <a:fillRect/>
          </a:stretch>
        </p:blipFill>
        <p:spPr>
          <a:xfrm>
            <a:off x="6651427" y="4715625"/>
            <a:ext cx="1320165" cy="266700"/>
          </a:xfrm>
          <a:prstGeom prst="rect">
            <a:avLst/>
          </a:prstGeom>
        </p:spPr>
      </p:pic>
      <p:pic>
        <p:nvPicPr>
          <p:cNvPr id="221" name="Image 161" descr="preencoded.png">    </p:cNvPr>
          <p:cNvPicPr>
            <a:picLocks noChangeAspect="1"/>
          </p:cNvPicPr>
          <p:nvPr/>
        </p:nvPicPr>
        <p:blipFill>
          <a:blip r:embed="rId162"/>
          <a:stretch>
            <a:fillRect/>
          </a:stretch>
        </p:blipFill>
        <p:spPr>
          <a:xfrm>
            <a:off x="6727627" y="4763250"/>
            <a:ext cx="171450" cy="171450"/>
          </a:xfrm>
          <a:prstGeom prst="rect">
            <a:avLst/>
          </a:prstGeom>
        </p:spPr>
      </p:pic>
      <p:sp>
        <p:nvSpPr>
          <p:cNvPr id="222" name="Text 58"/>
          <p:cNvSpPr/>
          <p:nvPr/>
        </p:nvSpPr>
        <p:spPr>
          <a:xfrm>
            <a:off x="6952413" y="4772775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23" name="Image 162" descr="preencoded.png">    </p:cNvPr>
          <p:cNvPicPr>
            <a:picLocks noChangeAspect="1"/>
          </p:cNvPicPr>
          <p:nvPr/>
        </p:nvPicPr>
        <p:blipFill>
          <a:blip r:embed="rId163"/>
          <a:stretch>
            <a:fillRect/>
          </a:stretch>
        </p:blipFill>
        <p:spPr>
          <a:xfrm>
            <a:off x="8073591" y="4601297"/>
            <a:ext cx="1524149" cy="508744"/>
          </a:xfrm>
          <a:prstGeom prst="rect">
            <a:avLst/>
          </a:prstGeom>
        </p:spPr>
      </p:pic>
      <p:pic>
        <p:nvPicPr>
          <p:cNvPr id="224" name="Image 163" descr="preencoded.png">    </p:cNvPr>
          <p:cNvPicPr>
            <a:picLocks noChangeAspect="1"/>
          </p:cNvPicPr>
          <p:nvPr/>
        </p:nvPicPr>
        <p:blipFill>
          <a:blip r:embed="rId164"/>
          <a:stretch>
            <a:fillRect/>
          </a:stretch>
        </p:blipFill>
        <p:spPr>
          <a:xfrm>
            <a:off x="8175575" y="4715625"/>
            <a:ext cx="1320165" cy="266700"/>
          </a:xfrm>
          <a:prstGeom prst="rect">
            <a:avLst/>
          </a:prstGeom>
        </p:spPr>
      </p:pic>
      <p:pic>
        <p:nvPicPr>
          <p:cNvPr id="225" name="Image 164" descr="preencoded.png">    </p:cNvPr>
          <p:cNvPicPr>
            <a:picLocks noChangeAspect="1"/>
          </p:cNvPicPr>
          <p:nvPr/>
        </p:nvPicPr>
        <p:blipFill>
          <a:blip r:embed="rId165"/>
          <a:stretch>
            <a:fillRect/>
          </a:stretch>
        </p:blipFill>
        <p:spPr>
          <a:xfrm>
            <a:off x="8251775" y="4763250"/>
            <a:ext cx="171450" cy="171450"/>
          </a:xfrm>
          <a:prstGeom prst="rect">
            <a:avLst/>
          </a:prstGeom>
        </p:spPr>
      </p:pic>
      <p:sp>
        <p:nvSpPr>
          <p:cNvPr id="226" name="Text 59"/>
          <p:cNvSpPr/>
          <p:nvPr/>
        </p:nvSpPr>
        <p:spPr>
          <a:xfrm>
            <a:off x="8476562" y="4772775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27" name="Image 165" descr="preencoded.png">    </p:cNvPr>
          <p:cNvPicPr>
            <a:picLocks noChangeAspect="1"/>
          </p:cNvPicPr>
          <p:nvPr/>
        </p:nvPicPr>
        <p:blipFill>
          <a:blip r:embed="rId166"/>
          <a:stretch>
            <a:fillRect/>
          </a:stretch>
        </p:blipFill>
        <p:spPr>
          <a:xfrm>
            <a:off x="9597740" y="4601297"/>
            <a:ext cx="1524149" cy="508744"/>
          </a:xfrm>
          <a:prstGeom prst="rect">
            <a:avLst/>
          </a:prstGeom>
        </p:spPr>
      </p:pic>
      <p:pic>
        <p:nvPicPr>
          <p:cNvPr id="228" name="Image 166" descr="preencoded.png">    </p:cNvPr>
          <p:cNvPicPr>
            <a:picLocks noChangeAspect="1"/>
          </p:cNvPicPr>
          <p:nvPr/>
        </p:nvPicPr>
        <p:blipFill>
          <a:blip r:embed="rId167"/>
          <a:stretch>
            <a:fillRect/>
          </a:stretch>
        </p:blipFill>
        <p:spPr>
          <a:xfrm>
            <a:off x="9847362" y="4715625"/>
            <a:ext cx="1024890" cy="266700"/>
          </a:xfrm>
          <a:prstGeom prst="rect">
            <a:avLst/>
          </a:prstGeom>
        </p:spPr>
      </p:pic>
      <p:pic>
        <p:nvPicPr>
          <p:cNvPr id="229" name="Image 167" descr="preencoded.png">    </p:cNvPr>
          <p:cNvPicPr>
            <a:picLocks noChangeAspect="1"/>
          </p:cNvPicPr>
          <p:nvPr/>
        </p:nvPicPr>
        <p:blipFill>
          <a:blip r:embed="rId168"/>
          <a:stretch>
            <a:fillRect/>
          </a:stretch>
        </p:blipFill>
        <p:spPr>
          <a:xfrm>
            <a:off x="9923562" y="4763250"/>
            <a:ext cx="171450" cy="171450"/>
          </a:xfrm>
          <a:prstGeom prst="rect">
            <a:avLst/>
          </a:prstGeom>
        </p:spPr>
      </p:pic>
      <p:sp>
        <p:nvSpPr>
          <p:cNvPr id="230" name="Text 60"/>
          <p:cNvSpPr/>
          <p:nvPr/>
        </p:nvSpPr>
        <p:spPr>
          <a:xfrm>
            <a:off x="10148348" y="4772775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231" name="Image 168" descr="preencoded.png">    </p:cNvPr>
          <p:cNvPicPr>
            <a:picLocks noChangeAspect="1"/>
          </p:cNvPicPr>
          <p:nvPr/>
        </p:nvPicPr>
        <p:blipFill>
          <a:blip r:embed="rId169"/>
          <a:stretch>
            <a:fillRect/>
          </a:stretch>
        </p:blipFill>
        <p:spPr>
          <a:xfrm>
            <a:off x="11121870" y="4601299"/>
            <a:ext cx="1524140" cy="508744"/>
          </a:xfrm>
          <a:prstGeom prst="rect">
            <a:avLst/>
          </a:prstGeom>
        </p:spPr>
      </p:pic>
      <p:pic>
        <p:nvPicPr>
          <p:cNvPr id="232" name="Image 169" descr="preencoded.png">    </p:cNvPr>
          <p:cNvPicPr>
            <a:picLocks noChangeAspect="1"/>
          </p:cNvPicPr>
          <p:nvPr/>
        </p:nvPicPr>
        <p:blipFill>
          <a:blip r:embed="rId170"/>
          <a:stretch>
            <a:fillRect/>
          </a:stretch>
        </p:blipFill>
        <p:spPr>
          <a:xfrm>
            <a:off x="11223854" y="4715627"/>
            <a:ext cx="1320165" cy="266700"/>
          </a:xfrm>
          <a:prstGeom prst="rect">
            <a:avLst/>
          </a:prstGeom>
        </p:spPr>
      </p:pic>
      <p:pic>
        <p:nvPicPr>
          <p:cNvPr id="233" name="Image 170" descr="preencoded.png">    </p:cNvPr>
          <p:cNvPicPr>
            <a:picLocks noChangeAspect="1"/>
          </p:cNvPicPr>
          <p:nvPr/>
        </p:nvPicPr>
        <p:blipFill>
          <a:blip r:embed="rId171"/>
          <a:stretch>
            <a:fillRect/>
          </a:stretch>
        </p:blipFill>
        <p:spPr>
          <a:xfrm>
            <a:off x="11300054" y="4763252"/>
            <a:ext cx="171450" cy="171450"/>
          </a:xfrm>
          <a:prstGeom prst="rect">
            <a:avLst/>
          </a:prstGeom>
        </p:spPr>
      </p:pic>
      <p:sp>
        <p:nvSpPr>
          <p:cNvPr id="234" name="Text 61"/>
          <p:cNvSpPr/>
          <p:nvPr/>
        </p:nvSpPr>
        <p:spPr>
          <a:xfrm>
            <a:off x="11524841" y="477277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35" name="Image 171" descr="preencoded.png">    </p:cNvPr>
          <p:cNvPicPr>
            <a:picLocks noChangeAspect="1"/>
          </p:cNvPicPr>
          <p:nvPr/>
        </p:nvPicPr>
        <p:blipFill>
          <a:blip r:embed="rId172"/>
          <a:stretch>
            <a:fillRect/>
          </a:stretch>
        </p:blipFill>
        <p:spPr>
          <a:xfrm>
            <a:off x="12646000" y="4601299"/>
            <a:ext cx="1524149" cy="508744"/>
          </a:xfrm>
          <a:prstGeom prst="rect">
            <a:avLst/>
          </a:prstGeom>
        </p:spPr>
      </p:pic>
      <p:pic>
        <p:nvPicPr>
          <p:cNvPr id="236" name="Image 172" descr="preencoded.png">    </p:cNvPr>
          <p:cNvPicPr>
            <a:picLocks noChangeAspect="1"/>
          </p:cNvPicPr>
          <p:nvPr/>
        </p:nvPicPr>
        <p:blipFill>
          <a:blip r:embed="rId173"/>
          <a:stretch>
            <a:fillRect/>
          </a:stretch>
        </p:blipFill>
        <p:spPr>
          <a:xfrm>
            <a:off x="12747985" y="4715627"/>
            <a:ext cx="1320165" cy="266700"/>
          </a:xfrm>
          <a:prstGeom prst="rect">
            <a:avLst/>
          </a:prstGeom>
        </p:spPr>
      </p:pic>
      <p:pic>
        <p:nvPicPr>
          <p:cNvPr id="237" name="Image 173" descr="preencoded.png">    </p:cNvPr>
          <p:cNvPicPr>
            <a:picLocks noChangeAspect="1"/>
          </p:cNvPicPr>
          <p:nvPr/>
        </p:nvPicPr>
        <p:blipFill>
          <a:blip r:embed="rId174"/>
          <a:stretch>
            <a:fillRect/>
          </a:stretch>
        </p:blipFill>
        <p:spPr>
          <a:xfrm>
            <a:off x="12824185" y="4763252"/>
            <a:ext cx="171450" cy="171450"/>
          </a:xfrm>
          <a:prstGeom prst="rect">
            <a:avLst/>
          </a:prstGeom>
        </p:spPr>
      </p:pic>
      <p:sp>
        <p:nvSpPr>
          <p:cNvPr id="238" name="Text 62"/>
          <p:cNvSpPr/>
          <p:nvPr/>
        </p:nvSpPr>
        <p:spPr>
          <a:xfrm>
            <a:off x="13048971" y="477277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39" name="Image 174" descr="preencoded.png">    </p:cNvPr>
          <p:cNvPicPr>
            <a:picLocks noChangeAspect="1"/>
          </p:cNvPicPr>
          <p:nvPr/>
        </p:nvPicPr>
        <p:blipFill>
          <a:blip r:embed="rId175"/>
          <a:stretch>
            <a:fillRect/>
          </a:stretch>
        </p:blipFill>
        <p:spPr>
          <a:xfrm>
            <a:off x="14170149" y="4601299"/>
            <a:ext cx="1524149" cy="508744"/>
          </a:xfrm>
          <a:prstGeom prst="rect">
            <a:avLst/>
          </a:prstGeom>
        </p:spPr>
      </p:pic>
      <p:pic>
        <p:nvPicPr>
          <p:cNvPr id="240" name="Image 175" descr="preencoded.png">    </p:cNvPr>
          <p:cNvPicPr>
            <a:picLocks noChangeAspect="1"/>
          </p:cNvPicPr>
          <p:nvPr/>
        </p:nvPicPr>
        <p:blipFill>
          <a:blip r:embed="rId176"/>
          <a:stretch>
            <a:fillRect/>
          </a:stretch>
        </p:blipFill>
        <p:spPr>
          <a:xfrm>
            <a:off x="14272133" y="4715627"/>
            <a:ext cx="1320165" cy="266700"/>
          </a:xfrm>
          <a:prstGeom prst="rect">
            <a:avLst/>
          </a:prstGeom>
        </p:spPr>
      </p:pic>
      <p:pic>
        <p:nvPicPr>
          <p:cNvPr id="241" name="Image 176" descr="preencoded.png">    </p:cNvPr>
          <p:cNvPicPr>
            <a:picLocks noChangeAspect="1"/>
          </p:cNvPicPr>
          <p:nvPr/>
        </p:nvPicPr>
        <p:blipFill>
          <a:blip r:embed="rId177"/>
          <a:stretch>
            <a:fillRect/>
          </a:stretch>
        </p:blipFill>
        <p:spPr>
          <a:xfrm>
            <a:off x="14348333" y="4763252"/>
            <a:ext cx="171450" cy="171450"/>
          </a:xfrm>
          <a:prstGeom prst="rect">
            <a:avLst/>
          </a:prstGeom>
        </p:spPr>
      </p:pic>
      <p:sp>
        <p:nvSpPr>
          <p:cNvPr id="242" name="Text 63"/>
          <p:cNvSpPr/>
          <p:nvPr/>
        </p:nvSpPr>
        <p:spPr>
          <a:xfrm>
            <a:off x="14573120" y="477277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43" name="Image 177" descr="preencoded.png">    </p:cNvPr>
          <p:cNvPicPr>
            <a:picLocks noChangeAspect="1"/>
          </p:cNvPicPr>
          <p:nvPr/>
        </p:nvPicPr>
        <p:blipFill>
          <a:blip r:embed="rId178"/>
          <a:stretch>
            <a:fillRect/>
          </a:stretch>
        </p:blipFill>
        <p:spPr>
          <a:xfrm>
            <a:off x="15694279" y="4601299"/>
            <a:ext cx="1509302" cy="508744"/>
          </a:xfrm>
          <a:prstGeom prst="rect">
            <a:avLst/>
          </a:prstGeom>
        </p:spPr>
      </p:pic>
      <p:pic>
        <p:nvPicPr>
          <p:cNvPr id="244" name="Image 178" descr="preencoded.png">    </p:cNvPr>
          <p:cNvPicPr>
            <a:picLocks noChangeAspect="1"/>
          </p:cNvPicPr>
          <p:nvPr/>
        </p:nvPicPr>
        <p:blipFill>
          <a:blip r:embed="rId179"/>
          <a:stretch>
            <a:fillRect/>
          </a:stretch>
        </p:blipFill>
        <p:spPr>
          <a:xfrm>
            <a:off x="15796264" y="4715627"/>
            <a:ext cx="1320165" cy="266700"/>
          </a:xfrm>
          <a:prstGeom prst="rect">
            <a:avLst/>
          </a:prstGeom>
        </p:spPr>
      </p:pic>
      <p:pic>
        <p:nvPicPr>
          <p:cNvPr id="245" name="Image 179" descr="preencoded.png">    </p:cNvPr>
          <p:cNvPicPr>
            <a:picLocks noChangeAspect="1"/>
          </p:cNvPicPr>
          <p:nvPr/>
        </p:nvPicPr>
        <p:blipFill>
          <a:blip r:embed="rId180"/>
          <a:stretch>
            <a:fillRect/>
          </a:stretch>
        </p:blipFill>
        <p:spPr>
          <a:xfrm>
            <a:off x="15872464" y="4763252"/>
            <a:ext cx="171450" cy="171450"/>
          </a:xfrm>
          <a:prstGeom prst="rect">
            <a:avLst/>
          </a:prstGeom>
        </p:spPr>
      </p:pic>
      <p:sp>
        <p:nvSpPr>
          <p:cNvPr id="246" name="Text 64"/>
          <p:cNvSpPr/>
          <p:nvPr/>
        </p:nvSpPr>
        <p:spPr>
          <a:xfrm>
            <a:off x="16097250" y="477277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47" name="Image 180" descr="preencoded.png">    </p:cNvPr>
          <p:cNvPicPr>
            <a:picLocks noChangeAspect="1"/>
          </p:cNvPicPr>
          <p:nvPr/>
        </p:nvPicPr>
        <p:blipFill>
          <a:blip r:embed="rId181"/>
          <a:stretch>
            <a:fillRect/>
          </a:stretch>
        </p:blipFill>
        <p:spPr>
          <a:xfrm>
            <a:off x="1084436" y="5110060"/>
            <a:ext cx="16119145" cy="508744"/>
          </a:xfrm>
          <a:prstGeom prst="rect">
            <a:avLst/>
          </a:prstGeom>
        </p:spPr>
      </p:pic>
      <p:pic>
        <p:nvPicPr>
          <p:cNvPr id="248" name="Image 181" descr="preencoded.png">    </p:cNvPr>
          <p:cNvPicPr>
            <a:picLocks noChangeAspect="1"/>
          </p:cNvPicPr>
          <p:nvPr/>
        </p:nvPicPr>
        <p:blipFill>
          <a:blip r:embed="rId182"/>
          <a:stretch>
            <a:fillRect/>
          </a:stretch>
        </p:blipFill>
        <p:spPr>
          <a:xfrm>
            <a:off x="1084436" y="5110056"/>
            <a:ext cx="5465025" cy="508744"/>
          </a:xfrm>
          <a:prstGeom prst="rect">
            <a:avLst/>
          </a:prstGeom>
        </p:spPr>
      </p:pic>
      <p:sp>
        <p:nvSpPr>
          <p:cNvPr id="249" name="Text 65"/>
          <p:cNvSpPr/>
          <p:nvPr/>
        </p:nvSpPr>
        <p:spPr>
          <a:xfrm>
            <a:off x="1245077" y="5230542"/>
            <a:ext cx="2010251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Network tokenization</a:t>
            </a:r>
            <a:endParaRPr lang="en-US" sz="1476" dirty="0"/>
          </a:p>
        </p:txBody>
      </p:sp>
      <p:pic>
        <p:nvPicPr>
          <p:cNvPr id="250" name="Image 182" descr="preencoded.png">    </p:cNvPr>
          <p:cNvPicPr>
            <a:picLocks noChangeAspect="1"/>
          </p:cNvPicPr>
          <p:nvPr/>
        </p:nvPicPr>
        <p:blipFill>
          <a:blip r:embed="rId183"/>
          <a:stretch>
            <a:fillRect/>
          </a:stretch>
        </p:blipFill>
        <p:spPr>
          <a:xfrm>
            <a:off x="6549442" y="5110060"/>
            <a:ext cx="1524149" cy="508744"/>
          </a:xfrm>
          <a:prstGeom prst="rect">
            <a:avLst/>
          </a:prstGeom>
        </p:spPr>
      </p:pic>
      <p:pic>
        <p:nvPicPr>
          <p:cNvPr id="251" name="Image 183" descr="preencoded.png">    </p:cNvPr>
          <p:cNvPicPr>
            <a:picLocks noChangeAspect="1"/>
          </p:cNvPicPr>
          <p:nvPr/>
        </p:nvPicPr>
        <p:blipFill>
          <a:blip r:embed="rId184"/>
          <a:stretch>
            <a:fillRect/>
          </a:stretch>
        </p:blipFill>
        <p:spPr>
          <a:xfrm>
            <a:off x="6651427" y="5224388"/>
            <a:ext cx="1320165" cy="266700"/>
          </a:xfrm>
          <a:prstGeom prst="rect">
            <a:avLst/>
          </a:prstGeom>
        </p:spPr>
      </p:pic>
      <p:pic>
        <p:nvPicPr>
          <p:cNvPr id="252" name="Image 184" descr="preencoded.png">    </p:cNvPr>
          <p:cNvPicPr>
            <a:picLocks noChangeAspect="1"/>
          </p:cNvPicPr>
          <p:nvPr/>
        </p:nvPicPr>
        <p:blipFill>
          <a:blip r:embed="rId185"/>
          <a:stretch>
            <a:fillRect/>
          </a:stretch>
        </p:blipFill>
        <p:spPr>
          <a:xfrm>
            <a:off x="6727627" y="5272013"/>
            <a:ext cx="171450" cy="171450"/>
          </a:xfrm>
          <a:prstGeom prst="rect">
            <a:avLst/>
          </a:prstGeom>
        </p:spPr>
      </p:pic>
      <p:sp>
        <p:nvSpPr>
          <p:cNvPr id="253" name="Text 66"/>
          <p:cNvSpPr/>
          <p:nvPr/>
        </p:nvSpPr>
        <p:spPr>
          <a:xfrm>
            <a:off x="6952413" y="528153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54" name="Image 185" descr="preencoded.png">    </p:cNvPr>
          <p:cNvPicPr>
            <a:picLocks noChangeAspect="1"/>
          </p:cNvPicPr>
          <p:nvPr/>
        </p:nvPicPr>
        <p:blipFill>
          <a:blip r:embed="rId186"/>
          <a:stretch>
            <a:fillRect/>
          </a:stretch>
        </p:blipFill>
        <p:spPr>
          <a:xfrm>
            <a:off x="8073591" y="5110060"/>
            <a:ext cx="1524149" cy="508744"/>
          </a:xfrm>
          <a:prstGeom prst="rect">
            <a:avLst/>
          </a:prstGeom>
        </p:spPr>
      </p:pic>
      <p:pic>
        <p:nvPicPr>
          <p:cNvPr id="255" name="Image 186" descr="preencoded.png">    </p:cNvPr>
          <p:cNvPicPr>
            <a:picLocks noChangeAspect="1"/>
          </p:cNvPicPr>
          <p:nvPr/>
        </p:nvPicPr>
        <p:blipFill>
          <a:blip r:embed="rId187"/>
          <a:stretch>
            <a:fillRect/>
          </a:stretch>
        </p:blipFill>
        <p:spPr>
          <a:xfrm>
            <a:off x="8175575" y="5224388"/>
            <a:ext cx="1320165" cy="266700"/>
          </a:xfrm>
          <a:prstGeom prst="rect">
            <a:avLst/>
          </a:prstGeom>
        </p:spPr>
      </p:pic>
      <p:pic>
        <p:nvPicPr>
          <p:cNvPr id="256" name="Image 187" descr="preencoded.png">    </p:cNvPr>
          <p:cNvPicPr>
            <a:picLocks noChangeAspect="1"/>
          </p:cNvPicPr>
          <p:nvPr/>
        </p:nvPicPr>
        <p:blipFill>
          <a:blip r:embed="rId188"/>
          <a:stretch>
            <a:fillRect/>
          </a:stretch>
        </p:blipFill>
        <p:spPr>
          <a:xfrm>
            <a:off x="8251775" y="5272013"/>
            <a:ext cx="171450" cy="171450"/>
          </a:xfrm>
          <a:prstGeom prst="rect">
            <a:avLst/>
          </a:prstGeom>
        </p:spPr>
      </p:pic>
      <p:sp>
        <p:nvSpPr>
          <p:cNvPr id="257" name="Text 67"/>
          <p:cNvSpPr/>
          <p:nvPr/>
        </p:nvSpPr>
        <p:spPr>
          <a:xfrm>
            <a:off x="8476562" y="528153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58" name="Image 188" descr="preencoded.png">    </p:cNvPr>
          <p:cNvPicPr>
            <a:picLocks noChangeAspect="1"/>
          </p:cNvPicPr>
          <p:nvPr/>
        </p:nvPicPr>
        <p:blipFill>
          <a:blip r:embed="rId189"/>
          <a:stretch>
            <a:fillRect/>
          </a:stretch>
        </p:blipFill>
        <p:spPr>
          <a:xfrm>
            <a:off x="9597740" y="5110060"/>
            <a:ext cx="1524149" cy="508744"/>
          </a:xfrm>
          <a:prstGeom prst="rect">
            <a:avLst/>
          </a:prstGeom>
        </p:spPr>
      </p:pic>
      <p:pic>
        <p:nvPicPr>
          <p:cNvPr id="259" name="Image 189" descr="preencoded.png">    </p:cNvPr>
          <p:cNvPicPr>
            <a:picLocks noChangeAspect="1"/>
          </p:cNvPicPr>
          <p:nvPr/>
        </p:nvPicPr>
        <p:blipFill>
          <a:blip r:embed="rId190"/>
          <a:stretch>
            <a:fillRect/>
          </a:stretch>
        </p:blipFill>
        <p:spPr>
          <a:xfrm>
            <a:off x="9747349" y="5224388"/>
            <a:ext cx="1224915" cy="266700"/>
          </a:xfrm>
          <a:prstGeom prst="rect">
            <a:avLst/>
          </a:prstGeom>
        </p:spPr>
      </p:pic>
      <p:pic>
        <p:nvPicPr>
          <p:cNvPr id="260" name="Image 190" descr="preencoded.png">    </p:cNvPr>
          <p:cNvPicPr>
            <a:picLocks noChangeAspect="1"/>
          </p:cNvPicPr>
          <p:nvPr/>
        </p:nvPicPr>
        <p:blipFill>
          <a:blip r:embed="rId191"/>
          <a:stretch>
            <a:fillRect/>
          </a:stretch>
        </p:blipFill>
        <p:spPr>
          <a:xfrm>
            <a:off x="9823549" y="5272013"/>
            <a:ext cx="171450" cy="171450"/>
          </a:xfrm>
          <a:prstGeom prst="rect">
            <a:avLst/>
          </a:prstGeom>
        </p:spPr>
      </p:pic>
      <p:sp>
        <p:nvSpPr>
          <p:cNvPr id="261" name="Text 68"/>
          <p:cNvSpPr/>
          <p:nvPr/>
        </p:nvSpPr>
        <p:spPr>
          <a:xfrm>
            <a:off x="10048335" y="5281538"/>
            <a:ext cx="890111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46F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In Roadmap</a:t>
            </a:r>
            <a:endParaRPr lang="en-US" sz="1200" dirty="0"/>
          </a:p>
        </p:txBody>
      </p:sp>
      <p:pic>
        <p:nvPicPr>
          <p:cNvPr id="262" name="Image 191" descr="preencoded.png">    </p:cNvPr>
          <p:cNvPicPr>
            <a:picLocks noChangeAspect="1"/>
          </p:cNvPicPr>
          <p:nvPr/>
        </p:nvPicPr>
        <p:blipFill>
          <a:blip r:embed="rId192"/>
          <a:stretch>
            <a:fillRect/>
          </a:stretch>
        </p:blipFill>
        <p:spPr>
          <a:xfrm>
            <a:off x="11121870" y="5110060"/>
            <a:ext cx="1524140" cy="508744"/>
          </a:xfrm>
          <a:prstGeom prst="rect">
            <a:avLst/>
          </a:prstGeom>
        </p:spPr>
      </p:pic>
      <p:pic>
        <p:nvPicPr>
          <p:cNvPr id="263" name="Image 192" descr="preencoded.png">    </p:cNvPr>
          <p:cNvPicPr>
            <a:picLocks noChangeAspect="1"/>
          </p:cNvPicPr>
          <p:nvPr/>
        </p:nvPicPr>
        <p:blipFill>
          <a:blip r:embed="rId193"/>
          <a:stretch>
            <a:fillRect/>
          </a:stretch>
        </p:blipFill>
        <p:spPr>
          <a:xfrm>
            <a:off x="11271479" y="5224388"/>
            <a:ext cx="1224915" cy="266700"/>
          </a:xfrm>
          <a:prstGeom prst="rect">
            <a:avLst/>
          </a:prstGeom>
        </p:spPr>
      </p:pic>
      <p:pic>
        <p:nvPicPr>
          <p:cNvPr id="264" name="Image 193" descr="preencoded.png">    </p:cNvPr>
          <p:cNvPicPr>
            <a:picLocks noChangeAspect="1"/>
          </p:cNvPicPr>
          <p:nvPr/>
        </p:nvPicPr>
        <p:blipFill>
          <a:blip r:embed="rId194"/>
          <a:stretch>
            <a:fillRect/>
          </a:stretch>
        </p:blipFill>
        <p:spPr>
          <a:xfrm>
            <a:off x="11347679" y="5272013"/>
            <a:ext cx="171450" cy="171450"/>
          </a:xfrm>
          <a:prstGeom prst="rect">
            <a:avLst/>
          </a:prstGeom>
        </p:spPr>
      </p:pic>
      <p:sp>
        <p:nvSpPr>
          <p:cNvPr id="265" name="Text 69"/>
          <p:cNvSpPr/>
          <p:nvPr/>
        </p:nvSpPr>
        <p:spPr>
          <a:xfrm>
            <a:off x="11572466" y="5281538"/>
            <a:ext cx="890111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46F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In Roadmap</a:t>
            </a:r>
            <a:endParaRPr lang="en-US" sz="1200" dirty="0"/>
          </a:p>
        </p:txBody>
      </p:sp>
      <p:pic>
        <p:nvPicPr>
          <p:cNvPr id="266" name="Image 194" descr="preencoded.png">    </p:cNvPr>
          <p:cNvPicPr>
            <a:picLocks noChangeAspect="1"/>
          </p:cNvPicPr>
          <p:nvPr/>
        </p:nvPicPr>
        <p:blipFill>
          <a:blip r:embed="rId195"/>
          <a:stretch>
            <a:fillRect/>
          </a:stretch>
        </p:blipFill>
        <p:spPr>
          <a:xfrm>
            <a:off x="12646000" y="5110060"/>
            <a:ext cx="1524149" cy="508744"/>
          </a:xfrm>
          <a:prstGeom prst="rect">
            <a:avLst/>
          </a:prstGeom>
        </p:spPr>
      </p:pic>
      <p:pic>
        <p:nvPicPr>
          <p:cNvPr id="267" name="Image 195" descr="preencoded.png">    </p:cNvPr>
          <p:cNvPicPr>
            <a:picLocks noChangeAspect="1"/>
          </p:cNvPicPr>
          <p:nvPr/>
        </p:nvPicPr>
        <p:blipFill>
          <a:blip r:embed="rId196"/>
          <a:stretch>
            <a:fillRect/>
          </a:stretch>
        </p:blipFill>
        <p:spPr>
          <a:xfrm>
            <a:off x="12747985" y="5224388"/>
            <a:ext cx="1320165" cy="266700"/>
          </a:xfrm>
          <a:prstGeom prst="rect">
            <a:avLst/>
          </a:prstGeom>
        </p:spPr>
      </p:pic>
      <p:pic>
        <p:nvPicPr>
          <p:cNvPr id="268" name="Image 196" descr="preencoded.png">    </p:cNvPr>
          <p:cNvPicPr>
            <a:picLocks noChangeAspect="1"/>
          </p:cNvPicPr>
          <p:nvPr/>
        </p:nvPicPr>
        <p:blipFill>
          <a:blip r:embed="rId197"/>
          <a:stretch>
            <a:fillRect/>
          </a:stretch>
        </p:blipFill>
        <p:spPr>
          <a:xfrm>
            <a:off x="12824185" y="5272013"/>
            <a:ext cx="171450" cy="171450"/>
          </a:xfrm>
          <a:prstGeom prst="rect">
            <a:avLst/>
          </a:prstGeom>
        </p:spPr>
      </p:pic>
      <p:sp>
        <p:nvSpPr>
          <p:cNvPr id="269" name="Text 70"/>
          <p:cNvSpPr/>
          <p:nvPr/>
        </p:nvSpPr>
        <p:spPr>
          <a:xfrm>
            <a:off x="13048971" y="528153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70" name="Image 197" descr="preencoded.png">    </p:cNvPr>
          <p:cNvPicPr>
            <a:picLocks noChangeAspect="1"/>
          </p:cNvPicPr>
          <p:nvPr/>
        </p:nvPicPr>
        <p:blipFill>
          <a:blip r:embed="rId198"/>
          <a:stretch>
            <a:fillRect/>
          </a:stretch>
        </p:blipFill>
        <p:spPr>
          <a:xfrm>
            <a:off x="14170149" y="5110060"/>
            <a:ext cx="1524149" cy="508744"/>
          </a:xfrm>
          <a:prstGeom prst="rect">
            <a:avLst/>
          </a:prstGeom>
        </p:spPr>
      </p:pic>
      <p:pic>
        <p:nvPicPr>
          <p:cNvPr id="271" name="Image 198" descr="preencoded.png">    </p:cNvPr>
          <p:cNvPicPr>
            <a:picLocks noChangeAspect="1"/>
          </p:cNvPicPr>
          <p:nvPr/>
        </p:nvPicPr>
        <p:blipFill>
          <a:blip r:embed="rId199"/>
          <a:stretch>
            <a:fillRect/>
          </a:stretch>
        </p:blipFill>
        <p:spPr>
          <a:xfrm>
            <a:off x="14272133" y="5224388"/>
            <a:ext cx="1320165" cy="266700"/>
          </a:xfrm>
          <a:prstGeom prst="rect">
            <a:avLst/>
          </a:prstGeom>
        </p:spPr>
      </p:pic>
      <p:pic>
        <p:nvPicPr>
          <p:cNvPr id="272" name="Image 199" descr="preencoded.png">    </p:cNvPr>
          <p:cNvPicPr>
            <a:picLocks noChangeAspect="1"/>
          </p:cNvPicPr>
          <p:nvPr/>
        </p:nvPicPr>
        <p:blipFill>
          <a:blip r:embed="rId200"/>
          <a:stretch>
            <a:fillRect/>
          </a:stretch>
        </p:blipFill>
        <p:spPr>
          <a:xfrm>
            <a:off x="14348333" y="5272013"/>
            <a:ext cx="171450" cy="171450"/>
          </a:xfrm>
          <a:prstGeom prst="rect">
            <a:avLst/>
          </a:prstGeom>
        </p:spPr>
      </p:pic>
      <p:sp>
        <p:nvSpPr>
          <p:cNvPr id="273" name="Text 71"/>
          <p:cNvSpPr/>
          <p:nvPr/>
        </p:nvSpPr>
        <p:spPr>
          <a:xfrm>
            <a:off x="14573120" y="528153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74" name="Image 200" descr="preencoded.png">    </p:cNvPr>
          <p:cNvPicPr>
            <a:picLocks noChangeAspect="1"/>
          </p:cNvPicPr>
          <p:nvPr/>
        </p:nvPicPr>
        <p:blipFill>
          <a:blip r:embed="rId201"/>
          <a:stretch>
            <a:fillRect/>
          </a:stretch>
        </p:blipFill>
        <p:spPr>
          <a:xfrm>
            <a:off x="15694298" y="5110060"/>
            <a:ext cx="1509283" cy="508744"/>
          </a:xfrm>
          <a:prstGeom prst="rect">
            <a:avLst/>
          </a:prstGeom>
        </p:spPr>
      </p:pic>
      <p:pic>
        <p:nvPicPr>
          <p:cNvPr id="275" name="Image 201" descr="preencoded.png">    </p:cNvPr>
          <p:cNvPicPr>
            <a:picLocks noChangeAspect="1"/>
          </p:cNvPicPr>
          <p:nvPr/>
        </p:nvPicPr>
        <p:blipFill>
          <a:blip r:embed="rId202"/>
          <a:stretch>
            <a:fillRect/>
          </a:stretch>
        </p:blipFill>
        <p:spPr>
          <a:xfrm>
            <a:off x="15796282" y="5224388"/>
            <a:ext cx="1320165" cy="266700"/>
          </a:xfrm>
          <a:prstGeom prst="rect">
            <a:avLst/>
          </a:prstGeom>
        </p:spPr>
      </p:pic>
      <p:pic>
        <p:nvPicPr>
          <p:cNvPr id="276" name="Image 202" descr="preencoded.png">    </p:cNvPr>
          <p:cNvPicPr>
            <a:picLocks noChangeAspect="1"/>
          </p:cNvPicPr>
          <p:nvPr/>
        </p:nvPicPr>
        <p:blipFill>
          <a:blip r:embed="rId203"/>
          <a:stretch>
            <a:fillRect/>
          </a:stretch>
        </p:blipFill>
        <p:spPr>
          <a:xfrm>
            <a:off x="15872482" y="5272013"/>
            <a:ext cx="171450" cy="171450"/>
          </a:xfrm>
          <a:prstGeom prst="rect">
            <a:avLst/>
          </a:prstGeom>
        </p:spPr>
      </p:pic>
      <p:sp>
        <p:nvSpPr>
          <p:cNvPr id="277" name="Text 72"/>
          <p:cNvSpPr/>
          <p:nvPr/>
        </p:nvSpPr>
        <p:spPr>
          <a:xfrm>
            <a:off x="16097269" y="528153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78" name="Image 203" descr="preencoded.png">    </p:cNvPr>
          <p:cNvPicPr>
            <a:picLocks noChangeAspect="1"/>
          </p:cNvPicPr>
          <p:nvPr/>
        </p:nvPicPr>
        <p:blipFill>
          <a:blip r:embed="rId204"/>
          <a:stretch>
            <a:fillRect/>
          </a:stretch>
        </p:blipFill>
        <p:spPr>
          <a:xfrm>
            <a:off x="1084436" y="5618804"/>
            <a:ext cx="16119145" cy="508744"/>
          </a:xfrm>
          <a:prstGeom prst="rect">
            <a:avLst/>
          </a:prstGeom>
        </p:spPr>
      </p:pic>
      <p:pic>
        <p:nvPicPr>
          <p:cNvPr id="279" name="Image 204" descr="preencoded.png">    </p:cNvPr>
          <p:cNvPicPr>
            <a:picLocks noChangeAspect="1"/>
          </p:cNvPicPr>
          <p:nvPr/>
        </p:nvPicPr>
        <p:blipFill>
          <a:blip r:embed="rId205"/>
          <a:stretch>
            <a:fillRect/>
          </a:stretch>
        </p:blipFill>
        <p:spPr>
          <a:xfrm>
            <a:off x="1084436" y="5618811"/>
            <a:ext cx="5465025" cy="508744"/>
          </a:xfrm>
          <a:prstGeom prst="rect">
            <a:avLst/>
          </a:prstGeom>
        </p:spPr>
      </p:pic>
      <p:sp>
        <p:nvSpPr>
          <p:cNvPr id="280" name="Text 73"/>
          <p:cNvSpPr/>
          <p:nvPr/>
        </p:nvSpPr>
        <p:spPr>
          <a:xfrm>
            <a:off x="1245077" y="5739310"/>
            <a:ext cx="1250156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3D Secure 2.0</a:t>
            </a:r>
            <a:endParaRPr lang="en-US" sz="1476" dirty="0"/>
          </a:p>
        </p:txBody>
      </p:sp>
      <p:pic>
        <p:nvPicPr>
          <p:cNvPr id="281" name="Image 205" descr="preencoded.png">    </p:cNvPr>
          <p:cNvPicPr>
            <a:picLocks noChangeAspect="1"/>
          </p:cNvPicPr>
          <p:nvPr/>
        </p:nvPicPr>
        <p:blipFill>
          <a:blip r:embed="rId206"/>
          <a:stretch>
            <a:fillRect/>
          </a:stretch>
        </p:blipFill>
        <p:spPr>
          <a:xfrm>
            <a:off x="6549442" y="5618804"/>
            <a:ext cx="1524149" cy="508744"/>
          </a:xfrm>
          <a:prstGeom prst="rect">
            <a:avLst/>
          </a:prstGeom>
        </p:spPr>
      </p:pic>
      <p:pic>
        <p:nvPicPr>
          <p:cNvPr id="282" name="Image 206" descr="preencoded.png">    </p:cNvPr>
          <p:cNvPicPr>
            <a:picLocks noChangeAspect="1"/>
          </p:cNvPicPr>
          <p:nvPr/>
        </p:nvPicPr>
        <p:blipFill>
          <a:blip r:embed="rId207"/>
          <a:stretch>
            <a:fillRect/>
          </a:stretch>
        </p:blipFill>
        <p:spPr>
          <a:xfrm>
            <a:off x="6651427" y="5733131"/>
            <a:ext cx="1320165" cy="266700"/>
          </a:xfrm>
          <a:prstGeom prst="rect">
            <a:avLst/>
          </a:prstGeom>
        </p:spPr>
      </p:pic>
      <p:pic>
        <p:nvPicPr>
          <p:cNvPr id="283" name="Image 207" descr="preencoded.png">    </p:cNvPr>
          <p:cNvPicPr>
            <a:picLocks noChangeAspect="1"/>
          </p:cNvPicPr>
          <p:nvPr/>
        </p:nvPicPr>
        <p:blipFill>
          <a:blip r:embed="rId208"/>
          <a:stretch>
            <a:fillRect/>
          </a:stretch>
        </p:blipFill>
        <p:spPr>
          <a:xfrm>
            <a:off x="6727627" y="5780756"/>
            <a:ext cx="171450" cy="171450"/>
          </a:xfrm>
          <a:prstGeom prst="rect">
            <a:avLst/>
          </a:prstGeom>
        </p:spPr>
      </p:pic>
      <p:sp>
        <p:nvSpPr>
          <p:cNvPr id="284" name="Text 74"/>
          <p:cNvSpPr/>
          <p:nvPr/>
        </p:nvSpPr>
        <p:spPr>
          <a:xfrm>
            <a:off x="6952413" y="5790281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85" name="Image 208" descr="preencoded.png">    </p:cNvPr>
          <p:cNvPicPr>
            <a:picLocks noChangeAspect="1"/>
          </p:cNvPicPr>
          <p:nvPr/>
        </p:nvPicPr>
        <p:blipFill>
          <a:blip r:embed="rId209"/>
          <a:stretch>
            <a:fillRect/>
          </a:stretch>
        </p:blipFill>
        <p:spPr>
          <a:xfrm>
            <a:off x="8073591" y="5618804"/>
            <a:ext cx="1524149" cy="508744"/>
          </a:xfrm>
          <a:prstGeom prst="rect">
            <a:avLst/>
          </a:prstGeom>
        </p:spPr>
      </p:pic>
      <p:pic>
        <p:nvPicPr>
          <p:cNvPr id="286" name="Image 209" descr="preencoded.png">    </p:cNvPr>
          <p:cNvPicPr>
            <a:picLocks noChangeAspect="1"/>
          </p:cNvPicPr>
          <p:nvPr/>
        </p:nvPicPr>
        <p:blipFill>
          <a:blip r:embed="rId210"/>
          <a:stretch>
            <a:fillRect/>
          </a:stretch>
        </p:blipFill>
        <p:spPr>
          <a:xfrm>
            <a:off x="8175575" y="5733131"/>
            <a:ext cx="1320165" cy="266700"/>
          </a:xfrm>
          <a:prstGeom prst="rect">
            <a:avLst/>
          </a:prstGeom>
        </p:spPr>
      </p:pic>
      <p:pic>
        <p:nvPicPr>
          <p:cNvPr id="287" name="Image 210" descr="preencoded.png">    </p:cNvPr>
          <p:cNvPicPr>
            <a:picLocks noChangeAspect="1"/>
          </p:cNvPicPr>
          <p:nvPr/>
        </p:nvPicPr>
        <p:blipFill>
          <a:blip r:embed="rId211"/>
          <a:stretch>
            <a:fillRect/>
          </a:stretch>
        </p:blipFill>
        <p:spPr>
          <a:xfrm>
            <a:off x="8251775" y="5780756"/>
            <a:ext cx="171450" cy="171450"/>
          </a:xfrm>
          <a:prstGeom prst="rect">
            <a:avLst/>
          </a:prstGeom>
        </p:spPr>
      </p:pic>
      <p:sp>
        <p:nvSpPr>
          <p:cNvPr id="288" name="Text 75"/>
          <p:cNvSpPr/>
          <p:nvPr/>
        </p:nvSpPr>
        <p:spPr>
          <a:xfrm>
            <a:off x="8476562" y="5790281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89" name="Image 211" descr="preencoded.png">    </p:cNvPr>
          <p:cNvPicPr>
            <a:picLocks noChangeAspect="1"/>
          </p:cNvPicPr>
          <p:nvPr/>
        </p:nvPicPr>
        <p:blipFill>
          <a:blip r:embed="rId212"/>
          <a:stretch>
            <a:fillRect/>
          </a:stretch>
        </p:blipFill>
        <p:spPr>
          <a:xfrm>
            <a:off x="9597740" y="5618804"/>
            <a:ext cx="1524149" cy="508744"/>
          </a:xfrm>
          <a:prstGeom prst="rect">
            <a:avLst/>
          </a:prstGeom>
        </p:spPr>
      </p:pic>
      <p:pic>
        <p:nvPicPr>
          <p:cNvPr id="290" name="Image 212" descr="preencoded.png">    </p:cNvPr>
          <p:cNvPicPr>
            <a:picLocks noChangeAspect="1"/>
          </p:cNvPicPr>
          <p:nvPr/>
        </p:nvPicPr>
        <p:blipFill>
          <a:blip r:embed="rId213"/>
          <a:stretch>
            <a:fillRect/>
          </a:stretch>
        </p:blipFill>
        <p:spPr>
          <a:xfrm>
            <a:off x="9847362" y="5733131"/>
            <a:ext cx="1024890" cy="266700"/>
          </a:xfrm>
          <a:prstGeom prst="rect">
            <a:avLst/>
          </a:prstGeom>
        </p:spPr>
      </p:pic>
      <p:pic>
        <p:nvPicPr>
          <p:cNvPr id="291" name="Image 213" descr="preencoded.png">    </p:cNvPr>
          <p:cNvPicPr>
            <a:picLocks noChangeAspect="1"/>
          </p:cNvPicPr>
          <p:nvPr/>
        </p:nvPicPr>
        <p:blipFill>
          <a:blip r:embed="rId214"/>
          <a:stretch>
            <a:fillRect/>
          </a:stretch>
        </p:blipFill>
        <p:spPr>
          <a:xfrm>
            <a:off x="9923562" y="5780756"/>
            <a:ext cx="171450" cy="171450"/>
          </a:xfrm>
          <a:prstGeom prst="rect">
            <a:avLst/>
          </a:prstGeom>
        </p:spPr>
      </p:pic>
      <p:sp>
        <p:nvSpPr>
          <p:cNvPr id="292" name="Text 76"/>
          <p:cNvSpPr/>
          <p:nvPr/>
        </p:nvSpPr>
        <p:spPr>
          <a:xfrm>
            <a:off x="10148348" y="5790281"/>
            <a:ext cx="68008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3A834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Available</a:t>
            </a:r>
            <a:endParaRPr lang="en-US" sz="1200" dirty="0"/>
          </a:p>
        </p:txBody>
      </p:sp>
      <p:pic>
        <p:nvPicPr>
          <p:cNvPr id="293" name="Image 214" descr="preencoded.png">    </p:cNvPr>
          <p:cNvPicPr>
            <a:picLocks noChangeAspect="1"/>
          </p:cNvPicPr>
          <p:nvPr/>
        </p:nvPicPr>
        <p:blipFill>
          <a:blip r:embed="rId215"/>
          <a:stretch>
            <a:fillRect/>
          </a:stretch>
        </p:blipFill>
        <p:spPr>
          <a:xfrm>
            <a:off x="11121870" y="5618804"/>
            <a:ext cx="1524140" cy="508744"/>
          </a:xfrm>
          <a:prstGeom prst="rect">
            <a:avLst/>
          </a:prstGeom>
        </p:spPr>
      </p:pic>
      <p:pic>
        <p:nvPicPr>
          <p:cNvPr id="294" name="Image 215" descr="preencoded.png">    </p:cNvPr>
          <p:cNvPicPr>
            <a:picLocks noChangeAspect="1"/>
          </p:cNvPicPr>
          <p:nvPr/>
        </p:nvPicPr>
        <p:blipFill>
          <a:blip r:embed="rId216"/>
          <a:stretch>
            <a:fillRect/>
          </a:stretch>
        </p:blipFill>
        <p:spPr>
          <a:xfrm>
            <a:off x="11223854" y="5733131"/>
            <a:ext cx="1320165" cy="266700"/>
          </a:xfrm>
          <a:prstGeom prst="rect">
            <a:avLst/>
          </a:prstGeom>
        </p:spPr>
      </p:pic>
      <p:pic>
        <p:nvPicPr>
          <p:cNvPr id="295" name="Image 216" descr="preencoded.png">    </p:cNvPr>
          <p:cNvPicPr>
            <a:picLocks noChangeAspect="1"/>
          </p:cNvPicPr>
          <p:nvPr/>
        </p:nvPicPr>
        <p:blipFill>
          <a:blip r:embed="rId217"/>
          <a:stretch>
            <a:fillRect/>
          </a:stretch>
        </p:blipFill>
        <p:spPr>
          <a:xfrm>
            <a:off x="11300054" y="5780756"/>
            <a:ext cx="171450" cy="171450"/>
          </a:xfrm>
          <a:prstGeom prst="rect">
            <a:avLst/>
          </a:prstGeom>
        </p:spPr>
      </p:pic>
      <p:sp>
        <p:nvSpPr>
          <p:cNvPr id="296" name="Text 77"/>
          <p:cNvSpPr/>
          <p:nvPr/>
        </p:nvSpPr>
        <p:spPr>
          <a:xfrm>
            <a:off x="11524841" y="5790281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297" name="Image 217" descr="preencoded.png">    </p:cNvPr>
          <p:cNvPicPr>
            <a:picLocks noChangeAspect="1"/>
          </p:cNvPicPr>
          <p:nvPr/>
        </p:nvPicPr>
        <p:blipFill>
          <a:blip r:embed="rId218"/>
          <a:stretch>
            <a:fillRect/>
          </a:stretch>
        </p:blipFill>
        <p:spPr>
          <a:xfrm>
            <a:off x="12646000" y="5618804"/>
            <a:ext cx="1524149" cy="508744"/>
          </a:xfrm>
          <a:prstGeom prst="rect">
            <a:avLst/>
          </a:prstGeom>
        </p:spPr>
      </p:pic>
      <p:pic>
        <p:nvPicPr>
          <p:cNvPr id="298" name="Image 218" descr="preencoded.png">    </p:cNvPr>
          <p:cNvPicPr>
            <a:picLocks noChangeAspect="1"/>
          </p:cNvPicPr>
          <p:nvPr/>
        </p:nvPicPr>
        <p:blipFill>
          <a:blip r:embed="rId219"/>
          <a:stretch>
            <a:fillRect/>
          </a:stretch>
        </p:blipFill>
        <p:spPr>
          <a:xfrm>
            <a:off x="12747985" y="5733131"/>
            <a:ext cx="1320165" cy="266700"/>
          </a:xfrm>
          <a:prstGeom prst="rect">
            <a:avLst/>
          </a:prstGeom>
        </p:spPr>
      </p:pic>
      <p:pic>
        <p:nvPicPr>
          <p:cNvPr id="299" name="Image 219" descr="preencoded.png">    </p:cNvPr>
          <p:cNvPicPr>
            <a:picLocks noChangeAspect="1"/>
          </p:cNvPicPr>
          <p:nvPr/>
        </p:nvPicPr>
        <p:blipFill>
          <a:blip r:embed="rId220"/>
          <a:stretch>
            <a:fillRect/>
          </a:stretch>
        </p:blipFill>
        <p:spPr>
          <a:xfrm>
            <a:off x="12824185" y="5780756"/>
            <a:ext cx="171450" cy="171450"/>
          </a:xfrm>
          <a:prstGeom prst="rect">
            <a:avLst/>
          </a:prstGeom>
        </p:spPr>
      </p:pic>
      <p:sp>
        <p:nvSpPr>
          <p:cNvPr id="300" name="Text 78"/>
          <p:cNvSpPr/>
          <p:nvPr/>
        </p:nvSpPr>
        <p:spPr>
          <a:xfrm>
            <a:off x="13048971" y="5790281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01" name="Image 220" descr="preencoded.png">    </p:cNvPr>
          <p:cNvPicPr>
            <a:picLocks noChangeAspect="1"/>
          </p:cNvPicPr>
          <p:nvPr/>
        </p:nvPicPr>
        <p:blipFill>
          <a:blip r:embed="rId221"/>
          <a:stretch>
            <a:fillRect/>
          </a:stretch>
        </p:blipFill>
        <p:spPr>
          <a:xfrm>
            <a:off x="14170149" y="5618804"/>
            <a:ext cx="1524149" cy="508744"/>
          </a:xfrm>
          <a:prstGeom prst="rect">
            <a:avLst/>
          </a:prstGeom>
        </p:spPr>
      </p:pic>
      <p:pic>
        <p:nvPicPr>
          <p:cNvPr id="302" name="Image 221" descr="preencoded.png">    </p:cNvPr>
          <p:cNvPicPr>
            <a:picLocks noChangeAspect="1"/>
          </p:cNvPicPr>
          <p:nvPr/>
        </p:nvPicPr>
        <p:blipFill>
          <a:blip r:embed="rId222"/>
          <a:stretch>
            <a:fillRect/>
          </a:stretch>
        </p:blipFill>
        <p:spPr>
          <a:xfrm>
            <a:off x="14272133" y="5733131"/>
            <a:ext cx="1320165" cy="266700"/>
          </a:xfrm>
          <a:prstGeom prst="rect">
            <a:avLst/>
          </a:prstGeom>
        </p:spPr>
      </p:pic>
      <p:pic>
        <p:nvPicPr>
          <p:cNvPr id="303" name="Image 222" descr="preencoded.png">    </p:cNvPr>
          <p:cNvPicPr>
            <a:picLocks noChangeAspect="1"/>
          </p:cNvPicPr>
          <p:nvPr/>
        </p:nvPicPr>
        <p:blipFill>
          <a:blip r:embed="rId223"/>
          <a:stretch>
            <a:fillRect/>
          </a:stretch>
        </p:blipFill>
        <p:spPr>
          <a:xfrm>
            <a:off x="14348333" y="5780756"/>
            <a:ext cx="171450" cy="171450"/>
          </a:xfrm>
          <a:prstGeom prst="rect">
            <a:avLst/>
          </a:prstGeom>
        </p:spPr>
      </p:pic>
      <p:sp>
        <p:nvSpPr>
          <p:cNvPr id="304" name="Text 79"/>
          <p:cNvSpPr/>
          <p:nvPr/>
        </p:nvSpPr>
        <p:spPr>
          <a:xfrm>
            <a:off x="14573120" y="5790281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05" name="Image 223" descr="preencoded.png">    </p:cNvPr>
          <p:cNvPicPr>
            <a:picLocks noChangeAspect="1"/>
          </p:cNvPicPr>
          <p:nvPr/>
        </p:nvPicPr>
        <p:blipFill>
          <a:blip r:embed="rId224"/>
          <a:stretch>
            <a:fillRect/>
          </a:stretch>
        </p:blipFill>
        <p:spPr>
          <a:xfrm>
            <a:off x="15694298" y="5618804"/>
            <a:ext cx="1509283" cy="508744"/>
          </a:xfrm>
          <a:prstGeom prst="rect">
            <a:avLst/>
          </a:prstGeom>
        </p:spPr>
      </p:pic>
      <p:pic>
        <p:nvPicPr>
          <p:cNvPr id="306" name="Image 224" descr="preencoded.png">    </p:cNvPr>
          <p:cNvPicPr>
            <a:picLocks noChangeAspect="1"/>
          </p:cNvPicPr>
          <p:nvPr/>
        </p:nvPicPr>
        <p:blipFill>
          <a:blip r:embed="rId225"/>
          <a:stretch>
            <a:fillRect/>
          </a:stretch>
        </p:blipFill>
        <p:spPr>
          <a:xfrm>
            <a:off x="15796282" y="5733131"/>
            <a:ext cx="1320165" cy="266700"/>
          </a:xfrm>
          <a:prstGeom prst="rect">
            <a:avLst/>
          </a:prstGeom>
        </p:spPr>
      </p:pic>
      <p:pic>
        <p:nvPicPr>
          <p:cNvPr id="307" name="Image 225" descr="preencoded.png">    </p:cNvPr>
          <p:cNvPicPr>
            <a:picLocks noChangeAspect="1"/>
          </p:cNvPicPr>
          <p:nvPr/>
        </p:nvPicPr>
        <p:blipFill>
          <a:blip r:embed="rId226"/>
          <a:stretch>
            <a:fillRect/>
          </a:stretch>
        </p:blipFill>
        <p:spPr>
          <a:xfrm>
            <a:off x="15872482" y="5780756"/>
            <a:ext cx="171450" cy="171450"/>
          </a:xfrm>
          <a:prstGeom prst="rect">
            <a:avLst/>
          </a:prstGeom>
        </p:spPr>
      </p:pic>
      <p:sp>
        <p:nvSpPr>
          <p:cNvPr id="308" name="Text 80"/>
          <p:cNvSpPr/>
          <p:nvPr/>
        </p:nvSpPr>
        <p:spPr>
          <a:xfrm>
            <a:off x="16097269" y="5790281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09" name="Image 226" descr="preencoded.png">    </p:cNvPr>
          <p:cNvPicPr>
            <a:picLocks noChangeAspect="1"/>
          </p:cNvPicPr>
          <p:nvPr/>
        </p:nvPicPr>
        <p:blipFill>
          <a:blip r:embed="rId227"/>
          <a:stretch>
            <a:fillRect/>
          </a:stretch>
        </p:blipFill>
        <p:spPr>
          <a:xfrm>
            <a:off x="1084436" y="6127547"/>
            <a:ext cx="16119145" cy="508744"/>
          </a:xfrm>
          <a:prstGeom prst="rect">
            <a:avLst/>
          </a:prstGeom>
        </p:spPr>
      </p:pic>
      <p:pic>
        <p:nvPicPr>
          <p:cNvPr id="310" name="Image 227" descr="preencoded.png">    </p:cNvPr>
          <p:cNvPicPr>
            <a:picLocks noChangeAspect="1"/>
          </p:cNvPicPr>
          <p:nvPr/>
        </p:nvPicPr>
        <p:blipFill>
          <a:blip r:embed="rId228"/>
          <a:stretch>
            <a:fillRect/>
          </a:stretch>
        </p:blipFill>
        <p:spPr>
          <a:xfrm>
            <a:off x="1084436" y="6127529"/>
            <a:ext cx="5465025" cy="508744"/>
          </a:xfrm>
          <a:prstGeom prst="rect">
            <a:avLst/>
          </a:prstGeom>
        </p:spPr>
      </p:pic>
      <p:sp>
        <p:nvSpPr>
          <p:cNvPr id="311" name="Text 81"/>
          <p:cNvSpPr/>
          <p:nvPr/>
        </p:nvSpPr>
        <p:spPr>
          <a:xfrm>
            <a:off x="1245077" y="6248004"/>
            <a:ext cx="1340168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Receipt Digital</a:t>
            </a:r>
            <a:endParaRPr lang="en-US" sz="1476" dirty="0"/>
          </a:p>
        </p:txBody>
      </p:sp>
      <p:pic>
        <p:nvPicPr>
          <p:cNvPr id="312" name="Image 228" descr="preencoded.png">    </p:cNvPr>
          <p:cNvPicPr>
            <a:picLocks noChangeAspect="1"/>
          </p:cNvPicPr>
          <p:nvPr/>
        </p:nvPicPr>
        <p:blipFill>
          <a:blip r:embed="rId229"/>
          <a:stretch>
            <a:fillRect/>
          </a:stretch>
        </p:blipFill>
        <p:spPr>
          <a:xfrm>
            <a:off x="6549442" y="6127528"/>
            <a:ext cx="1524149" cy="508744"/>
          </a:xfrm>
          <a:prstGeom prst="rect">
            <a:avLst/>
          </a:prstGeom>
        </p:spPr>
      </p:pic>
      <p:pic>
        <p:nvPicPr>
          <p:cNvPr id="313" name="Image 229" descr="preencoded.png">    </p:cNvPr>
          <p:cNvPicPr>
            <a:picLocks noChangeAspect="1"/>
          </p:cNvPicPr>
          <p:nvPr/>
        </p:nvPicPr>
        <p:blipFill>
          <a:blip r:embed="rId230"/>
          <a:stretch>
            <a:fillRect/>
          </a:stretch>
        </p:blipFill>
        <p:spPr>
          <a:xfrm>
            <a:off x="6651427" y="6241856"/>
            <a:ext cx="1320165" cy="266700"/>
          </a:xfrm>
          <a:prstGeom prst="rect">
            <a:avLst/>
          </a:prstGeom>
        </p:spPr>
      </p:pic>
      <p:pic>
        <p:nvPicPr>
          <p:cNvPr id="314" name="Image 230" descr="preencoded.png">    </p:cNvPr>
          <p:cNvPicPr>
            <a:picLocks noChangeAspect="1"/>
          </p:cNvPicPr>
          <p:nvPr/>
        </p:nvPicPr>
        <p:blipFill>
          <a:blip r:embed="rId231"/>
          <a:stretch>
            <a:fillRect/>
          </a:stretch>
        </p:blipFill>
        <p:spPr>
          <a:xfrm>
            <a:off x="6727627" y="6289481"/>
            <a:ext cx="171450" cy="171450"/>
          </a:xfrm>
          <a:prstGeom prst="rect">
            <a:avLst/>
          </a:prstGeom>
        </p:spPr>
      </p:pic>
      <p:sp>
        <p:nvSpPr>
          <p:cNvPr id="315" name="Text 82"/>
          <p:cNvSpPr/>
          <p:nvPr/>
        </p:nvSpPr>
        <p:spPr>
          <a:xfrm>
            <a:off x="6952413" y="629900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16" name="Image 231" descr="preencoded.png">    </p:cNvPr>
          <p:cNvPicPr>
            <a:picLocks noChangeAspect="1"/>
          </p:cNvPicPr>
          <p:nvPr/>
        </p:nvPicPr>
        <p:blipFill>
          <a:blip r:embed="rId232"/>
          <a:stretch>
            <a:fillRect/>
          </a:stretch>
        </p:blipFill>
        <p:spPr>
          <a:xfrm>
            <a:off x="8073591" y="6127528"/>
            <a:ext cx="1524149" cy="508744"/>
          </a:xfrm>
          <a:prstGeom prst="rect">
            <a:avLst/>
          </a:prstGeom>
        </p:spPr>
      </p:pic>
      <p:pic>
        <p:nvPicPr>
          <p:cNvPr id="317" name="Image 232" descr="preencoded.png">    </p:cNvPr>
          <p:cNvPicPr>
            <a:picLocks noChangeAspect="1"/>
          </p:cNvPicPr>
          <p:nvPr/>
        </p:nvPicPr>
        <p:blipFill>
          <a:blip r:embed="rId233"/>
          <a:stretch>
            <a:fillRect/>
          </a:stretch>
        </p:blipFill>
        <p:spPr>
          <a:xfrm>
            <a:off x="8175575" y="6241856"/>
            <a:ext cx="1320165" cy="266700"/>
          </a:xfrm>
          <a:prstGeom prst="rect">
            <a:avLst/>
          </a:prstGeom>
        </p:spPr>
      </p:pic>
      <p:pic>
        <p:nvPicPr>
          <p:cNvPr id="318" name="Image 233" descr="preencoded.png">    </p:cNvPr>
          <p:cNvPicPr>
            <a:picLocks noChangeAspect="1"/>
          </p:cNvPicPr>
          <p:nvPr/>
        </p:nvPicPr>
        <p:blipFill>
          <a:blip r:embed="rId234"/>
          <a:stretch>
            <a:fillRect/>
          </a:stretch>
        </p:blipFill>
        <p:spPr>
          <a:xfrm>
            <a:off x="8251775" y="6289481"/>
            <a:ext cx="171450" cy="171450"/>
          </a:xfrm>
          <a:prstGeom prst="rect">
            <a:avLst/>
          </a:prstGeom>
        </p:spPr>
      </p:pic>
      <p:sp>
        <p:nvSpPr>
          <p:cNvPr id="319" name="Text 83"/>
          <p:cNvSpPr/>
          <p:nvPr/>
        </p:nvSpPr>
        <p:spPr>
          <a:xfrm>
            <a:off x="8476562" y="629900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20" name="Image 234" descr="preencoded.png">    </p:cNvPr>
          <p:cNvPicPr>
            <a:picLocks noChangeAspect="1"/>
          </p:cNvPicPr>
          <p:nvPr/>
        </p:nvPicPr>
        <p:blipFill>
          <a:blip r:embed="rId235"/>
          <a:stretch>
            <a:fillRect/>
          </a:stretch>
        </p:blipFill>
        <p:spPr>
          <a:xfrm>
            <a:off x="9597740" y="6127528"/>
            <a:ext cx="1524149" cy="508744"/>
          </a:xfrm>
          <a:prstGeom prst="rect">
            <a:avLst/>
          </a:prstGeom>
        </p:spPr>
      </p:pic>
      <p:pic>
        <p:nvPicPr>
          <p:cNvPr id="321" name="Image 235" descr="preencoded.png">    </p:cNvPr>
          <p:cNvPicPr>
            <a:picLocks noChangeAspect="1"/>
          </p:cNvPicPr>
          <p:nvPr/>
        </p:nvPicPr>
        <p:blipFill>
          <a:blip r:embed="rId236"/>
          <a:stretch>
            <a:fillRect/>
          </a:stretch>
        </p:blipFill>
        <p:spPr>
          <a:xfrm>
            <a:off x="9699724" y="6241856"/>
            <a:ext cx="1320165" cy="266700"/>
          </a:xfrm>
          <a:prstGeom prst="rect">
            <a:avLst/>
          </a:prstGeom>
        </p:spPr>
      </p:pic>
      <p:pic>
        <p:nvPicPr>
          <p:cNvPr id="322" name="Image 236" descr="preencoded.png">    </p:cNvPr>
          <p:cNvPicPr>
            <a:picLocks noChangeAspect="1"/>
          </p:cNvPicPr>
          <p:nvPr/>
        </p:nvPicPr>
        <p:blipFill>
          <a:blip r:embed="rId237"/>
          <a:stretch>
            <a:fillRect/>
          </a:stretch>
        </p:blipFill>
        <p:spPr>
          <a:xfrm>
            <a:off x="9775924" y="6289481"/>
            <a:ext cx="171450" cy="171450"/>
          </a:xfrm>
          <a:prstGeom prst="rect">
            <a:avLst/>
          </a:prstGeom>
        </p:spPr>
      </p:pic>
      <p:sp>
        <p:nvSpPr>
          <p:cNvPr id="323" name="Text 84"/>
          <p:cNvSpPr/>
          <p:nvPr/>
        </p:nvSpPr>
        <p:spPr>
          <a:xfrm>
            <a:off x="10000710" y="6299006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24" name="Image 237" descr="preencoded.png">    </p:cNvPr>
          <p:cNvPicPr>
            <a:picLocks noChangeAspect="1"/>
          </p:cNvPicPr>
          <p:nvPr/>
        </p:nvPicPr>
        <p:blipFill>
          <a:blip r:embed="rId238"/>
          <a:stretch>
            <a:fillRect/>
          </a:stretch>
        </p:blipFill>
        <p:spPr>
          <a:xfrm>
            <a:off x="11121870" y="6127529"/>
            <a:ext cx="1524140" cy="508744"/>
          </a:xfrm>
          <a:prstGeom prst="rect">
            <a:avLst/>
          </a:prstGeom>
        </p:spPr>
      </p:pic>
      <p:pic>
        <p:nvPicPr>
          <p:cNvPr id="325" name="Image 238" descr="preencoded.png">    </p:cNvPr>
          <p:cNvPicPr>
            <a:picLocks noChangeAspect="1"/>
          </p:cNvPicPr>
          <p:nvPr/>
        </p:nvPicPr>
        <p:blipFill>
          <a:blip r:embed="rId239"/>
          <a:stretch>
            <a:fillRect/>
          </a:stretch>
        </p:blipFill>
        <p:spPr>
          <a:xfrm>
            <a:off x="11223854" y="6241857"/>
            <a:ext cx="1320165" cy="266700"/>
          </a:xfrm>
          <a:prstGeom prst="rect">
            <a:avLst/>
          </a:prstGeom>
        </p:spPr>
      </p:pic>
      <p:pic>
        <p:nvPicPr>
          <p:cNvPr id="326" name="Image 239" descr="preencoded.png">    </p:cNvPr>
          <p:cNvPicPr>
            <a:picLocks noChangeAspect="1"/>
          </p:cNvPicPr>
          <p:nvPr/>
        </p:nvPicPr>
        <p:blipFill>
          <a:blip r:embed="rId240"/>
          <a:stretch>
            <a:fillRect/>
          </a:stretch>
        </p:blipFill>
        <p:spPr>
          <a:xfrm>
            <a:off x="11300054" y="6289482"/>
            <a:ext cx="171450" cy="171450"/>
          </a:xfrm>
          <a:prstGeom prst="rect">
            <a:avLst/>
          </a:prstGeom>
        </p:spPr>
      </p:pic>
      <p:sp>
        <p:nvSpPr>
          <p:cNvPr id="327" name="Text 85"/>
          <p:cNvSpPr/>
          <p:nvPr/>
        </p:nvSpPr>
        <p:spPr>
          <a:xfrm>
            <a:off x="11524841" y="629900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28" name="Image 240" descr="preencoded.png">    </p:cNvPr>
          <p:cNvPicPr>
            <a:picLocks noChangeAspect="1"/>
          </p:cNvPicPr>
          <p:nvPr/>
        </p:nvPicPr>
        <p:blipFill>
          <a:blip r:embed="rId241"/>
          <a:stretch>
            <a:fillRect/>
          </a:stretch>
        </p:blipFill>
        <p:spPr>
          <a:xfrm>
            <a:off x="12646000" y="6127529"/>
            <a:ext cx="1524149" cy="508744"/>
          </a:xfrm>
          <a:prstGeom prst="rect">
            <a:avLst/>
          </a:prstGeom>
        </p:spPr>
      </p:pic>
      <p:pic>
        <p:nvPicPr>
          <p:cNvPr id="329" name="Image 241" descr="preencoded.png">    </p:cNvPr>
          <p:cNvPicPr>
            <a:picLocks noChangeAspect="1"/>
          </p:cNvPicPr>
          <p:nvPr/>
        </p:nvPicPr>
        <p:blipFill>
          <a:blip r:embed="rId242"/>
          <a:stretch>
            <a:fillRect/>
          </a:stretch>
        </p:blipFill>
        <p:spPr>
          <a:xfrm>
            <a:off x="12747985" y="6241857"/>
            <a:ext cx="1320165" cy="266700"/>
          </a:xfrm>
          <a:prstGeom prst="rect">
            <a:avLst/>
          </a:prstGeom>
        </p:spPr>
      </p:pic>
      <p:pic>
        <p:nvPicPr>
          <p:cNvPr id="330" name="Image 242" descr="preencoded.png">    </p:cNvPr>
          <p:cNvPicPr>
            <a:picLocks noChangeAspect="1"/>
          </p:cNvPicPr>
          <p:nvPr/>
        </p:nvPicPr>
        <p:blipFill>
          <a:blip r:embed="rId243"/>
          <a:stretch>
            <a:fillRect/>
          </a:stretch>
        </p:blipFill>
        <p:spPr>
          <a:xfrm>
            <a:off x="12824185" y="6289482"/>
            <a:ext cx="171450" cy="171450"/>
          </a:xfrm>
          <a:prstGeom prst="rect">
            <a:avLst/>
          </a:prstGeom>
        </p:spPr>
      </p:pic>
      <p:sp>
        <p:nvSpPr>
          <p:cNvPr id="331" name="Text 86"/>
          <p:cNvSpPr/>
          <p:nvPr/>
        </p:nvSpPr>
        <p:spPr>
          <a:xfrm>
            <a:off x="13048971" y="629900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32" name="Image 243" descr="preencoded.png">    </p:cNvPr>
          <p:cNvPicPr>
            <a:picLocks noChangeAspect="1"/>
          </p:cNvPicPr>
          <p:nvPr/>
        </p:nvPicPr>
        <p:blipFill>
          <a:blip r:embed="rId244"/>
          <a:stretch>
            <a:fillRect/>
          </a:stretch>
        </p:blipFill>
        <p:spPr>
          <a:xfrm>
            <a:off x="14170149" y="6127529"/>
            <a:ext cx="1524149" cy="508744"/>
          </a:xfrm>
          <a:prstGeom prst="rect">
            <a:avLst/>
          </a:prstGeom>
        </p:spPr>
      </p:pic>
      <p:pic>
        <p:nvPicPr>
          <p:cNvPr id="333" name="Image 244" descr="preencoded.png">    </p:cNvPr>
          <p:cNvPicPr>
            <a:picLocks noChangeAspect="1"/>
          </p:cNvPicPr>
          <p:nvPr/>
        </p:nvPicPr>
        <p:blipFill>
          <a:blip r:embed="rId245"/>
          <a:stretch>
            <a:fillRect/>
          </a:stretch>
        </p:blipFill>
        <p:spPr>
          <a:xfrm>
            <a:off x="14272133" y="6241857"/>
            <a:ext cx="1320165" cy="266700"/>
          </a:xfrm>
          <a:prstGeom prst="rect">
            <a:avLst/>
          </a:prstGeom>
        </p:spPr>
      </p:pic>
      <p:pic>
        <p:nvPicPr>
          <p:cNvPr id="334" name="Image 245" descr="preencoded.png">    </p:cNvPr>
          <p:cNvPicPr>
            <a:picLocks noChangeAspect="1"/>
          </p:cNvPicPr>
          <p:nvPr/>
        </p:nvPicPr>
        <p:blipFill>
          <a:blip r:embed="rId246"/>
          <a:stretch>
            <a:fillRect/>
          </a:stretch>
        </p:blipFill>
        <p:spPr>
          <a:xfrm>
            <a:off x="14348333" y="6289482"/>
            <a:ext cx="171450" cy="171450"/>
          </a:xfrm>
          <a:prstGeom prst="rect">
            <a:avLst/>
          </a:prstGeom>
        </p:spPr>
      </p:pic>
      <p:sp>
        <p:nvSpPr>
          <p:cNvPr id="335" name="Text 87"/>
          <p:cNvSpPr/>
          <p:nvPr/>
        </p:nvSpPr>
        <p:spPr>
          <a:xfrm>
            <a:off x="14573120" y="629900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36" name="Image 246" descr="preencoded.png">    </p:cNvPr>
          <p:cNvPicPr>
            <a:picLocks noChangeAspect="1"/>
          </p:cNvPicPr>
          <p:nvPr/>
        </p:nvPicPr>
        <p:blipFill>
          <a:blip r:embed="rId247"/>
          <a:stretch>
            <a:fillRect/>
          </a:stretch>
        </p:blipFill>
        <p:spPr>
          <a:xfrm>
            <a:off x="15694279" y="6127529"/>
            <a:ext cx="1509302" cy="508744"/>
          </a:xfrm>
          <a:prstGeom prst="rect">
            <a:avLst/>
          </a:prstGeom>
        </p:spPr>
      </p:pic>
      <p:pic>
        <p:nvPicPr>
          <p:cNvPr id="337" name="Image 247" descr="preencoded.png">    </p:cNvPr>
          <p:cNvPicPr>
            <a:picLocks noChangeAspect="1"/>
          </p:cNvPicPr>
          <p:nvPr/>
        </p:nvPicPr>
        <p:blipFill>
          <a:blip r:embed="rId248"/>
          <a:stretch>
            <a:fillRect/>
          </a:stretch>
        </p:blipFill>
        <p:spPr>
          <a:xfrm>
            <a:off x="15796264" y="6241857"/>
            <a:ext cx="1320165" cy="266700"/>
          </a:xfrm>
          <a:prstGeom prst="rect">
            <a:avLst/>
          </a:prstGeom>
        </p:spPr>
      </p:pic>
      <p:pic>
        <p:nvPicPr>
          <p:cNvPr id="338" name="Image 248" descr="preencoded.png">    </p:cNvPr>
          <p:cNvPicPr>
            <a:picLocks noChangeAspect="1"/>
          </p:cNvPicPr>
          <p:nvPr/>
        </p:nvPicPr>
        <p:blipFill>
          <a:blip r:embed="rId249"/>
          <a:stretch>
            <a:fillRect/>
          </a:stretch>
        </p:blipFill>
        <p:spPr>
          <a:xfrm>
            <a:off x="15872464" y="6289482"/>
            <a:ext cx="171450" cy="171450"/>
          </a:xfrm>
          <a:prstGeom prst="rect">
            <a:avLst/>
          </a:prstGeom>
        </p:spPr>
      </p:pic>
      <p:sp>
        <p:nvSpPr>
          <p:cNvPr id="339" name="Text 88"/>
          <p:cNvSpPr/>
          <p:nvPr/>
        </p:nvSpPr>
        <p:spPr>
          <a:xfrm>
            <a:off x="16097250" y="6299007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40" name="Image 249" descr="preencoded.png">    </p:cNvPr>
          <p:cNvPicPr>
            <a:picLocks noChangeAspect="1"/>
          </p:cNvPicPr>
          <p:nvPr/>
        </p:nvPicPr>
        <p:blipFill>
          <a:blip r:embed="rId250"/>
          <a:stretch>
            <a:fillRect/>
          </a:stretch>
        </p:blipFill>
        <p:spPr>
          <a:xfrm>
            <a:off x="1084436" y="6636290"/>
            <a:ext cx="16119145" cy="508744"/>
          </a:xfrm>
          <a:prstGeom prst="rect">
            <a:avLst/>
          </a:prstGeom>
        </p:spPr>
      </p:pic>
      <p:pic>
        <p:nvPicPr>
          <p:cNvPr id="341" name="Image 250" descr="preencoded.png">    </p:cNvPr>
          <p:cNvPicPr>
            <a:picLocks noChangeAspect="1"/>
          </p:cNvPicPr>
          <p:nvPr/>
        </p:nvPicPr>
        <p:blipFill>
          <a:blip r:embed="rId251"/>
          <a:stretch>
            <a:fillRect/>
          </a:stretch>
        </p:blipFill>
        <p:spPr>
          <a:xfrm>
            <a:off x="1084436" y="6636284"/>
            <a:ext cx="5465025" cy="508744"/>
          </a:xfrm>
          <a:prstGeom prst="rect">
            <a:avLst/>
          </a:prstGeom>
        </p:spPr>
      </p:pic>
      <p:sp>
        <p:nvSpPr>
          <p:cNvPr id="342" name="Text 89"/>
          <p:cNvSpPr/>
          <p:nvPr/>
        </p:nvSpPr>
        <p:spPr>
          <a:xfrm>
            <a:off x="1245077" y="6756770"/>
            <a:ext cx="980122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Receipt QR</a:t>
            </a:r>
            <a:endParaRPr lang="en-US" sz="1476" dirty="0"/>
          </a:p>
        </p:txBody>
      </p:sp>
      <p:pic>
        <p:nvPicPr>
          <p:cNvPr id="343" name="Image 251" descr="preencoded.png">    </p:cNvPr>
          <p:cNvPicPr>
            <a:picLocks noChangeAspect="1"/>
          </p:cNvPicPr>
          <p:nvPr/>
        </p:nvPicPr>
        <p:blipFill>
          <a:blip r:embed="rId252"/>
          <a:stretch>
            <a:fillRect/>
          </a:stretch>
        </p:blipFill>
        <p:spPr>
          <a:xfrm>
            <a:off x="6549442" y="6636290"/>
            <a:ext cx="1524149" cy="508744"/>
          </a:xfrm>
          <a:prstGeom prst="rect">
            <a:avLst/>
          </a:prstGeom>
        </p:spPr>
      </p:pic>
      <p:pic>
        <p:nvPicPr>
          <p:cNvPr id="344" name="Image 252" descr="preencoded.png">    </p:cNvPr>
          <p:cNvPicPr>
            <a:picLocks noChangeAspect="1"/>
          </p:cNvPicPr>
          <p:nvPr/>
        </p:nvPicPr>
        <p:blipFill>
          <a:blip r:embed="rId253"/>
          <a:stretch>
            <a:fillRect/>
          </a:stretch>
        </p:blipFill>
        <p:spPr>
          <a:xfrm>
            <a:off x="6651427" y="6750618"/>
            <a:ext cx="1320165" cy="266700"/>
          </a:xfrm>
          <a:prstGeom prst="rect">
            <a:avLst/>
          </a:prstGeom>
        </p:spPr>
      </p:pic>
      <p:pic>
        <p:nvPicPr>
          <p:cNvPr id="345" name="Image 253" descr="preencoded.png">    </p:cNvPr>
          <p:cNvPicPr>
            <a:picLocks noChangeAspect="1"/>
          </p:cNvPicPr>
          <p:nvPr/>
        </p:nvPicPr>
        <p:blipFill>
          <a:blip r:embed="rId254"/>
          <a:stretch>
            <a:fillRect/>
          </a:stretch>
        </p:blipFill>
        <p:spPr>
          <a:xfrm>
            <a:off x="6727627" y="6798243"/>
            <a:ext cx="171450" cy="171450"/>
          </a:xfrm>
          <a:prstGeom prst="rect">
            <a:avLst/>
          </a:prstGeom>
        </p:spPr>
      </p:pic>
      <p:sp>
        <p:nvSpPr>
          <p:cNvPr id="346" name="Text 90"/>
          <p:cNvSpPr/>
          <p:nvPr/>
        </p:nvSpPr>
        <p:spPr>
          <a:xfrm>
            <a:off x="6952413" y="680776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47" name="Image 254" descr="preencoded.png">    </p:cNvPr>
          <p:cNvPicPr>
            <a:picLocks noChangeAspect="1"/>
          </p:cNvPicPr>
          <p:nvPr/>
        </p:nvPicPr>
        <p:blipFill>
          <a:blip r:embed="rId255"/>
          <a:stretch>
            <a:fillRect/>
          </a:stretch>
        </p:blipFill>
        <p:spPr>
          <a:xfrm>
            <a:off x="8073591" y="6636290"/>
            <a:ext cx="1524149" cy="508744"/>
          </a:xfrm>
          <a:prstGeom prst="rect">
            <a:avLst/>
          </a:prstGeom>
        </p:spPr>
      </p:pic>
      <p:pic>
        <p:nvPicPr>
          <p:cNvPr id="348" name="Image 255" descr="preencoded.png">    </p:cNvPr>
          <p:cNvPicPr>
            <a:picLocks noChangeAspect="1"/>
          </p:cNvPicPr>
          <p:nvPr/>
        </p:nvPicPr>
        <p:blipFill>
          <a:blip r:embed="rId256"/>
          <a:stretch>
            <a:fillRect/>
          </a:stretch>
        </p:blipFill>
        <p:spPr>
          <a:xfrm>
            <a:off x="8175575" y="6750618"/>
            <a:ext cx="1320165" cy="266700"/>
          </a:xfrm>
          <a:prstGeom prst="rect">
            <a:avLst/>
          </a:prstGeom>
        </p:spPr>
      </p:pic>
      <p:pic>
        <p:nvPicPr>
          <p:cNvPr id="349" name="Image 256" descr="preencoded.png">    </p:cNvPr>
          <p:cNvPicPr>
            <a:picLocks noChangeAspect="1"/>
          </p:cNvPicPr>
          <p:nvPr/>
        </p:nvPicPr>
        <p:blipFill>
          <a:blip r:embed="rId257"/>
          <a:stretch>
            <a:fillRect/>
          </a:stretch>
        </p:blipFill>
        <p:spPr>
          <a:xfrm>
            <a:off x="8251775" y="6798243"/>
            <a:ext cx="171450" cy="171450"/>
          </a:xfrm>
          <a:prstGeom prst="rect">
            <a:avLst/>
          </a:prstGeom>
        </p:spPr>
      </p:pic>
      <p:sp>
        <p:nvSpPr>
          <p:cNvPr id="350" name="Text 91"/>
          <p:cNvSpPr/>
          <p:nvPr/>
        </p:nvSpPr>
        <p:spPr>
          <a:xfrm>
            <a:off x="8476562" y="680776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51" name="Image 257" descr="preencoded.png">    </p:cNvPr>
          <p:cNvPicPr>
            <a:picLocks noChangeAspect="1"/>
          </p:cNvPicPr>
          <p:nvPr/>
        </p:nvPicPr>
        <p:blipFill>
          <a:blip r:embed="rId258"/>
          <a:stretch>
            <a:fillRect/>
          </a:stretch>
        </p:blipFill>
        <p:spPr>
          <a:xfrm>
            <a:off x="9597740" y="6636290"/>
            <a:ext cx="1524149" cy="508744"/>
          </a:xfrm>
          <a:prstGeom prst="rect">
            <a:avLst/>
          </a:prstGeom>
        </p:spPr>
      </p:pic>
      <p:pic>
        <p:nvPicPr>
          <p:cNvPr id="352" name="Image 258" descr="preencoded.png">    </p:cNvPr>
          <p:cNvPicPr>
            <a:picLocks noChangeAspect="1"/>
          </p:cNvPicPr>
          <p:nvPr/>
        </p:nvPicPr>
        <p:blipFill>
          <a:blip r:embed="rId259"/>
          <a:stretch>
            <a:fillRect/>
          </a:stretch>
        </p:blipFill>
        <p:spPr>
          <a:xfrm>
            <a:off x="9699724" y="6750618"/>
            <a:ext cx="1320165" cy="266700"/>
          </a:xfrm>
          <a:prstGeom prst="rect">
            <a:avLst/>
          </a:prstGeom>
        </p:spPr>
      </p:pic>
      <p:pic>
        <p:nvPicPr>
          <p:cNvPr id="353" name="Image 259" descr="preencoded.png">    </p:cNvPr>
          <p:cNvPicPr>
            <a:picLocks noChangeAspect="1"/>
          </p:cNvPicPr>
          <p:nvPr/>
        </p:nvPicPr>
        <p:blipFill>
          <a:blip r:embed="rId260"/>
          <a:stretch>
            <a:fillRect/>
          </a:stretch>
        </p:blipFill>
        <p:spPr>
          <a:xfrm>
            <a:off x="9775924" y="6798243"/>
            <a:ext cx="171450" cy="171450"/>
          </a:xfrm>
          <a:prstGeom prst="rect">
            <a:avLst/>
          </a:prstGeom>
        </p:spPr>
      </p:pic>
      <p:sp>
        <p:nvSpPr>
          <p:cNvPr id="354" name="Text 92"/>
          <p:cNvSpPr/>
          <p:nvPr/>
        </p:nvSpPr>
        <p:spPr>
          <a:xfrm>
            <a:off x="10000710" y="680776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55" name="Image 260" descr="preencoded.png">    </p:cNvPr>
          <p:cNvPicPr>
            <a:picLocks noChangeAspect="1"/>
          </p:cNvPicPr>
          <p:nvPr/>
        </p:nvPicPr>
        <p:blipFill>
          <a:blip r:embed="rId261"/>
          <a:stretch>
            <a:fillRect/>
          </a:stretch>
        </p:blipFill>
        <p:spPr>
          <a:xfrm>
            <a:off x="11121870" y="6636290"/>
            <a:ext cx="1524140" cy="508744"/>
          </a:xfrm>
          <a:prstGeom prst="rect">
            <a:avLst/>
          </a:prstGeom>
        </p:spPr>
      </p:pic>
      <p:pic>
        <p:nvPicPr>
          <p:cNvPr id="356" name="Image 261" descr="preencoded.png">    </p:cNvPr>
          <p:cNvPicPr>
            <a:picLocks noChangeAspect="1"/>
          </p:cNvPicPr>
          <p:nvPr/>
        </p:nvPicPr>
        <p:blipFill>
          <a:blip r:embed="rId262"/>
          <a:stretch>
            <a:fillRect/>
          </a:stretch>
        </p:blipFill>
        <p:spPr>
          <a:xfrm>
            <a:off x="11223854" y="6750618"/>
            <a:ext cx="1320165" cy="266700"/>
          </a:xfrm>
          <a:prstGeom prst="rect">
            <a:avLst/>
          </a:prstGeom>
        </p:spPr>
      </p:pic>
      <p:pic>
        <p:nvPicPr>
          <p:cNvPr id="357" name="Image 262" descr="preencoded.png">    </p:cNvPr>
          <p:cNvPicPr>
            <a:picLocks noChangeAspect="1"/>
          </p:cNvPicPr>
          <p:nvPr/>
        </p:nvPicPr>
        <p:blipFill>
          <a:blip r:embed="rId263"/>
          <a:stretch>
            <a:fillRect/>
          </a:stretch>
        </p:blipFill>
        <p:spPr>
          <a:xfrm>
            <a:off x="11300054" y="6798243"/>
            <a:ext cx="171450" cy="171450"/>
          </a:xfrm>
          <a:prstGeom prst="rect">
            <a:avLst/>
          </a:prstGeom>
        </p:spPr>
      </p:pic>
      <p:sp>
        <p:nvSpPr>
          <p:cNvPr id="358" name="Text 93"/>
          <p:cNvSpPr/>
          <p:nvPr/>
        </p:nvSpPr>
        <p:spPr>
          <a:xfrm>
            <a:off x="11524841" y="680776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59" name="Image 263" descr="preencoded.png">    </p:cNvPr>
          <p:cNvPicPr>
            <a:picLocks noChangeAspect="1"/>
          </p:cNvPicPr>
          <p:nvPr/>
        </p:nvPicPr>
        <p:blipFill>
          <a:blip r:embed="rId264"/>
          <a:stretch>
            <a:fillRect/>
          </a:stretch>
        </p:blipFill>
        <p:spPr>
          <a:xfrm>
            <a:off x="12646000" y="6636290"/>
            <a:ext cx="1524149" cy="508744"/>
          </a:xfrm>
          <a:prstGeom prst="rect">
            <a:avLst/>
          </a:prstGeom>
        </p:spPr>
      </p:pic>
      <p:pic>
        <p:nvPicPr>
          <p:cNvPr id="360" name="Image 264" descr="preencoded.png">    </p:cNvPr>
          <p:cNvPicPr>
            <a:picLocks noChangeAspect="1"/>
          </p:cNvPicPr>
          <p:nvPr/>
        </p:nvPicPr>
        <p:blipFill>
          <a:blip r:embed="rId265"/>
          <a:stretch>
            <a:fillRect/>
          </a:stretch>
        </p:blipFill>
        <p:spPr>
          <a:xfrm>
            <a:off x="12747985" y="6750618"/>
            <a:ext cx="1320165" cy="266700"/>
          </a:xfrm>
          <a:prstGeom prst="rect">
            <a:avLst/>
          </a:prstGeom>
        </p:spPr>
      </p:pic>
      <p:pic>
        <p:nvPicPr>
          <p:cNvPr id="361" name="Image 265" descr="preencoded.png">    </p:cNvPr>
          <p:cNvPicPr>
            <a:picLocks noChangeAspect="1"/>
          </p:cNvPicPr>
          <p:nvPr/>
        </p:nvPicPr>
        <p:blipFill>
          <a:blip r:embed="rId266"/>
          <a:stretch>
            <a:fillRect/>
          </a:stretch>
        </p:blipFill>
        <p:spPr>
          <a:xfrm>
            <a:off x="12824185" y="6798243"/>
            <a:ext cx="171450" cy="171450"/>
          </a:xfrm>
          <a:prstGeom prst="rect">
            <a:avLst/>
          </a:prstGeom>
        </p:spPr>
      </p:pic>
      <p:sp>
        <p:nvSpPr>
          <p:cNvPr id="362" name="Text 94"/>
          <p:cNvSpPr/>
          <p:nvPr/>
        </p:nvSpPr>
        <p:spPr>
          <a:xfrm>
            <a:off x="13048971" y="680776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63" name="Image 266" descr="preencoded.png">    </p:cNvPr>
          <p:cNvPicPr>
            <a:picLocks noChangeAspect="1"/>
          </p:cNvPicPr>
          <p:nvPr/>
        </p:nvPicPr>
        <p:blipFill>
          <a:blip r:embed="rId267"/>
          <a:stretch>
            <a:fillRect/>
          </a:stretch>
        </p:blipFill>
        <p:spPr>
          <a:xfrm>
            <a:off x="14170149" y="6636290"/>
            <a:ext cx="1524149" cy="508744"/>
          </a:xfrm>
          <a:prstGeom prst="rect">
            <a:avLst/>
          </a:prstGeom>
        </p:spPr>
      </p:pic>
      <p:pic>
        <p:nvPicPr>
          <p:cNvPr id="364" name="Image 267" descr="preencoded.png">    </p:cNvPr>
          <p:cNvPicPr>
            <a:picLocks noChangeAspect="1"/>
          </p:cNvPicPr>
          <p:nvPr/>
        </p:nvPicPr>
        <p:blipFill>
          <a:blip r:embed="rId268"/>
          <a:stretch>
            <a:fillRect/>
          </a:stretch>
        </p:blipFill>
        <p:spPr>
          <a:xfrm>
            <a:off x="14272133" y="6750618"/>
            <a:ext cx="1320165" cy="266700"/>
          </a:xfrm>
          <a:prstGeom prst="rect">
            <a:avLst/>
          </a:prstGeom>
        </p:spPr>
      </p:pic>
      <p:pic>
        <p:nvPicPr>
          <p:cNvPr id="365" name="Image 268" descr="preencoded.png">    </p:cNvPr>
          <p:cNvPicPr>
            <a:picLocks noChangeAspect="1"/>
          </p:cNvPicPr>
          <p:nvPr/>
        </p:nvPicPr>
        <p:blipFill>
          <a:blip r:embed="rId269"/>
          <a:stretch>
            <a:fillRect/>
          </a:stretch>
        </p:blipFill>
        <p:spPr>
          <a:xfrm>
            <a:off x="14348333" y="6798243"/>
            <a:ext cx="171450" cy="171450"/>
          </a:xfrm>
          <a:prstGeom prst="rect">
            <a:avLst/>
          </a:prstGeom>
        </p:spPr>
      </p:pic>
      <p:sp>
        <p:nvSpPr>
          <p:cNvPr id="366" name="Text 95"/>
          <p:cNvSpPr/>
          <p:nvPr/>
        </p:nvSpPr>
        <p:spPr>
          <a:xfrm>
            <a:off x="14573120" y="680776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67" name="Image 269" descr="preencoded.png">    </p:cNvPr>
          <p:cNvPicPr>
            <a:picLocks noChangeAspect="1"/>
          </p:cNvPicPr>
          <p:nvPr/>
        </p:nvPicPr>
        <p:blipFill>
          <a:blip r:embed="rId270"/>
          <a:stretch>
            <a:fillRect/>
          </a:stretch>
        </p:blipFill>
        <p:spPr>
          <a:xfrm>
            <a:off x="15694298" y="6636290"/>
            <a:ext cx="1509283" cy="508744"/>
          </a:xfrm>
          <a:prstGeom prst="rect">
            <a:avLst/>
          </a:prstGeom>
        </p:spPr>
      </p:pic>
      <p:pic>
        <p:nvPicPr>
          <p:cNvPr id="368" name="Image 270" descr="preencoded.png">    </p:cNvPr>
          <p:cNvPicPr>
            <a:picLocks noChangeAspect="1"/>
          </p:cNvPicPr>
          <p:nvPr/>
        </p:nvPicPr>
        <p:blipFill>
          <a:blip r:embed="rId271"/>
          <a:stretch>
            <a:fillRect/>
          </a:stretch>
        </p:blipFill>
        <p:spPr>
          <a:xfrm>
            <a:off x="15796282" y="6750618"/>
            <a:ext cx="1320165" cy="266700"/>
          </a:xfrm>
          <a:prstGeom prst="rect">
            <a:avLst/>
          </a:prstGeom>
        </p:spPr>
      </p:pic>
      <p:pic>
        <p:nvPicPr>
          <p:cNvPr id="369" name="Image 271" descr="preencoded.png">    </p:cNvPr>
          <p:cNvPicPr>
            <a:picLocks noChangeAspect="1"/>
          </p:cNvPicPr>
          <p:nvPr/>
        </p:nvPicPr>
        <p:blipFill>
          <a:blip r:embed="rId272"/>
          <a:stretch>
            <a:fillRect/>
          </a:stretch>
        </p:blipFill>
        <p:spPr>
          <a:xfrm>
            <a:off x="15872482" y="6798243"/>
            <a:ext cx="171450" cy="171450"/>
          </a:xfrm>
          <a:prstGeom prst="rect">
            <a:avLst/>
          </a:prstGeom>
        </p:spPr>
      </p:pic>
      <p:sp>
        <p:nvSpPr>
          <p:cNvPr id="370" name="Text 96"/>
          <p:cNvSpPr/>
          <p:nvPr/>
        </p:nvSpPr>
        <p:spPr>
          <a:xfrm>
            <a:off x="16097269" y="6807768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71" name="Image 272" descr="preencoded.png">    </p:cNvPr>
          <p:cNvPicPr>
            <a:picLocks noChangeAspect="1"/>
          </p:cNvPicPr>
          <p:nvPr/>
        </p:nvPicPr>
        <p:blipFill>
          <a:blip r:embed="rId273"/>
          <a:stretch>
            <a:fillRect/>
          </a:stretch>
        </p:blipFill>
        <p:spPr>
          <a:xfrm>
            <a:off x="1084436" y="7145035"/>
            <a:ext cx="16119145" cy="495354"/>
          </a:xfrm>
          <a:prstGeom prst="rect">
            <a:avLst/>
          </a:prstGeom>
        </p:spPr>
      </p:pic>
      <p:pic>
        <p:nvPicPr>
          <p:cNvPr id="372" name="Image 273" descr="preencoded.png">    </p:cNvPr>
          <p:cNvPicPr>
            <a:picLocks noChangeAspect="1"/>
          </p:cNvPicPr>
          <p:nvPr/>
        </p:nvPicPr>
        <p:blipFill>
          <a:blip r:embed="rId274"/>
          <a:stretch>
            <a:fillRect/>
          </a:stretch>
        </p:blipFill>
        <p:spPr>
          <a:xfrm>
            <a:off x="1084436" y="7145041"/>
            <a:ext cx="5465025" cy="495348"/>
          </a:xfrm>
          <a:prstGeom prst="rect">
            <a:avLst/>
          </a:prstGeom>
        </p:spPr>
      </p:pic>
      <p:sp>
        <p:nvSpPr>
          <p:cNvPr id="373" name="Text 97"/>
          <p:cNvSpPr/>
          <p:nvPr/>
        </p:nvSpPr>
        <p:spPr>
          <a:xfrm>
            <a:off x="1245077" y="7265539"/>
            <a:ext cx="1750219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Airlines messaging</a:t>
            </a:r>
            <a:endParaRPr lang="en-US" sz="1476" dirty="0"/>
          </a:p>
        </p:txBody>
      </p:sp>
      <p:pic>
        <p:nvPicPr>
          <p:cNvPr id="374" name="Image 274" descr="preencoded.png">    </p:cNvPr>
          <p:cNvPicPr>
            <a:picLocks noChangeAspect="1"/>
          </p:cNvPicPr>
          <p:nvPr/>
        </p:nvPicPr>
        <p:blipFill>
          <a:blip r:embed="rId275"/>
          <a:stretch>
            <a:fillRect/>
          </a:stretch>
        </p:blipFill>
        <p:spPr>
          <a:xfrm>
            <a:off x="6549442" y="7145035"/>
            <a:ext cx="1524149" cy="495354"/>
          </a:xfrm>
          <a:prstGeom prst="rect">
            <a:avLst/>
          </a:prstGeom>
        </p:spPr>
      </p:pic>
      <p:pic>
        <p:nvPicPr>
          <p:cNvPr id="375" name="Image 275" descr="preencoded.png">    </p:cNvPr>
          <p:cNvPicPr>
            <a:picLocks noChangeAspect="1"/>
          </p:cNvPicPr>
          <p:nvPr/>
        </p:nvPicPr>
        <p:blipFill>
          <a:blip r:embed="rId276"/>
          <a:stretch>
            <a:fillRect/>
          </a:stretch>
        </p:blipFill>
        <p:spPr>
          <a:xfrm>
            <a:off x="6651427" y="7259363"/>
            <a:ext cx="1320165" cy="266700"/>
          </a:xfrm>
          <a:prstGeom prst="rect">
            <a:avLst/>
          </a:prstGeom>
        </p:spPr>
      </p:pic>
      <p:pic>
        <p:nvPicPr>
          <p:cNvPr id="376" name="Image 276" descr="preencoded.png">    </p:cNvPr>
          <p:cNvPicPr>
            <a:picLocks noChangeAspect="1"/>
          </p:cNvPicPr>
          <p:nvPr/>
        </p:nvPicPr>
        <p:blipFill>
          <a:blip r:embed="rId277"/>
          <a:stretch>
            <a:fillRect/>
          </a:stretch>
        </p:blipFill>
        <p:spPr>
          <a:xfrm>
            <a:off x="6727627" y="7306988"/>
            <a:ext cx="171450" cy="171450"/>
          </a:xfrm>
          <a:prstGeom prst="rect">
            <a:avLst/>
          </a:prstGeom>
        </p:spPr>
      </p:pic>
      <p:sp>
        <p:nvSpPr>
          <p:cNvPr id="377" name="Text 98"/>
          <p:cNvSpPr/>
          <p:nvPr/>
        </p:nvSpPr>
        <p:spPr>
          <a:xfrm>
            <a:off x="6952413" y="731651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78" name="Image 277" descr="preencoded.png">    </p:cNvPr>
          <p:cNvPicPr>
            <a:picLocks noChangeAspect="1"/>
          </p:cNvPicPr>
          <p:nvPr/>
        </p:nvPicPr>
        <p:blipFill>
          <a:blip r:embed="rId278"/>
          <a:stretch>
            <a:fillRect/>
          </a:stretch>
        </p:blipFill>
        <p:spPr>
          <a:xfrm>
            <a:off x="8073591" y="7145035"/>
            <a:ext cx="1524149" cy="495354"/>
          </a:xfrm>
          <a:prstGeom prst="rect">
            <a:avLst/>
          </a:prstGeom>
        </p:spPr>
      </p:pic>
      <p:pic>
        <p:nvPicPr>
          <p:cNvPr id="379" name="Image 278" descr="preencoded.png">    </p:cNvPr>
          <p:cNvPicPr>
            <a:picLocks noChangeAspect="1"/>
          </p:cNvPicPr>
          <p:nvPr/>
        </p:nvPicPr>
        <p:blipFill>
          <a:blip r:embed="rId279"/>
          <a:stretch>
            <a:fillRect/>
          </a:stretch>
        </p:blipFill>
        <p:spPr>
          <a:xfrm>
            <a:off x="8175575" y="7259363"/>
            <a:ext cx="1320165" cy="266700"/>
          </a:xfrm>
          <a:prstGeom prst="rect">
            <a:avLst/>
          </a:prstGeom>
        </p:spPr>
      </p:pic>
      <p:pic>
        <p:nvPicPr>
          <p:cNvPr id="380" name="Image 279" descr="preencoded.png">    </p:cNvPr>
          <p:cNvPicPr>
            <a:picLocks noChangeAspect="1"/>
          </p:cNvPicPr>
          <p:nvPr/>
        </p:nvPicPr>
        <p:blipFill>
          <a:blip r:embed="rId280"/>
          <a:stretch>
            <a:fillRect/>
          </a:stretch>
        </p:blipFill>
        <p:spPr>
          <a:xfrm>
            <a:off x="8251775" y="7306988"/>
            <a:ext cx="171450" cy="171450"/>
          </a:xfrm>
          <a:prstGeom prst="rect">
            <a:avLst/>
          </a:prstGeom>
        </p:spPr>
      </p:pic>
      <p:sp>
        <p:nvSpPr>
          <p:cNvPr id="381" name="Text 99"/>
          <p:cNvSpPr/>
          <p:nvPr/>
        </p:nvSpPr>
        <p:spPr>
          <a:xfrm>
            <a:off x="8476562" y="731651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82" name="Image 280" descr="preencoded.png">    </p:cNvPr>
          <p:cNvPicPr>
            <a:picLocks noChangeAspect="1"/>
          </p:cNvPicPr>
          <p:nvPr/>
        </p:nvPicPr>
        <p:blipFill>
          <a:blip r:embed="rId281"/>
          <a:stretch>
            <a:fillRect/>
          </a:stretch>
        </p:blipFill>
        <p:spPr>
          <a:xfrm>
            <a:off x="9597740" y="7145035"/>
            <a:ext cx="1524149" cy="495354"/>
          </a:xfrm>
          <a:prstGeom prst="rect">
            <a:avLst/>
          </a:prstGeom>
        </p:spPr>
      </p:pic>
      <p:pic>
        <p:nvPicPr>
          <p:cNvPr id="383" name="Image 281" descr="preencoded.png">    </p:cNvPr>
          <p:cNvPicPr>
            <a:picLocks noChangeAspect="1"/>
          </p:cNvPicPr>
          <p:nvPr/>
        </p:nvPicPr>
        <p:blipFill>
          <a:blip r:embed="rId282"/>
          <a:stretch>
            <a:fillRect/>
          </a:stretch>
        </p:blipFill>
        <p:spPr>
          <a:xfrm>
            <a:off x="9699724" y="7259363"/>
            <a:ext cx="1320165" cy="266700"/>
          </a:xfrm>
          <a:prstGeom prst="rect">
            <a:avLst/>
          </a:prstGeom>
        </p:spPr>
      </p:pic>
      <p:pic>
        <p:nvPicPr>
          <p:cNvPr id="384" name="Image 282" descr="preencoded.png">    </p:cNvPr>
          <p:cNvPicPr>
            <a:picLocks noChangeAspect="1"/>
          </p:cNvPicPr>
          <p:nvPr/>
        </p:nvPicPr>
        <p:blipFill>
          <a:blip r:embed="rId283"/>
          <a:stretch>
            <a:fillRect/>
          </a:stretch>
        </p:blipFill>
        <p:spPr>
          <a:xfrm>
            <a:off x="9775924" y="7306988"/>
            <a:ext cx="171450" cy="171450"/>
          </a:xfrm>
          <a:prstGeom prst="rect">
            <a:avLst/>
          </a:prstGeom>
        </p:spPr>
      </p:pic>
      <p:sp>
        <p:nvSpPr>
          <p:cNvPr id="385" name="Text 100"/>
          <p:cNvSpPr/>
          <p:nvPr/>
        </p:nvSpPr>
        <p:spPr>
          <a:xfrm>
            <a:off x="10000710" y="731651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86" name="Image 283" descr="preencoded.png">    </p:cNvPr>
          <p:cNvPicPr>
            <a:picLocks noChangeAspect="1"/>
          </p:cNvPicPr>
          <p:nvPr/>
        </p:nvPicPr>
        <p:blipFill>
          <a:blip r:embed="rId284"/>
          <a:stretch>
            <a:fillRect/>
          </a:stretch>
        </p:blipFill>
        <p:spPr>
          <a:xfrm>
            <a:off x="11121870" y="7145035"/>
            <a:ext cx="1524140" cy="495354"/>
          </a:xfrm>
          <a:prstGeom prst="rect">
            <a:avLst/>
          </a:prstGeom>
        </p:spPr>
      </p:pic>
      <p:pic>
        <p:nvPicPr>
          <p:cNvPr id="387" name="Image 284" descr="preencoded.png">    </p:cNvPr>
          <p:cNvPicPr>
            <a:picLocks noChangeAspect="1"/>
          </p:cNvPicPr>
          <p:nvPr/>
        </p:nvPicPr>
        <p:blipFill>
          <a:blip r:embed="rId285"/>
          <a:stretch>
            <a:fillRect/>
          </a:stretch>
        </p:blipFill>
        <p:spPr>
          <a:xfrm>
            <a:off x="11223854" y="7259363"/>
            <a:ext cx="1320165" cy="266700"/>
          </a:xfrm>
          <a:prstGeom prst="rect">
            <a:avLst/>
          </a:prstGeom>
        </p:spPr>
      </p:pic>
      <p:pic>
        <p:nvPicPr>
          <p:cNvPr id="388" name="Image 285" descr="preencoded.png">    </p:cNvPr>
          <p:cNvPicPr>
            <a:picLocks noChangeAspect="1"/>
          </p:cNvPicPr>
          <p:nvPr/>
        </p:nvPicPr>
        <p:blipFill>
          <a:blip r:embed="rId286"/>
          <a:stretch>
            <a:fillRect/>
          </a:stretch>
        </p:blipFill>
        <p:spPr>
          <a:xfrm>
            <a:off x="11300054" y="7306988"/>
            <a:ext cx="171450" cy="171450"/>
          </a:xfrm>
          <a:prstGeom prst="rect">
            <a:avLst/>
          </a:prstGeom>
        </p:spPr>
      </p:pic>
      <p:sp>
        <p:nvSpPr>
          <p:cNvPr id="389" name="Text 101"/>
          <p:cNvSpPr/>
          <p:nvPr/>
        </p:nvSpPr>
        <p:spPr>
          <a:xfrm>
            <a:off x="11524841" y="731651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90" name="Image 286" descr="preencoded.png">    </p:cNvPr>
          <p:cNvPicPr>
            <a:picLocks noChangeAspect="1"/>
          </p:cNvPicPr>
          <p:nvPr/>
        </p:nvPicPr>
        <p:blipFill>
          <a:blip r:embed="rId287"/>
          <a:stretch>
            <a:fillRect/>
          </a:stretch>
        </p:blipFill>
        <p:spPr>
          <a:xfrm>
            <a:off x="12646000" y="7145035"/>
            <a:ext cx="1524149" cy="495354"/>
          </a:xfrm>
          <a:prstGeom prst="rect">
            <a:avLst/>
          </a:prstGeom>
        </p:spPr>
      </p:pic>
      <p:pic>
        <p:nvPicPr>
          <p:cNvPr id="391" name="Image 287" descr="preencoded.png">    </p:cNvPr>
          <p:cNvPicPr>
            <a:picLocks noChangeAspect="1"/>
          </p:cNvPicPr>
          <p:nvPr/>
        </p:nvPicPr>
        <p:blipFill>
          <a:blip r:embed="rId288"/>
          <a:stretch>
            <a:fillRect/>
          </a:stretch>
        </p:blipFill>
        <p:spPr>
          <a:xfrm>
            <a:off x="12747985" y="7259363"/>
            <a:ext cx="1320165" cy="266700"/>
          </a:xfrm>
          <a:prstGeom prst="rect">
            <a:avLst/>
          </a:prstGeom>
        </p:spPr>
      </p:pic>
      <p:pic>
        <p:nvPicPr>
          <p:cNvPr id="392" name="Image 288" descr="preencoded.png">    </p:cNvPr>
          <p:cNvPicPr>
            <a:picLocks noChangeAspect="1"/>
          </p:cNvPicPr>
          <p:nvPr/>
        </p:nvPicPr>
        <p:blipFill>
          <a:blip r:embed="rId289"/>
          <a:stretch>
            <a:fillRect/>
          </a:stretch>
        </p:blipFill>
        <p:spPr>
          <a:xfrm>
            <a:off x="12824185" y="7306988"/>
            <a:ext cx="171450" cy="171450"/>
          </a:xfrm>
          <a:prstGeom prst="rect">
            <a:avLst/>
          </a:prstGeom>
        </p:spPr>
      </p:pic>
      <p:sp>
        <p:nvSpPr>
          <p:cNvPr id="393" name="Text 102"/>
          <p:cNvSpPr/>
          <p:nvPr/>
        </p:nvSpPr>
        <p:spPr>
          <a:xfrm>
            <a:off x="13048971" y="731651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94" name="Image 289" descr="preencoded.png">    </p:cNvPr>
          <p:cNvPicPr>
            <a:picLocks noChangeAspect="1"/>
          </p:cNvPicPr>
          <p:nvPr/>
        </p:nvPicPr>
        <p:blipFill>
          <a:blip r:embed="rId290"/>
          <a:stretch>
            <a:fillRect/>
          </a:stretch>
        </p:blipFill>
        <p:spPr>
          <a:xfrm>
            <a:off x="14170149" y="7145035"/>
            <a:ext cx="1524149" cy="495354"/>
          </a:xfrm>
          <a:prstGeom prst="rect">
            <a:avLst/>
          </a:prstGeom>
        </p:spPr>
      </p:pic>
      <p:pic>
        <p:nvPicPr>
          <p:cNvPr id="395" name="Image 290" descr="preencoded.png">    </p:cNvPr>
          <p:cNvPicPr>
            <a:picLocks noChangeAspect="1"/>
          </p:cNvPicPr>
          <p:nvPr/>
        </p:nvPicPr>
        <p:blipFill>
          <a:blip r:embed="rId291"/>
          <a:stretch>
            <a:fillRect/>
          </a:stretch>
        </p:blipFill>
        <p:spPr>
          <a:xfrm>
            <a:off x="14272133" y="7259363"/>
            <a:ext cx="1320165" cy="266700"/>
          </a:xfrm>
          <a:prstGeom prst="rect">
            <a:avLst/>
          </a:prstGeom>
        </p:spPr>
      </p:pic>
      <p:pic>
        <p:nvPicPr>
          <p:cNvPr id="396" name="Image 291" descr="preencoded.png">    </p:cNvPr>
          <p:cNvPicPr>
            <a:picLocks noChangeAspect="1"/>
          </p:cNvPicPr>
          <p:nvPr/>
        </p:nvPicPr>
        <p:blipFill>
          <a:blip r:embed="rId292"/>
          <a:stretch>
            <a:fillRect/>
          </a:stretch>
        </p:blipFill>
        <p:spPr>
          <a:xfrm>
            <a:off x="14348333" y="7306988"/>
            <a:ext cx="171450" cy="171450"/>
          </a:xfrm>
          <a:prstGeom prst="rect">
            <a:avLst/>
          </a:prstGeom>
        </p:spPr>
      </p:pic>
      <p:sp>
        <p:nvSpPr>
          <p:cNvPr id="397" name="Text 103"/>
          <p:cNvSpPr/>
          <p:nvPr/>
        </p:nvSpPr>
        <p:spPr>
          <a:xfrm>
            <a:off x="14573120" y="731651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  <p:pic>
        <p:nvPicPr>
          <p:cNvPr id="398" name="Image 292" descr="preencoded.png">    </p:cNvPr>
          <p:cNvPicPr>
            <a:picLocks noChangeAspect="1"/>
          </p:cNvPicPr>
          <p:nvPr/>
        </p:nvPicPr>
        <p:blipFill>
          <a:blip r:embed="rId293"/>
          <a:stretch>
            <a:fillRect/>
          </a:stretch>
        </p:blipFill>
        <p:spPr>
          <a:xfrm>
            <a:off x="15694298" y="7145035"/>
            <a:ext cx="1509283" cy="495354"/>
          </a:xfrm>
          <a:prstGeom prst="rect">
            <a:avLst/>
          </a:prstGeom>
        </p:spPr>
      </p:pic>
      <p:pic>
        <p:nvPicPr>
          <p:cNvPr id="399" name="Image 293" descr="preencoded.png">    </p:cNvPr>
          <p:cNvPicPr>
            <a:picLocks noChangeAspect="1"/>
          </p:cNvPicPr>
          <p:nvPr/>
        </p:nvPicPr>
        <p:blipFill>
          <a:blip r:embed="rId294"/>
          <a:stretch>
            <a:fillRect/>
          </a:stretch>
        </p:blipFill>
        <p:spPr>
          <a:xfrm>
            <a:off x="15796282" y="7259363"/>
            <a:ext cx="1320165" cy="266700"/>
          </a:xfrm>
          <a:prstGeom prst="rect">
            <a:avLst/>
          </a:prstGeom>
        </p:spPr>
      </p:pic>
      <p:pic>
        <p:nvPicPr>
          <p:cNvPr id="400" name="Image 294" descr="preencoded.png">    </p:cNvPr>
          <p:cNvPicPr>
            <a:picLocks noChangeAspect="1"/>
          </p:cNvPicPr>
          <p:nvPr/>
        </p:nvPicPr>
        <p:blipFill>
          <a:blip r:embed="rId295"/>
          <a:stretch>
            <a:fillRect/>
          </a:stretch>
        </p:blipFill>
        <p:spPr>
          <a:xfrm>
            <a:off x="15872482" y="7306988"/>
            <a:ext cx="171450" cy="171450"/>
          </a:xfrm>
          <a:prstGeom prst="rect">
            <a:avLst/>
          </a:prstGeom>
        </p:spPr>
      </p:pic>
      <p:sp>
        <p:nvSpPr>
          <p:cNvPr id="401" name="Text 104"/>
          <p:cNvSpPr/>
          <p:nvPr/>
        </p:nvSpPr>
        <p:spPr>
          <a:xfrm>
            <a:off x="16097269" y="7316513"/>
            <a:ext cx="9901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99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Not Available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7747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71042" y="321292"/>
            <a:ext cx="820103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30"/>
              </a:lnSpc>
              <a:buNone/>
            </a:pPr>
            <a:r>
              <a:rPr lang="en-US" sz="1687" dirty="0">
                <a:solidFill>
                  <a:srgbClr val="767676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Product</a:t>
            </a:r>
            <a:endParaRPr lang="en-US" sz="1687" dirty="0"/>
          </a:p>
        </p:txBody>
      </p:sp>
      <p:sp>
        <p:nvSpPr>
          <p:cNvPr id="4" name="Text 1"/>
          <p:cNvSpPr/>
          <p:nvPr/>
        </p:nvSpPr>
        <p:spPr>
          <a:xfrm>
            <a:off x="1959192" y="321292"/>
            <a:ext cx="3900488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30"/>
              </a:lnSpc>
              <a:buNone/>
            </a:pPr>
            <a:r>
              <a:rPr lang="en-US" sz="1687" dirty="0">
                <a:solidFill>
                  <a:srgbClr val="222222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Recurring payments - Local solutions</a:t>
            </a:r>
            <a:endParaRPr lang="en-US" sz="1687" dirty="0"/>
          </a:p>
        </p:txBody>
      </p:sp>
      <p:sp>
        <p:nvSpPr>
          <p:cNvPr id="5" name="Text 2"/>
          <p:cNvSpPr/>
          <p:nvPr/>
        </p:nvSpPr>
        <p:spPr>
          <a:xfrm>
            <a:off x="1071042" y="926290"/>
            <a:ext cx="9318044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ts val="3373"/>
              </a:lnSpc>
              <a:buNone/>
            </a:pPr>
            <a:r>
              <a:rPr lang="en-US" sz="2952" dirty="0">
                <a:solidFill>
                  <a:srgbClr val="222222"/>
                </a:solidFill>
                <a:latin typeface="Santander Headline" pitchFamily="34" charset="0"/>
                <a:ea typeface="Santander Headline" pitchFamily="34" charset="-122"/>
                <a:cs typeface="Santander Headline" pitchFamily="34" charset="-120"/>
              </a:rPr>
              <a:t>Payment Methods / Local Schemes &amp; APM</a:t>
            </a:r>
            <a:endParaRPr lang="en-US" sz="2952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042" y="1569158"/>
            <a:ext cx="16119146" cy="535521"/>
          </a:xfrm>
          <a:prstGeom prst="rect">
            <a:avLst/>
          </a:prstGeom>
        </p:spPr>
      </p:pic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042" y="1569193"/>
            <a:ext cx="5551736" cy="535521"/>
          </a:xfrm>
          <a:prstGeom prst="rect">
            <a:avLst/>
          </a:prstGeom>
        </p:spPr>
      </p:pic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2777" y="1569193"/>
            <a:ext cx="1509601" cy="535521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6802673" y="1693015"/>
            <a:ext cx="930116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Argentina</a:t>
            </a:r>
            <a:endParaRPr lang="en-US" sz="1476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8151" y="1726511"/>
            <a:ext cx="214208" cy="214208"/>
          </a:xfrm>
          <a:prstGeom prst="rect">
            <a:avLst/>
          </a:prstGeom>
        </p:spPr>
      </p:pic>
      <p:pic>
        <p:nvPicPr>
          <p:cNvPr id="1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32378" y="1569193"/>
            <a:ext cx="1509601" cy="535521"/>
          </a:xfrm>
          <a:prstGeom prst="rect">
            <a:avLst/>
          </a:prstGeom>
        </p:spPr>
      </p:pic>
      <p:sp>
        <p:nvSpPr>
          <p:cNvPr id="12" name="Text 4"/>
          <p:cNvSpPr/>
          <p:nvPr/>
        </p:nvSpPr>
        <p:spPr>
          <a:xfrm>
            <a:off x="8498439" y="1693015"/>
            <a:ext cx="540068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Brasil</a:t>
            </a:r>
            <a:endParaRPr lang="en-US" sz="1476" dirty="0"/>
          </a:p>
        </p:txBody>
      </p:sp>
      <p:pic>
        <p:nvPicPr>
          <p:cNvPr id="1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61679" y="1726511"/>
            <a:ext cx="214208" cy="214208"/>
          </a:xfrm>
          <a:prstGeom prst="rect">
            <a:avLst/>
          </a:prstGeom>
        </p:spPr>
      </p:pic>
      <p:pic>
        <p:nvPicPr>
          <p:cNvPr id="14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41979" y="1569193"/>
            <a:ext cx="1509601" cy="535521"/>
          </a:xfrm>
          <a:prstGeom prst="rect">
            <a:avLst/>
          </a:prstGeom>
        </p:spPr>
      </p:pic>
      <p:sp>
        <p:nvSpPr>
          <p:cNvPr id="15" name="Text 5"/>
          <p:cNvSpPr/>
          <p:nvPr/>
        </p:nvSpPr>
        <p:spPr>
          <a:xfrm>
            <a:off x="10040373" y="1693015"/>
            <a:ext cx="470059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Chile</a:t>
            </a:r>
            <a:endParaRPr lang="en-US" sz="1476" dirty="0"/>
          </a:p>
        </p:txBody>
      </p:sp>
      <p:pic>
        <p:nvPicPr>
          <p:cNvPr id="16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38985" y="1726511"/>
            <a:ext cx="214208" cy="214208"/>
          </a:xfrm>
          <a:prstGeom prst="rect">
            <a:avLst/>
          </a:prstGeom>
        </p:spPr>
      </p:pic>
      <p:pic>
        <p:nvPicPr>
          <p:cNvPr id="17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51580" y="1569193"/>
            <a:ext cx="1509601" cy="535521"/>
          </a:xfrm>
          <a:prstGeom prst="rect">
            <a:avLst/>
          </a:prstGeom>
        </p:spPr>
      </p:pic>
      <p:sp>
        <p:nvSpPr>
          <p:cNvPr id="18" name="Text 6"/>
          <p:cNvSpPr/>
          <p:nvPr/>
        </p:nvSpPr>
        <p:spPr>
          <a:xfrm>
            <a:off x="11456994" y="1693015"/>
            <a:ext cx="670084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México</a:t>
            </a:r>
            <a:endParaRPr lang="en-US" sz="1476" dirty="0"/>
          </a:p>
        </p:txBody>
      </p:sp>
      <p:pic>
        <p:nvPicPr>
          <p:cNvPr id="19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141454" y="1726511"/>
            <a:ext cx="214208" cy="214208"/>
          </a:xfrm>
          <a:prstGeom prst="rect">
            <a:avLst/>
          </a:prstGeom>
        </p:spPr>
      </p:pic>
      <p:pic>
        <p:nvPicPr>
          <p:cNvPr id="20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661181" y="1569193"/>
            <a:ext cx="1509601" cy="535521"/>
          </a:xfrm>
          <a:prstGeom prst="rect">
            <a:avLst/>
          </a:prstGeom>
        </p:spPr>
      </p:pic>
      <p:sp>
        <p:nvSpPr>
          <p:cNvPr id="21" name="Text 7"/>
          <p:cNvSpPr/>
          <p:nvPr/>
        </p:nvSpPr>
        <p:spPr>
          <a:xfrm>
            <a:off x="12903324" y="1693015"/>
            <a:ext cx="800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Uruguay</a:t>
            </a:r>
            <a:endParaRPr lang="en-US" sz="1476" dirty="0"/>
          </a:p>
        </p:txBody>
      </p:sp>
      <p:pic>
        <p:nvPicPr>
          <p:cNvPr id="22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714344" y="1726511"/>
            <a:ext cx="214208" cy="214208"/>
          </a:xfrm>
          <a:prstGeom prst="rect">
            <a:avLst/>
          </a:prstGeom>
        </p:spPr>
      </p:pic>
      <p:pic>
        <p:nvPicPr>
          <p:cNvPr id="23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4170782" y="1569193"/>
            <a:ext cx="1509601" cy="535521"/>
          </a:xfrm>
          <a:prstGeom prst="rect">
            <a:avLst/>
          </a:prstGeom>
        </p:spPr>
      </p:pic>
      <p:sp>
        <p:nvSpPr>
          <p:cNvPr id="24" name="Text 8"/>
          <p:cNvSpPr/>
          <p:nvPr/>
        </p:nvSpPr>
        <p:spPr>
          <a:xfrm>
            <a:off x="14470968" y="1693015"/>
            <a:ext cx="68008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España</a:t>
            </a:r>
            <a:endParaRPr lang="en-US" sz="1476" dirty="0"/>
          </a:p>
        </p:txBody>
      </p:sp>
      <p:pic>
        <p:nvPicPr>
          <p:cNvPr id="25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5165995" y="1726511"/>
            <a:ext cx="214208" cy="214208"/>
          </a:xfrm>
          <a:prstGeom prst="rect">
            <a:avLst/>
          </a:prstGeom>
        </p:spPr>
      </p:pic>
      <p:pic>
        <p:nvPicPr>
          <p:cNvPr id="26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680382" y="1569193"/>
            <a:ext cx="1509810" cy="535521"/>
          </a:xfrm>
          <a:prstGeom prst="rect">
            <a:avLst/>
          </a:prstGeom>
        </p:spPr>
      </p:pic>
      <p:sp>
        <p:nvSpPr>
          <p:cNvPr id="27" name="Text 9"/>
          <p:cNvSpPr/>
          <p:nvPr/>
        </p:nvSpPr>
        <p:spPr>
          <a:xfrm>
            <a:off x="15913633" y="1693015"/>
            <a:ext cx="820103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14"/>
              </a:lnSpc>
              <a:buNone/>
            </a:pPr>
            <a:r>
              <a:rPr lang="en-US" sz="1476" b="1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Portugal</a:t>
            </a:r>
            <a:endParaRPr lang="en-US" sz="1476" dirty="0"/>
          </a:p>
        </p:txBody>
      </p:sp>
      <p:pic>
        <p:nvPicPr>
          <p:cNvPr id="2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6742643" y="1726511"/>
            <a:ext cx="214208" cy="214208"/>
          </a:xfrm>
          <a:prstGeom prst="rect">
            <a:avLst/>
          </a:prstGeom>
        </p:spPr>
      </p:pic>
      <p:pic>
        <p:nvPicPr>
          <p:cNvPr id="2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71042" y="2211746"/>
            <a:ext cx="16154400" cy="3536216"/>
          </a:xfrm>
          <a:prstGeom prst="rect">
            <a:avLst/>
          </a:prstGeom>
        </p:spPr>
      </p:pic>
      <p:pic>
        <p:nvPicPr>
          <p:cNvPr id="30" name="Image 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74911" y="2215609"/>
            <a:ext cx="16150530" cy="3528489"/>
          </a:xfrm>
          <a:prstGeom prst="rect">
            <a:avLst/>
          </a:prstGeom>
        </p:spPr>
      </p:pic>
      <p:pic>
        <p:nvPicPr>
          <p:cNvPr id="31" name="Image 19" descr="preencoded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84436" y="2225134"/>
            <a:ext cx="5560968" cy="810685"/>
          </a:xfrm>
          <a:prstGeom prst="rect">
            <a:avLst/>
          </a:prstGeom>
        </p:spPr>
      </p:pic>
      <p:sp>
        <p:nvSpPr>
          <p:cNvPr id="32" name="Text 10"/>
          <p:cNvSpPr/>
          <p:nvPr/>
        </p:nvSpPr>
        <p:spPr>
          <a:xfrm>
            <a:off x="1245096" y="2512447"/>
            <a:ext cx="5293208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Local Schemes</a:t>
            </a:r>
            <a:endParaRPr lang="en-US" sz="1476" dirty="0"/>
          </a:p>
        </p:txBody>
      </p:sp>
      <p:pic>
        <p:nvPicPr>
          <p:cNvPr id="33" name="Image 20" descr="preencoded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645399" y="2225134"/>
            <a:ext cx="1512843" cy="543985"/>
          </a:xfrm>
          <a:prstGeom prst="rect">
            <a:avLst/>
          </a:prstGeom>
        </p:spPr>
      </p:pic>
      <p:sp>
        <p:nvSpPr>
          <p:cNvPr id="34" name="Text 11"/>
          <p:cNvSpPr/>
          <p:nvPr/>
        </p:nvSpPr>
        <p:spPr>
          <a:xfrm>
            <a:off x="6645399" y="2359014"/>
            <a:ext cx="1512843" cy="651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Cabal / Naranja / SISCARD</a:t>
            </a:r>
            <a:endParaRPr lang="en-US" sz="1476" dirty="0"/>
          </a:p>
        </p:txBody>
      </p:sp>
      <p:pic>
        <p:nvPicPr>
          <p:cNvPr id="35" name="Image 21" descr="preencoded.png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158256" y="2225134"/>
            <a:ext cx="1512843" cy="810685"/>
          </a:xfrm>
          <a:prstGeom prst="rect">
            <a:avLst/>
          </a:prstGeom>
        </p:spPr>
      </p:pic>
      <p:sp>
        <p:nvSpPr>
          <p:cNvPr id="36" name="Text 12"/>
          <p:cNvSpPr/>
          <p:nvPr/>
        </p:nvSpPr>
        <p:spPr>
          <a:xfrm>
            <a:off x="8158256" y="2492364"/>
            <a:ext cx="1512843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BOLETO / Elo</a:t>
            </a:r>
            <a:endParaRPr lang="en-US" sz="1476" dirty="0"/>
          </a:p>
        </p:txBody>
      </p:sp>
      <p:pic>
        <p:nvPicPr>
          <p:cNvPr id="37" name="Image 22" descr="preencoded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671093" y="2225134"/>
            <a:ext cx="1512843" cy="810685"/>
          </a:xfrm>
          <a:prstGeom prst="rect">
            <a:avLst/>
          </a:prstGeom>
        </p:spPr>
      </p:pic>
      <p:pic>
        <p:nvPicPr>
          <p:cNvPr id="38" name="Image 23" descr="preencoded.png">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1183931" y="2225134"/>
            <a:ext cx="1512843" cy="810685"/>
          </a:xfrm>
          <a:prstGeom prst="rect">
            <a:avLst/>
          </a:prstGeom>
        </p:spPr>
      </p:pic>
      <p:sp>
        <p:nvSpPr>
          <p:cNvPr id="39" name="Text 13"/>
          <p:cNvSpPr/>
          <p:nvPr/>
        </p:nvSpPr>
        <p:spPr>
          <a:xfrm>
            <a:off x="11183931" y="2492364"/>
            <a:ext cx="1512843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Carnet</a:t>
            </a:r>
            <a:endParaRPr lang="en-US" sz="1476" dirty="0"/>
          </a:p>
        </p:txBody>
      </p:sp>
      <p:pic>
        <p:nvPicPr>
          <p:cNvPr id="40" name="Image 24" descr="preencoded.png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2696769" y="2225134"/>
            <a:ext cx="1512843" cy="810685"/>
          </a:xfrm>
          <a:prstGeom prst="rect">
            <a:avLst/>
          </a:prstGeom>
        </p:spPr>
      </p:pic>
      <p:sp>
        <p:nvSpPr>
          <p:cNvPr id="41" name="Text 14"/>
          <p:cNvSpPr/>
          <p:nvPr/>
        </p:nvSpPr>
        <p:spPr>
          <a:xfrm>
            <a:off x="12696769" y="2492364"/>
            <a:ext cx="1512843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Cabal / OCA</a:t>
            </a:r>
            <a:endParaRPr lang="en-US" sz="1476" dirty="0"/>
          </a:p>
        </p:txBody>
      </p:sp>
      <p:pic>
        <p:nvPicPr>
          <p:cNvPr id="42" name="Image 25" descr="preencoded.png">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4209626" y="2225134"/>
            <a:ext cx="1512843" cy="810685"/>
          </a:xfrm>
          <a:prstGeom prst="rect">
            <a:avLst/>
          </a:prstGeom>
        </p:spPr>
      </p:pic>
      <p:pic>
        <p:nvPicPr>
          <p:cNvPr id="43" name="Image 26" descr="preencoded.png">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5722464" y="2225134"/>
            <a:ext cx="1502978" cy="810685"/>
          </a:xfrm>
          <a:prstGeom prst="rect">
            <a:avLst/>
          </a:prstGeom>
        </p:spPr>
      </p:pic>
      <p:pic>
        <p:nvPicPr>
          <p:cNvPr id="44" name="Image 27" descr="preencoded.png">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084436" y="3035819"/>
            <a:ext cx="5560968" cy="1077385"/>
          </a:xfrm>
          <a:prstGeom prst="rect">
            <a:avLst/>
          </a:prstGeom>
        </p:spPr>
      </p:pic>
      <p:sp>
        <p:nvSpPr>
          <p:cNvPr id="45" name="Text 15"/>
          <p:cNvSpPr/>
          <p:nvPr/>
        </p:nvSpPr>
        <p:spPr>
          <a:xfrm>
            <a:off x="1245096" y="3456482"/>
            <a:ext cx="5293208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QR Payments</a:t>
            </a:r>
            <a:endParaRPr lang="en-US" sz="1476" dirty="0"/>
          </a:p>
        </p:txBody>
      </p:sp>
      <p:pic>
        <p:nvPicPr>
          <p:cNvPr id="46" name="Image 28" descr="preencoded.png">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6645399" y="3035819"/>
            <a:ext cx="1512843" cy="1077385"/>
          </a:xfrm>
          <a:prstGeom prst="rect">
            <a:avLst/>
          </a:prstGeom>
        </p:spPr>
      </p:pic>
      <p:pic>
        <p:nvPicPr>
          <p:cNvPr id="47" name="Image 29" descr="preencoded.png">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8158256" y="3035819"/>
            <a:ext cx="1512843" cy="1077385"/>
          </a:xfrm>
          <a:prstGeom prst="rect">
            <a:avLst/>
          </a:prstGeom>
        </p:spPr>
      </p:pic>
      <p:sp>
        <p:nvSpPr>
          <p:cNvPr id="48" name="Text 16"/>
          <p:cNvSpPr/>
          <p:nvPr/>
        </p:nvSpPr>
        <p:spPr>
          <a:xfrm>
            <a:off x="8158256" y="3436400"/>
            <a:ext cx="1512843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PiX</a:t>
            </a:r>
            <a:endParaRPr lang="en-US" sz="1476" dirty="0"/>
          </a:p>
        </p:txBody>
      </p:sp>
      <p:pic>
        <p:nvPicPr>
          <p:cNvPr id="49" name="Image 30" descr="preencoded.png">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9671093" y="3035819"/>
            <a:ext cx="1512843" cy="810685"/>
          </a:xfrm>
          <a:prstGeom prst="rect">
            <a:avLst/>
          </a:prstGeom>
        </p:spPr>
      </p:pic>
      <p:sp>
        <p:nvSpPr>
          <p:cNvPr id="50" name="Text 17"/>
          <p:cNvSpPr/>
          <p:nvPr/>
        </p:nvSpPr>
        <p:spPr>
          <a:xfrm>
            <a:off x="9671093" y="3169700"/>
            <a:ext cx="1512843" cy="971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Banco Santander (App) / PiX (Roadmap)</a:t>
            </a:r>
            <a:endParaRPr lang="en-US" sz="1476" dirty="0"/>
          </a:p>
        </p:txBody>
      </p:sp>
      <p:pic>
        <p:nvPicPr>
          <p:cNvPr id="51" name="Image 31" descr="preencoded.png">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11183931" y="3035819"/>
            <a:ext cx="1512843" cy="1077385"/>
          </a:xfrm>
          <a:prstGeom prst="rect">
            <a:avLst/>
          </a:prstGeom>
        </p:spPr>
      </p:pic>
      <p:pic>
        <p:nvPicPr>
          <p:cNvPr id="52" name="Image 32" descr="preencoded.png">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2696769" y="3035819"/>
            <a:ext cx="1512843" cy="1077385"/>
          </a:xfrm>
          <a:prstGeom prst="rect">
            <a:avLst/>
          </a:prstGeom>
        </p:spPr>
      </p:pic>
      <p:sp>
        <p:nvSpPr>
          <p:cNvPr id="53" name="Text 18"/>
          <p:cNvSpPr/>
          <p:nvPr/>
        </p:nvSpPr>
        <p:spPr>
          <a:xfrm>
            <a:off x="12696769" y="3303050"/>
            <a:ext cx="1512843" cy="651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Pix (Third Party - Plexo) / Toke</a:t>
            </a:r>
            <a:endParaRPr lang="en-US" sz="1476" dirty="0"/>
          </a:p>
        </p:txBody>
      </p:sp>
      <p:pic>
        <p:nvPicPr>
          <p:cNvPr id="54" name="Image 33" descr="preencoded.png">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14209626" y="3035819"/>
            <a:ext cx="1512843" cy="1077385"/>
          </a:xfrm>
          <a:prstGeom prst="rect">
            <a:avLst/>
          </a:prstGeom>
        </p:spPr>
      </p:pic>
      <p:pic>
        <p:nvPicPr>
          <p:cNvPr id="55" name="Image 34" descr="preencoded.png">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15722464" y="3035819"/>
            <a:ext cx="1502978" cy="1077385"/>
          </a:xfrm>
          <a:prstGeom prst="rect">
            <a:avLst/>
          </a:prstGeom>
        </p:spPr>
      </p:pic>
      <p:pic>
        <p:nvPicPr>
          <p:cNvPr id="56" name="Image 35" descr="preencoded.png">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1084436" y="4113205"/>
            <a:ext cx="5560968" cy="1077385"/>
          </a:xfrm>
          <a:prstGeom prst="rect">
            <a:avLst/>
          </a:prstGeom>
        </p:spPr>
      </p:pic>
      <p:sp>
        <p:nvSpPr>
          <p:cNvPr id="57" name="Text 19"/>
          <p:cNvSpPr/>
          <p:nvPr/>
        </p:nvSpPr>
        <p:spPr>
          <a:xfrm>
            <a:off x="1245096" y="4533867"/>
            <a:ext cx="5293208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Wallets</a:t>
            </a:r>
            <a:endParaRPr lang="en-US" sz="1476" dirty="0"/>
          </a:p>
        </p:txBody>
      </p:sp>
      <p:pic>
        <p:nvPicPr>
          <p:cNvPr id="58" name="Image 36" descr="preencoded.png">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6645399" y="4113205"/>
            <a:ext cx="1512843" cy="1077385"/>
          </a:xfrm>
          <a:prstGeom prst="rect">
            <a:avLst/>
          </a:prstGeom>
        </p:spPr>
      </p:pic>
      <p:pic>
        <p:nvPicPr>
          <p:cNvPr id="59" name="Image 37" descr="preencoded.png">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8158256" y="4113205"/>
            <a:ext cx="1512843" cy="1077385"/>
          </a:xfrm>
          <a:prstGeom prst="rect">
            <a:avLst/>
          </a:prstGeom>
        </p:spPr>
      </p:pic>
      <p:sp>
        <p:nvSpPr>
          <p:cNvPr id="60" name="Text 20"/>
          <p:cNvSpPr/>
          <p:nvPr/>
        </p:nvSpPr>
        <p:spPr>
          <a:xfrm>
            <a:off x="8158256" y="4247085"/>
            <a:ext cx="1512843" cy="971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Apple Pay / Google Pay / Samsung Pay</a:t>
            </a:r>
            <a:endParaRPr lang="en-US" sz="1476" dirty="0"/>
          </a:p>
        </p:txBody>
      </p:sp>
      <p:pic>
        <p:nvPicPr>
          <p:cNvPr id="61" name="Image 38" descr="preencoded.png">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9671093" y="4113205"/>
            <a:ext cx="1512843" cy="1077385"/>
          </a:xfrm>
          <a:prstGeom prst="rect">
            <a:avLst/>
          </a:prstGeom>
        </p:spPr>
      </p:pic>
      <p:sp>
        <p:nvSpPr>
          <p:cNvPr id="62" name="Text 21"/>
          <p:cNvSpPr/>
          <p:nvPr/>
        </p:nvSpPr>
        <p:spPr>
          <a:xfrm>
            <a:off x="9671093" y="4247085"/>
            <a:ext cx="1512843" cy="971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Apple Pay / Google Pay / Samsung Pay</a:t>
            </a:r>
            <a:endParaRPr lang="en-US" sz="1476" dirty="0"/>
          </a:p>
        </p:txBody>
      </p:sp>
      <p:pic>
        <p:nvPicPr>
          <p:cNvPr id="63" name="Image 39" descr="preencoded.png">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11183931" y="4113205"/>
            <a:ext cx="1512843" cy="1077385"/>
          </a:xfrm>
          <a:prstGeom prst="rect">
            <a:avLst/>
          </a:prstGeom>
        </p:spPr>
      </p:pic>
      <p:pic>
        <p:nvPicPr>
          <p:cNvPr id="64" name="Image 40" descr="preencoded.png">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12696769" y="4113205"/>
            <a:ext cx="1512843" cy="1077385"/>
          </a:xfrm>
          <a:prstGeom prst="rect">
            <a:avLst/>
          </a:prstGeom>
        </p:spPr>
      </p:pic>
      <p:pic>
        <p:nvPicPr>
          <p:cNvPr id="65" name="Image 41" descr="preencoded.png">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14209626" y="4113205"/>
            <a:ext cx="1512843" cy="1077385"/>
          </a:xfrm>
          <a:prstGeom prst="rect">
            <a:avLst/>
          </a:prstGeom>
        </p:spPr>
      </p:pic>
      <p:pic>
        <p:nvPicPr>
          <p:cNvPr id="66" name="Image 42" descr="preencoded.png">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15722464" y="4113205"/>
            <a:ext cx="1502978" cy="1077385"/>
          </a:xfrm>
          <a:prstGeom prst="rect">
            <a:avLst/>
          </a:prstGeom>
        </p:spPr>
      </p:pic>
      <p:pic>
        <p:nvPicPr>
          <p:cNvPr id="67" name="Image 43" descr="preencoded.png">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1084436" y="5190588"/>
            <a:ext cx="5560968" cy="543985"/>
          </a:xfrm>
          <a:prstGeom prst="rect">
            <a:avLst/>
          </a:prstGeom>
        </p:spPr>
      </p:pic>
      <p:sp>
        <p:nvSpPr>
          <p:cNvPr id="68" name="Text 22"/>
          <p:cNvSpPr/>
          <p:nvPr/>
        </p:nvSpPr>
        <p:spPr>
          <a:xfrm>
            <a:off x="1245096" y="5351243"/>
            <a:ext cx="5293208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Voucher</a:t>
            </a:r>
            <a:endParaRPr lang="en-US" sz="1476" dirty="0"/>
          </a:p>
        </p:txBody>
      </p:sp>
      <p:pic>
        <p:nvPicPr>
          <p:cNvPr id="69" name="Image 44" descr="preencoded.png">    </p:cNvPr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6645399" y="5190588"/>
            <a:ext cx="1512843" cy="543985"/>
          </a:xfrm>
          <a:prstGeom prst="rect">
            <a:avLst/>
          </a:prstGeom>
        </p:spPr>
      </p:pic>
      <p:pic>
        <p:nvPicPr>
          <p:cNvPr id="70" name="Image 45" descr="preencoded.png">    </p:cNvPr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8158256" y="5190588"/>
            <a:ext cx="1512843" cy="543985"/>
          </a:xfrm>
          <a:prstGeom prst="rect">
            <a:avLst/>
          </a:prstGeom>
        </p:spPr>
      </p:pic>
      <p:pic>
        <p:nvPicPr>
          <p:cNvPr id="71" name="Image 46" descr="preencoded.png">    </p:cNvPr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9671093" y="5190588"/>
            <a:ext cx="1512843" cy="543985"/>
          </a:xfrm>
          <a:prstGeom prst="rect">
            <a:avLst/>
          </a:prstGeom>
        </p:spPr>
      </p:pic>
      <p:pic>
        <p:nvPicPr>
          <p:cNvPr id="72" name="Image 47" descr="preencoded.png">    </p:cNvPr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11183931" y="5190588"/>
            <a:ext cx="1512843" cy="543985"/>
          </a:xfrm>
          <a:prstGeom prst="rect">
            <a:avLst/>
          </a:prstGeom>
        </p:spPr>
      </p:pic>
      <p:pic>
        <p:nvPicPr>
          <p:cNvPr id="73" name="Image 48" descr="preencoded.png">    </p:cNvPr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12696769" y="5190588"/>
            <a:ext cx="1512843" cy="543985"/>
          </a:xfrm>
          <a:prstGeom prst="rect">
            <a:avLst/>
          </a:prstGeom>
        </p:spPr>
      </p:pic>
      <p:pic>
        <p:nvPicPr>
          <p:cNvPr id="74" name="Image 49" descr="preencoded.png">    </p:cNvPr>
          <p:cNvPicPr>
            <a:picLocks noChangeAspect="1"/>
          </p:cNvPicPr>
          <p:nvPr/>
        </p:nvPicPr>
        <p:blipFill>
          <a:blip r:embed="rId50"/>
          <a:stretch>
            <a:fillRect/>
          </a:stretch>
        </p:blipFill>
        <p:spPr>
          <a:xfrm>
            <a:off x="14209626" y="5190588"/>
            <a:ext cx="1512843" cy="543985"/>
          </a:xfrm>
          <a:prstGeom prst="rect">
            <a:avLst/>
          </a:prstGeom>
        </p:spPr>
      </p:pic>
      <p:pic>
        <p:nvPicPr>
          <p:cNvPr id="75" name="Image 50" descr="preencoded.png">    </p:cNvPr>
          <p:cNvPicPr>
            <a:picLocks noChangeAspect="1"/>
          </p:cNvPicPr>
          <p:nvPr/>
        </p:nvPicPr>
        <p:blipFill>
          <a:blip r:embed="rId51"/>
          <a:stretch>
            <a:fillRect/>
          </a:stretch>
        </p:blipFill>
        <p:spPr>
          <a:xfrm>
            <a:off x="15722464" y="5190588"/>
            <a:ext cx="1502978" cy="54398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2026-09-01T14:35:44Z</dcterms:created>
  <dcterms:modified xsi:type="dcterms:W3CDTF">2026-09-01T14:35:44Z</dcterms:modified>
</cp:coreProperties>
</file>