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c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"/>
            <a:ext cx="12191999" cy="68516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c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"/>
            <a:ext cx="12191999" cy="68516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c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"/>
            <a:ext cx="12191999" cy="68516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c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"/>
            <a:ext cx="12191999" cy="68516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c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"/>
            <a:ext cx="12191999" cy="68516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c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"/>
            <a:ext cx="12191999" cy="68516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 Currency Conversion (DCC) — Figma</dc:title>
  <dc:subject>Updated DCC product sheet captures</dc:subject>
  <dc:creator>Devin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