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dia/image127-ae7f7546-7fca-46b1-9dc2-8c2d8830e163.copy.jpg" ContentType="image/jpeg"/>
  <Override PartName="/ppt/media/image174-6d940a7f-8db9-4e1a-9e50-7a5e342f700c.copy.jpg" ContentType="image/jpeg"/>
  <Override PartName="/ppt/media/image175-82a71e9f-5376-432d-b1ee-4c84c9f67dff.copy.jpg" ContentType="image/jpeg"/>
  <Override PartName="/ppt/media/image176-53d396f4-4c1d-420d-bce6-5e00fffbd9e9.copy.jpg" ContentType="image/jpeg"/>
  <Override PartName="/ppt/media/image177-a6efbf26-6f37-422f-b093-075a8174520d.copy.jpg" ContentType="image/jpeg"/>
  <Override PartName="/ppt/media/image178-603d8fac-7956-426e-a1a6-91a88c6fa520.copy.jpg" ContentType="image/jpeg"/>
  <Override PartName="/ppt/media/image179-446c7f4d-5690-47e0-8e09-51c995ac3cce.copy.jpg" ContentType="image/jpeg"/>
  <Override PartName="/ppt/media/image180-ec0bd955-a6bf-4a6e-8eea-36d20237974d.copy.jpg" ContentType="image/jpeg"/>
  <Override PartName="/ppt/media/image181-d5d1f76d-7c60-4483-a6f2-de40857e3583.copy.jpg" ContentType="image/jpeg"/>
  <Override PartName="/ppt/media/image182-a15c5dd5-43cc-432a-af6a-62c3e1398196.copy.jpg" ContentType="image/jpeg"/>
  <Override PartName="/ppt/media/image35-752fd0af-1ca9-4b28-991c-0b4b96b91d81.copy.jpg" ContentType="image/jpeg"/>
  <Override PartName="/ppt/media/image38-727c7daa-09de-4e54-8493-00a630c3630d.copy.jpg" ContentType="image/jpeg"/>
  <Override PartName="/ppt/media/image39-4da8e9a4-df59-4193-927d-ea5ae623b380.copy.jpg" ContentType="image/jpeg"/>
  <Override PartName="/ppt/media/image98-2bdddda4-c334-4e59-82a5-fc66fab19f14.copy.jp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82" r:id="rId3"/>
    <p:sldMasterId id="2147483686" r:id="rId4"/>
  </p:sldMasterIdLst>
  <p:notesMasterIdLst>
    <p:notesMasterId r:id="rId28"/>
  </p:notesMasterIdLst>
  <p:sldIdLst>
    <p:sldId id="2145873094" r:id="rId5"/>
    <p:sldId id="2145873082" r:id="rId6"/>
    <p:sldId id="258" r:id="rId7"/>
    <p:sldId id="2145873087" r:id="rId8"/>
    <p:sldId id="260" r:id="rId9"/>
    <p:sldId id="408" r:id="rId10"/>
    <p:sldId id="349" r:id="rId11"/>
    <p:sldId id="409" r:id="rId12"/>
    <p:sldId id="419" r:id="rId13"/>
    <p:sldId id="364" r:id="rId14"/>
    <p:sldId id="2145873083" r:id="rId15"/>
    <p:sldId id="262" r:id="rId16"/>
    <p:sldId id="263" r:id="rId17"/>
    <p:sldId id="2145873070" r:id="rId18"/>
    <p:sldId id="2145873080" r:id="rId19"/>
    <p:sldId id="311" r:id="rId20"/>
    <p:sldId id="271" r:id="rId21"/>
    <p:sldId id="2145873085" r:id="rId22"/>
    <p:sldId id="256" r:id="rId23"/>
    <p:sldId id="257" r:id="rId24"/>
    <p:sldId id="2145873086" r:id="rId25"/>
    <p:sldId id="2145873088" r:id="rId26"/>
    <p:sldId id="2145873091" r:id="rId27"/>
  </p:sldIdLst>
  <p:sldSz cx="12192000" cy="6858000"/>
  <p:notesSz cx="9942513" cy="6810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098"/>
    <a:srgbClr val="71CBF4"/>
    <a:srgbClr val="100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996" autoAdjust="0"/>
  </p:normalViewPr>
  <p:slideViewPr>
    <p:cSldViewPr>
      <p:cViewPr varScale="1">
        <p:scale>
          <a:sx n="76" d="100"/>
          <a:sy n="76" d="100"/>
        </p:scale>
        <p:origin x="946" y="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Shousha" userId="6b64e645-d955-4e5f-b41e-3471a8bc3fcb" providerId="ADAL" clId="{98A5BC2B-309D-4486-882E-29B6B6BFBD9C}"/>
    <pc:docChg chg="delSld">
      <pc:chgData name="Nancy Shousha" userId="6b64e645-d955-4e5f-b41e-3471a8bc3fcb" providerId="ADAL" clId="{98A5BC2B-309D-4486-882E-29B6B6BFBD9C}" dt="2026-11-02T11:40:51.391" v="6" actId="47"/>
      <pc:docMkLst>
        <pc:docMk/>
      </pc:docMkLst>
      <pc:sldChg chg="del">
        <pc:chgData name="Nancy Shousha" userId="6b64e645-d955-4e5f-b41e-3471a8bc3fcb" providerId="ADAL" clId="{98A5BC2B-309D-4486-882E-29B6B6BFBD9C}" dt="2026-11-01T14:56:08.500" v="2" actId="47"/>
        <pc:sldMkLst>
          <pc:docMk/>
          <pc:sldMk cId="0" sldId="259"/>
        </pc:sldMkLst>
      </pc:sldChg>
      <pc:sldChg chg="del">
        <pc:chgData name="Nancy Shousha" userId="6b64e645-d955-4e5f-b41e-3471a8bc3fcb" providerId="ADAL" clId="{98A5BC2B-309D-4486-882E-29B6B6BFBD9C}" dt="2026-11-02T11:40:49.665" v="5" actId="47"/>
        <pc:sldMkLst>
          <pc:docMk/>
          <pc:sldMk cId="0" sldId="264"/>
        </pc:sldMkLst>
      </pc:sldChg>
      <pc:sldChg chg="del">
        <pc:chgData name="Nancy Shousha" userId="6b64e645-d955-4e5f-b41e-3471a8bc3fcb" providerId="ADAL" clId="{98A5BC2B-309D-4486-882E-29B6B6BFBD9C}" dt="2026-11-01T14:55:54.840" v="1" actId="47"/>
        <pc:sldMkLst>
          <pc:docMk/>
          <pc:sldMk cId="0" sldId="272"/>
        </pc:sldMkLst>
      </pc:sldChg>
      <pc:sldChg chg="del">
        <pc:chgData name="Nancy Shousha" userId="6b64e645-d955-4e5f-b41e-3471a8bc3fcb" providerId="ADAL" clId="{98A5BC2B-309D-4486-882E-29B6B6BFBD9C}" dt="2026-11-01T14:56:08.500" v="2" actId="47"/>
        <pc:sldMkLst>
          <pc:docMk/>
          <pc:sldMk cId="0" sldId="273"/>
        </pc:sldMkLst>
      </pc:sldChg>
      <pc:sldChg chg="del">
        <pc:chgData name="Nancy Shousha" userId="6b64e645-d955-4e5f-b41e-3471a8bc3fcb" providerId="ADAL" clId="{98A5BC2B-309D-4486-882E-29B6B6BFBD9C}" dt="2026-11-01T14:56:08.500" v="2" actId="47"/>
        <pc:sldMkLst>
          <pc:docMk/>
          <pc:sldMk cId="0" sldId="274"/>
        </pc:sldMkLst>
      </pc:sldChg>
      <pc:sldChg chg="del">
        <pc:chgData name="Nancy Shousha" userId="6b64e645-d955-4e5f-b41e-3471a8bc3fcb" providerId="ADAL" clId="{98A5BC2B-309D-4486-882E-29B6B6BFBD9C}" dt="2026-11-01T14:56:08.500" v="2" actId="47"/>
        <pc:sldMkLst>
          <pc:docMk/>
          <pc:sldMk cId="0" sldId="275"/>
        </pc:sldMkLst>
      </pc:sldChg>
      <pc:sldChg chg="del">
        <pc:chgData name="Nancy Shousha" userId="6b64e645-d955-4e5f-b41e-3471a8bc3fcb" providerId="ADAL" clId="{98A5BC2B-309D-4486-882E-29B6B6BFBD9C}" dt="2026-11-01T14:56:23.688" v="4" actId="47"/>
        <pc:sldMkLst>
          <pc:docMk/>
          <pc:sldMk cId="1366927598" sldId="291"/>
        </pc:sldMkLst>
      </pc:sldChg>
      <pc:sldChg chg="del">
        <pc:chgData name="Nancy Shousha" userId="6b64e645-d955-4e5f-b41e-3471a8bc3fcb" providerId="ADAL" clId="{98A5BC2B-309D-4486-882E-29B6B6BFBD9C}" dt="2026-11-01T14:55:51.784" v="0" actId="47"/>
        <pc:sldMkLst>
          <pc:docMk/>
          <pc:sldMk cId="2466088235" sldId="325"/>
        </pc:sldMkLst>
      </pc:sldChg>
      <pc:sldChg chg="del">
        <pc:chgData name="Nancy Shousha" userId="6b64e645-d955-4e5f-b41e-3471a8bc3fcb" providerId="ADAL" clId="{98A5BC2B-309D-4486-882E-29B6B6BFBD9C}" dt="2026-11-01T14:56:16.567" v="3" actId="47"/>
        <pc:sldMkLst>
          <pc:docMk/>
          <pc:sldMk cId="980094401" sldId="2145873081"/>
        </pc:sldMkLst>
      </pc:sldChg>
      <pc:sldChg chg="del">
        <pc:chgData name="Nancy Shousha" userId="6b64e645-d955-4e5f-b41e-3471a8bc3fcb" providerId="ADAL" clId="{98A5BC2B-309D-4486-882E-29B6B6BFBD9C}" dt="2026-11-02T11:40:51.391" v="6" actId="47"/>
        <pc:sldMkLst>
          <pc:docMk/>
          <pc:sldMk cId="2580179340" sldId="2145873084"/>
        </pc:sldMkLst>
      </pc:sldChg>
      <pc:sldChg chg="del">
        <pc:chgData name="Nancy Shousha" userId="6b64e645-d955-4e5f-b41e-3471a8bc3fcb" providerId="ADAL" clId="{98A5BC2B-309D-4486-882E-29B6B6BFBD9C}" dt="2026-11-01T14:56:16.567" v="3" actId="47"/>
        <pc:sldMkLst>
          <pc:docMk/>
          <pc:sldMk cId="3720600094" sldId="2145873089"/>
        </pc:sldMkLst>
      </pc:sldChg>
      <pc:sldChg chg="del">
        <pc:chgData name="Nancy Shousha" userId="6b64e645-d955-4e5f-b41e-3471a8bc3fcb" providerId="ADAL" clId="{98A5BC2B-309D-4486-882E-29B6B6BFBD9C}" dt="2026-11-01T14:56:16.567" v="3" actId="47"/>
        <pc:sldMkLst>
          <pc:docMk/>
          <pc:sldMk cId="3289377228" sldId="2145873093"/>
        </pc:sldMkLst>
      </pc:sldChg>
      <pc:sldChg chg="del">
        <pc:chgData name="Nancy Shousha" userId="6b64e645-d955-4e5f-b41e-3471a8bc3fcb" providerId="ADAL" clId="{98A5BC2B-309D-4486-882E-29B6B6BFBD9C}" dt="2026-11-01T14:56:23.688" v="4" actId="47"/>
        <pc:sldMkLst>
          <pc:docMk/>
          <pc:sldMk cId="2078766329" sldId="2145873096"/>
        </pc:sldMkLst>
      </pc:sldChg>
      <pc:sldChg chg="del">
        <pc:chgData name="Nancy Shousha" userId="6b64e645-d955-4e5f-b41e-3471a8bc3fcb" providerId="ADAL" clId="{98A5BC2B-309D-4486-882E-29B6B6BFBD9C}" dt="2026-11-01T14:56:23.688" v="4" actId="47"/>
        <pc:sldMkLst>
          <pc:docMk/>
          <pc:sldMk cId="2019398836" sldId="2145873097"/>
        </pc:sldMkLst>
      </pc:sldChg>
      <pc:sldChg chg="del">
        <pc:chgData name="Nancy Shousha" userId="6b64e645-d955-4e5f-b41e-3471a8bc3fcb" providerId="ADAL" clId="{98A5BC2B-309D-4486-882E-29B6B6BFBD9C}" dt="2026-11-01T14:56:23.688" v="4" actId="47"/>
        <pc:sldMkLst>
          <pc:docMk/>
          <pc:sldMk cId="2843445983" sldId="2145873098"/>
        </pc:sldMkLst>
      </pc:sldChg>
      <pc:sldChg chg="del">
        <pc:chgData name="Nancy Shousha" userId="6b64e645-d955-4e5f-b41e-3471a8bc3fcb" providerId="ADAL" clId="{98A5BC2B-309D-4486-882E-29B6B6BFBD9C}" dt="2026-11-01T14:56:23.688" v="4" actId="47"/>
        <pc:sldMkLst>
          <pc:docMk/>
          <pc:sldMk cId="765645933" sldId="2145873100"/>
        </pc:sldMkLst>
      </pc:sldChg>
      <pc:sldChg chg="del">
        <pc:chgData name="Nancy Shousha" userId="6b64e645-d955-4e5f-b41e-3471a8bc3fcb" providerId="ADAL" clId="{98A5BC2B-309D-4486-882E-29B6B6BFBD9C}" dt="2026-11-01T14:56:23.688" v="4" actId="47"/>
        <pc:sldMkLst>
          <pc:docMk/>
          <pc:sldMk cId="2096124413" sldId="2145873101"/>
        </pc:sldMkLst>
      </pc:sldChg>
      <pc:sldMasterChg chg="delSldLayout">
        <pc:chgData name="Nancy Shousha" userId="6b64e645-d955-4e5f-b41e-3471a8bc3fcb" providerId="ADAL" clId="{98A5BC2B-309D-4486-882E-29B6B6BFBD9C}" dt="2026-11-01T14:56:23.688" v="4" actId="47"/>
        <pc:sldMasterMkLst>
          <pc:docMk/>
          <pc:sldMasterMk cId="3109903195" sldId="2147483686"/>
        </pc:sldMasterMkLst>
        <pc:sldLayoutChg chg="del">
          <pc:chgData name="Nancy Shousha" userId="6b64e645-d955-4e5f-b41e-3471a8bc3fcb" providerId="ADAL" clId="{98A5BC2B-309D-4486-882E-29B6B6BFBD9C}" dt="2026-11-01T14:56:23.688" v="4" actId="47"/>
          <pc:sldLayoutMkLst>
            <pc:docMk/>
            <pc:sldMasterMk cId="3109903195" sldId="2147483686"/>
            <pc:sldLayoutMk cId="201410598" sldId="2147483688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809257826127098E-2"/>
          <c:y val="0"/>
          <c:w val="0.95394263580189997"/>
          <c:h val="0.851187843550323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10004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85C-45CD-A554-C1106CF2404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85C-45CD-A554-C1106CF2404B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85C-45CD-A554-C1106CF2404B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2EE2-45FA-A609-E2F00B293C43}"/>
              </c:ext>
            </c:extLst>
          </c:dPt>
          <c:dPt>
            <c:idx val="4"/>
            <c:invertIfNegative val="0"/>
            <c:bubble3D val="0"/>
            <c:spPr>
              <a:solidFill>
                <a:srgbClr val="817FF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7AD-4A32-8EF2-9D9F17E0342F}"/>
              </c:ext>
            </c:extLst>
          </c:dPt>
          <c:cat>
            <c:strRef>
              <c:f>Sheet1!$A$10:$A$14</c:f>
              <c:strCache>
                <c:ptCount val="5"/>
                <c:pt idx="0">
                  <c:v>'19</c:v>
                </c:pt>
                <c:pt idx="1">
                  <c:v>'20</c:v>
                </c:pt>
                <c:pt idx="2">
                  <c:v>'21</c:v>
                </c:pt>
                <c:pt idx="3">
                  <c:v>'22</c:v>
                </c:pt>
                <c:pt idx="4">
                  <c:v>'23</c:v>
                </c:pt>
              </c:strCache>
            </c:strRef>
          </c:cat>
          <c:val>
            <c:numRef>
              <c:f>Sheet1!$B$10:$B$14</c:f>
              <c:numCache>
                <c:formatCode>#,##0</c:formatCode>
                <c:ptCount val="5"/>
                <c:pt idx="0">
                  <c:v>17806</c:v>
                </c:pt>
                <c:pt idx="1">
                  <c:v>15140</c:v>
                </c:pt>
                <c:pt idx="2">
                  <c:v>21280</c:v>
                </c:pt>
                <c:pt idx="3" formatCode="General">
                  <c:v>22666</c:v>
                </c:pt>
                <c:pt idx="4" formatCode="General">
                  <c:v>21258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5C-45CD-A554-C1106CF24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-27"/>
        <c:axId val="-228607088"/>
        <c:axId val="-228604912"/>
      </c:barChart>
      <c:catAx>
        <c:axId val="-22860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-228604912"/>
        <c:crosses val="autoZero"/>
        <c:auto val="1"/>
        <c:lblAlgn val="ctr"/>
        <c:lblOffset val="100"/>
        <c:noMultiLvlLbl val="0"/>
      </c:catAx>
      <c:valAx>
        <c:axId val="-228604912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-22860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77202263779531"/>
          <c:y val="2.7121345029239765E-2"/>
          <c:w val="0.64641547736220473"/>
          <c:h val="0.960172697368421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BFBF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13-46E3-9617-1EA933405FF5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13-46E3-9617-1EA933405FF5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713-46E3-9617-1EA933405FF5}"/>
              </c:ext>
            </c:extLst>
          </c:dPt>
          <c:dPt>
            <c:idx val="3"/>
            <c:bubble3D val="0"/>
            <c:spPr>
              <a:solidFill>
                <a:srgbClr val="DDDDD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13-46E3-9617-1EA933405FF5}"/>
              </c:ext>
            </c:extLst>
          </c:dPt>
          <c:dPt>
            <c:idx val="4"/>
            <c:bubble3D val="0"/>
            <c:spPr>
              <a:solidFill>
                <a:srgbClr val="BFBF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8713-46E3-9617-1EA933405FF5}"/>
              </c:ext>
            </c:extLst>
          </c:dPt>
          <c:dPt>
            <c:idx val="5"/>
            <c:bubble3D val="0"/>
            <c:spPr>
              <a:solidFill>
                <a:srgbClr val="23018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713-46E3-9617-1EA933405FF5}"/>
              </c:ext>
            </c:extLst>
          </c:dPt>
          <c:dLbls>
            <c:dLbl>
              <c:idx val="0"/>
              <c:layout>
                <c:manualLayout>
                  <c:x val="2.6741787711994671E-2"/>
                  <c:y val="7.09021907335550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4373FA-F338-422D-AF74-2DE74E69A7CD}" type="VALUE">
                      <a:rPr lang="en-US" altLang="ko-KR" sz="1800" b="1">
                        <a:solidFill>
                          <a:srgbClr val="230180"/>
                        </a:solidFill>
                      </a:rPr>
                      <a:pPr>
                        <a:defRPr sz="1800" b="1">
                          <a:solidFill>
                            <a:srgbClr val="2F5597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713-46E3-9617-1EA933405FF5}"/>
                </c:ext>
              </c:extLst>
            </c:dLbl>
            <c:dLbl>
              <c:idx val="1"/>
              <c:layout>
                <c:manualLayout>
                  <c:x val="1.0364183951104803E-2"/>
                  <c:y val="6.69264096760284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43BA0D9-92DF-4874-9242-4FB47E7570AA}" type="VALUE">
                      <a:rPr lang="en-US" altLang="ko-KR">
                        <a:solidFill>
                          <a:srgbClr val="230180"/>
                        </a:solidFill>
                      </a:rPr>
                      <a:pPr>
                        <a:defRPr sz="1800" b="1">
                          <a:solidFill>
                            <a:srgbClr val="2F5597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713-46E3-9617-1EA933405FF5}"/>
                </c:ext>
              </c:extLst>
            </c:dLbl>
            <c:dLbl>
              <c:idx val="2"/>
              <c:layout>
                <c:manualLayout>
                  <c:x val="-1.3410253361836348E-2"/>
                  <c:y val="4.41144486018723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97625A2-F330-4511-A684-0B50303D9306}" type="VALUE">
                      <a:rPr lang="en-US" altLang="ko-KR">
                        <a:solidFill>
                          <a:srgbClr val="230180"/>
                        </a:solidFill>
                      </a:rPr>
                      <a:pPr>
                        <a:defRPr sz="1800" b="1">
                          <a:solidFill>
                            <a:srgbClr val="2F5597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713-46E3-9617-1EA933405FF5}"/>
                </c:ext>
              </c:extLst>
            </c:dLbl>
            <c:dLbl>
              <c:idx val="3"/>
              <c:layout>
                <c:manualLayout>
                  <c:x val="3.5407357927571383E-3"/>
                  <c:y val="3.82117670608524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F36CFC3-48AA-4170-BF36-9020FFB44F46}" type="VALUE">
                      <a:rPr lang="en-US" altLang="ko-KR">
                        <a:solidFill>
                          <a:srgbClr val="230180"/>
                        </a:solidFill>
                      </a:rPr>
                      <a:pPr>
                        <a:defRPr sz="1800" b="1">
                          <a:solidFill>
                            <a:srgbClr val="2F5597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713-46E3-9617-1EA933405FF5}"/>
                </c:ext>
              </c:extLst>
            </c:dLbl>
            <c:dLbl>
              <c:idx val="4"/>
              <c:layout>
                <c:manualLayout>
                  <c:x val="3.0462313840065266E-3"/>
                  <c:y val="2.791659930093616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2F5597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6BC830-70B1-4575-AAAD-B761D3D33145}" type="VALUE">
                      <a:rPr lang="en-US" altLang="ko-KR">
                        <a:solidFill>
                          <a:srgbClr val="230180"/>
                        </a:solidFill>
                      </a:rPr>
                      <a:pPr>
                        <a:defRPr sz="1800" b="1">
                          <a:solidFill>
                            <a:srgbClr val="2F5597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2F559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 alt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713-46E3-9617-1EA933405FF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713-46E3-9617-1EA933405F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티앤씨</c:v>
                </c:pt>
                <c:pt idx="1">
                  <c:v>중공업</c:v>
                </c:pt>
                <c:pt idx="2">
                  <c:v>첨단소재</c:v>
                </c:pt>
                <c:pt idx="3">
                  <c:v>화학</c:v>
                </c:pt>
                <c:pt idx="4">
                  <c:v>지주사</c:v>
                </c:pt>
                <c:pt idx="5">
                  <c:v>티앤에스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0.35</c:v>
                </c:pt>
                <c:pt idx="1">
                  <c:v>0.2</c:v>
                </c:pt>
                <c:pt idx="2">
                  <c:v>0.15</c:v>
                </c:pt>
                <c:pt idx="3">
                  <c:v>0.13</c:v>
                </c:pt>
                <c:pt idx="4">
                  <c:v>0.12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13-46E3-9617-1EA933405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809257826127098E-2"/>
          <c:y val="0"/>
          <c:w val="0.95394263580189997"/>
          <c:h val="0.851187843550323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23018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671-47F8-B416-CA1C93E9018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671-47F8-B416-CA1C93E90186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671-47F8-B416-CA1C93E90186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671-47F8-B416-CA1C93E90186}"/>
              </c:ext>
            </c:extLst>
          </c:dPt>
          <c:dPt>
            <c:idx val="4"/>
            <c:invertIfNegative val="0"/>
            <c:bubble3D val="0"/>
            <c:spPr>
              <a:solidFill>
                <a:srgbClr val="3366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671-47F8-B416-CA1C93E90186}"/>
              </c:ext>
            </c:extLst>
          </c:dPt>
          <c:cat>
            <c:strRef>
              <c:f>Sheet1!$A$10:$A$14</c:f>
              <c:strCache>
                <c:ptCount val="5"/>
                <c:pt idx="0">
                  <c:v>'19</c:v>
                </c:pt>
                <c:pt idx="1">
                  <c:v>'20</c:v>
                </c:pt>
                <c:pt idx="2">
                  <c:v>'21</c:v>
                </c:pt>
                <c:pt idx="3">
                  <c:v>'22</c:v>
                </c:pt>
                <c:pt idx="4">
                  <c:v>'23</c:v>
                </c:pt>
              </c:strCache>
            </c:strRef>
          </c:cat>
          <c:val>
            <c:numRef>
              <c:f>Sheet1!$B$10:$B$14</c:f>
              <c:numCache>
                <c:formatCode>General</c:formatCode>
                <c:ptCount val="5"/>
                <c:pt idx="0">
                  <c:v>1319</c:v>
                </c:pt>
                <c:pt idx="1">
                  <c:v>988</c:v>
                </c:pt>
                <c:pt idx="2">
                  <c:v>2770</c:v>
                </c:pt>
                <c:pt idx="3">
                  <c:v>668</c:v>
                </c:pt>
                <c:pt idx="4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71-47F8-B416-CA1C93E90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8"/>
        <c:overlap val="-27"/>
        <c:axId val="-318190544"/>
        <c:axId val="-318166608"/>
      </c:barChart>
      <c:catAx>
        <c:axId val="-31819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ko-KR"/>
          </a:p>
        </c:txPr>
        <c:crossAx val="-318166608"/>
        <c:crosses val="autoZero"/>
        <c:auto val="1"/>
        <c:lblAlgn val="ctr"/>
        <c:lblOffset val="100"/>
        <c:noMultiLvlLbl val="0"/>
      </c:catAx>
      <c:valAx>
        <c:axId val="-318166608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31819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FFFFFF"/>
                </a:solidFill>
                <a:latin typeface="+mn-lt"/>
              </a:defRPr>
            </a:pPr>
            <a:r>
              <a:rPr lang="en-US" sz="1000" b="0" i="0" u="none" strike="noStrike">
                <a:solidFill>
                  <a:srgbClr val="FFFFFF"/>
                </a:solidFill>
                <a:latin typeface="+mn-lt"/>
              </a:rPr>
              <a:t>Transactions this week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Transactions</c:v>
                </c:pt>
              </c:strCache>
            </c:strRef>
          </c:tx>
          <c:spPr>
            <a:solidFill>
              <a:srgbClr val="6EC6F1"/>
            </a:solidFill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62</c:v>
                </c:pt>
                <c:pt idx="1">
                  <c:v>71</c:v>
                </c:pt>
                <c:pt idx="2">
                  <c:v>68</c:v>
                </c:pt>
                <c:pt idx="3">
                  <c:v>80</c:v>
                </c:pt>
                <c:pt idx="4">
                  <c:v>92</c:v>
                </c:pt>
                <c:pt idx="5">
                  <c:v>58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7-4DFD-9322-9C913DAB4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A9C8EE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0.32928</cdr:x>
      <cdr:y>0.40971</cdr:y>
    </cdr:from>
    <cdr:to>
      <cdr:x>0.72377</cdr:x>
      <cdr:y>0.61266</cdr:y>
    </cdr:to>
    <cdr:sp macro="" textlink="">
      <cdr:nvSpPr>
        <cdr:cNvPr id="2" name="TextBox 49"/>
        <cdr:cNvSpPr txBox="1"/>
      </cdr:nvSpPr>
      <cdr:spPr>
        <a:xfrm xmlns:a="http://schemas.openxmlformats.org/drawingml/2006/main">
          <a:off x="2032935" y="1702945"/>
          <a:ext cx="2435525" cy="8435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103841" tIns="51921" rIns="103841" bIns="51921" rtlCol="0">
          <a:spAutoFit/>
        </a:bodyPr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 algn="ctr" defTabSz="521177" latinLnBrk="0"/>
          <a:r>
            <a:rPr lang="en-US" altLang="ko-KR" sz="1600" b="1" kern="0" dirty="0">
              <a:solidFill>
                <a:srgbClr val="250088"/>
              </a:solidFill>
              <a:latin typeface="Arial" panose="020B0604020202020204" pitchFamily="34" charset="0"/>
              <a:cs typeface="Arial" panose="020B0604020202020204" pitchFamily="34" charset="0"/>
            </a:rPr>
            <a:t>Sales </a:t>
          </a:r>
        </a:p>
        <a:p xmlns:a="http://schemas.openxmlformats.org/drawingml/2006/main">
          <a:pPr lvl="0" algn="ctr" defTabSz="521177" latinLnBrk="0"/>
          <a:r>
            <a:rPr lang="en-US" altLang="ko-KR" sz="1600" b="1" kern="0" dirty="0">
              <a:solidFill>
                <a:srgbClr val="250088"/>
              </a:solidFill>
              <a:latin typeface="Arial" panose="020B0604020202020204" pitchFamily="34" charset="0"/>
              <a:cs typeface="Arial" panose="020B0604020202020204" pitchFamily="34" charset="0"/>
            </a:rPr>
            <a:t>Proportion </a:t>
          </a:r>
        </a:p>
        <a:p xmlns:a="http://schemas.openxmlformats.org/drawingml/2006/main">
          <a:pPr lvl="0" algn="ctr" defTabSz="521177" latinLnBrk="0"/>
          <a:r>
            <a:rPr lang="en-US" altLang="ko-KR" sz="1600" b="1" kern="0" dirty="0">
              <a:solidFill>
                <a:srgbClr val="250088"/>
              </a:solidFill>
              <a:latin typeface="Arial" panose="020B0604020202020204" pitchFamily="34" charset="0"/>
              <a:cs typeface="Arial" panose="020B0604020202020204" pitchFamily="34" charset="0"/>
            </a:rPr>
            <a:t>(%)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22" cy="342096"/>
          </a:xfrm>
          <a:prstGeom prst="rect">
            <a:avLst/>
          </a:prstGeom>
        </p:spPr>
        <p:txBody>
          <a:bodyPr vert="horz" lIns="80412" tIns="40206" rIns="80412" bIns="40206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1502" y="0"/>
            <a:ext cx="4308422" cy="342096"/>
          </a:xfrm>
          <a:prstGeom prst="rect">
            <a:avLst/>
          </a:prstGeom>
        </p:spPr>
        <p:txBody>
          <a:bodyPr vert="horz" lIns="80412" tIns="40206" rIns="80412" bIns="40206" rtlCol="0"/>
          <a:lstStyle>
            <a:lvl1pPr algn="r">
              <a:defRPr sz="1100"/>
            </a:lvl1pPr>
          </a:lstStyle>
          <a:p>
            <a:fld id="{E712F944-ECCD-4DED-9840-38DE677449E9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0900"/>
            <a:ext cx="4084637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412" tIns="40206" rIns="80412" bIns="4020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252" y="3277494"/>
            <a:ext cx="7954010" cy="2681585"/>
          </a:xfrm>
          <a:prstGeom prst="rect">
            <a:avLst/>
          </a:prstGeom>
        </p:spPr>
        <p:txBody>
          <a:bodyPr vert="horz" lIns="80412" tIns="40206" rIns="80412" bIns="4020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68281"/>
            <a:ext cx="4308422" cy="342095"/>
          </a:xfrm>
          <a:prstGeom prst="rect">
            <a:avLst/>
          </a:prstGeom>
        </p:spPr>
        <p:txBody>
          <a:bodyPr vert="horz" lIns="80412" tIns="40206" rIns="80412" bIns="40206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1502" y="6468281"/>
            <a:ext cx="4308422" cy="342095"/>
          </a:xfrm>
          <a:prstGeom prst="rect">
            <a:avLst/>
          </a:prstGeom>
        </p:spPr>
        <p:txBody>
          <a:bodyPr vert="horz" lIns="80412" tIns="40206" rIns="80412" bIns="40206" rtlCol="0" anchor="b"/>
          <a:lstStyle>
            <a:lvl1pPr algn="r">
              <a:defRPr sz="1100"/>
            </a:lvl1pPr>
          </a:lstStyle>
          <a:p>
            <a:fld id="{9F535D8F-0A84-4120-918A-BF562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64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Banking portfolio: recycling and dispensing ATMs, TCR cash management, and ITMs with video-teller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04123" latinLnBrk="1">
              <a:defRPr/>
            </a:pPr>
            <a:fld id="{4868C208-665D-433C-8654-F1BF34C134E4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804123" latinLnBrk="1">
                <a:defRPr/>
              </a:pPr>
              <a:t>6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592334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02062">
              <a:defRPr/>
            </a:pPr>
            <a:r>
              <a:rPr lang="ko-KR" altLang="ko-KR" sz="1100" dirty="0"/>
              <a:t>그룹</a:t>
            </a:r>
            <a:r>
              <a:rPr lang="en-US" altLang="ko-KR" sz="1100" dirty="0"/>
              <a:t>(</a:t>
            </a:r>
            <a:r>
              <a:rPr lang="ko-KR" altLang="en-US" sz="1100" dirty="0"/>
              <a:t>지주사 및 </a:t>
            </a:r>
            <a:r>
              <a:rPr lang="en-US" altLang="ko-KR" sz="1100" dirty="0"/>
              <a:t>4</a:t>
            </a:r>
            <a:r>
              <a:rPr lang="ko-KR" altLang="en-US" sz="1100" dirty="0"/>
              <a:t>개 </a:t>
            </a:r>
            <a:r>
              <a:rPr lang="ko-KR" altLang="en-US" sz="1100" dirty="0" err="1"/>
              <a:t>사업회사</a:t>
            </a:r>
            <a:r>
              <a:rPr lang="en-US" altLang="ko-KR" sz="1100" dirty="0"/>
              <a:t>)</a:t>
            </a:r>
            <a:r>
              <a:rPr lang="ko-KR" altLang="en-US" sz="1100" dirty="0"/>
              <a:t> </a:t>
            </a:r>
            <a:r>
              <a:rPr lang="ko-KR" altLang="ko-KR" sz="1100" dirty="0"/>
              <a:t> 매출 금액 출처</a:t>
            </a:r>
            <a:r>
              <a:rPr lang="en-US" altLang="ko-KR" sz="1100" dirty="0"/>
              <a:t>:  IR </a:t>
            </a:r>
            <a:r>
              <a:rPr lang="ko-KR" altLang="en-US" sz="1100" dirty="0"/>
              <a:t>자료</a:t>
            </a:r>
            <a:r>
              <a:rPr lang="ko-KR" altLang="ko-KR" sz="1100" dirty="0"/>
              <a:t> </a:t>
            </a:r>
            <a:r>
              <a:rPr lang="en-US" altLang="ko-KR" sz="1100" dirty="0"/>
              <a:t>(</a:t>
            </a:r>
            <a:r>
              <a:rPr lang="ko-KR" altLang="ko-KR" sz="1100" dirty="0"/>
              <a:t>적용</a:t>
            </a:r>
            <a:r>
              <a:rPr lang="en-US" altLang="ko-KR" sz="1100" dirty="0"/>
              <a:t> </a:t>
            </a:r>
            <a:r>
              <a:rPr lang="ko-KR" altLang="ko-KR" sz="1100" dirty="0"/>
              <a:t>환율</a:t>
            </a:r>
            <a:r>
              <a:rPr lang="en-US" altLang="ko-KR" sz="1100" dirty="0"/>
              <a:t>: 1185</a:t>
            </a:r>
            <a:r>
              <a:rPr lang="ko-KR" altLang="ko-KR" sz="1100" dirty="0"/>
              <a:t>원</a:t>
            </a:r>
            <a:r>
              <a:rPr lang="en-US" altLang="ko-KR" sz="1100" dirty="0"/>
              <a:t>, 21</a:t>
            </a:r>
            <a:r>
              <a:rPr lang="ko-KR" altLang="ko-KR" sz="1100" dirty="0"/>
              <a:t>년 </a:t>
            </a:r>
            <a:r>
              <a:rPr lang="en-US" altLang="ko-KR" sz="1100" dirty="0"/>
              <a:t>12</a:t>
            </a:r>
            <a:r>
              <a:rPr lang="ko-KR" altLang="ko-KR" sz="1100" dirty="0"/>
              <a:t>월</a:t>
            </a:r>
            <a:r>
              <a:rPr lang="en-US" altLang="ko-KR" sz="1100" dirty="0"/>
              <a:t>31</a:t>
            </a:r>
            <a:r>
              <a:rPr lang="ko-KR" altLang="ko-KR" sz="1100" dirty="0"/>
              <a:t>일 환율</a:t>
            </a:r>
            <a:r>
              <a:rPr lang="en-US" altLang="ko-KR" sz="1100" dirty="0"/>
              <a:t>)</a:t>
            </a:r>
            <a:endParaRPr lang="ko-KR" altLang="ko-KR" sz="1100" dirty="0"/>
          </a:p>
          <a:p>
            <a:pPr defTabSz="402062">
              <a:defRPr/>
            </a:pPr>
            <a:r>
              <a:rPr lang="en-US" altLang="ko-KR" sz="1100" dirty="0"/>
              <a:t>                                                                                      1219.3</a:t>
            </a:r>
            <a:r>
              <a:rPr lang="ko-KR" altLang="en-US" sz="1100" dirty="0"/>
              <a:t>원</a:t>
            </a:r>
            <a:r>
              <a:rPr lang="en-US" altLang="ko-KR" sz="1100" dirty="0"/>
              <a:t>, 22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</a:t>
            </a:r>
            <a:r>
              <a:rPr lang="en-US" altLang="ko-KR" sz="1100" dirty="0"/>
              <a:t>31</a:t>
            </a:r>
            <a:r>
              <a:rPr lang="ko-KR" altLang="en-US" sz="1100" dirty="0"/>
              <a:t>일</a:t>
            </a:r>
            <a:endParaRPr lang="en-US" altLang="ko-KR" sz="1100" dirty="0"/>
          </a:p>
          <a:p>
            <a:pPr defTabSz="402062">
              <a:defRPr/>
            </a:pPr>
            <a:r>
              <a:rPr lang="en-US" altLang="ko-KR" sz="1100" dirty="0"/>
              <a:t>                                                                                      1289.4</a:t>
            </a:r>
            <a:r>
              <a:rPr lang="ko-KR" altLang="en-US" sz="1100" dirty="0"/>
              <a:t>원 </a:t>
            </a:r>
            <a:r>
              <a:rPr lang="en-US" altLang="ko-KR" sz="1100" dirty="0"/>
              <a:t>23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</a:t>
            </a:r>
            <a:r>
              <a:rPr lang="en-US" altLang="ko-KR" sz="1100" dirty="0"/>
              <a:t>29</a:t>
            </a:r>
            <a:r>
              <a:rPr lang="ko-KR" altLang="en-US" sz="1100" dirty="0"/>
              <a:t>일</a:t>
            </a:r>
            <a:endParaRPr lang="en-US" altLang="ko-KR" sz="1100" dirty="0"/>
          </a:p>
          <a:p>
            <a:pPr defTabSz="402062">
              <a:defRPr/>
            </a:pPr>
            <a:endParaRPr lang="en-US" altLang="ko-KR" sz="1100" dirty="0"/>
          </a:p>
          <a:p>
            <a:pPr defTabSz="402062">
              <a:defRPr/>
            </a:pPr>
            <a:endParaRPr lang="ko-KR" altLang="ko-KR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04123" latinLnBrk="1">
              <a:defRPr/>
            </a:pPr>
            <a:fld id="{3F02B0EE-8A66-284F-A733-CCA6A54886D0}" type="slidenum">
              <a:rPr lang="en-US">
                <a:solidFill>
                  <a:prstClr val="black"/>
                </a:solidFill>
                <a:latin typeface="맑은 고딕" panose="020F0502020204030204"/>
              </a:rPr>
              <a:pPr defTabSz="804123" latinLnBrk="1">
                <a:defRPr/>
              </a:pPr>
              <a:t>7</a:t>
            </a:fld>
            <a:endParaRPr lang="en-US">
              <a:solidFill>
                <a:prstClr val="black"/>
              </a:solidFill>
              <a:latin typeface="맑은 고딕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36050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04123" latinLnBrk="1">
              <a:defRPr/>
            </a:pPr>
            <a:r>
              <a:rPr lang="en-US" altLang="ko-KR" dirty="0"/>
              <a:t>22</a:t>
            </a:r>
            <a:r>
              <a:rPr lang="ko-KR" altLang="en-US" dirty="0"/>
              <a:t>년 연결 매출 </a:t>
            </a:r>
            <a:r>
              <a:rPr lang="en-US" altLang="ko-KR" dirty="0"/>
              <a:t>(9,950</a:t>
            </a:r>
            <a:r>
              <a:rPr lang="ko-KR" altLang="en-US" dirty="0"/>
              <a:t>억</a:t>
            </a:r>
            <a:r>
              <a:rPr lang="en-US" altLang="ko-KR" baseline="0" dirty="0"/>
              <a:t>) </a:t>
            </a:r>
            <a:r>
              <a:rPr lang="ko-KR" altLang="en-US" baseline="0" dirty="0"/>
              <a:t>환율 </a:t>
            </a:r>
            <a:r>
              <a:rPr lang="en-US" altLang="ko-KR" baseline="0" dirty="0"/>
              <a:t>1219.3</a:t>
            </a:r>
            <a:r>
              <a:rPr lang="ko-KR" altLang="en-US" baseline="0" dirty="0"/>
              <a:t>원 기준으로 산정 </a:t>
            </a:r>
            <a:r>
              <a:rPr lang="en-US" altLang="ko-KR" baseline="0" dirty="0"/>
              <a:t>= </a:t>
            </a:r>
            <a:r>
              <a:rPr lang="en-US" altLang="ko-KR" sz="1100" dirty="0"/>
              <a:t>$816,041,991 </a:t>
            </a:r>
          </a:p>
          <a:p>
            <a:pPr defTabSz="804123" latinLnBrk="1">
              <a:defRPr/>
            </a:pPr>
            <a:r>
              <a:rPr lang="en-US" altLang="ko-KR" sz="1100" dirty="0"/>
              <a:t>(</a:t>
            </a:r>
            <a:r>
              <a:rPr lang="ko-KR" altLang="en-US" sz="1100" dirty="0"/>
              <a:t>참고</a:t>
            </a:r>
            <a:r>
              <a:rPr lang="en-US" altLang="ko-KR" sz="1100" dirty="0"/>
              <a:t>: </a:t>
            </a:r>
            <a:r>
              <a:rPr lang="ko-KR" altLang="en-US" sz="1100" dirty="0"/>
              <a:t>단독 매출 </a:t>
            </a:r>
            <a:r>
              <a:rPr lang="en-US" altLang="ko-KR" sz="1100" dirty="0"/>
              <a:t>7,177</a:t>
            </a:r>
            <a:r>
              <a:rPr lang="ko-KR" altLang="en-US" sz="1100" dirty="0"/>
              <a:t>억원</a:t>
            </a:r>
            <a:r>
              <a:rPr lang="en-US" altLang="ko-KR" sz="1100" dirty="0"/>
              <a:t>)</a:t>
            </a:r>
            <a:endParaRPr lang="ko-KR" altLang="en-US" dirty="0"/>
          </a:p>
          <a:p>
            <a:endParaRPr lang="en-US" altLang="ko-KR" dirty="0"/>
          </a:p>
          <a:p>
            <a:r>
              <a:rPr lang="en-US" altLang="ko-KR" dirty="0"/>
              <a:t>23</a:t>
            </a:r>
            <a:r>
              <a:rPr lang="ko-KR" altLang="en-US" dirty="0"/>
              <a:t>년 연결 매출 </a:t>
            </a:r>
            <a:r>
              <a:rPr lang="en-US" altLang="ko-KR" dirty="0"/>
              <a:t>(11,043</a:t>
            </a:r>
            <a:r>
              <a:rPr lang="ko-KR" altLang="en-US" dirty="0"/>
              <a:t>억</a:t>
            </a:r>
            <a:r>
              <a:rPr lang="en-US" altLang="ko-KR" baseline="0" dirty="0"/>
              <a:t>) </a:t>
            </a:r>
            <a:r>
              <a:rPr lang="ko-KR" altLang="en-US" baseline="0" dirty="0"/>
              <a:t>환율 </a:t>
            </a:r>
            <a:r>
              <a:rPr lang="en-US" altLang="ko-KR" sz="1100" dirty="0"/>
              <a:t>1289.4</a:t>
            </a:r>
            <a:r>
              <a:rPr lang="ko-KR" altLang="en-US" baseline="0" dirty="0"/>
              <a:t>원 기준으로 산정 </a:t>
            </a:r>
            <a:r>
              <a:rPr lang="en-US" altLang="ko-KR" baseline="0" dirty="0"/>
              <a:t>= </a:t>
            </a:r>
            <a:r>
              <a:rPr lang="en-US" altLang="ko-KR" sz="1100" dirty="0"/>
              <a:t>$856,444,858</a:t>
            </a:r>
            <a:endParaRPr lang="en-US" altLang="ko-KR" baseline="0" dirty="0"/>
          </a:p>
          <a:p>
            <a:pPr defTabSz="804123" latinLnBrk="1">
              <a:defRPr/>
            </a:pPr>
            <a:r>
              <a:rPr lang="en-US" altLang="ko-KR" sz="1100" dirty="0"/>
              <a:t>(</a:t>
            </a:r>
            <a:r>
              <a:rPr lang="ko-KR" altLang="ko-KR" sz="1100" dirty="0"/>
              <a:t>참조</a:t>
            </a:r>
            <a:r>
              <a:rPr lang="en-US" altLang="ko-KR" sz="1100" dirty="0"/>
              <a:t>: </a:t>
            </a:r>
            <a:r>
              <a:rPr lang="ko-KR" altLang="ko-KR" sz="1100" dirty="0"/>
              <a:t>단독 매출</a:t>
            </a:r>
            <a:r>
              <a:rPr lang="en-US" altLang="ko-KR" sz="1100" dirty="0"/>
              <a:t>  6,581</a:t>
            </a:r>
            <a:r>
              <a:rPr lang="ko-KR" altLang="ko-KR" sz="1100" dirty="0"/>
              <a:t>억원</a:t>
            </a:r>
            <a:r>
              <a:rPr lang="en-US" altLang="ko-KR" sz="1100" dirty="0"/>
              <a:t>)  </a:t>
            </a:r>
            <a:endParaRPr lang="ko-KR" altLang="ko-KR" sz="1100" dirty="0"/>
          </a:p>
          <a:p>
            <a:pPr defTabSz="804123" latinLnBrk="1">
              <a:defRPr/>
            </a:pPr>
            <a:endParaRPr lang="en-US" altLang="ko-KR" dirty="0"/>
          </a:p>
          <a:p>
            <a:pPr defTabSz="804123" latinLnBrk="1">
              <a:defRPr/>
            </a:pPr>
            <a:r>
              <a:rPr lang="en-US" altLang="ko-KR" dirty="0"/>
              <a:t>24</a:t>
            </a:r>
            <a:r>
              <a:rPr lang="ko-KR" altLang="en-US" dirty="0"/>
              <a:t>년 연결 매출 </a:t>
            </a:r>
            <a:r>
              <a:rPr lang="en-US" altLang="ko-KR" dirty="0"/>
              <a:t>(</a:t>
            </a:r>
            <a:r>
              <a:rPr lang="en-US" altLang="ko-KR" sz="1600" dirty="0">
                <a:solidFill>
                  <a:srgbClr val="000000"/>
                </a:solidFill>
                <a:latin typeface="Calibri" panose="020F0502020204030204" pitchFamily="34" charset="0"/>
                <a:ea typeface="맑은 고딕" panose="020B0503020000020004" pitchFamily="50" charset="-127"/>
              </a:rPr>
              <a:t>13,787</a:t>
            </a:r>
            <a:r>
              <a:rPr lang="ko-KR" altLang="en-US" dirty="0"/>
              <a:t>억</a:t>
            </a:r>
            <a:r>
              <a:rPr lang="en-US" altLang="ko-KR" baseline="0" dirty="0"/>
              <a:t>) </a:t>
            </a:r>
            <a:r>
              <a:rPr lang="ko-KR" altLang="en-US" baseline="0" dirty="0"/>
              <a:t>환율 </a:t>
            </a:r>
            <a:r>
              <a:rPr lang="en-US" altLang="ko-KR" sz="1100" dirty="0"/>
              <a:t>1470.0</a:t>
            </a:r>
            <a:r>
              <a:rPr lang="ko-KR" altLang="en-US" baseline="0" dirty="0"/>
              <a:t>원 기준으로 산정 </a:t>
            </a:r>
            <a:r>
              <a:rPr lang="en-US" altLang="ko-KR" baseline="0" dirty="0"/>
              <a:t>= </a:t>
            </a:r>
            <a:r>
              <a:rPr lang="en-US" altLang="ko-KR" sz="1100" dirty="0"/>
              <a:t>$937,891,156</a:t>
            </a:r>
            <a:endParaRPr lang="en-US" altLang="ko-KR" baseline="0" dirty="0"/>
          </a:p>
          <a:p>
            <a:pPr defTabSz="804123" latinLnBrk="1">
              <a:defRPr/>
            </a:pPr>
            <a:r>
              <a:rPr lang="en-US" altLang="ko-KR" sz="1100" dirty="0"/>
              <a:t>(</a:t>
            </a:r>
            <a:r>
              <a:rPr lang="ko-KR" altLang="ko-KR" sz="1100" dirty="0"/>
              <a:t>참조</a:t>
            </a:r>
            <a:r>
              <a:rPr lang="en-US" altLang="ko-KR" sz="1100" dirty="0"/>
              <a:t>: </a:t>
            </a:r>
            <a:r>
              <a:rPr lang="ko-KR" altLang="ko-KR" sz="1100" dirty="0"/>
              <a:t>단독 매출</a:t>
            </a:r>
            <a:r>
              <a:rPr lang="en-US" altLang="ko-KR" sz="1100" dirty="0"/>
              <a:t>  7,548</a:t>
            </a:r>
            <a:r>
              <a:rPr lang="ko-KR" altLang="ko-KR" sz="1100" dirty="0"/>
              <a:t>억원</a:t>
            </a:r>
            <a:r>
              <a:rPr lang="en-US" altLang="ko-KR" sz="1100" dirty="0"/>
              <a:t>)  </a:t>
            </a:r>
            <a:endParaRPr lang="ko-KR" altLang="ko-KR" sz="1100" dirty="0"/>
          </a:p>
          <a:p>
            <a:pPr defTabSz="804123" latinLnBrk="1">
              <a:defRPr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5184B-5BC9-4260-B4DF-5FE60261371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5235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04123" latinLnBrk="1">
              <a:defRPr/>
            </a:pPr>
            <a:fld id="{9BE5F2E7-AC25-4249-A02A-70FC0DB0A617}" type="slidenum">
              <a:rPr lang="ko-KR" altLang="en-US">
                <a:solidFill>
                  <a:prstClr val="black"/>
                </a:solidFill>
                <a:latin typeface="맑은 고딕" panose="020F0502020204030204"/>
                <a:ea typeface="맑은 고딕" panose="020B0503020000020004" pitchFamily="50" charset="-127"/>
              </a:rPr>
              <a:pPr defTabSz="804123" latinLnBrk="1">
                <a:defRPr/>
              </a:pPr>
              <a:t>9</a:t>
            </a:fld>
            <a:endParaRPr lang="ko-KR" altLang="en-US">
              <a:solidFill>
                <a:prstClr val="black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9129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5184B-5BC9-4260-B4DF-5FE60261371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7253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791FF-2896-40CA-8C0E-C33A8B70BC1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336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791FF-2896-40CA-8C0E-C33A8B70BC1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7257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Finway kiosk portfolio: ticket issuance, document handling, smart lockers, card issuance, bill payment and gold vending.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core benefits of self-service kiosks for banks, government and retail operators.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KMS capabilities. Dashboard figures on the right are illustrative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Integration capabilities and six-stage software delivery lifecycle.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Selected Finway clients across banking, payments, telecom and retail.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84097"/>
                </a:solidFill>
                <a:latin typeface="Tajawal"/>
                <a:cs typeface="Tajaw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71CB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665813" y="6502400"/>
            <a:ext cx="8888730" cy="0"/>
          </a:xfrm>
          <a:custGeom>
            <a:avLst/>
            <a:gdLst/>
            <a:ahLst/>
            <a:cxnLst/>
            <a:rect l="l" t="t" r="r" b="b"/>
            <a:pathLst>
              <a:path w="8888730">
                <a:moveTo>
                  <a:pt x="0" y="0"/>
                </a:moveTo>
                <a:lnTo>
                  <a:pt x="8888412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1084" y="5712218"/>
            <a:ext cx="1755620" cy="1145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768330" y="6391390"/>
            <a:ext cx="1097813" cy="2028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84097"/>
                </a:solidFill>
                <a:latin typeface="Tajawal"/>
                <a:cs typeface="Tajaw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D3D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84097"/>
                </a:solidFill>
                <a:latin typeface="Tajawal"/>
                <a:cs typeface="Tajaw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D3D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1AD4DE-36C3-4914-BCA2-0839C3DDAD2B}" type="datetimeFigureOut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2026-11-02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6C995B-8C19-4DD0-83D3-0C49D83CCA91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공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0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44D62-7142-2822-5D06-C38F06028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88258-A586-6583-4079-3CFE5A9AEA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53C9D-F530-6017-B6FD-B71AC7389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76B6C-78E8-4FF1-8AF7-7D90B8199FF1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47BFB-6D4F-7717-29D6-6D5CC693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DEC3B-142D-348D-D555-F761E147B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4466-D5B6-49A7-86F8-448A71348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9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502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4FCA-0F27-2025-EA03-5FC972473E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B6774-4A71-EA9E-0114-FB0A0D15C8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497D2-FABA-D09C-EE15-BE122BA95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8E9F3-A146-F253-DFD2-EDAA2665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95404-7058-8B4B-3809-33D35577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51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A9BD-4613-C297-F037-7CBA960DA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A15AB-C6B7-9BC7-5CF2-858CE2060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09FF8-20B2-7443-FFA5-EBF38012D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88804-799D-5F6B-A20C-FD86CAEC1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17833-655A-6674-BB81-70296E1FB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27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40111-3486-C4ED-8EBD-8D24990D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B0567-BF3C-9DA5-D82C-58EB2F4A1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CCD4F-B542-67E7-3CF3-1924A498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74886-15F0-1C93-FE01-CE555FD07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FCD38-5C83-4388-9408-D9499136C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07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D5B96-3BBC-A50B-8467-E1A5E4B6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8BCB1-79D4-45DD-6B27-E9D3144FF6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73882A-F08D-B2D0-6CDC-B90D8BEBA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2D56C-0946-614C-E9BF-60C07860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439C29-2CD7-875A-E947-9C783791C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BF47A-A028-E749-2BC2-835288976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76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68991-58CC-2984-568D-E092A3C9D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64B15-A478-E9FB-0444-5A2DEB1AA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BBEA1-AF5D-61C4-A51A-12C0F1354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531450-F0ED-8DF8-0D8C-00D43C089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5D6DD4-A4AA-4A29-AAF5-AF51B390B4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FF989-DEE3-4FB4-BECF-91AA49971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A4EE8F-A458-C08A-8DD4-2B8F0478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49E0A5-12C5-6F72-AA42-C40A7F3AA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91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65719-67CC-DD49-5D9F-D6C538FB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72CA52-4EB5-4EC6-03FF-C7D364C7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637889-FC44-1F58-8C77-B888E6E00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4F2804-0689-D3DB-CB3A-274E9C420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3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1CDA3-C8DC-74FF-8056-3B9E801B1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B3F2F-8476-BCE8-80F2-30BE96D5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9A425-93B4-9C85-1AF3-B5603893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78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432E-22CA-54B4-3301-9FA776E4A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B013F-7137-2C47-BDEF-5E598180C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89832-3AB4-96A2-6E1A-98AB4913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ECC55-89F1-D250-3379-20EA8D983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403EF-3888-2BE1-2171-EE19D2399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0109A-DC8B-799E-6D93-F03345F0E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78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DA043-2C6A-D56A-5318-490A36F6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83CFC-6E8F-1ACD-7A35-0A932A8564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0A9EC-FB3A-40F7-0C59-EC9A5E4FC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62C6C-1399-4C79-9F5F-07C48507E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83D1D-8FCC-8B45-4ADF-63F07EEB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32DDA5-98D4-2F81-E3D5-E8F04CA3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95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8108C-16FF-EDD7-DC00-90974CDF8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29E1C3-CDF0-9395-4055-32D954FB6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73111-2F0B-BD1C-9E9C-E119AC48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C29B4-5B55-D0EB-B69C-88D584D6B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277F0-26A5-05C2-F61E-609A6AEB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54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A36AB4-B3F8-B7D7-B431-E0B8E26118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EF005C-E4E5-58F1-FA49-64382584E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ABD38-9193-538D-7692-F4C10312E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A029A-332B-97D0-4BA6-D840E291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58474-6CC5-CECE-5F82-BAE865FE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07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4764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2363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252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47833" y="528584"/>
            <a:ext cx="8696332" cy="6457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184097"/>
                </a:solidFill>
                <a:latin typeface="Tajawal"/>
                <a:cs typeface="Tajaw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050" y="1073071"/>
            <a:ext cx="11353899" cy="4685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84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24D6B5-641E-D000-7BA0-AD95B2F3A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52C63-4728-9A69-F360-43DA8E3BE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22DD2-27B8-6A69-FE3E-5A919C4C45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47FC3A-E8C5-401B-A695-5A0149F83376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62991-5CAC-C8AF-9F23-BF31E7E17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9E484-09A1-1414-FEE8-000DA83CE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A6F2E1-CCD1-49F6-9180-140DFB3F0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2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0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9903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2.wdp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1.svg"/><Relationship Id="rId12" Type="http://schemas.openxmlformats.org/officeDocument/2006/relationships/chart" Target="../charts/chart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25.png"/><Relationship Id="rId11" Type="http://schemas.openxmlformats.org/officeDocument/2006/relationships/image" Target="../media/image24.png"/><Relationship Id="rId5" Type="http://schemas.openxmlformats.org/officeDocument/2006/relationships/chart" Target="../charts/chart2.xml"/><Relationship Id="rId10" Type="http://schemas.openxmlformats.org/officeDocument/2006/relationships/image" Target="../media/image30.png"/><Relationship Id="rId4" Type="http://schemas.openxmlformats.org/officeDocument/2006/relationships/chart" Target="../charts/chart1.xm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Relationships xmlns="http://schemas.openxmlformats.org/package/2006/relationships"><Relationship Id="rId3" Type="http://schemas.openxmlformats.org/officeDocument/2006/relationships/image" Target="../media/image35-752fd0af-1ca9-4b28-991c-0b4b96b91d81.copy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-727c7daa-09de-4e54-8493-00a630c3630d.copy.jp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1.xml.rels><Relationships xmlns="http://schemas.openxmlformats.org/package/2006/relationships"><Relationship Id="rId26" Type="http://schemas.openxmlformats.org/officeDocument/2006/relationships/image" Target="../media/image63.png"/><Relationship Id="rId21" Type="http://schemas.openxmlformats.org/officeDocument/2006/relationships/image" Target="../media/image58.png"/><Relationship Id="rId42" Type="http://schemas.openxmlformats.org/officeDocument/2006/relationships/image" Target="../media/image79.png"/><Relationship Id="rId47" Type="http://schemas.openxmlformats.org/officeDocument/2006/relationships/image" Target="../media/image84.png"/><Relationship Id="rId63" Type="http://schemas.openxmlformats.org/officeDocument/2006/relationships/image" Target="../media/image100.jpg"/><Relationship Id="rId68" Type="http://schemas.openxmlformats.org/officeDocument/2006/relationships/image" Target="../media/image105.png"/><Relationship Id="rId7" Type="http://schemas.openxmlformats.org/officeDocument/2006/relationships/image" Target="../media/image44.png"/><Relationship Id="rId71" Type="http://schemas.openxmlformats.org/officeDocument/2006/relationships/image" Target="../media/image7.png"/><Relationship Id="rId2" Type="http://schemas.openxmlformats.org/officeDocument/2006/relationships/image" Target="../media/image39-4da8e9a4-df59-4193-927d-ea5ae623b380.copy.jpg"/><Relationship Id="rId16" Type="http://schemas.openxmlformats.org/officeDocument/2006/relationships/image" Target="../media/image53.png"/><Relationship Id="rId29" Type="http://schemas.openxmlformats.org/officeDocument/2006/relationships/image" Target="../media/image66.png"/><Relationship Id="rId11" Type="http://schemas.openxmlformats.org/officeDocument/2006/relationships/image" Target="../media/image48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40" Type="http://schemas.openxmlformats.org/officeDocument/2006/relationships/image" Target="../media/image77.png"/><Relationship Id="rId45" Type="http://schemas.openxmlformats.org/officeDocument/2006/relationships/image" Target="../media/image82.png"/><Relationship Id="rId53" Type="http://schemas.openxmlformats.org/officeDocument/2006/relationships/image" Target="../media/image90.png"/><Relationship Id="rId58" Type="http://schemas.openxmlformats.org/officeDocument/2006/relationships/image" Target="../media/image95.png"/><Relationship Id="rId66" Type="http://schemas.openxmlformats.org/officeDocument/2006/relationships/image" Target="../media/image103.png"/><Relationship Id="rId5" Type="http://schemas.openxmlformats.org/officeDocument/2006/relationships/image" Target="../media/image42.png"/><Relationship Id="rId61" Type="http://schemas.openxmlformats.org/officeDocument/2006/relationships/image" Target="../media/image98-2bdddda4-c334-4e59-82a5-fc66fab19f14.copy.jpg"/><Relationship Id="rId19" Type="http://schemas.openxmlformats.org/officeDocument/2006/relationships/image" Target="../media/image5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43" Type="http://schemas.openxmlformats.org/officeDocument/2006/relationships/image" Target="../media/image80.png"/><Relationship Id="rId48" Type="http://schemas.openxmlformats.org/officeDocument/2006/relationships/image" Target="../media/image85.png"/><Relationship Id="rId56" Type="http://schemas.openxmlformats.org/officeDocument/2006/relationships/image" Target="../media/image93.png"/><Relationship Id="rId64" Type="http://schemas.openxmlformats.org/officeDocument/2006/relationships/image" Target="../media/image101.jpg"/><Relationship Id="rId69" Type="http://schemas.openxmlformats.org/officeDocument/2006/relationships/image" Target="../media/image106.png"/><Relationship Id="rId8" Type="http://schemas.openxmlformats.org/officeDocument/2006/relationships/image" Target="../media/image45.png"/><Relationship Id="rId51" Type="http://schemas.openxmlformats.org/officeDocument/2006/relationships/image" Target="../media/image88.png"/><Relationship Id="rId3" Type="http://schemas.openxmlformats.org/officeDocument/2006/relationships/image" Target="../media/image40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38" Type="http://schemas.openxmlformats.org/officeDocument/2006/relationships/image" Target="../media/image75.png"/><Relationship Id="rId46" Type="http://schemas.openxmlformats.org/officeDocument/2006/relationships/image" Target="../media/image83.png"/><Relationship Id="rId59" Type="http://schemas.openxmlformats.org/officeDocument/2006/relationships/image" Target="../media/image96.png"/><Relationship Id="rId67" Type="http://schemas.openxmlformats.org/officeDocument/2006/relationships/image" Target="../media/image104.jpg"/><Relationship Id="rId20" Type="http://schemas.openxmlformats.org/officeDocument/2006/relationships/image" Target="../media/image57.png"/><Relationship Id="rId41" Type="http://schemas.openxmlformats.org/officeDocument/2006/relationships/image" Target="../media/image78.png"/><Relationship Id="rId54" Type="http://schemas.openxmlformats.org/officeDocument/2006/relationships/image" Target="../media/image91.png"/><Relationship Id="rId62" Type="http://schemas.openxmlformats.org/officeDocument/2006/relationships/image" Target="../media/image99.jpg"/><Relationship Id="rId70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49" Type="http://schemas.openxmlformats.org/officeDocument/2006/relationships/image" Target="../media/image86.png"/><Relationship Id="rId57" Type="http://schemas.openxmlformats.org/officeDocument/2006/relationships/image" Target="../media/image94.png"/><Relationship Id="rId10" Type="http://schemas.openxmlformats.org/officeDocument/2006/relationships/image" Target="../media/image47.png"/><Relationship Id="rId31" Type="http://schemas.openxmlformats.org/officeDocument/2006/relationships/image" Target="../media/image68.png"/><Relationship Id="rId44" Type="http://schemas.openxmlformats.org/officeDocument/2006/relationships/image" Target="../media/image81.png"/><Relationship Id="rId52" Type="http://schemas.openxmlformats.org/officeDocument/2006/relationships/image" Target="../media/image89.png"/><Relationship Id="rId60" Type="http://schemas.openxmlformats.org/officeDocument/2006/relationships/image" Target="../media/image97.jpg"/><Relationship Id="rId65" Type="http://schemas.openxmlformats.org/officeDocument/2006/relationships/image" Target="../media/image10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9" Type="http://schemas.openxmlformats.org/officeDocument/2006/relationships/image" Target="../media/image76.png"/><Relationship Id="rId34" Type="http://schemas.openxmlformats.org/officeDocument/2006/relationships/image" Target="../media/image71.png"/><Relationship Id="rId50" Type="http://schemas.openxmlformats.org/officeDocument/2006/relationships/image" Target="../media/image87.png"/><Relationship Id="rId55" Type="http://schemas.openxmlformats.org/officeDocument/2006/relationships/image" Target="../media/image9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14.xml.rels>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7.png"/><Relationship Id="rId3" Type="http://schemas.openxmlformats.org/officeDocument/2006/relationships/image" Target="../media/image126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png"/><Relationship Id="rId11" Type="http://schemas.openxmlformats.org/officeDocument/2006/relationships/image" Target="../media/image134.sv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-ae7f7546-7fca-46b1-9dc2-8c2d8830e163.copy.jpg"/><Relationship Id="rId9" Type="http://schemas.openxmlformats.org/officeDocument/2006/relationships/image" Target="../media/image1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13" Type="http://schemas.openxmlformats.org/officeDocument/2006/relationships/image" Target="../media/image148.jpe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12" Type="http://schemas.openxmlformats.org/officeDocument/2006/relationships/image" Target="../media/image147.jpe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11" Type="http://schemas.openxmlformats.org/officeDocument/2006/relationships/image" Target="../media/image146.jpeg"/><Relationship Id="rId5" Type="http://schemas.openxmlformats.org/officeDocument/2006/relationships/image" Target="../media/image140.png"/><Relationship Id="rId10" Type="http://schemas.openxmlformats.org/officeDocument/2006/relationships/image" Target="../media/image145.jpeg"/><Relationship Id="rId4" Type="http://schemas.openxmlformats.org/officeDocument/2006/relationships/image" Target="../media/image139.png"/><Relationship Id="rId9" Type="http://schemas.openxmlformats.org/officeDocument/2006/relationships/image" Target="../media/image144.jpeg"/><Relationship Id="rId1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5.png"/><Relationship Id="rId11" Type="http://schemas.openxmlformats.org/officeDocument/2006/relationships/chart" Target="../charts/chart4.xml"/><Relationship Id="rId5" Type="http://schemas.openxmlformats.org/officeDocument/2006/relationships/image" Target="../media/image164.png"/><Relationship Id="rId10" Type="http://schemas.openxmlformats.org/officeDocument/2006/relationships/image" Target="../media/image169.png"/><Relationship Id="rId4" Type="http://schemas.openxmlformats.org/officeDocument/2006/relationships/image" Target="../media/image163.png"/><Relationship Id="rId9" Type="http://schemas.openxmlformats.org/officeDocument/2006/relationships/image" Target="../media/image16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22.xml.rels><Relationships xmlns="http://schemas.openxmlformats.org/package/2006/relationships"><Relationship Id="rId8" Type="http://schemas.openxmlformats.org/officeDocument/2006/relationships/image" Target="../media/image179-446c7f4d-5690-47e0-8e09-51c995ac3cce.copy.jpg"/><Relationship Id="rId3" Type="http://schemas.openxmlformats.org/officeDocument/2006/relationships/image" Target="../media/image174-6d940a7f-8db9-4e1a-9e50-7a5e342f700c.copy.jpg"/><Relationship Id="rId7" Type="http://schemas.openxmlformats.org/officeDocument/2006/relationships/image" Target="../media/image178-603d8fac-7956-426e-a1a6-91a88c6fa520.copy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7-a6efbf26-6f37-422f-b093-075a8174520d.copy.jpg"/><Relationship Id="rId11" Type="http://schemas.openxmlformats.org/officeDocument/2006/relationships/image" Target="../media/image182-a15c5dd5-43cc-432a-af6a-62c3e1398196.copy.jpg"/><Relationship Id="rId5" Type="http://schemas.openxmlformats.org/officeDocument/2006/relationships/image" Target="../media/image176-53d396f4-4c1d-420d-bce6-5e00fffbd9e9.copy.jpg"/><Relationship Id="rId10" Type="http://schemas.openxmlformats.org/officeDocument/2006/relationships/image" Target="../media/image181-d5d1f76d-7c60-4483-a6f2-de40857e3583.copy.jpg"/><Relationship Id="rId4" Type="http://schemas.openxmlformats.org/officeDocument/2006/relationships/image" Target="../media/image175-82a71e9f-5376-432d-b1ee-4c84c9f67dff.copy.jpg"/><Relationship Id="rId9" Type="http://schemas.openxmlformats.org/officeDocument/2006/relationships/image" Target="../media/image180-ec0bd955-a6bf-4a6e-8eea-36d20237974d.copy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8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ro phot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295" y="0"/>
            <a:ext cx="6248400" cy="6858000"/>
          </a:xfrm>
          <a:prstGeom prst="rect">
            <a:avLst/>
          </a:prstGeom>
        </p:spPr>
      </p:pic>
      <p:pic>
        <p:nvPicPr>
          <p:cNvPr id="3" name="Icon watermark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3024" y="-413312"/>
            <a:ext cx="6987786" cy="8053719"/>
          </a:xfrm>
          <a:prstGeom prst="rect">
            <a:avLst/>
          </a:prstGeom>
        </p:spPr>
      </p:pic>
      <p:pic>
        <p:nvPicPr>
          <p:cNvPr id="12" name="Finway logo" descr="preencoded.png">
            <a:extLst>
              <a:ext uri="{FF2B5EF4-FFF2-40B4-BE49-F238E27FC236}">
                <a16:creationId xmlns:a16="http://schemas.microsoft.com/office/drawing/2014/main" id="{232C1B50-FF7A-250D-6D6B-2D03B8BC0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2344042"/>
            <a:ext cx="3566160" cy="945488"/>
          </a:xfrm>
          <a:prstGeom prst="rect">
            <a:avLst/>
          </a:prstGeom>
        </p:spPr>
      </p:pic>
      <p:sp>
        <p:nvSpPr>
          <p:cNvPr id="14" name="Text 0">
            <a:extLst>
              <a:ext uri="{FF2B5EF4-FFF2-40B4-BE49-F238E27FC236}">
                <a16:creationId xmlns:a16="http://schemas.microsoft.com/office/drawing/2014/main" id="{195CFD3D-3DA0-727F-4B85-92B25359A19B}"/>
              </a:ext>
            </a:extLst>
          </p:cNvPr>
          <p:cNvSpPr txBox="1"/>
          <p:nvPr/>
        </p:nvSpPr>
        <p:spPr>
          <a:xfrm>
            <a:off x="777240" y="34924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600" normalizeH="0" baseline="0" noProof="0" dirty="0">
                <a:ln>
                  <a:noFill/>
                </a:ln>
                <a:solidFill>
                  <a:srgbClr val="6EC6F1"/>
                </a:solidFill>
                <a:effectLst/>
                <a:uLnTx/>
                <a:uFillTx/>
                <a:latin typeface="Tajawal" pitchFamily="34" charset="0"/>
                <a:ea typeface="Tajawal" pitchFamily="34" charset="-122"/>
                <a:cs typeface="Tajawal" pitchFamily="34" charset="-120"/>
              </a:rPr>
              <a:t>COMPANY PROFILE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EBEA3869-CBAB-70DE-F48F-6DC66EBE7ED2}"/>
              </a:ext>
            </a:extLst>
          </p:cNvPr>
          <p:cNvSpPr txBox="1"/>
          <p:nvPr/>
        </p:nvSpPr>
        <p:spPr>
          <a:xfrm>
            <a:off x="777240" y="407154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6E2F7"/>
                </a:solidFill>
                <a:effectLst/>
                <a:uLnTx/>
                <a:uFillTx/>
                <a:latin typeface="Tajawal" pitchFamily="34" charset="0"/>
                <a:ea typeface="Tajawal" pitchFamily="34" charset="-122"/>
                <a:cs typeface="Tajawal" pitchFamily="34" charset="-120"/>
              </a:rPr>
              <a:t>ATM, Self-Service &amp; E-Payment Solutions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B4384CE7-5239-0BA5-12C4-C64E817E16EC}"/>
              </a:ext>
            </a:extLst>
          </p:cNvPr>
          <p:cNvSpPr txBox="1"/>
          <p:nvPr/>
        </p:nvSpPr>
        <p:spPr>
          <a:xfrm>
            <a:off x="777240" y="6172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A9C8EE"/>
                </a:solidFill>
                <a:effectLst/>
                <a:uLnTx/>
                <a:uFillTx/>
                <a:latin typeface="Tajawal" pitchFamily="34" charset="0"/>
                <a:ea typeface="Tajawal" pitchFamily="34" charset="-122"/>
                <a:cs typeface="Tajawal" pitchFamily="34" charset="-120"/>
              </a:rPr>
              <a:t>Cairo, Egypt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id="{83A4BDFE-6692-C455-07E9-4AA06400D850}"/>
              </a:ext>
            </a:extLst>
          </p:cNvPr>
          <p:cNvSpPr txBox="1"/>
          <p:nvPr/>
        </p:nvSpPr>
        <p:spPr>
          <a:xfrm>
            <a:off x="608053" y="6058964"/>
            <a:ext cx="452691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A9C8EE"/>
                </a:solidFill>
                <a:effectLst/>
                <a:uLnTx/>
                <a:uFillTx/>
                <a:latin typeface="Tajawal" pitchFamily="34" charset="0"/>
                <a:ea typeface="+mn-ea"/>
                <a:cs typeface="Tajawal" pitchFamily="34" charset="-120"/>
              </a:rPr>
              <a:t>www.finway-eg.com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A9C8EE"/>
              </a:solidFill>
              <a:effectLst/>
              <a:uLnTx/>
              <a:uFillTx/>
              <a:latin typeface="Tajawal" pitchFamily="34" charset="0"/>
              <a:ea typeface="+mn-ea"/>
              <a:cs typeface="Tajaw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using a machine&#10;&#10;Description automatically generated with low confidence">
            <a:extLst>
              <a:ext uri="{FF2B5EF4-FFF2-40B4-BE49-F238E27FC236}">
                <a16:creationId xmlns:a16="http://schemas.microsoft.com/office/drawing/2014/main" id="{6D1FACE7-66A9-983F-046B-E3352B6953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7419" r="-2339"/>
          <a:stretch/>
        </p:blipFill>
        <p:spPr>
          <a:xfrm>
            <a:off x="1" y="1"/>
            <a:ext cx="12458700" cy="3069770"/>
          </a:xfrm>
          <a:prstGeom prst="rect">
            <a:avLst/>
          </a:prstGeom>
        </p:spPr>
      </p:pic>
      <p:pic>
        <p:nvPicPr>
          <p:cNvPr id="6" name="Picture 5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66F5B8C5-A9FB-C834-BD44-3E4D4BA8FF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F4202242-B394-BF6A-214E-6CE9FE0A7EC4}"/>
              </a:ext>
            </a:extLst>
          </p:cNvPr>
          <p:cNvSpPr txBox="1"/>
          <p:nvPr/>
        </p:nvSpPr>
        <p:spPr>
          <a:xfrm>
            <a:off x="1397713" y="3962400"/>
            <a:ext cx="8133715" cy="24450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b="1" dirty="0">
                <a:latin typeface="Tajawal"/>
                <a:cs typeface="Tajawal"/>
              </a:rPr>
              <a:t>Finway</a:t>
            </a:r>
            <a:r>
              <a:rPr sz="1800" dirty="0">
                <a:latin typeface="Tajawal"/>
                <a:cs typeface="Tajawal"/>
              </a:rPr>
              <a:t> goal is </a:t>
            </a:r>
            <a:r>
              <a:rPr sz="1800" spc="5" dirty="0">
                <a:latin typeface="Tajawal"/>
                <a:cs typeface="Tajawal"/>
              </a:rPr>
              <a:t>to </a:t>
            </a:r>
            <a:r>
              <a:rPr sz="1800" spc="-5" dirty="0">
                <a:latin typeface="Tajawal"/>
                <a:cs typeface="Tajawal"/>
              </a:rPr>
              <a:t>provide </a:t>
            </a:r>
            <a:r>
              <a:rPr sz="1800" dirty="0">
                <a:latin typeface="Tajawal"/>
                <a:cs typeface="Tajawal"/>
              </a:rPr>
              <a:t>innovative, </a:t>
            </a:r>
            <a:r>
              <a:rPr sz="1800" spc="-5" dirty="0">
                <a:latin typeface="Tajawal"/>
                <a:cs typeface="Tajawal"/>
              </a:rPr>
              <a:t>efficient solution, </a:t>
            </a:r>
            <a:r>
              <a:rPr sz="1800" dirty="0">
                <a:latin typeface="Tajawal"/>
                <a:cs typeface="Tajawal"/>
              </a:rPr>
              <a:t>and </a:t>
            </a:r>
            <a:r>
              <a:rPr sz="1800" spc="-5" dirty="0">
                <a:latin typeface="Tajawal"/>
                <a:cs typeface="Tajawal"/>
              </a:rPr>
              <a:t>trustworthy services </a:t>
            </a:r>
            <a:r>
              <a:rPr sz="1800" spc="10" dirty="0">
                <a:latin typeface="Tajawal"/>
                <a:cs typeface="Tajawal"/>
              </a:rPr>
              <a:t>in  </a:t>
            </a:r>
            <a:r>
              <a:rPr sz="1800" dirty="0">
                <a:latin typeface="Tajawal"/>
                <a:cs typeface="Tajawal"/>
              </a:rPr>
              <a:t>banking, non-banking and </a:t>
            </a:r>
            <a:r>
              <a:rPr sz="1800" spc="-5" dirty="0">
                <a:latin typeface="Tajawal"/>
                <a:cs typeface="Tajawal"/>
              </a:rPr>
              <a:t>e-payment segments. Our </a:t>
            </a:r>
            <a:r>
              <a:rPr sz="1800" dirty="0">
                <a:latin typeface="Tajawal"/>
                <a:cs typeface="Tajawal"/>
              </a:rPr>
              <a:t>consultants are </a:t>
            </a:r>
            <a:r>
              <a:rPr sz="1800" spc="-5" dirty="0">
                <a:latin typeface="Tajawal"/>
                <a:cs typeface="Tajawal"/>
              </a:rPr>
              <a:t>armed with  tools, knowledge, experience, and strategies </a:t>
            </a:r>
            <a:r>
              <a:rPr sz="1800" dirty="0">
                <a:latin typeface="Tajawal"/>
                <a:cs typeface="Tajawal"/>
              </a:rPr>
              <a:t>to </a:t>
            </a:r>
            <a:r>
              <a:rPr sz="1800" spc="-5" dirty="0">
                <a:latin typeface="Tajawal"/>
                <a:cs typeface="Tajawal"/>
              </a:rPr>
              <a:t>address </a:t>
            </a:r>
            <a:r>
              <a:rPr sz="1800" dirty="0">
                <a:latin typeface="Tajawal"/>
                <a:cs typeface="Tajawal"/>
              </a:rPr>
              <a:t>the </a:t>
            </a:r>
            <a:r>
              <a:rPr sz="1800" spc="-5" dirty="0">
                <a:latin typeface="Tajawal"/>
                <a:cs typeface="Tajawal"/>
              </a:rPr>
              <a:t>global security needs  throughout </a:t>
            </a:r>
            <a:r>
              <a:rPr sz="1800" dirty="0">
                <a:latin typeface="Tajawal"/>
                <a:cs typeface="Tajawal"/>
              </a:rPr>
              <a:t>a </a:t>
            </a:r>
            <a:r>
              <a:rPr sz="1800" spc="-5" dirty="0">
                <a:latin typeface="Tajawal"/>
                <a:cs typeface="Tajawal"/>
              </a:rPr>
              <a:t>comprehensive</a:t>
            </a:r>
            <a:r>
              <a:rPr sz="1800" spc="35" dirty="0">
                <a:latin typeface="Tajawal"/>
                <a:cs typeface="Tajawal"/>
              </a:rPr>
              <a:t> </a:t>
            </a:r>
            <a:r>
              <a:rPr sz="1800" spc="-5" dirty="0">
                <a:latin typeface="Tajawal"/>
                <a:cs typeface="Tajawal"/>
              </a:rPr>
              <a:t>portfolio.</a:t>
            </a:r>
            <a:endParaRPr sz="1800" dirty="0">
              <a:latin typeface="Tajawal"/>
              <a:cs typeface="Tajawal"/>
            </a:endParaRPr>
          </a:p>
          <a:p>
            <a:pPr marL="12700" marR="5715" algn="just">
              <a:lnSpc>
                <a:spcPct val="115500"/>
              </a:lnSpc>
              <a:spcBef>
                <a:spcPts val="1565"/>
              </a:spcBef>
            </a:pPr>
            <a:r>
              <a:rPr sz="1800" b="1" dirty="0">
                <a:latin typeface="Tajawal"/>
                <a:cs typeface="Tajawal"/>
              </a:rPr>
              <a:t>Finway </a:t>
            </a:r>
            <a:r>
              <a:rPr sz="1800" spc="-10" dirty="0">
                <a:latin typeface="Tajawal"/>
                <a:cs typeface="Tajawal"/>
              </a:rPr>
              <a:t>exclusively </a:t>
            </a:r>
            <a:r>
              <a:rPr sz="1800" spc="-5" dirty="0">
                <a:latin typeface="Tajawal"/>
                <a:cs typeface="Tajawal"/>
              </a:rPr>
              <a:t>represents </a:t>
            </a:r>
            <a:r>
              <a:rPr sz="1800" b="1" dirty="0">
                <a:latin typeface="Tajawal"/>
                <a:cs typeface="Tajawal"/>
              </a:rPr>
              <a:t>Hyosung </a:t>
            </a:r>
            <a:r>
              <a:rPr sz="1800" b="1" spc="-5" dirty="0">
                <a:latin typeface="Tajawal"/>
                <a:cs typeface="Tajawal"/>
              </a:rPr>
              <a:t>ATMs</a:t>
            </a:r>
            <a:r>
              <a:rPr sz="1800" spc="-5" dirty="0">
                <a:latin typeface="Tajawal"/>
                <a:cs typeface="Tajawal"/>
              </a:rPr>
              <a:t> </a:t>
            </a:r>
            <a:r>
              <a:rPr sz="1800" dirty="0">
                <a:latin typeface="Tajawal"/>
                <a:cs typeface="Tajawal"/>
              </a:rPr>
              <a:t>in Egypt, </a:t>
            </a:r>
            <a:r>
              <a:rPr sz="1800" spc="-5" dirty="0">
                <a:latin typeface="Tajawal"/>
                <a:cs typeface="Tajawal"/>
              </a:rPr>
              <a:t>Middle East </a:t>
            </a:r>
            <a:r>
              <a:rPr sz="1800" dirty="0">
                <a:latin typeface="Tajawal"/>
                <a:cs typeface="Tajawal"/>
              </a:rPr>
              <a:t>&amp; </a:t>
            </a:r>
            <a:r>
              <a:rPr sz="1800" spc="-5" dirty="0">
                <a:latin typeface="Tajawal"/>
                <a:cs typeface="Tajawal"/>
              </a:rPr>
              <a:t>Africa, </a:t>
            </a:r>
            <a:r>
              <a:rPr sz="1800" dirty="0">
                <a:latin typeface="Tajawal"/>
                <a:cs typeface="Tajawal"/>
              </a:rPr>
              <a:t>Hyosung  </a:t>
            </a:r>
            <a:r>
              <a:rPr sz="1800" spc="-5" dirty="0">
                <a:latin typeface="Tajawal"/>
                <a:cs typeface="Tajawal"/>
              </a:rPr>
              <a:t>offers </a:t>
            </a:r>
            <a:r>
              <a:rPr sz="1800" dirty="0">
                <a:latin typeface="Tajawal"/>
                <a:cs typeface="Tajawal"/>
              </a:rPr>
              <a:t>a </a:t>
            </a:r>
            <a:r>
              <a:rPr sz="1800" spc="-5" dirty="0">
                <a:latin typeface="Tajawal"/>
                <a:cs typeface="Tajawal"/>
              </a:rPr>
              <a:t>variety </a:t>
            </a:r>
            <a:r>
              <a:rPr sz="1800" dirty="0">
                <a:latin typeface="Tajawal"/>
                <a:cs typeface="Tajawal"/>
              </a:rPr>
              <a:t>of hardware products </a:t>
            </a:r>
            <a:r>
              <a:rPr sz="1800" spc="5" dirty="0">
                <a:latin typeface="Tajawal"/>
                <a:cs typeface="Tajawal"/>
              </a:rPr>
              <a:t>to </a:t>
            </a:r>
            <a:r>
              <a:rPr sz="1800" dirty="0">
                <a:latin typeface="Tajawal"/>
                <a:cs typeface="Tajawal"/>
              </a:rPr>
              <a:t>ensure that we have the </a:t>
            </a:r>
            <a:r>
              <a:rPr sz="1800" spc="-5" dirty="0">
                <a:latin typeface="Tajawal"/>
                <a:cs typeface="Tajawal"/>
              </a:rPr>
              <a:t>solutions </a:t>
            </a:r>
            <a:r>
              <a:rPr sz="1800" dirty="0">
                <a:latin typeface="Tajawal"/>
                <a:cs typeface="Tajawal"/>
              </a:rPr>
              <a:t>you  </a:t>
            </a:r>
            <a:r>
              <a:rPr sz="1800" spc="-5" dirty="0">
                <a:latin typeface="Tajawal"/>
                <a:cs typeface="Tajawal"/>
              </a:rPr>
              <a:t>need. With machines built specifically for Banking, Retail, </a:t>
            </a:r>
            <a:r>
              <a:rPr sz="1800" dirty="0">
                <a:latin typeface="Tajawal"/>
                <a:cs typeface="Tajawal"/>
              </a:rPr>
              <a:t>and</a:t>
            </a:r>
            <a:r>
              <a:rPr sz="1800" spc="85" dirty="0">
                <a:latin typeface="Tajawal"/>
                <a:cs typeface="Tajawal"/>
              </a:rPr>
              <a:t> </a:t>
            </a:r>
            <a:r>
              <a:rPr sz="1800" spc="-5" dirty="0">
                <a:latin typeface="Tajawal"/>
                <a:cs typeface="Tajawal"/>
              </a:rPr>
              <a:t>Business.</a:t>
            </a:r>
            <a:endParaRPr sz="1800" dirty="0">
              <a:latin typeface="Tajawal"/>
              <a:cs typeface="Tajawal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B9E6D97F-5051-BDA9-7FFC-C04652996192}"/>
              </a:ext>
            </a:extLst>
          </p:cNvPr>
          <p:cNvSpPr txBox="1">
            <a:spLocks/>
          </p:cNvSpPr>
          <p:nvPr/>
        </p:nvSpPr>
        <p:spPr>
          <a:xfrm>
            <a:off x="381000" y="3308084"/>
            <a:ext cx="4317288" cy="505267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>
            <a:lvl1pPr algn="ctr">
              <a:defRPr sz="6000" b="0" i="0">
                <a:solidFill>
                  <a:srgbClr val="184097"/>
                </a:solidFill>
                <a:latin typeface="Tajawal"/>
                <a:ea typeface="+mj-ea"/>
                <a:cs typeface="Tajawal"/>
              </a:defRPr>
            </a:lvl1pPr>
          </a:lstStyle>
          <a:p>
            <a:pPr marL="12700">
              <a:spcBef>
                <a:spcPts val="100"/>
              </a:spcBef>
              <a:tabLst>
                <a:tab pos="1235075" algn="l"/>
              </a:tabLst>
            </a:pPr>
            <a:r>
              <a:rPr lang="en-US" sz="3200" b="1" kern="0" spc="10" dirty="0">
                <a:solidFill>
                  <a:srgbClr val="184098"/>
                </a:solidFill>
              </a:rPr>
              <a:t>A</a:t>
            </a:r>
            <a:r>
              <a:rPr lang="en-US" sz="3200" b="1" kern="0" spc="5" dirty="0">
                <a:solidFill>
                  <a:srgbClr val="184098"/>
                </a:solidFill>
              </a:rPr>
              <a:t>bou</a:t>
            </a:r>
            <a:r>
              <a:rPr lang="en-US" sz="3200" b="1" kern="0" dirty="0">
                <a:solidFill>
                  <a:srgbClr val="184098"/>
                </a:solidFill>
              </a:rPr>
              <a:t>t </a:t>
            </a:r>
            <a:r>
              <a:rPr lang="en-US" sz="3200" b="1" kern="0" spc="10" dirty="0">
                <a:solidFill>
                  <a:srgbClr val="184098"/>
                </a:solidFill>
              </a:rPr>
              <a:t>FI</a:t>
            </a:r>
            <a:r>
              <a:rPr lang="en-US" sz="3200" b="1" kern="0" spc="5" dirty="0">
                <a:solidFill>
                  <a:srgbClr val="184098"/>
                </a:solidFill>
              </a:rPr>
              <a:t>N</a:t>
            </a:r>
            <a:r>
              <a:rPr lang="en-US" sz="3200" b="1" kern="0" dirty="0">
                <a:solidFill>
                  <a:srgbClr val="184098"/>
                </a:solidFill>
              </a:rPr>
              <a:t>WAY</a:t>
            </a:r>
          </a:p>
        </p:txBody>
      </p:sp>
    </p:spTree>
    <p:extLst>
      <p:ext uri="{BB962C8B-B14F-4D97-AF65-F5344CB8AC3E}">
        <p14:creationId xmlns:p14="http://schemas.microsoft.com/office/powerpoint/2010/main" val="3506237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38534" y="826403"/>
            <a:ext cx="51777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5" dirty="0">
                <a:solidFill>
                  <a:srgbClr val="000000"/>
                </a:solidFill>
              </a:rPr>
              <a:t>Finway TECH </a:t>
            </a:r>
            <a:r>
              <a:rPr sz="2400" dirty="0">
                <a:solidFill>
                  <a:srgbClr val="000000"/>
                </a:solidFill>
              </a:rPr>
              <a:t>Services vary</a:t>
            </a:r>
            <a:r>
              <a:rPr sz="2400" spc="-135" dirty="0">
                <a:solidFill>
                  <a:srgbClr val="000000"/>
                </a:solidFill>
              </a:rPr>
              <a:t> </a:t>
            </a:r>
            <a:r>
              <a:rPr sz="2400" spc="5" dirty="0">
                <a:solidFill>
                  <a:srgbClr val="000000"/>
                </a:solidFill>
              </a:rPr>
              <a:t>between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6280582" y="3310675"/>
            <a:ext cx="686370" cy="77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96848" y="4658031"/>
            <a:ext cx="791961" cy="7919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000270" y="1934781"/>
            <a:ext cx="1191729" cy="8237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335054" y="3329484"/>
            <a:ext cx="757603" cy="7576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340807" y="4688484"/>
            <a:ext cx="779310" cy="7793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7061952" cy="6857999"/>
            <a:chOff x="0" y="0"/>
            <a:chExt cx="7061952" cy="6857999"/>
          </a:xfrm>
        </p:grpSpPr>
        <p:sp>
          <p:nvSpPr>
            <p:cNvPr id="9" name="object 9"/>
            <p:cNvSpPr/>
            <p:nvPr/>
          </p:nvSpPr>
          <p:spPr>
            <a:xfrm>
              <a:off x="6163264" y="1841044"/>
              <a:ext cx="898688" cy="89868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6180591" cy="685799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7028377" y="2024458"/>
          <a:ext cx="4408170" cy="3158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6191">
                <a:tc>
                  <a:txBody>
                    <a:bodyPr/>
                    <a:lstStyle/>
                    <a:p>
                      <a:pPr marL="127000">
                        <a:lnSpc>
                          <a:spcPts val="2315"/>
                        </a:lnSpc>
                      </a:pPr>
                      <a:r>
                        <a:rPr sz="2000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FinTech</a:t>
                      </a:r>
                      <a:endParaRPr sz="2000">
                        <a:latin typeface="Tajawal"/>
                        <a:cs typeface="Tajawal"/>
                      </a:endParaRPr>
                    </a:p>
                  </a:txBody>
                  <a:tcPr marL="0" marR="0" marT="0" marB="0">
                    <a:lnR w="38100">
                      <a:solidFill>
                        <a:srgbClr val="0714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94970" algn="ctr">
                        <a:lnSpc>
                          <a:spcPts val="2315"/>
                        </a:lnSpc>
                      </a:pPr>
                      <a:r>
                        <a:rPr sz="2000" spc="5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Branch</a:t>
                      </a:r>
                      <a:endParaRPr sz="2000">
                        <a:latin typeface="Tajawal"/>
                        <a:cs typeface="Tajawal"/>
                      </a:endParaRPr>
                    </a:p>
                    <a:p>
                      <a:pPr marL="392430" algn="ctr">
                        <a:lnSpc>
                          <a:spcPct val="100000"/>
                        </a:lnSpc>
                      </a:pPr>
                      <a:r>
                        <a:rPr sz="2000" spc="-5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Transformation</a:t>
                      </a:r>
                      <a:endParaRPr sz="2000">
                        <a:latin typeface="Tajawal"/>
                        <a:cs typeface="Tajawal"/>
                      </a:endParaRPr>
                    </a:p>
                  </a:txBody>
                  <a:tcPr marL="0" marR="0" marT="0" marB="0">
                    <a:lnL w="38100">
                      <a:solidFill>
                        <a:srgbClr val="07142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9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139065">
                        <a:lnSpc>
                          <a:spcPct val="100000"/>
                        </a:lnSpc>
                      </a:pPr>
                      <a:r>
                        <a:rPr sz="2000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Security</a:t>
                      </a:r>
                      <a:endParaRPr sz="2000">
                        <a:latin typeface="Tajawal"/>
                        <a:cs typeface="Tajawal"/>
                      </a:endParaRPr>
                    </a:p>
                  </a:txBody>
                  <a:tcPr marL="0" marR="0" marT="5080" marB="0">
                    <a:lnR w="38100">
                      <a:solidFill>
                        <a:srgbClr val="0714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394970" algn="ctr">
                        <a:lnSpc>
                          <a:spcPct val="100000"/>
                        </a:lnSpc>
                      </a:pPr>
                      <a:r>
                        <a:rPr sz="2000" spc="10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ATM</a:t>
                      </a:r>
                      <a:r>
                        <a:rPr sz="2000" spc="-35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 </a:t>
                      </a:r>
                      <a:r>
                        <a:rPr sz="2000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Business</a:t>
                      </a:r>
                      <a:endParaRPr sz="2000">
                        <a:latin typeface="Tajawal"/>
                        <a:cs typeface="Tajawal"/>
                      </a:endParaRPr>
                    </a:p>
                  </a:txBody>
                  <a:tcPr marL="0" marR="0" marT="5080" marB="0">
                    <a:lnL w="38100">
                      <a:solidFill>
                        <a:srgbClr val="07142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3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4743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5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AI</a:t>
                      </a:r>
                      <a:endParaRPr sz="2000">
                        <a:latin typeface="Tajawal"/>
                        <a:cs typeface="Tajawal"/>
                      </a:endParaRPr>
                    </a:p>
                  </a:txBody>
                  <a:tcPr marL="0" marR="0" marT="635" marB="0">
                    <a:lnR w="38100">
                      <a:solidFill>
                        <a:srgbClr val="07142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3949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Managed</a:t>
                      </a:r>
                      <a:r>
                        <a:rPr sz="2000" spc="-55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 </a:t>
                      </a:r>
                      <a:r>
                        <a:rPr sz="2000" dirty="0">
                          <a:solidFill>
                            <a:srgbClr val="184099"/>
                          </a:solidFill>
                          <a:latin typeface="Tajawal"/>
                          <a:cs typeface="Tajawal"/>
                        </a:rPr>
                        <a:t>services</a:t>
                      </a:r>
                      <a:endParaRPr sz="2000">
                        <a:latin typeface="Tajawal"/>
                        <a:cs typeface="Tajawal"/>
                      </a:endParaRPr>
                    </a:p>
                  </a:txBody>
                  <a:tcPr marL="0" marR="0" marT="635" marB="0">
                    <a:lnL w="38100">
                      <a:solidFill>
                        <a:srgbClr val="07142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Picture 15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CB8C7CB3-B3FF-F514-5167-A41C0EFF2F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457200" y="685800"/>
            <a:ext cx="9418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Solutions for Banks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258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 complete portfolio of cash and self-service banking solutions, powered by HYOSUNG technology.</a:t>
            </a:r>
            <a:endParaRPr lang="en-US" sz="1400" dirty="0"/>
          </a:p>
        </p:txBody>
      </p:sp>
      <p:sp>
        <p:nvSpPr>
          <p:cNvPr id="7" name="Cash Recycling &amp; Dispensing ATMs card"/>
          <p:cNvSpPr/>
          <p:nvPr/>
        </p:nvSpPr>
        <p:spPr>
          <a:xfrm>
            <a:off x="457200" y="2057400"/>
            <a:ext cx="5852160" cy="1234440"/>
          </a:xfrm>
          <a:prstGeom prst="roundRect">
            <a:avLst>
              <a:gd name="adj" fmla="val 8889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Cash Recycling &amp; Dispensing ATMs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2514600"/>
            <a:ext cx="329184" cy="329184"/>
          </a:xfrm>
          <a:prstGeom prst="rect">
            <a:avLst/>
          </a:prstGeom>
        </p:spPr>
      </p:pic>
      <p:sp>
        <p:nvSpPr>
          <p:cNvPr id="10" name="Cash Recycling &amp; Dispensing ATMs text"/>
          <p:cNvSpPr txBox="1"/>
          <p:nvPr/>
        </p:nvSpPr>
        <p:spPr>
          <a:xfrm>
            <a:off x="1645920" y="224028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Cash Recycling &amp; Dispensing ATMs</a:t>
            </a:r>
            <a:endParaRPr lang="en-US" sz="1600" dirty="0"/>
          </a:p>
          <a:p>
            <a:pPr marL="0" indent="0">
              <a:buNone/>
            </a:pPr>
            <a:r>
              <a:rPr lang="en-US" sz="12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Accept deposits, detect counterfeit notes and dispense cash — all from one recycling ATM.</a:t>
            </a:r>
            <a:endParaRPr lang="en-US" sz="1600" dirty="0"/>
          </a:p>
        </p:txBody>
      </p:sp>
      <p:sp>
        <p:nvSpPr>
          <p:cNvPr id="11" name="Cash Management (TCR) card"/>
          <p:cNvSpPr/>
          <p:nvPr/>
        </p:nvSpPr>
        <p:spPr>
          <a:xfrm>
            <a:off x="457200" y="3474720"/>
            <a:ext cx="5852160" cy="1234440"/>
          </a:xfrm>
          <a:prstGeom prst="roundRect">
            <a:avLst>
              <a:gd name="adj" fmla="val 8889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731520" y="3776472"/>
            <a:ext cx="640080" cy="640080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Cash Management (TCR)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3931920"/>
            <a:ext cx="329184" cy="329184"/>
          </a:xfrm>
          <a:prstGeom prst="rect">
            <a:avLst/>
          </a:prstGeom>
        </p:spPr>
      </p:pic>
      <p:sp>
        <p:nvSpPr>
          <p:cNvPr id="14" name="Cash Management (TCR) text"/>
          <p:cNvSpPr txBox="1"/>
          <p:nvPr/>
        </p:nvSpPr>
        <p:spPr>
          <a:xfrm>
            <a:off x="1645920" y="365760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Cash Management (TCR)</a:t>
            </a:r>
            <a:endParaRPr lang="en-US" sz="1600" dirty="0"/>
          </a:p>
          <a:p>
            <a:pPr marL="0" indent="0">
              <a:buNone/>
            </a:pPr>
            <a:r>
              <a:rPr lang="en-US" sz="12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Teller cash recyclers that store cash securely, backed by accurate accounting software.</a:t>
            </a:r>
            <a:endParaRPr lang="en-US" sz="1600" dirty="0"/>
          </a:p>
        </p:txBody>
      </p:sp>
      <p:sp>
        <p:nvSpPr>
          <p:cNvPr id="15" name="Interactive Teller Machines (ITM) card"/>
          <p:cNvSpPr/>
          <p:nvPr/>
        </p:nvSpPr>
        <p:spPr>
          <a:xfrm>
            <a:off x="457200" y="4892040"/>
            <a:ext cx="5852160" cy="1234440"/>
          </a:xfrm>
          <a:prstGeom prst="roundRect">
            <a:avLst>
              <a:gd name="adj" fmla="val 8889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31520" y="5193792"/>
            <a:ext cx="640080" cy="640080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nteractive Teller Machines (ITM)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68" y="5349240"/>
            <a:ext cx="329184" cy="329184"/>
          </a:xfrm>
          <a:prstGeom prst="rect">
            <a:avLst/>
          </a:prstGeom>
        </p:spPr>
      </p:pic>
      <p:sp>
        <p:nvSpPr>
          <p:cNvPr id="18" name="Interactive Teller Machines (ITM) text"/>
          <p:cNvSpPr txBox="1"/>
          <p:nvPr/>
        </p:nvSpPr>
        <p:spPr>
          <a:xfrm>
            <a:off x="1645920" y="507492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Interactive Teller Machines (ITM)</a:t>
            </a:r>
            <a:endParaRPr lang="en-US" sz="1600" dirty="0"/>
          </a:p>
          <a:p>
            <a:pPr marL="0" indent="0">
              <a:buNone/>
            </a:pPr>
            <a:r>
              <a:rPr lang="en-US" sz="12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Full self-service banking, with live video-teller assistance whenever customers need it.</a:t>
            </a:r>
            <a:endParaRPr lang="en-US" sz="1600" dirty="0"/>
          </a:p>
        </p:txBody>
      </p:sp>
      <p:sp>
        <p:nvSpPr>
          <p:cNvPr id="19" name="Partner panel"/>
          <p:cNvSpPr/>
          <p:nvPr/>
        </p:nvSpPr>
        <p:spPr>
          <a:xfrm>
            <a:off x="6675120" y="2057400"/>
            <a:ext cx="5056632" cy="4069080"/>
          </a:xfrm>
          <a:prstGeom prst="roundRect">
            <a:avLst>
              <a:gd name="adj" fmla="val 3371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 txBox="1"/>
          <p:nvPr/>
        </p:nvSpPr>
        <p:spPr>
          <a:xfrm>
            <a:off x="6995160" y="233172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6EC6F1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TECHNOLOGY PARTNER</a:t>
            </a:r>
            <a:endParaRPr lang="en-US" sz="1100" dirty="0"/>
          </a:p>
        </p:txBody>
      </p:sp>
      <p:sp>
        <p:nvSpPr>
          <p:cNvPr id="21" name="Text 15"/>
          <p:cNvSpPr txBox="1"/>
          <p:nvPr/>
        </p:nvSpPr>
        <p:spPr>
          <a:xfrm>
            <a:off x="6995160" y="258775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Hyosung</a:t>
            </a:r>
            <a:endParaRPr lang="en-US" sz="2600" dirty="0"/>
          </a:p>
        </p:txBody>
      </p:sp>
      <p:sp>
        <p:nvSpPr>
          <p:cNvPr id="22" name="Text 16"/>
          <p:cNvSpPr txBox="1"/>
          <p:nvPr/>
        </p:nvSpPr>
        <p:spPr>
          <a:xfrm>
            <a:off x="6995160" y="3081528"/>
            <a:ext cx="4416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Proven banking hardware and software, delivered and integrated by Finway.</a:t>
            </a:r>
            <a:endParaRPr lang="en-US" sz="1250" dirty="0"/>
          </a:p>
        </p:txBody>
      </p:sp>
      <p:pic>
        <p:nvPicPr>
          <p:cNvPr id="23" name="Hyosung ATM range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3720" y="3835527"/>
            <a:ext cx="4599432" cy="2108073"/>
          </a:xfrm>
          <a:prstGeom prst="rect">
            <a:avLst/>
          </a:prstGeom>
        </p:spPr>
      </p:pic>
      <p:pic>
        <p:nvPicPr>
          <p:cNvPr id="25" name="Picture 24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33C74609-02B8-6A2D-7E21-4CEB4458CF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19760" y="674674"/>
            <a:ext cx="5310541" cy="53275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639" y="1878127"/>
            <a:ext cx="152399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1766" y="1748080"/>
            <a:ext cx="7145655" cy="338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800" b="1" dirty="0">
                <a:latin typeface="Tajawal"/>
                <a:cs typeface="Tajawal"/>
              </a:rPr>
              <a:t>Self-servicing Kiosks: </a:t>
            </a:r>
            <a:r>
              <a:rPr sz="1800" dirty="0">
                <a:latin typeface="Tajawal"/>
                <a:cs typeface="Tajawal"/>
              </a:rPr>
              <a:t>Finway </a:t>
            </a:r>
            <a:r>
              <a:rPr sz="1800" spc="-10" dirty="0">
                <a:latin typeface="Tajawal"/>
                <a:cs typeface="Tajawal"/>
              </a:rPr>
              <a:t>Offers </a:t>
            </a:r>
            <a:r>
              <a:rPr sz="1800" dirty="0">
                <a:latin typeface="Tajawal"/>
                <a:cs typeface="Tajawal"/>
              </a:rPr>
              <a:t>a </a:t>
            </a:r>
            <a:r>
              <a:rPr sz="1800" spc="-5" dirty="0">
                <a:latin typeface="Tajawal"/>
                <a:cs typeface="Tajawal"/>
              </a:rPr>
              <a:t>variety </a:t>
            </a:r>
            <a:r>
              <a:rPr sz="1800" dirty="0">
                <a:latin typeface="Tajawal"/>
                <a:cs typeface="Tajawal"/>
              </a:rPr>
              <a:t>of </a:t>
            </a:r>
            <a:r>
              <a:rPr sz="1800" spc="-5" dirty="0">
                <a:latin typeface="Tajawal"/>
                <a:cs typeface="Tajawal"/>
              </a:rPr>
              <a:t>Self-Serving Kiosks like  Payment </a:t>
            </a:r>
            <a:r>
              <a:rPr sz="1800" dirty="0">
                <a:latin typeface="Tajawal"/>
                <a:cs typeface="Tajawal"/>
              </a:rPr>
              <a:t>Kiosks, </a:t>
            </a:r>
            <a:r>
              <a:rPr sz="1800" spc="-5" dirty="0">
                <a:latin typeface="Tajawal"/>
                <a:cs typeface="Tajawal"/>
              </a:rPr>
              <a:t>Document </a:t>
            </a:r>
            <a:r>
              <a:rPr sz="1800" dirty="0">
                <a:latin typeface="Tajawal"/>
                <a:cs typeface="Tajawal"/>
              </a:rPr>
              <a:t>handling </a:t>
            </a:r>
            <a:r>
              <a:rPr sz="1800" spc="-5" dirty="0">
                <a:latin typeface="Tajawal"/>
                <a:cs typeface="Tajawal"/>
              </a:rPr>
              <a:t>kiosks, Ticketing kiosks, </a:t>
            </a:r>
            <a:r>
              <a:rPr sz="1800" dirty="0">
                <a:latin typeface="Tajawal"/>
                <a:cs typeface="Tajawal"/>
              </a:rPr>
              <a:t>and </a:t>
            </a:r>
            <a:r>
              <a:rPr sz="1800" spc="-5" dirty="0">
                <a:latin typeface="Tajawal"/>
                <a:cs typeface="Tajawal"/>
              </a:rPr>
              <a:t>many  other types Automated kiosk solutions </a:t>
            </a:r>
            <a:r>
              <a:rPr sz="1800" dirty="0">
                <a:latin typeface="Tajawal"/>
                <a:cs typeface="Tajawal"/>
              </a:rPr>
              <a:t>Finway act as a one-stop shop </a:t>
            </a:r>
            <a:r>
              <a:rPr sz="1800" spc="-5" dirty="0">
                <a:latin typeface="Tajawal"/>
                <a:cs typeface="Tajawal"/>
              </a:rPr>
              <a:t>for  all </a:t>
            </a:r>
            <a:r>
              <a:rPr sz="1800" dirty="0">
                <a:latin typeface="Tajawal"/>
                <a:cs typeface="Tajawal"/>
              </a:rPr>
              <a:t>your </a:t>
            </a:r>
            <a:r>
              <a:rPr sz="1800" spc="-5" dirty="0">
                <a:latin typeface="Tajawal"/>
                <a:cs typeface="Tajawal"/>
              </a:rPr>
              <a:t>self-service needs. </a:t>
            </a:r>
            <a:r>
              <a:rPr sz="1800" dirty="0">
                <a:latin typeface="Tajawal"/>
                <a:cs typeface="Tajawal"/>
              </a:rPr>
              <a:t>We </a:t>
            </a:r>
            <a:r>
              <a:rPr sz="1800" spc="-5" dirty="0">
                <a:latin typeface="Tajawal"/>
                <a:cs typeface="Tajawal"/>
              </a:rPr>
              <a:t>engineer, build </a:t>
            </a:r>
            <a:r>
              <a:rPr sz="1800" dirty="0">
                <a:latin typeface="Tajawal"/>
                <a:cs typeface="Tajawal"/>
              </a:rPr>
              <a:t>and </a:t>
            </a:r>
            <a:r>
              <a:rPr sz="1800" spc="-5" dirty="0">
                <a:latin typeface="Tajawal"/>
                <a:cs typeface="Tajawal"/>
              </a:rPr>
              <a:t>assemble quality self-  service kiosks. </a:t>
            </a:r>
            <a:r>
              <a:rPr sz="1800" dirty="0">
                <a:latin typeface="Tajawal"/>
                <a:cs typeface="Tajawal"/>
              </a:rPr>
              <a:t>incorporate </a:t>
            </a:r>
            <a:r>
              <a:rPr sz="1800" spc="-5" dirty="0">
                <a:latin typeface="Tajawal"/>
                <a:cs typeface="Tajawal"/>
              </a:rPr>
              <a:t>powerful </a:t>
            </a:r>
            <a:r>
              <a:rPr sz="1800" dirty="0">
                <a:latin typeface="Tajawal"/>
                <a:cs typeface="Tajawal"/>
              </a:rPr>
              <a:t>software applications and remote  </a:t>
            </a:r>
            <a:r>
              <a:rPr sz="1800" spc="-5" dirty="0">
                <a:latin typeface="Tajawal"/>
                <a:cs typeface="Tajawal"/>
              </a:rPr>
              <a:t>monitoring system </a:t>
            </a:r>
            <a:r>
              <a:rPr sz="1800" dirty="0">
                <a:latin typeface="Tajawal"/>
                <a:cs typeface="Tajawal"/>
              </a:rPr>
              <a:t>and </a:t>
            </a:r>
            <a:r>
              <a:rPr sz="1800" spc="-5" dirty="0">
                <a:latin typeface="Tajawal"/>
                <a:cs typeface="Tajawal"/>
              </a:rPr>
              <a:t>offer complete</a:t>
            </a:r>
            <a:r>
              <a:rPr sz="1800" spc="60" dirty="0">
                <a:latin typeface="Tajawal"/>
                <a:cs typeface="Tajawal"/>
              </a:rPr>
              <a:t> </a:t>
            </a:r>
            <a:r>
              <a:rPr sz="1800" spc="-5" dirty="0">
                <a:latin typeface="Tajawal"/>
                <a:cs typeface="Tajawal"/>
              </a:rPr>
              <a:t>self-service.</a:t>
            </a:r>
            <a:endParaRPr sz="1800" dirty="0">
              <a:latin typeface="Tajawal"/>
              <a:cs typeface="Tajawal"/>
            </a:endParaRPr>
          </a:p>
          <a:p>
            <a:pPr>
              <a:lnSpc>
                <a:spcPct val="100000"/>
              </a:lnSpc>
            </a:pPr>
            <a:endParaRPr sz="1800" dirty="0">
              <a:latin typeface="Tajawal"/>
              <a:cs typeface="Tajawal"/>
            </a:endParaRPr>
          </a:p>
          <a:p>
            <a:pPr marL="12700" marR="5715" indent="635" algn="just">
              <a:lnSpc>
                <a:spcPct val="114999"/>
              </a:lnSpc>
              <a:spcBef>
                <a:spcPts val="1585"/>
              </a:spcBef>
            </a:pPr>
            <a:r>
              <a:rPr sz="1800" b="1" dirty="0">
                <a:latin typeface="Tajawal"/>
                <a:cs typeface="Tajawal"/>
              </a:rPr>
              <a:t>E-Payments: </a:t>
            </a:r>
            <a:r>
              <a:rPr sz="1800" spc="-5" dirty="0">
                <a:latin typeface="Tajawal"/>
                <a:cs typeface="Tajawal"/>
              </a:rPr>
              <a:t>As </a:t>
            </a:r>
            <a:r>
              <a:rPr sz="1800" dirty="0">
                <a:latin typeface="Tajawal"/>
                <a:cs typeface="Tajawal"/>
              </a:rPr>
              <a:t>a </a:t>
            </a:r>
            <a:r>
              <a:rPr sz="1800" spc="-5" dirty="0">
                <a:latin typeface="Tajawal"/>
                <a:cs typeface="Tajawal"/>
              </a:rPr>
              <a:t>means </a:t>
            </a:r>
            <a:r>
              <a:rPr sz="1800" dirty="0">
                <a:latin typeface="Tajawal"/>
                <a:cs typeface="Tajawal"/>
              </a:rPr>
              <a:t>of achieving the </a:t>
            </a:r>
            <a:r>
              <a:rPr sz="1800" spc="-5" dirty="0">
                <a:latin typeface="Tajawal"/>
                <a:cs typeface="Tajawal"/>
              </a:rPr>
              <a:t>government’s </a:t>
            </a:r>
            <a:r>
              <a:rPr sz="1800" dirty="0">
                <a:latin typeface="Tajawal"/>
                <a:cs typeface="Tajawal"/>
              </a:rPr>
              <a:t>goal of </a:t>
            </a:r>
            <a:r>
              <a:rPr sz="1800" spc="-5" dirty="0">
                <a:latin typeface="Tajawal"/>
                <a:cs typeface="Tajawal"/>
              </a:rPr>
              <a:t>financial  inclusion, </a:t>
            </a:r>
            <a:r>
              <a:rPr sz="1800" dirty="0">
                <a:latin typeface="Tajawal"/>
                <a:cs typeface="Tajawal"/>
              </a:rPr>
              <a:t>Finway is </a:t>
            </a:r>
            <a:r>
              <a:rPr sz="1800" spc="-5" dirty="0">
                <a:latin typeface="Tajawal"/>
                <a:cs typeface="Tajawal"/>
              </a:rPr>
              <a:t>providing Payment Applications, </a:t>
            </a:r>
            <a:r>
              <a:rPr sz="1800" dirty="0">
                <a:latin typeface="Tajawal"/>
                <a:cs typeface="Tajawal"/>
              </a:rPr>
              <a:t>Solutions, and  </a:t>
            </a:r>
            <a:r>
              <a:rPr sz="1800" spc="-5" dirty="0">
                <a:latin typeface="Tajawal"/>
                <a:cs typeface="Tajawal"/>
              </a:rPr>
              <a:t>Services for all market segments either </a:t>
            </a:r>
            <a:r>
              <a:rPr sz="1800" dirty="0">
                <a:latin typeface="Tajawal"/>
                <a:cs typeface="Tajawal"/>
              </a:rPr>
              <a:t>banking or </a:t>
            </a:r>
            <a:r>
              <a:rPr sz="1800" spc="-5" dirty="0">
                <a:latin typeface="Tajawal"/>
                <a:cs typeface="Tajawal"/>
              </a:rPr>
              <a:t>non-banking</a:t>
            </a:r>
            <a:r>
              <a:rPr sz="1800" spc="75" dirty="0">
                <a:latin typeface="Tajawal"/>
                <a:cs typeface="Tajawal"/>
              </a:rPr>
              <a:t> </a:t>
            </a:r>
            <a:r>
              <a:rPr sz="1800" spc="-5" dirty="0">
                <a:latin typeface="Tajawal"/>
                <a:cs typeface="Tajawal"/>
              </a:rPr>
              <a:t>sectors.</a:t>
            </a:r>
            <a:endParaRPr sz="1800" dirty="0">
              <a:latin typeface="Tajawal"/>
              <a:cs typeface="Tajaw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8639" y="4290619"/>
            <a:ext cx="152399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772795"/>
          </a:xfrm>
          <a:custGeom>
            <a:avLst/>
            <a:gdLst/>
            <a:ahLst/>
            <a:cxnLst/>
            <a:rect l="l" t="t" r="r" b="b"/>
            <a:pathLst>
              <a:path w="12192000" h="772795">
                <a:moveTo>
                  <a:pt x="12192000" y="0"/>
                </a:moveTo>
                <a:lnTo>
                  <a:pt x="0" y="0"/>
                </a:lnTo>
                <a:lnTo>
                  <a:pt x="0" y="772502"/>
                </a:lnTo>
                <a:lnTo>
                  <a:pt x="12192000" y="772502"/>
                </a:lnTo>
                <a:lnTo>
                  <a:pt x="12192000" y="0"/>
                </a:lnTo>
                <a:close/>
              </a:path>
            </a:pathLst>
          </a:custGeom>
          <a:solidFill>
            <a:srgbClr val="1840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78284" y="92795"/>
            <a:ext cx="59550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5" dirty="0">
                <a:solidFill>
                  <a:srgbClr val="FFFFFF"/>
                </a:solidFill>
              </a:rPr>
              <a:t>FINWAY </a:t>
            </a:r>
            <a:r>
              <a:rPr sz="3200" dirty="0">
                <a:solidFill>
                  <a:srgbClr val="FFFFFF"/>
                </a:solidFill>
              </a:rPr>
              <a:t>also </a:t>
            </a:r>
            <a:r>
              <a:rPr sz="3200" spc="-5" dirty="0">
                <a:solidFill>
                  <a:srgbClr val="FFFFFF"/>
                </a:solidFill>
              </a:rPr>
              <a:t>provides </a:t>
            </a:r>
            <a:r>
              <a:rPr sz="3200" dirty="0">
                <a:solidFill>
                  <a:srgbClr val="FFFFFF"/>
                </a:solidFill>
              </a:rPr>
              <a:t>solutions</a:t>
            </a:r>
            <a:r>
              <a:rPr sz="3200" spc="-165" dirty="0">
                <a:solidFill>
                  <a:srgbClr val="FFFFFF"/>
                </a:solidFill>
              </a:rPr>
              <a:t> </a:t>
            </a:r>
            <a:r>
              <a:rPr sz="3200" spc="-5" dirty="0">
                <a:solidFill>
                  <a:srgbClr val="FFFFFF"/>
                </a:solidFill>
              </a:rPr>
              <a:t>for</a:t>
            </a:r>
            <a:endParaRPr sz="3200"/>
          </a:p>
        </p:txBody>
      </p:sp>
      <p:pic>
        <p:nvPicPr>
          <p:cNvPr id="12" name="Picture 11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CD148885-5245-D798-6BCD-D29BB189AC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모서리가 둥근 직사각형 624"/>
          <p:cNvSpPr/>
          <p:nvPr/>
        </p:nvSpPr>
        <p:spPr>
          <a:xfrm>
            <a:off x="9321456" y="4213471"/>
            <a:ext cx="2386578" cy="2065050"/>
          </a:xfrm>
          <a:prstGeom prst="roundRect">
            <a:avLst>
              <a:gd name="adj" fmla="val 3213"/>
            </a:avLst>
          </a:prstGeom>
          <a:gradFill flip="none" rotWithShape="1">
            <a:gsLst>
              <a:gs pos="12837">
                <a:schemeClr val="accent1">
                  <a:lumMod val="20000"/>
                  <a:lumOff val="80000"/>
                </a:schemeClr>
              </a:gs>
              <a:gs pos="0">
                <a:schemeClr val="tx2">
                  <a:lumMod val="20000"/>
                  <a:lumOff val="80000"/>
                </a:schemeClr>
              </a:gs>
              <a:gs pos="3300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/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608" name="모서리가 둥근 직사각형 607"/>
          <p:cNvSpPr/>
          <p:nvPr/>
        </p:nvSpPr>
        <p:spPr>
          <a:xfrm>
            <a:off x="9552460" y="2579729"/>
            <a:ext cx="2159500" cy="2177655"/>
          </a:xfrm>
          <a:prstGeom prst="roundRect">
            <a:avLst>
              <a:gd name="adj" fmla="val 3213"/>
            </a:avLst>
          </a:prstGeom>
          <a:noFill/>
          <a:ln w="6350"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/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5931682" y="3888096"/>
            <a:ext cx="5765842" cy="2311833"/>
            <a:chOff x="6010512" y="3888096"/>
            <a:chExt cx="5765842" cy="2419254"/>
          </a:xfrm>
        </p:grpSpPr>
        <p:cxnSp>
          <p:nvCxnSpPr>
            <p:cNvPr id="606" name="꺾인 연결선 605"/>
            <p:cNvCxnSpPr>
              <a:cxnSpLocks/>
            </p:cNvCxnSpPr>
            <p:nvPr/>
          </p:nvCxnSpPr>
          <p:spPr>
            <a:xfrm rot="16200000" flipH="1">
              <a:off x="8188349" y="1710259"/>
              <a:ext cx="288326" cy="4644000"/>
            </a:xfrm>
            <a:prstGeom prst="bentConnector3">
              <a:avLst>
                <a:gd name="adj1" fmla="val 50000"/>
              </a:avLst>
            </a:prstGeom>
            <a:ln w="3175">
              <a:solidFill>
                <a:srgbClr val="27008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2" name="모서리가 둥근 직사각형 611"/>
            <p:cNvSpPr/>
            <p:nvPr/>
          </p:nvSpPr>
          <p:spPr>
            <a:xfrm>
              <a:off x="9382367" y="4194327"/>
              <a:ext cx="2393987" cy="2113023"/>
            </a:xfrm>
            <a:prstGeom prst="roundRect">
              <a:avLst>
                <a:gd name="adj" fmla="val 3213"/>
              </a:avLst>
            </a:prstGeom>
            <a:noFill/>
            <a:ln w="3175">
              <a:solidFill>
                <a:srgbClr val="270089"/>
              </a:solidFill>
              <a:headEnd/>
              <a:tailEnd/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122648" tIns="47675" rIns="40884" bIns="47675" rtlCol="0" anchor="ctr"/>
            <a:lstStyle/>
            <a:p>
              <a:pPr marL="0" marR="0" lvl="0" indent="-275856" algn="l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4E84"/>
                </a:buClr>
                <a:buSzTx/>
                <a:buFontTx/>
                <a:buNone/>
                <a:tabLst/>
                <a:defRPr/>
              </a:pP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effectLst/>
                <a:uLnTx/>
                <a:uFillTx/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614" name="Freeform 49"/>
          <p:cNvSpPr>
            <a:spLocks/>
          </p:cNvSpPr>
          <p:nvPr/>
        </p:nvSpPr>
        <p:spPr bwMode="auto">
          <a:xfrm>
            <a:off x="11458418" y="4866825"/>
            <a:ext cx="401489" cy="358375"/>
          </a:xfrm>
          <a:custGeom>
            <a:avLst/>
            <a:gdLst>
              <a:gd name="T0" fmla="*/ 210 w 5021"/>
              <a:gd name="T1" fmla="*/ 2110 h 3574"/>
              <a:gd name="T2" fmla="*/ 511 w 5021"/>
              <a:gd name="T3" fmla="*/ 2503 h 3574"/>
              <a:gd name="T4" fmla="*/ 873 w 5021"/>
              <a:gd name="T5" fmla="*/ 3077 h 3574"/>
              <a:gd name="T6" fmla="*/ 1035 w 5021"/>
              <a:gd name="T7" fmla="*/ 3242 h 3574"/>
              <a:gd name="T8" fmla="*/ 1210 w 5021"/>
              <a:gd name="T9" fmla="*/ 3321 h 3574"/>
              <a:gd name="T10" fmla="*/ 1391 w 5021"/>
              <a:gd name="T11" fmla="*/ 3394 h 3574"/>
              <a:gd name="T12" fmla="*/ 1728 w 5021"/>
              <a:gd name="T13" fmla="*/ 3516 h 3574"/>
              <a:gd name="T14" fmla="*/ 1874 w 5021"/>
              <a:gd name="T15" fmla="*/ 3559 h 3574"/>
              <a:gd name="T16" fmla="*/ 1917 w 5021"/>
              <a:gd name="T17" fmla="*/ 3444 h 3574"/>
              <a:gd name="T18" fmla="*/ 2078 w 5021"/>
              <a:gd name="T19" fmla="*/ 3197 h 3574"/>
              <a:gd name="T20" fmla="*/ 2220 w 5021"/>
              <a:gd name="T21" fmla="*/ 2794 h 3574"/>
              <a:gd name="T22" fmla="*/ 2416 w 5021"/>
              <a:gd name="T23" fmla="*/ 2465 h 3574"/>
              <a:gd name="T24" fmla="*/ 2546 w 5021"/>
              <a:gd name="T25" fmla="*/ 2279 h 3574"/>
              <a:gd name="T26" fmla="*/ 2681 w 5021"/>
              <a:gd name="T27" fmla="*/ 2187 h 3574"/>
              <a:gd name="T28" fmla="*/ 2774 w 5021"/>
              <a:gd name="T29" fmla="*/ 2079 h 3574"/>
              <a:gd name="T30" fmla="*/ 3038 w 5021"/>
              <a:gd name="T31" fmla="*/ 1793 h 3574"/>
              <a:gd name="T32" fmla="*/ 3410 w 5021"/>
              <a:gd name="T33" fmla="*/ 1424 h 3574"/>
              <a:gd name="T34" fmla="*/ 3831 w 5021"/>
              <a:gd name="T35" fmla="*/ 1107 h 3574"/>
              <a:gd name="T36" fmla="*/ 4046 w 5021"/>
              <a:gd name="T37" fmla="*/ 984 h 3574"/>
              <a:gd name="T38" fmla="*/ 4241 w 5021"/>
              <a:gd name="T39" fmla="*/ 824 h 3574"/>
              <a:gd name="T40" fmla="*/ 4353 w 5021"/>
              <a:gd name="T41" fmla="*/ 767 h 3574"/>
              <a:gd name="T42" fmla="*/ 4532 w 5021"/>
              <a:gd name="T43" fmla="*/ 607 h 3574"/>
              <a:gd name="T44" fmla="*/ 4680 w 5021"/>
              <a:gd name="T45" fmla="*/ 447 h 3574"/>
              <a:gd name="T46" fmla="*/ 4830 w 5021"/>
              <a:gd name="T47" fmla="*/ 351 h 3574"/>
              <a:gd name="T48" fmla="*/ 4961 w 5021"/>
              <a:gd name="T49" fmla="*/ 288 h 3574"/>
              <a:gd name="T50" fmla="*/ 4936 w 5021"/>
              <a:gd name="T51" fmla="*/ 253 h 3574"/>
              <a:gd name="T52" fmla="*/ 4847 w 5021"/>
              <a:gd name="T53" fmla="*/ 292 h 3574"/>
              <a:gd name="T54" fmla="*/ 4745 w 5021"/>
              <a:gd name="T55" fmla="*/ 374 h 3574"/>
              <a:gd name="T56" fmla="*/ 4521 w 5021"/>
              <a:gd name="T57" fmla="*/ 532 h 3574"/>
              <a:gd name="T58" fmla="*/ 4391 w 5021"/>
              <a:gd name="T59" fmla="*/ 562 h 3574"/>
              <a:gd name="T60" fmla="*/ 4009 w 5021"/>
              <a:gd name="T61" fmla="*/ 840 h 3574"/>
              <a:gd name="T62" fmla="*/ 4086 w 5021"/>
              <a:gd name="T63" fmla="*/ 728 h 3574"/>
              <a:gd name="T64" fmla="*/ 4186 w 5021"/>
              <a:gd name="T65" fmla="*/ 644 h 3574"/>
              <a:gd name="T66" fmla="*/ 4309 w 5021"/>
              <a:gd name="T67" fmla="*/ 519 h 3574"/>
              <a:gd name="T68" fmla="*/ 4332 w 5021"/>
              <a:gd name="T69" fmla="*/ 438 h 3574"/>
              <a:gd name="T70" fmla="*/ 4467 w 5021"/>
              <a:gd name="T71" fmla="*/ 297 h 3574"/>
              <a:gd name="T72" fmla="*/ 4279 w 5021"/>
              <a:gd name="T73" fmla="*/ 353 h 3574"/>
              <a:gd name="T74" fmla="*/ 4444 w 5021"/>
              <a:gd name="T75" fmla="*/ 205 h 3574"/>
              <a:gd name="T76" fmla="*/ 4400 w 5021"/>
              <a:gd name="T77" fmla="*/ 173 h 3574"/>
              <a:gd name="T78" fmla="*/ 4284 w 5021"/>
              <a:gd name="T79" fmla="*/ 287 h 3574"/>
              <a:gd name="T80" fmla="*/ 4278 w 5021"/>
              <a:gd name="T81" fmla="*/ 168 h 3574"/>
              <a:gd name="T82" fmla="*/ 4366 w 5021"/>
              <a:gd name="T83" fmla="*/ 50 h 3574"/>
              <a:gd name="T84" fmla="*/ 4266 w 5021"/>
              <a:gd name="T85" fmla="*/ 26 h 3574"/>
              <a:gd name="T86" fmla="*/ 4158 w 5021"/>
              <a:gd name="T87" fmla="*/ 140 h 3574"/>
              <a:gd name="T88" fmla="*/ 3897 w 5021"/>
              <a:gd name="T89" fmla="*/ 295 h 3574"/>
              <a:gd name="T90" fmla="*/ 3178 w 5021"/>
              <a:gd name="T91" fmla="*/ 806 h 3574"/>
              <a:gd name="T92" fmla="*/ 3180 w 5021"/>
              <a:gd name="T93" fmla="*/ 760 h 3574"/>
              <a:gd name="T94" fmla="*/ 3227 w 5021"/>
              <a:gd name="T95" fmla="*/ 696 h 3574"/>
              <a:gd name="T96" fmla="*/ 3931 w 5021"/>
              <a:gd name="T97" fmla="*/ 228 h 3574"/>
              <a:gd name="T98" fmla="*/ 3983 w 5021"/>
              <a:gd name="T99" fmla="*/ 146 h 3574"/>
              <a:gd name="T100" fmla="*/ 3734 w 5021"/>
              <a:gd name="T101" fmla="*/ 249 h 3574"/>
              <a:gd name="T102" fmla="*/ 3283 w 5021"/>
              <a:gd name="T103" fmla="*/ 544 h 3574"/>
              <a:gd name="T104" fmla="*/ 2830 w 5021"/>
              <a:gd name="T105" fmla="*/ 860 h 3574"/>
              <a:gd name="T106" fmla="*/ 2192 w 5021"/>
              <a:gd name="T107" fmla="*/ 1317 h 3574"/>
              <a:gd name="T108" fmla="*/ 1898 w 5021"/>
              <a:gd name="T109" fmla="*/ 1667 h 3574"/>
              <a:gd name="T110" fmla="*/ 1605 w 5021"/>
              <a:gd name="T111" fmla="*/ 1983 h 3574"/>
              <a:gd name="T112" fmla="*/ 1324 w 5021"/>
              <a:gd name="T113" fmla="*/ 2069 h 3574"/>
              <a:gd name="T114" fmla="*/ 1054 w 5021"/>
              <a:gd name="T115" fmla="*/ 1529 h 3574"/>
              <a:gd name="T116" fmla="*/ 753 w 5021"/>
              <a:gd name="T117" fmla="*/ 1555 h 3574"/>
              <a:gd name="T118" fmla="*/ 521 w 5021"/>
              <a:gd name="T119" fmla="*/ 1653 h 3574"/>
              <a:gd name="T120" fmla="*/ 241 w 5021"/>
              <a:gd name="T121" fmla="*/ 1745 h 357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021"/>
              <a:gd name="T184" fmla="*/ 0 h 3574"/>
              <a:gd name="T185" fmla="*/ 5021 w 5021"/>
              <a:gd name="T186" fmla="*/ 3574 h 357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021" h="3574">
                <a:moveTo>
                  <a:pt x="0" y="1891"/>
                </a:moveTo>
                <a:lnTo>
                  <a:pt x="11" y="1907"/>
                </a:lnTo>
                <a:lnTo>
                  <a:pt x="25" y="1923"/>
                </a:lnTo>
                <a:lnTo>
                  <a:pt x="38" y="1939"/>
                </a:lnTo>
                <a:lnTo>
                  <a:pt x="53" y="1955"/>
                </a:lnTo>
                <a:lnTo>
                  <a:pt x="69" y="1970"/>
                </a:lnTo>
                <a:lnTo>
                  <a:pt x="84" y="1987"/>
                </a:lnTo>
                <a:lnTo>
                  <a:pt x="101" y="2002"/>
                </a:lnTo>
                <a:lnTo>
                  <a:pt x="118" y="2016"/>
                </a:lnTo>
                <a:lnTo>
                  <a:pt x="133" y="2032"/>
                </a:lnTo>
                <a:lnTo>
                  <a:pt x="150" y="2047"/>
                </a:lnTo>
                <a:lnTo>
                  <a:pt x="165" y="2062"/>
                </a:lnTo>
                <a:lnTo>
                  <a:pt x="182" y="2079"/>
                </a:lnTo>
                <a:lnTo>
                  <a:pt x="196" y="2094"/>
                </a:lnTo>
                <a:lnTo>
                  <a:pt x="210" y="2110"/>
                </a:lnTo>
                <a:lnTo>
                  <a:pt x="223" y="2125"/>
                </a:lnTo>
                <a:lnTo>
                  <a:pt x="235" y="2142"/>
                </a:lnTo>
                <a:lnTo>
                  <a:pt x="248" y="2171"/>
                </a:lnTo>
                <a:lnTo>
                  <a:pt x="266" y="2194"/>
                </a:lnTo>
                <a:lnTo>
                  <a:pt x="286" y="2213"/>
                </a:lnTo>
                <a:lnTo>
                  <a:pt x="307" y="2230"/>
                </a:lnTo>
                <a:lnTo>
                  <a:pt x="328" y="2246"/>
                </a:lnTo>
                <a:lnTo>
                  <a:pt x="349" y="2266"/>
                </a:lnTo>
                <a:lnTo>
                  <a:pt x="366" y="2288"/>
                </a:lnTo>
                <a:lnTo>
                  <a:pt x="382" y="2316"/>
                </a:lnTo>
                <a:lnTo>
                  <a:pt x="399" y="2345"/>
                </a:lnTo>
                <a:lnTo>
                  <a:pt x="423" y="2381"/>
                </a:lnTo>
                <a:lnTo>
                  <a:pt x="450" y="2420"/>
                </a:lnTo>
                <a:lnTo>
                  <a:pt x="480" y="2462"/>
                </a:lnTo>
                <a:lnTo>
                  <a:pt x="511" y="2503"/>
                </a:lnTo>
                <a:lnTo>
                  <a:pt x="538" y="2541"/>
                </a:lnTo>
                <a:lnTo>
                  <a:pt x="562" y="2577"/>
                </a:lnTo>
                <a:lnTo>
                  <a:pt x="581" y="2605"/>
                </a:lnTo>
                <a:lnTo>
                  <a:pt x="592" y="2629"/>
                </a:lnTo>
                <a:lnTo>
                  <a:pt x="609" y="2657"/>
                </a:lnTo>
                <a:lnTo>
                  <a:pt x="629" y="2693"/>
                </a:lnTo>
                <a:lnTo>
                  <a:pt x="651" y="2729"/>
                </a:lnTo>
                <a:lnTo>
                  <a:pt x="677" y="2770"/>
                </a:lnTo>
                <a:lnTo>
                  <a:pt x="703" y="2813"/>
                </a:lnTo>
                <a:lnTo>
                  <a:pt x="732" y="2858"/>
                </a:lnTo>
                <a:lnTo>
                  <a:pt x="762" y="2903"/>
                </a:lnTo>
                <a:lnTo>
                  <a:pt x="791" y="2948"/>
                </a:lnTo>
                <a:lnTo>
                  <a:pt x="820" y="2994"/>
                </a:lnTo>
                <a:lnTo>
                  <a:pt x="847" y="3036"/>
                </a:lnTo>
                <a:lnTo>
                  <a:pt x="873" y="3077"/>
                </a:lnTo>
                <a:lnTo>
                  <a:pt x="896" y="3114"/>
                </a:lnTo>
                <a:lnTo>
                  <a:pt x="916" y="3147"/>
                </a:lnTo>
                <a:lnTo>
                  <a:pt x="933" y="3177"/>
                </a:lnTo>
                <a:lnTo>
                  <a:pt x="945" y="3199"/>
                </a:lnTo>
                <a:lnTo>
                  <a:pt x="957" y="3202"/>
                </a:lnTo>
                <a:lnTo>
                  <a:pt x="966" y="3203"/>
                </a:lnTo>
                <a:lnTo>
                  <a:pt x="977" y="3205"/>
                </a:lnTo>
                <a:lnTo>
                  <a:pt x="986" y="3207"/>
                </a:lnTo>
                <a:lnTo>
                  <a:pt x="998" y="3207"/>
                </a:lnTo>
                <a:lnTo>
                  <a:pt x="1008" y="3210"/>
                </a:lnTo>
                <a:lnTo>
                  <a:pt x="1017" y="3211"/>
                </a:lnTo>
                <a:lnTo>
                  <a:pt x="1028" y="3213"/>
                </a:lnTo>
                <a:lnTo>
                  <a:pt x="1030" y="3223"/>
                </a:lnTo>
                <a:lnTo>
                  <a:pt x="1033" y="3232"/>
                </a:lnTo>
                <a:lnTo>
                  <a:pt x="1035" y="3242"/>
                </a:lnTo>
                <a:lnTo>
                  <a:pt x="1037" y="3253"/>
                </a:lnTo>
                <a:lnTo>
                  <a:pt x="1047" y="3253"/>
                </a:lnTo>
                <a:lnTo>
                  <a:pt x="1055" y="3255"/>
                </a:lnTo>
                <a:lnTo>
                  <a:pt x="1064" y="3256"/>
                </a:lnTo>
                <a:lnTo>
                  <a:pt x="1074" y="3257"/>
                </a:lnTo>
                <a:lnTo>
                  <a:pt x="1082" y="3260"/>
                </a:lnTo>
                <a:lnTo>
                  <a:pt x="1092" y="3261"/>
                </a:lnTo>
                <a:lnTo>
                  <a:pt x="1102" y="3262"/>
                </a:lnTo>
                <a:lnTo>
                  <a:pt x="1110" y="3263"/>
                </a:lnTo>
                <a:lnTo>
                  <a:pt x="1127" y="3274"/>
                </a:lnTo>
                <a:lnTo>
                  <a:pt x="1145" y="3285"/>
                </a:lnTo>
                <a:lnTo>
                  <a:pt x="1161" y="3293"/>
                </a:lnTo>
                <a:lnTo>
                  <a:pt x="1176" y="3303"/>
                </a:lnTo>
                <a:lnTo>
                  <a:pt x="1193" y="3312"/>
                </a:lnTo>
                <a:lnTo>
                  <a:pt x="1210" y="3321"/>
                </a:lnTo>
                <a:lnTo>
                  <a:pt x="1227" y="3330"/>
                </a:lnTo>
                <a:lnTo>
                  <a:pt x="1243" y="3339"/>
                </a:lnTo>
                <a:lnTo>
                  <a:pt x="1255" y="3340"/>
                </a:lnTo>
                <a:lnTo>
                  <a:pt x="1266" y="3341"/>
                </a:lnTo>
                <a:lnTo>
                  <a:pt x="1278" y="3343"/>
                </a:lnTo>
                <a:lnTo>
                  <a:pt x="1289" y="3344"/>
                </a:lnTo>
                <a:lnTo>
                  <a:pt x="1301" y="3344"/>
                </a:lnTo>
                <a:lnTo>
                  <a:pt x="1312" y="3345"/>
                </a:lnTo>
                <a:lnTo>
                  <a:pt x="1325" y="3346"/>
                </a:lnTo>
                <a:lnTo>
                  <a:pt x="1336" y="3346"/>
                </a:lnTo>
                <a:lnTo>
                  <a:pt x="1344" y="3358"/>
                </a:lnTo>
                <a:lnTo>
                  <a:pt x="1354" y="3371"/>
                </a:lnTo>
                <a:lnTo>
                  <a:pt x="1363" y="3383"/>
                </a:lnTo>
                <a:lnTo>
                  <a:pt x="1372" y="3392"/>
                </a:lnTo>
                <a:lnTo>
                  <a:pt x="1391" y="3394"/>
                </a:lnTo>
                <a:lnTo>
                  <a:pt x="1412" y="3396"/>
                </a:lnTo>
                <a:lnTo>
                  <a:pt x="1432" y="3399"/>
                </a:lnTo>
                <a:lnTo>
                  <a:pt x="1452" y="3399"/>
                </a:lnTo>
                <a:lnTo>
                  <a:pt x="1474" y="3401"/>
                </a:lnTo>
                <a:lnTo>
                  <a:pt x="1493" y="3401"/>
                </a:lnTo>
                <a:lnTo>
                  <a:pt x="1514" y="3402"/>
                </a:lnTo>
                <a:lnTo>
                  <a:pt x="1534" y="3403"/>
                </a:lnTo>
                <a:lnTo>
                  <a:pt x="1558" y="3417"/>
                </a:lnTo>
                <a:lnTo>
                  <a:pt x="1580" y="3430"/>
                </a:lnTo>
                <a:lnTo>
                  <a:pt x="1605" y="3444"/>
                </a:lnTo>
                <a:lnTo>
                  <a:pt x="1629" y="3458"/>
                </a:lnTo>
                <a:lnTo>
                  <a:pt x="1654" y="3474"/>
                </a:lnTo>
                <a:lnTo>
                  <a:pt x="1678" y="3488"/>
                </a:lnTo>
                <a:lnTo>
                  <a:pt x="1703" y="3502"/>
                </a:lnTo>
                <a:lnTo>
                  <a:pt x="1728" y="3516"/>
                </a:lnTo>
                <a:lnTo>
                  <a:pt x="1737" y="3516"/>
                </a:lnTo>
                <a:lnTo>
                  <a:pt x="1748" y="3516"/>
                </a:lnTo>
                <a:lnTo>
                  <a:pt x="1757" y="3516"/>
                </a:lnTo>
                <a:lnTo>
                  <a:pt x="1769" y="3516"/>
                </a:lnTo>
                <a:lnTo>
                  <a:pt x="1779" y="3516"/>
                </a:lnTo>
                <a:lnTo>
                  <a:pt x="1789" y="3516"/>
                </a:lnTo>
                <a:lnTo>
                  <a:pt x="1799" y="3516"/>
                </a:lnTo>
                <a:lnTo>
                  <a:pt x="1809" y="3516"/>
                </a:lnTo>
                <a:lnTo>
                  <a:pt x="1818" y="3524"/>
                </a:lnTo>
                <a:lnTo>
                  <a:pt x="1828" y="3531"/>
                </a:lnTo>
                <a:lnTo>
                  <a:pt x="1838" y="3537"/>
                </a:lnTo>
                <a:lnTo>
                  <a:pt x="1847" y="3543"/>
                </a:lnTo>
                <a:lnTo>
                  <a:pt x="1855" y="3550"/>
                </a:lnTo>
                <a:lnTo>
                  <a:pt x="1865" y="3554"/>
                </a:lnTo>
                <a:lnTo>
                  <a:pt x="1874" y="3559"/>
                </a:lnTo>
                <a:lnTo>
                  <a:pt x="1883" y="3565"/>
                </a:lnTo>
                <a:lnTo>
                  <a:pt x="1911" y="3572"/>
                </a:lnTo>
                <a:lnTo>
                  <a:pt x="1930" y="3574"/>
                </a:lnTo>
                <a:lnTo>
                  <a:pt x="1941" y="3571"/>
                </a:lnTo>
                <a:lnTo>
                  <a:pt x="1945" y="3564"/>
                </a:lnTo>
                <a:lnTo>
                  <a:pt x="1945" y="3554"/>
                </a:lnTo>
                <a:lnTo>
                  <a:pt x="1939" y="3540"/>
                </a:lnTo>
                <a:lnTo>
                  <a:pt x="1932" y="3525"/>
                </a:lnTo>
                <a:lnTo>
                  <a:pt x="1923" y="3510"/>
                </a:lnTo>
                <a:lnTo>
                  <a:pt x="1916" y="3494"/>
                </a:lnTo>
                <a:lnTo>
                  <a:pt x="1908" y="3479"/>
                </a:lnTo>
                <a:lnTo>
                  <a:pt x="1903" y="3467"/>
                </a:lnTo>
                <a:lnTo>
                  <a:pt x="1902" y="3455"/>
                </a:lnTo>
                <a:lnTo>
                  <a:pt x="1907" y="3449"/>
                </a:lnTo>
                <a:lnTo>
                  <a:pt x="1917" y="3444"/>
                </a:lnTo>
                <a:lnTo>
                  <a:pt x="1936" y="3446"/>
                </a:lnTo>
                <a:lnTo>
                  <a:pt x="1963" y="3454"/>
                </a:lnTo>
                <a:lnTo>
                  <a:pt x="1977" y="3430"/>
                </a:lnTo>
                <a:lnTo>
                  <a:pt x="1988" y="3409"/>
                </a:lnTo>
                <a:lnTo>
                  <a:pt x="1999" y="3390"/>
                </a:lnTo>
                <a:lnTo>
                  <a:pt x="2007" y="3370"/>
                </a:lnTo>
                <a:lnTo>
                  <a:pt x="2017" y="3351"/>
                </a:lnTo>
                <a:lnTo>
                  <a:pt x="2027" y="3328"/>
                </a:lnTo>
                <a:lnTo>
                  <a:pt x="2037" y="3307"/>
                </a:lnTo>
                <a:lnTo>
                  <a:pt x="2050" y="3282"/>
                </a:lnTo>
                <a:lnTo>
                  <a:pt x="2051" y="3269"/>
                </a:lnTo>
                <a:lnTo>
                  <a:pt x="2056" y="3253"/>
                </a:lnTo>
                <a:lnTo>
                  <a:pt x="2062" y="3236"/>
                </a:lnTo>
                <a:lnTo>
                  <a:pt x="2070" y="3216"/>
                </a:lnTo>
                <a:lnTo>
                  <a:pt x="2078" y="3197"/>
                </a:lnTo>
                <a:lnTo>
                  <a:pt x="2084" y="3179"/>
                </a:lnTo>
                <a:lnTo>
                  <a:pt x="2088" y="3163"/>
                </a:lnTo>
                <a:lnTo>
                  <a:pt x="2089" y="3149"/>
                </a:lnTo>
                <a:lnTo>
                  <a:pt x="2103" y="3129"/>
                </a:lnTo>
                <a:lnTo>
                  <a:pt x="2116" y="3108"/>
                </a:lnTo>
                <a:lnTo>
                  <a:pt x="2129" y="3089"/>
                </a:lnTo>
                <a:lnTo>
                  <a:pt x="2141" y="3068"/>
                </a:lnTo>
                <a:lnTo>
                  <a:pt x="2152" y="3049"/>
                </a:lnTo>
                <a:lnTo>
                  <a:pt x="2164" y="3030"/>
                </a:lnTo>
                <a:lnTo>
                  <a:pt x="2175" y="3011"/>
                </a:lnTo>
                <a:lnTo>
                  <a:pt x="2188" y="2991"/>
                </a:lnTo>
                <a:lnTo>
                  <a:pt x="2194" y="2935"/>
                </a:lnTo>
                <a:lnTo>
                  <a:pt x="2205" y="2892"/>
                </a:lnTo>
                <a:lnTo>
                  <a:pt x="2217" y="2849"/>
                </a:lnTo>
                <a:lnTo>
                  <a:pt x="2220" y="2794"/>
                </a:lnTo>
                <a:lnTo>
                  <a:pt x="2234" y="2785"/>
                </a:lnTo>
                <a:lnTo>
                  <a:pt x="2248" y="2772"/>
                </a:lnTo>
                <a:lnTo>
                  <a:pt x="2264" y="2760"/>
                </a:lnTo>
                <a:lnTo>
                  <a:pt x="2280" y="2746"/>
                </a:lnTo>
                <a:lnTo>
                  <a:pt x="2295" y="2732"/>
                </a:lnTo>
                <a:lnTo>
                  <a:pt x="2311" y="2718"/>
                </a:lnTo>
                <a:lnTo>
                  <a:pt x="2325" y="2706"/>
                </a:lnTo>
                <a:lnTo>
                  <a:pt x="2338" y="2697"/>
                </a:lnTo>
                <a:lnTo>
                  <a:pt x="2348" y="2643"/>
                </a:lnTo>
                <a:lnTo>
                  <a:pt x="2353" y="2600"/>
                </a:lnTo>
                <a:lnTo>
                  <a:pt x="2358" y="2557"/>
                </a:lnTo>
                <a:lnTo>
                  <a:pt x="2369" y="2501"/>
                </a:lnTo>
                <a:lnTo>
                  <a:pt x="2380" y="2490"/>
                </a:lnTo>
                <a:lnTo>
                  <a:pt x="2397" y="2479"/>
                </a:lnTo>
                <a:lnTo>
                  <a:pt x="2416" y="2465"/>
                </a:lnTo>
                <a:lnTo>
                  <a:pt x="2439" y="2450"/>
                </a:lnTo>
                <a:lnTo>
                  <a:pt x="2463" y="2434"/>
                </a:lnTo>
                <a:lnTo>
                  <a:pt x="2483" y="2420"/>
                </a:lnTo>
                <a:lnTo>
                  <a:pt x="2500" y="2409"/>
                </a:lnTo>
                <a:lnTo>
                  <a:pt x="2509" y="2399"/>
                </a:lnTo>
                <a:lnTo>
                  <a:pt x="2507" y="2384"/>
                </a:lnTo>
                <a:lnTo>
                  <a:pt x="2507" y="2370"/>
                </a:lnTo>
                <a:lnTo>
                  <a:pt x="2512" y="2357"/>
                </a:lnTo>
                <a:lnTo>
                  <a:pt x="2515" y="2343"/>
                </a:lnTo>
                <a:lnTo>
                  <a:pt x="2520" y="2329"/>
                </a:lnTo>
                <a:lnTo>
                  <a:pt x="2523" y="2316"/>
                </a:lnTo>
                <a:lnTo>
                  <a:pt x="2525" y="2300"/>
                </a:lnTo>
                <a:lnTo>
                  <a:pt x="2523" y="2286"/>
                </a:lnTo>
                <a:lnTo>
                  <a:pt x="2535" y="2284"/>
                </a:lnTo>
                <a:lnTo>
                  <a:pt x="2546" y="2279"/>
                </a:lnTo>
                <a:lnTo>
                  <a:pt x="2558" y="2276"/>
                </a:lnTo>
                <a:lnTo>
                  <a:pt x="2570" y="2272"/>
                </a:lnTo>
                <a:lnTo>
                  <a:pt x="2582" y="2268"/>
                </a:lnTo>
                <a:lnTo>
                  <a:pt x="2592" y="2265"/>
                </a:lnTo>
                <a:lnTo>
                  <a:pt x="2603" y="2259"/>
                </a:lnTo>
                <a:lnTo>
                  <a:pt x="2615" y="2256"/>
                </a:lnTo>
                <a:lnTo>
                  <a:pt x="2620" y="2235"/>
                </a:lnTo>
                <a:lnTo>
                  <a:pt x="2628" y="2214"/>
                </a:lnTo>
                <a:lnTo>
                  <a:pt x="2635" y="2194"/>
                </a:lnTo>
                <a:lnTo>
                  <a:pt x="2644" y="2172"/>
                </a:lnTo>
                <a:lnTo>
                  <a:pt x="2653" y="2176"/>
                </a:lnTo>
                <a:lnTo>
                  <a:pt x="2659" y="2178"/>
                </a:lnTo>
                <a:lnTo>
                  <a:pt x="2666" y="2181"/>
                </a:lnTo>
                <a:lnTo>
                  <a:pt x="2673" y="2184"/>
                </a:lnTo>
                <a:lnTo>
                  <a:pt x="2681" y="2187"/>
                </a:lnTo>
                <a:lnTo>
                  <a:pt x="2690" y="2189"/>
                </a:lnTo>
                <a:lnTo>
                  <a:pt x="2699" y="2192"/>
                </a:lnTo>
                <a:lnTo>
                  <a:pt x="2707" y="2194"/>
                </a:lnTo>
                <a:lnTo>
                  <a:pt x="2714" y="2176"/>
                </a:lnTo>
                <a:lnTo>
                  <a:pt x="2721" y="2158"/>
                </a:lnTo>
                <a:lnTo>
                  <a:pt x="2725" y="2140"/>
                </a:lnTo>
                <a:lnTo>
                  <a:pt x="2730" y="2123"/>
                </a:lnTo>
                <a:lnTo>
                  <a:pt x="2735" y="2118"/>
                </a:lnTo>
                <a:lnTo>
                  <a:pt x="2740" y="2112"/>
                </a:lnTo>
                <a:lnTo>
                  <a:pt x="2747" y="2108"/>
                </a:lnTo>
                <a:lnTo>
                  <a:pt x="2752" y="2101"/>
                </a:lnTo>
                <a:lnTo>
                  <a:pt x="2758" y="2096"/>
                </a:lnTo>
                <a:lnTo>
                  <a:pt x="2763" y="2091"/>
                </a:lnTo>
                <a:lnTo>
                  <a:pt x="2770" y="2085"/>
                </a:lnTo>
                <a:lnTo>
                  <a:pt x="2774" y="2079"/>
                </a:lnTo>
                <a:lnTo>
                  <a:pt x="2784" y="2062"/>
                </a:lnTo>
                <a:lnTo>
                  <a:pt x="2795" y="2046"/>
                </a:lnTo>
                <a:lnTo>
                  <a:pt x="2806" y="2029"/>
                </a:lnTo>
                <a:lnTo>
                  <a:pt x="2819" y="2013"/>
                </a:lnTo>
                <a:lnTo>
                  <a:pt x="2830" y="1996"/>
                </a:lnTo>
                <a:lnTo>
                  <a:pt x="2843" y="1980"/>
                </a:lnTo>
                <a:lnTo>
                  <a:pt x="2857" y="1962"/>
                </a:lnTo>
                <a:lnTo>
                  <a:pt x="2871" y="1945"/>
                </a:lnTo>
                <a:lnTo>
                  <a:pt x="2895" y="1925"/>
                </a:lnTo>
                <a:lnTo>
                  <a:pt x="2920" y="1904"/>
                </a:lnTo>
                <a:lnTo>
                  <a:pt x="2944" y="1881"/>
                </a:lnTo>
                <a:lnTo>
                  <a:pt x="2968" y="1861"/>
                </a:lnTo>
                <a:lnTo>
                  <a:pt x="2992" y="1839"/>
                </a:lnTo>
                <a:lnTo>
                  <a:pt x="3016" y="1816"/>
                </a:lnTo>
                <a:lnTo>
                  <a:pt x="3038" y="1793"/>
                </a:lnTo>
                <a:lnTo>
                  <a:pt x="3062" y="1770"/>
                </a:lnTo>
                <a:lnTo>
                  <a:pt x="3084" y="1747"/>
                </a:lnTo>
                <a:lnTo>
                  <a:pt x="3108" y="1725"/>
                </a:lnTo>
                <a:lnTo>
                  <a:pt x="3132" y="1700"/>
                </a:lnTo>
                <a:lnTo>
                  <a:pt x="3155" y="1676"/>
                </a:lnTo>
                <a:lnTo>
                  <a:pt x="3178" y="1651"/>
                </a:lnTo>
                <a:lnTo>
                  <a:pt x="3202" y="1627"/>
                </a:lnTo>
                <a:lnTo>
                  <a:pt x="3227" y="1603"/>
                </a:lnTo>
                <a:lnTo>
                  <a:pt x="3251" y="1578"/>
                </a:lnTo>
                <a:lnTo>
                  <a:pt x="3276" y="1551"/>
                </a:lnTo>
                <a:lnTo>
                  <a:pt x="3302" y="1528"/>
                </a:lnTo>
                <a:lnTo>
                  <a:pt x="3329" y="1502"/>
                </a:lnTo>
                <a:lnTo>
                  <a:pt x="3355" y="1477"/>
                </a:lnTo>
                <a:lnTo>
                  <a:pt x="3382" y="1450"/>
                </a:lnTo>
                <a:lnTo>
                  <a:pt x="3410" y="1424"/>
                </a:lnTo>
                <a:lnTo>
                  <a:pt x="3440" y="1399"/>
                </a:lnTo>
                <a:lnTo>
                  <a:pt x="3470" y="1373"/>
                </a:lnTo>
                <a:lnTo>
                  <a:pt x="3501" y="1347"/>
                </a:lnTo>
                <a:lnTo>
                  <a:pt x="3532" y="1320"/>
                </a:lnTo>
                <a:lnTo>
                  <a:pt x="3564" y="1295"/>
                </a:lnTo>
                <a:lnTo>
                  <a:pt x="3598" y="1267"/>
                </a:lnTo>
                <a:lnTo>
                  <a:pt x="3633" y="1242"/>
                </a:lnTo>
                <a:lnTo>
                  <a:pt x="3668" y="1215"/>
                </a:lnTo>
                <a:lnTo>
                  <a:pt x="3706" y="1189"/>
                </a:lnTo>
                <a:lnTo>
                  <a:pt x="3744" y="1163"/>
                </a:lnTo>
                <a:lnTo>
                  <a:pt x="3761" y="1151"/>
                </a:lnTo>
                <a:lnTo>
                  <a:pt x="3779" y="1139"/>
                </a:lnTo>
                <a:lnTo>
                  <a:pt x="3797" y="1128"/>
                </a:lnTo>
                <a:lnTo>
                  <a:pt x="3813" y="1117"/>
                </a:lnTo>
                <a:lnTo>
                  <a:pt x="3831" y="1107"/>
                </a:lnTo>
                <a:lnTo>
                  <a:pt x="3849" y="1095"/>
                </a:lnTo>
                <a:lnTo>
                  <a:pt x="3867" y="1085"/>
                </a:lnTo>
                <a:lnTo>
                  <a:pt x="3887" y="1075"/>
                </a:lnTo>
                <a:lnTo>
                  <a:pt x="3896" y="1069"/>
                </a:lnTo>
                <a:lnTo>
                  <a:pt x="3907" y="1065"/>
                </a:lnTo>
                <a:lnTo>
                  <a:pt x="3918" y="1059"/>
                </a:lnTo>
                <a:lnTo>
                  <a:pt x="3928" y="1055"/>
                </a:lnTo>
                <a:lnTo>
                  <a:pt x="3939" y="1049"/>
                </a:lnTo>
                <a:lnTo>
                  <a:pt x="3949" y="1044"/>
                </a:lnTo>
                <a:lnTo>
                  <a:pt x="3960" y="1037"/>
                </a:lnTo>
                <a:lnTo>
                  <a:pt x="3971" y="1032"/>
                </a:lnTo>
                <a:lnTo>
                  <a:pt x="3990" y="1020"/>
                </a:lnTo>
                <a:lnTo>
                  <a:pt x="4009" y="1008"/>
                </a:lnTo>
                <a:lnTo>
                  <a:pt x="4028" y="997"/>
                </a:lnTo>
                <a:lnTo>
                  <a:pt x="4046" y="984"/>
                </a:lnTo>
                <a:lnTo>
                  <a:pt x="4065" y="973"/>
                </a:lnTo>
                <a:lnTo>
                  <a:pt x="4084" y="959"/>
                </a:lnTo>
                <a:lnTo>
                  <a:pt x="4103" y="949"/>
                </a:lnTo>
                <a:lnTo>
                  <a:pt x="4122" y="936"/>
                </a:lnTo>
                <a:lnTo>
                  <a:pt x="4134" y="927"/>
                </a:lnTo>
                <a:lnTo>
                  <a:pt x="4147" y="917"/>
                </a:lnTo>
                <a:lnTo>
                  <a:pt x="4158" y="907"/>
                </a:lnTo>
                <a:lnTo>
                  <a:pt x="4173" y="897"/>
                </a:lnTo>
                <a:lnTo>
                  <a:pt x="4185" y="888"/>
                </a:lnTo>
                <a:lnTo>
                  <a:pt x="4199" y="878"/>
                </a:lnTo>
                <a:lnTo>
                  <a:pt x="4211" y="870"/>
                </a:lnTo>
                <a:lnTo>
                  <a:pt x="4225" y="859"/>
                </a:lnTo>
                <a:lnTo>
                  <a:pt x="4230" y="846"/>
                </a:lnTo>
                <a:lnTo>
                  <a:pt x="4236" y="835"/>
                </a:lnTo>
                <a:lnTo>
                  <a:pt x="4241" y="824"/>
                </a:lnTo>
                <a:lnTo>
                  <a:pt x="4245" y="814"/>
                </a:lnTo>
                <a:lnTo>
                  <a:pt x="4254" y="806"/>
                </a:lnTo>
                <a:lnTo>
                  <a:pt x="4262" y="801"/>
                </a:lnTo>
                <a:lnTo>
                  <a:pt x="4270" y="792"/>
                </a:lnTo>
                <a:lnTo>
                  <a:pt x="4279" y="786"/>
                </a:lnTo>
                <a:lnTo>
                  <a:pt x="4288" y="778"/>
                </a:lnTo>
                <a:lnTo>
                  <a:pt x="4297" y="772"/>
                </a:lnTo>
                <a:lnTo>
                  <a:pt x="4306" y="764"/>
                </a:lnTo>
                <a:lnTo>
                  <a:pt x="4315" y="758"/>
                </a:lnTo>
                <a:lnTo>
                  <a:pt x="4318" y="764"/>
                </a:lnTo>
                <a:lnTo>
                  <a:pt x="4321" y="771"/>
                </a:lnTo>
                <a:lnTo>
                  <a:pt x="4324" y="777"/>
                </a:lnTo>
                <a:lnTo>
                  <a:pt x="4326" y="783"/>
                </a:lnTo>
                <a:lnTo>
                  <a:pt x="4340" y="774"/>
                </a:lnTo>
                <a:lnTo>
                  <a:pt x="4353" y="767"/>
                </a:lnTo>
                <a:lnTo>
                  <a:pt x="4367" y="758"/>
                </a:lnTo>
                <a:lnTo>
                  <a:pt x="4381" y="749"/>
                </a:lnTo>
                <a:lnTo>
                  <a:pt x="4394" y="742"/>
                </a:lnTo>
                <a:lnTo>
                  <a:pt x="4409" y="732"/>
                </a:lnTo>
                <a:lnTo>
                  <a:pt x="4423" y="725"/>
                </a:lnTo>
                <a:lnTo>
                  <a:pt x="4434" y="717"/>
                </a:lnTo>
                <a:lnTo>
                  <a:pt x="4444" y="703"/>
                </a:lnTo>
                <a:lnTo>
                  <a:pt x="4454" y="684"/>
                </a:lnTo>
                <a:lnTo>
                  <a:pt x="4463" y="667"/>
                </a:lnTo>
                <a:lnTo>
                  <a:pt x="4472" y="653"/>
                </a:lnTo>
                <a:lnTo>
                  <a:pt x="4483" y="642"/>
                </a:lnTo>
                <a:lnTo>
                  <a:pt x="4496" y="632"/>
                </a:lnTo>
                <a:lnTo>
                  <a:pt x="4508" y="624"/>
                </a:lnTo>
                <a:lnTo>
                  <a:pt x="4521" y="615"/>
                </a:lnTo>
                <a:lnTo>
                  <a:pt x="4532" y="607"/>
                </a:lnTo>
                <a:lnTo>
                  <a:pt x="4545" y="597"/>
                </a:lnTo>
                <a:lnTo>
                  <a:pt x="4555" y="586"/>
                </a:lnTo>
                <a:lnTo>
                  <a:pt x="4566" y="578"/>
                </a:lnTo>
                <a:lnTo>
                  <a:pt x="4571" y="563"/>
                </a:lnTo>
                <a:lnTo>
                  <a:pt x="4575" y="547"/>
                </a:lnTo>
                <a:lnTo>
                  <a:pt x="4579" y="532"/>
                </a:lnTo>
                <a:lnTo>
                  <a:pt x="4587" y="515"/>
                </a:lnTo>
                <a:lnTo>
                  <a:pt x="4597" y="507"/>
                </a:lnTo>
                <a:lnTo>
                  <a:pt x="4611" y="498"/>
                </a:lnTo>
                <a:lnTo>
                  <a:pt x="4622" y="491"/>
                </a:lnTo>
                <a:lnTo>
                  <a:pt x="4635" y="481"/>
                </a:lnTo>
                <a:lnTo>
                  <a:pt x="4646" y="473"/>
                </a:lnTo>
                <a:lnTo>
                  <a:pt x="4659" y="463"/>
                </a:lnTo>
                <a:lnTo>
                  <a:pt x="4669" y="456"/>
                </a:lnTo>
                <a:lnTo>
                  <a:pt x="4680" y="447"/>
                </a:lnTo>
                <a:lnTo>
                  <a:pt x="4694" y="443"/>
                </a:lnTo>
                <a:lnTo>
                  <a:pt x="4708" y="438"/>
                </a:lnTo>
                <a:lnTo>
                  <a:pt x="4721" y="434"/>
                </a:lnTo>
                <a:lnTo>
                  <a:pt x="4734" y="430"/>
                </a:lnTo>
                <a:lnTo>
                  <a:pt x="4747" y="425"/>
                </a:lnTo>
                <a:lnTo>
                  <a:pt x="4760" y="421"/>
                </a:lnTo>
                <a:lnTo>
                  <a:pt x="4773" y="416"/>
                </a:lnTo>
                <a:lnTo>
                  <a:pt x="4786" y="413"/>
                </a:lnTo>
                <a:lnTo>
                  <a:pt x="4792" y="404"/>
                </a:lnTo>
                <a:lnTo>
                  <a:pt x="4799" y="395"/>
                </a:lnTo>
                <a:lnTo>
                  <a:pt x="4805" y="387"/>
                </a:lnTo>
                <a:lnTo>
                  <a:pt x="4811" y="378"/>
                </a:lnTo>
                <a:lnTo>
                  <a:pt x="4817" y="369"/>
                </a:lnTo>
                <a:lnTo>
                  <a:pt x="4824" y="360"/>
                </a:lnTo>
                <a:lnTo>
                  <a:pt x="4830" y="351"/>
                </a:lnTo>
                <a:lnTo>
                  <a:pt x="4836" y="342"/>
                </a:lnTo>
                <a:lnTo>
                  <a:pt x="4847" y="335"/>
                </a:lnTo>
                <a:lnTo>
                  <a:pt x="4857" y="328"/>
                </a:lnTo>
                <a:lnTo>
                  <a:pt x="4867" y="321"/>
                </a:lnTo>
                <a:lnTo>
                  <a:pt x="4876" y="314"/>
                </a:lnTo>
                <a:lnTo>
                  <a:pt x="4886" y="306"/>
                </a:lnTo>
                <a:lnTo>
                  <a:pt x="4896" y="299"/>
                </a:lnTo>
                <a:lnTo>
                  <a:pt x="4905" y="292"/>
                </a:lnTo>
                <a:lnTo>
                  <a:pt x="4914" y="283"/>
                </a:lnTo>
                <a:lnTo>
                  <a:pt x="4920" y="288"/>
                </a:lnTo>
                <a:lnTo>
                  <a:pt x="4927" y="294"/>
                </a:lnTo>
                <a:lnTo>
                  <a:pt x="4935" y="300"/>
                </a:lnTo>
                <a:lnTo>
                  <a:pt x="4939" y="305"/>
                </a:lnTo>
                <a:lnTo>
                  <a:pt x="4949" y="297"/>
                </a:lnTo>
                <a:lnTo>
                  <a:pt x="4961" y="288"/>
                </a:lnTo>
                <a:lnTo>
                  <a:pt x="4970" y="280"/>
                </a:lnTo>
                <a:lnTo>
                  <a:pt x="4980" y="271"/>
                </a:lnTo>
                <a:lnTo>
                  <a:pt x="4990" y="261"/>
                </a:lnTo>
                <a:lnTo>
                  <a:pt x="5000" y="251"/>
                </a:lnTo>
                <a:lnTo>
                  <a:pt x="5012" y="243"/>
                </a:lnTo>
                <a:lnTo>
                  <a:pt x="5021" y="234"/>
                </a:lnTo>
                <a:lnTo>
                  <a:pt x="5010" y="239"/>
                </a:lnTo>
                <a:lnTo>
                  <a:pt x="4998" y="246"/>
                </a:lnTo>
                <a:lnTo>
                  <a:pt x="4986" y="253"/>
                </a:lnTo>
                <a:lnTo>
                  <a:pt x="4972" y="257"/>
                </a:lnTo>
                <a:lnTo>
                  <a:pt x="4961" y="264"/>
                </a:lnTo>
                <a:lnTo>
                  <a:pt x="4949" y="269"/>
                </a:lnTo>
                <a:lnTo>
                  <a:pt x="4937" y="275"/>
                </a:lnTo>
                <a:lnTo>
                  <a:pt x="4925" y="280"/>
                </a:lnTo>
                <a:lnTo>
                  <a:pt x="4936" y="253"/>
                </a:lnTo>
                <a:lnTo>
                  <a:pt x="4945" y="230"/>
                </a:lnTo>
                <a:lnTo>
                  <a:pt x="4951" y="204"/>
                </a:lnTo>
                <a:lnTo>
                  <a:pt x="4956" y="180"/>
                </a:lnTo>
                <a:lnTo>
                  <a:pt x="4948" y="187"/>
                </a:lnTo>
                <a:lnTo>
                  <a:pt x="4939" y="197"/>
                </a:lnTo>
                <a:lnTo>
                  <a:pt x="4929" y="205"/>
                </a:lnTo>
                <a:lnTo>
                  <a:pt x="4919" y="214"/>
                </a:lnTo>
                <a:lnTo>
                  <a:pt x="4909" y="222"/>
                </a:lnTo>
                <a:lnTo>
                  <a:pt x="4899" y="231"/>
                </a:lnTo>
                <a:lnTo>
                  <a:pt x="4888" y="239"/>
                </a:lnTo>
                <a:lnTo>
                  <a:pt x="4878" y="249"/>
                </a:lnTo>
                <a:lnTo>
                  <a:pt x="4871" y="260"/>
                </a:lnTo>
                <a:lnTo>
                  <a:pt x="4861" y="269"/>
                </a:lnTo>
                <a:lnTo>
                  <a:pt x="4854" y="280"/>
                </a:lnTo>
                <a:lnTo>
                  <a:pt x="4847" y="292"/>
                </a:lnTo>
                <a:lnTo>
                  <a:pt x="4839" y="303"/>
                </a:lnTo>
                <a:lnTo>
                  <a:pt x="4831" y="314"/>
                </a:lnTo>
                <a:lnTo>
                  <a:pt x="4824" y="326"/>
                </a:lnTo>
                <a:lnTo>
                  <a:pt x="4816" y="337"/>
                </a:lnTo>
                <a:lnTo>
                  <a:pt x="4809" y="342"/>
                </a:lnTo>
                <a:lnTo>
                  <a:pt x="4802" y="347"/>
                </a:lnTo>
                <a:lnTo>
                  <a:pt x="4795" y="353"/>
                </a:lnTo>
                <a:lnTo>
                  <a:pt x="4788" y="359"/>
                </a:lnTo>
                <a:lnTo>
                  <a:pt x="4780" y="364"/>
                </a:lnTo>
                <a:lnTo>
                  <a:pt x="4774" y="369"/>
                </a:lnTo>
                <a:lnTo>
                  <a:pt x="4767" y="374"/>
                </a:lnTo>
                <a:lnTo>
                  <a:pt x="4760" y="379"/>
                </a:lnTo>
                <a:lnTo>
                  <a:pt x="4755" y="378"/>
                </a:lnTo>
                <a:lnTo>
                  <a:pt x="4750" y="377"/>
                </a:lnTo>
                <a:lnTo>
                  <a:pt x="4745" y="374"/>
                </a:lnTo>
                <a:lnTo>
                  <a:pt x="4741" y="372"/>
                </a:lnTo>
                <a:lnTo>
                  <a:pt x="4736" y="371"/>
                </a:lnTo>
                <a:lnTo>
                  <a:pt x="4732" y="369"/>
                </a:lnTo>
                <a:lnTo>
                  <a:pt x="4726" y="367"/>
                </a:lnTo>
                <a:lnTo>
                  <a:pt x="4721" y="367"/>
                </a:lnTo>
                <a:lnTo>
                  <a:pt x="4698" y="385"/>
                </a:lnTo>
                <a:lnTo>
                  <a:pt x="4677" y="404"/>
                </a:lnTo>
                <a:lnTo>
                  <a:pt x="4656" y="424"/>
                </a:lnTo>
                <a:lnTo>
                  <a:pt x="4634" y="443"/>
                </a:lnTo>
                <a:lnTo>
                  <a:pt x="4611" y="462"/>
                </a:lnTo>
                <a:lnTo>
                  <a:pt x="4587" y="481"/>
                </a:lnTo>
                <a:lnTo>
                  <a:pt x="4565" y="501"/>
                </a:lnTo>
                <a:lnTo>
                  <a:pt x="4541" y="520"/>
                </a:lnTo>
                <a:lnTo>
                  <a:pt x="4530" y="526"/>
                </a:lnTo>
                <a:lnTo>
                  <a:pt x="4521" y="532"/>
                </a:lnTo>
                <a:lnTo>
                  <a:pt x="4510" y="536"/>
                </a:lnTo>
                <a:lnTo>
                  <a:pt x="4501" y="543"/>
                </a:lnTo>
                <a:lnTo>
                  <a:pt x="4490" y="547"/>
                </a:lnTo>
                <a:lnTo>
                  <a:pt x="4482" y="552"/>
                </a:lnTo>
                <a:lnTo>
                  <a:pt x="4472" y="559"/>
                </a:lnTo>
                <a:lnTo>
                  <a:pt x="4463" y="564"/>
                </a:lnTo>
                <a:lnTo>
                  <a:pt x="4457" y="562"/>
                </a:lnTo>
                <a:lnTo>
                  <a:pt x="4451" y="559"/>
                </a:lnTo>
                <a:lnTo>
                  <a:pt x="4444" y="557"/>
                </a:lnTo>
                <a:lnTo>
                  <a:pt x="4440" y="552"/>
                </a:lnTo>
                <a:lnTo>
                  <a:pt x="4433" y="550"/>
                </a:lnTo>
                <a:lnTo>
                  <a:pt x="4429" y="547"/>
                </a:lnTo>
                <a:lnTo>
                  <a:pt x="4423" y="545"/>
                </a:lnTo>
                <a:lnTo>
                  <a:pt x="4417" y="543"/>
                </a:lnTo>
                <a:lnTo>
                  <a:pt x="4391" y="562"/>
                </a:lnTo>
                <a:lnTo>
                  <a:pt x="4366" y="579"/>
                </a:lnTo>
                <a:lnTo>
                  <a:pt x="4340" y="598"/>
                </a:lnTo>
                <a:lnTo>
                  <a:pt x="4315" y="616"/>
                </a:lnTo>
                <a:lnTo>
                  <a:pt x="4291" y="634"/>
                </a:lnTo>
                <a:lnTo>
                  <a:pt x="4264" y="654"/>
                </a:lnTo>
                <a:lnTo>
                  <a:pt x="4239" y="672"/>
                </a:lnTo>
                <a:lnTo>
                  <a:pt x="4214" y="690"/>
                </a:lnTo>
                <a:lnTo>
                  <a:pt x="4187" y="708"/>
                </a:lnTo>
                <a:lnTo>
                  <a:pt x="4162" y="728"/>
                </a:lnTo>
                <a:lnTo>
                  <a:pt x="4137" y="745"/>
                </a:lnTo>
                <a:lnTo>
                  <a:pt x="4111" y="764"/>
                </a:lnTo>
                <a:lnTo>
                  <a:pt x="4086" y="782"/>
                </a:lnTo>
                <a:lnTo>
                  <a:pt x="4060" y="802"/>
                </a:lnTo>
                <a:lnTo>
                  <a:pt x="4035" y="821"/>
                </a:lnTo>
                <a:lnTo>
                  <a:pt x="4009" y="840"/>
                </a:lnTo>
                <a:lnTo>
                  <a:pt x="4003" y="831"/>
                </a:lnTo>
                <a:lnTo>
                  <a:pt x="3996" y="824"/>
                </a:lnTo>
                <a:lnTo>
                  <a:pt x="3990" y="813"/>
                </a:lnTo>
                <a:lnTo>
                  <a:pt x="3986" y="803"/>
                </a:lnTo>
                <a:lnTo>
                  <a:pt x="3996" y="795"/>
                </a:lnTo>
                <a:lnTo>
                  <a:pt x="4005" y="788"/>
                </a:lnTo>
                <a:lnTo>
                  <a:pt x="4015" y="778"/>
                </a:lnTo>
                <a:lnTo>
                  <a:pt x="4023" y="770"/>
                </a:lnTo>
                <a:lnTo>
                  <a:pt x="4034" y="760"/>
                </a:lnTo>
                <a:lnTo>
                  <a:pt x="4043" y="752"/>
                </a:lnTo>
                <a:lnTo>
                  <a:pt x="4054" y="742"/>
                </a:lnTo>
                <a:lnTo>
                  <a:pt x="4064" y="733"/>
                </a:lnTo>
                <a:lnTo>
                  <a:pt x="4071" y="731"/>
                </a:lnTo>
                <a:lnTo>
                  <a:pt x="4079" y="728"/>
                </a:lnTo>
                <a:lnTo>
                  <a:pt x="4086" y="728"/>
                </a:lnTo>
                <a:lnTo>
                  <a:pt x="4096" y="725"/>
                </a:lnTo>
                <a:lnTo>
                  <a:pt x="4103" y="722"/>
                </a:lnTo>
                <a:lnTo>
                  <a:pt x="4110" y="720"/>
                </a:lnTo>
                <a:lnTo>
                  <a:pt x="4120" y="716"/>
                </a:lnTo>
                <a:lnTo>
                  <a:pt x="4127" y="714"/>
                </a:lnTo>
                <a:lnTo>
                  <a:pt x="4131" y="707"/>
                </a:lnTo>
                <a:lnTo>
                  <a:pt x="4136" y="699"/>
                </a:lnTo>
                <a:lnTo>
                  <a:pt x="4141" y="693"/>
                </a:lnTo>
                <a:lnTo>
                  <a:pt x="4147" y="686"/>
                </a:lnTo>
                <a:lnTo>
                  <a:pt x="4151" y="678"/>
                </a:lnTo>
                <a:lnTo>
                  <a:pt x="4156" y="671"/>
                </a:lnTo>
                <a:lnTo>
                  <a:pt x="4162" y="662"/>
                </a:lnTo>
                <a:lnTo>
                  <a:pt x="4168" y="655"/>
                </a:lnTo>
                <a:lnTo>
                  <a:pt x="4178" y="650"/>
                </a:lnTo>
                <a:lnTo>
                  <a:pt x="4186" y="644"/>
                </a:lnTo>
                <a:lnTo>
                  <a:pt x="4197" y="639"/>
                </a:lnTo>
                <a:lnTo>
                  <a:pt x="4207" y="632"/>
                </a:lnTo>
                <a:lnTo>
                  <a:pt x="4216" y="627"/>
                </a:lnTo>
                <a:lnTo>
                  <a:pt x="4225" y="622"/>
                </a:lnTo>
                <a:lnTo>
                  <a:pt x="4236" y="615"/>
                </a:lnTo>
                <a:lnTo>
                  <a:pt x="4245" y="610"/>
                </a:lnTo>
                <a:lnTo>
                  <a:pt x="4252" y="596"/>
                </a:lnTo>
                <a:lnTo>
                  <a:pt x="4260" y="582"/>
                </a:lnTo>
                <a:lnTo>
                  <a:pt x="4266" y="568"/>
                </a:lnTo>
                <a:lnTo>
                  <a:pt x="4274" y="552"/>
                </a:lnTo>
                <a:lnTo>
                  <a:pt x="4280" y="545"/>
                </a:lnTo>
                <a:lnTo>
                  <a:pt x="4288" y="539"/>
                </a:lnTo>
                <a:lnTo>
                  <a:pt x="4295" y="532"/>
                </a:lnTo>
                <a:lnTo>
                  <a:pt x="4301" y="526"/>
                </a:lnTo>
                <a:lnTo>
                  <a:pt x="4309" y="519"/>
                </a:lnTo>
                <a:lnTo>
                  <a:pt x="4317" y="513"/>
                </a:lnTo>
                <a:lnTo>
                  <a:pt x="4325" y="507"/>
                </a:lnTo>
                <a:lnTo>
                  <a:pt x="4333" y="500"/>
                </a:lnTo>
                <a:lnTo>
                  <a:pt x="4326" y="498"/>
                </a:lnTo>
                <a:lnTo>
                  <a:pt x="4321" y="495"/>
                </a:lnTo>
                <a:lnTo>
                  <a:pt x="4315" y="493"/>
                </a:lnTo>
                <a:lnTo>
                  <a:pt x="4309" y="489"/>
                </a:lnTo>
                <a:lnTo>
                  <a:pt x="4303" y="486"/>
                </a:lnTo>
                <a:lnTo>
                  <a:pt x="4297" y="482"/>
                </a:lnTo>
                <a:lnTo>
                  <a:pt x="4292" y="479"/>
                </a:lnTo>
                <a:lnTo>
                  <a:pt x="4286" y="475"/>
                </a:lnTo>
                <a:lnTo>
                  <a:pt x="4297" y="466"/>
                </a:lnTo>
                <a:lnTo>
                  <a:pt x="4308" y="457"/>
                </a:lnTo>
                <a:lnTo>
                  <a:pt x="4319" y="448"/>
                </a:lnTo>
                <a:lnTo>
                  <a:pt x="4332" y="438"/>
                </a:lnTo>
                <a:lnTo>
                  <a:pt x="4343" y="430"/>
                </a:lnTo>
                <a:lnTo>
                  <a:pt x="4355" y="421"/>
                </a:lnTo>
                <a:lnTo>
                  <a:pt x="4366" y="413"/>
                </a:lnTo>
                <a:lnTo>
                  <a:pt x="4378" y="403"/>
                </a:lnTo>
                <a:lnTo>
                  <a:pt x="4383" y="397"/>
                </a:lnTo>
                <a:lnTo>
                  <a:pt x="4391" y="392"/>
                </a:lnTo>
                <a:lnTo>
                  <a:pt x="4400" y="385"/>
                </a:lnTo>
                <a:lnTo>
                  <a:pt x="4405" y="378"/>
                </a:lnTo>
                <a:lnTo>
                  <a:pt x="4414" y="367"/>
                </a:lnTo>
                <a:lnTo>
                  <a:pt x="4425" y="355"/>
                </a:lnTo>
                <a:lnTo>
                  <a:pt x="4432" y="344"/>
                </a:lnTo>
                <a:lnTo>
                  <a:pt x="4440" y="332"/>
                </a:lnTo>
                <a:lnTo>
                  <a:pt x="4450" y="320"/>
                </a:lnTo>
                <a:lnTo>
                  <a:pt x="4458" y="309"/>
                </a:lnTo>
                <a:lnTo>
                  <a:pt x="4467" y="297"/>
                </a:lnTo>
                <a:lnTo>
                  <a:pt x="4476" y="285"/>
                </a:lnTo>
                <a:lnTo>
                  <a:pt x="4454" y="296"/>
                </a:lnTo>
                <a:lnTo>
                  <a:pt x="4434" y="305"/>
                </a:lnTo>
                <a:lnTo>
                  <a:pt x="4413" y="315"/>
                </a:lnTo>
                <a:lnTo>
                  <a:pt x="4393" y="325"/>
                </a:lnTo>
                <a:lnTo>
                  <a:pt x="4371" y="335"/>
                </a:lnTo>
                <a:lnTo>
                  <a:pt x="4350" y="345"/>
                </a:lnTo>
                <a:lnTo>
                  <a:pt x="4329" y="357"/>
                </a:lnTo>
                <a:lnTo>
                  <a:pt x="4308" y="367"/>
                </a:lnTo>
                <a:lnTo>
                  <a:pt x="4303" y="364"/>
                </a:lnTo>
                <a:lnTo>
                  <a:pt x="4299" y="361"/>
                </a:lnTo>
                <a:lnTo>
                  <a:pt x="4294" y="360"/>
                </a:lnTo>
                <a:lnTo>
                  <a:pt x="4290" y="358"/>
                </a:lnTo>
                <a:lnTo>
                  <a:pt x="4284" y="357"/>
                </a:lnTo>
                <a:lnTo>
                  <a:pt x="4279" y="353"/>
                </a:lnTo>
                <a:lnTo>
                  <a:pt x="4275" y="353"/>
                </a:lnTo>
                <a:lnTo>
                  <a:pt x="4270" y="352"/>
                </a:lnTo>
                <a:lnTo>
                  <a:pt x="4276" y="346"/>
                </a:lnTo>
                <a:lnTo>
                  <a:pt x="4284" y="339"/>
                </a:lnTo>
                <a:lnTo>
                  <a:pt x="4290" y="333"/>
                </a:lnTo>
                <a:lnTo>
                  <a:pt x="4295" y="326"/>
                </a:lnTo>
                <a:lnTo>
                  <a:pt x="4301" y="319"/>
                </a:lnTo>
                <a:lnTo>
                  <a:pt x="4308" y="313"/>
                </a:lnTo>
                <a:lnTo>
                  <a:pt x="4315" y="306"/>
                </a:lnTo>
                <a:lnTo>
                  <a:pt x="4323" y="300"/>
                </a:lnTo>
                <a:lnTo>
                  <a:pt x="4342" y="285"/>
                </a:lnTo>
                <a:lnTo>
                  <a:pt x="4364" y="266"/>
                </a:lnTo>
                <a:lnTo>
                  <a:pt x="4389" y="246"/>
                </a:lnTo>
                <a:lnTo>
                  <a:pt x="4417" y="226"/>
                </a:lnTo>
                <a:lnTo>
                  <a:pt x="4444" y="205"/>
                </a:lnTo>
                <a:lnTo>
                  <a:pt x="4470" y="186"/>
                </a:lnTo>
                <a:lnTo>
                  <a:pt x="4493" y="170"/>
                </a:lnTo>
                <a:lnTo>
                  <a:pt x="4509" y="154"/>
                </a:lnTo>
                <a:lnTo>
                  <a:pt x="4513" y="130"/>
                </a:lnTo>
                <a:lnTo>
                  <a:pt x="4510" y="118"/>
                </a:lnTo>
                <a:lnTo>
                  <a:pt x="4503" y="118"/>
                </a:lnTo>
                <a:lnTo>
                  <a:pt x="4494" y="124"/>
                </a:lnTo>
                <a:lnTo>
                  <a:pt x="4481" y="133"/>
                </a:lnTo>
                <a:lnTo>
                  <a:pt x="4470" y="141"/>
                </a:lnTo>
                <a:lnTo>
                  <a:pt x="4461" y="147"/>
                </a:lnTo>
                <a:lnTo>
                  <a:pt x="4454" y="146"/>
                </a:lnTo>
                <a:lnTo>
                  <a:pt x="4444" y="153"/>
                </a:lnTo>
                <a:lnTo>
                  <a:pt x="4431" y="160"/>
                </a:lnTo>
                <a:lnTo>
                  <a:pt x="4415" y="168"/>
                </a:lnTo>
                <a:lnTo>
                  <a:pt x="4400" y="173"/>
                </a:lnTo>
                <a:lnTo>
                  <a:pt x="4383" y="182"/>
                </a:lnTo>
                <a:lnTo>
                  <a:pt x="4367" y="187"/>
                </a:lnTo>
                <a:lnTo>
                  <a:pt x="4353" y="197"/>
                </a:lnTo>
                <a:lnTo>
                  <a:pt x="4342" y="204"/>
                </a:lnTo>
                <a:lnTo>
                  <a:pt x="4338" y="214"/>
                </a:lnTo>
                <a:lnTo>
                  <a:pt x="4335" y="224"/>
                </a:lnTo>
                <a:lnTo>
                  <a:pt x="4332" y="235"/>
                </a:lnTo>
                <a:lnTo>
                  <a:pt x="4329" y="246"/>
                </a:lnTo>
                <a:lnTo>
                  <a:pt x="4323" y="251"/>
                </a:lnTo>
                <a:lnTo>
                  <a:pt x="4318" y="257"/>
                </a:lnTo>
                <a:lnTo>
                  <a:pt x="4312" y="264"/>
                </a:lnTo>
                <a:lnTo>
                  <a:pt x="4306" y="269"/>
                </a:lnTo>
                <a:lnTo>
                  <a:pt x="4297" y="276"/>
                </a:lnTo>
                <a:lnTo>
                  <a:pt x="4292" y="281"/>
                </a:lnTo>
                <a:lnTo>
                  <a:pt x="4284" y="287"/>
                </a:lnTo>
                <a:lnTo>
                  <a:pt x="4276" y="293"/>
                </a:lnTo>
                <a:lnTo>
                  <a:pt x="4270" y="285"/>
                </a:lnTo>
                <a:lnTo>
                  <a:pt x="4266" y="278"/>
                </a:lnTo>
                <a:lnTo>
                  <a:pt x="4260" y="271"/>
                </a:lnTo>
                <a:lnTo>
                  <a:pt x="4252" y="264"/>
                </a:lnTo>
                <a:lnTo>
                  <a:pt x="4247" y="256"/>
                </a:lnTo>
                <a:lnTo>
                  <a:pt x="4239" y="250"/>
                </a:lnTo>
                <a:lnTo>
                  <a:pt x="4232" y="244"/>
                </a:lnTo>
                <a:lnTo>
                  <a:pt x="4227" y="237"/>
                </a:lnTo>
                <a:lnTo>
                  <a:pt x="4236" y="223"/>
                </a:lnTo>
                <a:lnTo>
                  <a:pt x="4243" y="211"/>
                </a:lnTo>
                <a:lnTo>
                  <a:pt x="4250" y="197"/>
                </a:lnTo>
                <a:lnTo>
                  <a:pt x="4260" y="182"/>
                </a:lnTo>
                <a:lnTo>
                  <a:pt x="4270" y="175"/>
                </a:lnTo>
                <a:lnTo>
                  <a:pt x="4278" y="168"/>
                </a:lnTo>
                <a:lnTo>
                  <a:pt x="4287" y="160"/>
                </a:lnTo>
                <a:lnTo>
                  <a:pt x="4295" y="152"/>
                </a:lnTo>
                <a:lnTo>
                  <a:pt x="4304" y="144"/>
                </a:lnTo>
                <a:lnTo>
                  <a:pt x="4313" y="136"/>
                </a:lnTo>
                <a:lnTo>
                  <a:pt x="4321" y="129"/>
                </a:lnTo>
                <a:lnTo>
                  <a:pt x="4329" y="121"/>
                </a:lnTo>
                <a:lnTo>
                  <a:pt x="4336" y="112"/>
                </a:lnTo>
                <a:lnTo>
                  <a:pt x="4340" y="104"/>
                </a:lnTo>
                <a:lnTo>
                  <a:pt x="4346" y="95"/>
                </a:lnTo>
                <a:lnTo>
                  <a:pt x="4352" y="86"/>
                </a:lnTo>
                <a:lnTo>
                  <a:pt x="4358" y="76"/>
                </a:lnTo>
                <a:lnTo>
                  <a:pt x="4363" y="68"/>
                </a:lnTo>
                <a:lnTo>
                  <a:pt x="4369" y="57"/>
                </a:lnTo>
                <a:lnTo>
                  <a:pt x="4376" y="49"/>
                </a:lnTo>
                <a:lnTo>
                  <a:pt x="4366" y="50"/>
                </a:lnTo>
                <a:lnTo>
                  <a:pt x="4356" y="52"/>
                </a:lnTo>
                <a:lnTo>
                  <a:pt x="4346" y="54"/>
                </a:lnTo>
                <a:lnTo>
                  <a:pt x="4336" y="54"/>
                </a:lnTo>
                <a:lnTo>
                  <a:pt x="4325" y="57"/>
                </a:lnTo>
                <a:lnTo>
                  <a:pt x="4315" y="58"/>
                </a:lnTo>
                <a:lnTo>
                  <a:pt x="4304" y="62"/>
                </a:lnTo>
                <a:lnTo>
                  <a:pt x="4294" y="63"/>
                </a:lnTo>
                <a:lnTo>
                  <a:pt x="4297" y="46"/>
                </a:lnTo>
                <a:lnTo>
                  <a:pt x="4301" y="31"/>
                </a:lnTo>
                <a:lnTo>
                  <a:pt x="4303" y="16"/>
                </a:lnTo>
                <a:lnTo>
                  <a:pt x="4306" y="0"/>
                </a:lnTo>
                <a:lnTo>
                  <a:pt x="4295" y="6"/>
                </a:lnTo>
                <a:lnTo>
                  <a:pt x="4286" y="13"/>
                </a:lnTo>
                <a:lnTo>
                  <a:pt x="4275" y="19"/>
                </a:lnTo>
                <a:lnTo>
                  <a:pt x="4266" y="26"/>
                </a:lnTo>
                <a:lnTo>
                  <a:pt x="4256" y="34"/>
                </a:lnTo>
                <a:lnTo>
                  <a:pt x="4247" y="42"/>
                </a:lnTo>
                <a:lnTo>
                  <a:pt x="4239" y="50"/>
                </a:lnTo>
                <a:lnTo>
                  <a:pt x="4228" y="57"/>
                </a:lnTo>
                <a:lnTo>
                  <a:pt x="4223" y="66"/>
                </a:lnTo>
                <a:lnTo>
                  <a:pt x="4218" y="76"/>
                </a:lnTo>
                <a:lnTo>
                  <a:pt x="4211" y="86"/>
                </a:lnTo>
                <a:lnTo>
                  <a:pt x="4207" y="97"/>
                </a:lnTo>
                <a:lnTo>
                  <a:pt x="4201" y="107"/>
                </a:lnTo>
                <a:lnTo>
                  <a:pt x="4196" y="118"/>
                </a:lnTo>
                <a:lnTo>
                  <a:pt x="4190" y="129"/>
                </a:lnTo>
                <a:lnTo>
                  <a:pt x="4185" y="140"/>
                </a:lnTo>
                <a:lnTo>
                  <a:pt x="4176" y="140"/>
                </a:lnTo>
                <a:lnTo>
                  <a:pt x="4168" y="140"/>
                </a:lnTo>
                <a:lnTo>
                  <a:pt x="4158" y="140"/>
                </a:lnTo>
                <a:lnTo>
                  <a:pt x="4151" y="140"/>
                </a:lnTo>
                <a:lnTo>
                  <a:pt x="4141" y="140"/>
                </a:lnTo>
                <a:lnTo>
                  <a:pt x="4134" y="140"/>
                </a:lnTo>
                <a:lnTo>
                  <a:pt x="4125" y="140"/>
                </a:lnTo>
                <a:lnTo>
                  <a:pt x="4116" y="139"/>
                </a:lnTo>
                <a:lnTo>
                  <a:pt x="4102" y="150"/>
                </a:lnTo>
                <a:lnTo>
                  <a:pt x="4086" y="162"/>
                </a:lnTo>
                <a:lnTo>
                  <a:pt x="4071" y="173"/>
                </a:lnTo>
                <a:lnTo>
                  <a:pt x="4057" y="184"/>
                </a:lnTo>
                <a:lnTo>
                  <a:pt x="4041" y="196"/>
                </a:lnTo>
                <a:lnTo>
                  <a:pt x="4026" y="207"/>
                </a:lnTo>
                <a:lnTo>
                  <a:pt x="4012" y="218"/>
                </a:lnTo>
                <a:lnTo>
                  <a:pt x="3994" y="230"/>
                </a:lnTo>
                <a:lnTo>
                  <a:pt x="3946" y="264"/>
                </a:lnTo>
                <a:lnTo>
                  <a:pt x="3897" y="295"/>
                </a:lnTo>
                <a:lnTo>
                  <a:pt x="3849" y="323"/>
                </a:lnTo>
                <a:lnTo>
                  <a:pt x="3800" y="349"/>
                </a:lnTo>
                <a:lnTo>
                  <a:pt x="3751" y="376"/>
                </a:lnTo>
                <a:lnTo>
                  <a:pt x="3703" y="401"/>
                </a:lnTo>
                <a:lnTo>
                  <a:pt x="3654" y="427"/>
                </a:lnTo>
                <a:lnTo>
                  <a:pt x="3605" y="451"/>
                </a:lnTo>
                <a:lnTo>
                  <a:pt x="3557" y="480"/>
                </a:lnTo>
                <a:lnTo>
                  <a:pt x="3509" y="511"/>
                </a:lnTo>
                <a:lnTo>
                  <a:pt x="3461" y="544"/>
                </a:lnTo>
                <a:lnTo>
                  <a:pt x="3413" y="579"/>
                </a:lnTo>
                <a:lnTo>
                  <a:pt x="3366" y="622"/>
                </a:lnTo>
                <a:lnTo>
                  <a:pt x="3319" y="667"/>
                </a:lnTo>
                <a:lnTo>
                  <a:pt x="3271" y="719"/>
                </a:lnTo>
                <a:lnTo>
                  <a:pt x="3223" y="776"/>
                </a:lnTo>
                <a:lnTo>
                  <a:pt x="3178" y="806"/>
                </a:lnTo>
                <a:lnTo>
                  <a:pt x="3144" y="829"/>
                </a:lnTo>
                <a:lnTo>
                  <a:pt x="3118" y="846"/>
                </a:lnTo>
                <a:lnTo>
                  <a:pt x="3101" y="856"/>
                </a:lnTo>
                <a:lnTo>
                  <a:pt x="3092" y="859"/>
                </a:lnTo>
                <a:lnTo>
                  <a:pt x="3090" y="858"/>
                </a:lnTo>
                <a:lnTo>
                  <a:pt x="3092" y="853"/>
                </a:lnTo>
                <a:lnTo>
                  <a:pt x="3100" y="843"/>
                </a:lnTo>
                <a:lnTo>
                  <a:pt x="3109" y="834"/>
                </a:lnTo>
                <a:lnTo>
                  <a:pt x="3121" y="821"/>
                </a:lnTo>
                <a:lnTo>
                  <a:pt x="3135" y="808"/>
                </a:lnTo>
                <a:lnTo>
                  <a:pt x="3149" y="795"/>
                </a:lnTo>
                <a:lnTo>
                  <a:pt x="3160" y="783"/>
                </a:lnTo>
                <a:lnTo>
                  <a:pt x="3171" y="772"/>
                </a:lnTo>
                <a:lnTo>
                  <a:pt x="3178" y="764"/>
                </a:lnTo>
                <a:lnTo>
                  <a:pt x="3180" y="760"/>
                </a:lnTo>
                <a:lnTo>
                  <a:pt x="3203" y="748"/>
                </a:lnTo>
                <a:lnTo>
                  <a:pt x="3222" y="738"/>
                </a:lnTo>
                <a:lnTo>
                  <a:pt x="3235" y="728"/>
                </a:lnTo>
                <a:lnTo>
                  <a:pt x="3243" y="722"/>
                </a:lnTo>
                <a:lnTo>
                  <a:pt x="3248" y="719"/>
                </a:lnTo>
                <a:lnTo>
                  <a:pt x="3251" y="714"/>
                </a:lnTo>
                <a:lnTo>
                  <a:pt x="3248" y="712"/>
                </a:lnTo>
                <a:lnTo>
                  <a:pt x="3245" y="711"/>
                </a:lnTo>
                <a:lnTo>
                  <a:pt x="3241" y="711"/>
                </a:lnTo>
                <a:lnTo>
                  <a:pt x="3237" y="711"/>
                </a:lnTo>
                <a:lnTo>
                  <a:pt x="3231" y="710"/>
                </a:lnTo>
                <a:lnTo>
                  <a:pt x="3227" y="708"/>
                </a:lnTo>
                <a:lnTo>
                  <a:pt x="3225" y="706"/>
                </a:lnTo>
                <a:lnTo>
                  <a:pt x="3225" y="703"/>
                </a:lnTo>
                <a:lnTo>
                  <a:pt x="3227" y="696"/>
                </a:lnTo>
                <a:lnTo>
                  <a:pt x="3232" y="690"/>
                </a:lnTo>
                <a:lnTo>
                  <a:pt x="3241" y="680"/>
                </a:lnTo>
                <a:lnTo>
                  <a:pt x="3253" y="667"/>
                </a:lnTo>
                <a:lnTo>
                  <a:pt x="3271" y="654"/>
                </a:lnTo>
                <a:lnTo>
                  <a:pt x="3294" y="635"/>
                </a:lnTo>
                <a:lnTo>
                  <a:pt x="3322" y="615"/>
                </a:lnTo>
                <a:lnTo>
                  <a:pt x="3358" y="591"/>
                </a:lnTo>
                <a:lnTo>
                  <a:pt x="3399" y="562"/>
                </a:lnTo>
                <a:lnTo>
                  <a:pt x="3448" y="530"/>
                </a:lnTo>
                <a:lnTo>
                  <a:pt x="3505" y="491"/>
                </a:lnTo>
                <a:lnTo>
                  <a:pt x="3570" y="449"/>
                </a:lnTo>
                <a:lnTo>
                  <a:pt x="3645" y="403"/>
                </a:lnTo>
                <a:lnTo>
                  <a:pt x="3730" y="349"/>
                </a:lnTo>
                <a:lnTo>
                  <a:pt x="3824" y="293"/>
                </a:lnTo>
                <a:lnTo>
                  <a:pt x="3931" y="228"/>
                </a:lnTo>
                <a:lnTo>
                  <a:pt x="4047" y="157"/>
                </a:lnTo>
                <a:lnTo>
                  <a:pt x="4075" y="139"/>
                </a:lnTo>
                <a:lnTo>
                  <a:pt x="4098" y="121"/>
                </a:lnTo>
                <a:lnTo>
                  <a:pt x="4115" y="104"/>
                </a:lnTo>
                <a:lnTo>
                  <a:pt x="4129" y="88"/>
                </a:lnTo>
                <a:lnTo>
                  <a:pt x="4137" y="74"/>
                </a:lnTo>
                <a:lnTo>
                  <a:pt x="4141" y="64"/>
                </a:lnTo>
                <a:lnTo>
                  <a:pt x="4141" y="56"/>
                </a:lnTo>
                <a:lnTo>
                  <a:pt x="4137" y="54"/>
                </a:lnTo>
                <a:lnTo>
                  <a:pt x="4111" y="58"/>
                </a:lnTo>
                <a:lnTo>
                  <a:pt x="4084" y="72"/>
                </a:lnTo>
                <a:lnTo>
                  <a:pt x="4057" y="92"/>
                </a:lnTo>
                <a:lnTo>
                  <a:pt x="4029" y="112"/>
                </a:lnTo>
                <a:lnTo>
                  <a:pt x="4005" y="132"/>
                </a:lnTo>
                <a:lnTo>
                  <a:pt x="3983" y="146"/>
                </a:lnTo>
                <a:lnTo>
                  <a:pt x="3966" y="150"/>
                </a:lnTo>
                <a:lnTo>
                  <a:pt x="3953" y="139"/>
                </a:lnTo>
                <a:lnTo>
                  <a:pt x="3940" y="162"/>
                </a:lnTo>
                <a:lnTo>
                  <a:pt x="3938" y="170"/>
                </a:lnTo>
                <a:lnTo>
                  <a:pt x="3940" y="168"/>
                </a:lnTo>
                <a:lnTo>
                  <a:pt x="3943" y="158"/>
                </a:lnTo>
                <a:lnTo>
                  <a:pt x="3941" y="150"/>
                </a:lnTo>
                <a:lnTo>
                  <a:pt x="3927" y="150"/>
                </a:lnTo>
                <a:lnTo>
                  <a:pt x="3895" y="160"/>
                </a:lnTo>
                <a:lnTo>
                  <a:pt x="3840" y="186"/>
                </a:lnTo>
                <a:lnTo>
                  <a:pt x="3822" y="197"/>
                </a:lnTo>
                <a:lnTo>
                  <a:pt x="3802" y="207"/>
                </a:lnTo>
                <a:lnTo>
                  <a:pt x="3781" y="219"/>
                </a:lnTo>
                <a:lnTo>
                  <a:pt x="3757" y="234"/>
                </a:lnTo>
                <a:lnTo>
                  <a:pt x="3734" y="249"/>
                </a:lnTo>
                <a:lnTo>
                  <a:pt x="3708" y="264"/>
                </a:lnTo>
                <a:lnTo>
                  <a:pt x="3681" y="281"/>
                </a:lnTo>
                <a:lnTo>
                  <a:pt x="3654" y="299"/>
                </a:lnTo>
                <a:lnTo>
                  <a:pt x="3624" y="317"/>
                </a:lnTo>
                <a:lnTo>
                  <a:pt x="3595" y="335"/>
                </a:lnTo>
                <a:lnTo>
                  <a:pt x="3566" y="355"/>
                </a:lnTo>
                <a:lnTo>
                  <a:pt x="3534" y="376"/>
                </a:lnTo>
                <a:lnTo>
                  <a:pt x="3504" y="395"/>
                </a:lnTo>
                <a:lnTo>
                  <a:pt x="3473" y="416"/>
                </a:lnTo>
                <a:lnTo>
                  <a:pt x="3440" y="437"/>
                </a:lnTo>
                <a:lnTo>
                  <a:pt x="3409" y="459"/>
                </a:lnTo>
                <a:lnTo>
                  <a:pt x="3378" y="480"/>
                </a:lnTo>
                <a:lnTo>
                  <a:pt x="3344" y="501"/>
                </a:lnTo>
                <a:lnTo>
                  <a:pt x="3314" y="523"/>
                </a:lnTo>
                <a:lnTo>
                  <a:pt x="3283" y="544"/>
                </a:lnTo>
                <a:lnTo>
                  <a:pt x="3252" y="564"/>
                </a:lnTo>
                <a:lnTo>
                  <a:pt x="3222" y="586"/>
                </a:lnTo>
                <a:lnTo>
                  <a:pt x="3194" y="605"/>
                </a:lnTo>
                <a:lnTo>
                  <a:pt x="3165" y="626"/>
                </a:lnTo>
                <a:lnTo>
                  <a:pt x="3137" y="644"/>
                </a:lnTo>
                <a:lnTo>
                  <a:pt x="3111" y="662"/>
                </a:lnTo>
                <a:lnTo>
                  <a:pt x="3086" y="680"/>
                </a:lnTo>
                <a:lnTo>
                  <a:pt x="3062" y="696"/>
                </a:lnTo>
                <a:lnTo>
                  <a:pt x="3038" y="714"/>
                </a:lnTo>
                <a:lnTo>
                  <a:pt x="3018" y="728"/>
                </a:lnTo>
                <a:lnTo>
                  <a:pt x="2998" y="742"/>
                </a:lnTo>
                <a:lnTo>
                  <a:pt x="2981" y="754"/>
                </a:lnTo>
                <a:lnTo>
                  <a:pt x="2931" y="790"/>
                </a:lnTo>
                <a:lnTo>
                  <a:pt x="2879" y="826"/>
                </a:lnTo>
                <a:lnTo>
                  <a:pt x="2830" y="860"/>
                </a:lnTo>
                <a:lnTo>
                  <a:pt x="2781" y="893"/>
                </a:lnTo>
                <a:lnTo>
                  <a:pt x="2732" y="927"/>
                </a:lnTo>
                <a:lnTo>
                  <a:pt x="2684" y="959"/>
                </a:lnTo>
                <a:lnTo>
                  <a:pt x="2636" y="991"/>
                </a:lnTo>
                <a:lnTo>
                  <a:pt x="2590" y="1023"/>
                </a:lnTo>
                <a:lnTo>
                  <a:pt x="2544" y="1055"/>
                </a:lnTo>
                <a:lnTo>
                  <a:pt x="2499" y="1087"/>
                </a:lnTo>
                <a:lnTo>
                  <a:pt x="2453" y="1118"/>
                </a:lnTo>
                <a:lnTo>
                  <a:pt x="2409" y="1149"/>
                </a:lnTo>
                <a:lnTo>
                  <a:pt x="2365" y="1178"/>
                </a:lnTo>
                <a:lnTo>
                  <a:pt x="2321" y="1210"/>
                </a:lnTo>
                <a:lnTo>
                  <a:pt x="2280" y="1242"/>
                </a:lnTo>
                <a:lnTo>
                  <a:pt x="2238" y="1272"/>
                </a:lnTo>
                <a:lnTo>
                  <a:pt x="2214" y="1295"/>
                </a:lnTo>
                <a:lnTo>
                  <a:pt x="2192" y="1317"/>
                </a:lnTo>
                <a:lnTo>
                  <a:pt x="2170" y="1340"/>
                </a:lnTo>
                <a:lnTo>
                  <a:pt x="2149" y="1364"/>
                </a:lnTo>
                <a:lnTo>
                  <a:pt x="2129" y="1388"/>
                </a:lnTo>
                <a:lnTo>
                  <a:pt x="2109" y="1412"/>
                </a:lnTo>
                <a:lnTo>
                  <a:pt x="2092" y="1436"/>
                </a:lnTo>
                <a:lnTo>
                  <a:pt x="2073" y="1460"/>
                </a:lnTo>
                <a:lnTo>
                  <a:pt x="2053" y="1484"/>
                </a:lnTo>
                <a:lnTo>
                  <a:pt x="2036" y="1509"/>
                </a:lnTo>
                <a:lnTo>
                  <a:pt x="2017" y="1533"/>
                </a:lnTo>
                <a:lnTo>
                  <a:pt x="1999" y="1555"/>
                </a:lnTo>
                <a:lnTo>
                  <a:pt x="1980" y="1580"/>
                </a:lnTo>
                <a:lnTo>
                  <a:pt x="1961" y="1601"/>
                </a:lnTo>
                <a:lnTo>
                  <a:pt x="1941" y="1624"/>
                </a:lnTo>
                <a:lnTo>
                  <a:pt x="1921" y="1645"/>
                </a:lnTo>
                <a:lnTo>
                  <a:pt x="1898" y="1667"/>
                </a:lnTo>
                <a:lnTo>
                  <a:pt x="1874" y="1695"/>
                </a:lnTo>
                <a:lnTo>
                  <a:pt x="1849" y="1727"/>
                </a:lnTo>
                <a:lnTo>
                  <a:pt x="1824" y="1763"/>
                </a:lnTo>
                <a:lnTo>
                  <a:pt x="1799" y="1797"/>
                </a:lnTo>
                <a:lnTo>
                  <a:pt x="1775" y="1829"/>
                </a:lnTo>
                <a:lnTo>
                  <a:pt x="1753" y="1857"/>
                </a:lnTo>
                <a:lnTo>
                  <a:pt x="1733" y="1877"/>
                </a:lnTo>
                <a:lnTo>
                  <a:pt x="1705" y="1898"/>
                </a:lnTo>
                <a:lnTo>
                  <a:pt x="1686" y="1913"/>
                </a:lnTo>
                <a:lnTo>
                  <a:pt x="1673" y="1923"/>
                </a:lnTo>
                <a:lnTo>
                  <a:pt x="1663" y="1930"/>
                </a:lnTo>
                <a:lnTo>
                  <a:pt x="1653" y="1937"/>
                </a:lnTo>
                <a:lnTo>
                  <a:pt x="1641" y="1947"/>
                </a:lnTo>
                <a:lnTo>
                  <a:pt x="1627" y="1961"/>
                </a:lnTo>
                <a:lnTo>
                  <a:pt x="1605" y="1983"/>
                </a:lnTo>
                <a:lnTo>
                  <a:pt x="1583" y="2019"/>
                </a:lnTo>
                <a:lnTo>
                  <a:pt x="1564" y="2054"/>
                </a:lnTo>
                <a:lnTo>
                  <a:pt x="1546" y="2092"/>
                </a:lnTo>
                <a:lnTo>
                  <a:pt x="1530" y="2133"/>
                </a:lnTo>
                <a:lnTo>
                  <a:pt x="1514" y="2170"/>
                </a:lnTo>
                <a:lnTo>
                  <a:pt x="1497" y="2208"/>
                </a:lnTo>
                <a:lnTo>
                  <a:pt x="1482" y="2245"/>
                </a:lnTo>
                <a:lnTo>
                  <a:pt x="1466" y="2279"/>
                </a:lnTo>
                <a:lnTo>
                  <a:pt x="1450" y="2250"/>
                </a:lnTo>
                <a:lnTo>
                  <a:pt x="1431" y="2220"/>
                </a:lnTo>
                <a:lnTo>
                  <a:pt x="1412" y="2189"/>
                </a:lnTo>
                <a:lnTo>
                  <a:pt x="1391" y="2158"/>
                </a:lnTo>
                <a:lnTo>
                  <a:pt x="1368" y="2129"/>
                </a:lnTo>
                <a:lnTo>
                  <a:pt x="1347" y="2098"/>
                </a:lnTo>
                <a:lnTo>
                  <a:pt x="1324" y="2069"/>
                </a:lnTo>
                <a:lnTo>
                  <a:pt x="1301" y="2039"/>
                </a:lnTo>
                <a:lnTo>
                  <a:pt x="1278" y="2008"/>
                </a:lnTo>
                <a:lnTo>
                  <a:pt x="1256" y="1977"/>
                </a:lnTo>
                <a:lnTo>
                  <a:pt x="1236" y="1948"/>
                </a:lnTo>
                <a:lnTo>
                  <a:pt x="1217" y="1917"/>
                </a:lnTo>
                <a:lnTo>
                  <a:pt x="1199" y="1888"/>
                </a:lnTo>
                <a:lnTo>
                  <a:pt x="1184" y="1858"/>
                </a:lnTo>
                <a:lnTo>
                  <a:pt x="1170" y="1827"/>
                </a:lnTo>
                <a:lnTo>
                  <a:pt x="1161" y="1798"/>
                </a:lnTo>
                <a:lnTo>
                  <a:pt x="1145" y="1757"/>
                </a:lnTo>
                <a:lnTo>
                  <a:pt x="1128" y="1713"/>
                </a:lnTo>
                <a:lnTo>
                  <a:pt x="1109" y="1667"/>
                </a:lnTo>
                <a:lnTo>
                  <a:pt x="1091" y="1621"/>
                </a:lnTo>
                <a:lnTo>
                  <a:pt x="1072" y="1575"/>
                </a:lnTo>
                <a:lnTo>
                  <a:pt x="1054" y="1529"/>
                </a:lnTo>
                <a:lnTo>
                  <a:pt x="1037" y="1484"/>
                </a:lnTo>
                <a:lnTo>
                  <a:pt x="1024" y="1441"/>
                </a:lnTo>
                <a:lnTo>
                  <a:pt x="1000" y="1451"/>
                </a:lnTo>
                <a:lnTo>
                  <a:pt x="978" y="1462"/>
                </a:lnTo>
                <a:lnTo>
                  <a:pt x="955" y="1470"/>
                </a:lnTo>
                <a:lnTo>
                  <a:pt x="933" y="1480"/>
                </a:lnTo>
                <a:lnTo>
                  <a:pt x="910" y="1488"/>
                </a:lnTo>
                <a:lnTo>
                  <a:pt x="888" y="1496"/>
                </a:lnTo>
                <a:lnTo>
                  <a:pt x="865" y="1504"/>
                </a:lnTo>
                <a:lnTo>
                  <a:pt x="842" y="1514"/>
                </a:lnTo>
                <a:lnTo>
                  <a:pt x="825" y="1522"/>
                </a:lnTo>
                <a:lnTo>
                  <a:pt x="806" y="1530"/>
                </a:lnTo>
                <a:lnTo>
                  <a:pt x="789" y="1539"/>
                </a:lnTo>
                <a:lnTo>
                  <a:pt x="771" y="1548"/>
                </a:lnTo>
                <a:lnTo>
                  <a:pt x="753" y="1555"/>
                </a:lnTo>
                <a:lnTo>
                  <a:pt x="736" y="1565"/>
                </a:lnTo>
                <a:lnTo>
                  <a:pt x="719" y="1572"/>
                </a:lnTo>
                <a:lnTo>
                  <a:pt x="701" y="1581"/>
                </a:lnTo>
                <a:lnTo>
                  <a:pt x="683" y="1589"/>
                </a:lnTo>
                <a:lnTo>
                  <a:pt x="665" y="1598"/>
                </a:lnTo>
                <a:lnTo>
                  <a:pt x="649" y="1605"/>
                </a:lnTo>
                <a:lnTo>
                  <a:pt x="632" y="1615"/>
                </a:lnTo>
                <a:lnTo>
                  <a:pt x="614" y="1621"/>
                </a:lnTo>
                <a:lnTo>
                  <a:pt x="598" y="1631"/>
                </a:lnTo>
                <a:lnTo>
                  <a:pt x="581" y="1638"/>
                </a:lnTo>
                <a:lnTo>
                  <a:pt x="564" y="1647"/>
                </a:lnTo>
                <a:lnTo>
                  <a:pt x="561" y="1647"/>
                </a:lnTo>
                <a:lnTo>
                  <a:pt x="552" y="1647"/>
                </a:lnTo>
                <a:lnTo>
                  <a:pt x="538" y="1649"/>
                </a:lnTo>
                <a:lnTo>
                  <a:pt x="521" y="1653"/>
                </a:lnTo>
                <a:lnTo>
                  <a:pt x="501" y="1658"/>
                </a:lnTo>
                <a:lnTo>
                  <a:pt x="478" y="1664"/>
                </a:lnTo>
                <a:lnTo>
                  <a:pt x="454" y="1671"/>
                </a:lnTo>
                <a:lnTo>
                  <a:pt x="429" y="1679"/>
                </a:lnTo>
                <a:lnTo>
                  <a:pt x="404" y="1685"/>
                </a:lnTo>
                <a:lnTo>
                  <a:pt x="380" y="1693"/>
                </a:lnTo>
                <a:lnTo>
                  <a:pt x="358" y="1700"/>
                </a:lnTo>
                <a:lnTo>
                  <a:pt x="339" y="1704"/>
                </a:lnTo>
                <a:lnTo>
                  <a:pt x="322" y="1709"/>
                </a:lnTo>
                <a:lnTo>
                  <a:pt x="310" y="1713"/>
                </a:lnTo>
                <a:lnTo>
                  <a:pt x="303" y="1713"/>
                </a:lnTo>
                <a:lnTo>
                  <a:pt x="300" y="1711"/>
                </a:lnTo>
                <a:lnTo>
                  <a:pt x="280" y="1723"/>
                </a:lnTo>
                <a:lnTo>
                  <a:pt x="261" y="1733"/>
                </a:lnTo>
                <a:lnTo>
                  <a:pt x="241" y="1745"/>
                </a:lnTo>
                <a:lnTo>
                  <a:pt x="223" y="1757"/>
                </a:lnTo>
                <a:lnTo>
                  <a:pt x="202" y="1767"/>
                </a:lnTo>
                <a:lnTo>
                  <a:pt x="184" y="1778"/>
                </a:lnTo>
                <a:lnTo>
                  <a:pt x="164" y="1789"/>
                </a:lnTo>
                <a:lnTo>
                  <a:pt x="145" y="1800"/>
                </a:lnTo>
                <a:lnTo>
                  <a:pt x="126" y="1812"/>
                </a:lnTo>
                <a:lnTo>
                  <a:pt x="107" y="1824"/>
                </a:lnTo>
                <a:lnTo>
                  <a:pt x="89" y="1834"/>
                </a:lnTo>
                <a:lnTo>
                  <a:pt x="71" y="1846"/>
                </a:lnTo>
                <a:lnTo>
                  <a:pt x="53" y="1857"/>
                </a:lnTo>
                <a:lnTo>
                  <a:pt x="35" y="1868"/>
                </a:lnTo>
                <a:lnTo>
                  <a:pt x="18" y="1879"/>
                </a:lnTo>
                <a:lnTo>
                  <a:pt x="0" y="1891"/>
                </a:lnTo>
                <a:close/>
              </a:path>
            </a:pathLst>
          </a:cu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lIns="88494" tIns="44248" rIns="88494" bIns="44248"/>
          <a:lstStyle/>
          <a:p>
            <a:pPr marL="0" marR="0" lvl="0" indent="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6C0050"/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cxnSp>
        <p:nvCxnSpPr>
          <p:cNvPr id="318" name="꺾인 연결선 317"/>
          <p:cNvCxnSpPr>
            <a:cxnSpLocks/>
          </p:cNvCxnSpPr>
          <p:nvPr/>
        </p:nvCxnSpPr>
        <p:spPr>
          <a:xfrm rot="5400000">
            <a:off x="3558104" y="1799362"/>
            <a:ext cx="216000" cy="4515391"/>
          </a:xfrm>
          <a:prstGeom prst="bentConnector3">
            <a:avLst>
              <a:gd name="adj1" fmla="val 38296"/>
            </a:avLst>
          </a:prstGeom>
          <a:ln w="6350">
            <a:solidFill>
              <a:srgbClr val="27008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" name="꺾인 연결선 318"/>
          <p:cNvCxnSpPr>
            <a:cxnSpLocks/>
          </p:cNvCxnSpPr>
          <p:nvPr/>
        </p:nvCxnSpPr>
        <p:spPr>
          <a:xfrm rot="5400000">
            <a:off x="4975213" y="3216934"/>
            <a:ext cx="257438" cy="1620000"/>
          </a:xfrm>
          <a:prstGeom prst="bentConnector3">
            <a:avLst>
              <a:gd name="adj1" fmla="val 50000"/>
            </a:avLst>
          </a:prstGeom>
          <a:ln w="6350">
            <a:solidFill>
              <a:srgbClr val="27008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꺾인 연결선 320"/>
          <p:cNvCxnSpPr/>
          <p:nvPr/>
        </p:nvCxnSpPr>
        <p:spPr>
          <a:xfrm rot="16200000" flipH="1">
            <a:off x="5791960" y="4034451"/>
            <a:ext cx="252000" cy="1"/>
          </a:xfrm>
          <a:prstGeom prst="bentConnector3">
            <a:avLst>
              <a:gd name="adj1" fmla="val 50000"/>
            </a:avLst>
          </a:prstGeom>
          <a:ln w="6350">
            <a:solidFill>
              <a:srgbClr val="27008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6" name="모서리가 둥근 직사각형 345"/>
          <p:cNvSpPr/>
          <p:nvPr/>
        </p:nvSpPr>
        <p:spPr>
          <a:xfrm>
            <a:off x="328658" y="4213618"/>
            <a:ext cx="2159500" cy="2210819"/>
          </a:xfrm>
          <a:prstGeom prst="roundRect">
            <a:avLst>
              <a:gd name="adj" fmla="val 3213"/>
            </a:avLst>
          </a:prstGeom>
          <a:noFill/>
          <a:ln w="6350"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/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40" name="모서리가 둥근 직사각형 339"/>
          <p:cNvSpPr/>
          <p:nvPr/>
        </p:nvSpPr>
        <p:spPr>
          <a:xfrm>
            <a:off x="4961504" y="4135292"/>
            <a:ext cx="2159500" cy="2199181"/>
          </a:xfrm>
          <a:prstGeom prst="roundRect">
            <a:avLst>
              <a:gd name="adj" fmla="val 3213"/>
            </a:avLst>
          </a:prstGeom>
          <a:noFill/>
          <a:ln w="6350"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/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328" name="모서리가 둥근 직사각형 327"/>
          <p:cNvSpPr/>
          <p:nvPr/>
        </p:nvSpPr>
        <p:spPr>
          <a:xfrm>
            <a:off x="2635577" y="4145535"/>
            <a:ext cx="2159500" cy="2210817"/>
          </a:xfrm>
          <a:prstGeom prst="roundRect">
            <a:avLst>
              <a:gd name="adj" fmla="val 3213"/>
            </a:avLst>
          </a:prstGeom>
          <a:noFill/>
          <a:ln w="6350">
            <a:noFill/>
            <a:headEnd/>
            <a:tailEnd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/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pic>
        <p:nvPicPr>
          <p:cNvPr id="659" name="그래픽 3">
            <a:extLst>
              <a:ext uri="{FF2B5EF4-FFF2-40B4-BE49-F238E27FC236}">
                <a16:creationId xmlns:a16="http://schemas.microsoft.com/office/drawing/2014/main" id="{5414371D-C861-46B9-FF9B-5FE04D9F73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9433" y="3589401"/>
            <a:ext cx="2228731" cy="29869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39" y="4259580"/>
            <a:ext cx="1854200" cy="21373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619" y="4284980"/>
            <a:ext cx="2006600" cy="18473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149" y="4234180"/>
            <a:ext cx="2057400" cy="19723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114" y="4936798"/>
            <a:ext cx="1778000" cy="205464"/>
          </a:xfrm>
          <a:prstGeom prst="rect">
            <a:avLst/>
          </a:prstGeom>
        </p:spPr>
      </p:pic>
      <p:pic>
        <p:nvPicPr>
          <p:cNvPr id="325" name="Picture 11" descr="pasted-image.png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1704" y="4400671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6" name="직사각형 315">
            <a:extLst>
              <a:ext uri="{FF2B5EF4-FFF2-40B4-BE49-F238E27FC236}">
                <a16:creationId xmlns:a16="http://schemas.microsoft.com/office/drawing/2014/main" id="{4D82FA24-BAEB-A3AB-C2CE-052F7368F719}"/>
              </a:ext>
            </a:extLst>
          </p:cNvPr>
          <p:cNvSpPr/>
          <p:nvPr/>
        </p:nvSpPr>
        <p:spPr>
          <a:xfrm>
            <a:off x="-12050" y="1105197"/>
            <a:ext cx="12225269" cy="2327318"/>
          </a:xfrm>
          <a:prstGeom prst="rect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43" name="그룹 342"/>
          <p:cNvGrpSpPr/>
          <p:nvPr/>
        </p:nvGrpSpPr>
        <p:grpSpPr>
          <a:xfrm>
            <a:off x="7647574" y="1391813"/>
            <a:ext cx="4335921" cy="1949327"/>
            <a:chOff x="678390" y="1038562"/>
            <a:chExt cx="7787220" cy="3984215"/>
          </a:xfrm>
          <a:solidFill>
            <a:schemeClr val="bg1">
              <a:lumMod val="75000"/>
            </a:schemeClr>
          </a:solidFill>
        </p:grpSpPr>
        <p:grpSp>
          <p:nvGrpSpPr>
            <p:cNvPr id="344" name="그룹 343"/>
            <p:cNvGrpSpPr/>
            <p:nvPr/>
          </p:nvGrpSpPr>
          <p:grpSpPr>
            <a:xfrm>
              <a:off x="828821" y="1072171"/>
              <a:ext cx="4087253" cy="1574726"/>
              <a:chOff x="691659" y="1220668"/>
              <a:chExt cx="4237022" cy="1632429"/>
            </a:xfrm>
            <a:grpFill/>
          </p:grpSpPr>
          <p:sp>
            <p:nvSpPr>
              <p:cNvPr id="851" name="Freeform 863"/>
              <p:cNvSpPr>
                <a:spLocks/>
              </p:cNvSpPr>
              <p:nvPr/>
            </p:nvSpPr>
            <p:spPr bwMode="auto">
              <a:xfrm>
                <a:off x="1320412" y="1419745"/>
                <a:ext cx="3608269" cy="1318884"/>
              </a:xfrm>
              <a:custGeom>
                <a:avLst/>
                <a:gdLst>
                  <a:gd name="T0" fmla="*/ 2147483647 w 2784"/>
                  <a:gd name="T1" fmla="*/ 2147483647 h 890"/>
                  <a:gd name="T2" fmla="*/ 2147483647 w 2784"/>
                  <a:gd name="T3" fmla="*/ 2147483647 h 890"/>
                  <a:gd name="T4" fmla="*/ 2147483647 w 2784"/>
                  <a:gd name="T5" fmla="*/ 2147483647 h 890"/>
                  <a:gd name="T6" fmla="*/ 2147483647 w 2784"/>
                  <a:gd name="T7" fmla="*/ 2147483647 h 890"/>
                  <a:gd name="T8" fmla="*/ 2147483647 w 2784"/>
                  <a:gd name="T9" fmla="*/ 2147483647 h 890"/>
                  <a:gd name="T10" fmla="*/ 2147483647 w 2784"/>
                  <a:gd name="T11" fmla="*/ 2147483647 h 890"/>
                  <a:gd name="T12" fmla="*/ 2147483647 w 2784"/>
                  <a:gd name="T13" fmla="*/ 2147483647 h 890"/>
                  <a:gd name="T14" fmla="*/ 2147483647 w 2784"/>
                  <a:gd name="T15" fmla="*/ 2147483647 h 890"/>
                  <a:gd name="T16" fmla="*/ 2147483647 w 2784"/>
                  <a:gd name="T17" fmla="*/ 2147483647 h 890"/>
                  <a:gd name="T18" fmla="*/ 2147483647 w 2784"/>
                  <a:gd name="T19" fmla="*/ 2147483647 h 890"/>
                  <a:gd name="T20" fmla="*/ 2147483647 w 2784"/>
                  <a:gd name="T21" fmla="*/ 2147483647 h 890"/>
                  <a:gd name="T22" fmla="*/ 2147483647 w 2784"/>
                  <a:gd name="T23" fmla="*/ 2147483647 h 890"/>
                  <a:gd name="T24" fmla="*/ 2147483647 w 2784"/>
                  <a:gd name="T25" fmla="*/ 2147483647 h 890"/>
                  <a:gd name="T26" fmla="*/ 2147483647 w 2784"/>
                  <a:gd name="T27" fmla="*/ 2147483647 h 890"/>
                  <a:gd name="T28" fmla="*/ 2147483647 w 2784"/>
                  <a:gd name="T29" fmla="*/ 2147483647 h 890"/>
                  <a:gd name="T30" fmla="*/ 2147483647 w 2784"/>
                  <a:gd name="T31" fmla="*/ 2147483647 h 890"/>
                  <a:gd name="T32" fmla="*/ 2147483647 w 2784"/>
                  <a:gd name="T33" fmla="*/ 2147483647 h 890"/>
                  <a:gd name="T34" fmla="*/ 2147483647 w 2784"/>
                  <a:gd name="T35" fmla="*/ 2147483647 h 890"/>
                  <a:gd name="T36" fmla="*/ 2147483647 w 2784"/>
                  <a:gd name="T37" fmla="*/ 2147483647 h 890"/>
                  <a:gd name="T38" fmla="*/ 2147483647 w 2784"/>
                  <a:gd name="T39" fmla="*/ 2147483647 h 890"/>
                  <a:gd name="T40" fmla="*/ 2147483647 w 2784"/>
                  <a:gd name="T41" fmla="*/ 2147483647 h 890"/>
                  <a:gd name="T42" fmla="*/ 2147483647 w 2784"/>
                  <a:gd name="T43" fmla="*/ 2147483647 h 890"/>
                  <a:gd name="T44" fmla="*/ 2147483647 w 2784"/>
                  <a:gd name="T45" fmla="*/ 2147483647 h 890"/>
                  <a:gd name="T46" fmla="*/ 2147483647 w 2784"/>
                  <a:gd name="T47" fmla="*/ 2147483647 h 890"/>
                  <a:gd name="T48" fmla="*/ 2147483647 w 2784"/>
                  <a:gd name="T49" fmla="*/ 2147483647 h 890"/>
                  <a:gd name="T50" fmla="*/ 2147483647 w 2784"/>
                  <a:gd name="T51" fmla="*/ 2147483647 h 890"/>
                  <a:gd name="T52" fmla="*/ 2147483647 w 2784"/>
                  <a:gd name="T53" fmla="*/ 2147483647 h 890"/>
                  <a:gd name="T54" fmla="*/ 2147483647 w 2784"/>
                  <a:gd name="T55" fmla="*/ 2147483647 h 890"/>
                  <a:gd name="T56" fmla="*/ 2147483647 w 2784"/>
                  <a:gd name="T57" fmla="*/ 2147483647 h 890"/>
                  <a:gd name="T58" fmla="*/ 2147483647 w 2784"/>
                  <a:gd name="T59" fmla="*/ 2147483647 h 890"/>
                  <a:gd name="T60" fmla="*/ 2147483647 w 2784"/>
                  <a:gd name="T61" fmla="*/ 2147483647 h 890"/>
                  <a:gd name="T62" fmla="*/ 2147483647 w 2784"/>
                  <a:gd name="T63" fmla="*/ 2147483647 h 890"/>
                  <a:gd name="T64" fmla="*/ 2147483647 w 2784"/>
                  <a:gd name="T65" fmla="*/ 2147483647 h 890"/>
                  <a:gd name="T66" fmla="*/ 2147483647 w 2784"/>
                  <a:gd name="T67" fmla="*/ 2147483647 h 890"/>
                  <a:gd name="T68" fmla="*/ 2147483647 w 2784"/>
                  <a:gd name="T69" fmla="*/ 2147483647 h 890"/>
                  <a:gd name="T70" fmla="*/ 2147483647 w 2784"/>
                  <a:gd name="T71" fmla="*/ 2147483647 h 890"/>
                  <a:gd name="T72" fmla="*/ 2147483647 w 2784"/>
                  <a:gd name="T73" fmla="*/ 2147483647 h 890"/>
                  <a:gd name="T74" fmla="*/ 2147483647 w 2784"/>
                  <a:gd name="T75" fmla="*/ 2147483647 h 890"/>
                  <a:gd name="T76" fmla="*/ 2147483647 w 2784"/>
                  <a:gd name="T77" fmla="*/ 2147483647 h 890"/>
                  <a:gd name="T78" fmla="*/ 2147483647 w 2784"/>
                  <a:gd name="T79" fmla="*/ 2147483647 h 890"/>
                  <a:gd name="T80" fmla="*/ 2147483647 w 2784"/>
                  <a:gd name="T81" fmla="*/ 2147483647 h 890"/>
                  <a:gd name="T82" fmla="*/ 2147483647 w 2784"/>
                  <a:gd name="T83" fmla="*/ 2147483647 h 890"/>
                  <a:gd name="T84" fmla="*/ 2147483647 w 2784"/>
                  <a:gd name="T85" fmla="*/ 2147483647 h 890"/>
                  <a:gd name="T86" fmla="*/ 2147483647 w 2784"/>
                  <a:gd name="T87" fmla="*/ 2147483647 h 890"/>
                  <a:gd name="T88" fmla="*/ 2147483647 w 2784"/>
                  <a:gd name="T89" fmla="*/ 2147483647 h 890"/>
                  <a:gd name="T90" fmla="*/ 2147483647 w 2784"/>
                  <a:gd name="T91" fmla="*/ 2147483647 h 890"/>
                  <a:gd name="T92" fmla="*/ 2147483647 w 2784"/>
                  <a:gd name="T93" fmla="*/ 2147483647 h 890"/>
                  <a:gd name="T94" fmla="*/ 2147483647 w 2784"/>
                  <a:gd name="T95" fmla="*/ 2147483647 h 890"/>
                  <a:gd name="T96" fmla="*/ 2147483647 w 2784"/>
                  <a:gd name="T97" fmla="*/ 2147483647 h 890"/>
                  <a:gd name="T98" fmla="*/ 2147483647 w 2784"/>
                  <a:gd name="T99" fmla="*/ 2147483647 h 890"/>
                  <a:gd name="T100" fmla="*/ 2147483647 w 2784"/>
                  <a:gd name="T101" fmla="*/ 2147483647 h 890"/>
                  <a:gd name="T102" fmla="*/ 2147483647 w 2784"/>
                  <a:gd name="T103" fmla="*/ 2147483647 h 890"/>
                  <a:gd name="T104" fmla="*/ 2147483647 w 2784"/>
                  <a:gd name="T105" fmla="*/ 2147483647 h 890"/>
                  <a:gd name="T106" fmla="*/ 2147483647 w 2784"/>
                  <a:gd name="T107" fmla="*/ 2147483647 h 890"/>
                  <a:gd name="T108" fmla="*/ 2147483647 w 2784"/>
                  <a:gd name="T109" fmla="*/ 2147483647 h 890"/>
                  <a:gd name="T110" fmla="*/ 2147483647 w 2784"/>
                  <a:gd name="T111" fmla="*/ 2147483647 h 890"/>
                  <a:gd name="T112" fmla="*/ 2147483647 w 2784"/>
                  <a:gd name="T113" fmla="*/ 2147483647 h 890"/>
                  <a:gd name="T114" fmla="*/ 2147483647 w 2784"/>
                  <a:gd name="T115" fmla="*/ 2147483647 h 890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784"/>
                  <a:gd name="T175" fmla="*/ 0 h 890"/>
                  <a:gd name="T176" fmla="*/ 2784 w 2784"/>
                  <a:gd name="T177" fmla="*/ 890 h 890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784" h="890">
                    <a:moveTo>
                      <a:pt x="0" y="631"/>
                    </a:moveTo>
                    <a:lnTo>
                      <a:pt x="21" y="611"/>
                    </a:lnTo>
                    <a:lnTo>
                      <a:pt x="14" y="619"/>
                    </a:lnTo>
                    <a:lnTo>
                      <a:pt x="24" y="621"/>
                    </a:lnTo>
                    <a:lnTo>
                      <a:pt x="21" y="580"/>
                    </a:lnTo>
                    <a:lnTo>
                      <a:pt x="31" y="561"/>
                    </a:lnTo>
                    <a:lnTo>
                      <a:pt x="44" y="558"/>
                    </a:lnTo>
                    <a:lnTo>
                      <a:pt x="71" y="576"/>
                    </a:lnTo>
                    <a:lnTo>
                      <a:pt x="78" y="540"/>
                    </a:lnTo>
                    <a:lnTo>
                      <a:pt x="66" y="542"/>
                    </a:lnTo>
                    <a:lnTo>
                      <a:pt x="62" y="522"/>
                    </a:lnTo>
                    <a:lnTo>
                      <a:pt x="171" y="504"/>
                    </a:lnTo>
                    <a:lnTo>
                      <a:pt x="144" y="496"/>
                    </a:lnTo>
                    <a:lnTo>
                      <a:pt x="145" y="486"/>
                    </a:lnTo>
                    <a:lnTo>
                      <a:pt x="129" y="489"/>
                    </a:lnTo>
                    <a:lnTo>
                      <a:pt x="191" y="438"/>
                    </a:lnTo>
                    <a:lnTo>
                      <a:pt x="164" y="381"/>
                    </a:lnTo>
                    <a:lnTo>
                      <a:pt x="171" y="356"/>
                    </a:lnTo>
                    <a:lnTo>
                      <a:pt x="153" y="326"/>
                    </a:lnTo>
                    <a:lnTo>
                      <a:pt x="167" y="310"/>
                    </a:lnTo>
                    <a:lnTo>
                      <a:pt x="144" y="287"/>
                    </a:lnTo>
                    <a:lnTo>
                      <a:pt x="151" y="268"/>
                    </a:lnTo>
                    <a:lnTo>
                      <a:pt x="182" y="246"/>
                    </a:lnTo>
                    <a:lnTo>
                      <a:pt x="198" y="244"/>
                    </a:lnTo>
                    <a:lnTo>
                      <a:pt x="219" y="249"/>
                    </a:lnTo>
                    <a:lnTo>
                      <a:pt x="201" y="253"/>
                    </a:lnTo>
                    <a:lnTo>
                      <a:pt x="215" y="261"/>
                    </a:lnTo>
                    <a:lnTo>
                      <a:pt x="264" y="264"/>
                    </a:lnTo>
                    <a:lnTo>
                      <a:pt x="349" y="308"/>
                    </a:lnTo>
                    <a:lnTo>
                      <a:pt x="350" y="330"/>
                    </a:lnTo>
                    <a:lnTo>
                      <a:pt x="314" y="350"/>
                    </a:lnTo>
                    <a:lnTo>
                      <a:pt x="199" y="323"/>
                    </a:lnTo>
                    <a:lnTo>
                      <a:pt x="246" y="356"/>
                    </a:lnTo>
                    <a:lnTo>
                      <a:pt x="245" y="392"/>
                    </a:lnTo>
                    <a:lnTo>
                      <a:pt x="291" y="410"/>
                    </a:lnTo>
                    <a:lnTo>
                      <a:pt x="303" y="407"/>
                    </a:lnTo>
                    <a:lnTo>
                      <a:pt x="296" y="392"/>
                    </a:lnTo>
                    <a:lnTo>
                      <a:pt x="275" y="385"/>
                    </a:lnTo>
                    <a:lnTo>
                      <a:pt x="280" y="373"/>
                    </a:lnTo>
                    <a:lnTo>
                      <a:pt x="302" y="387"/>
                    </a:lnTo>
                    <a:lnTo>
                      <a:pt x="346" y="392"/>
                    </a:lnTo>
                    <a:lnTo>
                      <a:pt x="327" y="362"/>
                    </a:lnTo>
                    <a:lnTo>
                      <a:pt x="369" y="338"/>
                    </a:lnTo>
                    <a:lnTo>
                      <a:pt x="399" y="356"/>
                    </a:lnTo>
                    <a:lnTo>
                      <a:pt x="399" y="290"/>
                    </a:lnTo>
                    <a:lnTo>
                      <a:pt x="385" y="279"/>
                    </a:lnTo>
                    <a:lnTo>
                      <a:pt x="435" y="294"/>
                    </a:lnTo>
                    <a:lnTo>
                      <a:pt x="439" y="302"/>
                    </a:lnTo>
                    <a:lnTo>
                      <a:pt x="412" y="312"/>
                    </a:lnTo>
                    <a:lnTo>
                      <a:pt x="439" y="334"/>
                    </a:lnTo>
                    <a:lnTo>
                      <a:pt x="462" y="310"/>
                    </a:lnTo>
                    <a:lnTo>
                      <a:pt x="555" y="271"/>
                    </a:lnTo>
                    <a:lnTo>
                      <a:pt x="570" y="269"/>
                    </a:lnTo>
                    <a:lnTo>
                      <a:pt x="555" y="276"/>
                    </a:lnTo>
                    <a:lnTo>
                      <a:pt x="571" y="295"/>
                    </a:lnTo>
                    <a:lnTo>
                      <a:pt x="639" y="269"/>
                    </a:lnTo>
                    <a:lnTo>
                      <a:pt x="655" y="288"/>
                    </a:lnTo>
                    <a:lnTo>
                      <a:pt x="671" y="273"/>
                    </a:lnTo>
                    <a:lnTo>
                      <a:pt x="663" y="252"/>
                    </a:lnTo>
                    <a:lnTo>
                      <a:pt x="673" y="245"/>
                    </a:lnTo>
                    <a:lnTo>
                      <a:pt x="724" y="256"/>
                    </a:lnTo>
                    <a:lnTo>
                      <a:pt x="793" y="294"/>
                    </a:lnTo>
                    <a:lnTo>
                      <a:pt x="806" y="275"/>
                    </a:lnTo>
                    <a:lnTo>
                      <a:pt x="791" y="256"/>
                    </a:lnTo>
                    <a:lnTo>
                      <a:pt x="770" y="250"/>
                    </a:lnTo>
                    <a:lnTo>
                      <a:pt x="778" y="222"/>
                    </a:lnTo>
                    <a:lnTo>
                      <a:pt x="764" y="218"/>
                    </a:lnTo>
                    <a:lnTo>
                      <a:pt x="768" y="205"/>
                    </a:lnTo>
                    <a:lnTo>
                      <a:pt x="794" y="190"/>
                    </a:lnTo>
                    <a:lnTo>
                      <a:pt x="809" y="155"/>
                    </a:lnTo>
                    <a:lnTo>
                      <a:pt x="845" y="155"/>
                    </a:lnTo>
                    <a:lnTo>
                      <a:pt x="862" y="160"/>
                    </a:lnTo>
                    <a:lnTo>
                      <a:pt x="849" y="198"/>
                    </a:lnTo>
                    <a:lnTo>
                      <a:pt x="864" y="217"/>
                    </a:lnTo>
                    <a:lnTo>
                      <a:pt x="859" y="268"/>
                    </a:lnTo>
                    <a:lnTo>
                      <a:pt x="876" y="287"/>
                    </a:lnTo>
                    <a:lnTo>
                      <a:pt x="870" y="306"/>
                    </a:lnTo>
                    <a:lnTo>
                      <a:pt x="843" y="319"/>
                    </a:lnTo>
                    <a:lnTo>
                      <a:pt x="852" y="326"/>
                    </a:lnTo>
                    <a:lnTo>
                      <a:pt x="816" y="334"/>
                    </a:lnTo>
                    <a:lnTo>
                      <a:pt x="853" y="346"/>
                    </a:lnTo>
                    <a:lnTo>
                      <a:pt x="897" y="306"/>
                    </a:lnTo>
                    <a:lnTo>
                      <a:pt x="891" y="279"/>
                    </a:lnTo>
                    <a:lnTo>
                      <a:pt x="906" y="275"/>
                    </a:lnTo>
                    <a:lnTo>
                      <a:pt x="929" y="271"/>
                    </a:lnTo>
                    <a:lnTo>
                      <a:pt x="940" y="285"/>
                    </a:lnTo>
                    <a:lnTo>
                      <a:pt x="938" y="304"/>
                    </a:lnTo>
                    <a:lnTo>
                      <a:pt x="965" y="310"/>
                    </a:lnTo>
                    <a:lnTo>
                      <a:pt x="944" y="304"/>
                    </a:lnTo>
                    <a:lnTo>
                      <a:pt x="953" y="292"/>
                    </a:lnTo>
                    <a:lnTo>
                      <a:pt x="945" y="275"/>
                    </a:lnTo>
                    <a:lnTo>
                      <a:pt x="882" y="264"/>
                    </a:lnTo>
                    <a:lnTo>
                      <a:pt x="891" y="223"/>
                    </a:lnTo>
                    <a:lnTo>
                      <a:pt x="870" y="198"/>
                    </a:lnTo>
                    <a:lnTo>
                      <a:pt x="901" y="174"/>
                    </a:lnTo>
                    <a:lnTo>
                      <a:pt x="897" y="157"/>
                    </a:lnTo>
                    <a:lnTo>
                      <a:pt x="911" y="167"/>
                    </a:lnTo>
                    <a:lnTo>
                      <a:pt x="905" y="199"/>
                    </a:lnTo>
                    <a:lnTo>
                      <a:pt x="914" y="205"/>
                    </a:lnTo>
                    <a:lnTo>
                      <a:pt x="957" y="214"/>
                    </a:lnTo>
                    <a:lnTo>
                      <a:pt x="918" y="187"/>
                    </a:lnTo>
                    <a:lnTo>
                      <a:pt x="948" y="188"/>
                    </a:lnTo>
                    <a:lnTo>
                      <a:pt x="941" y="178"/>
                    </a:lnTo>
                    <a:lnTo>
                      <a:pt x="957" y="172"/>
                    </a:lnTo>
                    <a:lnTo>
                      <a:pt x="1036" y="194"/>
                    </a:lnTo>
                    <a:lnTo>
                      <a:pt x="1021" y="207"/>
                    </a:lnTo>
                    <a:lnTo>
                      <a:pt x="1019" y="229"/>
                    </a:lnTo>
                    <a:lnTo>
                      <a:pt x="1036" y="241"/>
                    </a:lnTo>
                    <a:lnTo>
                      <a:pt x="1044" y="194"/>
                    </a:lnTo>
                    <a:lnTo>
                      <a:pt x="1000" y="169"/>
                    </a:lnTo>
                    <a:lnTo>
                      <a:pt x="991" y="137"/>
                    </a:lnTo>
                    <a:lnTo>
                      <a:pt x="1091" y="125"/>
                    </a:lnTo>
                    <a:lnTo>
                      <a:pt x="1079" y="94"/>
                    </a:lnTo>
                    <a:lnTo>
                      <a:pt x="1091" y="101"/>
                    </a:lnTo>
                    <a:lnTo>
                      <a:pt x="1108" y="89"/>
                    </a:lnTo>
                    <a:lnTo>
                      <a:pt x="1096" y="86"/>
                    </a:lnTo>
                    <a:lnTo>
                      <a:pt x="1201" y="62"/>
                    </a:lnTo>
                    <a:lnTo>
                      <a:pt x="1192" y="55"/>
                    </a:lnTo>
                    <a:lnTo>
                      <a:pt x="1241" y="52"/>
                    </a:lnTo>
                    <a:lnTo>
                      <a:pt x="1239" y="60"/>
                    </a:lnTo>
                    <a:lnTo>
                      <a:pt x="1251" y="60"/>
                    </a:lnTo>
                    <a:lnTo>
                      <a:pt x="1286" y="49"/>
                    </a:lnTo>
                    <a:lnTo>
                      <a:pt x="1304" y="55"/>
                    </a:lnTo>
                    <a:lnTo>
                      <a:pt x="1288" y="41"/>
                    </a:lnTo>
                    <a:lnTo>
                      <a:pt x="1328" y="39"/>
                    </a:lnTo>
                    <a:lnTo>
                      <a:pt x="1330" y="22"/>
                    </a:lnTo>
                    <a:lnTo>
                      <a:pt x="1375" y="0"/>
                    </a:lnTo>
                    <a:lnTo>
                      <a:pt x="1408" y="13"/>
                    </a:lnTo>
                    <a:lnTo>
                      <a:pt x="1381" y="25"/>
                    </a:lnTo>
                    <a:lnTo>
                      <a:pt x="1428" y="24"/>
                    </a:lnTo>
                    <a:lnTo>
                      <a:pt x="1409" y="41"/>
                    </a:lnTo>
                    <a:lnTo>
                      <a:pt x="1489" y="33"/>
                    </a:lnTo>
                    <a:lnTo>
                      <a:pt x="1533" y="60"/>
                    </a:lnTo>
                    <a:lnTo>
                      <a:pt x="1527" y="70"/>
                    </a:lnTo>
                    <a:lnTo>
                      <a:pt x="1512" y="64"/>
                    </a:lnTo>
                    <a:lnTo>
                      <a:pt x="1532" y="72"/>
                    </a:lnTo>
                    <a:lnTo>
                      <a:pt x="1523" y="89"/>
                    </a:lnTo>
                    <a:lnTo>
                      <a:pt x="1375" y="165"/>
                    </a:lnTo>
                    <a:lnTo>
                      <a:pt x="1423" y="156"/>
                    </a:lnTo>
                    <a:lnTo>
                      <a:pt x="1413" y="147"/>
                    </a:lnTo>
                    <a:lnTo>
                      <a:pt x="1486" y="132"/>
                    </a:lnTo>
                    <a:lnTo>
                      <a:pt x="1467" y="134"/>
                    </a:lnTo>
                    <a:lnTo>
                      <a:pt x="1471" y="121"/>
                    </a:lnTo>
                    <a:lnTo>
                      <a:pt x="1512" y="132"/>
                    </a:lnTo>
                    <a:lnTo>
                      <a:pt x="1518" y="121"/>
                    </a:lnTo>
                    <a:lnTo>
                      <a:pt x="1528" y="147"/>
                    </a:lnTo>
                    <a:lnTo>
                      <a:pt x="1548" y="148"/>
                    </a:lnTo>
                    <a:lnTo>
                      <a:pt x="1529" y="137"/>
                    </a:lnTo>
                    <a:lnTo>
                      <a:pt x="1568" y="130"/>
                    </a:lnTo>
                    <a:lnTo>
                      <a:pt x="1614" y="137"/>
                    </a:lnTo>
                    <a:lnTo>
                      <a:pt x="1610" y="147"/>
                    </a:lnTo>
                    <a:lnTo>
                      <a:pt x="1652" y="155"/>
                    </a:lnTo>
                    <a:lnTo>
                      <a:pt x="1687" y="152"/>
                    </a:lnTo>
                    <a:lnTo>
                      <a:pt x="1688" y="128"/>
                    </a:lnTo>
                    <a:lnTo>
                      <a:pt x="1699" y="125"/>
                    </a:lnTo>
                    <a:lnTo>
                      <a:pt x="1790" y="152"/>
                    </a:lnTo>
                    <a:lnTo>
                      <a:pt x="1777" y="194"/>
                    </a:lnTo>
                    <a:lnTo>
                      <a:pt x="1819" y="222"/>
                    </a:lnTo>
                    <a:lnTo>
                      <a:pt x="1842" y="183"/>
                    </a:lnTo>
                    <a:lnTo>
                      <a:pt x="1858" y="199"/>
                    </a:lnTo>
                    <a:lnTo>
                      <a:pt x="1888" y="194"/>
                    </a:lnTo>
                    <a:lnTo>
                      <a:pt x="1929" y="207"/>
                    </a:lnTo>
                    <a:lnTo>
                      <a:pt x="1961" y="199"/>
                    </a:lnTo>
                    <a:lnTo>
                      <a:pt x="1958" y="183"/>
                    </a:lnTo>
                    <a:lnTo>
                      <a:pt x="1980" y="156"/>
                    </a:lnTo>
                    <a:lnTo>
                      <a:pt x="2116" y="175"/>
                    </a:lnTo>
                    <a:lnTo>
                      <a:pt x="2124" y="187"/>
                    </a:lnTo>
                    <a:lnTo>
                      <a:pt x="2108" y="192"/>
                    </a:lnTo>
                    <a:lnTo>
                      <a:pt x="2151" y="199"/>
                    </a:lnTo>
                    <a:lnTo>
                      <a:pt x="2167" y="218"/>
                    </a:lnTo>
                    <a:lnTo>
                      <a:pt x="2270" y="214"/>
                    </a:lnTo>
                    <a:lnTo>
                      <a:pt x="2287" y="229"/>
                    </a:lnTo>
                    <a:lnTo>
                      <a:pt x="2281" y="246"/>
                    </a:lnTo>
                    <a:lnTo>
                      <a:pt x="2310" y="260"/>
                    </a:lnTo>
                    <a:lnTo>
                      <a:pt x="2327" y="249"/>
                    </a:lnTo>
                    <a:lnTo>
                      <a:pt x="2399" y="257"/>
                    </a:lnTo>
                    <a:lnTo>
                      <a:pt x="2413" y="246"/>
                    </a:lnTo>
                    <a:lnTo>
                      <a:pt x="2422" y="263"/>
                    </a:lnTo>
                    <a:lnTo>
                      <a:pt x="2452" y="276"/>
                    </a:lnTo>
                    <a:lnTo>
                      <a:pt x="2467" y="267"/>
                    </a:lnTo>
                    <a:lnTo>
                      <a:pt x="2452" y="252"/>
                    </a:lnTo>
                    <a:lnTo>
                      <a:pt x="2460" y="241"/>
                    </a:lnTo>
                    <a:lnTo>
                      <a:pt x="2587" y="259"/>
                    </a:lnTo>
                    <a:lnTo>
                      <a:pt x="2672" y="306"/>
                    </a:lnTo>
                    <a:lnTo>
                      <a:pt x="2688" y="306"/>
                    </a:lnTo>
                    <a:lnTo>
                      <a:pt x="2710" y="343"/>
                    </a:lnTo>
                    <a:lnTo>
                      <a:pt x="2702" y="323"/>
                    </a:lnTo>
                    <a:lnTo>
                      <a:pt x="2715" y="321"/>
                    </a:lnTo>
                    <a:lnTo>
                      <a:pt x="2723" y="329"/>
                    </a:lnTo>
                    <a:lnTo>
                      <a:pt x="2747" y="326"/>
                    </a:lnTo>
                    <a:lnTo>
                      <a:pt x="2783" y="349"/>
                    </a:lnTo>
                    <a:lnTo>
                      <a:pt x="2733" y="373"/>
                    </a:lnTo>
                    <a:lnTo>
                      <a:pt x="2743" y="380"/>
                    </a:lnTo>
                    <a:lnTo>
                      <a:pt x="2726" y="384"/>
                    </a:lnTo>
                    <a:lnTo>
                      <a:pt x="2739" y="392"/>
                    </a:lnTo>
                    <a:lnTo>
                      <a:pt x="2710" y="393"/>
                    </a:lnTo>
                    <a:lnTo>
                      <a:pt x="2700" y="380"/>
                    </a:lnTo>
                    <a:lnTo>
                      <a:pt x="2689" y="384"/>
                    </a:lnTo>
                    <a:lnTo>
                      <a:pt x="2671" y="362"/>
                    </a:lnTo>
                    <a:lnTo>
                      <a:pt x="2638" y="364"/>
                    </a:lnTo>
                    <a:lnTo>
                      <a:pt x="2629" y="350"/>
                    </a:lnTo>
                    <a:lnTo>
                      <a:pt x="2637" y="343"/>
                    </a:lnTo>
                    <a:lnTo>
                      <a:pt x="2625" y="343"/>
                    </a:lnTo>
                    <a:lnTo>
                      <a:pt x="2614" y="349"/>
                    </a:lnTo>
                    <a:lnTo>
                      <a:pt x="2626" y="364"/>
                    </a:lnTo>
                    <a:lnTo>
                      <a:pt x="2618" y="373"/>
                    </a:lnTo>
                    <a:lnTo>
                      <a:pt x="2590" y="388"/>
                    </a:lnTo>
                    <a:lnTo>
                      <a:pt x="2571" y="385"/>
                    </a:lnTo>
                    <a:lnTo>
                      <a:pt x="2603" y="428"/>
                    </a:lnTo>
                    <a:lnTo>
                      <a:pt x="2598" y="446"/>
                    </a:lnTo>
                    <a:lnTo>
                      <a:pt x="2565" y="434"/>
                    </a:lnTo>
                    <a:lnTo>
                      <a:pt x="2567" y="441"/>
                    </a:lnTo>
                    <a:lnTo>
                      <a:pt x="2507" y="461"/>
                    </a:lnTo>
                    <a:lnTo>
                      <a:pt x="2455" y="505"/>
                    </a:lnTo>
                    <a:lnTo>
                      <a:pt x="2420" y="489"/>
                    </a:lnTo>
                    <a:lnTo>
                      <a:pt x="2387" y="507"/>
                    </a:lnTo>
                    <a:lnTo>
                      <a:pt x="2387" y="491"/>
                    </a:lnTo>
                    <a:lnTo>
                      <a:pt x="2368" y="508"/>
                    </a:lnTo>
                    <a:lnTo>
                      <a:pt x="2345" y="507"/>
                    </a:lnTo>
                    <a:lnTo>
                      <a:pt x="2320" y="549"/>
                    </a:lnTo>
                    <a:lnTo>
                      <a:pt x="2340" y="558"/>
                    </a:lnTo>
                    <a:lnTo>
                      <a:pt x="2332" y="571"/>
                    </a:lnTo>
                    <a:lnTo>
                      <a:pt x="2341" y="594"/>
                    </a:lnTo>
                    <a:lnTo>
                      <a:pt x="2324" y="590"/>
                    </a:lnTo>
                    <a:lnTo>
                      <a:pt x="2314" y="609"/>
                    </a:lnTo>
                    <a:lnTo>
                      <a:pt x="2321" y="627"/>
                    </a:lnTo>
                    <a:lnTo>
                      <a:pt x="2285" y="642"/>
                    </a:lnTo>
                    <a:lnTo>
                      <a:pt x="2287" y="661"/>
                    </a:lnTo>
                    <a:lnTo>
                      <a:pt x="2264" y="666"/>
                    </a:lnTo>
                    <a:lnTo>
                      <a:pt x="2258" y="687"/>
                    </a:lnTo>
                    <a:lnTo>
                      <a:pt x="2236" y="710"/>
                    </a:lnTo>
                    <a:lnTo>
                      <a:pt x="2219" y="627"/>
                    </a:lnTo>
                    <a:lnTo>
                      <a:pt x="2220" y="582"/>
                    </a:lnTo>
                    <a:lnTo>
                      <a:pt x="2236" y="555"/>
                    </a:lnTo>
                    <a:lnTo>
                      <a:pt x="2262" y="550"/>
                    </a:lnTo>
                    <a:lnTo>
                      <a:pt x="2318" y="493"/>
                    </a:lnTo>
                    <a:lnTo>
                      <a:pt x="2347" y="482"/>
                    </a:lnTo>
                    <a:lnTo>
                      <a:pt x="2356" y="450"/>
                    </a:lnTo>
                    <a:lnTo>
                      <a:pt x="2368" y="441"/>
                    </a:lnTo>
                    <a:lnTo>
                      <a:pt x="2345" y="441"/>
                    </a:lnTo>
                    <a:lnTo>
                      <a:pt x="2339" y="466"/>
                    </a:lnTo>
                    <a:lnTo>
                      <a:pt x="2290" y="489"/>
                    </a:lnTo>
                    <a:lnTo>
                      <a:pt x="2294" y="455"/>
                    </a:lnTo>
                    <a:lnTo>
                      <a:pt x="2243" y="462"/>
                    </a:lnTo>
                    <a:lnTo>
                      <a:pt x="2193" y="507"/>
                    </a:lnTo>
                    <a:lnTo>
                      <a:pt x="2202" y="526"/>
                    </a:lnTo>
                    <a:lnTo>
                      <a:pt x="2148" y="531"/>
                    </a:lnTo>
                    <a:lnTo>
                      <a:pt x="2142" y="526"/>
                    </a:lnTo>
                    <a:lnTo>
                      <a:pt x="2161" y="523"/>
                    </a:lnTo>
                    <a:lnTo>
                      <a:pt x="2116" y="512"/>
                    </a:lnTo>
                    <a:lnTo>
                      <a:pt x="2104" y="523"/>
                    </a:lnTo>
                    <a:lnTo>
                      <a:pt x="2004" y="524"/>
                    </a:lnTo>
                    <a:lnTo>
                      <a:pt x="1884" y="625"/>
                    </a:lnTo>
                    <a:lnTo>
                      <a:pt x="1908" y="629"/>
                    </a:lnTo>
                    <a:lnTo>
                      <a:pt x="1908" y="647"/>
                    </a:lnTo>
                    <a:lnTo>
                      <a:pt x="1923" y="636"/>
                    </a:lnTo>
                    <a:lnTo>
                      <a:pt x="1919" y="651"/>
                    </a:lnTo>
                    <a:lnTo>
                      <a:pt x="1937" y="643"/>
                    </a:lnTo>
                    <a:lnTo>
                      <a:pt x="1935" y="652"/>
                    </a:lnTo>
                    <a:lnTo>
                      <a:pt x="1941" y="636"/>
                    </a:lnTo>
                    <a:lnTo>
                      <a:pt x="1958" y="636"/>
                    </a:lnTo>
                    <a:lnTo>
                      <a:pt x="1984" y="658"/>
                    </a:lnTo>
                    <a:lnTo>
                      <a:pt x="1961" y="661"/>
                    </a:lnTo>
                    <a:lnTo>
                      <a:pt x="1981" y="667"/>
                    </a:lnTo>
                    <a:lnTo>
                      <a:pt x="1985" y="681"/>
                    </a:lnTo>
                    <a:lnTo>
                      <a:pt x="1969" y="713"/>
                    </a:lnTo>
                    <a:lnTo>
                      <a:pt x="1966" y="762"/>
                    </a:lnTo>
                    <a:lnTo>
                      <a:pt x="1881" y="863"/>
                    </a:lnTo>
                    <a:lnTo>
                      <a:pt x="1853" y="876"/>
                    </a:lnTo>
                    <a:lnTo>
                      <a:pt x="1830" y="863"/>
                    </a:lnTo>
                    <a:lnTo>
                      <a:pt x="1810" y="882"/>
                    </a:lnTo>
                    <a:lnTo>
                      <a:pt x="1807" y="878"/>
                    </a:lnTo>
                    <a:lnTo>
                      <a:pt x="1819" y="863"/>
                    </a:lnTo>
                    <a:lnTo>
                      <a:pt x="1814" y="837"/>
                    </a:lnTo>
                    <a:lnTo>
                      <a:pt x="1850" y="828"/>
                    </a:lnTo>
                    <a:lnTo>
                      <a:pt x="1877" y="759"/>
                    </a:lnTo>
                    <a:lnTo>
                      <a:pt x="1817" y="775"/>
                    </a:lnTo>
                    <a:lnTo>
                      <a:pt x="1807" y="751"/>
                    </a:lnTo>
                    <a:lnTo>
                      <a:pt x="1757" y="735"/>
                    </a:lnTo>
                    <a:lnTo>
                      <a:pt x="1728" y="666"/>
                    </a:lnTo>
                    <a:lnTo>
                      <a:pt x="1695" y="652"/>
                    </a:lnTo>
                    <a:lnTo>
                      <a:pt x="1636" y="671"/>
                    </a:lnTo>
                    <a:lnTo>
                      <a:pt x="1647" y="686"/>
                    </a:lnTo>
                    <a:lnTo>
                      <a:pt x="1622" y="728"/>
                    </a:lnTo>
                    <a:lnTo>
                      <a:pt x="1599" y="739"/>
                    </a:lnTo>
                    <a:lnTo>
                      <a:pt x="1575" y="729"/>
                    </a:lnTo>
                    <a:lnTo>
                      <a:pt x="1545" y="724"/>
                    </a:lnTo>
                    <a:lnTo>
                      <a:pt x="1469" y="743"/>
                    </a:lnTo>
                    <a:lnTo>
                      <a:pt x="1400" y="716"/>
                    </a:lnTo>
                    <a:lnTo>
                      <a:pt x="1357" y="720"/>
                    </a:lnTo>
                    <a:lnTo>
                      <a:pt x="1340" y="697"/>
                    </a:lnTo>
                    <a:lnTo>
                      <a:pt x="1297" y="681"/>
                    </a:lnTo>
                    <a:lnTo>
                      <a:pt x="1274" y="697"/>
                    </a:lnTo>
                    <a:lnTo>
                      <a:pt x="1273" y="728"/>
                    </a:lnTo>
                    <a:lnTo>
                      <a:pt x="1176" y="714"/>
                    </a:lnTo>
                    <a:lnTo>
                      <a:pt x="1123" y="743"/>
                    </a:lnTo>
                    <a:lnTo>
                      <a:pt x="1096" y="754"/>
                    </a:lnTo>
                    <a:lnTo>
                      <a:pt x="1061" y="732"/>
                    </a:lnTo>
                    <a:lnTo>
                      <a:pt x="1040" y="744"/>
                    </a:lnTo>
                    <a:lnTo>
                      <a:pt x="998" y="729"/>
                    </a:lnTo>
                    <a:lnTo>
                      <a:pt x="982" y="728"/>
                    </a:lnTo>
                    <a:lnTo>
                      <a:pt x="969" y="704"/>
                    </a:lnTo>
                    <a:lnTo>
                      <a:pt x="948" y="704"/>
                    </a:lnTo>
                    <a:lnTo>
                      <a:pt x="938" y="708"/>
                    </a:lnTo>
                    <a:lnTo>
                      <a:pt x="921" y="689"/>
                    </a:lnTo>
                    <a:lnTo>
                      <a:pt x="909" y="694"/>
                    </a:lnTo>
                    <a:lnTo>
                      <a:pt x="898" y="700"/>
                    </a:lnTo>
                    <a:lnTo>
                      <a:pt x="852" y="662"/>
                    </a:lnTo>
                    <a:lnTo>
                      <a:pt x="839" y="659"/>
                    </a:lnTo>
                    <a:lnTo>
                      <a:pt x="808" y="629"/>
                    </a:lnTo>
                    <a:lnTo>
                      <a:pt x="779" y="647"/>
                    </a:lnTo>
                    <a:lnTo>
                      <a:pt x="774" y="635"/>
                    </a:lnTo>
                    <a:lnTo>
                      <a:pt x="731" y="634"/>
                    </a:lnTo>
                    <a:lnTo>
                      <a:pt x="714" y="612"/>
                    </a:lnTo>
                    <a:lnTo>
                      <a:pt x="692" y="615"/>
                    </a:lnTo>
                    <a:lnTo>
                      <a:pt x="683" y="623"/>
                    </a:lnTo>
                    <a:lnTo>
                      <a:pt x="655" y="628"/>
                    </a:lnTo>
                    <a:lnTo>
                      <a:pt x="647" y="623"/>
                    </a:lnTo>
                    <a:lnTo>
                      <a:pt x="636" y="639"/>
                    </a:lnTo>
                    <a:lnTo>
                      <a:pt x="627" y="635"/>
                    </a:lnTo>
                    <a:lnTo>
                      <a:pt x="593" y="640"/>
                    </a:lnTo>
                    <a:lnTo>
                      <a:pt x="581" y="635"/>
                    </a:lnTo>
                    <a:lnTo>
                      <a:pt x="577" y="640"/>
                    </a:lnTo>
                    <a:lnTo>
                      <a:pt x="594" y="659"/>
                    </a:lnTo>
                    <a:lnTo>
                      <a:pt x="582" y="670"/>
                    </a:lnTo>
                    <a:lnTo>
                      <a:pt x="584" y="685"/>
                    </a:lnTo>
                    <a:lnTo>
                      <a:pt x="604" y="685"/>
                    </a:lnTo>
                    <a:lnTo>
                      <a:pt x="612" y="700"/>
                    </a:lnTo>
                    <a:lnTo>
                      <a:pt x="607" y="710"/>
                    </a:lnTo>
                    <a:lnTo>
                      <a:pt x="593" y="704"/>
                    </a:lnTo>
                    <a:lnTo>
                      <a:pt x="581" y="710"/>
                    </a:lnTo>
                    <a:lnTo>
                      <a:pt x="570" y="704"/>
                    </a:lnTo>
                    <a:lnTo>
                      <a:pt x="565" y="694"/>
                    </a:lnTo>
                    <a:lnTo>
                      <a:pt x="551" y="700"/>
                    </a:lnTo>
                    <a:lnTo>
                      <a:pt x="542" y="694"/>
                    </a:lnTo>
                    <a:lnTo>
                      <a:pt x="531" y="704"/>
                    </a:lnTo>
                    <a:lnTo>
                      <a:pt x="516" y="705"/>
                    </a:lnTo>
                    <a:lnTo>
                      <a:pt x="507" y="694"/>
                    </a:lnTo>
                    <a:lnTo>
                      <a:pt x="454" y="690"/>
                    </a:lnTo>
                    <a:lnTo>
                      <a:pt x="447" y="697"/>
                    </a:lnTo>
                    <a:lnTo>
                      <a:pt x="442" y="696"/>
                    </a:lnTo>
                    <a:lnTo>
                      <a:pt x="435" y="708"/>
                    </a:lnTo>
                    <a:lnTo>
                      <a:pt x="435" y="720"/>
                    </a:lnTo>
                    <a:lnTo>
                      <a:pt x="430" y="721"/>
                    </a:lnTo>
                    <a:lnTo>
                      <a:pt x="424" y="710"/>
                    </a:lnTo>
                    <a:lnTo>
                      <a:pt x="418" y="712"/>
                    </a:lnTo>
                    <a:lnTo>
                      <a:pt x="415" y="747"/>
                    </a:lnTo>
                    <a:lnTo>
                      <a:pt x="423" y="756"/>
                    </a:lnTo>
                    <a:lnTo>
                      <a:pt x="423" y="766"/>
                    </a:lnTo>
                    <a:lnTo>
                      <a:pt x="433" y="764"/>
                    </a:lnTo>
                    <a:lnTo>
                      <a:pt x="442" y="760"/>
                    </a:lnTo>
                    <a:lnTo>
                      <a:pt x="453" y="775"/>
                    </a:lnTo>
                    <a:lnTo>
                      <a:pt x="460" y="786"/>
                    </a:lnTo>
                    <a:lnTo>
                      <a:pt x="468" y="798"/>
                    </a:lnTo>
                    <a:lnTo>
                      <a:pt x="478" y="802"/>
                    </a:lnTo>
                    <a:lnTo>
                      <a:pt x="464" y="812"/>
                    </a:lnTo>
                    <a:lnTo>
                      <a:pt x="453" y="802"/>
                    </a:lnTo>
                    <a:lnTo>
                      <a:pt x="442" y="841"/>
                    </a:lnTo>
                    <a:lnTo>
                      <a:pt x="455" y="851"/>
                    </a:lnTo>
                    <a:lnTo>
                      <a:pt x="466" y="889"/>
                    </a:lnTo>
                    <a:lnTo>
                      <a:pt x="455" y="882"/>
                    </a:lnTo>
                    <a:lnTo>
                      <a:pt x="445" y="878"/>
                    </a:lnTo>
                    <a:lnTo>
                      <a:pt x="433" y="876"/>
                    </a:lnTo>
                    <a:lnTo>
                      <a:pt x="423" y="872"/>
                    </a:lnTo>
                    <a:lnTo>
                      <a:pt x="415" y="871"/>
                    </a:lnTo>
                    <a:lnTo>
                      <a:pt x="407" y="857"/>
                    </a:lnTo>
                    <a:lnTo>
                      <a:pt x="391" y="866"/>
                    </a:lnTo>
                    <a:lnTo>
                      <a:pt x="376" y="864"/>
                    </a:lnTo>
                    <a:lnTo>
                      <a:pt x="365" y="853"/>
                    </a:lnTo>
                    <a:lnTo>
                      <a:pt x="339" y="843"/>
                    </a:lnTo>
                    <a:lnTo>
                      <a:pt x="312" y="844"/>
                    </a:lnTo>
                    <a:lnTo>
                      <a:pt x="285" y="826"/>
                    </a:lnTo>
                    <a:lnTo>
                      <a:pt x="307" y="809"/>
                    </a:lnTo>
                    <a:lnTo>
                      <a:pt x="310" y="794"/>
                    </a:lnTo>
                    <a:lnTo>
                      <a:pt x="308" y="779"/>
                    </a:lnTo>
                    <a:lnTo>
                      <a:pt x="311" y="767"/>
                    </a:lnTo>
                    <a:lnTo>
                      <a:pt x="325" y="763"/>
                    </a:lnTo>
                    <a:lnTo>
                      <a:pt x="318" y="741"/>
                    </a:lnTo>
                    <a:lnTo>
                      <a:pt x="300" y="735"/>
                    </a:lnTo>
                    <a:lnTo>
                      <a:pt x="292" y="731"/>
                    </a:lnTo>
                    <a:lnTo>
                      <a:pt x="281" y="735"/>
                    </a:lnTo>
                    <a:lnTo>
                      <a:pt x="257" y="728"/>
                    </a:lnTo>
                    <a:lnTo>
                      <a:pt x="238" y="706"/>
                    </a:lnTo>
                    <a:lnTo>
                      <a:pt x="222" y="700"/>
                    </a:lnTo>
                    <a:lnTo>
                      <a:pt x="215" y="678"/>
                    </a:lnTo>
                    <a:lnTo>
                      <a:pt x="201" y="677"/>
                    </a:lnTo>
                    <a:lnTo>
                      <a:pt x="188" y="683"/>
                    </a:lnTo>
                    <a:lnTo>
                      <a:pt x="179" y="687"/>
                    </a:lnTo>
                    <a:lnTo>
                      <a:pt x="175" y="678"/>
                    </a:lnTo>
                    <a:lnTo>
                      <a:pt x="168" y="669"/>
                    </a:lnTo>
                    <a:lnTo>
                      <a:pt x="187" y="667"/>
                    </a:lnTo>
                    <a:lnTo>
                      <a:pt x="186" y="662"/>
                    </a:lnTo>
                    <a:lnTo>
                      <a:pt x="182" y="656"/>
                    </a:lnTo>
                    <a:lnTo>
                      <a:pt x="175" y="652"/>
                    </a:lnTo>
                    <a:lnTo>
                      <a:pt x="165" y="628"/>
                    </a:lnTo>
                    <a:lnTo>
                      <a:pt x="151" y="616"/>
                    </a:lnTo>
                    <a:lnTo>
                      <a:pt x="137" y="615"/>
                    </a:lnTo>
                    <a:lnTo>
                      <a:pt x="122" y="615"/>
                    </a:lnTo>
                    <a:lnTo>
                      <a:pt x="111" y="608"/>
                    </a:lnTo>
                    <a:lnTo>
                      <a:pt x="102" y="607"/>
                    </a:lnTo>
                    <a:lnTo>
                      <a:pt x="94" y="607"/>
                    </a:lnTo>
                    <a:lnTo>
                      <a:pt x="89" y="612"/>
                    </a:lnTo>
                    <a:lnTo>
                      <a:pt x="78" y="623"/>
                    </a:lnTo>
                    <a:lnTo>
                      <a:pt x="76" y="632"/>
                    </a:lnTo>
                    <a:lnTo>
                      <a:pt x="72" y="635"/>
                    </a:lnTo>
                    <a:lnTo>
                      <a:pt x="67" y="651"/>
                    </a:lnTo>
                    <a:lnTo>
                      <a:pt x="63" y="647"/>
                    </a:lnTo>
                    <a:lnTo>
                      <a:pt x="60" y="640"/>
                    </a:lnTo>
                    <a:lnTo>
                      <a:pt x="0" y="63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2" name="Freeform 873"/>
              <p:cNvSpPr>
                <a:spLocks/>
              </p:cNvSpPr>
              <p:nvPr/>
            </p:nvSpPr>
            <p:spPr bwMode="auto">
              <a:xfrm>
                <a:off x="3793940" y="1494398"/>
                <a:ext cx="141014" cy="74654"/>
              </a:xfrm>
              <a:custGeom>
                <a:avLst/>
                <a:gdLst>
                  <a:gd name="T0" fmla="*/ 0 w 108"/>
                  <a:gd name="T1" fmla="*/ 2147483647 h 51"/>
                  <a:gd name="T2" fmla="*/ 2147483647 w 108"/>
                  <a:gd name="T3" fmla="*/ 2147483647 h 51"/>
                  <a:gd name="T4" fmla="*/ 2147483647 w 108"/>
                  <a:gd name="T5" fmla="*/ 0 h 51"/>
                  <a:gd name="T6" fmla="*/ 2147483647 w 108"/>
                  <a:gd name="T7" fmla="*/ 2147483647 h 51"/>
                  <a:gd name="T8" fmla="*/ 2147483647 w 108"/>
                  <a:gd name="T9" fmla="*/ 2147483647 h 51"/>
                  <a:gd name="T10" fmla="*/ 2147483647 w 108"/>
                  <a:gd name="T11" fmla="*/ 2147483647 h 51"/>
                  <a:gd name="T12" fmla="*/ 2147483647 w 108"/>
                  <a:gd name="T13" fmla="*/ 2147483647 h 51"/>
                  <a:gd name="T14" fmla="*/ 2147483647 w 108"/>
                  <a:gd name="T15" fmla="*/ 2147483647 h 51"/>
                  <a:gd name="T16" fmla="*/ 2147483647 w 108"/>
                  <a:gd name="T17" fmla="*/ 2147483647 h 51"/>
                  <a:gd name="T18" fmla="*/ 2147483647 w 108"/>
                  <a:gd name="T19" fmla="*/ 2147483647 h 51"/>
                  <a:gd name="T20" fmla="*/ 2147483647 w 108"/>
                  <a:gd name="T21" fmla="*/ 2147483647 h 51"/>
                  <a:gd name="T22" fmla="*/ 0 w 108"/>
                  <a:gd name="T23" fmla="*/ 2147483647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08"/>
                  <a:gd name="T37" fmla="*/ 0 h 51"/>
                  <a:gd name="T38" fmla="*/ 108 w 108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08" h="51">
                    <a:moveTo>
                      <a:pt x="0" y="28"/>
                    </a:moveTo>
                    <a:lnTo>
                      <a:pt x="21" y="2"/>
                    </a:lnTo>
                    <a:lnTo>
                      <a:pt x="37" y="0"/>
                    </a:lnTo>
                    <a:lnTo>
                      <a:pt x="61" y="20"/>
                    </a:lnTo>
                    <a:lnTo>
                      <a:pt x="65" y="5"/>
                    </a:lnTo>
                    <a:lnTo>
                      <a:pt x="93" y="17"/>
                    </a:lnTo>
                    <a:lnTo>
                      <a:pt x="90" y="35"/>
                    </a:lnTo>
                    <a:lnTo>
                      <a:pt x="107" y="41"/>
                    </a:lnTo>
                    <a:lnTo>
                      <a:pt x="50" y="44"/>
                    </a:lnTo>
                    <a:lnTo>
                      <a:pt x="48" y="36"/>
                    </a:lnTo>
                    <a:lnTo>
                      <a:pt x="38" y="50"/>
                    </a:lnTo>
                    <a:lnTo>
                      <a:pt x="0" y="2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3" name="Freeform 874"/>
              <p:cNvSpPr>
                <a:spLocks/>
              </p:cNvSpPr>
              <p:nvPr/>
            </p:nvSpPr>
            <p:spPr bwMode="auto">
              <a:xfrm>
                <a:off x="3866937" y="1517624"/>
                <a:ext cx="89584" cy="51429"/>
              </a:xfrm>
              <a:custGeom>
                <a:avLst/>
                <a:gdLst>
                  <a:gd name="T0" fmla="*/ 0 w 69"/>
                  <a:gd name="T1" fmla="*/ 0 h 34"/>
                  <a:gd name="T2" fmla="*/ 2147483647 w 69"/>
                  <a:gd name="T3" fmla="*/ 2147483647 h 34"/>
                  <a:gd name="T4" fmla="*/ 2147483647 w 69"/>
                  <a:gd name="T5" fmla="*/ 2147483647 h 34"/>
                  <a:gd name="T6" fmla="*/ 2147483647 w 69"/>
                  <a:gd name="T7" fmla="*/ 2147483647 h 34"/>
                  <a:gd name="T8" fmla="*/ 2147483647 w 69"/>
                  <a:gd name="T9" fmla="*/ 2147483647 h 34"/>
                  <a:gd name="T10" fmla="*/ 2147483647 w 69"/>
                  <a:gd name="T11" fmla="*/ 2147483647 h 34"/>
                  <a:gd name="T12" fmla="*/ 0 w 69"/>
                  <a:gd name="T13" fmla="*/ 0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9"/>
                  <a:gd name="T22" fmla="*/ 0 h 34"/>
                  <a:gd name="T23" fmla="*/ 69 w 69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9" h="34">
                    <a:moveTo>
                      <a:pt x="0" y="0"/>
                    </a:moveTo>
                    <a:lnTo>
                      <a:pt x="23" y="11"/>
                    </a:lnTo>
                    <a:lnTo>
                      <a:pt x="16" y="23"/>
                    </a:lnTo>
                    <a:lnTo>
                      <a:pt x="27" y="33"/>
                    </a:lnTo>
                    <a:lnTo>
                      <a:pt x="47" y="33"/>
                    </a:lnTo>
                    <a:lnTo>
                      <a:pt x="68" y="21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4" name="Freeform 876"/>
              <p:cNvSpPr>
                <a:spLocks/>
              </p:cNvSpPr>
              <p:nvPr/>
            </p:nvSpPr>
            <p:spPr bwMode="auto">
              <a:xfrm>
                <a:off x="3994678" y="1525918"/>
                <a:ext cx="101197" cy="39816"/>
              </a:xfrm>
              <a:custGeom>
                <a:avLst/>
                <a:gdLst>
                  <a:gd name="T0" fmla="*/ 0 w 77"/>
                  <a:gd name="T1" fmla="*/ 0 h 27"/>
                  <a:gd name="T2" fmla="*/ 2147483647 w 77"/>
                  <a:gd name="T3" fmla="*/ 2147483647 h 27"/>
                  <a:gd name="T4" fmla="*/ 2147483647 w 77"/>
                  <a:gd name="T5" fmla="*/ 2147483647 h 27"/>
                  <a:gd name="T6" fmla="*/ 2147483647 w 77"/>
                  <a:gd name="T7" fmla="*/ 2147483647 h 27"/>
                  <a:gd name="T8" fmla="*/ 0 w 77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"/>
                  <a:gd name="T16" fmla="*/ 0 h 27"/>
                  <a:gd name="T17" fmla="*/ 77 w 77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" h="27">
                    <a:moveTo>
                      <a:pt x="0" y="0"/>
                    </a:moveTo>
                    <a:lnTo>
                      <a:pt x="13" y="17"/>
                    </a:lnTo>
                    <a:lnTo>
                      <a:pt x="48" y="26"/>
                    </a:lnTo>
                    <a:lnTo>
                      <a:pt x="76" y="2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5" name="Freeform 801"/>
              <p:cNvSpPr>
                <a:spLocks/>
              </p:cNvSpPr>
              <p:nvPr/>
            </p:nvSpPr>
            <p:spPr bwMode="auto">
              <a:xfrm>
                <a:off x="1030089" y="2342133"/>
                <a:ext cx="185805" cy="233915"/>
              </a:xfrm>
              <a:custGeom>
                <a:avLst/>
                <a:gdLst>
                  <a:gd name="T0" fmla="*/ 0 w 142"/>
                  <a:gd name="T1" fmla="*/ 2147483647 h 158"/>
                  <a:gd name="T2" fmla="*/ 2147483647 w 142"/>
                  <a:gd name="T3" fmla="*/ 2147483647 h 158"/>
                  <a:gd name="T4" fmla="*/ 2147483647 w 142"/>
                  <a:gd name="T5" fmla="*/ 2147483647 h 158"/>
                  <a:gd name="T6" fmla="*/ 2147483647 w 142"/>
                  <a:gd name="T7" fmla="*/ 2147483647 h 158"/>
                  <a:gd name="T8" fmla="*/ 2147483647 w 142"/>
                  <a:gd name="T9" fmla="*/ 2147483647 h 158"/>
                  <a:gd name="T10" fmla="*/ 2147483647 w 142"/>
                  <a:gd name="T11" fmla="*/ 2147483647 h 158"/>
                  <a:gd name="T12" fmla="*/ 2147483647 w 142"/>
                  <a:gd name="T13" fmla="*/ 2147483647 h 158"/>
                  <a:gd name="T14" fmla="*/ 2147483647 w 142"/>
                  <a:gd name="T15" fmla="*/ 2147483647 h 158"/>
                  <a:gd name="T16" fmla="*/ 2147483647 w 142"/>
                  <a:gd name="T17" fmla="*/ 2147483647 h 158"/>
                  <a:gd name="T18" fmla="*/ 2147483647 w 142"/>
                  <a:gd name="T19" fmla="*/ 2147483647 h 158"/>
                  <a:gd name="T20" fmla="*/ 2147483647 w 142"/>
                  <a:gd name="T21" fmla="*/ 2147483647 h 158"/>
                  <a:gd name="T22" fmla="*/ 2147483647 w 142"/>
                  <a:gd name="T23" fmla="*/ 2147483647 h 158"/>
                  <a:gd name="T24" fmla="*/ 2147483647 w 142"/>
                  <a:gd name="T25" fmla="*/ 2147483647 h 158"/>
                  <a:gd name="T26" fmla="*/ 2147483647 w 142"/>
                  <a:gd name="T27" fmla="*/ 2147483647 h 158"/>
                  <a:gd name="T28" fmla="*/ 2147483647 w 142"/>
                  <a:gd name="T29" fmla="*/ 2147483647 h 158"/>
                  <a:gd name="T30" fmla="*/ 2147483647 w 142"/>
                  <a:gd name="T31" fmla="*/ 2147483647 h 158"/>
                  <a:gd name="T32" fmla="*/ 2147483647 w 142"/>
                  <a:gd name="T33" fmla="*/ 0 h 158"/>
                  <a:gd name="T34" fmla="*/ 2147483647 w 142"/>
                  <a:gd name="T35" fmla="*/ 0 h 158"/>
                  <a:gd name="T36" fmla="*/ 2147483647 w 142"/>
                  <a:gd name="T37" fmla="*/ 2147483647 h 158"/>
                  <a:gd name="T38" fmla="*/ 2147483647 w 142"/>
                  <a:gd name="T39" fmla="*/ 2147483647 h 158"/>
                  <a:gd name="T40" fmla="*/ 2147483647 w 142"/>
                  <a:gd name="T41" fmla="*/ 2147483647 h 158"/>
                  <a:gd name="T42" fmla="*/ 2147483647 w 142"/>
                  <a:gd name="T43" fmla="*/ 2147483647 h 158"/>
                  <a:gd name="T44" fmla="*/ 0 w 142"/>
                  <a:gd name="T45" fmla="*/ 2147483647 h 15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42"/>
                  <a:gd name="T70" fmla="*/ 0 h 158"/>
                  <a:gd name="T71" fmla="*/ 142 w 142"/>
                  <a:gd name="T72" fmla="*/ 158 h 15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42" h="158">
                    <a:moveTo>
                      <a:pt x="0" y="64"/>
                    </a:moveTo>
                    <a:lnTo>
                      <a:pt x="1" y="90"/>
                    </a:lnTo>
                    <a:lnTo>
                      <a:pt x="2" y="102"/>
                    </a:lnTo>
                    <a:lnTo>
                      <a:pt x="4" y="116"/>
                    </a:lnTo>
                    <a:lnTo>
                      <a:pt x="34" y="127"/>
                    </a:lnTo>
                    <a:lnTo>
                      <a:pt x="25" y="154"/>
                    </a:lnTo>
                    <a:lnTo>
                      <a:pt x="56" y="157"/>
                    </a:lnTo>
                    <a:lnTo>
                      <a:pt x="111" y="157"/>
                    </a:lnTo>
                    <a:lnTo>
                      <a:pt x="126" y="131"/>
                    </a:lnTo>
                    <a:lnTo>
                      <a:pt x="96" y="98"/>
                    </a:lnTo>
                    <a:lnTo>
                      <a:pt x="131" y="81"/>
                    </a:lnTo>
                    <a:lnTo>
                      <a:pt x="141" y="86"/>
                    </a:lnTo>
                    <a:lnTo>
                      <a:pt x="131" y="24"/>
                    </a:lnTo>
                    <a:lnTo>
                      <a:pt x="106" y="8"/>
                    </a:lnTo>
                    <a:lnTo>
                      <a:pt x="77" y="18"/>
                    </a:lnTo>
                    <a:lnTo>
                      <a:pt x="81" y="12"/>
                    </a:lnTo>
                    <a:lnTo>
                      <a:pt x="56" y="0"/>
                    </a:lnTo>
                    <a:lnTo>
                      <a:pt x="44" y="0"/>
                    </a:lnTo>
                    <a:lnTo>
                      <a:pt x="42" y="35"/>
                    </a:lnTo>
                    <a:lnTo>
                      <a:pt x="28" y="25"/>
                    </a:lnTo>
                    <a:lnTo>
                      <a:pt x="20" y="36"/>
                    </a:lnTo>
                    <a:lnTo>
                      <a:pt x="17" y="56"/>
                    </a:lnTo>
                    <a:lnTo>
                      <a:pt x="0" y="6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6" name="Freeform 824"/>
              <p:cNvSpPr>
                <a:spLocks/>
              </p:cNvSpPr>
              <p:nvPr/>
            </p:nvSpPr>
            <p:spPr bwMode="auto">
              <a:xfrm>
                <a:off x="1046680" y="2586002"/>
                <a:ext cx="248846" cy="267095"/>
              </a:xfrm>
              <a:custGeom>
                <a:avLst/>
                <a:gdLst>
                  <a:gd name="T0" fmla="*/ 0 w 192"/>
                  <a:gd name="T1" fmla="*/ 2147483647 h 180"/>
                  <a:gd name="T2" fmla="*/ 2147483647 w 192"/>
                  <a:gd name="T3" fmla="*/ 2147483647 h 180"/>
                  <a:gd name="T4" fmla="*/ 2147483647 w 192"/>
                  <a:gd name="T5" fmla="*/ 2147483647 h 180"/>
                  <a:gd name="T6" fmla="*/ 2147483647 w 192"/>
                  <a:gd name="T7" fmla="*/ 2147483647 h 180"/>
                  <a:gd name="T8" fmla="*/ 2147483647 w 192"/>
                  <a:gd name="T9" fmla="*/ 2147483647 h 180"/>
                  <a:gd name="T10" fmla="*/ 2147483647 w 192"/>
                  <a:gd name="T11" fmla="*/ 0 h 180"/>
                  <a:gd name="T12" fmla="*/ 2147483647 w 192"/>
                  <a:gd name="T13" fmla="*/ 2147483647 h 180"/>
                  <a:gd name="T14" fmla="*/ 2147483647 w 192"/>
                  <a:gd name="T15" fmla="*/ 2147483647 h 180"/>
                  <a:gd name="T16" fmla="*/ 2147483647 w 192"/>
                  <a:gd name="T17" fmla="*/ 2147483647 h 180"/>
                  <a:gd name="T18" fmla="*/ 2147483647 w 192"/>
                  <a:gd name="T19" fmla="*/ 2147483647 h 180"/>
                  <a:gd name="T20" fmla="*/ 2147483647 w 192"/>
                  <a:gd name="T21" fmla="*/ 2147483647 h 180"/>
                  <a:gd name="T22" fmla="*/ 2147483647 w 192"/>
                  <a:gd name="T23" fmla="*/ 2147483647 h 180"/>
                  <a:gd name="T24" fmla="*/ 2147483647 w 192"/>
                  <a:gd name="T25" fmla="*/ 2147483647 h 180"/>
                  <a:gd name="T26" fmla="*/ 2147483647 w 192"/>
                  <a:gd name="T27" fmla="*/ 2147483647 h 180"/>
                  <a:gd name="T28" fmla="*/ 2147483647 w 192"/>
                  <a:gd name="T29" fmla="*/ 2147483647 h 180"/>
                  <a:gd name="T30" fmla="*/ 2147483647 w 192"/>
                  <a:gd name="T31" fmla="*/ 2147483647 h 180"/>
                  <a:gd name="T32" fmla="*/ 2147483647 w 192"/>
                  <a:gd name="T33" fmla="*/ 2147483647 h 180"/>
                  <a:gd name="T34" fmla="*/ 2147483647 w 192"/>
                  <a:gd name="T35" fmla="*/ 2147483647 h 180"/>
                  <a:gd name="T36" fmla="*/ 2147483647 w 192"/>
                  <a:gd name="T37" fmla="*/ 2147483647 h 180"/>
                  <a:gd name="T38" fmla="*/ 2147483647 w 192"/>
                  <a:gd name="T39" fmla="*/ 2147483647 h 180"/>
                  <a:gd name="T40" fmla="*/ 2147483647 w 192"/>
                  <a:gd name="T41" fmla="*/ 2147483647 h 180"/>
                  <a:gd name="T42" fmla="*/ 2147483647 w 192"/>
                  <a:gd name="T43" fmla="*/ 2147483647 h 180"/>
                  <a:gd name="T44" fmla="*/ 0 w 192"/>
                  <a:gd name="T45" fmla="*/ 2147483647 h 1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2"/>
                  <a:gd name="T70" fmla="*/ 0 h 180"/>
                  <a:gd name="T71" fmla="*/ 192 w 192"/>
                  <a:gd name="T72" fmla="*/ 180 h 1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2" h="180">
                    <a:moveTo>
                      <a:pt x="0" y="44"/>
                    </a:moveTo>
                    <a:lnTo>
                      <a:pt x="5" y="24"/>
                    </a:lnTo>
                    <a:lnTo>
                      <a:pt x="28" y="14"/>
                    </a:lnTo>
                    <a:lnTo>
                      <a:pt x="37" y="24"/>
                    </a:lnTo>
                    <a:lnTo>
                      <a:pt x="60" y="5"/>
                    </a:lnTo>
                    <a:lnTo>
                      <a:pt x="86" y="0"/>
                    </a:lnTo>
                    <a:lnTo>
                      <a:pt x="112" y="13"/>
                    </a:lnTo>
                    <a:lnTo>
                      <a:pt x="112" y="32"/>
                    </a:lnTo>
                    <a:lnTo>
                      <a:pt x="91" y="36"/>
                    </a:lnTo>
                    <a:lnTo>
                      <a:pt x="92" y="59"/>
                    </a:lnTo>
                    <a:lnTo>
                      <a:pt x="129" y="99"/>
                    </a:lnTo>
                    <a:lnTo>
                      <a:pt x="151" y="102"/>
                    </a:lnTo>
                    <a:lnTo>
                      <a:pt x="150" y="111"/>
                    </a:lnTo>
                    <a:lnTo>
                      <a:pt x="191" y="137"/>
                    </a:lnTo>
                    <a:lnTo>
                      <a:pt x="162" y="133"/>
                    </a:lnTo>
                    <a:lnTo>
                      <a:pt x="169" y="158"/>
                    </a:lnTo>
                    <a:lnTo>
                      <a:pt x="151" y="179"/>
                    </a:lnTo>
                    <a:lnTo>
                      <a:pt x="145" y="137"/>
                    </a:lnTo>
                    <a:lnTo>
                      <a:pt x="73" y="92"/>
                    </a:lnTo>
                    <a:lnTo>
                      <a:pt x="56" y="63"/>
                    </a:lnTo>
                    <a:lnTo>
                      <a:pt x="33" y="53"/>
                    </a:lnTo>
                    <a:lnTo>
                      <a:pt x="13" y="65"/>
                    </a:lnTo>
                    <a:lnTo>
                      <a:pt x="0" y="4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7" name="Freeform 859"/>
              <p:cNvSpPr>
                <a:spLocks/>
              </p:cNvSpPr>
              <p:nvPr/>
            </p:nvSpPr>
            <p:spPr bwMode="auto">
              <a:xfrm>
                <a:off x="1200964" y="2345452"/>
                <a:ext cx="214007" cy="182487"/>
              </a:xfrm>
              <a:custGeom>
                <a:avLst/>
                <a:gdLst>
                  <a:gd name="T0" fmla="*/ 0 w 164"/>
                  <a:gd name="T1" fmla="*/ 2147483647 h 124"/>
                  <a:gd name="T2" fmla="*/ 2147483647 w 164"/>
                  <a:gd name="T3" fmla="*/ 2147483647 h 124"/>
                  <a:gd name="T4" fmla="*/ 2147483647 w 164"/>
                  <a:gd name="T5" fmla="*/ 2147483647 h 124"/>
                  <a:gd name="T6" fmla="*/ 2147483647 w 164"/>
                  <a:gd name="T7" fmla="*/ 2147483647 h 124"/>
                  <a:gd name="T8" fmla="*/ 2147483647 w 164"/>
                  <a:gd name="T9" fmla="*/ 2147483647 h 124"/>
                  <a:gd name="T10" fmla="*/ 2147483647 w 164"/>
                  <a:gd name="T11" fmla="*/ 2147483647 h 124"/>
                  <a:gd name="T12" fmla="*/ 2147483647 w 164"/>
                  <a:gd name="T13" fmla="*/ 2147483647 h 124"/>
                  <a:gd name="T14" fmla="*/ 2147483647 w 164"/>
                  <a:gd name="T15" fmla="*/ 2147483647 h 124"/>
                  <a:gd name="T16" fmla="*/ 2147483647 w 164"/>
                  <a:gd name="T17" fmla="*/ 2147483647 h 124"/>
                  <a:gd name="T18" fmla="*/ 2147483647 w 164"/>
                  <a:gd name="T19" fmla="*/ 0 h 124"/>
                  <a:gd name="T20" fmla="*/ 0 w 164"/>
                  <a:gd name="T21" fmla="*/ 2147483647 h 12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4"/>
                  <a:gd name="T34" fmla="*/ 0 h 124"/>
                  <a:gd name="T35" fmla="*/ 164 w 164"/>
                  <a:gd name="T36" fmla="*/ 124 h 12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4" h="124">
                    <a:moveTo>
                      <a:pt x="0" y="22"/>
                    </a:moveTo>
                    <a:lnTo>
                      <a:pt x="9" y="86"/>
                    </a:lnTo>
                    <a:lnTo>
                      <a:pt x="95" y="118"/>
                    </a:lnTo>
                    <a:lnTo>
                      <a:pt x="136" y="123"/>
                    </a:lnTo>
                    <a:lnTo>
                      <a:pt x="163" y="90"/>
                    </a:lnTo>
                    <a:lnTo>
                      <a:pt x="149" y="54"/>
                    </a:lnTo>
                    <a:lnTo>
                      <a:pt x="158" y="44"/>
                    </a:lnTo>
                    <a:lnTo>
                      <a:pt x="152" y="16"/>
                    </a:lnTo>
                    <a:lnTo>
                      <a:pt x="91" y="6"/>
                    </a:lnTo>
                    <a:lnTo>
                      <a:pt x="51" y="0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8" name="Freeform 864"/>
              <p:cNvSpPr>
                <a:spLocks/>
              </p:cNvSpPr>
              <p:nvPr/>
            </p:nvSpPr>
            <p:spPr bwMode="auto">
              <a:xfrm>
                <a:off x="1889438" y="1248871"/>
                <a:ext cx="106174" cy="53087"/>
              </a:xfrm>
              <a:custGeom>
                <a:avLst/>
                <a:gdLst>
                  <a:gd name="T0" fmla="*/ 0 w 83"/>
                  <a:gd name="T1" fmla="*/ 2147483647 h 36"/>
                  <a:gd name="T2" fmla="*/ 2147483647 w 83"/>
                  <a:gd name="T3" fmla="*/ 2147483647 h 36"/>
                  <a:gd name="T4" fmla="*/ 2147483647 w 83"/>
                  <a:gd name="T5" fmla="*/ 2147483647 h 36"/>
                  <a:gd name="T6" fmla="*/ 2147483647 w 83"/>
                  <a:gd name="T7" fmla="*/ 0 h 36"/>
                  <a:gd name="T8" fmla="*/ 2147483647 w 83"/>
                  <a:gd name="T9" fmla="*/ 2147483647 h 36"/>
                  <a:gd name="T10" fmla="*/ 2147483647 w 83"/>
                  <a:gd name="T11" fmla="*/ 2147483647 h 36"/>
                  <a:gd name="T12" fmla="*/ 2147483647 w 83"/>
                  <a:gd name="T13" fmla="*/ 2147483647 h 36"/>
                  <a:gd name="T14" fmla="*/ 2147483647 w 83"/>
                  <a:gd name="T15" fmla="*/ 2147483647 h 36"/>
                  <a:gd name="T16" fmla="*/ 2147483647 w 83"/>
                  <a:gd name="T17" fmla="*/ 2147483647 h 36"/>
                  <a:gd name="T18" fmla="*/ 2147483647 w 83"/>
                  <a:gd name="T19" fmla="*/ 2147483647 h 36"/>
                  <a:gd name="T20" fmla="*/ 0 w 83"/>
                  <a:gd name="T21" fmla="*/ 2147483647 h 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3"/>
                  <a:gd name="T34" fmla="*/ 0 h 36"/>
                  <a:gd name="T35" fmla="*/ 83 w 83"/>
                  <a:gd name="T36" fmla="*/ 36 h 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3" h="36">
                    <a:moveTo>
                      <a:pt x="0" y="25"/>
                    </a:moveTo>
                    <a:lnTo>
                      <a:pt x="17" y="17"/>
                    </a:lnTo>
                    <a:lnTo>
                      <a:pt x="4" y="10"/>
                    </a:lnTo>
                    <a:lnTo>
                      <a:pt x="63" y="0"/>
                    </a:lnTo>
                    <a:lnTo>
                      <a:pt x="72" y="1"/>
                    </a:lnTo>
                    <a:lnTo>
                      <a:pt x="61" y="9"/>
                    </a:lnTo>
                    <a:lnTo>
                      <a:pt x="82" y="9"/>
                    </a:lnTo>
                    <a:lnTo>
                      <a:pt x="29" y="29"/>
                    </a:lnTo>
                    <a:lnTo>
                      <a:pt x="17" y="35"/>
                    </a:lnTo>
                    <a:lnTo>
                      <a:pt x="20" y="26"/>
                    </a:lnTo>
                    <a:lnTo>
                      <a:pt x="0" y="2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9" name="Freeform 866"/>
              <p:cNvSpPr>
                <a:spLocks/>
              </p:cNvSpPr>
              <p:nvPr/>
            </p:nvSpPr>
            <p:spPr bwMode="auto">
              <a:xfrm>
                <a:off x="1967412" y="1656977"/>
                <a:ext cx="132718" cy="112810"/>
              </a:xfrm>
              <a:custGeom>
                <a:avLst/>
                <a:gdLst>
                  <a:gd name="T0" fmla="*/ 0 w 101"/>
                  <a:gd name="T1" fmla="*/ 2147483647 h 75"/>
                  <a:gd name="T2" fmla="*/ 2147483647 w 101"/>
                  <a:gd name="T3" fmla="*/ 2147483647 h 75"/>
                  <a:gd name="T4" fmla="*/ 2147483647 w 101"/>
                  <a:gd name="T5" fmla="*/ 2147483647 h 75"/>
                  <a:gd name="T6" fmla="*/ 2147483647 w 101"/>
                  <a:gd name="T7" fmla="*/ 2147483647 h 75"/>
                  <a:gd name="T8" fmla="*/ 2147483647 w 101"/>
                  <a:gd name="T9" fmla="*/ 2147483647 h 75"/>
                  <a:gd name="T10" fmla="*/ 2147483647 w 101"/>
                  <a:gd name="T11" fmla="*/ 2147483647 h 75"/>
                  <a:gd name="T12" fmla="*/ 2147483647 w 101"/>
                  <a:gd name="T13" fmla="*/ 2147483647 h 75"/>
                  <a:gd name="T14" fmla="*/ 2147483647 w 101"/>
                  <a:gd name="T15" fmla="*/ 2147483647 h 75"/>
                  <a:gd name="T16" fmla="*/ 2147483647 w 101"/>
                  <a:gd name="T17" fmla="*/ 2147483647 h 75"/>
                  <a:gd name="T18" fmla="*/ 2147483647 w 101"/>
                  <a:gd name="T19" fmla="*/ 2147483647 h 75"/>
                  <a:gd name="T20" fmla="*/ 2147483647 w 101"/>
                  <a:gd name="T21" fmla="*/ 0 h 75"/>
                  <a:gd name="T22" fmla="*/ 2147483647 w 101"/>
                  <a:gd name="T23" fmla="*/ 2147483647 h 75"/>
                  <a:gd name="T24" fmla="*/ 2147483647 w 101"/>
                  <a:gd name="T25" fmla="*/ 2147483647 h 75"/>
                  <a:gd name="T26" fmla="*/ 0 w 101"/>
                  <a:gd name="T27" fmla="*/ 2147483647 h 7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1"/>
                  <a:gd name="T43" fmla="*/ 0 h 75"/>
                  <a:gd name="T44" fmla="*/ 101 w 101"/>
                  <a:gd name="T45" fmla="*/ 75 h 7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1" h="75">
                    <a:moveTo>
                      <a:pt x="0" y="36"/>
                    </a:moveTo>
                    <a:lnTo>
                      <a:pt x="8" y="52"/>
                    </a:lnTo>
                    <a:lnTo>
                      <a:pt x="18" y="47"/>
                    </a:lnTo>
                    <a:lnTo>
                      <a:pt x="31" y="57"/>
                    </a:lnTo>
                    <a:lnTo>
                      <a:pt x="40" y="52"/>
                    </a:lnTo>
                    <a:lnTo>
                      <a:pt x="36" y="71"/>
                    </a:lnTo>
                    <a:lnTo>
                      <a:pt x="100" y="74"/>
                    </a:lnTo>
                    <a:lnTo>
                      <a:pt x="75" y="60"/>
                    </a:lnTo>
                    <a:lnTo>
                      <a:pt x="63" y="37"/>
                    </a:lnTo>
                    <a:lnTo>
                      <a:pt x="64" y="13"/>
                    </a:lnTo>
                    <a:lnTo>
                      <a:pt x="79" y="0"/>
                    </a:lnTo>
                    <a:lnTo>
                      <a:pt x="25" y="4"/>
                    </a:lnTo>
                    <a:lnTo>
                      <a:pt x="13" y="36"/>
                    </a:lnTo>
                    <a:lnTo>
                      <a:pt x="0" y="3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0" name="Freeform 867"/>
              <p:cNvSpPr>
                <a:spLocks/>
              </p:cNvSpPr>
              <p:nvPr/>
            </p:nvSpPr>
            <p:spPr bwMode="auto">
              <a:xfrm>
                <a:off x="2060315" y="1467854"/>
                <a:ext cx="326817" cy="179169"/>
              </a:xfrm>
              <a:custGeom>
                <a:avLst/>
                <a:gdLst>
                  <a:gd name="T0" fmla="*/ 0 w 252"/>
                  <a:gd name="T1" fmla="*/ 2147483647 h 123"/>
                  <a:gd name="T2" fmla="*/ 2147483647 w 252"/>
                  <a:gd name="T3" fmla="*/ 2147483647 h 123"/>
                  <a:gd name="T4" fmla="*/ 2147483647 w 252"/>
                  <a:gd name="T5" fmla="*/ 2147483647 h 123"/>
                  <a:gd name="T6" fmla="*/ 2147483647 w 252"/>
                  <a:gd name="T7" fmla="*/ 2147483647 h 123"/>
                  <a:gd name="T8" fmla="*/ 2147483647 w 252"/>
                  <a:gd name="T9" fmla="*/ 2147483647 h 123"/>
                  <a:gd name="T10" fmla="*/ 2147483647 w 252"/>
                  <a:gd name="T11" fmla="*/ 2147483647 h 123"/>
                  <a:gd name="T12" fmla="*/ 2147483647 w 252"/>
                  <a:gd name="T13" fmla="*/ 2147483647 h 123"/>
                  <a:gd name="T14" fmla="*/ 2147483647 w 252"/>
                  <a:gd name="T15" fmla="*/ 2147483647 h 123"/>
                  <a:gd name="T16" fmla="*/ 2147483647 w 252"/>
                  <a:gd name="T17" fmla="*/ 2147483647 h 123"/>
                  <a:gd name="T18" fmla="*/ 2147483647 w 252"/>
                  <a:gd name="T19" fmla="*/ 2147483647 h 123"/>
                  <a:gd name="T20" fmla="*/ 2147483647 w 252"/>
                  <a:gd name="T21" fmla="*/ 2147483647 h 123"/>
                  <a:gd name="T22" fmla="*/ 2147483647 w 252"/>
                  <a:gd name="T23" fmla="*/ 2147483647 h 123"/>
                  <a:gd name="T24" fmla="*/ 2147483647 w 252"/>
                  <a:gd name="T25" fmla="*/ 2147483647 h 123"/>
                  <a:gd name="T26" fmla="*/ 2147483647 w 252"/>
                  <a:gd name="T27" fmla="*/ 2147483647 h 123"/>
                  <a:gd name="T28" fmla="*/ 2147483647 w 252"/>
                  <a:gd name="T29" fmla="*/ 2147483647 h 123"/>
                  <a:gd name="T30" fmla="*/ 2147483647 w 252"/>
                  <a:gd name="T31" fmla="*/ 2147483647 h 123"/>
                  <a:gd name="T32" fmla="*/ 2147483647 w 252"/>
                  <a:gd name="T33" fmla="*/ 2147483647 h 123"/>
                  <a:gd name="T34" fmla="*/ 2147483647 w 252"/>
                  <a:gd name="T35" fmla="*/ 2147483647 h 123"/>
                  <a:gd name="T36" fmla="*/ 2147483647 w 252"/>
                  <a:gd name="T37" fmla="*/ 0 h 123"/>
                  <a:gd name="T38" fmla="*/ 2147483647 w 252"/>
                  <a:gd name="T39" fmla="*/ 2147483647 h 123"/>
                  <a:gd name="T40" fmla="*/ 2147483647 w 252"/>
                  <a:gd name="T41" fmla="*/ 2147483647 h 123"/>
                  <a:gd name="T42" fmla="*/ 2147483647 w 252"/>
                  <a:gd name="T43" fmla="*/ 2147483647 h 123"/>
                  <a:gd name="T44" fmla="*/ 2147483647 w 252"/>
                  <a:gd name="T45" fmla="*/ 2147483647 h 123"/>
                  <a:gd name="T46" fmla="*/ 2147483647 w 252"/>
                  <a:gd name="T47" fmla="*/ 2147483647 h 123"/>
                  <a:gd name="T48" fmla="*/ 2147483647 w 252"/>
                  <a:gd name="T49" fmla="*/ 2147483647 h 123"/>
                  <a:gd name="T50" fmla="*/ 2147483647 w 252"/>
                  <a:gd name="T51" fmla="*/ 2147483647 h 123"/>
                  <a:gd name="T52" fmla="*/ 2147483647 w 252"/>
                  <a:gd name="T53" fmla="*/ 2147483647 h 123"/>
                  <a:gd name="T54" fmla="*/ 2147483647 w 252"/>
                  <a:gd name="T55" fmla="*/ 2147483647 h 123"/>
                  <a:gd name="T56" fmla="*/ 2147483647 w 252"/>
                  <a:gd name="T57" fmla="*/ 2147483647 h 123"/>
                  <a:gd name="T58" fmla="*/ 0 w 252"/>
                  <a:gd name="T59" fmla="*/ 2147483647 h 12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52"/>
                  <a:gd name="T91" fmla="*/ 0 h 123"/>
                  <a:gd name="T92" fmla="*/ 252 w 252"/>
                  <a:gd name="T93" fmla="*/ 123 h 12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52" h="123">
                    <a:moveTo>
                      <a:pt x="0" y="104"/>
                    </a:moveTo>
                    <a:lnTo>
                      <a:pt x="22" y="108"/>
                    </a:lnTo>
                    <a:lnTo>
                      <a:pt x="8" y="119"/>
                    </a:lnTo>
                    <a:lnTo>
                      <a:pt x="49" y="122"/>
                    </a:lnTo>
                    <a:lnTo>
                      <a:pt x="51" y="108"/>
                    </a:lnTo>
                    <a:lnTo>
                      <a:pt x="62" y="111"/>
                    </a:lnTo>
                    <a:lnTo>
                      <a:pt x="49" y="103"/>
                    </a:lnTo>
                    <a:lnTo>
                      <a:pt x="67" y="105"/>
                    </a:lnTo>
                    <a:lnTo>
                      <a:pt x="63" y="89"/>
                    </a:lnTo>
                    <a:lnTo>
                      <a:pt x="71" y="98"/>
                    </a:lnTo>
                    <a:lnTo>
                      <a:pt x="83" y="90"/>
                    </a:lnTo>
                    <a:lnTo>
                      <a:pt x="75" y="79"/>
                    </a:lnTo>
                    <a:lnTo>
                      <a:pt x="101" y="81"/>
                    </a:lnTo>
                    <a:lnTo>
                      <a:pt x="94" y="75"/>
                    </a:lnTo>
                    <a:lnTo>
                      <a:pt x="106" y="77"/>
                    </a:lnTo>
                    <a:lnTo>
                      <a:pt x="113" y="65"/>
                    </a:lnTo>
                    <a:lnTo>
                      <a:pt x="237" y="25"/>
                    </a:lnTo>
                    <a:lnTo>
                      <a:pt x="251" y="10"/>
                    </a:lnTo>
                    <a:lnTo>
                      <a:pt x="226" y="0"/>
                    </a:lnTo>
                    <a:lnTo>
                      <a:pt x="174" y="24"/>
                    </a:lnTo>
                    <a:lnTo>
                      <a:pt x="118" y="24"/>
                    </a:lnTo>
                    <a:lnTo>
                      <a:pt x="62" y="58"/>
                    </a:lnTo>
                    <a:lnTo>
                      <a:pt x="29" y="61"/>
                    </a:lnTo>
                    <a:lnTo>
                      <a:pt x="31" y="75"/>
                    </a:lnTo>
                    <a:lnTo>
                      <a:pt x="48" y="77"/>
                    </a:lnTo>
                    <a:lnTo>
                      <a:pt x="29" y="77"/>
                    </a:lnTo>
                    <a:lnTo>
                      <a:pt x="37" y="84"/>
                    </a:lnTo>
                    <a:lnTo>
                      <a:pt x="22" y="90"/>
                    </a:lnTo>
                    <a:lnTo>
                      <a:pt x="40" y="97"/>
                    </a:lnTo>
                    <a:lnTo>
                      <a:pt x="0" y="10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1" name="Freeform 868"/>
              <p:cNvSpPr>
                <a:spLocks/>
              </p:cNvSpPr>
              <p:nvPr/>
            </p:nvSpPr>
            <p:spPr bwMode="auto">
              <a:xfrm>
                <a:off x="2224552" y="1220668"/>
                <a:ext cx="64700" cy="38156"/>
              </a:xfrm>
              <a:custGeom>
                <a:avLst/>
                <a:gdLst>
                  <a:gd name="T0" fmla="*/ 0 w 50"/>
                  <a:gd name="T1" fmla="*/ 2147483647 h 27"/>
                  <a:gd name="T2" fmla="*/ 2147483647 w 50"/>
                  <a:gd name="T3" fmla="*/ 2147483647 h 27"/>
                  <a:gd name="T4" fmla="*/ 2147483647 w 50"/>
                  <a:gd name="T5" fmla="*/ 2147483647 h 27"/>
                  <a:gd name="T6" fmla="*/ 2147483647 w 50"/>
                  <a:gd name="T7" fmla="*/ 0 h 27"/>
                  <a:gd name="T8" fmla="*/ 0 w 50"/>
                  <a:gd name="T9" fmla="*/ 214748364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27"/>
                  <a:gd name="T17" fmla="*/ 50 w 50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27">
                    <a:moveTo>
                      <a:pt x="0" y="17"/>
                    </a:moveTo>
                    <a:lnTo>
                      <a:pt x="14" y="26"/>
                    </a:lnTo>
                    <a:lnTo>
                      <a:pt x="49" y="16"/>
                    </a:lnTo>
                    <a:lnTo>
                      <a:pt x="28" y="0"/>
                    </a:lnTo>
                    <a:lnTo>
                      <a:pt x="0" y="1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2" name="Freeform 870"/>
              <p:cNvSpPr>
                <a:spLocks/>
              </p:cNvSpPr>
              <p:nvPr/>
            </p:nvSpPr>
            <p:spPr bwMode="auto">
              <a:xfrm>
                <a:off x="2838372" y="1230622"/>
                <a:ext cx="134378" cy="66359"/>
              </a:xfrm>
              <a:custGeom>
                <a:avLst/>
                <a:gdLst>
                  <a:gd name="T0" fmla="*/ 0 w 103"/>
                  <a:gd name="T1" fmla="*/ 2147483647 h 45"/>
                  <a:gd name="T2" fmla="*/ 2147483647 w 103"/>
                  <a:gd name="T3" fmla="*/ 2147483647 h 45"/>
                  <a:gd name="T4" fmla="*/ 2147483647 w 103"/>
                  <a:gd name="T5" fmla="*/ 0 h 45"/>
                  <a:gd name="T6" fmla="*/ 2147483647 w 103"/>
                  <a:gd name="T7" fmla="*/ 2147483647 h 45"/>
                  <a:gd name="T8" fmla="*/ 2147483647 w 103"/>
                  <a:gd name="T9" fmla="*/ 2147483647 h 45"/>
                  <a:gd name="T10" fmla="*/ 2147483647 w 103"/>
                  <a:gd name="T11" fmla="*/ 2147483647 h 45"/>
                  <a:gd name="T12" fmla="*/ 2147483647 w 103"/>
                  <a:gd name="T13" fmla="*/ 2147483647 h 45"/>
                  <a:gd name="T14" fmla="*/ 0 w 103"/>
                  <a:gd name="T15" fmla="*/ 2147483647 h 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3"/>
                  <a:gd name="T25" fmla="*/ 0 h 45"/>
                  <a:gd name="T26" fmla="*/ 103 w 103"/>
                  <a:gd name="T27" fmla="*/ 45 h 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3" h="45">
                    <a:moveTo>
                      <a:pt x="0" y="36"/>
                    </a:moveTo>
                    <a:lnTo>
                      <a:pt x="26" y="12"/>
                    </a:lnTo>
                    <a:lnTo>
                      <a:pt x="65" y="0"/>
                    </a:lnTo>
                    <a:lnTo>
                      <a:pt x="102" y="21"/>
                    </a:lnTo>
                    <a:lnTo>
                      <a:pt x="89" y="25"/>
                    </a:lnTo>
                    <a:lnTo>
                      <a:pt x="93" y="34"/>
                    </a:lnTo>
                    <a:lnTo>
                      <a:pt x="40" y="44"/>
                    </a:lnTo>
                    <a:lnTo>
                      <a:pt x="0" y="3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3" name="Freeform 871"/>
              <p:cNvSpPr>
                <a:spLocks/>
              </p:cNvSpPr>
              <p:nvPr/>
            </p:nvSpPr>
            <p:spPr bwMode="auto">
              <a:xfrm>
                <a:off x="2866575" y="1290345"/>
                <a:ext cx="154283" cy="74653"/>
              </a:xfrm>
              <a:custGeom>
                <a:avLst/>
                <a:gdLst>
                  <a:gd name="T0" fmla="*/ 0 w 119"/>
                  <a:gd name="T1" fmla="*/ 2147483647 h 52"/>
                  <a:gd name="T2" fmla="*/ 2147483647 w 119"/>
                  <a:gd name="T3" fmla="*/ 2147483647 h 52"/>
                  <a:gd name="T4" fmla="*/ 2147483647 w 119"/>
                  <a:gd name="T5" fmla="*/ 2147483647 h 52"/>
                  <a:gd name="T6" fmla="*/ 2147483647 w 119"/>
                  <a:gd name="T7" fmla="*/ 2147483647 h 52"/>
                  <a:gd name="T8" fmla="*/ 2147483647 w 119"/>
                  <a:gd name="T9" fmla="*/ 2147483647 h 52"/>
                  <a:gd name="T10" fmla="*/ 2147483647 w 119"/>
                  <a:gd name="T11" fmla="*/ 2147483647 h 52"/>
                  <a:gd name="T12" fmla="*/ 2147483647 w 119"/>
                  <a:gd name="T13" fmla="*/ 2147483647 h 52"/>
                  <a:gd name="T14" fmla="*/ 2147483647 w 119"/>
                  <a:gd name="T15" fmla="*/ 2147483647 h 52"/>
                  <a:gd name="T16" fmla="*/ 2147483647 w 119"/>
                  <a:gd name="T17" fmla="*/ 2147483647 h 52"/>
                  <a:gd name="T18" fmla="*/ 2147483647 w 119"/>
                  <a:gd name="T19" fmla="*/ 2147483647 h 52"/>
                  <a:gd name="T20" fmla="*/ 2147483647 w 119"/>
                  <a:gd name="T21" fmla="*/ 2147483647 h 52"/>
                  <a:gd name="T22" fmla="*/ 2147483647 w 119"/>
                  <a:gd name="T23" fmla="*/ 2147483647 h 52"/>
                  <a:gd name="T24" fmla="*/ 2147483647 w 119"/>
                  <a:gd name="T25" fmla="*/ 0 h 52"/>
                  <a:gd name="T26" fmla="*/ 2147483647 w 119"/>
                  <a:gd name="T27" fmla="*/ 2147483647 h 52"/>
                  <a:gd name="T28" fmla="*/ 0 w 119"/>
                  <a:gd name="T29" fmla="*/ 2147483647 h 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9"/>
                  <a:gd name="T46" fmla="*/ 0 h 52"/>
                  <a:gd name="T47" fmla="*/ 119 w 119"/>
                  <a:gd name="T48" fmla="*/ 52 h 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9" h="52">
                    <a:moveTo>
                      <a:pt x="0" y="22"/>
                    </a:moveTo>
                    <a:lnTo>
                      <a:pt x="21" y="24"/>
                    </a:lnTo>
                    <a:lnTo>
                      <a:pt x="36" y="42"/>
                    </a:lnTo>
                    <a:lnTo>
                      <a:pt x="47" y="37"/>
                    </a:lnTo>
                    <a:lnTo>
                      <a:pt x="96" y="51"/>
                    </a:lnTo>
                    <a:lnTo>
                      <a:pt x="112" y="45"/>
                    </a:lnTo>
                    <a:lnTo>
                      <a:pt x="100" y="32"/>
                    </a:lnTo>
                    <a:lnTo>
                      <a:pt x="109" y="34"/>
                    </a:lnTo>
                    <a:lnTo>
                      <a:pt x="118" y="14"/>
                    </a:lnTo>
                    <a:lnTo>
                      <a:pt x="92" y="4"/>
                    </a:lnTo>
                    <a:lnTo>
                      <a:pt x="66" y="18"/>
                    </a:lnTo>
                    <a:lnTo>
                      <a:pt x="86" y="10"/>
                    </a:lnTo>
                    <a:lnTo>
                      <a:pt x="74" y="0"/>
                    </a:lnTo>
                    <a:lnTo>
                      <a:pt x="33" y="4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4" name="Freeform 872"/>
              <p:cNvSpPr>
                <a:spLocks/>
              </p:cNvSpPr>
              <p:nvPr/>
            </p:nvSpPr>
            <p:spPr bwMode="auto">
              <a:xfrm>
                <a:off x="3009247" y="1326841"/>
                <a:ext cx="127740" cy="79631"/>
              </a:xfrm>
              <a:custGeom>
                <a:avLst/>
                <a:gdLst>
                  <a:gd name="T0" fmla="*/ 0 w 98"/>
                  <a:gd name="T1" fmla="*/ 2147483647 h 53"/>
                  <a:gd name="T2" fmla="*/ 2147483647 w 98"/>
                  <a:gd name="T3" fmla="*/ 2147483647 h 53"/>
                  <a:gd name="T4" fmla="*/ 2147483647 w 98"/>
                  <a:gd name="T5" fmla="*/ 2147483647 h 53"/>
                  <a:gd name="T6" fmla="*/ 2147483647 w 98"/>
                  <a:gd name="T7" fmla="*/ 2147483647 h 53"/>
                  <a:gd name="T8" fmla="*/ 2147483647 w 98"/>
                  <a:gd name="T9" fmla="*/ 2147483647 h 53"/>
                  <a:gd name="T10" fmla="*/ 2147483647 w 98"/>
                  <a:gd name="T11" fmla="*/ 2147483647 h 53"/>
                  <a:gd name="T12" fmla="*/ 2147483647 w 98"/>
                  <a:gd name="T13" fmla="*/ 2147483647 h 53"/>
                  <a:gd name="T14" fmla="*/ 2147483647 w 98"/>
                  <a:gd name="T15" fmla="*/ 0 h 53"/>
                  <a:gd name="T16" fmla="*/ 2147483647 w 98"/>
                  <a:gd name="T17" fmla="*/ 2147483647 h 53"/>
                  <a:gd name="T18" fmla="*/ 0 w 98"/>
                  <a:gd name="T19" fmla="*/ 2147483647 h 5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8"/>
                  <a:gd name="T31" fmla="*/ 0 h 53"/>
                  <a:gd name="T32" fmla="*/ 98 w 98"/>
                  <a:gd name="T33" fmla="*/ 53 h 5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8" h="53">
                    <a:moveTo>
                      <a:pt x="0" y="44"/>
                    </a:moveTo>
                    <a:lnTo>
                      <a:pt x="6" y="52"/>
                    </a:lnTo>
                    <a:lnTo>
                      <a:pt x="88" y="41"/>
                    </a:lnTo>
                    <a:lnTo>
                      <a:pt x="97" y="24"/>
                    </a:lnTo>
                    <a:lnTo>
                      <a:pt x="74" y="10"/>
                    </a:lnTo>
                    <a:lnTo>
                      <a:pt x="53" y="16"/>
                    </a:lnTo>
                    <a:lnTo>
                      <a:pt x="57" y="4"/>
                    </a:lnTo>
                    <a:lnTo>
                      <a:pt x="45" y="0"/>
                    </a:lnTo>
                    <a:lnTo>
                      <a:pt x="9" y="38"/>
                    </a:lnTo>
                    <a:lnTo>
                      <a:pt x="0" y="4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5" name="Freeform 879"/>
              <p:cNvSpPr>
                <a:spLocks/>
              </p:cNvSpPr>
              <p:nvPr/>
            </p:nvSpPr>
            <p:spPr bwMode="auto">
              <a:xfrm>
                <a:off x="1132947" y="1293662"/>
                <a:ext cx="223963" cy="182487"/>
              </a:xfrm>
              <a:custGeom>
                <a:avLst/>
                <a:gdLst>
                  <a:gd name="T0" fmla="*/ 0 w 173"/>
                  <a:gd name="T1" fmla="*/ 2147483647 h 122"/>
                  <a:gd name="T2" fmla="*/ 2147483647 w 173"/>
                  <a:gd name="T3" fmla="*/ 2147483647 h 122"/>
                  <a:gd name="T4" fmla="*/ 2147483647 w 173"/>
                  <a:gd name="T5" fmla="*/ 2147483647 h 122"/>
                  <a:gd name="T6" fmla="*/ 2147483647 w 173"/>
                  <a:gd name="T7" fmla="*/ 2147483647 h 122"/>
                  <a:gd name="T8" fmla="*/ 2147483647 w 173"/>
                  <a:gd name="T9" fmla="*/ 2147483647 h 122"/>
                  <a:gd name="T10" fmla="*/ 2147483647 w 173"/>
                  <a:gd name="T11" fmla="*/ 2147483647 h 122"/>
                  <a:gd name="T12" fmla="*/ 2147483647 w 173"/>
                  <a:gd name="T13" fmla="*/ 2147483647 h 122"/>
                  <a:gd name="T14" fmla="*/ 2147483647 w 173"/>
                  <a:gd name="T15" fmla="*/ 2147483647 h 122"/>
                  <a:gd name="T16" fmla="*/ 2147483647 w 173"/>
                  <a:gd name="T17" fmla="*/ 2147483647 h 122"/>
                  <a:gd name="T18" fmla="*/ 2147483647 w 173"/>
                  <a:gd name="T19" fmla="*/ 2147483647 h 122"/>
                  <a:gd name="T20" fmla="*/ 2147483647 w 173"/>
                  <a:gd name="T21" fmla="*/ 2147483647 h 122"/>
                  <a:gd name="T22" fmla="*/ 2147483647 w 173"/>
                  <a:gd name="T23" fmla="*/ 2147483647 h 122"/>
                  <a:gd name="T24" fmla="*/ 2147483647 w 173"/>
                  <a:gd name="T25" fmla="*/ 2147483647 h 122"/>
                  <a:gd name="T26" fmla="*/ 2147483647 w 173"/>
                  <a:gd name="T27" fmla="*/ 2147483647 h 122"/>
                  <a:gd name="T28" fmla="*/ 2147483647 w 173"/>
                  <a:gd name="T29" fmla="*/ 2147483647 h 122"/>
                  <a:gd name="T30" fmla="*/ 2147483647 w 173"/>
                  <a:gd name="T31" fmla="*/ 2147483647 h 122"/>
                  <a:gd name="T32" fmla="*/ 2147483647 w 173"/>
                  <a:gd name="T33" fmla="*/ 2147483647 h 122"/>
                  <a:gd name="T34" fmla="*/ 2147483647 w 173"/>
                  <a:gd name="T35" fmla="*/ 2147483647 h 122"/>
                  <a:gd name="T36" fmla="*/ 2147483647 w 173"/>
                  <a:gd name="T37" fmla="*/ 2147483647 h 122"/>
                  <a:gd name="T38" fmla="*/ 2147483647 w 173"/>
                  <a:gd name="T39" fmla="*/ 2147483647 h 122"/>
                  <a:gd name="T40" fmla="*/ 2147483647 w 173"/>
                  <a:gd name="T41" fmla="*/ 2147483647 h 122"/>
                  <a:gd name="T42" fmla="*/ 2147483647 w 173"/>
                  <a:gd name="T43" fmla="*/ 2147483647 h 122"/>
                  <a:gd name="T44" fmla="*/ 2147483647 w 173"/>
                  <a:gd name="T45" fmla="*/ 2147483647 h 122"/>
                  <a:gd name="T46" fmla="*/ 2147483647 w 173"/>
                  <a:gd name="T47" fmla="*/ 2147483647 h 122"/>
                  <a:gd name="T48" fmla="*/ 2147483647 w 173"/>
                  <a:gd name="T49" fmla="*/ 2147483647 h 122"/>
                  <a:gd name="T50" fmla="*/ 2147483647 w 173"/>
                  <a:gd name="T51" fmla="*/ 2147483647 h 122"/>
                  <a:gd name="T52" fmla="*/ 2147483647 w 173"/>
                  <a:gd name="T53" fmla="*/ 2147483647 h 122"/>
                  <a:gd name="T54" fmla="*/ 2147483647 w 173"/>
                  <a:gd name="T55" fmla="*/ 2147483647 h 122"/>
                  <a:gd name="T56" fmla="*/ 2147483647 w 173"/>
                  <a:gd name="T57" fmla="*/ 2147483647 h 122"/>
                  <a:gd name="T58" fmla="*/ 2147483647 w 173"/>
                  <a:gd name="T59" fmla="*/ 0 h 122"/>
                  <a:gd name="T60" fmla="*/ 2147483647 w 173"/>
                  <a:gd name="T61" fmla="*/ 2147483647 h 122"/>
                  <a:gd name="T62" fmla="*/ 2147483647 w 173"/>
                  <a:gd name="T63" fmla="*/ 2147483647 h 122"/>
                  <a:gd name="T64" fmla="*/ 2147483647 w 173"/>
                  <a:gd name="T65" fmla="*/ 2147483647 h 122"/>
                  <a:gd name="T66" fmla="*/ 2147483647 w 173"/>
                  <a:gd name="T67" fmla="*/ 2147483647 h 122"/>
                  <a:gd name="T68" fmla="*/ 2147483647 w 173"/>
                  <a:gd name="T69" fmla="*/ 2147483647 h 122"/>
                  <a:gd name="T70" fmla="*/ 2147483647 w 173"/>
                  <a:gd name="T71" fmla="*/ 2147483647 h 122"/>
                  <a:gd name="T72" fmla="*/ 2147483647 w 173"/>
                  <a:gd name="T73" fmla="*/ 2147483647 h 122"/>
                  <a:gd name="T74" fmla="*/ 0 w 173"/>
                  <a:gd name="T75" fmla="*/ 2147483647 h 12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73"/>
                  <a:gd name="T115" fmla="*/ 0 h 122"/>
                  <a:gd name="T116" fmla="*/ 173 w 173"/>
                  <a:gd name="T117" fmla="*/ 122 h 12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73" h="122">
                    <a:moveTo>
                      <a:pt x="0" y="14"/>
                    </a:moveTo>
                    <a:lnTo>
                      <a:pt x="1" y="29"/>
                    </a:lnTo>
                    <a:lnTo>
                      <a:pt x="17" y="29"/>
                    </a:lnTo>
                    <a:lnTo>
                      <a:pt x="13" y="36"/>
                    </a:lnTo>
                    <a:lnTo>
                      <a:pt x="25" y="41"/>
                    </a:lnTo>
                    <a:lnTo>
                      <a:pt x="9" y="40"/>
                    </a:lnTo>
                    <a:lnTo>
                      <a:pt x="39" y="53"/>
                    </a:lnTo>
                    <a:lnTo>
                      <a:pt x="25" y="57"/>
                    </a:lnTo>
                    <a:lnTo>
                      <a:pt x="35" y="67"/>
                    </a:lnTo>
                    <a:lnTo>
                      <a:pt x="62" y="61"/>
                    </a:lnTo>
                    <a:lnTo>
                      <a:pt x="62" y="49"/>
                    </a:lnTo>
                    <a:lnTo>
                      <a:pt x="75" y="44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92" y="59"/>
                    </a:lnTo>
                    <a:lnTo>
                      <a:pt x="106" y="59"/>
                    </a:lnTo>
                    <a:lnTo>
                      <a:pt x="47" y="73"/>
                    </a:lnTo>
                    <a:lnTo>
                      <a:pt x="50" y="84"/>
                    </a:lnTo>
                    <a:lnTo>
                      <a:pt x="98" y="76"/>
                    </a:lnTo>
                    <a:lnTo>
                      <a:pt x="65" y="86"/>
                    </a:lnTo>
                    <a:lnTo>
                      <a:pt x="85" y="92"/>
                    </a:lnTo>
                    <a:lnTo>
                      <a:pt x="51" y="96"/>
                    </a:lnTo>
                    <a:lnTo>
                      <a:pt x="101" y="121"/>
                    </a:lnTo>
                    <a:lnTo>
                      <a:pt x="134" y="59"/>
                    </a:lnTo>
                    <a:lnTo>
                      <a:pt x="172" y="44"/>
                    </a:lnTo>
                    <a:lnTo>
                      <a:pt x="130" y="33"/>
                    </a:lnTo>
                    <a:lnTo>
                      <a:pt x="124" y="17"/>
                    </a:lnTo>
                    <a:lnTo>
                      <a:pt x="112" y="26"/>
                    </a:lnTo>
                    <a:lnTo>
                      <a:pt x="117" y="12"/>
                    </a:lnTo>
                    <a:lnTo>
                      <a:pt x="88" y="0"/>
                    </a:lnTo>
                    <a:lnTo>
                      <a:pt x="78" y="12"/>
                    </a:lnTo>
                    <a:lnTo>
                      <a:pt x="92" y="41"/>
                    </a:lnTo>
                    <a:lnTo>
                      <a:pt x="59" y="12"/>
                    </a:lnTo>
                    <a:lnTo>
                      <a:pt x="50" y="17"/>
                    </a:lnTo>
                    <a:lnTo>
                      <a:pt x="56" y="32"/>
                    </a:lnTo>
                    <a:lnTo>
                      <a:pt x="24" y="18"/>
                    </a:lnTo>
                    <a:lnTo>
                      <a:pt x="47" y="10"/>
                    </a:lnTo>
                    <a:lnTo>
                      <a:pt x="0" y="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6" name="Freeform 880"/>
              <p:cNvSpPr>
                <a:spLocks/>
              </p:cNvSpPr>
              <p:nvPr/>
            </p:nvSpPr>
            <p:spPr bwMode="auto">
              <a:xfrm>
                <a:off x="1275619" y="1267118"/>
                <a:ext cx="204054" cy="79631"/>
              </a:xfrm>
              <a:custGeom>
                <a:avLst/>
                <a:gdLst>
                  <a:gd name="T0" fmla="*/ 0 w 157"/>
                  <a:gd name="T1" fmla="*/ 2147483647 h 53"/>
                  <a:gd name="T2" fmla="*/ 2147483647 w 157"/>
                  <a:gd name="T3" fmla="*/ 2147483647 h 53"/>
                  <a:gd name="T4" fmla="*/ 2147483647 w 157"/>
                  <a:gd name="T5" fmla="*/ 2147483647 h 53"/>
                  <a:gd name="T6" fmla="*/ 2147483647 w 157"/>
                  <a:gd name="T7" fmla="*/ 2147483647 h 53"/>
                  <a:gd name="T8" fmla="*/ 2147483647 w 157"/>
                  <a:gd name="T9" fmla="*/ 2147483647 h 53"/>
                  <a:gd name="T10" fmla="*/ 2147483647 w 157"/>
                  <a:gd name="T11" fmla="*/ 2147483647 h 53"/>
                  <a:gd name="T12" fmla="*/ 2147483647 w 157"/>
                  <a:gd name="T13" fmla="*/ 2147483647 h 53"/>
                  <a:gd name="T14" fmla="*/ 2147483647 w 157"/>
                  <a:gd name="T15" fmla="*/ 2147483647 h 53"/>
                  <a:gd name="T16" fmla="*/ 2147483647 w 157"/>
                  <a:gd name="T17" fmla="*/ 2147483647 h 53"/>
                  <a:gd name="T18" fmla="*/ 2147483647 w 157"/>
                  <a:gd name="T19" fmla="*/ 2147483647 h 53"/>
                  <a:gd name="T20" fmla="*/ 2147483647 w 157"/>
                  <a:gd name="T21" fmla="*/ 2147483647 h 53"/>
                  <a:gd name="T22" fmla="*/ 2147483647 w 157"/>
                  <a:gd name="T23" fmla="*/ 2147483647 h 53"/>
                  <a:gd name="T24" fmla="*/ 2147483647 w 157"/>
                  <a:gd name="T25" fmla="*/ 2147483647 h 53"/>
                  <a:gd name="T26" fmla="*/ 2147483647 w 157"/>
                  <a:gd name="T27" fmla="*/ 0 h 53"/>
                  <a:gd name="T28" fmla="*/ 2147483647 w 157"/>
                  <a:gd name="T29" fmla="*/ 2147483647 h 53"/>
                  <a:gd name="T30" fmla="*/ 2147483647 w 157"/>
                  <a:gd name="T31" fmla="*/ 0 h 53"/>
                  <a:gd name="T32" fmla="*/ 2147483647 w 157"/>
                  <a:gd name="T33" fmla="*/ 2147483647 h 53"/>
                  <a:gd name="T34" fmla="*/ 2147483647 w 157"/>
                  <a:gd name="T35" fmla="*/ 2147483647 h 53"/>
                  <a:gd name="T36" fmla="*/ 2147483647 w 157"/>
                  <a:gd name="T37" fmla="*/ 2147483647 h 53"/>
                  <a:gd name="T38" fmla="*/ 0 w 157"/>
                  <a:gd name="T39" fmla="*/ 2147483647 h 5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7"/>
                  <a:gd name="T61" fmla="*/ 0 h 53"/>
                  <a:gd name="T62" fmla="*/ 157 w 157"/>
                  <a:gd name="T63" fmla="*/ 53 h 5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7" h="53">
                    <a:moveTo>
                      <a:pt x="0" y="15"/>
                    </a:moveTo>
                    <a:lnTo>
                      <a:pt x="22" y="19"/>
                    </a:lnTo>
                    <a:lnTo>
                      <a:pt x="8" y="24"/>
                    </a:lnTo>
                    <a:lnTo>
                      <a:pt x="13" y="30"/>
                    </a:lnTo>
                    <a:lnTo>
                      <a:pt x="71" y="28"/>
                    </a:lnTo>
                    <a:lnTo>
                      <a:pt x="34" y="36"/>
                    </a:lnTo>
                    <a:lnTo>
                      <a:pt x="92" y="52"/>
                    </a:lnTo>
                    <a:lnTo>
                      <a:pt x="130" y="42"/>
                    </a:lnTo>
                    <a:lnTo>
                      <a:pt x="156" y="24"/>
                    </a:lnTo>
                    <a:lnTo>
                      <a:pt x="149" y="16"/>
                    </a:lnTo>
                    <a:lnTo>
                      <a:pt x="111" y="16"/>
                    </a:lnTo>
                    <a:lnTo>
                      <a:pt x="118" y="6"/>
                    </a:lnTo>
                    <a:lnTo>
                      <a:pt x="87" y="16"/>
                    </a:lnTo>
                    <a:lnTo>
                      <a:pt x="83" y="0"/>
                    </a:lnTo>
                    <a:lnTo>
                      <a:pt x="76" y="21"/>
                    </a:lnTo>
                    <a:lnTo>
                      <a:pt x="34" y="0"/>
                    </a:lnTo>
                    <a:lnTo>
                      <a:pt x="36" y="13"/>
                    </a:lnTo>
                    <a:lnTo>
                      <a:pt x="24" y="6"/>
                    </a:lnTo>
                    <a:lnTo>
                      <a:pt x="29" y="19"/>
                    </a:lnTo>
                    <a:lnTo>
                      <a:pt x="0" y="1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7" name="Freeform 881"/>
              <p:cNvSpPr>
                <a:spLocks/>
              </p:cNvSpPr>
              <p:nvPr/>
            </p:nvSpPr>
            <p:spPr bwMode="auto">
              <a:xfrm>
                <a:off x="1345295" y="1391541"/>
                <a:ext cx="86268" cy="51429"/>
              </a:xfrm>
              <a:custGeom>
                <a:avLst/>
                <a:gdLst>
                  <a:gd name="T0" fmla="*/ 0 w 69"/>
                  <a:gd name="T1" fmla="*/ 2147483647 h 35"/>
                  <a:gd name="T2" fmla="*/ 2147483647 w 69"/>
                  <a:gd name="T3" fmla="*/ 2147483647 h 35"/>
                  <a:gd name="T4" fmla="*/ 2147483647 w 69"/>
                  <a:gd name="T5" fmla="*/ 0 h 35"/>
                  <a:gd name="T6" fmla="*/ 2147483647 w 69"/>
                  <a:gd name="T7" fmla="*/ 2147483647 h 35"/>
                  <a:gd name="T8" fmla="*/ 2147483647 w 69"/>
                  <a:gd name="T9" fmla="*/ 2147483647 h 35"/>
                  <a:gd name="T10" fmla="*/ 2147483647 w 69"/>
                  <a:gd name="T11" fmla="*/ 2147483647 h 35"/>
                  <a:gd name="T12" fmla="*/ 2147483647 w 69"/>
                  <a:gd name="T13" fmla="*/ 2147483647 h 35"/>
                  <a:gd name="T14" fmla="*/ 0 w 69"/>
                  <a:gd name="T15" fmla="*/ 2147483647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"/>
                  <a:gd name="T25" fmla="*/ 0 h 35"/>
                  <a:gd name="T26" fmla="*/ 69 w 69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" h="35">
                    <a:moveTo>
                      <a:pt x="0" y="27"/>
                    </a:moveTo>
                    <a:lnTo>
                      <a:pt x="5" y="9"/>
                    </a:lnTo>
                    <a:lnTo>
                      <a:pt x="34" y="0"/>
                    </a:lnTo>
                    <a:lnTo>
                      <a:pt x="38" y="9"/>
                    </a:lnTo>
                    <a:lnTo>
                      <a:pt x="68" y="17"/>
                    </a:lnTo>
                    <a:lnTo>
                      <a:pt x="27" y="34"/>
                    </a:lnTo>
                    <a:lnTo>
                      <a:pt x="34" y="25"/>
                    </a:lnTo>
                    <a:lnTo>
                      <a:pt x="0" y="2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8" name="Freeform 891"/>
              <p:cNvSpPr>
                <a:spLocks/>
              </p:cNvSpPr>
              <p:nvPr/>
            </p:nvSpPr>
            <p:spPr bwMode="auto">
              <a:xfrm>
                <a:off x="691659" y="2335498"/>
                <a:ext cx="86268" cy="116128"/>
              </a:xfrm>
              <a:custGeom>
                <a:avLst/>
                <a:gdLst>
                  <a:gd name="T0" fmla="*/ 0 w 67"/>
                  <a:gd name="T1" fmla="*/ 2147483647 h 78"/>
                  <a:gd name="T2" fmla="*/ 2147483647 w 67"/>
                  <a:gd name="T3" fmla="*/ 2147483647 h 78"/>
                  <a:gd name="T4" fmla="*/ 2147483647 w 67"/>
                  <a:gd name="T5" fmla="*/ 2147483647 h 78"/>
                  <a:gd name="T6" fmla="*/ 2147483647 w 67"/>
                  <a:gd name="T7" fmla="*/ 2147483647 h 78"/>
                  <a:gd name="T8" fmla="*/ 2147483647 w 67"/>
                  <a:gd name="T9" fmla="*/ 2147483647 h 78"/>
                  <a:gd name="T10" fmla="*/ 2147483647 w 67"/>
                  <a:gd name="T11" fmla="*/ 2147483647 h 78"/>
                  <a:gd name="T12" fmla="*/ 2147483647 w 67"/>
                  <a:gd name="T13" fmla="*/ 2147483647 h 78"/>
                  <a:gd name="T14" fmla="*/ 2147483647 w 67"/>
                  <a:gd name="T15" fmla="*/ 2147483647 h 78"/>
                  <a:gd name="T16" fmla="*/ 2147483647 w 67"/>
                  <a:gd name="T17" fmla="*/ 2147483647 h 78"/>
                  <a:gd name="T18" fmla="*/ 2147483647 w 67"/>
                  <a:gd name="T19" fmla="*/ 0 h 78"/>
                  <a:gd name="T20" fmla="*/ 2147483647 w 67"/>
                  <a:gd name="T21" fmla="*/ 2147483647 h 78"/>
                  <a:gd name="T22" fmla="*/ 2147483647 w 67"/>
                  <a:gd name="T23" fmla="*/ 2147483647 h 78"/>
                  <a:gd name="T24" fmla="*/ 2147483647 w 67"/>
                  <a:gd name="T25" fmla="*/ 2147483647 h 78"/>
                  <a:gd name="T26" fmla="*/ 2147483647 w 67"/>
                  <a:gd name="T27" fmla="*/ 2147483647 h 78"/>
                  <a:gd name="T28" fmla="*/ 2147483647 w 67"/>
                  <a:gd name="T29" fmla="*/ 2147483647 h 78"/>
                  <a:gd name="T30" fmla="*/ 2147483647 w 67"/>
                  <a:gd name="T31" fmla="*/ 2147483647 h 78"/>
                  <a:gd name="T32" fmla="*/ 2147483647 w 67"/>
                  <a:gd name="T33" fmla="*/ 2147483647 h 78"/>
                  <a:gd name="T34" fmla="*/ 0 w 67"/>
                  <a:gd name="T35" fmla="*/ 2147483647 h 7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7"/>
                  <a:gd name="T55" fmla="*/ 0 h 78"/>
                  <a:gd name="T56" fmla="*/ 67 w 67"/>
                  <a:gd name="T57" fmla="*/ 78 h 7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7" h="78">
                    <a:moveTo>
                      <a:pt x="0" y="63"/>
                    </a:moveTo>
                    <a:lnTo>
                      <a:pt x="8" y="70"/>
                    </a:lnTo>
                    <a:lnTo>
                      <a:pt x="1" y="77"/>
                    </a:lnTo>
                    <a:lnTo>
                      <a:pt x="61" y="64"/>
                    </a:lnTo>
                    <a:lnTo>
                      <a:pt x="66" y="24"/>
                    </a:lnTo>
                    <a:lnTo>
                      <a:pt x="57" y="14"/>
                    </a:lnTo>
                    <a:lnTo>
                      <a:pt x="40" y="20"/>
                    </a:lnTo>
                    <a:lnTo>
                      <a:pt x="35" y="13"/>
                    </a:lnTo>
                    <a:lnTo>
                      <a:pt x="41" y="4"/>
                    </a:lnTo>
                    <a:lnTo>
                      <a:pt x="35" y="0"/>
                    </a:lnTo>
                    <a:lnTo>
                      <a:pt x="26" y="18"/>
                    </a:lnTo>
                    <a:lnTo>
                      <a:pt x="1" y="24"/>
                    </a:lnTo>
                    <a:lnTo>
                      <a:pt x="9" y="29"/>
                    </a:lnTo>
                    <a:lnTo>
                      <a:pt x="5" y="40"/>
                    </a:lnTo>
                    <a:lnTo>
                      <a:pt x="21" y="43"/>
                    </a:lnTo>
                    <a:lnTo>
                      <a:pt x="6" y="58"/>
                    </a:lnTo>
                    <a:lnTo>
                      <a:pt x="24" y="54"/>
                    </a:lnTo>
                    <a:lnTo>
                      <a:pt x="0" y="6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69" name="Freeform 895"/>
              <p:cNvSpPr>
                <a:spLocks/>
              </p:cNvSpPr>
              <p:nvPr/>
            </p:nvSpPr>
            <p:spPr bwMode="auto">
              <a:xfrm>
                <a:off x="777927" y="2217710"/>
                <a:ext cx="165898" cy="283684"/>
              </a:xfrm>
              <a:custGeom>
                <a:avLst/>
                <a:gdLst>
                  <a:gd name="T0" fmla="*/ 0 w 128"/>
                  <a:gd name="T1" fmla="*/ 2147483647 h 193"/>
                  <a:gd name="T2" fmla="*/ 2147483647 w 128"/>
                  <a:gd name="T3" fmla="*/ 2147483647 h 193"/>
                  <a:gd name="T4" fmla="*/ 2147483647 w 128"/>
                  <a:gd name="T5" fmla="*/ 0 h 193"/>
                  <a:gd name="T6" fmla="*/ 2147483647 w 128"/>
                  <a:gd name="T7" fmla="*/ 0 h 193"/>
                  <a:gd name="T8" fmla="*/ 2147483647 w 128"/>
                  <a:gd name="T9" fmla="*/ 2147483647 h 193"/>
                  <a:gd name="T10" fmla="*/ 2147483647 w 128"/>
                  <a:gd name="T11" fmla="*/ 2147483647 h 193"/>
                  <a:gd name="T12" fmla="*/ 2147483647 w 128"/>
                  <a:gd name="T13" fmla="*/ 2147483647 h 193"/>
                  <a:gd name="T14" fmla="*/ 2147483647 w 128"/>
                  <a:gd name="T15" fmla="*/ 2147483647 h 193"/>
                  <a:gd name="T16" fmla="*/ 2147483647 w 128"/>
                  <a:gd name="T17" fmla="*/ 2147483647 h 193"/>
                  <a:gd name="T18" fmla="*/ 2147483647 w 128"/>
                  <a:gd name="T19" fmla="*/ 2147483647 h 193"/>
                  <a:gd name="T20" fmla="*/ 2147483647 w 128"/>
                  <a:gd name="T21" fmla="*/ 2147483647 h 193"/>
                  <a:gd name="T22" fmla="*/ 2147483647 w 128"/>
                  <a:gd name="T23" fmla="*/ 2147483647 h 193"/>
                  <a:gd name="T24" fmla="*/ 2147483647 w 128"/>
                  <a:gd name="T25" fmla="*/ 2147483647 h 193"/>
                  <a:gd name="T26" fmla="*/ 2147483647 w 128"/>
                  <a:gd name="T27" fmla="*/ 2147483647 h 193"/>
                  <a:gd name="T28" fmla="*/ 2147483647 w 128"/>
                  <a:gd name="T29" fmla="*/ 2147483647 h 193"/>
                  <a:gd name="T30" fmla="*/ 2147483647 w 128"/>
                  <a:gd name="T31" fmla="*/ 2147483647 h 193"/>
                  <a:gd name="T32" fmla="*/ 2147483647 w 128"/>
                  <a:gd name="T33" fmla="*/ 2147483647 h 193"/>
                  <a:gd name="T34" fmla="*/ 2147483647 w 128"/>
                  <a:gd name="T35" fmla="*/ 2147483647 h 193"/>
                  <a:gd name="T36" fmla="*/ 2147483647 w 128"/>
                  <a:gd name="T37" fmla="*/ 2147483647 h 193"/>
                  <a:gd name="T38" fmla="*/ 2147483647 w 128"/>
                  <a:gd name="T39" fmla="*/ 2147483647 h 193"/>
                  <a:gd name="T40" fmla="*/ 2147483647 w 128"/>
                  <a:gd name="T41" fmla="*/ 2147483647 h 193"/>
                  <a:gd name="T42" fmla="*/ 2147483647 w 128"/>
                  <a:gd name="T43" fmla="*/ 2147483647 h 193"/>
                  <a:gd name="T44" fmla="*/ 2147483647 w 128"/>
                  <a:gd name="T45" fmla="*/ 2147483647 h 193"/>
                  <a:gd name="T46" fmla="*/ 2147483647 w 128"/>
                  <a:gd name="T47" fmla="*/ 2147483647 h 193"/>
                  <a:gd name="T48" fmla="*/ 2147483647 w 128"/>
                  <a:gd name="T49" fmla="*/ 2147483647 h 193"/>
                  <a:gd name="T50" fmla="*/ 2147483647 w 128"/>
                  <a:gd name="T51" fmla="*/ 2147483647 h 193"/>
                  <a:gd name="T52" fmla="*/ 2147483647 w 128"/>
                  <a:gd name="T53" fmla="*/ 2147483647 h 193"/>
                  <a:gd name="T54" fmla="*/ 2147483647 w 128"/>
                  <a:gd name="T55" fmla="*/ 2147483647 h 193"/>
                  <a:gd name="T56" fmla="*/ 2147483647 w 128"/>
                  <a:gd name="T57" fmla="*/ 2147483647 h 193"/>
                  <a:gd name="T58" fmla="*/ 0 w 128"/>
                  <a:gd name="T59" fmla="*/ 2147483647 h 19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28"/>
                  <a:gd name="T91" fmla="*/ 0 h 193"/>
                  <a:gd name="T92" fmla="*/ 128 w 128"/>
                  <a:gd name="T93" fmla="*/ 193 h 19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28" h="193">
                    <a:moveTo>
                      <a:pt x="0" y="44"/>
                    </a:moveTo>
                    <a:lnTo>
                      <a:pt x="5" y="18"/>
                    </a:lnTo>
                    <a:lnTo>
                      <a:pt x="18" y="0"/>
                    </a:lnTo>
                    <a:lnTo>
                      <a:pt x="47" y="0"/>
                    </a:lnTo>
                    <a:lnTo>
                      <a:pt x="31" y="22"/>
                    </a:lnTo>
                    <a:lnTo>
                      <a:pt x="68" y="27"/>
                    </a:lnTo>
                    <a:lnTo>
                      <a:pt x="44" y="59"/>
                    </a:lnTo>
                    <a:lnTo>
                      <a:pt x="74" y="68"/>
                    </a:lnTo>
                    <a:lnTo>
                      <a:pt x="101" y="109"/>
                    </a:lnTo>
                    <a:lnTo>
                      <a:pt x="93" y="112"/>
                    </a:lnTo>
                    <a:lnTo>
                      <a:pt x="105" y="121"/>
                    </a:lnTo>
                    <a:lnTo>
                      <a:pt x="98" y="131"/>
                    </a:lnTo>
                    <a:lnTo>
                      <a:pt x="127" y="133"/>
                    </a:lnTo>
                    <a:lnTo>
                      <a:pt x="109" y="159"/>
                    </a:lnTo>
                    <a:lnTo>
                      <a:pt x="121" y="166"/>
                    </a:lnTo>
                    <a:lnTo>
                      <a:pt x="8" y="192"/>
                    </a:lnTo>
                    <a:lnTo>
                      <a:pt x="58" y="155"/>
                    </a:lnTo>
                    <a:lnTo>
                      <a:pt x="43" y="160"/>
                    </a:lnTo>
                    <a:lnTo>
                      <a:pt x="14" y="150"/>
                    </a:lnTo>
                    <a:lnTo>
                      <a:pt x="35" y="137"/>
                    </a:lnTo>
                    <a:lnTo>
                      <a:pt x="22" y="131"/>
                    </a:lnTo>
                    <a:lnTo>
                      <a:pt x="51" y="117"/>
                    </a:lnTo>
                    <a:lnTo>
                      <a:pt x="54" y="100"/>
                    </a:lnTo>
                    <a:lnTo>
                      <a:pt x="39" y="94"/>
                    </a:lnTo>
                    <a:lnTo>
                      <a:pt x="47" y="83"/>
                    </a:lnTo>
                    <a:lnTo>
                      <a:pt x="18" y="89"/>
                    </a:lnTo>
                    <a:lnTo>
                      <a:pt x="18" y="62"/>
                    </a:lnTo>
                    <a:lnTo>
                      <a:pt x="5" y="74"/>
                    </a:lnTo>
                    <a:lnTo>
                      <a:pt x="13" y="45"/>
                    </a:lnTo>
                    <a:lnTo>
                      <a:pt x="0" y="4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70" name="Freeform 968"/>
              <p:cNvSpPr>
                <a:spLocks/>
              </p:cNvSpPr>
              <p:nvPr/>
            </p:nvSpPr>
            <p:spPr bwMode="auto">
              <a:xfrm>
                <a:off x="1371839" y="2426741"/>
                <a:ext cx="371610" cy="242210"/>
              </a:xfrm>
              <a:custGeom>
                <a:avLst/>
                <a:gdLst>
                  <a:gd name="T0" fmla="*/ 2147483647 w 288"/>
                  <a:gd name="T1" fmla="*/ 2147483647 h 164"/>
                  <a:gd name="T2" fmla="*/ 2147483647 w 288"/>
                  <a:gd name="T3" fmla="*/ 0 h 164"/>
                  <a:gd name="T4" fmla="*/ 2147483647 w 288"/>
                  <a:gd name="T5" fmla="*/ 2147483647 h 164"/>
                  <a:gd name="T6" fmla="*/ 2147483647 w 288"/>
                  <a:gd name="T7" fmla="*/ 2147483647 h 164"/>
                  <a:gd name="T8" fmla="*/ 2147483647 w 288"/>
                  <a:gd name="T9" fmla="*/ 2147483647 h 164"/>
                  <a:gd name="T10" fmla="*/ 2147483647 w 288"/>
                  <a:gd name="T11" fmla="*/ 2147483647 h 164"/>
                  <a:gd name="T12" fmla="*/ 2147483647 w 288"/>
                  <a:gd name="T13" fmla="*/ 2147483647 h 164"/>
                  <a:gd name="T14" fmla="*/ 2147483647 w 288"/>
                  <a:gd name="T15" fmla="*/ 2147483647 h 164"/>
                  <a:gd name="T16" fmla="*/ 2147483647 w 288"/>
                  <a:gd name="T17" fmla="*/ 2147483647 h 164"/>
                  <a:gd name="T18" fmla="*/ 2147483647 w 288"/>
                  <a:gd name="T19" fmla="*/ 2147483647 h 164"/>
                  <a:gd name="T20" fmla="*/ 2147483647 w 288"/>
                  <a:gd name="T21" fmla="*/ 2147483647 h 164"/>
                  <a:gd name="T22" fmla="*/ 2147483647 w 288"/>
                  <a:gd name="T23" fmla="*/ 2147483647 h 164"/>
                  <a:gd name="T24" fmla="*/ 2147483647 w 288"/>
                  <a:gd name="T25" fmla="*/ 2147483647 h 164"/>
                  <a:gd name="T26" fmla="*/ 2147483647 w 288"/>
                  <a:gd name="T27" fmla="*/ 2147483647 h 164"/>
                  <a:gd name="T28" fmla="*/ 2147483647 w 288"/>
                  <a:gd name="T29" fmla="*/ 2147483647 h 164"/>
                  <a:gd name="T30" fmla="*/ 2147483647 w 288"/>
                  <a:gd name="T31" fmla="*/ 2147483647 h 164"/>
                  <a:gd name="T32" fmla="*/ 2147483647 w 288"/>
                  <a:gd name="T33" fmla="*/ 2147483647 h 164"/>
                  <a:gd name="T34" fmla="*/ 2147483647 w 288"/>
                  <a:gd name="T35" fmla="*/ 2147483647 h 164"/>
                  <a:gd name="T36" fmla="*/ 2147483647 w 288"/>
                  <a:gd name="T37" fmla="*/ 2147483647 h 164"/>
                  <a:gd name="T38" fmla="*/ 2147483647 w 288"/>
                  <a:gd name="T39" fmla="*/ 2147483647 h 164"/>
                  <a:gd name="T40" fmla="*/ 2147483647 w 288"/>
                  <a:gd name="T41" fmla="*/ 2147483647 h 164"/>
                  <a:gd name="T42" fmla="*/ 2147483647 w 288"/>
                  <a:gd name="T43" fmla="*/ 2147483647 h 164"/>
                  <a:gd name="T44" fmla="*/ 2147483647 w 288"/>
                  <a:gd name="T45" fmla="*/ 2147483647 h 164"/>
                  <a:gd name="T46" fmla="*/ 2147483647 w 288"/>
                  <a:gd name="T47" fmla="*/ 2147483647 h 164"/>
                  <a:gd name="T48" fmla="*/ 2147483647 w 288"/>
                  <a:gd name="T49" fmla="*/ 2147483647 h 164"/>
                  <a:gd name="T50" fmla="*/ 2147483647 w 288"/>
                  <a:gd name="T51" fmla="*/ 2147483647 h 164"/>
                  <a:gd name="T52" fmla="*/ 2147483647 w 288"/>
                  <a:gd name="T53" fmla="*/ 2147483647 h 164"/>
                  <a:gd name="T54" fmla="*/ 2147483647 w 288"/>
                  <a:gd name="T55" fmla="*/ 2147483647 h 164"/>
                  <a:gd name="T56" fmla="*/ 2147483647 w 288"/>
                  <a:gd name="T57" fmla="*/ 2147483647 h 164"/>
                  <a:gd name="T58" fmla="*/ 2147483647 w 288"/>
                  <a:gd name="T59" fmla="*/ 2147483647 h 164"/>
                  <a:gd name="T60" fmla="*/ 2147483647 w 288"/>
                  <a:gd name="T61" fmla="*/ 2147483647 h 164"/>
                  <a:gd name="T62" fmla="*/ 2147483647 w 288"/>
                  <a:gd name="T63" fmla="*/ 2147483647 h 164"/>
                  <a:gd name="T64" fmla="*/ 2147483647 w 288"/>
                  <a:gd name="T65" fmla="*/ 2147483647 h 164"/>
                  <a:gd name="T66" fmla="*/ 2147483647 w 288"/>
                  <a:gd name="T67" fmla="*/ 2147483647 h 16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8"/>
                  <a:gd name="T103" fmla="*/ 0 h 164"/>
                  <a:gd name="T104" fmla="*/ 288 w 288"/>
                  <a:gd name="T105" fmla="*/ 164 h 16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8" h="164">
                    <a:moveTo>
                      <a:pt x="142" y="6"/>
                    </a:moveTo>
                    <a:lnTo>
                      <a:pt x="146" y="5"/>
                    </a:lnTo>
                    <a:lnTo>
                      <a:pt x="154" y="1"/>
                    </a:lnTo>
                    <a:lnTo>
                      <a:pt x="161" y="0"/>
                    </a:lnTo>
                    <a:lnTo>
                      <a:pt x="173" y="1"/>
                    </a:lnTo>
                    <a:lnTo>
                      <a:pt x="179" y="9"/>
                    </a:lnTo>
                    <a:lnTo>
                      <a:pt x="181" y="20"/>
                    </a:lnTo>
                    <a:lnTo>
                      <a:pt x="185" y="22"/>
                    </a:lnTo>
                    <a:lnTo>
                      <a:pt x="192" y="21"/>
                    </a:lnTo>
                    <a:lnTo>
                      <a:pt x="206" y="35"/>
                    </a:lnTo>
                    <a:lnTo>
                      <a:pt x="214" y="45"/>
                    </a:lnTo>
                    <a:lnTo>
                      <a:pt x="233" y="52"/>
                    </a:lnTo>
                    <a:lnTo>
                      <a:pt x="245" y="55"/>
                    </a:lnTo>
                    <a:lnTo>
                      <a:pt x="251" y="52"/>
                    </a:lnTo>
                    <a:lnTo>
                      <a:pt x="264" y="57"/>
                    </a:lnTo>
                    <a:lnTo>
                      <a:pt x="278" y="60"/>
                    </a:lnTo>
                    <a:lnTo>
                      <a:pt x="287" y="84"/>
                    </a:lnTo>
                    <a:lnTo>
                      <a:pt x="272" y="88"/>
                    </a:lnTo>
                    <a:lnTo>
                      <a:pt x="269" y="101"/>
                    </a:lnTo>
                    <a:lnTo>
                      <a:pt x="247" y="113"/>
                    </a:lnTo>
                    <a:lnTo>
                      <a:pt x="214" y="122"/>
                    </a:lnTo>
                    <a:lnTo>
                      <a:pt x="211" y="133"/>
                    </a:lnTo>
                    <a:lnTo>
                      <a:pt x="196" y="129"/>
                    </a:lnTo>
                    <a:lnTo>
                      <a:pt x="212" y="144"/>
                    </a:lnTo>
                    <a:lnTo>
                      <a:pt x="231" y="146"/>
                    </a:lnTo>
                    <a:lnTo>
                      <a:pt x="194" y="163"/>
                    </a:lnTo>
                    <a:lnTo>
                      <a:pt x="172" y="145"/>
                    </a:lnTo>
                    <a:lnTo>
                      <a:pt x="189" y="130"/>
                    </a:lnTo>
                    <a:lnTo>
                      <a:pt x="172" y="127"/>
                    </a:lnTo>
                    <a:lnTo>
                      <a:pt x="160" y="127"/>
                    </a:lnTo>
                    <a:lnTo>
                      <a:pt x="163" y="115"/>
                    </a:lnTo>
                    <a:lnTo>
                      <a:pt x="158" y="117"/>
                    </a:lnTo>
                    <a:lnTo>
                      <a:pt x="132" y="123"/>
                    </a:lnTo>
                    <a:lnTo>
                      <a:pt x="122" y="145"/>
                    </a:lnTo>
                    <a:lnTo>
                      <a:pt x="105" y="144"/>
                    </a:lnTo>
                    <a:lnTo>
                      <a:pt x="109" y="129"/>
                    </a:lnTo>
                    <a:lnTo>
                      <a:pt x="110" y="122"/>
                    </a:lnTo>
                    <a:lnTo>
                      <a:pt x="119" y="118"/>
                    </a:lnTo>
                    <a:lnTo>
                      <a:pt x="125" y="114"/>
                    </a:lnTo>
                    <a:lnTo>
                      <a:pt x="126" y="110"/>
                    </a:lnTo>
                    <a:lnTo>
                      <a:pt x="119" y="107"/>
                    </a:lnTo>
                    <a:lnTo>
                      <a:pt x="113" y="92"/>
                    </a:lnTo>
                    <a:lnTo>
                      <a:pt x="101" y="83"/>
                    </a:lnTo>
                    <a:lnTo>
                      <a:pt x="87" y="83"/>
                    </a:lnTo>
                    <a:lnTo>
                      <a:pt x="70" y="87"/>
                    </a:lnTo>
                    <a:lnTo>
                      <a:pt x="44" y="88"/>
                    </a:lnTo>
                    <a:lnTo>
                      <a:pt x="30" y="91"/>
                    </a:lnTo>
                    <a:lnTo>
                      <a:pt x="10" y="91"/>
                    </a:lnTo>
                    <a:lnTo>
                      <a:pt x="0" y="82"/>
                    </a:lnTo>
                    <a:lnTo>
                      <a:pt x="6" y="67"/>
                    </a:lnTo>
                    <a:lnTo>
                      <a:pt x="18" y="52"/>
                    </a:lnTo>
                    <a:lnTo>
                      <a:pt x="30" y="36"/>
                    </a:lnTo>
                    <a:lnTo>
                      <a:pt x="25" y="17"/>
                    </a:lnTo>
                    <a:lnTo>
                      <a:pt x="25" y="13"/>
                    </a:lnTo>
                    <a:lnTo>
                      <a:pt x="29" y="9"/>
                    </a:lnTo>
                    <a:lnTo>
                      <a:pt x="39" y="12"/>
                    </a:lnTo>
                    <a:lnTo>
                      <a:pt x="49" y="9"/>
                    </a:lnTo>
                    <a:lnTo>
                      <a:pt x="63" y="14"/>
                    </a:lnTo>
                    <a:lnTo>
                      <a:pt x="76" y="20"/>
                    </a:lnTo>
                    <a:lnTo>
                      <a:pt x="86" y="17"/>
                    </a:lnTo>
                    <a:lnTo>
                      <a:pt x="95" y="21"/>
                    </a:lnTo>
                    <a:lnTo>
                      <a:pt x="105" y="24"/>
                    </a:lnTo>
                    <a:lnTo>
                      <a:pt x="111" y="28"/>
                    </a:lnTo>
                    <a:lnTo>
                      <a:pt x="118" y="25"/>
                    </a:lnTo>
                    <a:lnTo>
                      <a:pt x="118" y="17"/>
                    </a:lnTo>
                    <a:lnTo>
                      <a:pt x="122" y="13"/>
                    </a:lnTo>
                    <a:lnTo>
                      <a:pt x="134" y="13"/>
                    </a:lnTo>
                    <a:lnTo>
                      <a:pt x="138" y="12"/>
                    </a:lnTo>
                    <a:lnTo>
                      <a:pt x="142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71" name="Freeform 973"/>
              <p:cNvSpPr>
                <a:spLocks/>
              </p:cNvSpPr>
              <p:nvPr/>
            </p:nvSpPr>
            <p:spPr bwMode="auto">
              <a:xfrm>
                <a:off x="1857919" y="2327203"/>
                <a:ext cx="885892" cy="431333"/>
              </a:xfrm>
              <a:custGeom>
                <a:avLst/>
                <a:gdLst>
                  <a:gd name="T0" fmla="*/ 2147483647 w 683"/>
                  <a:gd name="T1" fmla="*/ 2147483647 h 292"/>
                  <a:gd name="T2" fmla="*/ 2147483647 w 683"/>
                  <a:gd name="T3" fmla="*/ 2147483647 h 292"/>
                  <a:gd name="T4" fmla="*/ 2147483647 w 683"/>
                  <a:gd name="T5" fmla="*/ 2147483647 h 292"/>
                  <a:gd name="T6" fmla="*/ 2147483647 w 683"/>
                  <a:gd name="T7" fmla="*/ 2147483647 h 292"/>
                  <a:gd name="T8" fmla="*/ 2147483647 w 683"/>
                  <a:gd name="T9" fmla="*/ 2147483647 h 292"/>
                  <a:gd name="T10" fmla="*/ 2147483647 w 683"/>
                  <a:gd name="T11" fmla="*/ 2147483647 h 292"/>
                  <a:gd name="T12" fmla="*/ 2147483647 w 683"/>
                  <a:gd name="T13" fmla="*/ 2147483647 h 292"/>
                  <a:gd name="T14" fmla="*/ 2147483647 w 683"/>
                  <a:gd name="T15" fmla="*/ 2147483647 h 292"/>
                  <a:gd name="T16" fmla="*/ 2147483647 w 683"/>
                  <a:gd name="T17" fmla="*/ 2147483647 h 292"/>
                  <a:gd name="T18" fmla="*/ 2147483647 w 683"/>
                  <a:gd name="T19" fmla="*/ 2147483647 h 292"/>
                  <a:gd name="T20" fmla="*/ 2147483647 w 683"/>
                  <a:gd name="T21" fmla="*/ 2147483647 h 292"/>
                  <a:gd name="T22" fmla="*/ 2147483647 w 683"/>
                  <a:gd name="T23" fmla="*/ 2147483647 h 292"/>
                  <a:gd name="T24" fmla="*/ 2147483647 w 683"/>
                  <a:gd name="T25" fmla="*/ 2147483647 h 292"/>
                  <a:gd name="T26" fmla="*/ 2147483647 w 683"/>
                  <a:gd name="T27" fmla="*/ 2147483647 h 292"/>
                  <a:gd name="T28" fmla="*/ 2147483647 w 683"/>
                  <a:gd name="T29" fmla="*/ 2147483647 h 292"/>
                  <a:gd name="T30" fmla="*/ 2147483647 w 683"/>
                  <a:gd name="T31" fmla="*/ 2147483647 h 292"/>
                  <a:gd name="T32" fmla="*/ 2147483647 w 683"/>
                  <a:gd name="T33" fmla="*/ 2147483647 h 292"/>
                  <a:gd name="T34" fmla="*/ 2147483647 w 683"/>
                  <a:gd name="T35" fmla="*/ 2147483647 h 292"/>
                  <a:gd name="T36" fmla="*/ 2147483647 w 683"/>
                  <a:gd name="T37" fmla="*/ 2147483647 h 292"/>
                  <a:gd name="T38" fmla="*/ 2147483647 w 683"/>
                  <a:gd name="T39" fmla="*/ 2147483647 h 292"/>
                  <a:gd name="T40" fmla="*/ 2147483647 w 683"/>
                  <a:gd name="T41" fmla="*/ 2147483647 h 292"/>
                  <a:gd name="T42" fmla="*/ 2147483647 w 683"/>
                  <a:gd name="T43" fmla="*/ 2147483647 h 292"/>
                  <a:gd name="T44" fmla="*/ 0 w 683"/>
                  <a:gd name="T45" fmla="*/ 2147483647 h 292"/>
                  <a:gd name="T46" fmla="*/ 2147483647 w 683"/>
                  <a:gd name="T47" fmla="*/ 2147483647 h 292"/>
                  <a:gd name="T48" fmla="*/ 2147483647 w 683"/>
                  <a:gd name="T49" fmla="*/ 2147483647 h 292"/>
                  <a:gd name="T50" fmla="*/ 2147483647 w 683"/>
                  <a:gd name="T51" fmla="*/ 2147483647 h 292"/>
                  <a:gd name="T52" fmla="*/ 2147483647 w 683"/>
                  <a:gd name="T53" fmla="*/ 2147483647 h 292"/>
                  <a:gd name="T54" fmla="*/ 2147483647 w 683"/>
                  <a:gd name="T55" fmla="*/ 2147483647 h 292"/>
                  <a:gd name="T56" fmla="*/ 2147483647 w 683"/>
                  <a:gd name="T57" fmla="*/ 2147483647 h 292"/>
                  <a:gd name="T58" fmla="*/ 2147483647 w 683"/>
                  <a:gd name="T59" fmla="*/ 2147483647 h 292"/>
                  <a:gd name="T60" fmla="*/ 2147483647 w 683"/>
                  <a:gd name="T61" fmla="*/ 2147483647 h 292"/>
                  <a:gd name="T62" fmla="*/ 2147483647 w 683"/>
                  <a:gd name="T63" fmla="*/ 2147483647 h 292"/>
                  <a:gd name="T64" fmla="*/ 2147483647 w 683"/>
                  <a:gd name="T65" fmla="*/ 2147483647 h 292"/>
                  <a:gd name="T66" fmla="*/ 2147483647 w 683"/>
                  <a:gd name="T67" fmla="*/ 2147483647 h 292"/>
                  <a:gd name="T68" fmla="*/ 2147483647 w 683"/>
                  <a:gd name="T69" fmla="*/ 2147483647 h 292"/>
                  <a:gd name="T70" fmla="*/ 2147483647 w 683"/>
                  <a:gd name="T71" fmla="*/ 2147483647 h 292"/>
                  <a:gd name="T72" fmla="*/ 2147483647 w 683"/>
                  <a:gd name="T73" fmla="*/ 2147483647 h 292"/>
                  <a:gd name="T74" fmla="*/ 2147483647 w 683"/>
                  <a:gd name="T75" fmla="*/ 2147483647 h 292"/>
                  <a:gd name="T76" fmla="*/ 2147483647 w 683"/>
                  <a:gd name="T77" fmla="*/ 2147483647 h 292"/>
                  <a:gd name="T78" fmla="*/ 2147483647 w 683"/>
                  <a:gd name="T79" fmla="*/ 2147483647 h 292"/>
                  <a:gd name="T80" fmla="*/ 2147483647 w 683"/>
                  <a:gd name="T81" fmla="*/ 2147483647 h 292"/>
                  <a:gd name="T82" fmla="*/ 2147483647 w 683"/>
                  <a:gd name="T83" fmla="*/ 2147483647 h 292"/>
                  <a:gd name="T84" fmla="*/ 2147483647 w 683"/>
                  <a:gd name="T85" fmla="*/ 2147483647 h 292"/>
                  <a:gd name="T86" fmla="*/ 2147483647 w 683"/>
                  <a:gd name="T87" fmla="*/ 2147483647 h 292"/>
                  <a:gd name="T88" fmla="*/ 2147483647 w 683"/>
                  <a:gd name="T89" fmla="*/ 2147483647 h 292"/>
                  <a:gd name="T90" fmla="*/ 2147483647 w 683"/>
                  <a:gd name="T91" fmla="*/ 2147483647 h 292"/>
                  <a:gd name="T92" fmla="*/ 2147483647 w 683"/>
                  <a:gd name="T93" fmla="*/ 2147483647 h 292"/>
                  <a:gd name="T94" fmla="*/ 2147483647 w 683"/>
                  <a:gd name="T95" fmla="*/ 2147483647 h 292"/>
                  <a:gd name="T96" fmla="*/ 2147483647 w 683"/>
                  <a:gd name="T97" fmla="*/ 2147483647 h 292"/>
                  <a:gd name="T98" fmla="*/ 2147483647 w 683"/>
                  <a:gd name="T99" fmla="*/ 2147483647 h 292"/>
                  <a:gd name="T100" fmla="*/ 2147483647 w 683"/>
                  <a:gd name="T101" fmla="*/ 2147483647 h 2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683"/>
                  <a:gd name="T154" fmla="*/ 0 h 292"/>
                  <a:gd name="T155" fmla="*/ 683 w 683"/>
                  <a:gd name="T156" fmla="*/ 292 h 29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683" h="292">
                    <a:moveTo>
                      <a:pt x="665" y="149"/>
                    </a:moveTo>
                    <a:lnTo>
                      <a:pt x="682" y="142"/>
                    </a:lnTo>
                    <a:lnTo>
                      <a:pt x="648" y="119"/>
                    </a:lnTo>
                    <a:lnTo>
                      <a:pt x="626" y="129"/>
                    </a:lnTo>
                    <a:lnTo>
                      <a:pt x="594" y="121"/>
                    </a:lnTo>
                    <a:lnTo>
                      <a:pt x="580" y="113"/>
                    </a:lnTo>
                    <a:lnTo>
                      <a:pt x="567" y="113"/>
                    </a:lnTo>
                    <a:lnTo>
                      <a:pt x="559" y="99"/>
                    </a:lnTo>
                    <a:lnTo>
                      <a:pt x="555" y="90"/>
                    </a:lnTo>
                    <a:lnTo>
                      <a:pt x="542" y="90"/>
                    </a:lnTo>
                    <a:lnTo>
                      <a:pt x="532" y="90"/>
                    </a:lnTo>
                    <a:lnTo>
                      <a:pt x="522" y="94"/>
                    </a:lnTo>
                    <a:lnTo>
                      <a:pt x="506" y="78"/>
                    </a:lnTo>
                    <a:lnTo>
                      <a:pt x="499" y="80"/>
                    </a:lnTo>
                    <a:lnTo>
                      <a:pt x="491" y="83"/>
                    </a:lnTo>
                    <a:lnTo>
                      <a:pt x="482" y="87"/>
                    </a:lnTo>
                    <a:lnTo>
                      <a:pt x="468" y="75"/>
                    </a:lnTo>
                    <a:lnTo>
                      <a:pt x="434" y="48"/>
                    </a:lnTo>
                    <a:lnTo>
                      <a:pt x="407" y="32"/>
                    </a:lnTo>
                    <a:lnTo>
                      <a:pt x="391" y="17"/>
                    </a:lnTo>
                    <a:lnTo>
                      <a:pt x="364" y="35"/>
                    </a:lnTo>
                    <a:lnTo>
                      <a:pt x="359" y="22"/>
                    </a:lnTo>
                    <a:lnTo>
                      <a:pt x="320" y="21"/>
                    </a:lnTo>
                    <a:lnTo>
                      <a:pt x="314" y="21"/>
                    </a:lnTo>
                    <a:lnTo>
                      <a:pt x="297" y="0"/>
                    </a:lnTo>
                    <a:lnTo>
                      <a:pt x="278" y="2"/>
                    </a:lnTo>
                    <a:lnTo>
                      <a:pt x="266" y="10"/>
                    </a:lnTo>
                    <a:lnTo>
                      <a:pt x="241" y="16"/>
                    </a:lnTo>
                    <a:lnTo>
                      <a:pt x="233" y="12"/>
                    </a:lnTo>
                    <a:lnTo>
                      <a:pt x="220" y="24"/>
                    </a:lnTo>
                    <a:lnTo>
                      <a:pt x="210" y="22"/>
                    </a:lnTo>
                    <a:lnTo>
                      <a:pt x="174" y="25"/>
                    </a:lnTo>
                    <a:lnTo>
                      <a:pt x="167" y="24"/>
                    </a:lnTo>
                    <a:lnTo>
                      <a:pt x="162" y="26"/>
                    </a:lnTo>
                    <a:lnTo>
                      <a:pt x="176" y="43"/>
                    </a:lnTo>
                    <a:lnTo>
                      <a:pt x="167" y="57"/>
                    </a:lnTo>
                    <a:lnTo>
                      <a:pt x="168" y="68"/>
                    </a:lnTo>
                    <a:lnTo>
                      <a:pt x="168" y="74"/>
                    </a:lnTo>
                    <a:lnTo>
                      <a:pt x="187" y="74"/>
                    </a:lnTo>
                    <a:lnTo>
                      <a:pt x="193" y="83"/>
                    </a:lnTo>
                    <a:lnTo>
                      <a:pt x="193" y="94"/>
                    </a:lnTo>
                    <a:lnTo>
                      <a:pt x="187" y="95"/>
                    </a:lnTo>
                    <a:lnTo>
                      <a:pt x="179" y="90"/>
                    </a:lnTo>
                    <a:lnTo>
                      <a:pt x="171" y="94"/>
                    </a:lnTo>
                    <a:lnTo>
                      <a:pt x="167" y="98"/>
                    </a:lnTo>
                    <a:lnTo>
                      <a:pt x="153" y="90"/>
                    </a:lnTo>
                    <a:lnTo>
                      <a:pt x="149" y="82"/>
                    </a:lnTo>
                    <a:lnTo>
                      <a:pt x="136" y="86"/>
                    </a:lnTo>
                    <a:lnTo>
                      <a:pt x="136" y="88"/>
                    </a:lnTo>
                    <a:lnTo>
                      <a:pt x="128" y="82"/>
                    </a:lnTo>
                    <a:lnTo>
                      <a:pt x="117" y="90"/>
                    </a:lnTo>
                    <a:lnTo>
                      <a:pt x="102" y="94"/>
                    </a:lnTo>
                    <a:lnTo>
                      <a:pt x="97" y="90"/>
                    </a:lnTo>
                    <a:lnTo>
                      <a:pt x="93" y="82"/>
                    </a:lnTo>
                    <a:lnTo>
                      <a:pt x="74" y="80"/>
                    </a:lnTo>
                    <a:lnTo>
                      <a:pt x="43" y="78"/>
                    </a:lnTo>
                    <a:lnTo>
                      <a:pt x="35" y="80"/>
                    </a:lnTo>
                    <a:lnTo>
                      <a:pt x="32" y="86"/>
                    </a:lnTo>
                    <a:lnTo>
                      <a:pt x="27" y="83"/>
                    </a:lnTo>
                    <a:lnTo>
                      <a:pt x="22" y="92"/>
                    </a:lnTo>
                    <a:lnTo>
                      <a:pt x="17" y="99"/>
                    </a:lnTo>
                    <a:lnTo>
                      <a:pt x="17" y="102"/>
                    </a:lnTo>
                    <a:lnTo>
                      <a:pt x="21" y="109"/>
                    </a:lnTo>
                    <a:lnTo>
                      <a:pt x="16" y="110"/>
                    </a:lnTo>
                    <a:lnTo>
                      <a:pt x="10" y="99"/>
                    </a:lnTo>
                    <a:lnTo>
                      <a:pt x="2" y="101"/>
                    </a:lnTo>
                    <a:lnTo>
                      <a:pt x="0" y="115"/>
                    </a:lnTo>
                    <a:lnTo>
                      <a:pt x="0" y="125"/>
                    </a:lnTo>
                    <a:lnTo>
                      <a:pt x="0" y="133"/>
                    </a:lnTo>
                    <a:lnTo>
                      <a:pt x="4" y="141"/>
                    </a:lnTo>
                    <a:lnTo>
                      <a:pt x="8" y="145"/>
                    </a:lnTo>
                    <a:lnTo>
                      <a:pt x="8" y="154"/>
                    </a:lnTo>
                    <a:lnTo>
                      <a:pt x="16" y="153"/>
                    </a:lnTo>
                    <a:lnTo>
                      <a:pt x="25" y="146"/>
                    </a:lnTo>
                    <a:lnTo>
                      <a:pt x="29" y="153"/>
                    </a:lnTo>
                    <a:lnTo>
                      <a:pt x="37" y="163"/>
                    </a:lnTo>
                    <a:lnTo>
                      <a:pt x="43" y="171"/>
                    </a:lnTo>
                    <a:lnTo>
                      <a:pt x="51" y="187"/>
                    </a:lnTo>
                    <a:lnTo>
                      <a:pt x="64" y="183"/>
                    </a:lnTo>
                    <a:lnTo>
                      <a:pt x="87" y="179"/>
                    </a:lnTo>
                    <a:lnTo>
                      <a:pt x="124" y="173"/>
                    </a:lnTo>
                    <a:lnTo>
                      <a:pt x="132" y="184"/>
                    </a:lnTo>
                    <a:lnTo>
                      <a:pt x="133" y="204"/>
                    </a:lnTo>
                    <a:lnTo>
                      <a:pt x="117" y="208"/>
                    </a:lnTo>
                    <a:lnTo>
                      <a:pt x="102" y="212"/>
                    </a:lnTo>
                    <a:lnTo>
                      <a:pt x="103" y="226"/>
                    </a:lnTo>
                    <a:lnTo>
                      <a:pt x="81" y="226"/>
                    </a:lnTo>
                    <a:lnTo>
                      <a:pt x="102" y="255"/>
                    </a:lnTo>
                    <a:lnTo>
                      <a:pt x="112" y="257"/>
                    </a:lnTo>
                    <a:lnTo>
                      <a:pt x="121" y="260"/>
                    </a:lnTo>
                    <a:lnTo>
                      <a:pt x="125" y="272"/>
                    </a:lnTo>
                    <a:lnTo>
                      <a:pt x="130" y="266"/>
                    </a:lnTo>
                    <a:lnTo>
                      <a:pt x="149" y="264"/>
                    </a:lnTo>
                    <a:lnTo>
                      <a:pt x="160" y="269"/>
                    </a:lnTo>
                    <a:lnTo>
                      <a:pt x="167" y="274"/>
                    </a:lnTo>
                    <a:lnTo>
                      <a:pt x="172" y="269"/>
                    </a:lnTo>
                    <a:lnTo>
                      <a:pt x="185" y="270"/>
                    </a:lnTo>
                    <a:lnTo>
                      <a:pt x="163" y="206"/>
                    </a:lnTo>
                    <a:lnTo>
                      <a:pt x="171" y="203"/>
                    </a:lnTo>
                    <a:lnTo>
                      <a:pt x="199" y="188"/>
                    </a:lnTo>
                    <a:lnTo>
                      <a:pt x="203" y="188"/>
                    </a:lnTo>
                    <a:lnTo>
                      <a:pt x="199" y="183"/>
                    </a:lnTo>
                    <a:lnTo>
                      <a:pt x="206" y="185"/>
                    </a:lnTo>
                    <a:lnTo>
                      <a:pt x="206" y="179"/>
                    </a:lnTo>
                    <a:lnTo>
                      <a:pt x="210" y="173"/>
                    </a:lnTo>
                    <a:lnTo>
                      <a:pt x="212" y="176"/>
                    </a:lnTo>
                    <a:lnTo>
                      <a:pt x="218" y="176"/>
                    </a:lnTo>
                    <a:lnTo>
                      <a:pt x="224" y="180"/>
                    </a:lnTo>
                    <a:lnTo>
                      <a:pt x="232" y="172"/>
                    </a:lnTo>
                    <a:lnTo>
                      <a:pt x="237" y="173"/>
                    </a:lnTo>
                    <a:lnTo>
                      <a:pt x="232" y="185"/>
                    </a:lnTo>
                    <a:lnTo>
                      <a:pt x="236" y="200"/>
                    </a:lnTo>
                    <a:lnTo>
                      <a:pt x="249" y="210"/>
                    </a:lnTo>
                    <a:lnTo>
                      <a:pt x="249" y="212"/>
                    </a:lnTo>
                    <a:lnTo>
                      <a:pt x="245" y="219"/>
                    </a:lnTo>
                    <a:lnTo>
                      <a:pt x="247" y="223"/>
                    </a:lnTo>
                    <a:lnTo>
                      <a:pt x="264" y="230"/>
                    </a:lnTo>
                    <a:lnTo>
                      <a:pt x="270" y="239"/>
                    </a:lnTo>
                    <a:lnTo>
                      <a:pt x="286" y="234"/>
                    </a:lnTo>
                    <a:lnTo>
                      <a:pt x="305" y="230"/>
                    </a:lnTo>
                    <a:lnTo>
                      <a:pt x="320" y="258"/>
                    </a:lnTo>
                    <a:lnTo>
                      <a:pt x="325" y="272"/>
                    </a:lnTo>
                    <a:lnTo>
                      <a:pt x="320" y="276"/>
                    </a:lnTo>
                    <a:lnTo>
                      <a:pt x="317" y="280"/>
                    </a:lnTo>
                    <a:lnTo>
                      <a:pt x="332" y="285"/>
                    </a:lnTo>
                    <a:lnTo>
                      <a:pt x="336" y="291"/>
                    </a:lnTo>
                    <a:lnTo>
                      <a:pt x="356" y="285"/>
                    </a:lnTo>
                    <a:lnTo>
                      <a:pt x="363" y="291"/>
                    </a:lnTo>
                    <a:lnTo>
                      <a:pt x="376" y="284"/>
                    </a:lnTo>
                    <a:lnTo>
                      <a:pt x="386" y="282"/>
                    </a:lnTo>
                    <a:lnTo>
                      <a:pt x="397" y="284"/>
                    </a:lnTo>
                    <a:lnTo>
                      <a:pt x="422" y="284"/>
                    </a:lnTo>
                    <a:lnTo>
                      <a:pt x="415" y="278"/>
                    </a:lnTo>
                    <a:lnTo>
                      <a:pt x="415" y="270"/>
                    </a:lnTo>
                    <a:lnTo>
                      <a:pt x="420" y="265"/>
                    </a:lnTo>
                    <a:lnTo>
                      <a:pt x="420" y="260"/>
                    </a:lnTo>
                    <a:lnTo>
                      <a:pt x="411" y="255"/>
                    </a:lnTo>
                    <a:lnTo>
                      <a:pt x="428" y="254"/>
                    </a:lnTo>
                    <a:lnTo>
                      <a:pt x="442" y="255"/>
                    </a:lnTo>
                    <a:lnTo>
                      <a:pt x="445" y="260"/>
                    </a:lnTo>
                    <a:lnTo>
                      <a:pt x="457" y="258"/>
                    </a:lnTo>
                    <a:lnTo>
                      <a:pt x="449" y="246"/>
                    </a:lnTo>
                    <a:lnTo>
                      <a:pt x="457" y="243"/>
                    </a:lnTo>
                    <a:lnTo>
                      <a:pt x="498" y="249"/>
                    </a:lnTo>
                    <a:lnTo>
                      <a:pt x="530" y="251"/>
                    </a:lnTo>
                    <a:lnTo>
                      <a:pt x="555" y="262"/>
                    </a:lnTo>
                    <a:lnTo>
                      <a:pt x="567" y="262"/>
                    </a:lnTo>
                    <a:lnTo>
                      <a:pt x="571" y="274"/>
                    </a:lnTo>
                    <a:lnTo>
                      <a:pt x="580" y="249"/>
                    </a:lnTo>
                    <a:lnTo>
                      <a:pt x="567" y="220"/>
                    </a:lnTo>
                    <a:lnTo>
                      <a:pt x="607" y="212"/>
                    </a:lnTo>
                    <a:lnTo>
                      <a:pt x="611" y="196"/>
                    </a:lnTo>
                    <a:lnTo>
                      <a:pt x="618" y="173"/>
                    </a:lnTo>
                    <a:lnTo>
                      <a:pt x="659" y="176"/>
                    </a:lnTo>
                    <a:lnTo>
                      <a:pt x="665" y="14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9" name="그룹 348"/>
            <p:cNvGrpSpPr/>
            <p:nvPr/>
          </p:nvGrpSpPr>
          <p:grpSpPr>
            <a:xfrm>
              <a:off x="2158700" y="2171599"/>
              <a:ext cx="2514122" cy="2552530"/>
              <a:chOff x="2070269" y="2360383"/>
              <a:chExt cx="2606247" cy="2646063"/>
            </a:xfrm>
            <a:grpFill/>
          </p:grpSpPr>
          <p:sp>
            <p:nvSpPr>
              <p:cNvPr id="822" name="Freeform 816"/>
              <p:cNvSpPr>
                <a:spLocks/>
              </p:cNvSpPr>
              <p:nvPr/>
            </p:nvSpPr>
            <p:spPr bwMode="auto">
              <a:xfrm>
                <a:off x="3417355" y="3758897"/>
                <a:ext cx="131058" cy="180828"/>
              </a:xfrm>
              <a:custGeom>
                <a:avLst/>
                <a:gdLst>
                  <a:gd name="T0" fmla="*/ 0 w 103"/>
                  <a:gd name="T1" fmla="*/ 2147483647 h 121"/>
                  <a:gd name="T2" fmla="*/ 2147483647 w 103"/>
                  <a:gd name="T3" fmla="*/ 2147483647 h 121"/>
                  <a:gd name="T4" fmla="*/ 2147483647 w 103"/>
                  <a:gd name="T5" fmla="*/ 2147483647 h 121"/>
                  <a:gd name="T6" fmla="*/ 2147483647 w 103"/>
                  <a:gd name="T7" fmla="*/ 2147483647 h 121"/>
                  <a:gd name="T8" fmla="*/ 2147483647 w 103"/>
                  <a:gd name="T9" fmla="*/ 2147483647 h 121"/>
                  <a:gd name="T10" fmla="*/ 2147483647 w 103"/>
                  <a:gd name="T11" fmla="*/ 2147483647 h 121"/>
                  <a:gd name="T12" fmla="*/ 2147483647 w 103"/>
                  <a:gd name="T13" fmla="*/ 2147483647 h 121"/>
                  <a:gd name="T14" fmla="*/ 2147483647 w 103"/>
                  <a:gd name="T15" fmla="*/ 2147483647 h 121"/>
                  <a:gd name="T16" fmla="*/ 2147483647 w 103"/>
                  <a:gd name="T17" fmla="*/ 2147483647 h 121"/>
                  <a:gd name="T18" fmla="*/ 2147483647 w 103"/>
                  <a:gd name="T19" fmla="*/ 2147483647 h 121"/>
                  <a:gd name="T20" fmla="*/ 2147483647 w 103"/>
                  <a:gd name="T21" fmla="*/ 2147483647 h 121"/>
                  <a:gd name="T22" fmla="*/ 2147483647 w 103"/>
                  <a:gd name="T23" fmla="*/ 2147483647 h 121"/>
                  <a:gd name="T24" fmla="*/ 2147483647 w 103"/>
                  <a:gd name="T25" fmla="*/ 2147483647 h 121"/>
                  <a:gd name="T26" fmla="*/ 2147483647 w 103"/>
                  <a:gd name="T27" fmla="*/ 2147483647 h 121"/>
                  <a:gd name="T28" fmla="*/ 2147483647 w 103"/>
                  <a:gd name="T29" fmla="*/ 0 h 121"/>
                  <a:gd name="T30" fmla="*/ 2147483647 w 103"/>
                  <a:gd name="T31" fmla="*/ 2147483647 h 121"/>
                  <a:gd name="T32" fmla="*/ 2147483647 w 103"/>
                  <a:gd name="T33" fmla="*/ 2147483647 h 121"/>
                  <a:gd name="T34" fmla="*/ 2147483647 w 103"/>
                  <a:gd name="T35" fmla="*/ 2147483647 h 121"/>
                  <a:gd name="T36" fmla="*/ 0 w 103"/>
                  <a:gd name="T37" fmla="*/ 2147483647 h 12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3"/>
                  <a:gd name="T58" fmla="*/ 0 h 121"/>
                  <a:gd name="T59" fmla="*/ 103 w 103"/>
                  <a:gd name="T60" fmla="*/ 121 h 12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3" h="121">
                    <a:moveTo>
                      <a:pt x="0" y="71"/>
                    </a:moveTo>
                    <a:lnTo>
                      <a:pt x="13" y="93"/>
                    </a:lnTo>
                    <a:lnTo>
                      <a:pt x="9" y="114"/>
                    </a:lnTo>
                    <a:lnTo>
                      <a:pt x="25" y="120"/>
                    </a:lnTo>
                    <a:lnTo>
                      <a:pt x="24" y="75"/>
                    </a:lnTo>
                    <a:lnTo>
                      <a:pt x="35" y="71"/>
                    </a:lnTo>
                    <a:lnTo>
                      <a:pt x="36" y="87"/>
                    </a:lnTo>
                    <a:lnTo>
                      <a:pt x="46" y="107"/>
                    </a:lnTo>
                    <a:lnTo>
                      <a:pt x="63" y="98"/>
                    </a:lnTo>
                    <a:lnTo>
                      <a:pt x="42" y="57"/>
                    </a:lnTo>
                    <a:lnTo>
                      <a:pt x="76" y="40"/>
                    </a:lnTo>
                    <a:lnTo>
                      <a:pt x="29" y="51"/>
                    </a:lnTo>
                    <a:lnTo>
                      <a:pt x="23" y="25"/>
                    </a:lnTo>
                    <a:lnTo>
                      <a:pt x="89" y="22"/>
                    </a:lnTo>
                    <a:lnTo>
                      <a:pt x="102" y="0"/>
                    </a:lnTo>
                    <a:lnTo>
                      <a:pt x="82" y="14"/>
                    </a:lnTo>
                    <a:lnTo>
                      <a:pt x="35" y="6"/>
                    </a:lnTo>
                    <a:lnTo>
                      <a:pt x="19" y="17"/>
                    </a:lnTo>
                    <a:lnTo>
                      <a:pt x="0" y="7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3" name="Freeform 811"/>
              <p:cNvSpPr>
                <a:spLocks/>
              </p:cNvSpPr>
              <p:nvPr/>
            </p:nvSpPr>
            <p:spPr bwMode="auto">
              <a:xfrm>
                <a:off x="2342341" y="2911160"/>
                <a:ext cx="620456" cy="703406"/>
              </a:xfrm>
              <a:custGeom>
                <a:avLst/>
                <a:gdLst>
                  <a:gd name="T0" fmla="*/ 0 w 479"/>
                  <a:gd name="T1" fmla="*/ 2147483647 h 476"/>
                  <a:gd name="T2" fmla="*/ 2147483647 w 479"/>
                  <a:gd name="T3" fmla="*/ 2147483647 h 476"/>
                  <a:gd name="T4" fmla="*/ 2147483647 w 479"/>
                  <a:gd name="T5" fmla="*/ 2147483647 h 476"/>
                  <a:gd name="T6" fmla="*/ 2147483647 w 479"/>
                  <a:gd name="T7" fmla="*/ 2147483647 h 476"/>
                  <a:gd name="T8" fmla="*/ 2147483647 w 479"/>
                  <a:gd name="T9" fmla="*/ 2147483647 h 476"/>
                  <a:gd name="T10" fmla="*/ 2147483647 w 479"/>
                  <a:gd name="T11" fmla="*/ 2147483647 h 476"/>
                  <a:gd name="T12" fmla="*/ 2147483647 w 479"/>
                  <a:gd name="T13" fmla="*/ 2147483647 h 476"/>
                  <a:gd name="T14" fmla="*/ 2147483647 w 479"/>
                  <a:gd name="T15" fmla="*/ 2147483647 h 476"/>
                  <a:gd name="T16" fmla="*/ 2147483647 w 479"/>
                  <a:gd name="T17" fmla="*/ 2147483647 h 476"/>
                  <a:gd name="T18" fmla="*/ 2147483647 w 479"/>
                  <a:gd name="T19" fmla="*/ 2147483647 h 476"/>
                  <a:gd name="T20" fmla="*/ 2147483647 w 479"/>
                  <a:gd name="T21" fmla="*/ 2147483647 h 476"/>
                  <a:gd name="T22" fmla="*/ 2147483647 w 479"/>
                  <a:gd name="T23" fmla="*/ 2147483647 h 476"/>
                  <a:gd name="T24" fmla="*/ 2147483647 w 479"/>
                  <a:gd name="T25" fmla="*/ 2147483647 h 476"/>
                  <a:gd name="T26" fmla="*/ 2147483647 w 479"/>
                  <a:gd name="T27" fmla="*/ 0 h 476"/>
                  <a:gd name="T28" fmla="*/ 2147483647 w 479"/>
                  <a:gd name="T29" fmla="*/ 2147483647 h 476"/>
                  <a:gd name="T30" fmla="*/ 2147483647 w 479"/>
                  <a:gd name="T31" fmla="*/ 2147483647 h 476"/>
                  <a:gd name="T32" fmla="*/ 2147483647 w 479"/>
                  <a:gd name="T33" fmla="*/ 2147483647 h 476"/>
                  <a:gd name="T34" fmla="*/ 2147483647 w 479"/>
                  <a:gd name="T35" fmla="*/ 2147483647 h 476"/>
                  <a:gd name="T36" fmla="*/ 2147483647 w 479"/>
                  <a:gd name="T37" fmla="*/ 2147483647 h 476"/>
                  <a:gd name="T38" fmla="*/ 2147483647 w 479"/>
                  <a:gd name="T39" fmla="*/ 2147483647 h 476"/>
                  <a:gd name="T40" fmla="*/ 2147483647 w 479"/>
                  <a:gd name="T41" fmla="*/ 2147483647 h 476"/>
                  <a:gd name="T42" fmla="*/ 2147483647 w 479"/>
                  <a:gd name="T43" fmla="*/ 2147483647 h 476"/>
                  <a:gd name="T44" fmla="*/ 2147483647 w 479"/>
                  <a:gd name="T45" fmla="*/ 2147483647 h 476"/>
                  <a:gd name="T46" fmla="*/ 2147483647 w 479"/>
                  <a:gd name="T47" fmla="*/ 2147483647 h 476"/>
                  <a:gd name="T48" fmla="*/ 2147483647 w 479"/>
                  <a:gd name="T49" fmla="*/ 2147483647 h 476"/>
                  <a:gd name="T50" fmla="*/ 2147483647 w 479"/>
                  <a:gd name="T51" fmla="*/ 2147483647 h 476"/>
                  <a:gd name="T52" fmla="*/ 2147483647 w 479"/>
                  <a:gd name="T53" fmla="*/ 2147483647 h 476"/>
                  <a:gd name="T54" fmla="*/ 2147483647 w 479"/>
                  <a:gd name="T55" fmla="*/ 2147483647 h 476"/>
                  <a:gd name="T56" fmla="*/ 2147483647 w 479"/>
                  <a:gd name="T57" fmla="*/ 2147483647 h 476"/>
                  <a:gd name="T58" fmla="*/ 2147483647 w 479"/>
                  <a:gd name="T59" fmla="*/ 2147483647 h 476"/>
                  <a:gd name="T60" fmla="*/ 2147483647 w 479"/>
                  <a:gd name="T61" fmla="*/ 2147483647 h 476"/>
                  <a:gd name="T62" fmla="*/ 2147483647 w 479"/>
                  <a:gd name="T63" fmla="*/ 2147483647 h 476"/>
                  <a:gd name="T64" fmla="*/ 2147483647 w 479"/>
                  <a:gd name="T65" fmla="*/ 2147483647 h 476"/>
                  <a:gd name="T66" fmla="*/ 2147483647 w 479"/>
                  <a:gd name="T67" fmla="*/ 2147483647 h 476"/>
                  <a:gd name="T68" fmla="*/ 2147483647 w 479"/>
                  <a:gd name="T69" fmla="*/ 2147483647 h 476"/>
                  <a:gd name="T70" fmla="*/ 2147483647 w 479"/>
                  <a:gd name="T71" fmla="*/ 2147483647 h 476"/>
                  <a:gd name="T72" fmla="*/ 2147483647 w 479"/>
                  <a:gd name="T73" fmla="*/ 2147483647 h 476"/>
                  <a:gd name="T74" fmla="*/ 2147483647 w 479"/>
                  <a:gd name="T75" fmla="*/ 2147483647 h 476"/>
                  <a:gd name="T76" fmla="*/ 2147483647 w 479"/>
                  <a:gd name="T77" fmla="*/ 2147483647 h 476"/>
                  <a:gd name="T78" fmla="*/ 2147483647 w 479"/>
                  <a:gd name="T79" fmla="*/ 2147483647 h 476"/>
                  <a:gd name="T80" fmla="*/ 2147483647 w 479"/>
                  <a:gd name="T81" fmla="*/ 2147483647 h 476"/>
                  <a:gd name="T82" fmla="*/ 2147483647 w 479"/>
                  <a:gd name="T83" fmla="*/ 2147483647 h 476"/>
                  <a:gd name="T84" fmla="*/ 2147483647 w 479"/>
                  <a:gd name="T85" fmla="*/ 2147483647 h 476"/>
                  <a:gd name="T86" fmla="*/ 2147483647 w 479"/>
                  <a:gd name="T87" fmla="*/ 2147483647 h 476"/>
                  <a:gd name="T88" fmla="*/ 2147483647 w 479"/>
                  <a:gd name="T89" fmla="*/ 2147483647 h 476"/>
                  <a:gd name="T90" fmla="*/ 2147483647 w 479"/>
                  <a:gd name="T91" fmla="*/ 2147483647 h 476"/>
                  <a:gd name="T92" fmla="*/ 2147483647 w 479"/>
                  <a:gd name="T93" fmla="*/ 2147483647 h 476"/>
                  <a:gd name="T94" fmla="*/ 2147483647 w 479"/>
                  <a:gd name="T95" fmla="*/ 2147483647 h 476"/>
                  <a:gd name="T96" fmla="*/ 2147483647 w 479"/>
                  <a:gd name="T97" fmla="*/ 2147483647 h 476"/>
                  <a:gd name="T98" fmla="*/ 2147483647 w 479"/>
                  <a:gd name="T99" fmla="*/ 2147483647 h 476"/>
                  <a:gd name="T100" fmla="*/ 2147483647 w 479"/>
                  <a:gd name="T101" fmla="*/ 2147483647 h 476"/>
                  <a:gd name="T102" fmla="*/ 2147483647 w 479"/>
                  <a:gd name="T103" fmla="*/ 2147483647 h 476"/>
                  <a:gd name="T104" fmla="*/ 2147483647 w 479"/>
                  <a:gd name="T105" fmla="*/ 2147483647 h 476"/>
                  <a:gd name="T106" fmla="*/ 2147483647 w 479"/>
                  <a:gd name="T107" fmla="*/ 2147483647 h 476"/>
                  <a:gd name="T108" fmla="*/ 2147483647 w 479"/>
                  <a:gd name="T109" fmla="*/ 2147483647 h 476"/>
                  <a:gd name="T110" fmla="*/ 2147483647 w 479"/>
                  <a:gd name="T111" fmla="*/ 2147483647 h 476"/>
                  <a:gd name="T112" fmla="*/ 2147483647 w 479"/>
                  <a:gd name="T113" fmla="*/ 2147483647 h 476"/>
                  <a:gd name="T114" fmla="*/ 2147483647 w 479"/>
                  <a:gd name="T115" fmla="*/ 2147483647 h 476"/>
                  <a:gd name="T116" fmla="*/ 2147483647 w 479"/>
                  <a:gd name="T117" fmla="*/ 2147483647 h 476"/>
                  <a:gd name="T118" fmla="*/ 2147483647 w 479"/>
                  <a:gd name="T119" fmla="*/ 2147483647 h 476"/>
                  <a:gd name="T120" fmla="*/ 2147483647 w 479"/>
                  <a:gd name="T121" fmla="*/ 2147483647 h 476"/>
                  <a:gd name="T122" fmla="*/ 0 w 479"/>
                  <a:gd name="T123" fmla="*/ 2147483647 h 47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479"/>
                  <a:gd name="T187" fmla="*/ 0 h 476"/>
                  <a:gd name="T188" fmla="*/ 479 w 479"/>
                  <a:gd name="T189" fmla="*/ 476 h 47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479" h="476">
                    <a:moveTo>
                      <a:pt x="0" y="215"/>
                    </a:moveTo>
                    <a:lnTo>
                      <a:pt x="13" y="205"/>
                    </a:lnTo>
                    <a:lnTo>
                      <a:pt x="49" y="205"/>
                    </a:lnTo>
                    <a:lnTo>
                      <a:pt x="24" y="155"/>
                    </a:lnTo>
                    <a:lnTo>
                      <a:pt x="39" y="141"/>
                    </a:lnTo>
                    <a:lnTo>
                      <a:pt x="60" y="143"/>
                    </a:lnTo>
                    <a:lnTo>
                      <a:pt x="109" y="89"/>
                    </a:lnTo>
                    <a:lnTo>
                      <a:pt x="105" y="74"/>
                    </a:lnTo>
                    <a:lnTo>
                      <a:pt x="118" y="66"/>
                    </a:lnTo>
                    <a:lnTo>
                      <a:pt x="97" y="48"/>
                    </a:lnTo>
                    <a:lnTo>
                      <a:pt x="95" y="22"/>
                    </a:lnTo>
                    <a:lnTo>
                      <a:pt x="143" y="22"/>
                    </a:lnTo>
                    <a:lnTo>
                      <a:pt x="156" y="9"/>
                    </a:lnTo>
                    <a:lnTo>
                      <a:pt x="182" y="0"/>
                    </a:lnTo>
                    <a:lnTo>
                      <a:pt x="199" y="9"/>
                    </a:lnTo>
                    <a:lnTo>
                      <a:pt x="176" y="36"/>
                    </a:lnTo>
                    <a:lnTo>
                      <a:pt x="187" y="59"/>
                    </a:lnTo>
                    <a:lnTo>
                      <a:pt x="170" y="62"/>
                    </a:lnTo>
                    <a:lnTo>
                      <a:pt x="178" y="90"/>
                    </a:lnTo>
                    <a:lnTo>
                      <a:pt x="211" y="102"/>
                    </a:lnTo>
                    <a:lnTo>
                      <a:pt x="195" y="128"/>
                    </a:lnTo>
                    <a:lnTo>
                      <a:pt x="239" y="153"/>
                    </a:lnTo>
                    <a:lnTo>
                      <a:pt x="324" y="170"/>
                    </a:lnTo>
                    <a:lnTo>
                      <a:pt x="326" y="144"/>
                    </a:lnTo>
                    <a:lnTo>
                      <a:pt x="337" y="141"/>
                    </a:lnTo>
                    <a:lnTo>
                      <a:pt x="338" y="153"/>
                    </a:lnTo>
                    <a:lnTo>
                      <a:pt x="345" y="164"/>
                    </a:lnTo>
                    <a:lnTo>
                      <a:pt x="388" y="160"/>
                    </a:lnTo>
                    <a:lnTo>
                      <a:pt x="386" y="145"/>
                    </a:lnTo>
                    <a:lnTo>
                      <a:pt x="456" y="116"/>
                    </a:lnTo>
                    <a:lnTo>
                      <a:pt x="461" y="133"/>
                    </a:lnTo>
                    <a:lnTo>
                      <a:pt x="478" y="140"/>
                    </a:lnTo>
                    <a:lnTo>
                      <a:pt x="471" y="157"/>
                    </a:lnTo>
                    <a:lnTo>
                      <a:pt x="442" y="168"/>
                    </a:lnTo>
                    <a:lnTo>
                      <a:pt x="401" y="246"/>
                    </a:lnTo>
                    <a:lnTo>
                      <a:pt x="391" y="214"/>
                    </a:lnTo>
                    <a:lnTo>
                      <a:pt x="384" y="226"/>
                    </a:lnTo>
                    <a:lnTo>
                      <a:pt x="374" y="211"/>
                    </a:lnTo>
                    <a:lnTo>
                      <a:pt x="392" y="192"/>
                    </a:lnTo>
                    <a:lnTo>
                      <a:pt x="356" y="190"/>
                    </a:lnTo>
                    <a:lnTo>
                      <a:pt x="332" y="167"/>
                    </a:lnTo>
                    <a:lnTo>
                      <a:pt x="325" y="179"/>
                    </a:lnTo>
                    <a:lnTo>
                      <a:pt x="333" y="190"/>
                    </a:lnTo>
                    <a:lnTo>
                      <a:pt x="322" y="197"/>
                    </a:lnTo>
                    <a:lnTo>
                      <a:pt x="333" y="206"/>
                    </a:lnTo>
                    <a:lnTo>
                      <a:pt x="338" y="250"/>
                    </a:lnTo>
                    <a:lnTo>
                      <a:pt x="325" y="244"/>
                    </a:lnTo>
                    <a:lnTo>
                      <a:pt x="297" y="279"/>
                    </a:lnTo>
                    <a:lnTo>
                      <a:pt x="198" y="350"/>
                    </a:lnTo>
                    <a:lnTo>
                      <a:pt x="191" y="438"/>
                    </a:lnTo>
                    <a:lnTo>
                      <a:pt x="151" y="475"/>
                    </a:lnTo>
                    <a:lnTo>
                      <a:pt x="113" y="406"/>
                    </a:lnTo>
                    <a:lnTo>
                      <a:pt x="98" y="352"/>
                    </a:lnTo>
                    <a:lnTo>
                      <a:pt x="85" y="340"/>
                    </a:lnTo>
                    <a:lnTo>
                      <a:pt x="75" y="241"/>
                    </a:lnTo>
                    <a:lnTo>
                      <a:pt x="67" y="237"/>
                    </a:lnTo>
                    <a:lnTo>
                      <a:pt x="60" y="259"/>
                    </a:lnTo>
                    <a:lnTo>
                      <a:pt x="37" y="265"/>
                    </a:lnTo>
                    <a:lnTo>
                      <a:pt x="14" y="238"/>
                    </a:lnTo>
                    <a:lnTo>
                      <a:pt x="36" y="225"/>
                    </a:lnTo>
                    <a:lnTo>
                      <a:pt x="14" y="230"/>
                    </a:lnTo>
                    <a:lnTo>
                      <a:pt x="0" y="215"/>
                    </a:lnTo>
                  </a:path>
                </a:pathLst>
              </a:custGeom>
              <a:grpFill/>
              <a:ln w="6350" cap="rnd" algn="ctr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4" name="Freeform 740"/>
              <p:cNvSpPr>
                <a:spLocks/>
              </p:cNvSpPr>
              <p:nvPr/>
            </p:nvSpPr>
            <p:spPr bwMode="auto">
              <a:xfrm>
                <a:off x="3296250" y="4060829"/>
                <a:ext cx="852712" cy="729949"/>
              </a:xfrm>
              <a:custGeom>
                <a:avLst/>
                <a:gdLst>
                  <a:gd name="T0" fmla="*/ 2147483647 w 659"/>
                  <a:gd name="T1" fmla="*/ 2147483647 h 493"/>
                  <a:gd name="T2" fmla="*/ 2147483647 w 659"/>
                  <a:gd name="T3" fmla="*/ 2147483647 h 493"/>
                  <a:gd name="T4" fmla="*/ 2147483647 w 659"/>
                  <a:gd name="T5" fmla="*/ 2147483647 h 493"/>
                  <a:gd name="T6" fmla="*/ 2147483647 w 659"/>
                  <a:gd name="T7" fmla="*/ 2147483647 h 493"/>
                  <a:gd name="T8" fmla="*/ 2147483647 w 659"/>
                  <a:gd name="T9" fmla="*/ 2147483647 h 493"/>
                  <a:gd name="T10" fmla="*/ 2147483647 w 659"/>
                  <a:gd name="T11" fmla="*/ 2147483647 h 493"/>
                  <a:gd name="T12" fmla="*/ 2147483647 w 659"/>
                  <a:gd name="T13" fmla="*/ 2147483647 h 493"/>
                  <a:gd name="T14" fmla="*/ 2147483647 w 659"/>
                  <a:gd name="T15" fmla="*/ 2147483647 h 493"/>
                  <a:gd name="T16" fmla="*/ 2147483647 w 659"/>
                  <a:gd name="T17" fmla="*/ 2147483647 h 493"/>
                  <a:gd name="T18" fmla="*/ 2147483647 w 659"/>
                  <a:gd name="T19" fmla="*/ 2147483647 h 493"/>
                  <a:gd name="T20" fmla="*/ 2147483647 w 659"/>
                  <a:gd name="T21" fmla="*/ 2147483647 h 493"/>
                  <a:gd name="T22" fmla="*/ 2147483647 w 659"/>
                  <a:gd name="T23" fmla="*/ 2147483647 h 493"/>
                  <a:gd name="T24" fmla="*/ 2147483647 w 659"/>
                  <a:gd name="T25" fmla="*/ 2147483647 h 493"/>
                  <a:gd name="T26" fmla="*/ 2147483647 w 659"/>
                  <a:gd name="T27" fmla="*/ 2147483647 h 493"/>
                  <a:gd name="T28" fmla="*/ 2147483647 w 659"/>
                  <a:gd name="T29" fmla="*/ 2147483647 h 493"/>
                  <a:gd name="T30" fmla="*/ 2147483647 w 659"/>
                  <a:gd name="T31" fmla="*/ 2147483647 h 493"/>
                  <a:gd name="T32" fmla="*/ 2147483647 w 659"/>
                  <a:gd name="T33" fmla="*/ 2147483647 h 493"/>
                  <a:gd name="T34" fmla="*/ 2147483647 w 659"/>
                  <a:gd name="T35" fmla="*/ 2147483647 h 493"/>
                  <a:gd name="T36" fmla="*/ 2147483647 w 659"/>
                  <a:gd name="T37" fmla="*/ 2147483647 h 493"/>
                  <a:gd name="T38" fmla="*/ 2147483647 w 659"/>
                  <a:gd name="T39" fmla="*/ 2147483647 h 493"/>
                  <a:gd name="T40" fmla="*/ 2147483647 w 659"/>
                  <a:gd name="T41" fmla="*/ 2147483647 h 493"/>
                  <a:gd name="T42" fmla="*/ 2147483647 w 659"/>
                  <a:gd name="T43" fmla="*/ 2147483647 h 493"/>
                  <a:gd name="T44" fmla="*/ 2147483647 w 659"/>
                  <a:gd name="T45" fmla="*/ 2147483647 h 493"/>
                  <a:gd name="T46" fmla="*/ 2147483647 w 659"/>
                  <a:gd name="T47" fmla="*/ 2147483647 h 493"/>
                  <a:gd name="T48" fmla="*/ 2147483647 w 659"/>
                  <a:gd name="T49" fmla="*/ 2147483647 h 493"/>
                  <a:gd name="T50" fmla="*/ 2147483647 w 659"/>
                  <a:gd name="T51" fmla="*/ 2147483647 h 493"/>
                  <a:gd name="T52" fmla="*/ 2147483647 w 659"/>
                  <a:gd name="T53" fmla="*/ 2147483647 h 493"/>
                  <a:gd name="T54" fmla="*/ 2147483647 w 659"/>
                  <a:gd name="T55" fmla="*/ 2147483647 h 493"/>
                  <a:gd name="T56" fmla="*/ 2147483647 w 659"/>
                  <a:gd name="T57" fmla="*/ 2147483647 h 493"/>
                  <a:gd name="T58" fmla="*/ 2147483647 w 659"/>
                  <a:gd name="T59" fmla="*/ 2147483647 h 493"/>
                  <a:gd name="T60" fmla="*/ 2147483647 w 659"/>
                  <a:gd name="T61" fmla="*/ 2147483647 h 493"/>
                  <a:gd name="T62" fmla="*/ 2147483647 w 659"/>
                  <a:gd name="T63" fmla="*/ 2147483647 h 493"/>
                  <a:gd name="T64" fmla="*/ 2147483647 w 659"/>
                  <a:gd name="T65" fmla="*/ 2147483647 h 49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59"/>
                  <a:gd name="T100" fmla="*/ 0 h 493"/>
                  <a:gd name="T101" fmla="*/ 659 w 659"/>
                  <a:gd name="T102" fmla="*/ 493 h 49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59" h="493">
                    <a:moveTo>
                      <a:pt x="0" y="258"/>
                    </a:moveTo>
                    <a:lnTo>
                      <a:pt x="10" y="262"/>
                    </a:lnTo>
                    <a:lnTo>
                      <a:pt x="4" y="248"/>
                    </a:lnTo>
                    <a:lnTo>
                      <a:pt x="17" y="256"/>
                    </a:lnTo>
                    <a:lnTo>
                      <a:pt x="4" y="229"/>
                    </a:lnTo>
                    <a:lnTo>
                      <a:pt x="12" y="184"/>
                    </a:lnTo>
                    <a:lnTo>
                      <a:pt x="16" y="196"/>
                    </a:lnTo>
                    <a:lnTo>
                      <a:pt x="57" y="163"/>
                    </a:lnTo>
                    <a:lnTo>
                      <a:pt x="125" y="146"/>
                    </a:lnTo>
                    <a:lnTo>
                      <a:pt x="149" y="121"/>
                    </a:lnTo>
                    <a:lnTo>
                      <a:pt x="148" y="105"/>
                    </a:lnTo>
                    <a:lnTo>
                      <a:pt x="157" y="93"/>
                    </a:lnTo>
                    <a:lnTo>
                      <a:pt x="168" y="111"/>
                    </a:lnTo>
                    <a:lnTo>
                      <a:pt x="168" y="90"/>
                    </a:lnTo>
                    <a:lnTo>
                      <a:pt x="183" y="95"/>
                    </a:lnTo>
                    <a:lnTo>
                      <a:pt x="184" y="79"/>
                    </a:lnTo>
                    <a:lnTo>
                      <a:pt x="208" y="55"/>
                    </a:lnTo>
                    <a:lnTo>
                      <a:pt x="234" y="56"/>
                    </a:lnTo>
                    <a:lnTo>
                      <a:pt x="240" y="80"/>
                    </a:lnTo>
                    <a:lnTo>
                      <a:pt x="250" y="67"/>
                    </a:lnTo>
                    <a:lnTo>
                      <a:pt x="269" y="75"/>
                    </a:lnTo>
                    <a:lnTo>
                      <a:pt x="262" y="59"/>
                    </a:lnTo>
                    <a:lnTo>
                      <a:pt x="277" y="33"/>
                    </a:lnTo>
                    <a:lnTo>
                      <a:pt x="316" y="22"/>
                    </a:lnTo>
                    <a:lnTo>
                      <a:pt x="307" y="6"/>
                    </a:lnTo>
                    <a:lnTo>
                      <a:pt x="381" y="26"/>
                    </a:lnTo>
                    <a:lnTo>
                      <a:pt x="365" y="71"/>
                    </a:lnTo>
                    <a:lnTo>
                      <a:pt x="439" y="115"/>
                    </a:lnTo>
                    <a:lnTo>
                      <a:pt x="458" y="98"/>
                    </a:lnTo>
                    <a:lnTo>
                      <a:pt x="466" y="22"/>
                    </a:lnTo>
                    <a:lnTo>
                      <a:pt x="484" y="0"/>
                    </a:lnTo>
                    <a:lnTo>
                      <a:pt x="498" y="57"/>
                    </a:lnTo>
                    <a:lnTo>
                      <a:pt x="524" y="71"/>
                    </a:lnTo>
                    <a:lnTo>
                      <a:pt x="542" y="137"/>
                    </a:lnTo>
                    <a:lnTo>
                      <a:pt x="582" y="159"/>
                    </a:lnTo>
                    <a:lnTo>
                      <a:pt x="595" y="196"/>
                    </a:lnTo>
                    <a:lnTo>
                      <a:pt x="612" y="194"/>
                    </a:lnTo>
                    <a:lnTo>
                      <a:pt x="614" y="214"/>
                    </a:lnTo>
                    <a:lnTo>
                      <a:pt x="647" y="242"/>
                    </a:lnTo>
                    <a:lnTo>
                      <a:pt x="658" y="295"/>
                    </a:lnTo>
                    <a:lnTo>
                      <a:pt x="651" y="345"/>
                    </a:lnTo>
                    <a:lnTo>
                      <a:pt x="621" y="388"/>
                    </a:lnTo>
                    <a:lnTo>
                      <a:pt x="601" y="462"/>
                    </a:lnTo>
                    <a:lnTo>
                      <a:pt x="563" y="469"/>
                    </a:lnTo>
                    <a:lnTo>
                      <a:pt x="540" y="482"/>
                    </a:lnTo>
                    <a:lnTo>
                      <a:pt x="542" y="492"/>
                    </a:lnTo>
                    <a:lnTo>
                      <a:pt x="519" y="466"/>
                    </a:lnTo>
                    <a:lnTo>
                      <a:pt x="493" y="485"/>
                    </a:lnTo>
                    <a:lnTo>
                      <a:pt x="462" y="477"/>
                    </a:lnTo>
                    <a:lnTo>
                      <a:pt x="438" y="459"/>
                    </a:lnTo>
                    <a:lnTo>
                      <a:pt x="426" y="421"/>
                    </a:lnTo>
                    <a:lnTo>
                      <a:pt x="407" y="425"/>
                    </a:lnTo>
                    <a:lnTo>
                      <a:pt x="407" y="401"/>
                    </a:lnTo>
                    <a:lnTo>
                      <a:pt x="400" y="417"/>
                    </a:lnTo>
                    <a:lnTo>
                      <a:pt x="386" y="417"/>
                    </a:lnTo>
                    <a:lnTo>
                      <a:pt x="401" y="370"/>
                    </a:lnTo>
                    <a:lnTo>
                      <a:pt x="372" y="415"/>
                    </a:lnTo>
                    <a:lnTo>
                      <a:pt x="358" y="405"/>
                    </a:lnTo>
                    <a:lnTo>
                      <a:pt x="345" y="370"/>
                    </a:lnTo>
                    <a:lnTo>
                      <a:pt x="296" y="350"/>
                    </a:lnTo>
                    <a:lnTo>
                      <a:pt x="208" y="366"/>
                    </a:lnTo>
                    <a:lnTo>
                      <a:pt x="172" y="392"/>
                    </a:lnTo>
                    <a:lnTo>
                      <a:pt x="111" y="393"/>
                    </a:lnTo>
                    <a:lnTo>
                      <a:pt x="78" y="416"/>
                    </a:lnTo>
                    <a:lnTo>
                      <a:pt x="32" y="400"/>
                    </a:lnTo>
                    <a:lnTo>
                      <a:pt x="41" y="353"/>
                    </a:lnTo>
                    <a:lnTo>
                      <a:pt x="0" y="25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5" name="Freeform 741"/>
              <p:cNvSpPr>
                <a:spLocks/>
              </p:cNvSpPr>
              <p:nvPr/>
            </p:nvSpPr>
            <p:spPr bwMode="auto">
              <a:xfrm>
                <a:off x="3966476" y="4830595"/>
                <a:ext cx="71337" cy="82949"/>
              </a:xfrm>
              <a:custGeom>
                <a:avLst/>
                <a:gdLst>
                  <a:gd name="T0" fmla="*/ 0 w 57"/>
                  <a:gd name="T1" fmla="*/ 2147483647 h 57"/>
                  <a:gd name="T2" fmla="*/ 0 w 57"/>
                  <a:gd name="T3" fmla="*/ 0 h 57"/>
                  <a:gd name="T4" fmla="*/ 2147483647 w 57"/>
                  <a:gd name="T5" fmla="*/ 2147483647 h 57"/>
                  <a:gd name="T6" fmla="*/ 2147483647 w 57"/>
                  <a:gd name="T7" fmla="*/ 2147483647 h 57"/>
                  <a:gd name="T8" fmla="*/ 2147483647 w 57"/>
                  <a:gd name="T9" fmla="*/ 2147483647 h 57"/>
                  <a:gd name="T10" fmla="*/ 2147483647 w 57"/>
                  <a:gd name="T11" fmla="*/ 2147483647 h 57"/>
                  <a:gd name="T12" fmla="*/ 2147483647 w 57"/>
                  <a:gd name="T13" fmla="*/ 2147483647 h 57"/>
                  <a:gd name="T14" fmla="*/ 2147483647 w 57"/>
                  <a:gd name="T15" fmla="*/ 2147483647 h 57"/>
                  <a:gd name="T16" fmla="*/ 0 w 57"/>
                  <a:gd name="T17" fmla="*/ 2147483647 h 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7"/>
                  <a:gd name="T28" fmla="*/ 0 h 57"/>
                  <a:gd name="T29" fmla="*/ 57 w 57"/>
                  <a:gd name="T30" fmla="*/ 57 h 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7" h="57">
                    <a:moveTo>
                      <a:pt x="0" y="9"/>
                    </a:moveTo>
                    <a:lnTo>
                      <a:pt x="0" y="0"/>
                    </a:lnTo>
                    <a:lnTo>
                      <a:pt x="29" y="8"/>
                    </a:lnTo>
                    <a:lnTo>
                      <a:pt x="50" y="1"/>
                    </a:lnTo>
                    <a:lnTo>
                      <a:pt x="56" y="15"/>
                    </a:lnTo>
                    <a:lnTo>
                      <a:pt x="56" y="31"/>
                    </a:lnTo>
                    <a:lnTo>
                      <a:pt x="34" y="56"/>
                    </a:lnTo>
                    <a:lnTo>
                      <a:pt x="20" y="54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6" name="Freeform 749"/>
              <p:cNvSpPr>
                <a:spLocks/>
              </p:cNvSpPr>
              <p:nvPr/>
            </p:nvSpPr>
            <p:spPr bwMode="auto">
              <a:xfrm>
                <a:off x="3312840" y="3680926"/>
                <a:ext cx="31521" cy="34839"/>
              </a:xfrm>
              <a:custGeom>
                <a:avLst/>
                <a:gdLst>
                  <a:gd name="T0" fmla="*/ 0 w 22"/>
                  <a:gd name="T1" fmla="*/ 2147483647 h 22"/>
                  <a:gd name="T2" fmla="*/ 2147483647 w 22"/>
                  <a:gd name="T3" fmla="*/ 2147483647 h 22"/>
                  <a:gd name="T4" fmla="*/ 2147483647 w 22"/>
                  <a:gd name="T5" fmla="*/ 0 h 22"/>
                  <a:gd name="T6" fmla="*/ 0 w 22"/>
                  <a:gd name="T7" fmla="*/ 2147483647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2"/>
                  <a:gd name="T14" fmla="*/ 22 w 22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2">
                    <a:moveTo>
                      <a:pt x="0" y="9"/>
                    </a:moveTo>
                    <a:lnTo>
                      <a:pt x="11" y="21"/>
                    </a:lnTo>
                    <a:lnTo>
                      <a:pt x="21" y="0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7" name="Freeform 782"/>
              <p:cNvSpPr>
                <a:spLocks/>
              </p:cNvSpPr>
              <p:nvPr/>
            </p:nvSpPr>
            <p:spPr bwMode="auto">
              <a:xfrm>
                <a:off x="2463446" y="2386926"/>
                <a:ext cx="1292342" cy="927367"/>
              </a:xfrm>
              <a:custGeom>
                <a:avLst/>
                <a:gdLst>
                  <a:gd name="T0" fmla="*/ 2147483647 w 998"/>
                  <a:gd name="T1" fmla="*/ 2147483647 h 626"/>
                  <a:gd name="T2" fmla="*/ 2147483647 w 998"/>
                  <a:gd name="T3" fmla="*/ 2147483647 h 626"/>
                  <a:gd name="T4" fmla="*/ 2147483647 w 998"/>
                  <a:gd name="T5" fmla="*/ 2147483647 h 626"/>
                  <a:gd name="T6" fmla="*/ 2147483647 w 998"/>
                  <a:gd name="T7" fmla="*/ 2147483647 h 626"/>
                  <a:gd name="T8" fmla="*/ 2147483647 w 998"/>
                  <a:gd name="T9" fmla="*/ 2147483647 h 626"/>
                  <a:gd name="T10" fmla="*/ 2147483647 w 998"/>
                  <a:gd name="T11" fmla="*/ 2147483647 h 626"/>
                  <a:gd name="T12" fmla="*/ 2147483647 w 998"/>
                  <a:gd name="T13" fmla="*/ 2147483647 h 626"/>
                  <a:gd name="T14" fmla="*/ 2147483647 w 998"/>
                  <a:gd name="T15" fmla="*/ 2147483647 h 626"/>
                  <a:gd name="T16" fmla="*/ 2147483647 w 998"/>
                  <a:gd name="T17" fmla="*/ 2147483647 h 626"/>
                  <a:gd name="T18" fmla="*/ 2147483647 w 998"/>
                  <a:gd name="T19" fmla="*/ 2147483647 h 626"/>
                  <a:gd name="T20" fmla="*/ 2147483647 w 998"/>
                  <a:gd name="T21" fmla="*/ 2147483647 h 626"/>
                  <a:gd name="T22" fmla="*/ 2147483647 w 998"/>
                  <a:gd name="T23" fmla="*/ 2147483647 h 626"/>
                  <a:gd name="T24" fmla="*/ 2147483647 w 998"/>
                  <a:gd name="T25" fmla="*/ 2147483647 h 626"/>
                  <a:gd name="T26" fmla="*/ 2147483647 w 998"/>
                  <a:gd name="T27" fmla="*/ 2147483647 h 626"/>
                  <a:gd name="T28" fmla="*/ 2147483647 w 998"/>
                  <a:gd name="T29" fmla="*/ 2147483647 h 626"/>
                  <a:gd name="T30" fmla="*/ 2147483647 w 998"/>
                  <a:gd name="T31" fmla="*/ 2147483647 h 626"/>
                  <a:gd name="T32" fmla="*/ 2147483647 w 998"/>
                  <a:gd name="T33" fmla="*/ 2147483647 h 626"/>
                  <a:gd name="T34" fmla="*/ 2147483647 w 998"/>
                  <a:gd name="T35" fmla="*/ 2147483647 h 626"/>
                  <a:gd name="T36" fmla="*/ 2147483647 w 998"/>
                  <a:gd name="T37" fmla="*/ 2147483647 h 626"/>
                  <a:gd name="T38" fmla="*/ 2147483647 w 998"/>
                  <a:gd name="T39" fmla="*/ 2147483647 h 626"/>
                  <a:gd name="T40" fmla="*/ 2147483647 w 998"/>
                  <a:gd name="T41" fmla="*/ 2147483647 h 626"/>
                  <a:gd name="T42" fmla="*/ 2147483647 w 998"/>
                  <a:gd name="T43" fmla="*/ 2147483647 h 626"/>
                  <a:gd name="T44" fmla="*/ 2147483647 w 998"/>
                  <a:gd name="T45" fmla="*/ 2147483647 h 626"/>
                  <a:gd name="T46" fmla="*/ 2147483647 w 998"/>
                  <a:gd name="T47" fmla="*/ 2147483647 h 626"/>
                  <a:gd name="T48" fmla="*/ 2147483647 w 998"/>
                  <a:gd name="T49" fmla="*/ 2147483647 h 626"/>
                  <a:gd name="T50" fmla="*/ 2147483647 w 998"/>
                  <a:gd name="T51" fmla="*/ 2147483647 h 626"/>
                  <a:gd name="T52" fmla="*/ 2147483647 w 998"/>
                  <a:gd name="T53" fmla="*/ 2147483647 h 626"/>
                  <a:gd name="T54" fmla="*/ 2147483647 w 998"/>
                  <a:gd name="T55" fmla="*/ 2147483647 h 626"/>
                  <a:gd name="T56" fmla="*/ 2147483647 w 998"/>
                  <a:gd name="T57" fmla="*/ 2147483647 h 626"/>
                  <a:gd name="T58" fmla="*/ 2147483647 w 998"/>
                  <a:gd name="T59" fmla="*/ 2147483647 h 626"/>
                  <a:gd name="T60" fmla="*/ 2147483647 w 998"/>
                  <a:gd name="T61" fmla="*/ 2147483647 h 626"/>
                  <a:gd name="T62" fmla="*/ 2147483647 w 998"/>
                  <a:gd name="T63" fmla="*/ 2147483647 h 626"/>
                  <a:gd name="T64" fmla="*/ 2147483647 w 998"/>
                  <a:gd name="T65" fmla="*/ 2147483647 h 626"/>
                  <a:gd name="T66" fmla="*/ 2147483647 w 998"/>
                  <a:gd name="T67" fmla="*/ 2147483647 h 626"/>
                  <a:gd name="T68" fmla="*/ 2147483647 w 998"/>
                  <a:gd name="T69" fmla="*/ 2147483647 h 626"/>
                  <a:gd name="T70" fmla="*/ 2147483647 w 998"/>
                  <a:gd name="T71" fmla="*/ 2147483647 h 626"/>
                  <a:gd name="T72" fmla="*/ 2147483647 w 998"/>
                  <a:gd name="T73" fmla="*/ 2147483647 h 626"/>
                  <a:gd name="T74" fmla="*/ 2147483647 w 998"/>
                  <a:gd name="T75" fmla="*/ 2147483647 h 626"/>
                  <a:gd name="T76" fmla="*/ 2147483647 w 998"/>
                  <a:gd name="T77" fmla="*/ 2147483647 h 626"/>
                  <a:gd name="T78" fmla="*/ 2147483647 w 998"/>
                  <a:gd name="T79" fmla="*/ 2147483647 h 626"/>
                  <a:gd name="T80" fmla="*/ 2147483647 w 998"/>
                  <a:gd name="T81" fmla="*/ 2147483647 h 626"/>
                  <a:gd name="T82" fmla="*/ 2147483647 w 998"/>
                  <a:gd name="T83" fmla="*/ 2147483647 h 626"/>
                  <a:gd name="T84" fmla="*/ 2147483647 w 998"/>
                  <a:gd name="T85" fmla="*/ 2147483647 h 626"/>
                  <a:gd name="T86" fmla="*/ 2147483647 w 998"/>
                  <a:gd name="T87" fmla="*/ 2147483647 h 626"/>
                  <a:gd name="T88" fmla="*/ 2147483647 w 998"/>
                  <a:gd name="T89" fmla="*/ 2147483647 h 626"/>
                  <a:gd name="T90" fmla="*/ 2147483647 w 998"/>
                  <a:gd name="T91" fmla="*/ 2147483647 h 626"/>
                  <a:gd name="T92" fmla="*/ 2147483647 w 998"/>
                  <a:gd name="T93" fmla="*/ 2147483647 h 626"/>
                  <a:gd name="T94" fmla="*/ 2147483647 w 998"/>
                  <a:gd name="T95" fmla="*/ 2147483647 h 626"/>
                  <a:gd name="T96" fmla="*/ 2147483647 w 998"/>
                  <a:gd name="T97" fmla="*/ 2147483647 h 626"/>
                  <a:gd name="T98" fmla="*/ 2147483647 w 998"/>
                  <a:gd name="T99" fmla="*/ 2147483647 h 626"/>
                  <a:gd name="T100" fmla="*/ 2147483647 w 998"/>
                  <a:gd name="T101" fmla="*/ 2147483647 h 626"/>
                  <a:gd name="T102" fmla="*/ 0 w 998"/>
                  <a:gd name="T103" fmla="*/ 2147483647 h 62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998"/>
                  <a:gd name="T157" fmla="*/ 0 h 626"/>
                  <a:gd name="T158" fmla="*/ 998 w 998"/>
                  <a:gd name="T159" fmla="*/ 626 h 62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998" h="626">
                    <a:moveTo>
                      <a:pt x="0" y="298"/>
                    </a:moveTo>
                    <a:lnTo>
                      <a:pt x="5" y="274"/>
                    </a:lnTo>
                    <a:lnTo>
                      <a:pt x="41" y="268"/>
                    </a:lnTo>
                    <a:lnTo>
                      <a:pt x="105" y="236"/>
                    </a:lnTo>
                    <a:lnTo>
                      <a:pt x="114" y="210"/>
                    </a:lnTo>
                    <a:lnTo>
                      <a:pt x="101" y="180"/>
                    </a:lnTo>
                    <a:lnTo>
                      <a:pt x="141" y="172"/>
                    </a:lnTo>
                    <a:lnTo>
                      <a:pt x="152" y="133"/>
                    </a:lnTo>
                    <a:lnTo>
                      <a:pt x="192" y="134"/>
                    </a:lnTo>
                    <a:lnTo>
                      <a:pt x="198" y="109"/>
                    </a:lnTo>
                    <a:lnTo>
                      <a:pt x="229" y="97"/>
                    </a:lnTo>
                    <a:lnTo>
                      <a:pt x="246" y="118"/>
                    </a:lnTo>
                    <a:lnTo>
                      <a:pt x="269" y="126"/>
                    </a:lnTo>
                    <a:lnTo>
                      <a:pt x="279" y="172"/>
                    </a:lnTo>
                    <a:lnTo>
                      <a:pt x="350" y="190"/>
                    </a:lnTo>
                    <a:lnTo>
                      <a:pt x="380" y="222"/>
                    </a:lnTo>
                    <a:lnTo>
                      <a:pt x="439" y="220"/>
                    </a:lnTo>
                    <a:lnTo>
                      <a:pt x="507" y="245"/>
                    </a:lnTo>
                    <a:lnTo>
                      <a:pt x="596" y="222"/>
                    </a:lnTo>
                    <a:lnTo>
                      <a:pt x="623" y="203"/>
                    </a:lnTo>
                    <a:lnTo>
                      <a:pt x="623" y="179"/>
                    </a:lnTo>
                    <a:lnTo>
                      <a:pt x="648" y="182"/>
                    </a:lnTo>
                    <a:lnTo>
                      <a:pt x="702" y="145"/>
                    </a:lnTo>
                    <a:lnTo>
                      <a:pt x="746" y="144"/>
                    </a:lnTo>
                    <a:lnTo>
                      <a:pt x="725" y="116"/>
                    </a:lnTo>
                    <a:lnTo>
                      <a:pt x="684" y="124"/>
                    </a:lnTo>
                    <a:lnTo>
                      <a:pt x="684" y="93"/>
                    </a:lnTo>
                    <a:lnTo>
                      <a:pt x="694" y="76"/>
                    </a:lnTo>
                    <a:lnTo>
                      <a:pt x="719" y="86"/>
                    </a:lnTo>
                    <a:lnTo>
                      <a:pt x="742" y="75"/>
                    </a:lnTo>
                    <a:lnTo>
                      <a:pt x="766" y="33"/>
                    </a:lnTo>
                    <a:lnTo>
                      <a:pt x="755" y="18"/>
                    </a:lnTo>
                    <a:lnTo>
                      <a:pt x="814" y="0"/>
                    </a:lnTo>
                    <a:lnTo>
                      <a:pt x="847" y="13"/>
                    </a:lnTo>
                    <a:lnTo>
                      <a:pt x="876" y="82"/>
                    </a:lnTo>
                    <a:lnTo>
                      <a:pt x="926" y="98"/>
                    </a:lnTo>
                    <a:lnTo>
                      <a:pt x="936" y="122"/>
                    </a:lnTo>
                    <a:lnTo>
                      <a:pt x="997" y="106"/>
                    </a:lnTo>
                    <a:lnTo>
                      <a:pt x="970" y="175"/>
                    </a:lnTo>
                    <a:lnTo>
                      <a:pt x="933" y="184"/>
                    </a:lnTo>
                    <a:lnTo>
                      <a:pt x="938" y="210"/>
                    </a:lnTo>
                    <a:lnTo>
                      <a:pt x="926" y="225"/>
                    </a:lnTo>
                    <a:lnTo>
                      <a:pt x="920" y="220"/>
                    </a:lnTo>
                    <a:lnTo>
                      <a:pt x="889" y="238"/>
                    </a:lnTo>
                    <a:lnTo>
                      <a:pt x="889" y="249"/>
                    </a:lnTo>
                    <a:lnTo>
                      <a:pt x="867" y="247"/>
                    </a:lnTo>
                    <a:lnTo>
                      <a:pt x="825" y="276"/>
                    </a:lnTo>
                    <a:lnTo>
                      <a:pt x="777" y="301"/>
                    </a:lnTo>
                    <a:lnTo>
                      <a:pt x="791" y="268"/>
                    </a:lnTo>
                    <a:lnTo>
                      <a:pt x="785" y="256"/>
                    </a:lnTo>
                    <a:lnTo>
                      <a:pt x="719" y="294"/>
                    </a:lnTo>
                    <a:lnTo>
                      <a:pt x="717" y="303"/>
                    </a:lnTo>
                    <a:lnTo>
                      <a:pt x="739" y="328"/>
                    </a:lnTo>
                    <a:lnTo>
                      <a:pt x="767" y="318"/>
                    </a:lnTo>
                    <a:lnTo>
                      <a:pt x="798" y="326"/>
                    </a:lnTo>
                    <a:lnTo>
                      <a:pt x="758" y="345"/>
                    </a:lnTo>
                    <a:lnTo>
                      <a:pt x="743" y="371"/>
                    </a:lnTo>
                    <a:lnTo>
                      <a:pt x="786" y="427"/>
                    </a:lnTo>
                    <a:lnTo>
                      <a:pt x="756" y="422"/>
                    </a:lnTo>
                    <a:lnTo>
                      <a:pt x="786" y="442"/>
                    </a:lnTo>
                    <a:lnTo>
                      <a:pt x="756" y="454"/>
                    </a:lnTo>
                    <a:lnTo>
                      <a:pt x="787" y="460"/>
                    </a:lnTo>
                    <a:lnTo>
                      <a:pt x="732" y="550"/>
                    </a:lnTo>
                    <a:lnTo>
                      <a:pt x="696" y="577"/>
                    </a:lnTo>
                    <a:lnTo>
                      <a:pt x="659" y="587"/>
                    </a:lnTo>
                    <a:lnTo>
                      <a:pt x="657" y="587"/>
                    </a:lnTo>
                    <a:lnTo>
                      <a:pt x="648" y="581"/>
                    </a:lnTo>
                    <a:lnTo>
                      <a:pt x="639" y="598"/>
                    </a:lnTo>
                    <a:lnTo>
                      <a:pt x="596" y="607"/>
                    </a:lnTo>
                    <a:lnTo>
                      <a:pt x="593" y="625"/>
                    </a:lnTo>
                    <a:lnTo>
                      <a:pt x="586" y="603"/>
                    </a:lnTo>
                    <a:lnTo>
                      <a:pt x="557" y="604"/>
                    </a:lnTo>
                    <a:lnTo>
                      <a:pt x="512" y="576"/>
                    </a:lnTo>
                    <a:lnTo>
                      <a:pt x="464" y="588"/>
                    </a:lnTo>
                    <a:lnTo>
                      <a:pt x="454" y="588"/>
                    </a:lnTo>
                    <a:lnTo>
                      <a:pt x="456" y="607"/>
                    </a:lnTo>
                    <a:lnTo>
                      <a:pt x="449" y="602"/>
                    </a:lnTo>
                    <a:lnTo>
                      <a:pt x="418" y="593"/>
                    </a:lnTo>
                    <a:lnTo>
                      <a:pt x="408" y="560"/>
                    </a:lnTo>
                    <a:lnTo>
                      <a:pt x="389" y="564"/>
                    </a:lnTo>
                    <a:lnTo>
                      <a:pt x="407" y="517"/>
                    </a:lnTo>
                    <a:lnTo>
                      <a:pt x="406" y="500"/>
                    </a:lnTo>
                    <a:lnTo>
                      <a:pt x="385" y="491"/>
                    </a:lnTo>
                    <a:lnTo>
                      <a:pt x="369" y="484"/>
                    </a:lnTo>
                    <a:lnTo>
                      <a:pt x="364" y="467"/>
                    </a:lnTo>
                    <a:lnTo>
                      <a:pt x="294" y="496"/>
                    </a:lnTo>
                    <a:lnTo>
                      <a:pt x="263" y="488"/>
                    </a:lnTo>
                    <a:lnTo>
                      <a:pt x="246" y="504"/>
                    </a:lnTo>
                    <a:lnTo>
                      <a:pt x="245" y="492"/>
                    </a:lnTo>
                    <a:lnTo>
                      <a:pt x="234" y="495"/>
                    </a:lnTo>
                    <a:lnTo>
                      <a:pt x="198" y="495"/>
                    </a:lnTo>
                    <a:lnTo>
                      <a:pt x="171" y="471"/>
                    </a:lnTo>
                    <a:lnTo>
                      <a:pt x="120" y="453"/>
                    </a:lnTo>
                    <a:lnTo>
                      <a:pt x="86" y="441"/>
                    </a:lnTo>
                    <a:lnTo>
                      <a:pt x="78" y="413"/>
                    </a:lnTo>
                    <a:lnTo>
                      <a:pt x="95" y="410"/>
                    </a:lnTo>
                    <a:lnTo>
                      <a:pt x="84" y="387"/>
                    </a:lnTo>
                    <a:lnTo>
                      <a:pt x="107" y="360"/>
                    </a:lnTo>
                    <a:lnTo>
                      <a:pt x="90" y="350"/>
                    </a:lnTo>
                    <a:lnTo>
                      <a:pt x="64" y="360"/>
                    </a:lnTo>
                    <a:lnTo>
                      <a:pt x="14" y="330"/>
                    </a:lnTo>
                    <a:lnTo>
                      <a:pt x="16" y="326"/>
                    </a:lnTo>
                    <a:lnTo>
                      <a:pt x="17" y="305"/>
                    </a:lnTo>
                    <a:lnTo>
                      <a:pt x="0" y="29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8" name="Freeform 812"/>
              <p:cNvSpPr>
                <a:spLocks/>
              </p:cNvSpPr>
              <p:nvPr/>
            </p:nvSpPr>
            <p:spPr bwMode="auto">
              <a:xfrm>
                <a:off x="2918003" y="3670972"/>
                <a:ext cx="232257" cy="273731"/>
              </a:xfrm>
              <a:custGeom>
                <a:avLst/>
                <a:gdLst>
                  <a:gd name="T0" fmla="*/ 0 w 179"/>
                  <a:gd name="T1" fmla="*/ 0 h 185"/>
                  <a:gd name="T2" fmla="*/ 2147483647 w 179"/>
                  <a:gd name="T3" fmla="*/ 2147483647 h 185"/>
                  <a:gd name="T4" fmla="*/ 2147483647 w 179"/>
                  <a:gd name="T5" fmla="*/ 2147483647 h 185"/>
                  <a:gd name="T6" fmla="*/ 2147483647 w 179"/>
                  <a:gd name="T7" fmla="*/ 2147483647 h 185"/>
                  <a:gd name="T8" fmla="*/ 2147483647 w 179"/>
                  <a:gd name="T9" fmla="*/ 2147483647 h 185"/>
                  <a:gd name="T10" fmla="*/ 2147483647 w 179"/>
                  <a:gd name="T11" fmla="*/ 2147483647 h 185"/>
                  <a:gd name="T12" fmla="*/ 2147483647 w 179"/>
                  <a:gd name="T13" fmla="*/ 2147483647 h 185"/>
                  <a:gd name="T14" fmla="*/ 2147483647 w 179"/>
                  <a:gd name="T15" fmla="*/ 2147483647 h 185"/>
                  <a:gd name="T16" fmla="*/ 2147483647 w 179"/>
                  <a:gd name="T17" fmla="*/ 2147483647 h 185"/>
                  <a:gd name="T18" fmla="*/ 2147483647 w 179"/>
                  <a:gd name="T19" fmla="*/ 2147483647 h 185"/>
                  <a:gd name="T20" fmla="*/ 2147483647 w 179"/>
                  <a:gd name="T21" fmla="*/ 2147483647 h 185"/>
                  <a:gd name="T22" fmla="*/ 2147483647 w 179"/>
                  <a:gd name="T23" fmla="*/ 2147483647 h 185"/>
                  <a:gd name="T24" fmla="*/ 0 w 179"/>
                  <a:gd name="T25" fmla="*/ 0 h 18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9"/>
                  <a:gd name="T40" fmla="*/ 0 h 185"/>
                  <a:gd name="T41" fmla="*/ 179 w 179"/>
                  <a:gd name="T42" fmla="*/ 185 h 18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9" h="185">
                    <a:moveTo>
                      <a:pt x="0" y="0"/>
                    </a:moveTo>
                    <a:lnTo>
                      <a:pt x="39" y="6"/>
                    </a:lnTo>
                    <a:lnTo>
                      <a:pt x="89" y="55"/>
                    </a:lnTo>
                    <a:lnTo>
                      <a:pt x="129" y="73"/>
                    </a:lnTo>
                    <a:lnTo>
                      <a:pt x="124" y="86"/>
                    </a:lnTo>
                    <a:lnTo>
                      <a:pt x="138" y="85"/>
                    </a:lnTo>
                    <a:lnTo>
                      <a:pt x="136" y="102"/>
                    </a:lnTo>
                    <a:lnTo>
                      <a:pt x="178" y="136"/>
                    </a:lnTo>
                    <a:lnTo>
                      <a:pt x="172" y="184"/>
                    </a:lnTo>
                    <a:lnTo>
                      <a:pt x="155" y="184"/>
                    </a:lnTo>
                    <a:lnTo>
                      <a:pt x="118" y="156"/>
                    </a:lnTo>
                    <a:lnTo>
                      <a:pt x="60" y="63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9" name="Freeform 813"/>
              <p:cNvSpPr>
                <a:spLocks/>
              </p:cNvSpPr>
              <p:nvPr/>
            </p:nvSpPr>
            <p:spPr bwMode="auto">
              <a:xfrm>
                <a:off x="3135328" y="3948019"/>
                <a:ext cx="192443" cy="69677"/>
              </a:xfrm>
              <a:custGeom>
                <a:avLst/>
                <a:gdLst>
                  <a:gd name="T0" fmla="*/ 0 w 149"/>
                  <a:gd name="T1" fmla="*/ 2147483647 h 47"/>
                  <a:gd name="T2" fmla="*/ 2147483647 w 149"/>
                  <a:gd name="T3" fmla="*/ 0 h 47"/>
                  <a:gd name="T4" fmla="*/ 2147483647 w 149"/>
                  <a:gd name="T5" fmla="*/ 2147483647 h 47"/>
                  <a:gd name="T6" fmla="*/ 2147483647 w 149"/>
                  <a:gd name="T7" fmla="*/ 2147483647 h 47"/>
                  <a:gd name="T8" fmla="*/ 2147483647 w 149"/>
                  <a:gd name="T9" fmla="*/ 2147483647 h 47"/>
                  <a:gd name="T10" fmla="*/ 2147483647 w 149"/>
                  <a:gd name="T11" fmla="*/ 2147483647 h 47"/>
                  <a:gd name="T12" fmla="*/ 2147483647 w 149"/>
                  <a:gd name="T13" fmla="*/ 2147483647 h 47"/>
                  <a:gd name="T14" fmla="*/ 0 w 149"/>
                  <a:gd name="T15" fmla="*/ 2147483647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9"/>
                  <a:gd name="T25" fmla="*/ 0 h 47"/>
                  <a:gd name="T26" fmla="*/ 149 w 149"/>
                  <a:gd name="T27" fmla="*/ 47 h 4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9" h="47">
                    <a:moveTo>
                      <a:pt x="0" y="13"/>
                    </a:moveTo>
                    <a:lnTo>
                      <a:pt x="9" y="0"/>
                    </a:lnTo>
                    <a:lnTo>
                      <a:pt x="113" y="14"/>
                    </a:lnTo>
                    <a:lnTo>
                      <a:pt x="123" y="25"/>
                    </a:lnTo>
                    <a:lnTo>
                      <a:pt x="145" y="29"/>
                    </a:lnTo>
                    <a:lnTo>
                      <a:pt x="148" y="46"/>
                    </a:lnTo>
                    <a:lnTo>
                      <a:pt x="25" y="24"/>
                    </a:lnTo>
                    <a:lnTo>
                      <a:pt x="0" y="1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0" name="Freeform 814"/>
              <p:cNvSpPr>
                <a:spLocks/>
              </p:cNvSpPr>
              <p:nvPr/>
            </p:nvSpPr>
            <p:spPr bwMode="auto">
              <a:xfrm>
                <a:off x="3211643" y="3700833"/>
                <a:ext cx="207372" cy="202394"/>
              </a:xfrm>
              <a:custGeom>
                <a:avLst/>
                <a:gdLst>
                  <a:gd name="T0" fmla="*/ 0 w 160"/>
                  <a:gd name="T1" fmla="*/ 2147483647 h 137"/>
                  <a:gd name="T2" fmla="*/ 2147483647 w 160"/>
                  <a:gd name="T3" fmla="*/ 2147483647 h 137"/>
                  <a:gd name="T4" fmla="*/ 2147483647 w 160"/>
                  <a:gd name="T5" fmla="*/ 2147483647 h 137"/>
                  <a:gd name="T6" fmla="*/ 2147483647 w 160"/>
                  <a:gd name="T7" fmla="*/ 2147483647 h 137"/>
                  <a:gd name="T8" fmla="*/ 2147483647 w 160"/>
                  <a:gd name="T9" fmla="*/ 2147483647 h 137"/>
                  <a:gd name="T10" fmla="*/ 2147483647 w 160"/>
                  <a:gd name="T11" fmla="*/ 0 h 137"/>
                  <a:gd name="T12" fmla="*/ 2147483647 w 160"/>
                  <a:gd name="T13" fmla="*/ 2147483647 h 137"/>
                  <a:gd name="T14" fmla="*/ 2147483647 w 160"/>
                  <a:gd name="T15" fmla="*/ 2147483647 h 137"/>
                  <a:gd name="T16" fmla="*/ 2147483647 w 160"/>
                  <a:gd name="T17" fmla="*/ 2147483647 h 137"/>
                  <a:gd name="T18" fmla="*/ 2147483647 w 160"/>
                  <a:gd name="T19" fmla="*/ 2147483647 h 137"/>
                  <a:gd name="T20" fmla="*/ 2147483647 w 160"/>
                  <a:gd name="T21" fmla="*/ 2147483647 h 137"/>
                  <a:gd name="T22" fmla="*/ 2147483647 w 160"/>
                  <a:gd name="T23" fmla="*/ 2147483647 h 137"/>
                  <a:gd name="T24" fmla="*/ 2147483647 w 160"/>
                  <a:gd name="T25" fmla="*/ 2147483647 h 137"/>
                  <a:gd name="T26" fmla="*/ 2147483647 w 160"/>
                  <a:gd name="T27" fmla="*/ 2147483647 h 137"/>
                  <a:gd name="T28" fmla="*/ 2147483647 w 160"/>
                  <a:gd name="T29" fmla="*/ 2147483647 h 137"/>
                  <a:gd name="T30" fmla="*/ 2147483647 w 160"/>
                  <a:gd name="T31" fmla="*/ 2147483647 h 137"/>
                  <a:gd name="T32" fmla="*/ 2147483647 w 160"/>
                  <a:gd name="T33" fmla="*/ 2147483647 h 137"/>
                  <a:gd name="T34" fmla="*/ 0 w 160"/>
                  <a:gd name="T35" fmla="*/ 2147483647 h 13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0"/>
                  <a:gd name="T55" fmla="*/ 0 h 137"/>
                  <a:gd name="T56" fmla="*/ 160 w 160"/>
                  <a:gd name="T57" fmla="*/ 137 h 13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0" h="137">
                    <a:moveTo>
                      <a:pt x="0" y="61"/>
                    </a:moveTo>
                    <a:lnTo>
                      <a:pt x="10" y="43"/>
                    </a:lnTo>
                    <a:lnTo>
                      <a:pt x="22" y="55"/>
                    </a:lnTo>
                    <a:lnTo>
                      <a:pt x="72" y="51"/>
                    </a:lnTo>
                    <a:lnTo>
                      <a:pt x="88" y="44"/>
                    </a:lnTo>
                    <a:lnTo>
                      <a:pt x="110" y="0"/>
                    </a:lnTo>
                    <a:lnTo>
                      <a:pt x="138" y="2"/>
                    </a:lnTo>
                    <a:lnTo>
                      <a:pt x="132" y="13"/>
                    </a:lnTo>
                    <a:lnTo>
                      <a:pt x="159" y="55"/>
                    </a:lnTo>
                    <a:lnTo>
                      <a:pt x="144" y="51"/>
                    </a:lnTo>
                    <a:lnTo>
                      <a:pt x="117" y="98"/>
                    </a:lnTo>
                    <a:lnTo>
                      <a:pt x="113" y="127"/>
                    </a:lnTo>
                    <a:lnTo>
                      <a:pt x="95" y="136"/>
                    </a:lnTo>
                    <a:lnTo>
                      <a:pt x="64" y="118"/>
                    </a:lnTo>
                    <a:lnTo>
                      <a:pt x="45" y="126"/>
                    </a:lnTo>
                    <a:lnTo>
                      <a:pt x="43" y="113"/>
                    </a:lnTo>
                    <a:lnTo>
                      <a:pt x="18" y="115"/>
                    </a:lnTo>
                    <a:lnTo>
                      <a:pt x="0" y="6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1" name="Freeform 827"/>
              <p:cNvSpPr>
                <a:spLocks/>
              </p:cNvSpPr>
              <p:nvPr/>
            </p:nvSpPr>
            <p:spPr bwMode="auto">
              <a:xfrm>
                <a:off x="3646294" y="2964249"/>
                <a:ext cx="51428" cy="66359"/>
              </a:xfrm>
              <a:custGeom>
                <a:avLst/>
                <a:gdLst>
                  <a:gd name="T0" fmla="*/ 0 w 39"/>
                  <a:gd name="T1" fmla="*/ 2147483647 h 46"/>
                  <a:gd name="T2" fmla="*/ 2147483647 w 39"/>
                  <a:gd name="T3" fmla="*/ 2147483647 h 46"/>
                  <a:gd name="T4" fmla="*/ 2147483647 w 39"/>
                  <a:gd name="T5" fmla="*/ 2147483647 h 46"/>
                  <a:gd name="T6" fmla="*/ 2147483647 w 39"/>
                  <a:gd name="T7" fmla="*/ 2147483647 h 46"/>
                  <a:gd name="T8" fmla="*/ 2147483647 w 39"/>
                  <a:gd name="T9" fmla="*/ 2147483647 h 46"/>
                  <a:gd name="T10" fmla="*/ 2147483647 w 39"/>
                  <a:gd name="T11" fmla="*/ 2147483647 h 46"/>
                  <a:gd name="T12" fmla="*/ 2147483647 w 39"/>
                  <a:gd name="T13" fmla="*/ 2147483647 h 46"/>
                  <a:gd name="T14" fmla="*/ 2147483647 w 39"/>
                  <a:gd name="T15" fmla="*/ 2147483647 h 46"/>
                  <a:gd name="T16" fmla="*/ 2147483647 w 39"/>
                  <a:gd name="T17" fmla="*/ 0 h 46"/>
                  <a:gd name="T18" fmla="*/ 0 w 39"/>
                  <a:gd name="T19" fmla="*/ 2147483647 h 4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9"/>
                  <a:gd name="T31" fmla="*/ 0 h 46"/>
                  <a:gd name="T32" fmla="*/ 39 w 39"/>
                  <a:gd name="T33" fmla="*/ 46 h 4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9" h="46">
                    <a:moveTo>
                      <a:pt x="0" y="12"/>
                    </a:moveTo>
                    <a:lnTo>
                      <a:pt x="1" y="23"/>
                    </a:lnTo>
                    <a:lnTo>
                      <a:pt x="9" y="12"/>
                    </a:lnTo>
                    <a:lnTo>
                      <a:pt x="13" y="19"/>
                    </a:lnTo>
                    <a:lnTo>
                      <a:pt x="9" y="45"/>
                    </a:lnTo>
                    <a:lnTo>
                      <a:pt x="27" y="45"/>
                    </a:lnTo>
                    <a:lnTo>
                      <a:pt x="38" y="17"/>
                    </a:lnTo>
                    <a:lnTo>
                      <a:pt x="32" y="2"/>
                    </a:lnTo>
                    <a:lnTo>
                      <a:pt x="14" y="0"/>
                    </a:lnTo>
                    <a:lnTo>
                      <a:pt x="0" y="1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2" name="Freeform 828"/>
              <p:cNvSpPr>
                <a:spLocks/>
              </p:cNvSpPr>
              <p:nvPr/>
            </p:nvSpPr>
            <p:spPr bwMode="auto">
              <a:xfrm>
                <a:off x="3671178" y="2755217"/>
                <a:ext cx="240551" cy="222303"/>
              </a:xfrm>
              <a:custGeom>
                <a:avLst/>
                <a:gdLst>
                  <a:gd name="T0" fmla="*/ 0 w 186"/>
                  <a:gd name="T1" fmla="*/ 2147483647 h 148"/>
                  <a:gd name="T2" fmla="*/ 2147483647 w 186"/>
                  <a:gd name="T3" fmla="*/ 2147483647 h 148"/>
                  <a:gd name="T4" fmla="*/ 2147483647 w 186"/>
                  <a:gd name="T5" fmla="*/ 2147483647 h 148"/>
                  <a:gd name="T6" fmla="*/ 2147483647 w 186"/>
                  <a:gd name="T7" fmla="*/ 2147483647 h 148"/>
                  <a:gd name="T8" fmla="*/ 2147483647 w 186"/>
                  <a:gd name="T9" fmla="*/ 2147483647 h 148"/>
                  <a:gd name="T10" fmla="*/ 2147483647 w 186"/>
                  <a:gd name="T11" fmla="*/ 2147483647 h 148"/>
                  <a:gd name="T12" fmla="*/ 2147483647 w 186"/>
                  <a:gd name="T13" fmla="*/ 2147483647 h 148"/>
                  <a:gd name="T14" fmla="*/ 2147483647 w 186"/>
                  <a:gd name="T15" fmla="*/ 2147483647 h 148"/>
                  <a:gd name="T16" fmla="*/ 2147483647 w 186"/>
                  <a:gd name="T17" fmla="*/ 2147483647 h 148"/>
                  <a:gd name="T18" fmla="*/ 2147483647 w 186"/>
                  <a:gd name="T19" fmla="*/ 2147483647 h 148"/>
                  <a:gd name="T20" fmla="*/ 2147483647 w 186"/>
                  <a:gd name="T21" fmla="*/ 0 h 148"/>
                  <a:gd name="T22" fmla="*/ 2147483647 w 186"/>
                  <a:gd name="T23" fmla="*/ 0 h 148"/>
                  <a:gd name="T24" fmla="*/ 2147483647 w 186"/>
                  <a:gd name="T25" fmla="*/ 2147483647 h 148"/>
                  <a:gd name="T26" fmla="*/ 2147483647 w 186"/>
                  <a:gd name="T27" fmla="*/ 2147483647 h 148"/>
                  <a:gd name="T28" fmla="*/ 2147483647 w 186"/>
                  <a:gd name="T29" fmla="*/ 2147483647 h 148"/>
                  <a:gd name="T30" fmla="*/ 2147483647 w 186"/>
                  <a:gd name="T31" fmla="*/ 2147483647 h 148"/>
                  <a:gd name="T32" fmla="*/ 2147483647 w 186"/>
                  <a:gd name="T33" fmla="*/ 2147483647 h 148"/>
                  <a:gd name="T34" fmla="*/ 2147483647 w 186"/>
                  <a:gd name="T35" fmla="*/ 2147483647 h 148"/>
                  <a:gd name="T36" fmla="*/ 2147483647 w 186"/>
                  <a:gd name="T37" fmla="*/ 2147483647 h 148"/>
                  <a:gd name="T38" fmla="*/ 2147483647 w 186"/>
                  <a:gd name="T39" fmla="*/ 2147483647 h 148"/>
                  <a:gd name="T40" fmla="*/ 2147483647 w 186"/>
                  <a:gd name="T41" fmla="*/ 2147483647 h 148"/>
                  <a:gd name="T42" fmla="*/ 2147483647 w 186"/>
                  <a:gd name="T43" fmla="*/ 2147483647 h 148"/>
                  <a:gd name="T44" fmla="*/ 2147483647 w 186"/>
                  <a:gd name="T45" fmla="*/ 2147483647 h 148"/>
                  <a:gd name="T46" fmla="*/ 0 w 186"/>
                  <a:gd name="T47" fmla="*/ 2147483647 h 14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86"/>
                  <a:gd name="T73" fmla="*/ 0 h 148"/>
                  <a:gd name="T74" fmla="*/ 186 w 186"/>
                  <a:gd name="T75" fmla="*/ 148 h 14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86" h="148">
                    <a:moveTo>
                      <a:pt x="0" y="137"/>
                    </a:moveTo>
                    <a:lnTo>
                      <a:pt x="33" y="110"/>
                    </a:lnTo>
                    <a:lnTo>
                      <a:pt x="79" y="110"/>
                    </a:lnTo>
                    <a:lnTo>
                      <a:pt x="98" y="76"/>
                    </a:lnTo>
                    <a:lnTo>
                      <a:pt x="106" y="74"/>
                    </a:lnTo>
                    <a:lnTo>
                      <a:pt x="106" y="86"/>
                    </a:lnTo>
                    <a:lnTo>
                      <a:pt x="128" y="74"/>
                    </a:lnTo>
                    <a:lnTo>
                      <a:pt x="145" y="48"/>
                    </a:lnTo>
                    <a:lnTo>
                      <a:pt x="153" y="6"/>
                    </a:lnTo>
                    <a:lnTo>
                      <a:pt x="168" y="8"/>
                    </a:lnTo>
                    <a:lnTo>
                      <a:pt x="163" y="0"/>
                    </a:lnTo>
                    <a:lnTo>
                      <a:pt x="172" y="0"/>
                    </a:lnTo>
                    <a:lnTo>
                      <a:pt x="185" y="35"/>
                    </a:lnTo>
                    <a:lnTo>
                      <a:pt x="168" y="59"/>
                    </a:lnTo>
                    <a:lnTo>
                      <a:pt x="168" y="82"/>
                    </a:lnTo>
                    <a:lnTo>
                      <a:pt x="156" y="115"/>
                    </a:lnTo>
                    <a:lnTo>
                      <a:pt x="148" y="120"/>
                    </a:lnTo>
                    <a:lnTo>
                      <a:pt x="148" y="107"/>
                    </a:lnTo>
                    <a:lnTo>
                      <a:pt x="121" y="126"/>
                    </a:lnTo>
                    <a:lnTo>
                      <a:pt x="98" y="118"/>
                    </a:lnTo>
                    <a:lnTo>
                      <a:pt x="99" y="133"/>
                    </a:lnTo>
                    <a:lnTo>
                      <a:pt x="79" y="147"/>
                    </a:lnTo>
                    <a:lnTo>
                      <a:pt x="74" y="125"/>
                    </a:lnTo>
                    <a:lnTo>
                      <a:pt x="0" y="13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3" name="Freeform 829"/>
              <p:cNvSpPr>
                <a:spLocks/>
              </p:cNvSpPr>
              <p:nvPr/>
            </p:nvSpPr>
            <p:spPr bwMode="auto">
              <a:xfrm>
                <a:off x="3701040" y="2954294"/>
                <a:ext cx="49769" cy="41474"/>
              </a:xfrm>
              <a:custGeom>
                <a:avLst/>
                <a:gdLst>
                  <a:gd name="T0" fmla="*/ 0 w 39"/>
                  <a:gd name="T1" fmla="*/ 2147483647 h 28"/>
                  <a:gd name="T2" fmla="*/ 2147483647 w 39"/>
                  <a:gd name="T3" fmla="*/ 2147483647 h 28"/>
                  <a:gd name="T4" fmla="*/ 2147483647 w 39"/>
                  <a:gd name="T5" fmla="*/ 2147483647 h 28"/>
                  <a:gd name="T6" fmla="*/ 2147483647 w 39"/>
                  <a:gd name="T7" fmla="*/ 0 h 28"/>
                  <a:gd name="T8" fmla="*/ 0 w 39"/>
                  <a:gd name="T9" fmla="*/ 2147483647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8"/>
                  <a:gd name="T17" fmla="*/ 39 w 3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8">
                    <a:moveTo>
                      <a:pt x="0" y="14"/>
                    </a:moveTo>
                    <a:lnTo>
                      <a:pt x="12" y="27"/>
                    </a:lnTo>
                    <a:lnTo>
                      <a:pt x="33" y="16"/>
                    </a:lnTo>
                    <a:lnTo>
                      <a:pt x="38" y="0"/>
                    </a:lnTo>
                    <a:lnTo>
                      <a:pt x="0" y="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4" name="Freeform 830"/>
              <p:cNvSpPr>
                <a:spLocks/>
              </p:cNvSpPr>
              <p:nvPr/>
            </p:nvSpPr>
            <p:spPr bwMode="auto">
              <a:xfrm>
                <a:off x="3861960" y="2637431"/>
                <a:ext cx="124423" cy="119446"/>
              </a:xfrm>
              <a:custGeom>
                <a:avLst/>
                <a:gdLst>
                  <a:gd name="T0" fmla="*/ 0 w 96"/>
                  <a:gd name="T1" fmla="*/ 2147483647 h 81"/>
                  <a:gd name="T2" fmla="*/ 2147483647 w 96"/>
                  <a:gd name="T3" fmla="*/ 2147483647 h 81"/>
                  <a:gd name="T4" fmla="*/ 2147483647 w 96"/>
                  <a:gd name="T5" fmla="*/ 2147483647 h 81"/>
                  <a:gd name="T6" fmla="*/ 2147483647 w 96"/>
                  <a:gd name="T7" fmla="*/ 2147483647 h 81"/>
                  <a:gd name="T8" fmla="*/ 2147483647 w 96"/>
                  <a:gd name="T9" fmla="*/ 2147483647 h 81"/>
                  <a:gd name="T10" fmla="*/ 2147483647 w 96"/>
                  <a:gd name="T11" fmla="*/ 2147483647 h 81"/>
                  <a:gd name="T12" fmla="*/ 2147483647 w 96"/>
                  <a:gd name="T13" fmla="*/ 2147483647 h 81"/>
                  <a:gd name="T14" fmla="*/ 2147483647 w 96"/>
                  <a:gd name="T15" fmla="*/ 2147483647 h 81"/>
                  <a:gd name="T16" fmla="*/ 2147483647 w 96"/>
                  <a:gd name="T17" fmla="*/ 2147483647 h 81"/>
                  <a:gd name="T18" fmla="*/ 2147483647 w 96"/>
                  <a:gd name="T19" fmla="*/ 2147483647 h 81"/>
                  <a:gd name="T20" fmla="*/ 2147483647 w 96"/>
                  <a:gd name="T21" fmla="*/ 0 h 81"/>
                  <a:gd name="T22" fmla="*/ 2147483647 w 96"/>
                  <a:gd name="T23" fmla="*/ 2147483647 h 81"/>
                  <a:gd name="T24" fmla="*/ 2147483647 w 96"/>
                  <a:gd name="T25" fmla="*/ 2147483647 h 81"/>
                  <a:gd name="T26" fmla="*/ 0 w 96"/>
                  <a:gd name="T27" fmla="*/ 2147483647 h 8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96"/>
                  <a:gd name="T43" fmla="*/ 0 h 81"/>
                  <a:gd name="T44" fmla="*/ 96 w 96"/>
                  <a:gd name="T45" fmla="*/ 81 h 8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96" h="81">
                    <a:moveTo>
                      <a:pt x="0" y="56"/>
                    </a:moveTo>
                    <a:lnTo>
                      <a:pt x="4" y="80"/>
                    </a:lnTo>
                    <a:lnTo>
                      <a:pt x="20" y="70"/>
                    </a:lnTo>
                    <a:lnTo>
                      <a:pt x="9" y="56"/>
                    </a:lnTo>
                    <a:lnTo>
                      <a:pt x="54" y="69"/>
                    </a:lnTo>
                    <a:lnTo>
                      <a:pt x="65" y="50"/>
                    </a:lnTo>
                    <a:lnTo>
                      <a:pt x="95" y="44"/>
                    </a:lnTo>
                    <a:lnTo>
                      <a:pt x="85" y="32"/>
                    </a:lnTo>
                    <a:lnTo>
                      <a:pt x="88" y="21"/>
                    </a:lnTo>
                    <a:lnTo>
                      <a:pt x="62" y="23"/>
                    </a:lnTo>
                    <a:lnTo>
                      <a:pt x="32" y="0"/>
                    </a:lnTo>
                    <a:lnTo>
                      <a:pt x="21" y="44"/>
                    </a:lnTo>
                    <a:lnTo>
                      <a:pt x="8" y="42"/>
                    </a:lnTo>
                    <a:lnTo>
                      <a:pt x="0" y="5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5" name="Freeform 832"/>
              <p:cNvSpPr>
                <a:spLocks/>
              </p:cNvSpPr>
              <p:nvPr/>
            </p:nvSpPr>
            <p:spPr bwMode="auto">
              <a:xfrm>
                <a:off x="3571638" y="2834847"/>
                <a:ext cx="74655" cy="117788"/>
              </a:xfrm>
              <a:custGeom>
                <a:avLst/>
                <a:gdLst>
                  <a:gd name="T0" fmla="*/ 0 w 57"/>
                  <a:gd name="T1" fmla="*/ 2147483647 h 80"/>
                  <a:gd name="T2" fmla="*/ 2147483647 w 57"/>
                  <a:gd name="T3" fmla="*/ 2147483647 h 80"/>
                  <a:gd name="T4" fmla="*/ 2147483647 w 57"/>
                  <a:gd name="T5" fmla="*/ 0 h 80"/>
                  <a:gd name="T6" fmla="*/ 2147483647 w 57"/>
                  <a:gd name="T7" fmla="*/ 2147483647 h 80"/>
                  <a:gd name="T8" fmla="*/ 2147483647 w 57"/>
                  <a:gd name="T9" fmla="*/ 2147483647 h 80"/>
                  <a:gd name="T10" fmla="*/ 0 w 57"/>
                  <a:gd name="T11" fmla="*/ 2147483647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80"/>
                  <a:gd name="T20" fmla="*/ 57 w 57"/>
                  <a:gd name="T21" fmla="*/ 80 h 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80">
                    <a:moveTo>
                      <a:pt x="0" y="79"/>
                    </a:moveTo>
                    <a:lnTo>
                      <a:pt x="5" y="17"/>
                    </a:lnTo>
                    <a:lnTo>
                      <a:pt x="35" y="0"/>
                    </a:lnTo>
                    <a:lnTo>
                      <a:pt x="56" y="47"/>
                    </a:lnTo>
                    <a:lnTo>
                      <a:pt x="35" y="70"/>
                    </a:lnTo>
                    <a:lnTo>
                      <a:pt x="0" y="7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6" name="Freeform 836"/>
              <p:cNvSpPr>
                <a:spLocks/>
              </p:cNvSpPr>
              <p:nvPr/>
            </p:nvSpPr>
            <p:spPr bwMode="auto">
              <a:xfrm>
                <a:off x="3224913" y="3637791"/>
                <a:ext cx="204054" cy="145990"/>
              </a:xfrm>
              <a:custGeom>
                <a:avLst/>
                <a:gdLst>
                  <a:gd name="T0" fmla="*/ 0 w 156"/>
                  <a:gd name="T1" fmla="*/ 2147483647 h 98"/>
                  <a:gd name="T2" fmla="*/ 2147483647 w 156"/>
                  <a:gd name="T3" fmla="*/ 2147483647 h 98"/>
                  <a:gd name="T4" fmla="*/ 2147483647 w 156"/>
                  <a:gd name="T5" fmla="*/ 2147483647 h 98"/>
                  <a:gd name="T6" fmla="*/ 2147483647 w 156"/>
                  <a:gd name="T7" fmla="*/ 2147483647 h 98"/>
                  <a:gd name="T8" fmla="*/ 2147483647 w 156"/>
                  <a:gd name="T9" fmla="*/ 2147483647 h 98"/>
                  <a:gd name="T10" fmla="*/ 2147483647 w 156"/>
                  <a:gd name="T11" fmla="*/ 2147483647 h 98"/>
                  <a:gd name="T12" fmla="*/ 2147483647 w 156"/>
                  <a:gd name="T13" fmla="*/ 2147483647 h 98"/>
                  <a:gd name="T14" fmla="*/ 2147483647 w 156"/>
                  <a:gd name="T15" fmla="*/ 2147483647 h 98"/>
                  <a:gd name="T16" fmla="*/ 2147483647 w 156"/>
                  <a:gd name="T17" fmla="*/ 0 h 98"/>
                  <a:gd name="T18" fmla="*/ 2147483647 w 156"/>
                  <a:gd name="T19" fmla="*/ 2147483647 h 98"/>
                  <a:gd name="T20" fmla="*/ 2147483647 w 156"/>
                  <a:gd name="T21" fmla="*/ 2147483647 h 98"/>
                  <a:gd name="T22" fmla="*/ 2147483647 w 156"/>
                  <a:gd name="T23" fmla="*/ 2147483647 h 98"/>
                  <a:gd name="T24" fmla="*/ 2147483647 w 156"/>
                  <a:gd name="T25" fmla="*/ 2147483647 h 98"/>
                  <a:gd name="T26" fmla="*/ 2147483647 w 156"/>
                  <a:gd name="T27" fmla="*/ 2147483647 h 98"/>
                  <a:gd name="T28" fmla="*/ 2147483647 w 156"/>
                  <a:gd name="T29" fmla="*/ 2147483647 h 98"/>
                  <a:gd name="T30" fmla="*/ 0 w 156"/>
                  <a:gd name="T31" fmla="*/ 2147483647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6"/>
                  <a:gd name="T49" fmla="*/ 0 h 98"/>
                  <a:gd name="T50" fmla="*/ 156 w 156"/>
                  <a:gd name="T51" fmla="*/ 98 h 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6" h="98">
                    <a:moveTo>
                      <a:pt x="0" y="84"/>
                    </a:moveTo>
                    <a:lnTo>
                      <a:pt x="12" y="97"/>
                    </a:lnTo>
                    <a:lnTo>
                      <a:pt x="62" y="92"/>
                    </a:lnTo>
                    <a:lnTo>
                      <a:pt x="78" y="86"/>
                    </a:lnTo>
                    <a:lnTo>
                      <a:pt x="99" y="41"/>
                    </a:lnTo>
                    <a:lnTo>
                      <a:pt x="128" y="44"/>
                    </a:lnTo>
                    <a:lnTo>
                      <a:pt x="155" y="28"/>
                    </a:lnTo>
                    <a:lnTo>
                      <a:pt x="129" y="16"/>
                    </a:lnTo>
                    <a:lnTo>
                      <a:pt x="121" y="0"/>
                    </a:lnTo>
                    <a:lnTo>
                      <a:pt x="88" y="29"/>
                    </a:lnTo>
                    <a:lnTo>
                      <a:pt x="79" y="47"/>
                    </a:lnTo>
                    <a:lnTo>
                      <a:pt x="68" y="37"/>
                    </a:lnTo>
                    <a:lnTo>
                      <a:pt x="49" y="61"/>
                    </a:lnTo>
                    <a:lnTo>
                      <a:pt x="29" y="64"/>
                    </a:lnTo>
                    <a:lnTo>
                      <a:pt x="22" y="86"/>
                    </a:lnTo>
                    <a:lnTo>
                      <a:pt x="0" y="8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7" name="Freeform 842"/>
              <p:cNvSpPr>
                <a:spLocks/>
              </p:cNvSpPr>
              <p:nvPr/>
            </p:nvSpPr>
            <p:spPr bwMode="auto">
              <a:xfrm>
                <a:off x="4426012" y="4830595"/>
                <a:ext cx="162579" cy="175851"/>
              </a:xfrm>
              <a:custGeom>
                <a:avLst/>
                <a:gdLst>
                  <a:gd name="T0" fmla="*/ 0 w 126"/>
                  <a:gd name="T1" fmla="*/ 2147483647 h 119"/>
                  <a:gd name="T2" fmla="*/ 2147483647 w 126"/>
                  <a:gd name="T3" fmla="*/ 2147483647 h 119"/>
                  <a:gd name="T4" fmla="*/ 2147483647 w 126"/>
                  <a:gd name="T5" fmla="*/ 2147483647 h 119"/>
                  <a:gd name="T6" fmla="*/ 2147483647 w 126"/>
                  <a:gd name="T7" fmla="*/ 0 h 119"/>
                  <a:gd name="T8" fmla="*/ 2147483647 w 126"/>
                  <a:gd name="T9" fmla="*/ 2147483647 h 119"/>
                  <a:gd name="T10" fmla="*/ 2147483647 w 126"/>
                  <a:gd name="T11" fmla="*/ 2147483647 h 119"/>
                  <a:gd name="T12" fmla="*/ 2147483647 w 126"/>
                  <a:gd name="T13" fmla="*/ 2147483647 h 119"/>
                  <a:gd name="T14" fmla="*/ 2147483647 w 126"/>
                  <a:gd name="T15" fmla="*/ 2147483647 h 119"/>
                  <a:gd name="T16" fmla="*/ 2147483647 w 126"/>
                  <a:gd name="T17" fmla="*/ 2147483647 h 119"/>
                  <a:gd name="T18" fmla="*/ 2147483647 w 126"/>
                  <a:gd name="T19" fmla="*/ 2147483647 h 119"/>
                  <a:gd name="T20" fmla="*/ 2147483647 w 126"/>
                  <a:gd name="T21" fmla="*/ 2147483647 h 119"/>
                  <a:gd name="T22" fmla="*/ 2147483647 w 126"/>
                  <a:gd name="T23" fmla="*/ 2147483647 h 119"/>
                  <a:gd name="T24" fmla="*/ 0 w 126"/>
                  <a:gd name="T25" fmla="*/ 2147483647 h 11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26"/>
                  <a:gd name="T40" fmla="*/ 0 h 119"/>
                  <a:gd name="T41" fmla="*/ 126 w 126"/>
                  <a:gd name="T42" fmla="*/ 119 h 11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26" h="119">
                    <a:moveTo>
                      <a:pt x="0" y="103"/>
                    </a:moveTo>
                    <a:lnTo>
                      <a:pt x="25" y="67"/>
                    </a:lnTo>
                    <a:lnTo>
                      <a:pt x="71" y="40"/>
                    </a:lnTo>
                    <a:lnTo>
                      <a:pt x="94" y="0"/>
                    </a:lnTo>
                    <a:lnTo>
                      <a:pt x="107" y="12"/>
                    </a:lnTo>
                    <a:lnTo>
                      <a:pt x="123" y="6"/>
                    </a:lnTo>
                    <a:lnTo>
                      <a:pt x="125" y="20"/>
                    </a:lnTo>
                    <a:lnTo>
                      <a:pt x="100" y="48"/>
                    </a:lnTo>
                    <a:lnTo>
                      <a:pt x="106" y="62"/>
                    </a:lnTo>
                    <a:lnTo>
                      <a:pt x="79" y="66"/>
                    </a:lnTo>
                    <a:lnTo>
                      <a:pt x="67" y="105"/>
                    </a:lnTo>
                    <a:lnTo>
                      <a:pt x="38" y="118"/>
                    </a:lnTo>
                    <a:lnTo>
                      <a:pt x="0" y="10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8" name="Freeform 843"/>
              <p:cNvSpPr>
                <a:spLocks/>
              </p:cNvSpPr>
              <p:nvPr/>
            </p:nvSpPr>
            <p:spPr bwMode="auto">
              <a:xfrm>
                <a:off x="4552093" y="4658062"/>
                <a:ext cx="124423" cy="195759"/>
              </a:xfrm>
              <a:custGeom>
                <a:avLst/>
                <a:gdLst>
                  <a:gd name="T0" fmla="*/ 0 w 96"/>
                  <a:gd name="T1" fmla="*/ 0 h 132"/>
                  <a:gd name="T2" fmla="*/ 2147483647 w 96"/>
                  <a:gd name="T3" fmla="*/ 2147483647 h 132"/>
                  <a:gd name="T4" fmla="*/ 2147483647 w 96"/>
                  <a:gd name="T5" fmla="*/ 2147483647 h 132"/>
                  <a:gd name="T6" fmla="*/ 2147483647 w 96"/>
                  <a:gd name="T7" fmla="*/ 2147483647 h 132"/>
                  <a:gd name="T8" fmla="*/ 2147483647 w 96"/>
                  <a:gd name="T9" fmla="*/ 2147483647 h 132"/>
                  <a:gd name="T10" fmla="*/ 2147483647 w 96"/>
                  <a:gd name="T11" fmla="*/ 2147483647 h 132"/>
                  <a:gd name="T12" fmla="*/ 2147483647 w 96"/>
                  <a:gd name="T13" fmla="*/ 2147483647 h 132"/>
                  <a:gd name="T14" fmla="*/ 2147483647 w 96"/>
                  <a:gd name="T15" fmla="*/ 2147483647 h 132"/>
                  <a:gd name="T16" fmla="*/ 2147483647 w 96"/>
                  <a:gd name="T17" fmla="*/ 2147483647 h 132"/>
                  <a:gd name="T18" fmla="*/ 2147483647 w 96"/>
                  <a:gd name="T19" fmla="*/ 2147483647 h 132"/>
                  <a:gd name="T20" fmla="*/ 2147483647 w 96"/>
                  <a:gd name="T21" fmla="*/ 2147483647 h 132"/>
                  <a:gd name="T22" fmla="*/ 2147483647 w 96"/>
                  <a:gd name="T23" fmla="*/ 2147483647 h 132"/>
                  <a:gd name="T24" fmla="*/ 2147483647 w 96"/>
                  <a:gd name="T25" fmla="*/ 2147483647 h 132"/>
                  <a:gd name="T26" fmla="*/ 2147483647 w 96"/>
                  <a:gd name="T27" fmla="*/ 2147483647 h 132"/>
                  <a:gd name="T28" fmla="*/ 2147483647 w 96"/>
                  <a:gd name="T29" fmla="*/ 2147483647 h 132"/>
                  <a:gd name="T30" fmla="*/ 0 w 96"/>
                  <a:gd name="T31" fmla="*/ 0 h 13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6"/>
                  <a:gd name="T49" fmla="*/ 0 h 132"/>
                  <a:gd name="T50" fmla="*/ 96 w 96"/>
                  <a:gd name="T51" fmla="*/ 132 h 13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6" h="132">
                    <a:moveTo>
                      <a:pt x="0" y="0"/>
                    </a:moveTo>
                    <a:lnTo>
                      <a:pt x="27" y="14"/>
                    </a:lnTo>
                    <a:lnTo>
                      <a:pt x="33" y="44"/>
                    </a:lnTo>
                    <a:lnTo>
                      <a:pt x="44" y="52"/>
                    </a:lnTo>
                    <a:lnTo>
                      <a:pt x="51" y="40"/>
                    </a:lnTo>
                    <a:lnTo>
                      <a:pt x="57" y="59"/>
                    </a:lnTo>
                    <a:lnTo>
                      <a:pt x="95" y="59"/>
                    </a:lnTo>
                    <a:lnTo>
                      <a:pt x="86" y="87"/>
                    </a:lnTo>
                    <a:lnTo>
                      <a:pt x="67" y="91"/>
                    </a:lnTo>
                    <a:lnTo>
                      <a:pt x="51" y="129"/>
                    </a:lnTo>
                    <a:lnTo>
                      <a:pt x="33" y="131"/>
                    </a:lnTo>
                    <a:lnTo>
                      <a:pt x="42" y="117"/>
                    </a:lnTo>
                    <a:lnTo>
                      <a:pt x="19" y="90"/>
                    </a:lnTo>
                    <a:lnTo>
                      <a:pt x="38" y="66"/>
                    </a:lnTo>
                    <a:lnTo>
                      <a:pt x="33" y="47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9" name="Freeform 853"/>
              <p:cNvSpPr>
                <a:spLocks/>
              </p:cNvSpPr>
              <p:nvPr/>
            </p:nvSpPr>
            <p:spPr bwMode="auto">
              <a:xfrm>
                <a:off x="3382518" y="3529960"/>
                <a:ext cx="49769" cy="72994"/>
              </a:xfrm>
              <a:custGeom>
                <a:avLst/>
                <a:gdLst>
                  <a:gd name="T0" fmla="*/ 0 w 39"/>
                  <a:gd name="T1" fmla="*/ 2147483647 h 48"/>
                  <a:gd name="T2" fmla="*/ 2147483647 w 39"/>
                  <a:gd name="T3" fmla="*/ 2147483647 h 48"/>
                  <a:gd name="T4" fmla="*/ 2147483647 w 39"/>
                  <a:gd name="T5" fmla="*/ 0 h 48"/>
                  <a:gd name="T6" fmla="*/ 0 w 39"/>
                  <a:gd name="T7" fmla="*/ 2147483647 h 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48"/>
                  <a:gd name="T14" fmla="*/ 39 w 39"/>
                  <a:gd name="T15" fmla="*/ 48 h 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48">
                    <a:moveTo>
                      <a:pt x="0" y="47"/>
                    </a:moveTo>
                    <a:lnTo>
                      <a:pt x="25" y="25"/>
                    </a:lnTo>
                    <a:lnTo>
                      <a:pt x="38" y="0"/>
                    </a:lnTo>
                    <a:lnTo>
                      <a:pt x="0" y="4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0" name="Freeform 854"/>
              <p:cNvSpPr>
                <a:spLocks/>
              </p:cNvSpPr>
              <p:nvPr/>
            </p:nvSpPr>
            <p:spPr bwMode="auto">
              <a:xfrm>
                <a:off x="3438919" y="3354109"/>
                <a:ext cx="87927" cy="147648"/>
              </a:xfrm>
              <a:custGeom>
                <a:avLst/>
                <a:gdLst>
                  <a:gd name="T0" fmla="*/ 0 w 67"/>
                  <a:gd name="T1" fmla="*/ 2147483647 h 101"/>
                  <a:gd name="T2" fmla="*/ 2147483647 w 67"/>
                  <a:gd name="T3" fmla="*/ 0 h 101"/>
                  <a:gd name="T4" fmla="*/ 2147483647 w 67"/>
                  <a:gd name="T5" fmla="*/ 2147483647 h 101"/>
                  <a:gd name="T6" fmla="*/ 2147483647 w 67"/>
                  <a:gd name="T7" fmla="*/ 2147483647 h 101"/>
                  <a:gd name="T8" fmla="*/ 2147483647 w 67"/>
                  <a:gd name="T9" fmla="*/ 2147483647 h 101"/>
                  <a:gd name="T10" fmla="*/ 2147483647 w 67"/>
                  <a:gd name="T11" fmla="*/ 2147483647 h 101"/>
                  <a:gd name="T12" fmla="*/ 2147483647 w 67"/>
                  <a:gd name="T13" fmla="*/ 2147483647 h 101"/>
                  <a:gd name="T14" fmla="*/ 2147483647 w 67"/>
                  <a:gd name="T15" fmla="*/ 2147483647 h 101"/>
                  <a:gd name="T16" fmla="*/ 2147483647 w 67"/>
                  <a:gd name="T17" fmla="*/ 2147483647 h 101"/>
                  <a:gd name="T18" fmla="*/ 2147483647 w 67"/>
                  <a:gd name="T19" fmla="*/ 2147483647 h 101"/>
                  <a:gd name="T20" fmla="*/ 2147483647 w 67"/>
                  <a:gd name="T21" fmla="*/ 2147483647 h 101"/>
                  <a:gd name="T22" fmla="*/ 0 w 67"/>
                  <a:gd name="T23" fmla="*/ 2147483647 h 1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7"/>
                  <a:gd name="T37" fmla="*/ 0 h 101"/>
                  <a:gd name="T38" fmla="*/ 67 w 67"/>
                  <a:gd name="T39" fmla="*/ 101 h 10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7" h="101">
                    <a:moveTo>
                      <a:pt x="0" y="39"/>
                    </a:moveTo>
                    <a:lnTo>
                      <a:pt x="12" y="0"/>
                    </a:lnTo>
                    <a:lnTo>
                      <a:pt x="36" y="1"/>
                    </a:lnTo>
                    <a:lnTo>
                      <a:pt x="41" y="27"/>
                    </a:lnTo>
                    <a:lnTo>
                      <a:pt x="24" y="54"/>
                    </a:lnTo>
                    <a:lnTo>
                      <a:pt x="28" y="68"/>
                    </a:lnTo>
                    <a:lnTo>
                      <a:pt x="63" y="78"/>
                    </a:lnTo>
                    <a:lnTo>
                      <a:pt x="66" y="100"/>
                    </a:lnTo>
                    <a:lnTo>
                      <a:pt x="44" y="78"/>
                    </a:lnTo>
                    <a:lnTo>
                      <a:pt x="44" y="89"/>
                    </a:lnTo>
                    <a:lnTo>
                      <a:pt x="12" y="78"/>
                    </a:lnTo>
                    <a:lnTo>
                      <a:pt x="0" y="3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1" name="Freeform 855"/>
              <p:cNvSpPr>
                <a:spLocks/>
              </p:cNvSpPr>
              <p:nvPr/>
            </p:nvSpPr>
            <p:spPr bwMode="auto">
              <a:xfrm>
                <a:off x="3447216" y="3480190"/>
                <a:ext cx="26543" cy="34837"/>
              </a:xfrm>
              <a:custGeom>
                <a:avLst/>
                <a:gdLst>
                  <a:gd name="T0" fmla="*/ 0 w 23"/>
                  <a:gd name="T1" fmla="*/ 0 h 23"/>
                  <a:gd name="T2" fmla="*/ 2147483647 w 23"/>
                  <a:gd name="T3" fmla="*/ 0 h 23"/>
                  <a:gd name="T4" fmla="*/ 2147483647 w 23"/>
                  <a:gd name="T5" fmla="*/ 2147483647 h 23"/>
                  <a:gd name="T6" fmla="*/ 2147483647 w 23"/>
                  <a:gd name="T7" fmla="*/ 2147483647 h 23"/>
                  <a:gd name="T8" fmla="*/ 0 w 2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3"/>
                  <a:gd name="T17" fmla="*/ 23 w 2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3">
                    <a:moveTo>
                      <a:pt x="0" y="0"/>
                    </a:moveTo>
                    <a:lnTo>
                      <a:pt x="11" y="0"/>
                    </a:lnTo>
                    <a:lnTo>
                      <a:pt x="22" y="4"/>
                    </a:lnTo>
                    <a:lnTo>
                      <a:pt x="17" y="22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2" name="Freeform 856"/>
              <p:cNvSpPr>
                <a:spLocks/>
              </p:cNvSpPr>
              <p:nvPr/>
            </p:nvSpPr>
            <p:spPr bwMode="auto">
              <a:xfrm>
                <a:off x="3480397" y="3518346"/>
                <a:ext cx="29861" cy="38157"/>
              </a:xfrm>
              <a:custGeom>
                <a:avLst/>
                <a:gdLst>
                  <a:gd name="T0" fmla="*/ 0 w 23"/>
                  <a:gd name="T1" fmla="*/ 0 h 25"/>
                  <a:gd name="T2" fmla="*/ 2147483647 w 23"/>
                  <a:gd name="T3" fmla="*/ 2147483647 h 25"/>
                  <a:gd name="T4" fmla="*/ 2147483647 w 23"/>
                  <a:gd name="T5" fmla="*/ 2147483647 h 25"/>
                  <a:gd name="T6" fmla="*/ 0 w 23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5"/>
                  <a:gd name="T14" fmla="*/ 23 w 23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5">
                    <a:moveTo>
                      <a:pt x="0" y="0"/>
                    </a:moveTo>
                    <a:lnTo>
                      <a:pt x="1" y="24"/>
                    </a:lnTo>
                    <a:lnTo>
                      <a:pt x="22" y="13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3" name="Freeform 857"/>
              <p:cNvSpPr>
                <a:spLocks/>
              </p:cNvSpPr>
              <p:nvPr/>
            </p:nvSpPr>
            <p:spPr bwMode="auto">
              <a:xfrm>
                <a:off x="3483714" y="3568116"/>
                <a:ext cx="94561" cy="104516"/>
              </a:xfrm>
              <a:custGeom>
                <a:avLst/>
                <a:gdLst>
                  <a:gd name="T0" fmla="*/ 0 w 72"/>
                  <a:gd name="T1" fmla="*/ 2147483647 h 68"/>
                  <a:gd name="T2" fmla="*/ 2147483647 w 72"/>
                  <a:gd name="T3" fmla="*/ 2147483647 h 68"/>
                  <a:gd name="T4" fmla="*/ 2147483647 w 72"/>
                  <a:gd name="T5" fmla="*/ 2147483647 h 68"/>
                  <a:gd name="T6" fmla="*/ 2147483647 w 72"/>
                  <a:gd name="T7" fmla="*/ 0 h 68"/>
                  <a:gd name="T8" fmla="*/ 2147483647 w 72"/>
                  <a:gd name="T9" fmla="*/ 2147483647 h 68"/>
                  <a:gd name="T10" fmla="*/ 2147483647 w 72"/>
                  <a:gd name="T11" fmla="*/ 2147483647 h 68"/>
                  <a:gd name="T12" fmla="*/ 2147483647 w 72"/>
                  <a:gd name="T13" fmla="*/ 2147483647 h 68"/>
                  <a:gd name="T14" fmla="*/ 2147483647 w 72"/>
                  <a:gd name="T15" fmla="*/ 2147483647 h 68"/>
                  <a:gd name="T16" fmla="*/ 2147483647 w 72"/>
                  <a:gd name="T17" fmla="*/ 2147483647 h 68"/>
                  <a:gd name="T18" fmla="*/ 2147483647 w 72"/>
                  <a:gd name="T19" fmla="*/ 2147483647 h 68"/>
                  <a:gd name="T20" fmla="*/ 0 w 72"/>
                  <a:gd name="T21" fmla="*/ 2147483647 h 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72"/>
                  <a:gd name="T34" fmla="*/ 0 h 68"/>
                  <a:gd name="T35" fmla="*/ 72 w 72"/>
                  <a:gd name="T36" fmla="*/ 68 h 6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72" h="68">
                    <a:moveTo>
                      <a:pt x="0" y="45"/>
                    </a:moveTo>
                    <a:lnTo>
                      <a:pt x="14" y="21"/>
                    </a:lnTo>
                    <a:lnTo>
                      <a:pt x="33" y="25"/>
                    </a:lnTo>
                    <a:lnTo>
                      <a:pt x="58" y="0"/>
                    </a:lnTo>
                    <a:lnTo>
                      <a:pt x="71" y="14"/>
                    </a:lnTo>
                    <a:lnTo>
                      <a:pt x="68" y="54"/>
                    </a:lnTo>
                    <a:lnTo>
                      <a:pt x="62" y="38"/>
                    </a:lnTo>
                    <a:lnTo>
                      <a:pt x="56" y="67"/>
                    </a:lnTo>
                    <a:lnTo>
                      <a:pt x="37" y="58"/>
                    </a:lnTo>
                    <a:lnTo>
                      <a:pt x="26" y="29"/>
                    </a:lnTo>
                    <a:lnTo>
                      <a:pt x="0" y="4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4" name="Freeform 858"/>
              <p:cNvSpPr>
                <a:spLocks/>
              </p:cNvSpPr>
              <p:nvPr/>
            </p:nvSpPr>
            <p:spPr bwMode="auto">
              <a:xfrm>
                <a:off x="3495327" y="3543231"/>
                <a:ext cx="28203" cy="43133"/>
              </a:xfrm>
              <a:custGeom>
                <a:avLst/>
                <a:gdLst>
                  <a:gd name="T0" fmla="*/ 0 w 22"/>
                  <a:gd name="T1" fmla="*/ 2147483647 h 30"/>
                  <a:gd name="T2" fmla="*/ 2147483647 w 22"/>
                  <a:gd name="T3" fmla="*/ 2147483647 h 30"/>
                  <a:gd name="T4" fmla="*/ 2147483647 w 22"/>
                  <a:gd name="T5" fmla="*/ 0 h 30"/>
                  <a:gd name="T6" fmla="*/ 2147483647 w 22"/>
                  <a:gd name="T7" fmla="*/ 2147483647 h 30"/>
                  <a:gd name="T8" fmla="*/ 0 w 22"/>
                  <a:gd name="T9" fmla="*/ 214748364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30"/>
                  <a:gd name="T17" fmla="*/ 22 w 22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30">
                    <a:moveTo>
                      <a:pt x="0" y="17"/>
                    </a:moveTo>
                    <a:lnTo>
                      <a:pt x="5" y="12"/>
                    </a:lnTo>
                    <a:lnTo>
                      <a:pt x="21" y="0"/>
                    </a:lnTo>
                    <a:lnTo>
                      <a:pt x="14" y="29"/>
                    </a:lnTo>
                    <a:lnTo>
                      <a:pt x="0" y="1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5" name="Freeform 875"/>
              <p:cNvSpPr>
                <a:spLocks/>
              </p:cNvSpPr>
              <p:nvPr/>
            </p:nvSpPr>
            <p:spPr bwMode="auto">
              <a:xfrm>
                <a:off x="3901775" y="2360383"/>
                <a:ext cx="66359" cy="263777"/>
              </a:xfrm>
              <a:custGeom>
                <a:avLst/>
                <a:gdLst>
                  <a:gd name="T0" fmla="*/ 0 w 51"/>
                  <a:gd name="T1" fmla="*/ 2147483647 h 177"/>
                  <a:gd name="T2" fmla="*/ 2147483647 w 51"/>
                  <a:gd name="T3" fmla="*/ 2147483647 h 177"/>
                  <a:gd name="T4" fmla="*/ 2147483647 w 51"/>
                  <a:gd name="T5" fmla="*/ 2147483647 h 177"/>
                  <a:gd name="T6" fmla="*/ 2147483647 w 51"/>
                  <a:gd name="T7" fmla="*/ 2147483647 h 177"/>
                  <a:gd name="T8" fmla="*/ 2147483647 w 51"/>
                  <a:gd name="T9" fmla="*/ 2147483647 h 177"/>
                  <a:gd name="T10" fmla="*/ 2147483647 w 51"/>
                  <a:gd name="T11" fmla="*/ 2147483647 h 177"/>
                  <a:gd name="T12" fmla="*/ 2147483647 w 51"/>
                  <a:gd name="T13" fmla="*/ 2147483647 h 177"/>
                  <a:gd name="T14" fmla="*/ 2147483647 w 51"/>
                  <a:gd name="T15" fmla="*/ 2147483647 h 177"/>
                  <a:gd name="T16" fmla="*/ 2147483647 w 51"/>
                  <a:gd name="T17" fmla="*/ 2147483647 h 177"/>
                  <a:gd name="T18" fmla="*/ 2147483647 w 51"/>
                  <a:gd name="T19" fmla="*/ 0 h 177"/>
                  <a:gd name="T20" fmla="*/ 0 w 51"/>
                  <a:gd name="T21" fmla="*/ 2147483647 h 1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1"/>
                  <a:gd name="T34" fmla="*/ 0 h 177"/>
                  <a:gd name="T35" fmla="*/ 51 w 51"/>
                  <a:gd name="T36" fmla="*/ 177 h 1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1" h="177">
                    <a:moveTo>
                      <a:pt x="0" y="44"/>
                    </a:moveTo>
                    <a:lnTo>
                      <a:pt x="9" y="65"/>
                    </a:lnTo>
                    <a:lnTo>
                      <a:pt x="9" y="176"/>
                    </a:lnTo>
                    <a:lnTo>
                      <a:pt x="17" y="162"/>
                    </a:lnTo>
                    <a:lnTo>
                      <a:pt x="29" y="170"/>
                    </a:lnTo>
                    <a:lnTo>
                      <a:pt x="16" y="141"/>
                    </a:lnTo>
                    <a:lnTo>
                      <a:pt x="22" y="110"/>
                    </a:lnTo>
                    <a:lnTo>
                      <a:pt x="50" y="119"/>
                    </a:lnTo>
                    <a:lnTo>
                      <a:pt x="24" y="61"/>
                    </a:lnTo>
                    <a:lnTo>
                      <a:pt x="17" y="0"/>
                    </a:lnTo>
                    <a:lnTo>
                      <a:pt x="0" y="4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6" name="Freeform 885"/>
              <p:cNvSpPr>
                <a:spLocks/>
              </p:cNvSpPr>
              <p:nvPr/>
            </p:nvSpPr>
            <p:spPr bwMode="auto">
              <a:xfrm>
                <a:off x="2969432" y="3302679"/>
                <a:ext cx="167556" cy="368293"/>
              </a:xfrm>
              <a:custGeom>
                <a:avLst/>
                <a:gdLst>
                  <a:gd name="T0" fmla="*/ 0 w 129"/>
                  <a:gd name="T1" fmla="*/ 2147483647 h 248"/>
                  <a:gd name="T2" fmla="*/ 2147483647 w 129"/>
                  <a:gd name="T3" fmla="*/ 2147483647 h 248"/>
                  <a:gd name="T4" fmla="*/ 2147483647 w 129"/>
                  <a:gd name="T5" fmla="*/ 0 h 248"/>
                  <a:gd name="T6" fmla="*/ 2147483647 w 129"/>
                  <a:gd name="T7" fmla="*/ 2147483647 h 248"/>
                  <a:gd name="T8" fmla="*/ 2147483647 w 129"/>
                  <a:gd name="T9" fmla="*/ 2147483647 h 248"/>
                  <a:gd name="T10" fmla="*/ 2147483647 w 129"/>
                  <a:gd name="T11" fmla="*/ 2147483647 h 248"/>
                  <a:gd name="T12" fmla="*/ 2147483647 w 129"/>
                  <a:gd name="T13" fmla="*/ 2147483647 h 248"/>
                  <a:gd name="T14" fmla="*/ 2147483647 w 129"/>
                  <a:gd name="T15" fmla="*/ 2147483647 h 248"/>
                  <a:gd name="T16" fmla="*/ 2147483647 w 129"/>
                  <a:gd name="T17" fmla="*/ 2147483647 h 248"/>
                  <a:gd name="T18" fmla="*/ 2147483647 w 129"/>
                  <a:gd name="T19" fmla="*/ 2147483647 h 248"/>
                  <a:gd name="T20" fmla="*/ 2147483647 w 129"/>
                  <a:gd name="T21" fmla="*/ 2147483647 h 248"/>
                  <a:gd name="T22" fmla="*/ 2147483647 w 129"/>
                  <a:gd name="T23" fmla="*/ 2147483647 h 248"/>
                  <a:gd name="T24" fmla="*/ 2147483647 w 129"/>
                  <a:gd name="T25" fmla="*/ 2147483647 h 248"/>
                  <a:gd name="T26" fmla="*/ 2147483647 w 129"/>
                  <a:gd name="T27" fmla="*/ 2147483647 h 248"/>
                  <a:gd name="T28" fmla="*/ 2147483647 w 129"/>
                  <a:gd name="T29" fmla="*/ 2147483647 h 248"/>
                  <a:gd name="T30" fmla="*/ 2147483647 w 129"/>
                  <a:gd name="T31" fmla="*/ 2147483647 h 248"/>
                  <a:gd name="T32" fmla="*/ 2147483647 w 129"/>
                  <a:gd name="T33" fmla="*/ 2147483647 h 248"/>
                  <a:gd name="T34" fmla="*/ 2147483647 w 129"/>
                  <a:gd name="T35" fmla="*/ 2147483647 h 248"/>
                  <a:gd name="T36" fmla="*/ 2147483647 w 129"/>
                  <a:gd name="T37" fmla="*/ 2147483647 h 248"/>
                  <a:gd name="T38" fmla="*/ 2147483647 w 129"/>
                  <a:gd name="T39" fmla="*/ 2147483647 h 248"/>
                  <a:gd name="T40" fmla="*/ 2147483647 w 129"/>
                  <a:gd name="T41" fmla="*/ 2147483647 h 248"/>
                  <a:gd name="T42" fmla="*/ 2147483647 w 129"/>
                  <a:gd name="T43" fmla="*/ 2147483647 h 248"/>
                  <a:gd name="T44" fmla="*/ 2147483647 w 129"/>
                  <a:gd name="T45" fmla="*/ 2147483647 h 248"/>
                  <a:gd name="T46" fmla="*/ 2147483647 w 129"/>
                  <a:gd name="T47" fmla="*/ 2147483647 h 248"/>
                  <a:gd name="T48" fmla="*/ 0 w 129"/>
                  <a:gd name="T49" fmla="*/ 2147483647 h 24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9"/>
                  <a:gd name="T76" fmla="*/ 0 h 248"/>
                  <a:gd name="T77" fmla="*/ 129 w 129"/>
                  <a:gd name="T78" fmla="*/ 248 h 24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9" h="248">
                    <a:moveTo>
                      <a:pt x="0" y="39"/>
                    </a:moveTo>
                    <a:lnTo>
                      <a:pt x="8" y="18"/>
                    </a:lnTo>
                    <a:lnTo>
                      <a:pt x="43" y="0"/>
                    </a:lnTo>
                    <a:lnTo>
                      <a:pt x="59" y="18"/>
                    </a:lnTo>
                    <a:lnTo>
                      <a:pt x="53" y="52"/>
                    </a:lnTo>
                    <a:lnTo>
                      <a:pt x="95" y="37"/>
                    </a:lnTo>
                    <a:lnTo>
                      <a:pt x="113" y="52"/>
                    </a:lnTo>
                    <a:lnTo>
                      <a:pt x="128" y="85"/>
                    </a:lnTo>
                    <a:lnTo>
                      <a:pt x="122" y="105"/>
                    </a:lnTo>
                    <a:lnTo>
                      <a:pt x="91" y="103"/>
                    </a:lnTo>
                    <a:lnTo>
                      <a:pt x="79" y="113"/>
                    </a:lnTo>
                    <a:lnTo>
                      <a:pt x="86" y="148"/>
                    </a:lnTo>
                    <a:lnTo>
                      <a:pt x="44" y="118"/>
                    </a:lnTo>
                    <a:lnTo>
                      <a:pt x="26" y="171"/>
                    </a:lnTo>
                    <a:lnTo>
                      <a:pt x="47" y="221"/>
                    </a:lnTo>
                    <a:lnTo>
                      <a:pt x="75" y="237"/>
                    </a:lnTo>
                    <a:lnTo>
                      <a:pt x="60" y="247"/>
                    </a:lnTo>
                    <a:lnTo>
                      <a:pt x="56" y="232"/>
                    </a:lnTo>
                    <a:lnTo>
                      <a:pt x="44" y="232"/>
                    </a:lnTo>
                    <a:lnTo>
                      <a:pt x="12" y="205"/>
                    </a:lnTo>
                    <a:lnTo>
                      <a:pt x="17" y="174"/>
                    </a:lnTo>
                    <a:lnTo>
                      <a:pt x="33" y="145"/>
                    </a:lnTo>
                    <a:lnTo>
                      <a:pt x="10" y="97"/>
                    </a:lnTo>
                    <a:lnTo>
                      <a:pt x="18" y="75"/>
                    </a:lnTo>
                    <a:lnTo>
                      <a:pt x="0" y="3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7" name="Freeform 909"/>
              <p:cNvSpPr>
                <a:spLocks/>
              </p:cNvSpPr>
              <p:nvPr/>
            </p:nvSpPr>
            <p:spPr bwMode="auto">
              <a:xfrm>
                <a:off x="3063995" y="3239639"/>
                <a:ext cx="150967" cy="361656"/>
              </a:xfrm>
              <a:custGeom>
                <a:avLst/>
                <a:gdLst>
                  <a:gd name="T0" fmla="*/ 0 w 116"/>
                  <a:gd name="T1" fmla="*/ 2147483647 h 243"/>
                  <a:gd name="T2" fmla="*/ 2147483647 w 116"/>
                  <a:gd name="T3" fmla="*/ 2147483647 h 243"/>
                  <a:gd name="T4" fmla="*/ 2147483647 w 116"/>
                  <a:gd name="T5" fmla="*/ 2147483647 h 243"/>
                  <a:gd name="T6" fmla="*/ 2147483647 w 116"/>
                  <a:gd name="T7" fmla="*/ 2147483647 h 243"/>
                  <a:gd name="T8" fmla="*/ 2147483647 w 116"/>
                  <a:gd name="T9" fmla="*/ 2147483647 h 243"/>
                  <a:gd name="T10" fmla="*/ 2147483647 w 116"/>
                  <a:gd name="T11" fmla="*/ 2147483647 h 243"/>
                  <a:gd name="T12" fmla="*/ 2147483647 w 116"/>
                  <a:gd name="T13" fmla="*/ 2147483647 h 243"/>
                  <a:gd name="T14" fmla="*/ 2147483647 w 116"/>
                  <a:gd name="T15" fmla="*/ 2147483647 h 243"/>
                  <a:gd name="T16" fmla="*/ 2147483647 w 116"/>
                  <a:gd name="T17" fmla="*/ 2147483647 h 243"/>
                  <a:gd name="T18" fmla="*/ 2147483647 w 116"/>
                  <a:gd name="T19" fmla="*/ 2147483647 h 243"/>
                  <a:gd name="T20" fmla="*/ 2147483647 w 116"/>
                  <a:gd name="T21" fmla="*/ 2147483647 h 243"/>
                  <a:gd name="T22" fmla="*/ 2147483647 w 116"/>
                  <a:gd name="T23" fmla="*/ 2147483647 h 243"/>
                  <a:gd name="T24" fmla="*/ 2147483647 w 116"/>
                  <a:gd name="T25" fmla="*/ 2147483647 h 243"/>
                  <a:gd name="T26" fmla="*/ 2147483647 w 116"/>
                  <a:gd name="T27" fmla="*/ 2147483647 h 243"/>
                  <a:gd name="T28" fmla="*/ 2147483647 w 116"/>
                  <a:gd name="T29" fmla="*/ 2147483647 h 243"/>
                  <a:gd name="T30" fmla="*/ 2147483647 w 116"/>
                  <a:gd name="T31" fmla="*/ 2147483647 h 243"/>
                  <a:gd name="T32" fmla="*/ 2147483647 w 116"/>
                  <a:gd name="T33" fmla="*/ 2147483647 h 243"/>
                  <a:gd name="T34" fmla="*/ 2147483647 w 116"/>
                  <a:gd name="T35" fmla="*/ 0 h 243"/>
                  <a:gd name="T36" fmla="*/ 0 w 116"/>
                  <a:gd name="T37" fmla="*/ 2147483647 h 24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16"/>
                  <a:gd name="T58" fmla="*/ 0 h 243"/>
                  <a:gd name="T59" fmla="*/ 116 w 116"/>
                  <a:gd name="T60" fmla="*/ 243 h 24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16" h="243">
                    <a:moveTo>
                      <a:pt x="0" y="12"/>
                    </a:moveTo>
                    <a:lnTo>
                      <a:pt x="17" y="37"/>
                    </a:lnTo>
                    <a:lnTo>
                      <a:pt x="39" y="47"/>
                    </a:lnTo>
                    <a:lnTo>
                      <a:pt x="28" y="66"/>
                    </a:lnTo>
                    <a:lnTo>
                      <a:pt x="69" y="98"/>
                    </a:lnTo>
                    <a:lnTo>
                      <a:pt x="86" y="141"/>
                    </a:lnTo>
                    <a:lnTo>
                      <a:pt x="87" y="179"/>
                    </a:lnTo>
                    <a:lnTo>
                      <a:pt x="39" y="210"/>
                    </a:lnTo>
                    <a:lnTo>
                      <a:pt x="47" y="242"/>
                    </a:lnTo>
                    <a:lnTo>
                      <a:pt x="62" y="220"/>
                    </a:lnTo>
                    <a:lnTo>
                      <a:pt x="71" y="225"/>
                    </a:lnTo>
                    <a:lnTo>
                      <a:pt x="75" y="212"/>
                    </a:lnTo>
                    <a:lnTo>
                      <a:pt x="115" y="190"/>
                    </a:lnTo>
                    <a:lnTo>
                      <a:pt x="109" y="129"/>
                    </a:lnTo>
                    <a:lnTo>
                      <a:pt x="56" y="73"/>
                    </a:lnTo>
                    <a:lnTo>
                      <a:pt x="62" y="55"/>
                    </a:lnTo>
                    <a:lnTo>
                      <a:pt x="93" y="28"/>
                    </a:lnTo>
                    <a:lnTo>
                      <a:pt x="48" y="0"/>
                    </a:lnTo>
                    <a:lnTo>
                      <a:pt x="0" y="1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8" name="Freeform 976"/>
              <p:cNvSpPr>
                <a:spLocks/>
              </p:cNvSpPr>
              <p:nvPr/>
            </p:nvSpPr>
            <p:spPr bwMode="auto">
              <a:xfrm>
                <a:off x="2352295" y="2688857"/>
                <a:ext cx="247187" cy="121106"/>
              </a:xfrm>
              <a:custGeom>
                <a:avLst/>
                <a:gdLst>
                  <a:gd name="T0" fmla="*/ 2147483647 w 190"/>
                  <a:gd name="T1" fmla="*/ 2147483647 h 82"/>
                  <a:gd name="T2" fmla="*/ 2147483647 w 190"/>
                  <a:gd name="T3" fmla="*/ 2147483647 h 82"/>
                  <a:gd name="T4" fmla="*/ 2147483647 w 190"/>
                  <a:gd name="T5" fmla="*/ 2147483647 h 82"/>
                  <a:gd name="T6" fmla="*/ 0 w 190"/>
                  <a:gd name="T7" fmla="*/ 2147483647 h 82"/>
                  <a:gd name="T8" fmla="*/ 2147483647 w 190"/>
                  <a:gd name="T9" fmla="*/ 2147483647 h 82"/>
                  <a:gd name="T10" fmla="*/ 2147483647 w 190"/>
                  <a:gd name="T11" fmla="*/ 2147483647 h 82"/>
                  <a:gd name="T12" fmla="*/ 2147483647 w 190"/>
                  <a:gd name="T13" fmla="*/ 2147483647 h 82"/>
                  <a:gd name="T14" fmla="*/ 2147483647 w 190"/>
                  <a:gd name="T15" fmla="*/ 2147483647 h 82"/>
                  <a:gd name="T16" fmla="*/ 2147483647 w 190"/>
                  <a:gd name="T17" fmla="*/ 2147483647 h 82"/>
                  <a:gd name="T18" fmla="*/ 2147483647 w 190"/>
                  <a:gd name="T19" fmla="*/ 2147483647 h 82"/>
                  <a:gd name="T20" fmla="*/ 2147483647 w 190"/>
                  <a:gd name="T21" fmla="*/ 2147483647 h 82"/>
                  <a:gd name="T22" fmla="*/ 2147483647 w 190"/>
                  <a:gd name="T23" fmla="*/ 2147483647 h 82"/>
                  <a:gd name="T24" fmla="*/ 2147483647 w 190"/>
                  <a:gd name="T25" fmla="*/ 2147483647 h 82"/>
                  <a:gd name="T26" fmla="*/ 2147483647 w 190"/>
                  <a:gd name="T27" fmla="*/ 2147483647 h 82"/>
                  <a:gd name="T28" fmla="*/ 2147483647 w 190"/>
                  <a:gd name="T29" fmla="*/ 2147483647 h 82"/>
                  <a:gd name="T30" fmla="*/ 2147483647 w 190"/>
                  <a:gd name="T31" fmla="*/ 2147483647 h 82"/>
                  <a:gd name="T32" fmla="*/ 2147483647 w 190"/>
                  <a:gd name="T33" fmla="*/ 2147483647 h 82"/>
                  <a:gd name="T34" fmla="*/ 2147483647 w 190"/>
                  <a:gd name="T35" fmla="*/ 2147483647 h 82"/>
                  <a:gd name="T36" fmla="*/ 2147483647 w 190"/>
                  <a:gd name="T37" fmla="*/ 2147483647 h 82"/>
                  <a:gd name="T38" fmla="*/ 2147483647 w 190"/>
                  <a:gd name="T39" fmla="*/ 2147483647 h 82"/>
                  <a:gd name="T40" fmla="*/ 2147483647 w 190"/>
                  <a:gd name="T41" fmla="*/ 2147483647 h 82"/>
                  <a:gd name="T42" fmla="*/ 2147483647 w 190"/>
                  <a:gd name="T43" fmla="*/ 0 h 82"/>
                  <a:gd name="T44" fmla="*/ 2147483647 w 190"/>
                  <a:gd name="T45" fmla="*/ 2147483647 h 82"/>
                  <a:gd name="T46" fmla="*/ 2147483647 w 190"/>
                  <a:gd name="T47" fmla="*/ 2147483647 h 82"/>
                  <a:gd name="T48" fmla="*/ 2147483647 w 190"/>
                  <a:gd name="T49" fmla="*/ 2147483647 h 82"/>
                  <a:gd name="T50" fmla="*/ 2147483647 w 190"/>
                  <a:gd name="T51" fmla="*/ 2147483647 h 82"/>
                  <a:gd name="T52" fmla="*/ 2147483647 w 190"/>
                  <a:gd name="T53" fmla="*/ 2147483647 h 82"/>
                  <a:gd name="T54" fmla="*/ 2147483647 w 190"/>
                  <a:gd name="T55" fmla="*/ 2147483647 h 82"/>
                  <a:gd name="T56" fmla="*/ 2147483647 w 190"/>
                  <a:gd name="T57" fmla="*/ 2147483647 h 82"/>
                  <a:gd name="T58" fmla="*/ 2147483647 w 190"/>
                  <a:gd name="T59" fmla="*/ 2147483647 h 82"/>
                  <a:gd name="T60" fmla="*/ 2147483647 w 190"/>
                  <a:gd name="T61" fmla="*/ 2147483647 h 82"/>
                  <a:gd name="T62" fmla="*/ 2147483647 w 190"/>
                  <a:gd name="T63" fmla="*/ 2147483647 h 82"/>
                  <a:gd name="T64" fmla="*/ 2147483647 w 190"/>
                  <a:gd name="T65" fmla="*/ 2147483647 h 82"/>
                  <a:gd name="T66" fmla="*/ 2147483647 w 190"/>
                  <a:gd name="T67" fmla="*/ 2147483647 h 82"/>
                  <a:gd name="T68" fmla="*/ 2147483647 w 190"/>
                  <a:gd name="T69" fmla="*/ 2147483647 h 82"/>
                  <a:gd name="T70" fmla="*/ 2147483647 w 190"/>
                  <a:gd name="T71" fmla="*/ 2147483647 h 82"/>
                  <a:gd name="T72" fmla="*/ 2147483647 w 190"/>
                  <a:gd name="T73" fmla="*/ 2147483647 h 82"/>
                  <a:gd name="T74" fmla="*/ 2147483647 w 190"/>
                  <a:gd name="T75" fmla="*/ 2147483647 h 82"/>
                  <a:gd name="T76" fmla="*/ 2147483647 w 190"/>
                  <a:gd name="T77" fmla="*/ 2147483647 h 82"/>
                  <a:gd name="T78" fmla="*/ 2147483647 w 190"/>
                  <a:gd name="T79" fmla="*/ 2147483647 h 82"/>
                  <a:gd name="T80" fmla="*/ 2147483647 w 190"/>
                  <a:gd name="T81" fmla="*/ 2147483647 h 82"/>
                  <a:gd name="T82" fmla="*/ 2147483647 w 190"/>
                  <a:gd name="T83" fmla="*/ 2147483647 h 8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90"/>
                  <a:gd name="T127" fmla="*/ 0 h 82"/>
                  <a:gd name="T128" fmla="*/ 190 w 190"/>
                  <a:gd name="T129" fmla="*/ 82 h 8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90" h="82">
                    <a:moveTo>
                      <a:pt x="47" y="58"/>
                    </a:moveTo>
                    <a:lnTo>
                      <a:pt x="33" y="58"/>
                    </a:lnTo>
                    <a:lnTo>
                      <a:pt x="6" y="60"/>
                    </a:lnTo>
                    <a:lnTo>
                      <a:pt x="0" y="70"/>
                    </a:lnTo>
                    <a:lnTo>
                      <a:pt x="6" y="74"/>
                    </a:lnTo>
                    <a:lnTo>
                      <a:pt x="12" y="76"/>
                    </a:lnTo>
                    <a:lnTo>
                      <a:pt x="49" y="75"/>
                    </a:lnTo>
                    <a:lnTo>
                      <a:pt x="75" y="75"/>
                    </a:lnTo>
                    <a:lnTo>
                      <a:pt x="87" y="81"/>
                    </a:lnTo>
                    <a:lnTo>
                      <a:pt x="91" y="71"/>
                    </a:lnTo>
                    <a:lnTo>
                      <a:pt x="102" y="70"/>
                    </a:lnTo>
                    <a:lnTo>
                      <a:pt x="117" y="66"/>
                    </a:lnTo>
                    <a:lnTo>
                      <a:pt x="130" y="63"/>
                    </a:lnTo>
                    <a:lnTo>
                      <a:pt x="155" y="49"/>
                    </a:lnTo>
                    <a:lnTo>
                      <a:pt x="180" y="37"/>
                    </a:lnTo>
                    <a:lnTo>
                      <a:pt x="189" y="31"/>
                    </a:lnTo>
                    <a:lnTo>
                      <a:pt x="186" y="18"/>
                    </a:lnTo>
                    <a:lnTo>
                      <a:pt x="174" y="18"/>
                    </a:lnTo>
                    <a:lnTo>
                      <a:pt x="162" y="13"/>
                    </a:lnTo>
                    <a:lnTo>
                      <a:pt x="148" y="8"/>
                    </a:lnTo>
                    <a:lnTo>
                      <a:pt x="117" y="5"/>
                    </a:lnTo>
                    <a:lnTo>
                      <a:pt x="76" y="0"/>
                    </a:lnTo>
                    <a:lnTo>
                      <a:pt x="68" y="2"/>
                    </a:lnTo>
                    <a:lnTo>
                      <a:pt x="71" y="8"/>
                    </a:lnTo>
                    <a:lnTo>
                      <a:pt x="76" y="14"/>
                    </a:lnTo>
                    <a:lnTo>
                      <a:pt x="64" y="16"/>
                    </a:lnTo>
                    <a:lnTo>
                      <a:pt x="62" y="12"/>
                    </a:lnTo>
                    <a:lnTo>
                      <a:pt x="48" y="10"/>
                    </a:lnTo>
                    <a:lnTo>
                      <a:pt x="31" y="12"/>
                    </a:lnTo>
                    <a:lnTo>
                      <a:pt x="39" y="16"/>
                    </a:lnTo>
                    <a:lnTo>
                      <a:pt x="40" y="21"/>
                    </a:lnTo>
                    <a:lnTo>
                      <a:pt x="35" y="27"/>
                    </a:lnTo>
                    <a:lnTo>
                      <a:pt x="35" y="35"/>
                    </a:lnTo>
                    <a:lnTo>
                      <a:pt x="41" y="40"/>
                    </a:lnTo>
                    <a:lnTo>
                      <a:pt x="64" y="40"/>
                    </a:lnTo>
                    <a:lnTo>
                      <a:pt x="72" y="40"/>
                    </a:lnTo>
                    <a:lnTo>
                      <a:pt x="81" y="47"/>
                    </a:lnTo>
                    <a:lnTo>
                      <a:pt x="72" y="56"/>
                    </a:lnTo>
                    <a:lnTo>
                      <a:pt x="64" y="56"/>
                    </a:lnTo>
                    <a:lnTo>
                      <a:pt x="56" y="55"/>
                    </a:lnTo>
                    <a:lnTo>
                      <a:pt x="52" y="56"/>
                    </a:lnTo>
                    <a:lnTo>
                      <a:pt x="47" y="5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9" name="Freeform 1052"/>
              <p:cNvSpPr>
                <a:spLocks/>
              </p:cNvSpPr>
              <p:nvPr/>
            </p:nvSpPr>
            <p:spPr bwMode="auto">
              <a:xfrm>
                <a:off x="3931637" y="2730334"/>
                <a:ext cx="69677" cy="129400"/>
              </a:xfrm>
              <a:custGeom>
                <a:avLst/>
                <a:gdLst>
                  <a:gd name="T0" fmla="*/ 0 w 57"/>
                  <a:gd name="T1" fmla="*/ 2147483647 h 80"/>
                  <a:gd name="T2" fmla="*/ 2147483647 w 57"/>
                  <a:gd name="T3" fmla="*/ 2147483647 h 80"/>
                  <a:gd name="T4" fmla="*/ 2147483647 w 57"/>
                  <a:gd name="T5" fmla="*/ 0 h 80"/>
                  <a:gd name="T6" fmla="*/ 2147483647 w 57"/>
                  <a:gd name="T7" fmla="*/ 2147483647 h 80"/>
                  <a:gd name="T8" fmla="*/ 2147483647 w 57"/>
                  <a:gd name="T9" fmla="*/ 2147483647 h 80"/>
                  <a:gd name="T10" fmla="*/ 0 w 57"/>
                  <a:gd name="T11" fmla="*/ 2147483647 h 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80"/>
                  <a:gd name="T20" fmla="*/ 57 w 57"/>
                  <a:gd name="T21" fmla="*/ 80 h 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80">
                    <a:moveTo>
                      <a:pt x="0" y="79"/>
                    </a:moveTo>
                    <a:lnTo>
                      <a:pt x="5" y="17"/>
                    </a:lnTo>
                    <a:lnTo>
                      <a:pt x="35" y="0"/>
                    </a:lnTo>
                    <a:lnTo>
                      <a:pt x="56" y="47"/>
                    </a:lnTo>
                    <a:lnTo>
                      <a:pt x="35" y="70"/>
                    </a:lnTo>
                    <a:lnTo>
                      <a:pt x="0" y="7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0" name="Freeform 974"/>
              <p:cNvSpPr>
                <a:spLocks/>
              </p:cNvSpPr>
              <p:nvPr/>
            </p:nvSpPr>
            <p:spPr bwMode="auto">
              <a:xfrm>
                <a:off x="2070269" y="2607569"/>
                <a:ext cx="388199" cy="265436"/>
              </a:xfrm>
              <a:custGeom>
                <a:avLst/>
                <a:gdLst>
                  <a:gd name="T0" fmla="*/ 2147483647 w 300"/>
                  <a:gd name="T1" fmla="*/ 2147483647 h 180"/>
                  <a:gd name="T2" fmla="*/ 2147483647 w 300"/>
                  <a:gd name="T3" fmla="*/ 2147483647 h 180"/>
                  <a:gd name="T4" fmla="*/ 2147483647 w 300"/>
                  <a:gd name="T5" fmla="*/ 2147483647 h 180"/>
                  <a:gd name="T6" fmla="*/ 2147483647 w 300"/>
                  <a:gd name="T7" fmla="*/ 2147483647 h 180"/>
                  <a:gd name="T8" fmla="*/ 2147483647 w 300"/>
                  <a:gd name="T9" fmla="*/ 2147483647 h 180"/>
                  <a:gd name="T10" fmla="*/ 2147483647 w 300"/>
                  <a:gd name="T11" fmla="*/ 2147483647 h 180"/>
                  <a:gd name="T12" fmla="*/ 2147483647 w 300"/>
                  <a:gd name="T13" fmla="*/ 2147483647 h 180"/>
                  <a:gd name="T14" fmla="*/ 2147483647 w 300"/>
                  <a:gd name="T15" fmla="*/ 2147483647 h 180"/>
                  <a:gd name="T16" fmla="*/ 2147483647 w 300"/>
                  <a:gd name="T17" fmla="*/ 2147483647 h 180"/>
                  <a:gd name="T18" fmla="*/ 2147483647 w 300"/>
                  <a:gd name="T19" fmla="*/ 2147483647 h 180"/>
                  <a:gd name="T20" fmla="*/ 2147483647 w 300"/>
                  <a:gd name="T21" fmla="*/ 2147483647 h 180"/>
                  <a:gd name="T22" fmla="*/ 2147483647 w 300"/>
                  <a:gd name="T23" fmla="*/ 2147483647 h 180"/>
                  <a:gd name="T24" fmla="*/ 2147483647 w 300"/>
                  <a:gd name="T25" fmla="*/ 2147483647 h 180"/>
                  <a:gd name="T26" fmla="*/ 2147483647 w 300"/>
                  <a:gd name="T27" fmla="*/ 2147483647 h 180"/>
                  <a:gd name="T28" fmla="*/ 2147483647 w 300"/>
                  <a:gd name="T29" fmla="*/ 2147483647 h 180"/>
                  <a:gd name="T30" fmla="*/ 2147483647 w 300"/>
                  <a:gd name="T31" fmla="*/ 2147483647 h 180"/>
                  <a:gd name="T32" fmla="*/ 2147483647 w 300"/>
                  <a:gd name="T33" fmla="*/ 2147483647 h 180"/>
                  <a:gd name="T34" fmla="*/ 2147483647 w 300"/>
                  <a:gd name="T35" fmla="*/ 2147483647 h 180"/>
                  <a:gd name="T36" fmla="*/ 2147483647 w 300"/>
                  <a:gd name="T37" fmla="*/ 2147483647 h 180"/>
                  <a:gd name="T38" fmla="*/ 2147483647 w 300"/>
                  <a:gd name="T39" fmla="*/ 2147483647 h 180"/>
                  <a:gd name="T40" fmla="*/ 2147483647 w 300"/>
                  <a:gd name="T41" fmla="*/ 2147483647 h 180"/>
                  <a:gd name="T42" fmla="*/ 2147483647 w 300"/>
                  <a:gd name="T43" fmla="*/ 2147483647 h 180"/>
                  <a:gd name="T44" fmla="*/ 2147483647 w 300"/>
                  <a:gd name="T45" fmla="*/ 2147483647 h 180"/>
                  <a:gd name="T46" fmla="*/ 2147483647 w 300"/>
                  <a:gd name="T47" fmla="*/ 2147483647 h 180"/>
                  <a:gd name="T48" fmla="*/ 2147483647 w 300"/>
                  <a:gd name="T49" fmla="*/ 2147483647 h 180"/>
                  <a:gd name="T50" fmla="*/ 2147483647 w 300"/>
                  <a:gd name="T51" fmla="*/ 2147483647 h 180"/>
                  <a:gd name="T52" fmla="*/ 2147483647 w 300"/>
                  <a:gd name="T53" fmla="*/ 2147483647 h 180"/>
                  <a:gd name="T54" fmla="*/ 2147483647 w 300"/>
                  <a:gd name="T55" fmla="*/ 2147483647 h 180"/>
                  <a:gd name="T56" fmla="*/ 2147483647 w 300"/>
                  <a:gd name="T57" fmla="*/ 2147483647 h 180"/>
                  <a:gd name="T58" fmla="*/ 2147483647 w 300"/>
                  <a:gd name="T59" fmla="*/ 2147483647 h 180"/>
                  <a:gd name="T60" fmla="*/ 2147483647 w 300"/>
                  <a:gd name="T61" fmla="*/ 2147483647 h 180"/>
                  <a:gd name="T62" fmla="*/ 2147483647 w 300"/>
                  <a:gd name="T63" fmla="*/ 2147483647 h 180"/>
                  <a:gd name="T64" fmla="*/ 2147483647 w 300"/>
                  <a:gd name="T65" fmla="*/ 2147483647 h 180"/>
                  <a:gd name="T66" fmla="*/ 2147483647 w 300"/>
                  <a:gd name="T67" fmla="*/ 0 h 180"/>
                  <a:gd name="T68" fmla="*/ 2147483647 w 300"/>
                  <a:gd name="T69" fmla="*/ 2147483647 h 18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0"/>
                  <a:gd name="T106" fmla="*/ 0 h 180"/>
                  <a:gd name="T107" fmla="*/ 300 w 300"/>
                  <a:gd name="T108" fmla="*/ 180 h 18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0" h="180">
                    <a:moveTo>
                      <a:pt x="21" y="82"/>
                    </a:moveTo>
                    <a:lnTo>
                      <a:pt x="28" y="80"/>
                    </a:lnTo>
                    <a:lnTo>
                      <a:pt x="31" y="72"/>
                    </a:lnTo>
                    <a:lnTo>
                      <a:pt x="33" y="67"/>
                    </a:lnTo>
                    <a:lnTo>
                      <a:pt x="43" y="69"/>
                    </a:lnTo>
                    <a:lnTo>
                      <a:pt x="40" y="60"/>
                    </a:lnTo>
                    <a:lnTo>
                      <a:pt x="48" y="57"/>
                    </a:lnTo>
                    <a:lnTo>
                      <a:pt x="54" y="63"/>
                    </a:lnTo>
                    <a:lnTo>
                      <a:pt x="60" y="63"/>
                    </a:lnTo>
                    <a:lnTo>
                      <a:pt x="69" y="67"/>
                    </a:lnTo>
                    <a:lnTo>
                      <a:pt x="73" y="69"/>
                    </a:lnTo>
                    <a:lnTo>
                      <a:pt x="73" y="71"/>
                    </a:lnTo>
                    <a:lnTo>
                      <a:pt x="73" y="78"/>
                    </a:lnTo>
                    <a:lnTo>
                      <a:pt x="82" y="80"/>
                    </a:lnTo>
                    <a:lnTo>
                      <a:pt x="82" y="88"/>
                    </a:lnTo>
                    <a:lnTo>
                      <a:pt x="89" y="100"/>
                    </a:lnTo>
                    <a:lnTo>
                      <a:pt x="96" y="102"/>
                    </a:lnTo>
                    <a:lnTo>
                      <a:pt x="100" y="99"/>
                    </a:lnTo>
                    <a:lnTo>
                      <a:pt x="108" y="94"/>
                    </a:lnTo>
                    <a:lnTo>
                      <a:pt x="116" y="100"/>
                    </a:lnTo>
                    <a:lnTo>
                      <a:pt x="125" y="110"/>
                    </a:lnTo>
                    <a:lnTo>
                      <a:pt x="139" y="125"/>
                    </a:lnTo>
                    <a:lnTo>
                      <a:pt x="165" y="130"/>
                    </a:lnTo>
                    <a:lnTo>
                      <a:pt x="165" y="139"/>
                    </a:lnTo>
                    <a:lnTo>
                      <a:pt x="181" y="145"/>
                    </a:lnTo>
                    <a:lnTo>
                      <a:pt x="189" y="154"/>
                    </a:lnTo>
                    <a:lnTo>
                      <a:pt x="184" y="179"/>
                    </a:lnTo>
                    <a:lnTo>
                      <a:pt x="198" y="179"/>
                    </a:lnTo>
                    <a:lnTo>
                      <a:pt x="208" y="166"/>
                    </a:lnTo>
                    <a:lnTo>
                      <a:pt x="213" y="160"/>
                    </a:lnTo>
                    <a:lnTo>
                      <a:pt x="217" y="153"/>
                    </a:lnTo>
                    <a:lnTo>
                      <a:pt x="215" y="141"/>
                    </a:lnTo>
                    <a:lnTo>
                      <a:pt x="204" y="135"/>
                    </a:lnTo>
                    <a:lnTo>
                      <a:pt x="207" y="114"/>
                    </a:lnTo>
                    <a:lnTo>
                      <a:pt x="217" y="104"/>
                    </a:lnTo>
                    <a:lnTo>
                      <a:pt x="225" y="107"/>
                    </a:lnTo>
                    <a:lnTo>
                      <a:pt x="247" y="103"/>
                    </a:lnTo>
                    <a:lnTo>
                      <a:pt x="251" y="113"/>
                    </a:lnTo>
                    <a:lnTo>
                      <a:pt x="263" y="113"/>
                    </a:lnTo>
                    <a:lnTo>
                      <a:pt x="292" y="110"/>
                    </a:lnTo>
                    <a:lnTo>
                      <a:pt x="299" y="100"/>
                    </a:lnTo>
                    <a:lnTo>
                      <a:pt x="292" y="95"/>
                    </a:lnTo>
                    <a:lnTo>
                      <a:pt x="274" y="95"/>
                    </a:lnTo>
                    <a:lnTo>
                      <a:pt x="243" y="95"/>
                    </a:lnTo>
                    <a:lnTo>
                      <a:pt x="231" y="95"/>
                    </a:lnTo>
                    <a:lnTo>
                      <a:pt x="219" y="92"/>
                    </a:lnTo>
                    <a:lnTo>
                      <a:pt x="200" y="102"/>
                    </a:lnTo>
                    <a:lnTo>
                      <a:pt x="197" y="100"/>
                    </a:lnTo>
                    <a:lnTo>
                      <a:pt x="193" y="96"/>
                    </a:lnTo>
                    <a:lnTo>
                      <a:pt x="182" y="99"/>
                    </a:lnTo>
                    <a:lnTo>
                      <a:pt x="173" y="102"/>
                    </a:lnTo>
                    <a:lnTo>
                      <a:pt x="171" y="100"/>
                    </a:lnTo>
                    <a:lnTo>
                      <a:pt x="169" y="96"/>
                    </a:lnTo>
                    <a:lnTo>
                      <a:pt x="156" y="92"/>
                    </a:lnTo>
                    <a:lnTo>
                      <a:pt x="154" y="91"/>
                    </a:lnTo>
                    <a:lnTo>
                      <a:pt x="156" y="87"/>
                    </a:lnTo>
                    <a:lnTo>
                      <a:pt x="162" y="83"/>
                    </a:lnTo>
                    <a:lnTo>
                      <a:pt x="154" y="65"/>
                    </a:lnTo>
                    <a:lnTo>
                      <a:pt x="142" y="41"/>
                    </a:lnTo>
                    <a:lnTo>
                      <a:pt x="106" y="49"/>
                    </a:lnTo>
                    <a:lnTo>
                      <a:pt x="100" y="41"/>
                    </a:lnTo>
                    <a:lnTo>
                      <a:pt x="83" y="34"/>
                    </a:lnTo>
                    <a:lnTo>
                      <a:pt x="69" y="44"/>
                    </a:lnTo>
                    <a:lnTo>
                      <a:pt x="54" y="41"/>
                    </a:lnTo>
                    <a:lnTo>
                      <a:pt x="37" y="30"/>
                    </a:lnTo>
                    <a:lnTo>
                      <a:pt x="35" y="18"/>
                    </a:lnTo>
                    <a:lnTo>
                      <a:pt x="36" y="9"/>
                    </a:lnTo>
                    <a:lnTo>
                      <a:pt x="36" y="0"/>
                    </a:lnTo>
                    <a:lnTo>
                      <a:pt x="0" y="18"/>
                    </a:lnTo>
                    <a:lnTo>
                      <a:pt x="21" y="8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4" name="그룹 353"/>
            <p:cNvGrpSpPr/>
            <p:nvPr/>
          </p:nvGrpSpPr>
          <p:grpSpPr>
            <a:xfrm>
              <a:off x="7106928" y="3359044"/>
              <a:ext cx="896187" cy="1663733"/>
              <a:chOff x="7199815" y="3591340"/>
              <a:chExt cx="929026" cy="1724698"/>
            </a:xfrm>
            <a:grpFill/>
          </p:grpSpPr>
          <p:sp>
            <p:nvSpPr>
              <p:cNvPr id="819" name="Freeform 747"/>
              <p:cNvSpPr>
                <a:spLocks/>
              </p:cNvSpPr>
              <p:nvPr/>
            </p:nvSpPr>
            <p:spPr bwMode="auto">
              <a:xfrm>
                <a:off x="7305989" y="3765532"/>
                <a:ext cx="822852" cy="962205"/>
              </a:xfrm>
              <a:custGeom>
                <a:avLst/>
                <a:gdLst>
                  <a:gd name="T0" fmla="*/ 2147483647 w 636"/>
                  <a:gd name="T1" fmla="*/ 2147483647 h 649"/>
                  <a:gd name="T2" fmla="*/ 2147483647 w 636"/>
                  <a:gd name="T3" fmla="*/ 2147483647 h 649"/>
                  <a:gd name="T4" fmla="*/ 2147483647 w 636"/>
                  <a:gd name="T5" fmla="*/ 2147483647 h 649"/>
                  <a:gd name="T6" fmla="*/ 2147483647 w 636"/>
                  <a:gd name="T7" fmla="*/ 2147483647 h 649"/>
                  <a:gd name="T8" fmla="*/ 2147483647 w 636"/>
                  <a:gd name="T9" fmla="*/ 2147483647 h 649"/>
                  <a:gd name="T10" fmla="*/ 2147483647 w 636"/>
                  <a:gd name="T11" fmla="*/ 2147483647 h 649"/>
                  <a:gd name="T12" fmla="*/ 2147483647 w 636"/>
                  <a:gd name="T13" fmla="*/ 2147483647 h 649"/>
                  <a:gd name="T14" fmla="*/ 2147483647 w 636"/>
                  <a:gd name="T15" fmla="*/ 2147483647 h 649"/>
                  <a:gd name="T16" fmla="*/ 2147483647 w 636"/>
                  <a:gd name="T17" fmla="*/ 2147483647 h 649"/>
                  <a:gd name="T18" fmla="*/ 2147483647 w 636"/>
                  <a:gd name="T19" fmla="*/ 2147483647 h 649"/>
                  <a:gd name="T20" fmla="*/ 2147483647 w 636"/>
                  <a:gd name="T21" fmla="*/ 2147483647 h 649"/>
                  <a:gd name="T22" fmla="*/ 2147483647 w 636"/>
                  <a:gd name="T23" fmla="*/ 2147483647 h 649"/>
                  <a:gd name="T24" fmla="*/ 2147483647 w 636"/>
                  <a:gd name="T25" fmla="*/ 2147483647 h 649"/>
                  <a:gd name="T26" fmla="*/ 2147483647 w 636"/>
                  <a:gd name="T27" fmla="*/ 2147483647 h 649"/>
                  <a:gd name="T28" fmla="*/ 2147483647 w 636"/>
                  <a:gd name="T29" fmla="*/ 2147483647 h 649"/>
                  <a:gd name="T30" fmla="*/ 2147483647 w 636"/>
                  <a:gd name="T31" fmla="*/ 2147483647 h 649"/>
                  <a:gd name="T32" fmla="*/ 2147483647 w 636"/>
                  <a:gd name="T33" fmla="*/ 2147483647 h 649"/>
                  <a:gd name="T34" fmla="*/ 2147483647 w 636"/>
                  <a:gd name="T35" fmla="*/ 2147483647 h 649"/>
                  <a:gd name="T36" fmla="*/ 2147483647 w 636"/>
                  <a:gd name="T37" fmla="*/ 2147483647 h 649"/>
                  <a:gd name="T38" fmla="*/ 2147483647 w 636"/>
                  <a:gd name="T39" fmla="*/ 2147483647 h 649"/>
                  <a:gd name="T40" fmla="*/ 2147483647 w 636"/>
                  <a:gd name="T41" fmla="*/ 2147483647 h 649"/>
                  <a:gd name="T42" fmla="*/ 2147483647 w 636"/>
                  <a:gd name="T43" fmla="*/ 2147483647 h 649"/>
                  <a:gd name="T44" fmla="*/ 2147483647 w 636"/>
                  <a:gd name="T45" fmla="*/ 2147483647 h 649"/>
                  <a:gd name="T46" fmla="*/ 2147483647 w 636"/>
                  <a:gd name="T47" fmla="*/ 2147483647 h 649"/>
                  <a:gd name="T48" fmla="*/ 2147483647 w 636"/>
                  <a:gd name="T49" fmla="*/ 2147483647 h 649"/>
                  <a:gd name="T50" fmla="*/ 2147483647 w 636"/>
                  <a:gd name="T51" fmla="*/ 2147483647 h 649"/>
                  <a:gd name="T52" fmla="*/ 2147483647 w 636"/>
                  <a:gd name="T53" fmla="*/ 2147483647 h 649"/>
                  <a:gd name="T54" fmla="*/ 2147483647 w 636"/>
                  <a:gd name="T55" fmla="*/ 0 h 649"/>
                  <a:gd name="T56" fmla="*/ 2147483647 w 636"/>
                  <a:gd name="T57" fmla="*/ 2147483647 h 649"/>
                  <a:gd name="T58" fmla="*/ 2147483647 w 636"/>
                  <a:gd name="T59" fmla="*/ 2147483647 h 649"/>
                  <a:gd name="T60" fmla="*/ 2147483647 w 636"/>
                  <a:gd name="T61" fmla="*/ 2147483647 h 649"/>
                  <a:gd name="T62" fmla="*/ 2147483647 w 636"/>
                  <a:gd name="T63" fmla="*/ 2147483647 h 649"/>
                  <a:gd name="T64" fmla="*/ 2147483647 w 636"/>
                  <a:gd name="T65" fmla="*/ 2147483647 h 649"/>
                  <a:gd name="T66" fmla="*/ 2147483647 w 636"/>
                  <a:gd name="T67" fmla="*/ 2147483647 h 649"/>
                  <a:gd name="T68" fmla="*/ 0 w 636"/>
                  <a:gd name="T69" fmla="*/ 2147483647 h 64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6"/>
                  <a:gd name="T106" fmla="*/ 0 h 649"/>
                  <a:gd name="T107" fmla="*/ 636 w 636"/>
                  <a:gd name="T108" fmla="*/ 649 h 64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6" h="649">
                    <a:moveTo>
                      <a:pt x="0" y="205"/>
                    </a:moveTo>
                    <a:lnTo>
                      <a:pt x="13" y="234"/>
                    </a:lnTo>
                    <a:lnTo>
                      <a:pt x="36" y="245"/>
                    </a:lnTo>
                    <a:lnTo>
                      <a:pt x="53" y="233"/>
                    </a:lnTo>
                    <a:lnTo>
                      <a:pt x="53" y="260"/>
                    </a:lnTo>
                    <a:lnTo>
                      <a:pt x="67" y="260"/>
                    </a:lnTo>
                    <a:lnTo>
                      <a:pt x="87" y="261"/>
                    </a:lnTo>
                    <a:lnTo>
                      <a:pt x="136" y="238"/>
                    </a:lnTo>
                    <a:lnTo>
                      <a:pt x="140" y="275"/>
                    </a:lnTo>
                    <a:lnTo>
                      <a:pt x="213" y="303"/>
                    </a:lnTo>
                    <a:lnTo>
                      <a:pt x="223" y="346"/>
                    </a:lnTo>
                    <a:lnTo>
                      <a:pt x="252" y="349"/>
                    </a:lnTo>
                    <a:lnTo>
                      <a:pt x="262" y="378"/>
                    </a:lnTo>
                    <a:lnTo>
                      <a:pt x="256" y="411"/>
                    </a:lnTo>
                    <a:lnTo>
                      <a:pt x="260" y="444"/>
                    </a:lnTo>
                    <a:lnTo>
                      <a:pt x="293" y="449"/>
                    </a:lnTo>
                    <a:lnTo>
                      <a:pt x="299" y="472"/>
                    </a:lnTo>
                    <a:lnTo>
                      <a:pt x="315" y="476"/>
                    </a:lnTo>
                    <a:lnTo>
                      <a:pt x="312" y="504"/>
                    </a:lnTo>
                    <a:lnTo>
                      <a:pt x="326" y="506"/>
                    </a:lnTo>
                    <a:lnTo>
                      <a:pt x="328" y="530"/>
                    </a:lnTo>
                    <a:lnTo>
                      <a:pt x="264" y="585"/>
                    </a:lnTo>
                    <a:lnTo>
                      <a:pt x="276" y="581"/>
                    </a:lnTo>
                    <a:lnTo>
                      <a:pt x="326" y="616"/>
                    </a:lnTo>
                    <a:lnTo>
                      <a:pt x="335" y="630"/>
                    </a:lnTo>
                    <a:lnTo>
                      <a:pt x="331" y="648"/>
                    </a:lnTo>
                    <a:lnTo>
                      <a:pt x="409" y="552"/>
                    </a:lnTo>
                    <a:lnTo>
                      <a:pt x="413" y="502"/>
                    </a:lnTo>
                    <a:lnTo>
                      <a:pt x="475" y="459"/>
                    </a:lnTo>
                    <a:lnTo>
                      <a:pt x="515" y="459"/>
                    </a:lnTo>
                    <a:lnTo>
                      <a:pt x="531" y="442"/>
                    </a:lnTo>
                    <a:lnTo>
                      <a:pt x="563" y="369"/>
                    </a:lnTo>
                    <a:lnTo>
                      <a:pt x="567" y="297"/>
                    </a:lnTo>
                    <a:lnTo>
                      <a:pt x="629" y="228"/>
                    </a:lnTo>
                    <a:lnTo>
                      <a:pt x="635" y="198"/>
                    </a:lnTo>
                    <a:lnTo>
                      <a:pt x="625" y="168"/>
                    </a:lnTo>
                    <a:lnTo>
                      <a:pt x="599" y="164"/>
                    </a:lnTo>
                    <a:lnTo>
                      <a:pt x="559" y="133"/>
                    </a:lnTo>
                    <a:lnTo>
                      <a:pt x="478" y="126"/>
                    </a:lnTo>
                    <a:lnTo>
                      <a:pt x="471" y="108"/>
                    </a:lnTo>
                    <a:lnTo>
                      <a:pt x="435" y="94"/>
                    </a:lnTo>
                    <a:lnTo>
                      <a:pt x="420" y="94"/>
                    </a:lnTo>
                    <a:lnTo>
                      <a:pt x="399" y="122"/>
                    </a:lnTo>
                    <a:lnTo>
                      <a:pt x="399" y="113"/>
                    </a:lnTo>
                    <a:lnTo>
                      <a:pt x="364" y="117"/>
                    </a:lnTo>
                    <a:lnTo>
                      <a:pt x="378" y="112"/>
                    </a:lnTo>
                    <a:lnTo>
                      <a:pt x="365" y="90"/>
                    </a:lnTo>
                    <a:lnTo>
                      <a:pt x="390" y="58"/>
                    </a:lnTo>
                    <a:lnTo>
                      <a:pt x="364" y="18"/>
                    </a:lnTo>
                    <a:lnTo>
                      <a:pt x="339" y="49"/>
                    </a:lnTo>
                    <a:lnTo>
                      <a:pt x="316" y="48"/>
                    </a:lnTo>
                    <a:lnTo>
                      <a:pt x="283" y="52"/>
                    </a:lnTo>
                    <a:lnTo>
                      <a:pt x="235" y="59"/>
                    </a:lnTo>
                    <a:lnTo>
                      <a:pt x="227" y="43"/>
                    </a:lnTo>
                    <a:lnTo>
                      <a:pt x="230" y="12"/>
                    </a:lnTo>
                    <a:lnTo>
                      <a:pt x="215" y="0"/>
                    </a:lnTo>
                    <a:lnTo>
                      <a:pt x="176" y="20"/>
                    </a:lnTo>
                    <a:lnTo>
                      <a:pt x="148" y="13"/>
                    </a:lnTo>
                    <a:lnTo>
                      <a:pt x="156" y="44"/>
                    </a:lnTo>
                    <a:lnTo>
                      <a:pt x="171" y="48"/>
                    </a:lnTo>
                    <a:lnTo>
                      <a:pt x="132" y="70"/>
                    </a:lnTo>
                    <a:lnTo>
                      <a:pt x="113" y="62"/>
                    </a:lnTo>
                    <a:lnTo>
                      <a:pt x="103" y="51"/>
                    </a:lnTo>
                    <a:lnTo>
                      <a:pt x="64" y="56"/>
                    </a:lnTo>
                    <a:lnTo>
                      <a:pt x="76" y="74"/>
                    </a:lnTo>
                    <a:lnTo>
                      <a:pt x="62" y="75"/>
                    </a:lnTo>
                    <a:lnTo>
                      <a:pt x="70" y="103"/>
                    </a:lnTo>
                    <a:lnTo>
                      <a:pt x="63" y="151"/>
                    </a:lnTo>
                    <a:lnTo>
                      <a:pt x="22" y="167"/>
                    </a:lnTo>
                    <a:lnTo>
                      <a:pt x="0" y="20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0" name="Freeform 773"/>
              <p:cNvSpPr>
                <a:spLocks/>
              </p:cNvSpPr>
              <p:nvPr/>
            </p:nvSpPr>
            <p:spPr bwMode="auto">
              <a:xfrm>
                <a:off x="7269493" y="4307382"/>
                <a:ext cx="175851" cy="1008656"/>
              </a:xfrm>
              <a:custGeom>
                <a:avLst/>
                <a:gdLst>
                  <a:gd name="T0" fmla="*/ 0 w 135"/>
                  <a:gd name="T1" fmla="*/ 2147483647 h 680"/>
                  <a:gd name="T2" fmla="*/ 2147483647 w 135"/>
                  <a:gd name="T3" fmla="*/ 2147483647 h 680"/>
                  <a:gd name="T4" fmla="*/ 2147483647 w 135"/>
                  <a:gd name="T5" fmla="*/ 2147483647 h 680"/>
                  <a:gd name="T6" fmla="*/ 2147483647 w 135"/>
                  <a:gd name="T7" fmla="*/ 2147483647 h 680"/>
                  <a:gd name="T8" fmla="*/ 2147483647 w 135"/>
                  <a:gd name="T9" fmla="*/ 2147483647 h 680"/>
                  <a:gd name="T10" fmla="*/ 2147483647 w 135"/>
                  <a:gd name="T11" fmla="*/ 2147483647 h 680"/>
                  <a:gd name="T12" fmla="*/ 2147483647 w 135"/>
                  <a:gd name="T13" fmla="*/ 2147483647 h 680"/>
                  <a:gd name="T14" fmla="*/ 2147483647 w 135"/>
                  <a:gd name="T15" fmla="*/ 2147483647 h 680"/>
                  <a:gd name="T16" fmla="*/ 2147483647 w 135"/>
                  <a:gd name="T17" fmla="*/ 2147483647 h 680"/>
                  <a:gd name="T18" fmla="*/ 2147483647 w 135"/>
                  <a:gd name="T19" fmla="*/ 2147483647 h 680"/>
                  <a:gd name="T20" fmla="*/ 2147483647 w 135"/>
                  <a:gd name="T21" fmla="*/ 2147483647 h 680"/>
                  <a:gd name="T22" fmla="*/ 2147483647 w 135"/>
                  <a:gd name="T23" fmla="*/ 2147483647 h 680"/>
                  <a:gd name="T24" fmla="*/ 2147483647 w 135"/>
                  <a:gd name="T25" fmla="*/ 0 h 680"/>
                  <a:gd name="T26" fmla="*/ 2147483647 w 135"/>
                  <a:gd name="T27" fmla="*/ 2147483647 h 680"/>
                  <a:gd name="T28" fmla="*/ 2147483647 w 135"/>
                  <a:gd name="T29" fmla="*/ 2147483647 h 680"/>
                  <a:gd name="T30" fmla="*/ 2147483647 w 135"/>
                  <a:gd name="T31" fmla="*/ 2147483647 h 680"/>
                  <a:gd name="T32" fmla="*/ 2147483647 w 135"/>
                  <a:gd name="T33" fmla="*/ 2147483647 h 680"/>
                  <a:gd name="T34" fmla="*/ 2147483647 w 135"/>
                  <a:gd name="T35" fmla="*/ 2147483647 h 680"/>
                  <a:gd name="T36" fmla="*/ 2147483647 w 135"/>
                  <a:gd name="T37" fmla="*/ 2147483647 h 680"/>
                  <a:gd name="T38" fmla="*/ 2147483647 w 135"/>
                  <a:gd name="T39" fmla="*/ 2147483647 h 680"/>
                  <a:gd name="T40" fmla="*/ 2147483647 w 135"/>
                  <a:gd name="T41" fmla="*/ 2147483647 h 680"/>
                  <a:gd name="T42" fmla="*/ 2147483647 w 135"/>
                  <a:gd name="T43" fmla="*/ 2147483647 h 680"/>
                  <a:gd name="T44" fmla="*/ 2147483647 w 135"/>
                  <a:gd name="T45" fmla="*/ 2147483647 h 680"/>
                  <a:gd name="T46" fmla="*/ 2147483647 w 135"/>
                  <a:gd name="T47" fmla="*/ 2147483647 h 680"/>
                  <a:gd name="T48" fmla="*/ 2147483647 w 135"/>
                  <a:gd name="T49" fmla="*/ 2147483647 h 680"/>
                  <a:gd name="T50" fmla="*/ 2147483647 w 135"/>
                  <a:gd name="T51" fmla="*/ 2147483647 h 680"/>
                  <a:gd name="T52" fmla="*/ 2147483647 w 135"/>
                  <a:gd name="T53" fmla="*/ 2147483647 h 680"/>
                  <a:gd name="T54" fmla="*/ 2147483647 w 135"/>
                  <a:gd name="T55" fmla="*/ 2147483647 h 680"/>
                  <a:gd name="T56" fmla="*/ 2147483647 w 135"/>
                  <a:gd name="T57" fmla="*/ 2147483647 h 680"/>
                  <a:gd name="T58" fmla="*/ 2147483647 w 135"/>
                  <a:gd name="T59" fmla="*/ 2147483647 h 680"/>
                  <a:gd name="T60" fmla="*/ 2147483647 w 135"/>
                  <a:gd name="T61" fmla="*/ 2147483647 h 680"/>
                  <a:gd name="T62" fmla="*/ 2147483647 w 135"/>
                  <a:gd name="T63" fmla="*/ 2147483647 h 680"/>
                  <a:gd name="T64" fmla="*/ 2147483647 w 135"/>
                  <a:gd name="T65" fmla="*/ 2147483647 h 680"/>
                  <a:gd name="T66" fmla="*/ 2147483647 w 135"/>
                  <a:gd name="T67" fmla="*/ 2147483647 h 680"/>
                  <a:gd name="T68" fmla="*/ 2147483647 w 135"/>
                  <a:gd name="T69" fmla="*/ 2147483647 h 680"/>
                  <a:gd name="T70" fmla="*/ 2147483647 w 135"/>
                  <a:gd name="T71" fmla="*/ 2147483647 h 680"/>
                  <a:gd name="T72" fmla="*/ 2147483647 w 135"/>
                  <a:gd name="T73" fmla="*/ 2147483647 h 680"/>
                  <a:gd name="T74" fmla="*/ 2147483647 w 135"/>
                  <a:gd name="T75" fmla="*/ 2147483647 h 680"/>
                  <a:gd name="T76" fmla="*/ 2147483647 w 135"/>
                  <a:gd name="T77" fmla="*/ 2147483647 h 680"/>
                  <a:gd name="T78" fmla="*/ 2147483647 w 135"/>
                  <a:gd name="T79" fmla="*/ 2147483647 h 680"/>
                  <a:gd name="T80" fmla="*/ 2147483647 w 135"/>
                  <a:gd name="T81" fmla="*/ 2147483647 h 680"/>
                  <a:gd name="T82" fmla="*/ 2147483647 w 135"/>
                  <a:gd name="T83" fmla="*/ 2147483647 h 680"/>
                  <a:gd name="T84" fmla="*/ 2147483647 w 135"/>
                  <a:gd name="T85" fmla="*/ 2147483647 h 680"/>
                  <a:gd name="T86" fmla="*/ 2147483647 w 135"/>
                  <a:gd name="T87" fmla="*/ 2147483647 h 680"/>
                  <a:gd name="T88" fmla="*/ 2147483647 w 135"/>
                  <a:gd name="T89" fmla="*/ 2147483647 h 680"/>
                  <a:gd name="T90" fmla="*/ 2147483647 w 135"/>
                  <a:gd name="T91" fmla="*/ 2147483647 h 680"/>
                  <a:gd name="T92" fmla="*/ 2147483647 w 135"/>
                  <a:gd name="T93" fmla="*/ 2147483647 h 680"/>
                  <a:gd name="T94" fmla="*/ 0 w 135"/>
                  <a:gd name="T95" fmla="*/ 2147483647 h 68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680"/>
                  <a:gd name="T146" fmla="*/ 135 w 135"/>
                  <a:gd name="T147" fmla="*/ 680 h 680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680">
                    <a:moveTo>
                      <a:pt x="0" y="530"/>
                    </a:moveTo>
                    <a:lnTo>
                      <a:pt x="10" y="511"/>
                    </a:lnTo>
                    <a:lnTo>
                      <a:pt x="28" y="525"/>
                    </a:lnTo>
                    <a:lnTo>
                      <a:pt x="45" y="491"/>
                    </a:lnTo>
                    <a:lnTo>
                      <a:pt x="38" y="477"/>
                    </a:lnTo>
                    <a:lnTo>
                      <a:pt x="53" y="429"/>
                    </a:lnTo>
                    <a:lnTo>
                      <a:pt x="28" y="425"/>
                    </a:lnTo>
                    <a:lnTo>
                      <a:pt x="32" y="348"/>
                    </a:lnTo>
                    <a:lnTo>
                      <a:pt x="65" y="267"/>
                    </a:lnTo>
                    <a:lnTo>
                      <a:pt x="64" y="198"/>
                    </a:lnTo>
                    <a:lnTo>
                      <a:pt x="88" y="68"/>
                    </a:lnTo>
                    <a:lnTo>
                      <a:pt x="80" y="12"/>
                    </a:lnTo>
                    <a:lnTo>
                      <a:pt x="96" y="0"/>
                    </a:lnTo>
                    <a:lnTo>
                      <a:pt x="112" y="29"/>
                    </a:lnTo>
                    <a:lnTo>
                      <a:pt x="123" y="90"/>
                    </a:lnTo>
                    <a:lnTo>
                      <a:pt x="134" y="91"/>
                    </a:lnTo>
                    <a:lnTo>
                      <a:pt x="132" y="112"/>
                    </a:lnTo>
                    <a:lnTo>
                      <a:pt x="115" y="120"/>
                    </a:lnTo>
                    <a:lnTo>
                      <a:pt x="115" y="159"/>
                    </a:lnTo>
                    <a:lnTo>
                      <a:pt x="96" y="182"/>
                    </a:lnTo>
                    <a:lnTo>
                      <a:pt x="81" y="237"/>
                    </a:lnTo>
                    <a:lnTo>
                      <a:pt x="92" y="290"/>
                    </a:lnTo>
                    <a:lnTo>
                      <a:pt x="72" y="334"/>
                    </a:lnTo>
                    <a:lnTo>
                      <a:pt x="57" y="446"/>
                    </a:lnTo>
                    <a:lnTo>
                      <a:pt x="68" y="487"/>
                    </a:lnTo>
                    <a:lnTo>
                      <a:pt x="57" y="491"/>
                    </a:lnTo>
                    <a:lnTo>
                      <a:pt x="62" y="526"/>
                    </a:lnTo>
                    <a:lnTo>
                      <a:pt x="36" y="602"/>
                    </a:lnTo>
                    <a:lnTo>
                      <a:pt x="38" y="614"/>
                    </a:lnTo>
                    <a:lnTo>
                      <a:pt x="52" y="610"/>
                    </a:lnTo>
                    <a:lnTo>
                      <a:pt x="57" y="639"/>
                    </a:lnTo>
                    <a:lnTo>
                      <a:pt x="115" y="645"/>
                    </a:lnTo>
                    <a:lnTo>
                      <a:pt x="76" y="656"/>
                    </a:lnTo>
                    <a:lnTo>
                      <a:pt x="72" y="679"/>
                    </a:lnTo>
                    <a:lnTo>
                      <a:pt x="54" y="672"/>
                    </a:lnTo>
                    <a:lnTo>
                      <a:pt x="73" y="658"/>
                    </a:lnTo>
                    <a:lnTo>
                      <a:pt x="45" y="652"/>
                    </a:lnTo>
                    <a:lnTo>
                      <a:pt x="41" y="629"/>
                    </a:lnTo>
                    <a:lnTo>
                      <a:pt x="34" y="639"/>
                    </a:lnTo>
                    <a:lnTo>
                      <a:pt x="24" y="618"/>
                    </a:lnTo>
                    <a:lnTo>
                      <a:pt x="29" y="611"/>
                    </a:lnTo>
                    <a:lnTo>
                      <a:pt x="16" y="600"/>
                    </a:lnTo>
                    <a:lnTo>
                      <a:pt x="28" y="588"/>
                    </a:lnTo>
                    <a:lnTo>
                      <a:pt x="17" y="556"/>
                    </a:lnTo>
                    <a:lnTo>
                      <a:pt x="37" y="558"/>
                    </a:lnTo>
                    <a:lnTo>
                      <a:pt x="17" y="542"/>
                    </a:lnTo>
                    <a:lnTo>
                      <a:pt x="21" y="529"/>
                    </a:lnTo>
                    <a:lnTo>
                      <a:pt x="0" y="53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21" name="Freeform 785"/>
              <p:cNvSpPr>
                <a:spLocks/>
              </p:cNvSpPr>
              <p:nvPr/>
            </p:nvSpPr>
            <p:spPr bwMode="auto">
              <a:xfrm>
                <a:off x="7199815" y="3591340"/>
                <a:ext cx="255482" cy="399813"/>
              </a:xfrm>
              <a:custGeom>
                <a:avLst/>
                <a:gdLst>
                  <a:gd name="T0" fmla="*/ 0 w 195"/>
                  <a:gd name="T1" fmla="*/ 2147483647 h 269"/>
                  <a:gd name="T2" fmla="*/ 2147483647 w 195"/>
                  <a:gd name="T3" fmla="*/ 2147483647 h 269"/>
                  <a:gd name="T4" fmla="*/ 2147483647 w 195"/>
                  <a:gd name="T5" fmla="*/ 2147483647 h 269"/>
                  <a:gd name="T6" fmla="*/ 2147483647 w 195"/>
                  <a:gd name="T7" fmla="*/ 2147483647 h 269"/>
                  <a:gd name="T8" fmla="*/ 2147483647 w 195"/>
                  <a:gd name="T9" fmla="*/ 2147483647 h 269"/>
                  <a:gd name="T10" fmla="*/ 2147483647 w 195"/>
                  <a:gd name="T11" fmla="*/ 2147483647 h 269"/>
                  <a:gd name="T12" fmla="*/ 2147483647 w 195"/>
                  <a:gd name="T13" fmla="*/ 2147483647 h 269"/>
                  <a:gd name="T14" fmla="*/ 2147483647 w 195"/>
                  <a:gd name="T15" fmla="*/ 2147483647 h 269"/>
                  <a:gd name="T16" fmla="*/ 2147483647 w 195"/>
                  <a:gd name="T17" fmla="*/ 2147483647 h 269"/>
                  <a:gd name="T18" fmla="*/ 2147483647 w 195"/>
                  <a:gd name="T19" fmla="*/ 2147483647 h 269"/>
                  <a:gd name="T20" fmla="*/ 2147483647 w 195"/>
                  <a:gd name="T21" fmla="*/ 2147483647 h 269"/>
                  <a:gd name="T22" fmla="*/ 2147483647 w 195"/>
                  <a:gd name="T23" fmla="*/ 2147483647 h 269"/>
                  <a:gd name="T24" fmla="*/ 2147483647 w 195"/>
                  <a:gd name="T25" fmla="*/ 2147483647 h 269"/>
                  <a:gd name="T26" fmla="*/ 2147483647 w 195"/>
                  <a:gd name="T27" fmla="*/ 2147483647 h 269"/>
                  <a:gd name="T28" fmla="*/ 2147483647 w 195"/>
                  <a:gd name="T29" fmla="*/ 2147483647 h 269"/>
                  <a:gd name="T30" fmla="*/ 2147483647 w 195"/>
                  <a:gd name="T31" fmla="*/ 2147483647 h 269"/>
                  <a:gd name="T32" fmla="*/ 2147483647 w 195"/>
                  <a:gd name="T33" fmla="*/ 2147483647 h 269"/>
                  <a:gd name="T34" fmla="*/ 2147483647 w 195"/>
                  <a:gd name="T35" fmla="*/ 2147483647 h 269"/>
                  <a:gd name="T36" fmla="*/ 2147483647 w 195"/>
                  <a:gd name="T37" fmla="*/ 2147483647 h 269"/>
                  <a:gd name="T38" fmla="*/ 2147483647 w 195"/>
                  <a:gd name="T39" fmla="*/ 2147483647 h 269"/>
                  <a:gd name="T40" fmla="*/ 2147483647 w 195"/>
                  <a:gd name="T41" fmla="*/ 0 h 269"/>
                  <a:gd name="T42" fmla="*/ 2147483647 w 195"/>
                  <a:gd name="T43" fmla="*/ 2147483647 h 269"/>
                  <a:gd name="T44" fmla="*/ 2147483647 w 195"/>
                  <a:gd name="T45" fmla="*/ 2147483647 h 269"/>
                  <a:gd name="T46" fmla="*/ 2147483647 w 195"/>
                  <a:gd name="T47" fmla="*/ 2147483647 h 269"/>
                  <a:gd name="T48" fmla="*/ 2147483647 w 195"/>
                  <a:gd name="T49" fmla="*/ 2147483647 h 269"/>
                  <a:gd name="T50" fmla="*/ 2147483647 w 195"/>
                  <a:gd name="T51" fmla="*/ 2147483647 h 269"/>
                  <a:gd name="T52" fmla="*/ 2147483647 w 195"/>
                  <a:gd name="T53" fmla="*/ 2147483647 h 269"/>
                  <a:gd name="T54" fmla="*/ 0 w 195"/>
                  <a:gd name="T55" fmla="*/ 2147483647 h 26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95"/>
                  <a:gd name="T85" fmla="*/ 0 h 269"/>
                  <a:gd name="T86" fmla="*/ 195 w 195"/>
                  <a:gd name="T87" fmla="*/ 269 h 26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95" h="269">
                    <a:moveTo>
                      <a:pt x="0" y="177"/>
                    </a:moveTo>
                    <a:lnTo>
                      <a:pt x="22" y="197"/>
                    </a:lnTo>
                    <a:lnTo>
                      <a:pt x="57" y="202"/>
                    </a:lnTo>
                    <a:lnTo>
                      <a:pt x="92" y="238"/>
                    </a:lnTo>
                    <a:lnTo>
                      <a:pt x="140" y="241"/>
                    </a:lnTo>
                    <a:lnTo>
                      <a:pt x="133" y="261"/>
                    </a:lnTo>
                    <a:lnTo>
                      <a:pt x="144" y="268"/>
                    </a:lnTo>
                    <a:lnTo>
                      <a:pt x="150" y="220"/>
                    </a:lnTo>
                    <a:lnTo>
                      <a:pt x="142" y="192"/>
                    </a:lnTo>
                    <a:lnTo>
                      <a:pt x="157" y="191"/>
                    </a:lnTo>
                    <a:lnTo>
                      <a:pt x="145" y="173"/>
                    </a:lnTo>
                    <a:lnTo>
                      <a:pt x="184" y="168"/>
                    </a:lnTo>
                    <a:lnTo>
                      <a:pt x="194" y="179"/>
                    </a:lnTo>
                    <a:lnTo>
                      <a:pt x="179" y="156"/>
                    </a:lnTo>
                    <a:lnTo>
                      <a:pt x="184" y="99"/>
                    </a:lnTo>
                    <a:lnTo>
                      <a:pt x="152" y="102"/>
                    </a:lnTo>
                    <a:lnTo>
                      <a:pt x="142" y="88"/>
                    </a:lnTo>
                    <a:lnTo>
                      <a:pt x="110" y="84"/>
                    </a:lnTo>
                    <a:lnTo>
                      <a:pt x="90" y="52"/>
                    </a:lnTo>
                    <a:lnTo>
                      <a:pt x="121" y="10"/>
                    </a:lnTo>
                    <a:lnTo>
                      <a:pt x="117" y="0"/>
                    </a:lnTo>
                    <a:lnTo>
                      <a:pt x="61" y="22"/>
                    </a:lnTo>
                    <a:lnTo>
                      <a:pt x="32" y="71"/>
                    </a:lnTo>
                    <a:lnTo>
                      <a:pt x="22" y="60"/>
                    </a:lnTo>
                    <a:lnTo>
                      <a:pt x="14" y="83"/>
                    </a:lnTo>
                    <a:lnTo>
                      <a:pt x="22" y="137"/>
                    </a:lnTo>
                    <a:lnTo>
                      <a:pt x="29" y="137"/>
                    </a:lnTo>
                    <a:lnTo>
                      <a:pt x="0" y="17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7" name="그룹 356"/>
            <p:cNvGrpSpPr/>
            <p:nvPr/>
          </p:nvGrpSpPr>
          <p:grpSpPr>
            <a:xfrm>
              <a:off x="4868063" y="1609882"/>
              <a:ext cx="2715764" cy="1702752"/>
              <a:chOff x="4878911" y="1778083"/>
              <a:chExt cx="2815278" cy="1765147"/>
            </a:xfrm>
            <a:grpFill/>
          </p:grpSpPr>
          <p:sp>
            <p:nvSpPr>
              <p:cNvPr id="802" name="Freeform 906"/>
              <p:cNvSpPr>
                <a:spLocks/>
              </p:cNvSpPr>
              <p:nvPr/>
            </p:nvSpPr>
            <p:spPr bwMode="auto">
              <a:xfrm>
                <a:off x="4878911" y="2035223"/>
                <a:ext cx="64700" cy="29861"/>
              </a:xfrm>
              <a:custGeom>
                <a:avLst/>
                <a:gdLst>
                  <a:gd name="T0" fmla="*/ 0 w 51"/>
                  <a:gd name="T1" fmla="*/ 2147483647 h 23"/>
                  <a:gd name="T2" fmla="*/ 2147483647 w 51"/>
                  <a:gd name="T3" fmla="*/ 0 h 23"/>
                  <a:gd name="T4" fmla="*/ 2147483647 w 51"/>
                  <a:gd name="T5" fmla="*/ 2147483647 h 23"/>
                  <a:gd name="T6" fmla="*/ 2147483647 w 51"/>
                  <a:gd name="T7" fmla="*/ 2147483647 h 23"/>
                  <a:gd name="T8" fmla="*/ 0 w 51"/>
                  <a:gd name="T9" fmla="*/ 2147483647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0" y="6"/>
                    </a:moveTo>
                    <a:lnTo>
                      <a:pt x="31" y="0"/>
                    </a:lnTo>
                    <a:lnTo>
                      <a:pt x="50" y="10"/>
                    </a:lnTo>
                    <a:lnTo>
                      <a:pt x="40" y="22"/>
                    </a:lnTo>
                    <a:lnTo>
                      <a:pt x="0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3" name="Freeform 753"/>
              <p:cNvSpPr>
                <a:spLocks/>
              </p:cNvSpPr>
              <p:nvPr/>
            </p:nvSpPr>
            <p:spPr bwMode="auto">
              <a:xfrm>
                <a:off x="5884248" y="1778083"/>
                <a:ext cx="1809941" cy="1048472"/>
              </a:xfrm>
              <a:custGeom>
                <a:avLst/>
                <a:gdLst>
                  <a:gd name="T0" fmla="*/ 2147483647 w 1394"/>
                  <a:gd name="T1" fmla="*/ 2147483647 h 709"/>
                  <a:gd name="T2" fmla="*/ 2147483647 w 1394"/>
                  <a:gd name="T3" fmla="*/ 2147483647 h 709"/>
                  <a:gd name="T4" fmla="*/ 2147483647 w 1394"/>
                  <a:gd name="T5" fmla="*/ 2147483647 h 709"/>
                  <a:gd name="T6" fmla="*/ 2147483647 w 1394"/>
                  <a:gd name="T7" fmla="*/ 2147483647 h 709"/>
                  <a:gd name="T8" fmla="*/ 2147483647 w 1394"/>
                  <a:gd name="T9" fmla="*/ 2147483647 h 709"/>
                  <a:gd name="T10" fmla="*/ 2147483647 w 1394"/>
                  <a:gd name="T11" fmla="*/ 2147483647 h 709"/>
                  <a:gd name="T12" fmla="*/ 2147483647 w 1394"/>
                  <a:gd name="T13" fmla="*/ 2147483647 h 709"/>
                  <a:gd name="T14" fmla="*/ 2147483647 w 1394"/>
                  <a:gd name="T15" fmla="*/ 2147483647 h 709"/>
                  <a:gd name="T16" fmla="*/ 2147483647 w 1394"/>
                  <a:gd name="T17" fmla="*/ 2147483647 h 709"/>
                  <a:gd name="T18" fmla="*/ 2147483647 w 1394"/>
                  <a:gd name="T19" fmla="*/ 2147483647 h 709"/>
                  <a:gd name="T20" fmla="*/ 2147483647 w 1394"/>
                  <a:gd name="T21" fmla="*/ 2147483647 h 709"/>
                  <a:gd name="T22" fmla="*/ 2147483647 w 1394"/>
                  <a:gd name="T23" fmla="*/ 2147483647 h 709"/>
                  <a:gd name="T24" fmla="*/ 2147483647 w 1394"/>
                  <a:gd name="T25" fmla="*/ 0 h 709"/>
                  <a:gd name="T26" fmla="*/ 2147483647 w 1394"/>
                  <a:gd name="T27" fmla="*/ 2147483647 h 709"/>
                  <a:gd name="T28" fmla="*/ 2147483647 w 1394"/>
                  <a:gd name="T29" fmla="*/ 2147483647 h 709"/>
                  <a:gd name="T30" fmla="*/ 2147483647 w 1394"/>
                  <a:gd name="T31" fmla="*/ 2147483647 h 709"/>
                  <a:gd name="T32" fmla="*/ 2147483647 w 1394"/>
                  <a:gd name="T33" fmla="*/ 2147483647 h 709"/>
                  <a:gd name="T34" fmla="*/ 2147483647 w 1394"/>
                  <a:gd name="T35" fmla="*/ 2147483647 h 709"/>
                  <a:gd name="T36" fmla="*/ 2147483647 w 1394"/>
                  <a:gd name="T37" fmla="*/ 2147483647 h 709"/>
                  <a:gd name="T38" fmla="*/ 2147483647 w 1394"/>
                  <a:gd name="T39" fmla="*/ 2147483647 h 709"/>
                  <a:gd name="T40" fmla="*/ 2147483647 w 1394"/>
                  <a:gd name="T41" fmla="*/ 2147483647 h 709"/>
                  <a:gd name="T42" fmla="*/ 2147483647 w 1394"/>
                  <a:gd name="T43" fmla="*/ 2147483647 h 709"/>
                  <a:gd name="T44" fmla="*/ 2147483647 w 1394"/>
                  <a:gd name="T45" fmla="*/ 2147483647 h 709"/>
                  <a:gd name="T46" fmla="*/ 2147483647 w 1394"/>
                  <a:gd name="T47" fmla="*/ 2147483647 h 709"/>
                  <a:gd name="T48" fmla="*/ 2147483647 w 1394"/>
                  <a:gd name="T49" fmla="*/ 2147483647 h 709"/>
                  <a:gd name="T50" fmla="*/ 2147483647 w 1394"/>
                  <a:gd name="T51" fmla="*/ 2147483647 h 709"/>
                  <a:gd name="T52" fmla="*/ 2147483647 w 1394"/>
                  <a:gd name="T53" fmla="*/ 2147483647 h 709"/>
                  <a:gd name="T54" fmla="*/ 2147483647 w 1394"/>
                  <a:gd name="T55" fmla="*/ 2147483647 h 709"/>
                  <a:gd name="T56" fmla="*/ 2147483647 w 1394"/>
                  <a:gd name="T57" fmla="*/ 2147483647 h 709"/>
                  <a:gd name="T58" fmla="*/ 2147483647 w 1394"/>
                  <a:gd name="T59" fmla="*/ 2147483647 h 709"/>
                  <a:gd name="T60" fmla="*/ 2147483647 w 1394"/>
                  <a:gd name="T61" fmla="*/ 2147483647 h 709"/>
                  <a:gd name="T62" fmla="*/ 2147483647 w 1394"/>
                  <a:gd name="T63" fmla="*/ 2147483647 h 709"/>
                  <a:gd name="T64" fmla="*/ 2147483647 w 1394"/>
                  <a:gd name="T65" fmla="*/ 2147483647 h 709"/>
                  <a:gd name="T66" fmla="*/ 2147483647 w 1394"/>
                  <a:gd name="T67" fmla="*/ 2147483647 h 709"/>
                  <a:gd name="T68" fmla="*/ 2147483647 w 1394"/>
                  <a:gd name="T69" fmla="*/ 2147483647 h 709"/>
                  <a:gd name="T70" fmla="*/ 2147483647 w 1394"/>
                  <a:gd name="T71" fmla="*/ 2147483647 h 709"/>
                  <a:gd name="T72" fmla="*/ 2147483647 w 1394"/>
                  <a:gd name="T73" fmla="*/ 2147483647 h 709"/>
                  <a:gd name="T74" fmla="*/ 2147483647 w 1394"/>
                  <a:gd name="T75" fmla="*/ 2147483647 h 709"/>
                  <a:gd name="T76" fmla="*/ 2147483647 w 1394"/>
                  <a:gd name="T77" fmla="*/ 2147483647 h 709"/>
                  <a:gd name="T78" fmla="*/ 2147483647 w 1394"/>
                  <a:gd name="T79" fmla="*/ 2147483647 h 709"/>
                  <a:gd name="T80" fmla="*/ 2147483647 w 1394"/>
                  <a:gd name="T81" fmla="*/ 2147483647 h 709"/>
                  <a:gd name="T82" fmla="*/ 2147483647 w 1394"/>
                  <a:gd name="T83" fmla="*/ 2147483647 h 709"/>
                  <a:gd name="T84" fmla="*/ 2147483647 w 1394"/>
                  <a:gd name="T85" fmla="*/ 2147483647 h 709"/>
                  <a:gd name="T86" fmla="*/ 2147483647 w 1394"/>
                  <a:gd name="T87" fmla="*/ 2147483647 h 709"/>
                  <a:gd name="T88" fmla="*/ 2147483647 w 1394"/>
                  <a:gd name="T89" fmla="*/ 2147483647 h 709"/>
                  <a:gd name="T90" fmla="*/ 2147483647 w 1394"/>
                  <a:gd name="T91" fmla="*/ 2147483647 h 709"/>
                  <a:gd name="T92" fmla="*/ 2147483647 w 1394"/>
                  <a:gd name="T93" fmla="*/ 2147483647 h 709"/>
                  <a:gd name="T94" fmla="*/ 2147483647 w 1394"/>
                  <a:gd name="T95" fmla="*/ 2147483647 h 709"/>
                  <a:gd name="T96" fmla="*/ 2147483647 w 1394"/>
                  <a:gd name="T97" fmla="*/ 2147483647 h 709"/>
                  <a:gd name="T98" fmla="*/ 2147483647 w 1394"/>
                  <a:gd name="T99" fmla="*/ 2147483647 h 709"/>
                  <a:gd name="T100" fmla="*/ 2147483647 w 1394"/>
                  <a:gd name="T101" fmla="*/ 2147483647 h 709"/>
                  <a:gd name="T102" fmla="*/ 2147483647 w 1394"/>
                  <a:gd name="T103" fmla="*/ 2147483647 h 709"/>
                  <a:gd name="T104" fmla="*/ 2147483647 w 1394"/>
                  <a:gd name="T105" fmla="*/ 2147483647 h 709"/>
                  <a:gd name="T106" fmla="*/ 2147483647 w 1394"/>
                  <a:gd name="T107" fmla="*/ 2147483647 h 709"/>
                  <a:gd name="T108" fmla="*/ 2147483647 w 1394"/>
                  <a:gd name="T109" fmla="*/ 2147483647 h 709"/>
                  <a:gd name="T110" fmla="*/ 2147483647 w 1394"/>
                  <a:gd name="T111" fmla="*/ 2147483647 h 709"/>
                  <a:gd name="T112" fmla="*/ 2147483647 w 1394"/>
                  <a:gd name="T113" fmla="*/ 2147483647 h 709"/>
                  <a:gd name="T114" fmla="*/ 2147483647 w 1394"/>
                  <a:gd name="T115" fmla="*/ 2147483647 h 709"/>
                  <a:gd name="T116" fmla="*/ 2147483647 w 1394"/>
                  <a:gd name="T117" fmla="*/ 2147483647 h 709"/>
                  <a:gd name="T118" fmla="*/ 2147483647 w 1394"/>
                  <a:gd name="T119" fmla="*/ 2147483647 h 709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394"/>
                  <a:gd name="T181" fmla="*/ 0 h 709"/>
                  <a:gd name="T182" fmla="*/ 1394 w 1394"/>
                  <a:gd name="T183" fmla="*/ 709 h 709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394" h="709">
                    <a:moveTo>
                      <a:pt x="0" y="314"/>
                    </a:moveTo>
                    <a:lnTo>
                      <a:pt x="0" y="66"/>
                    </a:lnTo>
                    <a:lnTo>
                      <a:pt x="110" y="98"/>
                    </a:lnTo>
                    <a:lnTo>
                      <a:pt x="103" y="85"/>
                    </a:lnTo>
                    <a:lnTo>
                      <a:pt x="116" y="77"/>
                    </a:lnTo>
                    <a:lnTo>
                      <a:pt x="183" y="49"/>
                    </a:lnTo>
                    <a:lnTo>
                      <a:pt x="130" y="83"/>
                    </a:lnTo>
                    <a:lnTo>
                      <a:pt x="161" y="74"/>
                    </a:lnTo>
                    <a:lnTo>
                      <a:pt x="161" y="81"/>
                    </a:lnTo>
                    <a:lnTo>
                      <a:pt x="218" y="51"/>
                    </a:lnTo>
                    <a:lnTo>
                      <a:pt x="210" y="41"/>
                    </a:lnTo>
                    <a:lnTo>
                      <a:pt x="247" y="77"/>
                    </a:lnTo>
                    <a:lnTo>
                      <a:pt x="271" y="55"/>
                    </a:lnTo>
                    <a:lnTo>
                      <a:pt x="268" y="77"/>
                    </a:lnTo>
                    <a:lnTo>
                      <a:pt x="298" y="62"/>
                    </a:lnTo>
                    <a:lnTo>
                      <a:pt x="380" y="87"/>
                    </a:lnTo>
                    <a:lnTo>
                      <a:pt x="418" y="86"/>
                    </a:lnTo>
                    <a:lnTo>
                      <a:pt x="440" y="101"/>
                    </a:lnTo>
                    <a:lnTo>
                      <a:pt x="414" y="114"/>
                    </a:lnTo>
                    <a:lnTo>
                      <a:pt x="429" y="120"/>
                    </a:lnTo>
                    <a:lnTo>
                      <a:pt x="503" y="113"/>
                    </a:lnTo>
                    <a:lnTo>
                      <a:pt x="537" y="133"/>
                    </a:lnTo>
                    <a:lnTo>
                      <a:pt x="541" y="147"/>
                    </a:lnTo>
                    <a:lnTo>
                      <a:pt x="549" y="137"/>
                    </a:lnTo>
                    <a:lnTo>
                      <a:pt x="537" y="120"/>
                    </a:lnTo>
                    <a:lnTo>
                      <a:pt x="572" y="95"/>
                    </a:lnTo>
                    <a:lnTo>
                      <a:pt x="537" y="110"/>
                    </a:lnTo>
                    <a:lnTo>
                      <a:pt x="525" y="104"/>
                    </a:lnTo>
                    <a:lnTo>
                      <a:pt x="568" y="86"/>
                    </a:lnTo>
                    <a:lnTo>
                      <a:pt x="591" y="112"/>
                    </a:lnTo>
                    <a:lnTo>
                      <a:pt x="615" y="110"/>
                    </a:lnTo>
                    <a:lnTo>
                      <a:pt x="630" y="122"/>
                    </a:lnTo>
                    <a:lnTo>
                      <a:pt x="695" y="120"/>
                    </a:lnTo>
                    <a:lnTo>
                      <a:pt x="693" y="112"/>
                    </a:lnTo>
                    <a:lnTo>
                      <a:pt x="711" y="125"/>
                    </a:lnTo>
                    <a:lnTo>
                      <a:pt x="714" y="114"/>
                    </a:lnTo>
                    <a:lnTo>
                      <a:pt x="700" y="118"/>
                    </a:lnTo>
                    <a:lnTo>
                      <a:pt x="689" y="104"/>
                    </a:lnTo>
                    <a:lnTo>
                      <a:pt x="714" y="101"/>
                    </a:lnTo>
                    <a:lnTo>
                      <a:pt x="723" y="113"/>
                    </a:lnTo>
                    <a:lnTo>
                      <a:pt x="732" y="109"/>
                    </a:lnTo>
                    <a:lnTo>
                      <a:pt x="728" y="127"/>
                    </a:lnTo>
                    <a:lnTo>
                      <a:pt x="746" y="136"/>
                    </a:lnTo>
                    <a:lnTo>
                      <a:pt x="741" y="112"/>
                    </a:lnTo>
                    <a:lnTo>
                      <a:pt x="773" y="97"/>
                    </a:lnTo>
                    <a:lnTo>
                      <a:pt x="765" y="85"/>
                    </a:lnTo>
                    <a:lnTo>
                      <a:pt x="755" y="94"/>
                    </a:lnTo>
                    <a:lnTo>
                      <a:pt x="772" y="72"/>
                    </a:lnTo>
                    <a:lnTo>
                      <a:pt x="724" y="56"/>
                    </a:lnTo>
                    <a:lnTo>
                      <a:pt x="730" y="21"/>
                    </a:lnTo>
                    <a:lnTo>
                      <a:pt x="741" y="21"/>
                    </a:lnTo>
                    <a:lnTo>
                      <a:pt x="747" y="0"/>
                    </a:lnTo>
                    <a:lnTo>
                      <a:pt x="782" y="21"/>
                    </a:lnTo>
                    <a:lnTo>
                      <a:pt x="782" y="35"/>
                    </a:lnTo>
                    <a:lnTo>
                      <a:pt x="807" y="52"/>
                    </a:lnTo>
                    <a:lnTo>
                      <a:pt x="792" y="52"/>
                    </a:lnTo>
                    <a:lnTo>
                      <a:pt x="799" y="59"/>
                    </a:lnTo>
                    <a:lnTo>
                      <a:pt x="789" y="67"/>
                    </a:lnTo>
                    <a:lnTo>
                      <a:pt x="817" y="72"/>
                    </a:lnTo>
                    <a:lnTo>
                      <a:pt x="809" y="77"/>
                    </a:lnTo>
                    <a:lnTo>
                      <a:pt x="826" y="108"/>
                    </a:lnTo>
                    <a:lnTo>
                      <a:pt x="840" y="79"/>
                    </a:lnTo>
                    <a:lnTo>
                      <a:pt x="862" y="90"/>
                    </a:lnTo>
                    <a:lnTo>
                      <a:pt x="867" y="109"/>
                    </a:lnTo>
                    <a:lnTo>
                      <a:pt x="857" y="114"/>
                    </a:lnTo>
                    <a:lnTo>
                      <a:pt x="876" y="136"/>
                    </a:lnTo>
                    <a:lnTo>
                      <a:pt x="888" y="131"/>
                    </a:lnTo>
                    <a:lnTo>
                      <a:pt x="901" y="97"/>
                    </a:lnTo>
                    <a:lnTo>
                      <a:pt x="919" y="93"/>
                    </a:lnTo>
                    <a:lnTo>
                      <a:pt x="905" y="63"/>
                    </a:lnTo>
                    <a:lnTo>
                      <a:pt x="952" y="66"/>
                    </a:lnTo>
                    <a:lnTo>
                      <a:pt x="971" y="83"/>
                    </a:lnTo>
                    <a:lnTo>
                      <a:pt x="965" y="91"/>
                    </a:lnTo>
                    <a:lnTo>
                      <a:pt x="973" y="97"/>
                    </a:lnTo>
                    <a:lnTo>
                      <a:pt x="952" y="102"/>
                    </a:lnTo>
                    <a:lnTo>
                      <a:pt x="971" y="139"/>
                    </a:lnTo>
                    <a:lnTo>
                      <a:pt x="940" y="159"/>
                    </a:lnTo>
                    <a:lnTo>
                      <a:pt x="930" y="149"/>
                    </a:lnTo>
                    <a:lnTo>
                      <a:pt x="935" y="163"/>
                    </a:lnTo>
                    <a:lnTo>
                      <a:pt x="888" y="154"/>
                    </a:lnTo>
                    <a:lnTo>
                      <a:pt x="897" y="167"/>
                    </a:lnTo>
                    <a:lnTo>
                      <a:pt x="878" y="186"/>
                    </a:lnTo>
                    <a:lnTo>
                      <a:pt x="831" y="171"/>
                    </a:lnTo>
                    <a:lnTo>
                      <a:pt x="849" y="186"/>
                    </a:lnTo>
                    <a:lnTo>
                      <a:pt x="882" y="190"/>
                    </a:lnTo>
                    <a:lnTo>
                      <a:pt x="859" y="220"/>
                    </a:lnTo>
                    <a:lnTo>
                      <a:pt x="834" y="218"/>
                    </a:lnTo>
                    <a:lnTo>
                      <a:pt x="822" y="235"/>
                    </a:lnTo>
                    <a:lnTo>
                      <a:pt x="776" y="221"/>
                    </a:lnTo>
                    <a:lnTo>
                      <a:pt x="817" y="235"/>
                    </a:lnTo>
                    <a:lnTo>
                      <a:pt x="823" y="248"/>
                    </a:lnTo>
                    <a:lnTo>
                      <a:pt x="792" y="254"/>
                    </a:lnTo>
                    <a:lnTo>
                      <a:pt x="799" y="256"/>
                    </a:lnTo>
                    <a:lnTo>
                      <a:pt x="789" y="258"/>
                    </a:lnTo>
                    <a:lnTo>
                      <a:pt x="789" y="270"/>
                    </a:lnTo>
                    <a:lnTo>
                      <a:pt x="757" y="287"/>
                    </a:lnTo>
                    <a:lnTo>
                      <a:pt x="750" y="344"/>
                    </a:lnTo>
                    <a:lnTo>
                      <a:pt x="762" y="356"/>
                    </a:lnTo>
                    <a:lnTo>
                      <a:pt x="780" y="349"/>
                    </a:lnTo>
                    <a:lnTo>
                      <a:pt x="788" y="393"/>
                    </a:lnTo>
                    <a:lnTo>
                      <a:pt x="813" y="385"/>
                    </a:lnTo>
                    <a:lnTo>
                      <a:pt x="844" y="397"/>
                    </a:lnTo>
                    <a:lnTo>
                      <a:pt x="907" y="428"/>
                    </a:lnTo>
                    <a:lnTo>
                      <a:pt x="901" y="440"/>
                    </a:lnTo>
                    <a:lnTo>
                      <a:pt x="908" y="431"/>
                    </a:lnTo>
                    <a:lnTo>
                      <a:pt x="955" y="433"/>
                    </a:lnTo>
                    <a:lnTo>
                      <a:pt x="955" y="482"/>
                    </a:lnTo>
                    <a:lnTo>
                      <a:pt x="970" y="497"/>
                    </a:lnTo>
                    <a:lnTo>
                      <a:pt x="959" y="501"/>
                    </a:lnTo>
                    <a:lnTo>
                      <a:pt x="984" y="509"/>
                    </a:lnTo>
                    <a:lnTo>
                      <a:pt x="977" y="524"/>
                    </a:lnTo>
                    <a:lnTo>
                      <a:pt x="998" y="524"/>
                    </a:lnTo>
                    <a:lnTo>
                      <a:pt x="1029" y="498"/>
                    </a:lnTo>
                    <a:lnTo>
                      <a:pt x="1016" y="493"/>
                    </a:lnTo>
                    <a:lnTo>
                      <a:pt x="998" y="447"/>
                    </a:lnTo>
                    <a:lnTo>
                      <a:pt x="1056" y="408"/>
                    </a:lnTo>
                    <a:lnTo>
                      <a:pt x="1048" y="408"/>
                    </a:lnTo>
                    <a:lnTo>
                      <a:pt x="1035" y="360"/>
                    </a:lnTo>
                    <a:lnTo>
                      <a:pt x="1015" y="349"/>
                    </a:lnTo>
                    <a:lnTo>
                      <a:pt x="1042" y="331"/>
                    </a:lnTo>
                    <a:lnTo>
                      <a:pt x="1032" y="320"/>
                    </a:lnTo>
                    <a:lnTo>
                      <a:pt x="1036" y="304"/>
                    </a:lnTo>
                    <a:lnTo>
                      <a:pt x="1025" y="301"/>
                    </a:lnTo>
                    <a:lnTo>
                      <a:pt x="1036" y="283"/>
                    </a:lnTo>
                    <a:lnTo>
                      <a:pt x="1024" y="272"/>
                    </a:lnTo>
                    <a:lnTo>
                      <a:pt x="1031" y="258"/>
                    </a:lnTo>
                    <a:lnTo>
                      <a:pt x="1075" y="268"/>
                    </a:lnTo>
                    <a:lnTo>
                      <a:pt x="1094" y="260"/>
                    </a:lnTo>
                    <a:lnTo>
                      <a:pt x="1132" y="283"/>
                    </a:lnTo>
                    <a:lnTo>
                      <a:pt x="1132" y="293"/>
                    </a:lnTo>
                    <a:lnTo>
                      <a:pt x="1164" y="295"/>
                    </a:lnTo>
                    <a:lnTo>
                      <a:pt x="1167" y="318"/>
                    </a:lnTo>
                    <a:lnTo>
                      <a:pt x="1139" y="320"/>
                    </a:lnTo>
                    <a:lnTo>
                      <a:pt x="1163" y="324"/>
                    </a:lnTo>
                    <a:lnTo>
                      <a:pt x="1171" y="337"/>
                    </a:lnTo>
                    <a:lnTo>
                      <a:pt x="1145" y="358"/>
                    </a:lnTo>
                    <a:lnTo>
                      <a:pt x="1183" y="347"/>
                    </a:lnTo>
                    <a:lnTo>
                      <a:pt x="1185" y="364"/>
                    </a:lnTo>
                    <a:lnTo>
                      <a:pt x="1168" y="372"/>
                    </a:lnTo>
                    <a:lnTo>
                      <a:pt x="1191" y="354"/>
                    </a:lnTo>
                    <a:lnTo>
                      <a:pt x="1194" y="366"/>
                    </a:lnTo>
                    <a:lnTo>
                      <a:pt x="1217" y="348"/>
                    </a:lnTo>
                    <a:lnTo>
                      <a:pt x="1221" y="358"/>
                    </a:lnTo>
                    <a:lnTo>
                      <a:pt x="1236" y="333"/>
                    </a:lnTo>
                    <a:lnTo>
                      <a:pt x="1231" y="328"/>
                    </a:lnTo>
                    <a:lnTo>
                      <a:pt x="1248" y="314"/>
                    </a:lnTo>
                    <a:lnTo>
                      <a:pt x="1268" y="340"/>
                    </a:lnTo>
                    <a:lnTo>
                      <a:pt x="1251" y="347"/>
                    </a:lnTo>
                    <a:lnTo>
                      <a:pt x="1270" y="343"/>
                    </a:lnTo>
                    <a:lnTo>
                      <a:pt x="1276" y="354"/>
                    </a:lnTo>
                    <a:lnTo>
                      <a:pt x="1264" y="356"/>
                    </a:lnTo>
                    <a:lnTo>
                      <a:pt x="1280" y="359"/>
                    </a:lnTo>
                    <a:lnTo>
                      <a:pt x="1270" y="367"/>
                    </a:lnTo>
                    <a:lnTo>
                      <a:pt x="1280" y="364"/>
                    </a:lnTo>
                    <a:lnTo>
                      <a:pt x="1290" y="376"/>
                    </a:lnTo>
                    <a:lnTo>
                      <a:pt x="1283" y="382"/>
                    </a:lnTo>
                    <a:lnTo>
                      <a:pt x="1299" y="391"/>
                    </a:lnTo>
                    <a:lnTo>
                      <a:pt x="1274" y="401"/>
                    </a:lnTo>
                    <a:lnTo>
                      <a:pt x="1293" y="401"/>
                    </a:lnTo>
                    <a:lnTo>
                      <a:pt x="1289" y="410"/>
                    </a:lnTo>
                    <a:lnTo>
                      <a:pt x="1316" y="418"/>
                    </a:lnTo>
                    <a:lnTo>
                      <a:pt x="1326" y="440"/>
                    </a:lnTo>
                    <a:lnTo>
                      <a:pt x="1336" y="432"/>
                    </a:lnTo>
                    <a:lnTo>
                      <a:pt x="1364" y="447"/>
                    </a:lnTo>
                    <a:lnTo>
                      <a:pt x="1303" y="466"/>
                    </a:lnTo>
                    <a:lnTo>
                      <a:pt x="1316" y="475"/>
                    </a:lnTo>
                    <a:lnTo>
                      <a:pt x="1367" y="455"/>
                    </a:lnTo>
                    <a:lnTo>
                      <a:pt x="1367" y="472"/>
                    </a:lnTo>
                    <a:lnTo>
                      <a:pt x="1390" y="468"/>
                    </a:lnTo>
                    <a:lnTo>
                      <a:pt x="1393" y="478"/>
                    </a:lnTo>
                    <a:lnTo>
                      <a:pt x="1382" y="478"/>
                    </a:lnTo>
                    <a:lnTo>
                      <a:pt x="1393" y="498"/>
                    </a:lnTo>
                    <a:lnTo>
                      <a:pt x="1321" y="540"/>
                    </a:lnTo>
                    <a:lnTo>
                      <a:pt x="1220" y="540"/>
                    </a:lnTo>
                    <a:lnTo>
                      <a:pt x="1177" y="570"/>
                    </a:lnTo>
                    <a:lnTo>
                      <a:pt x="1141" y="612"/>
                    </a:lnTo>
                    <a:lnTo>
                      <a:pt x="1177" y="579"/>
                    </a:lnTo>
                    <a:lnTo>
                      <a:pt x="1232" y="560"/>
                    </a:lnTo>
                    <a:lnTo>
                      <a:pt x="1251" y="575"/>
                    </a:lnTo>
                    <a:lnTo>
                      <a:pt x="1216" y="586"/>
                    </a:lnTo>
                    <a:lnTo>
                      <a:pt x="1244" y="593"/>
                    </a:lnTo>
                    <a:lnTo>
                      <a:pt x="1236" y="605"/>
                    </a:lnTo>
                    <a:lnTo>
                      <a:pt x="1258" y="629"/>
                    </a:lnTo>
                    <a:lnTo>
                      <a:pt x="1301" y="637"/>
                    </a:lnTo>
                    <a:lnTo>
                      <a:pt x="1312" y="608"/>
                    </a:lnTo>
                    <a:lnTo>
                      <a:pt x="1312" y="626"/>
                    </a:lnTo>
                    <a:lnTo>
                      <a:pt x="1324" y="624"/>
                    </a:lnTo>
                    <a:lnTo>
                      <a:pt x="1303" y="643"/>
                    </a:lnTo>
                    <a:lnTo>
                      <a:pt x="1253" y="655"/>
                    </a:lnTo>
                    <a:lnTo>
                      <a:pt x="1235" y="678"/>
                    </a:lnTo>
                    <a:lnTo>
                      <a:pt x="1221" y="658"/>
                    </a:lnTo>
                    <a:lnTo>
                      <a:pt x="1268" y="641"/>
                    </a:lnTo>
                    <a:lnTo>
                      <a:pt x="1244" y="641"/>
                    </a:lnTo>
                    <a:lnTo>
                      <a:pt x="1248" y="629"/>
                    </a:lnTo>
                    <a:lnTo>
                      <a:pt x="1206" y="644"/>
                    </a:lnTo>
                    <a:lnTo>
                      <a:pt x="1194" y="635"/>
                    </a:lnTo>
                    <a:lnTo>
                      <a:pt x="1194" y="608"/>
                    </a:lnTo>
                    <a:lnTo>
                      <a:pt x="1167" y="599"/>
                    </a:lnTo>
                    <a:lnTo>
                      <a:pt x="1148" y="643"/>
                    </a:lnTo>
                    <a:lnTo>
                      <a:pt x="1064" y="658"/>
                    </a:lnTo>
                    <a:lnTo>
                      <a:pt x="1008" y="674"/>
                    </a:lnTo>
                    <a:lnTo>
                      <a:pt x="998" y="682"/>
                    </a:lnTo>
                    <a:lnTo>
                      <a:pt x="1011" y="685"/>
                    </a:lnTo>
                    <a:lnTo>
                      <a:pt x="1015" y="690"/>
                    </a:lnTo>
                    <a:lnTo>
                      <a:pt x="944" y="708"/>
                    </a:lnTo>
                    <a:lnTo>
                      <a:pt x="948" y="699"/>
                    </a:lnTo>
                    <a:lnTo>
                      <a:pt x="952" y="694"/>
                    </a:lnTo>
                    <a:lnTo>
                      <a:pt x="955" y="686"/>
                    </a:lnTo>
                    <a:lnTo>
                      <a:pt x="966" y="680"/>
                    </a:lnTo>
                    <a:lnTo>
                      <a:pt x="967" y="643"/>
                    </a:lnTo>
                    <a:lnTo>
                      <a:pt x="979" y="655"/>
                    </a:lnTo>
                    <a:lnTo>
                      <a:pt x="1000" y="651"/>
                    </a:lnTo>
                    <a:lnTo>
                      <a:pt x="982" y="629"/>
                    </a:lnTo>
                    <a:lnTo>
                      <a:pt x="923" y="618"/>
                    </a:lnTo>
                    <a:lnTo>
                      <a:pt x="920" y="618"/>
                    </a:lnTo>
                    <a:lnTo>
                      <a:pt x="913" y="587"/>
                    </a:lnTo>
                    <a:lnTo>
                      <a:pt x="901" y="590"/>
                    </a:lnTo>
                    <a:lnTo>
                      <a:pt x="892" y="572"/>
                    </a:lnTo>
                    <a:lnTo>
                      <a:pt x="878" y="571"/>
                    </a:lnTo>
                    <a:lnTo>
                      <a:pt x="878" y="582"/>
                    </a:lnTo>
                    <a:lnTo>
                      <a:pt x="863" y="567"/>
                    </a:lnTo>
                    <a:lnTo>
                      <a:pt x="835" y="587"/>
                    </a:lnTo>
                    <a:lnTo>
                      <a:pt x="758" y="572"/>
                    </a:lnTo>
                    <a:lnTo>
                      <a:pt x="747" y="558"/>
                    </a:lnTo>
                    <a:lnTo>
                      <a:pt x="747" y="567"/>
                    </a:lnTo>
                    <a:lnTo>
                      <a:pt x="298" y="567"/>
                    </a:lnTo>
                    <a:lnTo>
                      <a:pt x="291" y="551"/>
                    </a:lnTo>
                    <a:lnTo>
                      <a:pt x="267" y="547"/>
                    </a:lnTo>
                    <a:lnTo>
                      <a:pt x="268" y="536"/>
                    </a:lnTo>
                    <a:lnTo>
                      <a:pt x="218" y="521"/>
                    </a:lnTo>
                    <a:lnTo>
                      <a:pt x="224" y="514"/>
                    </a:lnTo>
                    <a:lnTo>
                      <a:pt x="213" y="494"/>
                    </a:lnTo>
                    <a:lnTo>
                      <a:pt x="199" y="493"/>
                    </a:lnTo>
                    <a:lnTo>
                      <a:pt x="172" y="449"/>
                    </a:lnTo>
                    <a:lnTo>
                      <a:pt x="176" y="436"/>
                    </a:lnTo>
                    <a:lnTo>
                      <a:pt x="178" y="413"/>
                    </a:lnTo>
                    <a:lnTo>
                      <a:pt x="147" y="401"/>
                    </a:lnTo>
                    <a:lnTo>
                      <a:pt x="90" y="325"/>
                    </a:lnTo>
                    <a:lnTo>
                      <a:pt x="56" y="347"/>
                    </a:lnTo>
                    <a:lnTo>
                      <a:pt x="48" y="337"/>
                    </a:lnTo>
                    <a:lnTo>
                      <a:pt x="45" y="335"/>
                    </a:lnTo>
                    <a:lnTo>
                      <a:pt x="29" y="314"/>
                    </a:lnTo>
                    <a:lnTo>
                      <a:pt x="0" y="3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4" name="Freeform 754"/>
              <p:cNvSpPr>
                <a:spLocks/>
              </p:cNvSpPr>
              <p:nvPr/>
            </p:nvSpPr>
            <p:spPr bwMode="auto">
              <a:xfrm>
                <a:off x="6154662" y="2559458"/>
                <a:ext cx="107833" cy="74654"/>
              </a:xfrm>
              <a:custGeom>
                <a:avLst/>
                <a:gdLst>
                  <a:gd name="T0" fmla="*/ 0 w 82"/>
                  <a:gd name="T1" fmla="*/ 0 h 49"/>
                  <a:gd name="T2" fmla="*/ 2147483647 w 82"/>
                  <a:gd name="T3" fmla="*/ 2147483647 h 49"/>
                  <a:gd name="T4" fmla="*/ 2147483647 w 82"/>
                  <a:gd name="T5" fmla="*/ 2147483647 h 49"/>
                  <a:gd name="T6" fmla="*/ 2147483647 w 82"/>
                  <a:gd name="T7" fmla="*/ 2147483647 h 49"/>
                  <a:gd name="T8" fmla="*/ 0 w 82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49"/>
                  <a:gd name="T17" fmla="*/ 82 w 82"/>
                  <a:gd name="T18" fmla="*/ 49 h 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49">
                    <a:moveTo>
                      <a:pt x="0" y="0"/>
                    </a:moveTo>
                    <a:lnTo>
                      <a:pt x="43" y="9"/>
                    </a:lnTo>
                    <a:lnTo>
                      <a:pt x="81" y="48"/>
                    </a:lnTo>
                    <a:lnTo>
                      <a:pt x="59" y="41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5" name="Freeform 837"/>
              <p:cNvSpPr>
                <a:spLocks/>
              </p:cNvSpPr>
              <p:nvPr/>
            </p:nvSpPr>
            <p:spPr bwMode="auto">
              <a:xfrm>
                <a:off x="6393555" y="3080376"/>
                <a:ext cx="638705" cy="462854"/>
              </a:xfrm>
              <a:custGeom>
                <a:avLst/>
                <a:gdLst>
                  <a:gd name="T0" fmla="*/ 0 w 493"/>
                  <a:gd name="T1" fmla="*/ 2147483647 h 312"/>
                  <a:gd name="T2" fmla="*/ 2147483647 w 493"/>
                  <a:gd name="T3" fmla="*/ 2147483647 h 312"/>
                  <a:gd name="T4" fmla="*/ 2147483647 w 493"/>
                  <a:gd name="T5" fmla="*/ 2147483647 h 312"/>
                  <a:gd name="T6" fmla="*/ 2147483647 w 493"/>
                  <a:gd name="T7" fmla="*/ 2147483647 h 312"/>
                  <a:gd name="T8" fmla="*/ 2147483647 w 493"/>
                  <a:gd name="T9" fmla="*/ 2147483647 h 312"/>
                  <a:gd name="T10" fmla="*/ 2147483647 w 493"/>
                  <a:gd name="T11" fmla="*/ 2147483647 h 312"/>
                  <a:gd name="T12" fmla="*/ 2147483647 w 493"/>
                  <a:gd name="T13" fmla="*/ 2147483647 h 312"/>
                  <a:gd name="T14" fmla="*/ 2147483647 w 493"/>
                  <a:gd name="T15" fmla="*/ 2147483647 h 312"/>
                  <a:gd name="T16" fmla="*/ 2147483647 w 493"/>
                  <a:gd name="T17" fmla="*/ 2147483647 h 312"/>
                  <a:gd name="T18" fmla="*/ 2147483647 w 493"/>
                  <a:gd name="T19" fmla="*/ 2147483647 h 312"/>
                  <a:gd name="T20" fmla="*/ 2147483647 w 493"/>
                  <a:gd name="T21" fmla="*/ 2147483647 h 312"/>
                  <a:gd name="T22" fmla="*/ 2147483647 w 493"/>
                  <a:gd name="T23" fmla="*/ 2147483647 h 312"/>
                  <a:gd name="T24" fmla="*/ 2147483647 w 493"/>
                  <a:gd name="T25" fmla="*/ 2147483647 h 312"/>
                  <a:gd name="T26" fmla="*/ 2147483647 w 493"/>
                  <a:gd name="T27" fmla="*/ 2147483647 h 312"/>
                  <a:gd name="T28" fmla="*/ 2147483647 w 493"/>
                  <a:gd name="T29" fmla="*/ 2147483647 h 312"/>
                  <a:gd name="T30" fmla="*/ 2147483647 w 493"/>
                  <a:gd name="T31" fmla="*/ 2147483647 h 312"/>
                  <a:gd name="T32" fmla="*/ 2147483647 w 493"/>
                  <a:gd name="T33" fmla="*/ 2147483647 h 312"/>
                  <a:gd name="T34" fmla="*/ 2147483647 w 493"/>
                  <a:gd name="T35" fmla="*/ 2147483647 h 312"/>
                  <a:gd name="T36" fmla="*/ 2147483647 w 493"/>
                  <a:gd name="T37" fmla="*/ 2147483647 h 312"/>
                  <a:gd name="T38" fmla="*/ 2147483647 w 493"/>
                  <a:gd name="T39" fmla="*/ 2147483647 h 312"/>
                  <a:gd name="T40" fmla="*/ 2147483647 w 493"/>
                  <a:gd name="T41" fmla="*/ 2147483647 h 312"/>
                  <a:gd name="T42" fmla="*/ 2147483647 w 493"/>
                  <a:gd name="T43" fmla="*/ 2147483647 h 312"/>
                  <a:gd name="T44" fmla="*/ 2147483647 w 493"/>
                  <a:gd name="T45" fmla="*/ 2147483647 h 312"/>
                  <a:gd name="T46" fmla="*/ 2147483647 w 493"/>
                  <a:gd name="T47" fmla="*/ 2147483647 h 312"/>
                  <a:gd name="T48" fmla="*/ 2147483647 w 493"/>
                  <a:gd name="T49" fmla="*/ 2147483647 h 312"/>
                  <a:gd name="T50" fmla="*/ 2147483647 w 493"/>
                  <a:gd name="T51" fmla="*/ 2147483647 h 312"/>
                  <a:gd name="T52" fmla="*/ 2147483647 w 493"/>
                  <a:gd name="T53" fmla="*/ 2147483647 h 312"/>
                  <a:gd name="T54" fmla="*/ 2147483647 w 493"/>
                  <a:gd name="T55" fmla="*/ 2147483647 h 312"/>
                  <a:gd name="T56" fmla="*/ 2147483647 w 493"/>
                  <a:gd name="T57" fmla="*/ 2147483647 h 312"/>
                  <a:gd name="T58" fmla="*/ 2147483647 w 493"/>
                  <a:gd name="T59" fmla="*/ 2147483647 h 312"/>
                  <a:gd name="T60" fmla="*/ 2147483647 w 493"/>
                  <a:gd name="T61" fmla="*/ 2147483647 h 312"/>
                  <a:gd name="T62" fmla="*/ 2147483647 w 493"/>
                  <a:gd name="T63" fmla="*/ 2147483647 h 312"/>
                  <a:gd name="T64" fmla="*/ 2147483647 w 493"/>
                  <a:gd name="T65" fmla="*/ 2147483647 h 312"/>
                  <a:gd name="T66" fmla="*/ 2147483647 w 493"/>
                  <a:gd name="T67" fmla="*/ 2147483647 h 312"/>
                  <a:gd name="T68" fmla="*/ 2147483647 w 493"/>
                  <a:gd name="T69" fmla="*/ 2147483647 h 312"/>
                  <a:gd name="T70" fmla="*/ 2147483647 w 493"/>
                  <a:gd name="T71" fmla="*/ 2147483647 h 312"/>
                  <a:gd name="T72" fmla="*/ 2147483647 w 493"/>
                  <a:gd name="T73" fmla="*/ 2147483647 h 312"/>
                  <a:gd name="T74" fmla="*/ 2147483647 w 493"/>
                  <a:gd name="T75" fmla="*/ 2147483647 h 312"/>
                  <a:gd name="T76" fmla="*/ 2147483647 w 493"/>
                  <a:gd name="T77" fmla="*/ 2147483647 h 312"/>
                  <a:gd name="T78" fmla="*/ 2147483647 w 493"/>
                  <a:gd name="T79" fmla="*/ 2147483647 h 312"/>
                  <a:gd name="T80" fmla="*/ 2147483647 w 493"/>
                  <a:gd name="T81" fmla="*/ 2147483647 h 312"/>
                  <a:gd name="T82" fmla="*/ 2147483647 w 493"/>
                  <a:gd name="T83" fmla="*/ 2147483647 h 312"/>
                  <a:gd name="T84" fmla="*/ 2147483647 w 493"/>
                  <a:gd name="T85" fmla="*/ 2147483647 h 312"/>
                  <a:gd name="T86" fmla="*/ 2147483647 w 493"/>
                  <a:gd name="T87" fmla="*/ 2147483647 h 312"/>
                  <a:gd name="T88" fmla="*/ 2147483647 w 493"/>
                  <a:gd name="T89" fmla="*/ 0 h 312"/>
                  <a:gd name="T90" fmla="*/ 0 w 493"/>
                  <a:gd name="T91" fmla="*/ 2147483647 h 31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93"/>
                  <a:gd name="T139" fmla="*/ 0 h 312"/>
                  <a:gd name="T140" fmla="*/ 493 w 493"/>
                  <a:gd name="T141" fmla="*/ 312 h 31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93" h="312">
                    <a:moveTo>
                      <a:pt x="0" y="4"/>
                    </a:moveTo>
                    <a:lnTo>
                      <a:pt x="22" y="52"/>
                    </a:lnTo>
                    <a:lnTo>
                      <a:pt x="51" y="74"/>
                    </a:lnTo>
                    <a:lnTo>
                      <a:pt x="48" y="87"/>
                    </a:lnTo>
                    <a:lnTo>
                      <a:pt x="35" y="90"/>
                    </a:lnTo>
                    <a:lnTo>
                      <a:pt x="66" y="101"/>
                    </a:lnTo>
                    <a:lnTo>
                      <a:pt x="82" y="123"/>
                    </a:lnTo>
                    <a:lnTo>
                      <a:pt x="80" y="140"/>
                    </a:lnTo>
                    <a:lnTo>
                      <a:pt x="115" y="171"/>
                    </a:lnTo>
                    <a:lnTo>
                      <a:pt x="124" y="160"/>
                    </a:lnTo>
                    <a:lnTo>
                      <a:pt x="41" y="44"/>
                    </a:lnTo>
                    <a:lnTo>
                      <a:pt x="36" y="13"/>
                    </a:lnTo>
                    <a:lnTo>
                      <a:pt x="53" y="21"/>
                    </a:lnTo>
                    <a:lnTo>
                      <a:pt x="84" y="71"/>
                    </a:lnTo>
                    <a:lnTo>
                      <a:pt x="128" y="110"/>
                    </a:lnTo>
                    <a:lnTo>
                      <a:pt x="126" y="125"/>
                    </a:lnTo>
                    <a:lnTo>
                      <a:pt x="187" y="177"/>
                    </a:lnTo>
                    <a:lnTo>
                      <a:pt x="195" y="200"/>
                    </a:lnTo>
                    <a:lnTo>
                      <a:pt x="187" y="213"/>
                    </a:lnTo>
                    <a:lnTo>
                      <a:pt x="202" y="233"/>
                    </a:lnTo>
                    <a:lnTo>
                      <a:pt x="318" y="288"/>
                    </a:lnTo>
                    <a:lnTo>
                      <a:pt x="369" y="285"/>
                    </a:lnTo>
                    <a:lnTo>
                      <a:pt x="403" y="311"/>
                    </a:lnTo>
                    <a:lnTo>
                      <a:pt x="416" y="285"/>
                    </a:lnTo>
                    <a:lnTo>
                      <a:pt x="432" y="285"/>
                    </a:lnTo>
                    <a:lnTo>
                      <a:pt x="415" y="263"/>
                    </a:lnTo>
                    <a:lnTo>
                      <a:pt x="452" y="254"/>
                    </a:lnTo>
                    <a:lnTo>
                      <a:pt x="466" y="244"/>
                    </a:lnTo>
                    <a:lnTo>
                      <a:pt x="471" y="239"/>
                    </a:lnTo>
                    <a:lnTo>
                      <a:pt x="475" y="251"/>
                    </a:lnTo>
                    <a:lnTo>
                      <a:pt x="492" y="200"/>
                    </a:lnTo>
                    <a:lnTo>
                      <a:pt x="470" y="192"/>
                    </a:lnTo>
                    <a:lnTo>
                      <a:pt x="434" y="200"/>
                    </a:lnTo>
                    <a:lnTo>
                      <a:pt x="413" y="244"/>
                    </a:lnTo>
                    <a:lnTo>
                      <a:pt x="366" y="250"/>
                    </a:lnTo>
                    <a:lnTo>
                      <a:pt x="347" y="237"/>
                    </a:lnTo>
                    <a:lnTo>
                      <a:pt x="315" y="183"/>
                    </a:lnTo>
                    <a:lnTo>
                      <a:pt x="314" y="140"/>
                    </a:lnTo>
                    <a:lnTo>
                      <a:pt x="324" y="120"/>
                    </a:lnTo>
                    <a:lnTo>
                      <a:pt x="292" y="109"/>
                    </a:lnTo>
                    <a:lnTo>
                      <a:pt x="252" y="51"/>
                    </a:lnTo>
                    <a:lnTo>
                      <a:pt x="218" y="63"/>
                    </a:lnTo>
                    <a:lnTo>
                      <a:pt x="172" y="16"/>
                    </a:lnTo>
                    <a:lnTo>
                      <a:pt x="99" y="25"/>
                    </a:lnTo>
                    <a:lnTo>
                      <a:pt x="37" y="0"/>
                    </a:lnTo>
                    <a:lnTo>
                      <a:pt x="0" y="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6" name="Freeform 896"/>
              <p:cNvSpPr>
                <a:spLocks/>
              </p:cNvSpPr>
              <p:nvPr/>
            </p:nvSpPr>
            <p:spPr bwMode="auto">
              <a:xfrm>
                <a:off x="5310245" y="1802967"/>
                <a:ext cx="635387" cy="627092"/>
              </a:xfrm>
              <a:custGeom>
                <a:avLst/>
                <a:gdLst>
                  <a:gd name="T0" fmla="*/ 2147483647 w 488"/>
                  <a:gd name="T1" fmla="*/ 2147483647 h 423"/>
                  <a:gd name="T2" fmla="*/ 2147483647 w 488"/>
                  <a:gd name="T3" fmla="*/ 2147483647 h 423"/>
                  <a:gd name="T4" fmla="*/ 2147483647 w 488"/>
                  <a:gd name="T5" fmla="*/ 2147483647 h 423"/>
                  <a:gd name="T6" fmla="*/ 2147483647 w 488"/>
                  <a:gd name="T7" fmla="*/ 2147483647 h 423"/>
                  <a:gd name="T8" fmla="*/ 2147483647 w 488"/>
                  <a:gd name="T9" fmla="*/ 2147483647 h 423"/>
                  <a:gd name="T10" fmla="*/ 2147483647 w 488"/>
                  <a:gd name="T11" fmla="*/ 2147483647 h 423"/>
                  <a:gd name="T12" fmla="*/ 2147483647 w 488"/>
                  <a:gd name="T13" fmla="*/ 2147483647 h 423"/>
                  <a:gd name="T14" fmla="*/ 2147483647 w 488"/>
                  <a:gd name="T15" fmla="*/ 2147483647 h 423"/>
                  <a:gd name="T16" fmla="*/ 2147483647 w 488"/>
                  <a:gd name="T17" fmla="*/ 2147483647 h 423"/>
                  <a:gd name="T18" fmla="*/ 2147483647 w 488"/>
                  <a:gd name="T19" fmla="*/ 2147483647 h 423"/>
                  <a:gd name="T20" fmla="*/ 2147483647 w 488"/>
                  <a:gd name="T21" fmla="*/ 2147483647 h 423"/>
                  <a:gd name="T22" fmla="*/ 2147483647 w 488"/>
                  <a:gd name="T23" fmla="*/ 2147483647 h 423"/>
                  <a:gd name="T24" fmla="*/ 2147483647 w 488"/>
                  <a:gd name="T25" fmla="*/ 2147483647 h 423"/>
                  <a:gd name="T26" fmla="*/ 2147483647 w 488"/>
                  <a:gd name="T27" fmla="*/ 2147483647 h 423"/>
                  <a:gd name="T28" fmla="*/ 2147483647 w 488"/>
                  <a:gd name="T29" fmla="*/ 2147483647 h 423"/>
                  <a:gd name="T30" fmla="*/ 2147483647 w 488"/>
                  <a:gd name="T31" fmla="*/ 2147483647 h 423"/>
                  <a:gd name="T32" fmla="*/ 2147483647 w 488"/>
                  <a:gd name="T33" fmla="*/ 2147483647 h 423"/>
                  <a:gd name="T34" fmla="*/ 2147483647 w 488"/>
                  <a:gd name="T35" fmla="*/ 2147483647 h 423"/>
                  <a:gd name="T36" fmla="*/ 2147483647 w 488"/>
                  <a:gd name="T37" fmla="*/ 2147483647 h 423"/>
                  <a:gd name="T38" fmla="*/ 2147483647 w 488"/>
                  <a:gd name="T39" fmla="*/ 2147483647 h 423"/>
                  <a:gd name="T40" fmla="*/ 2147483647 w 488"/>
                  <a:gd name="T41" fmla="*/ 2147483647 h 423"/>
                  <a:gd name="T42" fmla="*/ 2147483647 w 488"/>
                  <a:gd name="T43" fmla="*/ 2147483647 h 423"/>
                  <a:gd name="T44" fmla="*/ 2147483647 w 488"/>
                  <a:gd name="T45" fmla="*/ 2147483647 h 423"/>
                  <a:gd name="T46" fmla="*/ 2147483647 w 488"/>
                  <a:gd name="T47" fmla="*/ 2147483647 h 423"/>
                  <a:gd name="T48" fmla="*/ 2147483647 w 488"/>
                  <a:gd name="T49" fmla="*/ 2147483647 h 423"/>
                  <a:gd name="T50" fmla="*/ 2147483647 w 488"/>
                  <a:gd name="T51" fmla="*/ 2147483647 h 423"/>
                  <a:gd name="T52" fmla="*/ 2147483647 w 488"/>
                  <a:gd name="T53" fmla="*/ 2147483647 h 423"/>
                  <a:gd name="T54" fmla="*/ 2147483647 w 488"/>
                  <a:gd name="T55" fmla="*/ 2147483647 h 423"/>
                  <a:gd name="T56" fmla="*/ 2147483647 w 488"/>
                  <a:gd name="T57" fmla="*/ 2147483647 h 423"/>
                  <a:gd name="T58" fmla="*/ 2147483647 w 488"/>
                  <a:gd name="T59" fmla="*/ 2147483647 h 423"/>
                  <a:gd name="T60" fmla="*/ 2147483647 w 488"/>
                  <a:gd name="T61" fmla="*/ 2147483647 h 423"/>
                  <a:gd name="T62" fmla="*/ 2147483647 w 488"/>
                  <a:gd name="T63" fmla="*/ 2147483647 h 423"/>
                  <a:gd name="T64" fmla="*/ 2147483647 w 488"/>
                  <a:gd name="T65" fmla="*/ 2147483647 h 423"/>
                  <a:gd name="T66" fmla="*/ 2147483647 w 488"/>
                  <a:gd name="T67" fmla="*/ 2147483647 h 423"/>
                  <a:gd name="T68" fmla="*/ 2147483647 w 488"/>
                  <a:gd name="T69" fmla="*/ 2147483647 h 423"/>
                  <a:gd name="T70" fmla="*/ 2147483647 w 488"/>
                  <a:gd name="T71" fmla="*/ 2147483647 h 423"/>
                  <a:gd name="T72" fmla="*/ 2147483647 w 488"/>
                  <a:gd name="T73" fmla="*/ 0 h 423"/>
                  <a:gd name="T74" fmla="*/ 2147483647 w 488"/>
                  <a:gd name="T75" fmla="*/ 2147483647 h 423"/>
                  <a:gd name="T76" fmla="*/ 2147483647 w 488"/>
                  <a:gd name="T77" fmla="*/ 2147483647 h 423"/>
                  <a:gd name="T78" fmla="*/ 2147483647 w 488"/>
                  <a:gd name="T79" fmla="*/ 2147483647 h 423"/>
                  <a:gd name="T80" fmla="*/ 2147483647 w 488"/>
                  <a:gd name="T81" fmla="*/ 2147483647 h 423"/>
                  <a:gd name="T82" fmla="*/ 2147483647 w 488"/>
                  <a:gd name="T83" fmla="*/ 2147483647 h 423"/>
                  <a:gd name="T84" fmla="*/ 2147483647 w 488"/>
                  <a:gd name="T85" fmla="*/ 2147483647 h 423"/>
                  <a:gd name="T86" fmla="*/ 2147483647 w 488"/>
                  <a:gd name="T87" fmla="*/ 2147483647 h 423"/>
                  <a:gd name="T88" fmla="*/ 2147483647 w 488"/>
                  <a:gd name="T89" fmla="*/ 2147483647 h 423"/>
                  <a:gd name="T90" fmla="*/ 2147483647 w 488"/>
                  <a:gd name="T91" fmla="*/ 2147483647 h 423"/>
                  <a:gd name="T92" fmla="*/ 2147483647 w 488"/>
                  <a:gd name="T93" fmla="*/ 2147483647 h 42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488"/>
                  <a:gd name="T142" fmla="*/ 0 h 423"/>
                  <a:gd name="T143" fmla="*/ 488 w 488"/>
                  <a:gd name="T144" fmla="*/ 423 h 42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488" h="423">
                    <a:moveTo>
                      <a:pt x="0" y="161"/>
                    </a:moveTo>
                    <a:lnTo>
                      <a:pt x="31" y="169"/>
                    </a:lnTo>
                    <a:lnTo>
                      <a:pt x="18" y="172"/>
                    </a:lnTo>
                    <a:lnTo>
                      <a:pt x="32" y="187"/>
                    </a:lnTo>
                    <a:lnTo>
                      <a:pt x="80" y="186"/>
                    </a:lnTo>
                    <a:lnTo>
                      <a:pt x="89" y="196"/>
                    </a:lnTo>
                    <a:lnTo>
                      <a:pt x="120" y="183"/>
                    </a:lnTo>
                    <a:lnTo>
                      <a:pt x="109" y="188"/>
                    </a:lnTo>
                    <a:lnTo>
                      <a:pt x="114" y="215"/>
                    </a:lnTo>
                    <a:lnTo>
                      <a:pt x="48" y="239"/>
                    </a:lnTo>
                    <a:lnTo>
                      <a:pt x="29" y="266"/>
                    </a:lnTo>
                    <a:lnTo>
                      <a:pt x="45" y="262"/>
                    </a:lnTo>
                    <a:lnTo>
                      <a:pt x="33" y="269"/>
                    </a:lnTo>
                    <a:lnTo>
                      <a:pt x="45" y="279"/>
                    </a:lnTo>
                    <a:lnTo>
                      <a:pt x="71" y="281"/>
                    </a:lnTo>
                    <a:lnTo>
                      <a:pt x="56" y="296"/>
                    </a:lnTo>
                    <a:lnTo>
                      <a:pt x="68" y="310"/>
                    </a:lnTo>
                    <a:lnTo>
                      <a:pt x="80" y="311"/>
                    </a:lnTo>
                    <a:lnTo>
                      <a:pt x="107" y="281"/>
                    </a:lnTo>
                    <a:lnTo>
                      <a:pt x="91" y="296"/>
                    </a:lnTo>
                    <a:lnTo>
                      <a:pt x="105" y="324"/>
                    </a:lnTo>
                    <a:lnTo>
                      <a:pt x="98" y="335"/>
                    </a:lnTo>
                    <a:lnTo>
                      <a:pt x="128" y="319"/>
                    </a:lnTo>
                    <a:lnTo>
                      <a:pt x="148" y="339"/>
                    </a:lnTo>
                    <a:lnTo>
                      <a:pt x="155" y="327"/>
                    </a:lnTo>
                    <a:lnTo>
                      <a:pt x="161" y="335"/>
                    </a:lnTo>
                    <a:lnTo>
                      <a:pt x="184" y="324"/>
                    </a:lnTo>
                    <a:lnTo>
                      <a:pt x="152" y="377"/>
                    </a:lnTo>
                    <a:lnTo>
                      <a:pt x="129" y="388"/>
                    </a:lnTo>
                    <a:lnTo>
                      <a:pt x="128" y="400"/>
                    </a:lnTo>
                    <a:lnTo>
                      <a:pt x="98" y="400"/>
                    </a:lnTo>
                    <a:lnTo>
                      <a:pt x="76" y="422"/>
                    </a:lnTo>
                    <a:lnTo>
                      <a:pt x="105" y="405"/>
                    </a:lnTo>
                    <a:lnTo>
                      <a:pt x="136" y="405"/>
                    </a:lnTo>
                    <a:lnTo>
                      <a:pt x="153" y="393"/>
                    </a:lnTo>
                    <a:lnTo>
                      <a:pt x="145" y="382"/>
                    </a:lnTo>
                    <a:lnTo>
                      <a:pt x="164" y="385"/>
                    </a:lnTo>
                    <a:lnTo>
                      <a:pt x="226" y="345"/>
                    </a:lnTo>
                    <a:lnTo>
                      <a:pt x="238" y="330"/>
                    </a:lnTo>
                    <a:lnTo>
                      <a:pt x="227" y="319"/>
                    </a:lnTo>
                    <a:lnTo>
                      <a:pt x="280" y="270"/>
                    </a:lnTo>
                    <a:lnTo>
                      <a:pt x="288" y="246"/>
                    </a:lnTo>
                    <a:lnTo>
                      <a:pt x="283" y="270"/>
                    </a:lnTo>
                    <a:lnTo>
                      <a:pt x="304" y="265"/>
                    </a:lnTo>
                    <a:lnTo>
                      <a:pt x="292" y="276"/>
                    </a:lnTo>
                    <a:lnTo>
                      <a:pt x="310" y="281"/>
                    </a:lnTo>
                    <a:lnTo>
                      <a:pt x="271" y="284"/>
                    </a:lnTo>
                    <a:lnTo>
                      <a:pt x="264" y="307"/>
                    </a:lnTo>
                    <a:lnTo>
                      <a:pt x="277" y="307"/>
                    </a:lnTo>
                    <a:lnTo>
                      <a:pt x="265" y="323"/>
                    </a:lnTo>
                    <a:lnTo>
                      <a:pt x="317" y="302"/>
                    </a:lnTo>
                    <a:lnTo>
                      <a:pt x="323" y="289"/>
                    </a:lnTo>
                    <a:lnTo>
                      <a:pt x="315" y="283"/>
                    </a:lnTo>
                    <a:lnTo>
                      <a:pt x="327" y="270"/>
                    </a:lnTo>
                    <a:lnTo>
                      <a:pt x="326" y="281"/>
                    </a:lnTo>
                    <a:lnTo>
                      <a:pt x="352" y="275"/>
                    </a:lnTo>
                    <a:lnTo>
                      <a:pt x="346" y="285"/>
                    </a:lnTo>
                    <a:lnTo>
                      <a:pt x="389" y="302"/>
                    </a:lnTo>
                    <a:lnTo>
                      <a:pt x="451" y="310"/>
                    </a:lnTo>
                    <a:lnTo>
                      <a:pt x="462" y="300"/>
                    </a:lnTo>
                    <a:lnTo>
                      <a:pt x="472" y="306"/>
                    </a:lnTo>
                    <a:lnTo>
                      <a:pt x="460" y="315"/>
                    </a:lnTo>
                    <a:lnTo>
                      <a:pt x="478" y="324"/>
                    </a:lnTo>
                    <a:lnTo>
                      <a:pt x="487" y="316"/>
                    </a:lnTo>
                    <a:lnTo>
                      <a:pt x="470" y="296"/>
                    </a:lnTo>
                    <a:lnTo>
                      <a:pt x="441" y="296"/>
                    </a:lnTo>
                    <a:lnTo>
                      <a:pt x="441" y="48"/>
                    </a:lnTo>
                    <a:lnTo>
                      <a:pt x="267" y="28"/>
                    </a:lnTo>
                    <a:lnTo>
                      <a:pt x="260" y="16"/>
                    </a:lnTo>
                    <a:lnTo>
                      <a:pt x="211" y="8"/>
                    </a:lnTo>
                    <a:lnTo>
                      <a:pt x="206" y="18"/>
                    </a:lnTo>
                    <a:lnTo>
                      <a:pt x="191" y="16"/>
                    </a:lnTo>
                    <a:lnTo>
                      <a:pt x="205" y="6"/>
                    </a:lnTo>
                    <a:lnTo>
                      <a:pt x="184" y="0"/>
                    </a:lnTo>
                    <a:lnTo>
                      <a:pt x="165" y="16"/>
                    </a:lnTo>
                    <a:lnTo>
                      <a:pt x="133" y="18"/>
                    </a:lnTo>
                    <a:lnTo>
                      <a:pt x="133" y="32"/>
                    </a:lnTo>
                    <a:lnTo>
                      <a:pt x="129" y="24"/>
                    </a:lnTo>
                    <a:lnTo>
                      <a:pt x="99" y="32"/>
                    </a:lnTo>
                    <a:lnTo>
                      <a:pt x="105" y="43"/>
                    </a:lnTo>
                    <a:lnTo>
                      <a:pt x="91" y="40"/>
                    </a:lnTo>
                    <a:lnTo>
                      <a:pt x="72" y="63"/>
                    </a:lnTo>
                    <a:lnTo>
                      <a:pt x="29" y="72"/>
                    </a:lnTo>
                    <a:lnTo>
                      <a:pt x="32" y="83"/>
                    </a:lnTo>
                    <a:lnTo>
                      <a:pt x="20" y="86"/>
                    </a:lnTo>
                    <a:lnTo>
                      <a:pt x="71" y="121"/>
                    </a:lnTo>
                    <a:lnTo>
                      <a:pt x="140" y="137"/>
                    </a:lnTo>
                    <a:lnTo>
                      <a:pt x="98" y="133"/>
                    </a:lnTo>
                    <a:lnTo>
                      <a:pt x="99" y="142"/>
                    </a:lnTo>
                    <a:lnTo>
                      <a:pt x="117" y="144"/>
                    </a:lnTo>
                    <a:lnTo>
                      <a:pt x="102" y="151"/>
                    </a:lnTo>
                    <a:lnTo>
                      <a:pt x="71" y="149"/>
                    </a:lnTo>
                    <a:lnTo>
                      <a:pt x="71" y="134"/>
                    </a:lnTo>
                    <a:lnTo>
                      <a:pt x="55" y="136"/>
                    </a:lnTo>
                    <a:lnTo>
                      <a:pt x="0" y="16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7" name="Freeform 897"/>
              <p:cNvSpPr>
                <a:spLocks/>
              </p:cNvSpPr>
              <p:nvPr/>
            </p:nvSpPr>
            <p:spPr bwMode="auto">
              <a:xfrm>
                <a:off x="5590612" y="2328863"/>
                <a:ext cx="56406" cy="38156"/>
              </a:xfrm>
              <a:custGeom>
                <a:avLst/>
                <a:gdLst>
                  <a:gd name="T0" fmla="*/ 0 w 44"/>
                  <a:gd name="T1" fmla="*/ 2147483647 h 25"/>
                  <a:gd name="T2" fmla="*/ 2147483647 w 44"/>
                  <a:gd name="T3" fmla="*/ 2147483647 h 25"/>
                  <a:gd name="T4" fmla="*/ 2147483647 w 44"/>
                  <a:gd name="T5" fmla="*/ 2147483647 h 25"/>
                  <a:gd name="T6" fmla="*/ 2147483647 w 44"/>
                  <a:gd name="T7" fmla="*/ 0 h 25"/>
                  <a:gd name="T8" fmla="*/ 2147483647 w 44"/>
                  <a:gd name="T9" fmla="*/ 2147483647 h 25"/>
                  <a:gd name="T10" fmla="*/ 0 w 44"/>
                  <a:gd name="T11" fmla="*/ 2147483647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4"/>
                  <a:gd name="T19" fmla="*/ 0 h 25"/>
                  <a:gd name="T20" fmla="*/ 44 w 44"/>
                  <a:gd name="T21" fmla="*/ 25 h 2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4" h="25">
                    <a:moveTo>
                      <a:pt x="0" y="9"/>
                    </a:moveTo>
                    <a:lnTo>
                      <a:pt x="12" y="24"/>
                    </a:lnTo>
                    <a:lnTo>
                      <a:pt x="43" y="4"/>
                    </a:lnTo>
                    <a:lnTo>
                      <a:pt x="13" y="0"/>
                    </a:lnTo>
                    <a:lnTo>
                      <a:pt x="17" y="9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8" name="Freeform 898"/>
              <p:cNvSpPr>
                <a:spLocks/>
              </p:cNvSpPr>
              <p:nvPr/>
            </p:nvSpPr>
            <p:spPr bwMode="auto">
              <a:xfrm>
                <a:off x="5948950" y="2260842"/>
                <a:ext cx="167556" cy="172533"/>
              </a:xfrm>
              <a:custGeom>
                <a:avLst/>
                <a:gdLst>
                  <a:gd name="T0" fmla="*/ 0 w 130"/>
                  <a:gd name="T1" fmla="*/ 2147483647 h 117"/>
                  <a:gd name="T2" fmla="*/ 2147483647 w 130"/>
                  <a:gd name="T3" fmla="*/ 2147483647 h 117"/>
                  <a:gd name="T4" fmla="*/ 2147483647 w 130"/>
                  <a:gd name="T5" fmla="*/ 2147483647 h 117"/>
                  <a:gd name="T6" fmla="*/ 2147483647 w 130"/>
                  <a:gd name="T7" fmla="*/ 2147483647 h 117"/>
                  <a:gd name="T8" fmla="*/ 2147483647 w 130"/>
                  <a:gd name="T9" fmla="*/ 2147483647 h 117"/>
                  <a:gd name="T10" fmla="*/ 2147483647 w 130"/>
                  <a:gd name="T11" fmla="*/ 2147483647 h 117"/>
                  <a:gd name="T12" fmla="*/ 2147483647 w 130"/>
                  <a:gd name="T13" fmla="*/ 2147483647 h 117"/>
                  <a:gd name="T14" fmla="*/ 2147483647 w 130"/>
                  <a:gd name="T15" fmla="*/ 2147483647 h 117"/>
                  <a:gd name="T16" fmla="*/ 2147483647 w 130"/>
                  <a:gd name="T17" fmla="*/ 2147483647 h 117"/>
                  <a:gd name="T18" fmla="*/ 2147483647 w 130"/>
                  <a:gd name="T19" fmla="*/ 2147483647 h 117"/>
                  <a:gd name="T20" fmla="*/ 2147483647 w 130"/>
                  <a:gd name="T21" fmla="*/ 2147483647 h 117"/>
                  <a:gd name="T22" fmla="*/ 2147483647 w 130"/>
                  <a:gd name="T23" fmla="*/ 2147483647 h 117"/>
                  <a:gd name="T24" fmla="*/ 2147483647 w 130"/>
                  <a:gd name="T25" fmla="*/ 2147483647 h 117"/>
                  <a:gd name="T26" fmla="*/ 2147483647 w 130"/>
                  <a:gd name="T27" fmla="*/ 2147483647 h 117"/>
                  <a:gd name="T28" fmla="*/ 2147483647 w 130"/>
                  <a:gd name="T29" fmla="*/ 2147483647 h 117"/>
                  <a:gd name="T30" fmla="*/ 2147483647 w 130"/>
                  <a:gd name="T31" fmla="*/ 2147483647 h 117"/>
                  <a:gd name="T32" fmla="*/ 2147483647 w 130"/>
                  <a:gd name="T33" fmla="*/ 2147483647 h 117"/>
                  <a:gd name="T34" fmla="*/ 2147483647 w 130"/>
                  <a:gd name="T35" fmla="*/ 2147483647 h 117"/>
                  <a:gd name="T36" fmla="*/ 2147483647 w 130"/>
                  <a:gd name="T37" fmla="*/ 0 h 117"/>
                  <a:gd name="T38" fmla="*/ 2147483647 w 130"/>
                  <a:gd name="T39" fmla="*/ 2147483647 h 117"/>
                  <a:gd name="T40" fmla="*/ 0 w 130"/>
                  <a:gd name="T41" fmla="*/ 2147483647 h 1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117"/>
                  <a:gd name="T65" fmla="*/ 130 w 130"/>
                  <a:gd name="T66" fmla="*/ 117 h 1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117">
                    <a:moveTo>
                      <a:pt x="0" y="12"/>
                    </a:moveTo>
                    <a:lnTo>
                      <a:pt x="5" y="28"/>
                    </a:lnTo>
                    <a:lnTo>
                      <a:pt x="22" y="35"/>
                    </a:lnTo>
                    <a:lnTo>
                      <a:pt x="30" y="29"/>
                    </a:lnTo>
                    <a:lnTo>
                      <a:pt x="16" y="21"/>
                    </a:lnTo>
                    <a:lnTo>
                      <a:pt x="30" y="21"/>
                    </a:lnTo>
                    <a:lnTo>
                      <a:pt x="44" y="36"/>
                    </a:lnTo>
                    <a:lnTo>
                      <a:pt x="40" y="10"/>
                    </a:lnTo>
                    <a:lnTo>
                      <a:pt x="51" y="32"/>
                    </a:lnTo>
                    <a:lnTo>
                      <a:pt x="77" y="45"/>
                    </a:lnTo>
                    <a:lnTo>
                      <a:pt x="72" y="62"/>
                    </a:lnTo>
                    <a:lnTo>
                      <a:pt x="104" y="82"/>
                    </a:lnTo>
                    <a:lnTo>
                      <a:pt x="95" y="98"/>
                    </a:lnTo>
                    <a:lnTo>
                      <a:pt x="112" y="86"/>
                    </a:lnTo>
                    <a:lnTo>
                      <a:pt x="115" y="116"/>
                    </a:lnTo>
                    <a:lnTo>
                      <a:pt x="127" y="110"/>
                    </a:lnTo>
                    <a:lnTo>
                      <a:pt x="129" y="87"/>
                    </a:lnTo>
                    <a:lnTo>
                      <a:pt x="98" y="75"/>
                    </a:lnTo>
                    <a:lnTo>
                      <a:pt x="41" y="0"/>
                    </a:lnTo>
                    <a:lnTo>
                      <a:pt x="8" y="21"/>
                    </a:lnTo>
                    <a:lnTo>
                      <a:pt x="0" y="1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9" name="Freeform 899"/>
              <p:cNvSpPr>
                <a:spLocks/>
              </p:cNvSpPr>
              <p:nvPr/>
            </p:nvSpPr>
            <p:spPr bwMode="auto">
              <a:xfrm>
                <a:off x="5985449" y="2313931"/>
                <a:ext cx="29861" cy="33179"/>
              </a:xfrm>
              <a:custGeom>
                <a:avLst/>
                <a:gdLst>
                  <a:gd name="T0" fmla="*/ 0 w 23"/>
                  <a:gd name="T1" fmla="*/ 0 h 23"/>
                  <a:gd name="T2" fmla="*/ 2147483647 w 23"/>
                  <a:gd name="T3" fmla="*/ 2147483647 h 23"/>
                  <a:gd name="T4" fmla="*/ 2147483647 w 23"/>
                  <a:gd name="T5" fmla="*/ 2147483647 h 23"/>
                  <a:gd name="T6" fmla="*/ 2147483647 w 23"/>
                  <a:gd name="T7" fmla="*/ 2147483647 h 23"/>
                  <a:gd name="T8" fmla="*/ 2147483647 w 23"/>
                  <a:gd name="T9" fmla="*/ 2147483647 h 23"/>
                  <a:gd name="T10" fmla="*/ 2147483647 w 23"/>
                  <a:gd name="T11" fmla="*/ 2147483647 h 23"/>
                  <a:gd name="T12" fmla="*/ 0 w 23"/>
                  <a:gd name="T13" fmla="*/ 0 h 2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23"/>
                  <a:gd name="T23" fmla="*/ 23 w 23"/>
                  <a:gd name="T24" fmla="*/ 23 h 2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23">
                    <a:moveTo>
                      <a:pt x="0" y="0"/>
                    </a:moveTo>
                    <a:lnTo>
                      <a:pt x="6" y="22"/>
                    </a:lnTo>
                    <a:lnTo>
                      <a:pt x="8" y="11"/>
                    </a:lnTo>
                    <a:lnTo>
                      <a:pt x="22" y="20"/>
                    </a:lnTo>
                    <a:lnTo>
                      <a:pt x="9" y="11"/>
                    </a:lnTo>
                    <a:lnTo>
                      <a:pt x="20" y="3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0" name="Freeform 900"/>
              <p:cNvSpPr>
                <a:spLocks/>
              </p:cNvSpPr>
              <p:nvPr/>
            </p:nvSpPr>
            <p:spPr bwMode="auto">
              <a:xfrm>
                <a:off x="6000378" y="2340473"/>
                <a:ext cx="28203" cy="41474"/>
              </a:xfrm>
              <a:custGeom>
                <a:avLst/>
                <a:gdLst>
                  <a:gd name="T0" fmla="*/ 0 w 23"/>
                  <a:gd name="T1" fmla="*/ 0 h 29"/>
                  <a:gd name="T2" fmla="*/ 2147483647 w 23"/>
                  <a:gd name="T3" fmla="*/ 2147483647 h 29"/>
                  <a:gd name="T4" fmla="*/ 2147483647 w 23"/>
                  <a:gd name="T5" fmla="*/ 2147483647 h 29"/>
                  <a:gd name="T6" fmla="*/ 0 w 23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9"/>
                  <a:gd name="T14" fmla="*/ 23 w 23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9">
                    <a:moveTo>
                      <a:pt x="0" y="0"/>
                    </a:moveTo>
                    <a:lnTo>
                      <a:pt x="19" y="5"/>
                    </a:lnTo>
                    <a:lnTo>
                      <a:pt x="22" y="28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1" name="Freeform 901"/>
              <p:cNvSpPr>
                <a:spLocks/>
              </p:cNvSpPr>
              <p:nvPr/>
            </p:nvSpPr>
            <p:spPr bwMode="auto">
              <a:xfrm>
                <a:off x="6015309" y="2317249"/>
                <a:ext cx="29861" cy="33179"/>
              </a:xfrm>
              <a:custGeom>
                <a:avLst/>
                <a:gdLst>
                  <a:gd name="T0" fmla="*/ 0 w 23"/>
                  <a:gd name="T1" fmla="*/ 0 h 22"/>
                  <a:gd name="T2" fmla="*/ 2147483647 w 23"/>
                  <a:gd name="T3" fmla="*/ 2147483647 h 22"/>
                  <a:gd name="T4" fmla="*/ 2147483647 w 23"/>
                  <a:gd name="T5" fmla="*/ 2147483647 h 22"/>
                  <a:gd name="T6" fmla="*/ 2147483647 w 23"/>
                  <a:gd name="T7" fmla="*/ 2147483647 h 22"/>
                  <a:gd name="T8" fmla="*/ 2147483647 w 23"/>
                  <a:gd name="T9" fmla="*/ 2147483647 h 22"/>
                  <a:gd name="T10" fmla="*/ 2147483647 w 23"/>
                  <a:gd name="T11" fmla="*/ 0 h 22"/>
                  <a:gd name="T12" fmla="*/ 0 w 23"/>
                  <a:gd name="T13" fmla="*/ 0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3"/>
                  <a:gd name="T22" fmla="*/ 0 h 22"/>
                  <a:gd name="T23" fmla="*/ 23 w 23"/>
                  <a:gd name="T24" fmla="*/ 22 h 2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3" h="22">
                    <a:moveTo>
                      <a:pt x="0" y="0"/>
                    </a:moveTo>
                    <a:lnTo>
                      <a:pt x="3" y="21"/>
                    </a:lnTo>
                    <a:lnTo>
                      <a:pt x="18" y="21"/>
                    </a:lnTo>
                    <a:lnTo>
                      <a:pt x="11" y="3"/>
                    </a:lnTo>
                    <a:lnTo>
                      <a:pt x="22" y="16"/>
                    </a:ln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2" name="Freeform 902"/>
              <p:cNvSpPr>
                <a:spLocks/>
              </p:cNvSpPr>
              <p:nvPr/>
            </p:nvSpPr>
            <p:spPr bwMode="auto">
              <a:xfrm>
                <a:off x="6035218" y="2355406"/>
                <a:ext cx="29861" cy="33179"/>
              </a:xfrm>
              <a:custGeom>
                <a:avLst/>
                <a:gdLst>
                  <a:gd name="T0" fmla="*/ 0 w 23"/>
                  <a:gd name="T1" fmla="*/ 0 h 23"/>
                  <a:gd name="T2" fmla="*/ 2147483647 w 23"/>
                  <a:gd name="T3" fmla="*/ 2147483647 h 23"/>
                  <a:gd name="T4" fmla="*/ 2147483647 w 23"/>
                  <a:gd name="T5" fmla="*/ 2147483647 h 23"/>
                  <a:gd name="T6" fmla="*/ 0 w 23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0"/>
                    </a:moveTo>
                    <a:lnTo>
                      <a:pt x="22" y="22"/>
                    </a:lnTo>
                    <a:lnTo>
                      <a:pt x="2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3" name="Freeform 903"/>
              <p:cNvSpPr>
                <a:spLocks/>
              </p:cNvSpPr>
              <p:nvPr/>
            </p:nvSpPr>
            <p:spPr bwMode="auto">
              <a:xfrm>
                <a:off x="6040194" y="2380289"/>
                <a:ext cx="29861" cy="48111"/>
              </a:xfrm>
              <a:custGeom>
                <a:avLst/>
                <a:gdLst>
                  <a:gd name="T0" fmla="*/ 0 w 23"/>
                  <a:gd name="T1" fmla="*/ 0 h 31"/>
                  <a:gd name="T2" fmla="*/ 2147483647 w 23"/>
                  <a:gd name="T3" fmla="*/ 2147483647 h 31"/>
                  <a:gd name="T4" fmla="*/ 2147483647 w 23"/>
                  <a:gd name="T5" fmla="*/ 2147483647 h 31"/>
                  <a:gd name="T6" fmla="*/ 0 w 23"/>
                  <a:gd name="T7" fmla="*/ 0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1"/>
                  <a:gd name="T14" fmla="*/ 23 w 23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1">
                    <a:moveTo>
                      <a:pt x="0" y="0"/>
                    </a:moveTo>
                    <a:lnTo>
                      <a:pt x="17" y="10"/>
                    </a:lnTo>
                    <a:lnTo>
                      <a:pt x="22" y="3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4" name="Freeform 904"/>
              <p:cNvSpPr>
                <a:spLocks/>
              </p:cNvSpPr>
              <p:nvPr/>
            </p:nvSpPr>
            <p:spPr bwMode="auto">
              <a:xfrm>
                <a:off x="6083324" y="2393560"/>
                <a:ext cx="31521" cy="34839"/>
              </a:xfrm>
              <a:custGeom>
                <a:avLst/>
                <a:gdLst>
                  <a:gd name="T0" fmla="*/ 0 w 23"/>
                  <a:gd name="T1" fmla="*/ 2147483647 h 23"/>
                  <a:gd name="T2" fmla="*/ 2147483647 w 23"/>
                  <a:gd name="T3" fmla="*/ 0 h 23"/>
                  <a:gd name="T4" fmla="*/ 2147483647 w 23"/>
                  <a:gd name="T5" fmla="*/ 2147483647 h 23"/>
                  <a:gd name="T6" fmla="*/ 0 w 23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11"/>
                    </a:moveTo>
                    <a:lnTo>
                      <a:pt x="11" y="0"/>
                    </a:lnTo>
                    <a:lnTo>
                      <a:pt x="22" y="22"/>
                    </a:lnTo>
                    <a:lnTo>
                      <a:pt x="0" y="1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5" name="Freeform 905"/>
              <p:cNvSpPr>
                <a:spLocks/>
              </p:cNvSpPr>
              <p:nvPr/>
            </p:nvSpPr>
            <p:spPr bwMode="auto">
              <a:xfrm>
                <a:off x="6230975" y="2604251"/>
                <a:ext cx="1219345" cy="675202"/>
              </a:xfrm>
              <a:custGeom>
                <a:avLst/>
                <a:gdLst>
                  <a:gd name="T0" fmla="*/ 2147483647 w 941"/>
                  <a:gd name="T1" fmla="*/ 2147483647 h 456"/>
                  <a:gd name="T2" fmla="*/ 2147483647 w 941"/>
                  <a:gd name="T3" fmla="*/ 2147483647 h 456"/>
                  <a:gd name="T4" fmla="*/ 2147483647 w 941"/>
                  <a:gd name="T5" fmla="*/ 2147483647 h 456"/>
                  <a:gd name="T6" fmla="*/ 2147483647 w 941"/>
                  <a:gd name="T7" fmla="*/ 2147483647 h 456"/>
                  <a:gd name="T8" fmla="*/ 2147483647 w 941"/>
                  <a:gd name="T9" fmla="*/ 2147483647 h 456"/>
                  <a:gd name="T10" fmla="*/ 2147483647 w 941"/>
                  <a:gd name="T11" fmla="*/ 2147483647 h 456"/>
                  <a:gd name="T12" fmla="*/ 2147483647 w 941"/>
                  <a:gd name="T13" fmla="*/ 2147483647 h 456"/>
                  <a:gd name="T14" fmla="*/ 2147483647 w 941"/>
                  <a:gd name="T15" fmla="*/ 2147483647 h 456"/>
                  <a:gd name="T16" fmla="*/ 2147483647 w 941"/>
                  <a:gd name="T17" fmla="*/ 2147483647 h 456"/>
                  <a:gd name="T18" fmla="*/ 2147483647 w 941"/>
                  <a:gd name="T19" fmla="*/ 2147483647 h 456"/>
                  <a:gd name="T20" fmla="*/ 2147483647 w 941"/>
                  <a:gd name="T21" fmla="*/ 2147483647 h 456"/>
                  <a:gd name="T22" fmla="*/ 2147483647 w 941"/>
                  <a:gd name="T23" fmla="*/ 2147483647 h 456"/>
                  <a:gd name="T24" fmla="*/ 2147483647 w 941"/>
                  <a:gd name="T25" fmla="*/ 2147483647 h 456"/>
                  <a:gd name="T26" fmla="*/ 2147483647 w 941"/>
                  <a:gd name="T27" fmla="*/ 2147483647 h 456"/>
                  <a:gd name="T28" fmla="*/ 2147483647 w 941"/>
                  <a:gd name="T29" fmla="*/ 2147483647 h 456"/>
                  <a:gd name="T30" fmla="*/ 2147483647 w 941"/>
                  <a:gd name="T31" fmla="*/ 2147483647 h 456"/>
                  <a:gd name="T32" fmla="*/ 2147483647 w 941"/>
                  <a:gd name="T33" fmla="*/ 2147483647 h 456"/>
                  <a:gd name="T34" fmla="*/ 2147483647 w 941"/>
                  <a:gd name="T35" fmla="*/ 2147483647 h 456"/>
                  <a:gd name="T36" fmla="*/ 2147483647 w 941"/>
                  <a:gd name="T37" fmla="*/ 2147483647 h 456"/>
                  <a:gd name="T38" fmla="*/ 2147483647 w 941"/>
                  <a:gd name="T39" fmla="*/ 2147483647 h 456"/>
                  <a:gd name="T40" fmla="*/ 2147483647 w 941"/>
                  <a:gd name="T41" fmla="*/ 2147483647 h 456"/>
                  <a:gd name="T42" fmla="*/ 2147483647 w 941"/>
                  <a:gd name="T43" fmla="*/ 2147483647 h 456"/>
                  <a:gd name="T44" fmla="*/ 2147483647 w 941"/>
                  <a:gd name="T45" fmla="*/ 2147483647 h 456"/>
                  <a:gd name="T46" fmla="*/ 2147483647 w 941"/>
                  <a:gd name="T47" fmla="*/ 2147483647 h 456"/>
                  <a:gd name="T48" fmla="*/ 2147483647 w 941"/>
                  <a:gd name="T49" fmla="*/ 2147483647 h 456"/>
                  <a:gd name="T50" fmla="*/ 2147483647 w 941"/>
                  <a:gd name="T51" fmla="*/ 2147483647 h 456"/>
                  <a:gd name="T52" fmla="*/ 2147483647 w 941"/>
                  <a:gd name="T53" fmla="*/ 2147483647 h 456"/>
                  <a:gd name="T54" fmla="*/ 2147483647 w 941"/>
                  <a:gd name="T55" fmla="*/ 2147483647 h 456"/>
                  <a:gd name="T56" fmla="*/ 2147483647 w 941"/>
                  <a:gd name="T57" fmla="*/ 2147483647 h 456"/>
                  <a:gd name="T58" fmla="*/ 2147483647 w 941"/>
                  <a:gd name="T59" fmla="*/ 2147483647 h 456"/>
                  <a:gd name="T60" fmla="*/ 2147483647 w 941"/>
                  <a:gd name="T61" fmla="*/ 2147483647 h 456"/>
                  <a:gd name="T62" fmla="*/ 2147483647 w 941"/>
                  <a:gd name="T63" fmla="*/ 2147483647 h 456"/>
                  <a:gd name="T64" fmla="*/ 2147483647 w 941"/>
                  <a:gd name="T65" fmla="*/ 2147483647 h 456"/>
                  <a:gd name="T66" fmla="*/ 2147483647 w 941"/>
                  <a:gd name="T67" fmla="*/ 2147483647 h 456"/>
                  <a:gd name="T68" fmla="*/ 2147483647 w 941"/>
                  <a:gd name="T69" fmla="*/ 2147483647 h 456"/>
                  <a:gd name="T70" fmla="*/ 2147483647 w 941"/>
                  <a:gd name="T71" fmla="*/ 2147483647 h 456"/>
                  <a:gd name="T72" fmla="*/ 2147483647 w 941"/>
                  <a:gd name="T73" fmla="*/ 2147483647 h 456"/>
                  <a:gd name="T74" fmla="*/ 2147483647 w 941"/>
                  <a:gd name="T75" fmla="*/ 2147483647 h 456"/>
                  <a:gd name="T76" fmla="*/ 2147483647 w 941"/>
                  <a:gd name="T77" fmla="*/ 2147483647 h 456"/>
                  <a:gd name="T78" fmla="*/ 2147483647 w 941"/>
                  <a:gd name="T79" fmla="*/ 2147483647 h 456"/>
                  <a:gd name="T80" fmla="*/ 2147483647 w 941"/>
                  <a:gd name="T81" fmla="*/ 2147483647 h 456"/>
                  <a:gd name="T82" fmla="*/ 2147483647 w 941"/>
                  <a:gd name="T83" fmla="*/ 2147483647 h 456"/>
                  <a:gd name="T84" fmla="*/ 2147483647 w 941"/>
                  <a:gd name="T85" fmla="*/ 2147483647 h 456"/>
                  <a:gd name="T86" fmla="*/ 2147483647 w 941"/>
                  <a:gd name="T87" fmla="*/ 2147483647 h 456"/>
                  <a:gd name="T88" fmla="*/ 2147483647 w 941"/>
                  <a:gd name="T89" fmla="*/ 0 h 456"/>
                  <a:gd name="T90" fmla="*/ 2147483647 w 941"/>
                  <a:gd name="T91" fmla="*/ 2147483647 h 456"/>
                  <a:gd name="T92" fmla="*/ 2147483647 w 941"/>
                  <a:gd name="T93" fmla="*/ 2147483647 h 456"/>
                  <a:gd name="T94" fmla="*/ 0 w 941"/>
                  <a:gd name="T95" fmla="*/ 2147483647 h 45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941"/>
                  <a:gd name="T145" fmla="*/ 0 h 456"/>
                  <a:gd name="T146" fmla="*/ 941 w 941"/>
                  <a:gd name="T147" fmla="*/ 456 h 45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941" h="456">
                    <a:moveTo>
                      <a:pt x="0" y="25"/>
                    </a:moveTo>
                    <a:lnTo>
                      <a:pt x="10" y="62"/>
                    </a:lnTo>
                    <a:lnTo>
                      <a:pt x="24" y="66"/>
                    </a:lnTo>
                    <a:lnTo>
                      <a:pt x="13" y="68"/>
                    </a:lnTo>
                    <a:lnTo>
                      <a:pt x="5" y="180"/>
                    </a:lnTo>
                    <a:lnTo>
                      <a:pt x="28" y="224"/>
                    </a:lnTo>
                    <a:lnTo>
                      <a:pt x="44" y="224"/>
                    </a:lnTo>
                    <a:lnTo>
                      <a:pt x="37" y="240"/>
                    </a:lnTo>
                    <a:lnTo>
                      <a:pt x="68" y="288"/>
                    </a:lnTo>
                    <a:lnTo>
                      <a:pt x="98" y="299"/>
                    </a:lnTo>
                    <a:lnTo>
                      <a:pt x="124" y="326"/>
                    </a:lnTo>
                    <a:lnTo>
                      <a:pt x="162" y="322"/>
                    </a:lnTo>
                    <a:lnTo>
                      <a:pt x="224" y="348"/>
                    </a:lnTo>
                    <a:lnTo>
                      <a:pt x="297" y="338"/>
                    </a:lnTo>
                    <a:lnTo>
                      <a:pt x="343" y="386"/>
                    </a:lnTo>
                    <a:lnTo>
                      <a:pt x="376" y="373"/>
                    </a:lnTo>
                    <a:lnTo>
                      <a:pt x="417" y="432"/>
                    </a:lnTo>
                    <a:lnTo>
                      <a:pt x="449" y="442"/>
                    </a:lnTo>
                    <a:lnTo>
                      <a:pt x="447" y="410"/>
                    </a:lnTo>
                    <a:lnTo>
                      <a:pt x="480" y="390"/>
                    </a:lnTo>
                    <a:lnTo>
                      <a:pt x="483" y="375"/>
                    </a:lnTo>
                    <a:lnTo>
                      <a:pt x="532" y="373"/>
                    </a:lnTo>
                    <a:lnTo>
                      <a:pt x="575" y="386"/>
                    </a:lnTo>
                    <a:lnTo>
                      <a:pt x="575" y="367"/>
                    </a:lnTo>
                    <a:lnTo>
                      <a:pt x="559" y="364"/>
                    </a:lnTo>
                    <a:lnTo>
                      <a:pt x="594" y="364"/>
                    </a:lnTo>
                    <a:lnTo>
                      <a:pt x="596" y="355"/>
                    </a:lnTo>
                    <a:lnTo>
                      <a:pt x="599" y="365"/>
                    </a:lnTo>
                    <a:lnTo>
                      <a:pt x="665" y="369"/>
                    </a:lnTo>
                    <a:lnTo>
                      <a:pt x="683" y="386"/>
                    </a:lnTo>
                    <a:lnTo>
                      <a:pt x="686" y="415"/>
                    </a:lnTo>
                    <a:lnTo>
                      <a:pt x="707" y="455"/>
                    </a:lnTo>
                    <a:lnTo>
                      <a:pt x="719" y="453"/>
                    </a:lnTo>
                    <a:lnTo>
                      <a:pt x="725" y="423"/>
                    </a:lnTo>
                    <a:lnTo>
                      <a:pt x="703" y="355"/>
                    </a:lnTo>
                    <a:lnTo>
                      <a:pt x="717" y="325"/>
                    </a:lnTo>
                    <a:lnTo>
                      <a:pt x="799" y="270"/>
                    </a:lnTo>
                    <a:lnTo>
                      <a:pt x="783" y="263"/>
                    </a:lnTo>
                    <a:lnTo>
                      <a:pt x="798" y="261"/>
                    </a:lnTo>
                    <a:lnTo>
                      <a:pt x="786" y="243"/>
                    </a:lnTo>
                    <a:lnTo>
                      <a:pt x="788" y="226"/>
                    </a:lnTo>
                    <a:lnTo>
                      <a:pt x="772" y="214"/>
                    </a:lnTo>
                    <a:lnTo>
                      <a:pt x="788" y="222"/>
                    </a:lnTo>
                    <a:lnTo>
                      <a:pt x="783" y="202"/>
                    </a:lnTo>
                    <a:lnTo>
                      <a:pt x="795" y="197"/>
                    </a:lnTo>
                    <a:lnTo>
                      <a:pt x="798" y="240"/>
                    </a:lnTo>
                    <a:lnTo>
                      <a:pt x="810" y="214"/>
                    </a:lnTo>
                    <a:lnTo>
                      <a:pt x="802" y="194"/>
                    </a:lnTo>
                    <a:lnTo>
                      <a:pt x="811" y="206"/>
                    </a:lnTo>
                    <a:lnTo>
                      <a:pt x="827" y="170"/>
                    </a:lnTo>
                    <a:lnTo>
                      <a:pt x="894" y="155"/>
                    </a:lnTo>
                    <a:lnTo>
                      <a:pt x="877" y="144"/>
                    </a:lnTo>
                    <a:lnTo>
                      <a:pt x="890" y="117"/>
                    </a:lnTo>
                    <a:lnTo>
                      <a:pt x="938" y="97"/>
                    </a:lnTo>
                    <a:lnTo>
                      <a:pt x="940" y="86"/>
                    </a:lnTo>
                    <a:lnTo>
                      <a:pt x="927" y="76"/>
                    </a:lnTo>
                    <a:lnTo>
                      <a:pt x="927" y="49"/>
                    </a:lnTo>
                    <a:lnTo>
                      <a:pt x="900" y="41"/>
                    </a:lnTo>
                    <a:lnTo>
                      <a:pt x="881" y="85"/>
                    </a:lnTo>
                    <a:lnTo>
                      <a:pt x="798" y="99"/>
                    </a:lnTo>
                    <a:lnTo>
                      <a:pt x="791" y="118"/>
                    </a:lnTo>
                    <a:lnTo>
                      <a:pt x="744" y="126"/>
                    </a:lnTo>
                    <a:lnTo>
                      <a:pt x="748" y="132"/>
                    </a:lnTo>
                    <a:lnTo>
                      <a:pt x="699" y="159"/>
                    </a:lnTo>
                    <a:lnTo>
                      <a:pt x="679" y="157"/>
                    </a:lnTo>
                    <a:lnTo>
                      <a:pt x="677" y="149"/>
                    </a:lnTo>
                    <a:lnTo>
                      <a:pt x="682" y="141"/>
                    </a:lnTo>
                    <a:lnTo>
                      <a:pt x="686" y="136"/>
                    </a:lnTo>
                    <a:lnTo>
                      <a:pt x="688" y="128"/>
                    </a:lnTo>
                    <a:lnTo>
                      <a:pt x="682" y="109"/>
                    </a:lnTo>
                    <a:lnTo>
                      <a:pt x="664" y="116"/>
                    </a:lnTo>
                    <a:lnTo>
                      <a:pt x="671" y="85"/>
                    </a:lnTo>
                    <a:lnTo>
                      <a:pt x="645" y="76"/>
                    </a:lnTo>
                    <a:lnTo>
                      <a:pt x="626" y="97"/>
                    </a:lnTo>
                    <a:lnTo>
                      <a:pt x="619" y="151"/>
                    </a:lnTo>
                    <a:lnTo>
                      <a:pt x="605" y="152"/>
                    </a:lnTo>
                    <a:lnTo>
                      <a:pt x="599" y="126"/>
                    </a:lnTo>
                    <a:lnTo>
                      <a:pt x="611" y="86"/>
                    </a:lnTo>
                    <a:lnTo>
                      <a:pt x="601" y="93"/>
                    </a:lnTo>
                    <a:lnTo>
                      <a:pt x="621" y="71"/>
                    </a:lnTo>
                    <a:lnTo>
                      <a:pt x="664" y="71"/>
                    </a:lnTo>
                    <a:lnTo>
                      <a:pt x="656" y="60"/>
                    </a:lnTo>
                    <a:lnTo>
                      <a:pt x="653" y="60"/>
                    </a:lnTo>
                    <a:lnTo>
                      <a:pt x="590" y="54"/>
                    </a:lnTo>
                    <a:lnTo>
                      <a:pt x="601" y="40"/>
                    </a:lnTo>
                    <a:lnTo>
                      <a:pt x="561" y="58"/>
                    </a:lnTo>
                    <a:lnTo>
                      <a:pt x="532" y="58"/>
                    </a:lnTo>
                    <a:lnTo>
                      <a:pt x="568" y="29"/>
                    </a:lnTo>
                    <a:lnTo>
                      <a:pt x="491" y="14"/>
                    </a:lnTo>
                    <a:lnTo>
                      <a:pt x="480" y="0"/>
                    </a:lnTo>
                    <a:lnTo>
                      <a:pt x="480" y="9"/>
                    </a:lnTo>
                    <a:lnTo>
                      <a:pt x="31" y="9"/>
                    </a:lnTo>
                    <a:lnTo>
                      <a:pt x="39" y="27"/>
                    </a:lnTo>
                    <a:lnTo>
                      <a:pt x="28" y="41"/>
                    </a:lnTo>
                    <a:lnTo>
                      <a:pt x="32" y="27"/>
                    </a:lnTo>
                    <a:lnTo>
                      <a:pt x="0" y="2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6" name="Freeform 978"/>
              <p:cNvSpPr>
                <a:spLocks/>
              </p:cNvSpPr>
              <p:nvPr/>
            </p:nvSpPr>
            <p:spPr bwMode="auto">
              <a:xfrm>
                <a:off x="5897520" y="2219370"/>
                <a:ext cx="31521" cy="36498"/>
              </a:xfrm>
              <a:custGeom>
                <a:avLst/>
                <a:gdLst>
                  <a:gd name="T0" fmla="*/ 0 w 23"/>
                  <a:gd name="T1" fmla="*/ 0 h 23"/>
                  <a:gd name="T2" fmla="*/ 2147483647 w 23"/>
                  <a:gd name="T3" fmla="*/ 2147483647 h 23"/>
                  <a:gd name="T4" fmla="*/ 2147483647 w 23"/>
                  <a:gd name="T5" fmla="*/ 2147483647 h 23"/>
                  <a:gd name="T6" fmla="*/ 0 w 23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0"/>
                    </a:moveTo>
                    <a:lnTo>
                      <a:pt x="22" y="22"/>
                    </a:lnTo>
                    <a:lnTo>
                      <a:pt x="22" y="2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7" name="Freeform 979"/>
              <p:cNvSpPr>
                <a:spLocks/>
              </p:cNvSpPr>
              <p:nvPr/>
            </p:nvSpPr>
            <p:spPr bwMode="auto">
              <a:xfrm>
                <a:off x="5902498" y="2249231"/>
                <a:ext cx="34837" cy="49769"/>
              </a:xfrm>
              <a:custGeom>
                <a:avLst/>
                <a:gdLst>
                  <a:gd name="T0" fmla="*/ 0 w 23"/>
                  <a:gd name="T1" fmla="*/ 0 h 31"/>
                  <a:gd name="T2" fmla="*/ 2147483647 w 23"/>
                  <a:gd name="T3" fmla="*/ 2147483647 h 31"/>
                  <a:gd name="T4" fmla="*/ 2147483647 w 23"/>
                  <a:gd name="T5" fmla="*/ 2147483647 h 31"/>
                  <a:gd name="T6" fmla="*/ 0 w 23"/>
                  <a:gd name="T7" fmla="*/ 0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1"/>
                  <a:gd name="T14" fmla="*/ 23 w 23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1">
                    <a:moveTo>
                      <a:pt x="0" y="0"/>
                    </a:moveTo>
                    <a:lnTo>
                      <a:pt x="17" y="10"/>
                    </a:lnTo>
                    <a:lnTo>
                      <a:pt x="22" y="3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18" name="Freeform 980"/>
              <p:cNvSpPr>
                <a:spLocks/>
              </p:cNvSpPr>
              <p:nvPr/>
            </p:nvSpPr>
            <p:spPr bwMode="auto">
              <a:xfrm>
                <a:off x="5952267" y="2262503"/>
                <a:ext cx="31521" cy="36498"/>
              </a:xfrm>
              <a:custGeom>
                <a:avLst/>
                <a:gdLst>
                  <a:gd name="T0" fmla="*/ 0 w 23"/>
                  <a:gd name="T1" fmla="*/ 2147483647 h 23"/>
                  <a:gd name="T2" fmla="*/ 2147483647 w 23"/>
                  <a:gd name="T3" fmla="*/ 0 h 23"/>
                  <a:gd name="T4" fmla="*/ 2147483647 w 23"/>
                  <a:gd name="T5" fmla="*/ 2147483647 h 23"/>
                  <a:gd name="T6" fmla="*/ 0 w 23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11"/>
                    </a:moveTo>
                    <a:lnTo>
                      <a:pt x="11" y="0"/>
                    </a:lnTo>
                    <a:lnTo>
                      <a:pt x="22" y="22"/>
                    </a:lnTo>
                    <a:lnTo>
                      <a:pt x="0" y="1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07" name="그룹 606"/>
            <p:cNvGrpSpPr/>
            <p:nvPr/>
          </p:nvGrpSpPr>
          <p:grpSpPr>
            <a:xfrm>
              <a:off x="1369734" y="3021375"/>
              <a:ext cx="449695" cy="1365082"/>
              <a:chOff x="1252393" y="3241298"/>
              <a:chExt cx="466173" cy="1415103"/>
            </a:xfrm>
            <a:grpFill/>
          </p:grpSpPr>
          <p:sp>
            <p:nvSpPr>
              <p:cNvPr id="800" name="Freeform 957"/>
              <p:cNvSpPr>
                <a:spLocks/>
              </p:cNvSpPr>
              <p:nvPr/>
            </p:nvSpPr>
            <p:spPr bwMode="auto">
              <a:xfrm>
                <a:off x="1366862" y="3241298"/>
                <a:ext cx="351704" cy="476125"/>
              </a:xfrm>
              <a:custGeom>
                <a:avLst/>
                <a:gdLst>
                  <a:gd name="T0" fmla="*/ 0 w 272"/>
                  <a:gd name="T1" fmla="*/ 2147483647 h 320"/>
                  <a:gd name="T2" fmla="*/ 2147483647 w 272"/>
                  <a:gd name="T3" fmla="*/ 2147483647 h 320"/>
                  <a:gd name="T4" fmla="*/ 2147483647 w 272"/>
                  <a:gd name="T5" fmla="*/ 2147483647 h 320"/>
                  <a:gd name="T6" fmla="*/ 2147483647 w 272"/>
                  <a:gd name="T7" fmla="*/ 2147483647 h 320"/>
                  <a:gd name="T8" fmla="*/ 2147483647 w 272"/>
                  <a:gd name="T9" fmla="*/ 2147483647 h 320"/>
                  <a:gd name="T10" fmla="*/ 2147483647 w 272"/>
                  <a:gd name="T11" fmla="*/ 2147483647 h 320"/>
                  <a:gd name="T12" fmla="*/ 2147483647 w 272"/>
                  <a:gd name="T13" fmla="*/ 2147483647 h 320"/>
                  <a:gd name="T14" fmla="*/ 2147483647 w 272"/>
                  <a:gd name="T15" fmla="*/ 2147483647 h 320"/>
                  <a:gd name="T16" fmla="*/ 2147483647 w 272"/>
                  <a:gd name="T17" fmla="*/ 2147483647 h 320"/>
                  <a:gd name="T18" fmla="*/ 2147483647 w 272"/>
                  <a:gd name="T19" fmla="*/ 2147483647 h 320"/>
                  <a:gd name="T20" fmla="*/ 2147483647 w 272"/>
                  <a:gd name="T21" fmla="*/ 2147483647 h 320"/>
                  <a:gd name="T22" fmla="*/ 2147483647 w 272"/>
                  <a:gd name="T23" fmla="*/ 2147483647 h 320"/>
                  <a:gd name="T24" fmla="*/ 2147483647 w 272"/>
                  <a:gd name="T25" fmla="*/ 2147483647 h 320"/>
                  <a:gd name="T26" fmla="*/ 2147483647 w 272"/>
                  <a:gd name="T27" fmla="*/ 2147483647 h 320"/>
                  <a:gd name="T28" fmla="*/ 2147483647 w 272"/>
                  <a:gd name="T29" fmla="*/ 2147483647 h 320"/>
                  <a:gd name="T30" fmla="*/ 2147483647 w 272"/>
                  <a:gd name="T31" fmla="*/ 2147483647 h 320"/>
                  <a:gd name="T32" fmla="*/ 2147483647 w 272"/>
                  <a:gd name="T33" fmla="*/ 2147483647 h 320"/>
                  <a:gd name="T34" fmla="*/ 2147483647 w 272"/>
                  <a:gd name="T35" fmla="*/ 0 h 320"/>
                  <a:gd name="T36" fmla="*/ 2147483647 w 272"/>
                  <a:gd name="T37" fmla="*/ 2147483647 h 320"/>
                  <a:gd name="T38" fmla="*/ 2147483647 w 272"/>
                  <a:gd name="T39" fmla="*/ 2147483647 h 320"/>
                  <a:gd name="T40" fmla="*/ 2147483647 w 272"/>
                  <a:gd name="T41" fmla="*/ 2147483647 h 320"/>
                  <a:gd name="T42" fmla="*/ 2147483647 w 272"/>
                  <a:gd name="T43" fmla="*/ 2147483647 h 320"/>
                  <a:gd name="T44" fmla="*/ 2147483647 w 272"/>
                  <a:gd name="T45" fmla="*/ 2147483647 h 320"/>
                  <a:gd name="T46" fmla="*/ 2147483647 w 272"/>
                  <a:gd name="T47" fmla="*/ 2147483647 h 320"/>
                  <a:gd name="T48" fmla="*/ 2147483647 w 272"/>
                  <a:gd name="T49" fmla="*/ 2147483647 h 320"/>
                  <a:gd name="T50" fmla="*/ 0 w 272"/>
                  <a:gd name="T51" fmla="*/ 2147483647 h 32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72"/>
                  <a:gd name="T79" fmla="*/ 0 h 320"/>
                  <a:gd name="T80" fmla="*/ 272 w 272"/>
                  <a:gd name="T81" fmla="*/ 320 h 32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72" h="320">
                    <a:moveTo>
                      <a:pt x="0" y="168"/>
                    </a:moveTo>
                    <a:lnTo>
                      <a:pt x="13" y="200"/>
                    </a:lnTo>
                    <a:lnTo>
                      <a:pt x="25" y="235"/>
                    </a:lnTo>
                    <a:lnTo>
                      <a:pt x="52" y="247"/>
                    </a:lnTo>
                    <a:lnTo>
                      <a:pt x="93" y="294"/>
                    </a:lnTo>
                    <a:lnTo>
                      <a:pt x="146" y="319"/>
                    </a:lnTo>
                    <a:lnTo>
                      <a:pt x="196" y="313"/>
                    </a:lnTo>
                    <a:lnTo>
                      <a:pt x="227" y="304"/>
                    </a:lnTo>
                    <a:lnTo>
                      <a:pt x="208" y="269"/>
                    </a:lnTo>
                    <a:lnTo>
                      <a:pt x="180" y="250"/>
                    </a:lnTo>
                    <a:lnTo>
                      <a:pt x="199" y="238"/>
                    </a:lnTo>
                    <a:lnTo>
                      <a:pt x="200" y="208"/>
                    </a:lnTo>
                    <a:lnTo>
                      <a:pt x="233" y="169"/>
                    </a:lnTo>
                    <a:lnTo>
                      <a:pt x="245" y="99"/>
                    </a:lnTo>
                    <a:lnTo>
                      <a:pt x="271" y="84"/>
                    </a:lnTo>
                    <a:lnTo>
                      <a:pt x="250" y="69"/>
                    </a:lnTo>
                    <a:lnTo>
                      <a:pt x="244" y="18"/>
                    </a:lnTo>
                    <a:lnTo>
                      <a:pt x="222" y="0"/>
                    </a:lnTo>
                    <a:lnTo>
                      <a:pt x="196" y="21"/>
                    </a:lnTo>
                    <a:lnTo>
                      <a:pt x="49" y="17"/>
                    </a:lnTo>
                    <a:lnTo>
                      <a:pt x="49" y="49"/>
                    </a:lnTo>
                    <a:lnTo>
                      <a:pt x="35" y="51"/>
                    </a:lnTo>
                    <a:lnTo>
                      <a:pt x="35" y="60"/>
                    </a:lnTo>
                    <a:lnTo>
                      <a:pt x="35" y="121"/>
                    </a:lnTo>
                    <a:lnTo>
                      <a:pt x="17" y="125"/>
                    </a:lnTo>
                    <a:lnTo>
                      <a:pt x="0" y="16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01" name="Freeform 965"/>
              <p:cNvSpPr>
                <a:spLocks/>
              </p:cNvSpPr>
              <p:nvPr/>
            </p:nvSpPr>
            <p:spPr bwMode="auto">
              <a:xfrm>
                <a:off x="1252393" y="4341196"/>
                <a:ext cx="346726" cy="315205"/>
              </a:xfrm>
              <a:custGeom>
                <a:avLst/>
                <a:gdLst>
                  <a:gd name="T0" fmla="*/ 0 w 268"/>
                  <a:gd name="T1" fmla="*/ 2147483647 h 214"/>
                  <a:gd name="T2" fmla="*/ 2147483647 w 268"/>
                  <a:gd name="T3" fmla="*/ 2147483647 h 214"/>
                  <a:gd name="T4" fmla="*/ 2147483647 w 268"/>
                  <a:gd name="T5" fmla="*/ 2147483647 h 214"/>
                  <a:gd name="T6" fmla="*/ 2147483647 w 268"/>
                  <a:gd name="T7" fmla="*/ 2147483647 h 214"/>
                  <a:gd name="T8" fmla="*/ 2147483647 w 268"/>
                  <a:gd name="T9" fmla="*/ 2147483647 h 214"/>
                  <a:gd name="T10" fmla="*/ 2147483647 w 268"/>
                  <a:gd name="T11" fmla="*/ 2147483647 h 214"/>
                  <a:gd name="T12" fmla="*/ 2147483647 w 268"/>
                  <a:gd name="T13" fmla="*/ 2147483647 h 214"/>
                  <a:gd name="T14" fmla="*/ 2147483647 w 268"/>
                  <a:gd name="T15" fmla="*/ 2147483647 h 214"/>
                  <a:gd name="T16" fmla="*/ 2147483647 w 268"/>
                  <a:gd name="T17" fmla="*/ 2147483647 h 214"/>
                  <a:gd name="T18" fmla="*/ 2147483647 w 268"/>
                  <a:gd name="T19" fmla="*/ 2147483647 h 214"/>
                  <a:gd name="T20" fmla="*/ 2147483647 w 268"/>
                  <a:gd name="T21" fmla="*/ 2147483647 h 214"/>
                  <a:gd name="T22" fmla="*/ 2147483647 w 268"/>
                  <a:gd name="T23" fmla="*/ 0 h 214"/>
                  <a:gd name="T24" fmla="*/ 2147483647 w 268"/>
                  <a:gd name="T25" fmla="*/ 2147483647 h 214"/>
                  <a:gd name="T26" fmla="*/ 2147483647 w 268"/>
                  <a:gd name="T27" fmla="*/ 2147483647 h 214"/>
                  <a:gd name="T28" fmla="*/ 2147483647 w 268"/>
                  <a:gd name="T29" fmla="*/ 2147483647 h 214"/>
                  <a:gd name="T30" fmla="*/ 2147483647 w 268"/>
                  <a:gd name="T31" fmla="*/ 2147483647 h 214"/>
                  <a:gd name="T32" fmla="*/ 2147483647 w 268"/>
                  <a:gd name="T33" fmla="*/ 2147483647 h 214"/>
                  <a:gd name="T34" fmla="*/ 2147483647 w 268"/>
                  <a:gd name="T35" fmla="*/ 2147483647 h 214"/>
                  <a:gd name="T36" fmla="*/ 2147483647 w 268"/>
                  <a:gd name="T37" fmla="*/ 2147483647 h 214"/>
                  <a:gd name="T38" fmla="*/ 2147483647 w 268"/>
                  <a:gd name="T39" fmla="*/ 2147483647 h 214"/>
                  <a:gd name="T40" fmla="*/ 2147483647 w 268"/>
                  <a:gd name="T41" fmla="*/ 2147483647 h 214"/>
                  <a:gd name="T42" fmla="*/ 2147483647 w 268"/>
                  <a:gd name="T43" fmla="*/ 2147483647 h 214"/>
                  <a:gd name="T44" fmla="*/ 2147483647 w 268"/>
                  <a:gd name="T45" fmla="*/ 2147483647 h 214"/>
                  <a:gd name="T46" fmla="*/ 2147483647 w 268"/>
                  <a:gd name="T47" fmla="*/ 2147483647 h 214"/>
                  <a:gd name="T48" fmla="*/ 2147483647 w 268"/>
                  <a:gd name="T49" fmla="*/ 2147483647 h 214"/>
                  <a:gd name="T50" fmla="*/ 0 w 268"/>
                  <a:gd name="T51" fmla="*/ 2147483647 h 21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68"/>
                  <a:gd name="T79" fmla="*/ 0 h 214"/>
                  <a:gd name="T80" fmla="*/ 268 w 268"/>
                  <a:gd name="T81" fmla="*/ 214 h 214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68" h="214">
                    <a:moveTo>
                      <a:pt x="0" y="113"/>
                    </a:moveTo>
                    <a:lnTo>
                      <a:pt x="9" y="105"/>
                    </a:lnTo>
                    <a:lnTo>
                      <a:pt x="21" y="119"/>
                    </a:lnTo>
                    <a:lnTo>
                      <a:pt x="41" y="119"/>
                    </a:lnTo>
                    <a:lnTo>
                      <a:pt x="56" y="109"/>
                    </a:lnTo>
                    <a:lnTo>
                      <a:pt x="56" y="43"/>
                    </a:lnTo>
                    <a:lnTo>
                      <a:pt x="70" y="59"/>
                    </a:lnTo>
                    <a:lnTo>
                      <a:pt x="68" y="78"/>
                    </a:lnTo>
                    <a:lnTo>
                      <a:pt x="91" y="76"/>
                    </a:lnTo>
                    <a:lnTo>
                      <a:pt x="111" y="56"/>
                    </a:lnTo>
                    <a:lnTo>
                      <a:pt x="146" y="56"/>
                    </a:lnTo>
                    <a:lnTo>
                      <a:pt x="209" y="0"/>
                    </a:lnTo>
                    <a:lnTo>
                      <a:pt x="245" y="8"/>
                    </a:lnTo>
                    <a:lnTo>
                      <a:pt x="252" y="60"/>
                    </a:lnTo>
                    <a:lnTo>
                      <a:pt x="234" y="75"/>
                    </a:lnTo>
                    <a:lnTo>
                      <a:pt x="245" y="87"/>
                    </a:lnTo>
                    <a:lnTo>
                      <a:pt x="253" y="78"/>
                    </a:lnTo>
                    <a:lnTo>
                      <a:pt x="267" y="78"/>
                    </a:lnTo>
                    <a:lnTo>
                      <a:pt x="260" y="109"/>
                    </a:lnTo>
                    <a:lnTo>
                      <a:pt x="221" y="157"/>
                    </a:lnTo>
                    <a:lnTo>
                      <a:pt x="172" y="199"/>
                    </a:lnTo>
                    <a:lnTo>
                      <a:pt x="136" y="213"/>
                    </a:lnTo>
                    <a:lnTo>
                      <a:pt x="32" y="213"/>
                    </a:lnTo>
                    <a:lnTo>
                      <a:pt x="22" y="190"/>
                    </a:lnTo>
                    <a:lnTo>
                      <a:pt x="26" y="171"/>
                    </a:lnTo>
                    <a:lnTo>
                      <a:pt x="0" y="11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1" name="그룹 610"/>
            <p:cNvGrpSpPr/>
            <p:nvPr/>
          </p:nvGrpSpPr>
          <p:grpSpPr>
            <a:xfrm>
              <a:off x="6145128" y="1038562"/>
              <a:ext cx="2320482" cy="3936818"/>
              <a:chOff x="6579578" y="874892"/>
              <a:chExt cx="2772062" cy="4702948"/>
            </a:xfrm>
            <a:grpFill/>
          </p:grpSpPr>
          <p:sp>
            <p:nvSpPr>
              <p:cNvPr id="758" name="Freeform 755"/>
              <p:cNvSpPr>
                <a:spLocks/>
              </p:cNvSpPr>
              <p:nvPr/>
            </p:nvSpPr>
            <p:spPr bwMode="auto">
              <a:xfrm>
                <a:off x="6579578" y="1421657"/>
                <a:ext cx="258090" cy="181619"/>
              </a:xfrm>
              <a:custGeom>
                <a:avLst/>
                <a:gdLst>
                  <a:gd name="T0" fmla="*/ 0 w 172"/>
                  <a:gd name="T1" fmla="*/ 2147483647 h 106"/>
                  <a:gd name="T2" fmla="*/ 2147483647 w 172"/>
                  <a:gd name="T3" fmla="*/ 2147483647 h 106"/>
                  <a:gd name="T4" fmla="*/ 2147483647 w 172"/>
                  <a:gd name="T5" fmla="*/ 2147483647 h 106"/>
                  <a:gd name="T6" fmla="*/ 2147483647 w 172"/>
                  <a:gd name="T7" fmla="*/ 2147483647 h 106"/>
                  <a:gd name="T8" fmla="*/ 2147483647 w 172"/>
                  <a:gd name="T9" fmla="*/ 0 h 106"/>
                  <a:gd name="T10" fmla="*/ 2147483647 w 172"/>
                  <a:gd name="T11" fmla="*/ 2147483647 h 106"/>
                  <a:gd name="T12" fmla="*/ 2147483647 w 172"/>
                  <a:gd name="T13" fmla="*/ 2147483647 h 106"/>
                  <a:gd name="T14" fmla="*/ 2147483647 w 172"/>
                  <a:gd name="T15" fmla="*/ 2147483647 h 106"/>
                  <a:gd name="T16" fmla="*/ 2147483647 w 172"/>
                  <a:gd name="T17" fmla="*/ 2147483647 h 106"/>
                  <a:gd name="T18" fmla="*/ 2147483647 w 172"/>
                  <a:gd name="T19" fmla="*/ 2147483647 h 106"/>
                  <a:gd name="T20" fmla="*/ 2147483647 w 172"/>
                  <a:gd name="T21" fmla="*/ 2147483647 h 106"/>
                  <a:gd name="T22" fmla="*/ 2147483647 w 172"/>
                  <a:gd name="T23" fmla="*/ 2147483647 h 106"/>
                  <a:gd name="T24" fmla="*/ 0 w 172"/>
                  <a:gd name="T25" fmla="*/ 2147483647 h 10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2"/>
                  <a:gd name="T40" fmla="*/ 0 h 106"/>
                  <a:gd name="T41" fmla="*/ 172 w 172"/>
                  <a:gd name="T42" fmla="*/ 106 h 10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2" h="106">
                    <a:moveTo>
                      <a:pt x="0" y="79"/>
                    </a:moveTo>
                    <a:lnTo>
                      <a:pt x="8" y="65"/>
                    </a:lnTo>
                    <a:lnTo>
                      <a:pt x="32" y="21"/>
                    </a:lnTo>
                    <a:lnTo>
                      <a:pt x="20" y="4"/>
                    </a:lnTo>
                    <a:lnTo>
                      <a:pt x="74" y="0"/>
                    </a:lnTo>
                    <a:lnTo>
                      <a:pt x="110" y="17"/>
                    </a:lnTo>
                    <a:lnTo>
                      <a:pt x="133" y="6"/>
                    </a:lnTo>
                    <a:lnTo>
                      <a:pt x="171" y="32"/>
                    </a:lnTo>
                    <a:lnTo>
                      <a:pt x="92" y="70"/>
                    </a:lnTo>
                    <a:lnTo>
                      <a:pt x="86" y="94"/>
                    </a:lnTo>
                    <a:lnTo>
                      <a:pt x="47" y="105"/>
                    </a:lnTo>
                    <a:lnTo>
                      <a:pt x="29" y="86"/>
                    </a:lnTo>
                    <a:lnTo>
                      <a:pt x="0" y="7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9" name="Freeform 756"/>
              <p:cNvSpPr>
                <a:spLocks/>
              </p:cNvSpPr>
              <p:nvPr/>
            </p:nvSpPr>
            <p:spPr bwMode="auto">
              <a:xfrm>
                <a:off x="6656048" y="1253423"/>
                <a:ext cx="177796" cy="103235"/>
              </a:xfrm>
              <a:custGeom>
                <a:avLst/>
                <a:gdLst>
                  <a:gd name="T0" fmla="*/ 0 w 119"/>
                  <a:gd name="T1" fmla="*/ 2147483647 h 61"/>
                  <a:gd name="T2" fmla="*/ 2147483647 w 119"/>
                  <a:gd name="T3" fmla="*/ 2147483647 h 61"/>
                  <a:gd name="T4" fmla="*/ 2147483647 w 119"/>
                  <a:gd name="T5" fmla="*/ 2147483647 h 61"/>
                  <a:gd name="T6" fmla="*/ 2147483647 w 119"/>
                  <a:gd name="T7" fmla="*/ 2147483647 h 61"/>
                  <a:gd name="T8" fmla="*/ 2147483647 w 119"/>
                  <a:gd name="T9" fmla="*/ 2147483647 h 61"/>
                  <a:gd name="T10" fmla="*/ 2147483647 w 119"/>
                  <a:gd name="T11" fmla="*/ 2147483647 h 61"/>
                  <a:gd name="T12" fmla="*/ 2147483647 w 119"/>
                  <a:gd name="T13" fmla="*/ 2147483647 h 61"/>
                  <a:gd name="T14" fmla="*/ 2147483647 w 119"/>
                  <a:gd name="T15" fmla="*/ 2147483647 h 61"/>
                  <a:gd name="T16" fmla="*/ 2147483647 w 119"/>
                  <a:gd name="T17" fmla="*/ 2147483647 h 61"/>
                  <a:gd name="T18" fmla="*/ 2147483647 w 119"/>
                  <a:gd name="T19" fmla="*/ 2147483647 h 61"/>
                  <a:gd name="T20" fmla="*/ 2147483647 w 119"/>
                  <a:gd name="T21" fmla="*/ 2147483647 h 61"/>
                  <a:gd name="T22" fmla="*/ 2147483647 w 119"/>
                  <a:gd name="T23" fmla="*/ 2147483647 h 61"/>
                  <a:gd name="T24" fmla="*/ 2147483647 w 119"/>
                  <a:gd name="T25" fmla="*/ 2147483647 h 61"/>
                  <a:gd name="T26" fmla="*/ 2147483647 w 119"/>
                  <a:gd name="T27" fmla="*/ 0 h 61"/>
                  <a:gd name="T28" fmla="*/ 2147483647 w 119"/>
                  <a:gd name="T29" fmla="*/ 2147483647 h 61"/>
                  <a:gd name="T30" fmla="*/ 0 w 119"/>
                  <a:gd name="T31" fmla="*/ 2147483647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9"/>
                  <a:gd name="T49" fmla="*/ 0 h 61"/>
                  <a:gd name="T50" fmla="*/ 119 w 119"/>
                  <a:gd name="T51" fmla="*/ 61 h 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9" h="61">
                    <a:moveTo>
                      <a:pt x="0" y="45"/>
                    </a:moveTo>
                    <a:lnTo>
                      <a:pt x="26" y="54"/>
                    </a:lnTo>
                    <a:lnTo>
                      <a:pt x="33" y="45"/>
                    </a:lnTo>
                    <a:lnTo>
                      <a:pt x="40" y="60"/>
                    </a:lnTo>
                    <a:lnTo>
                      <a:pt x="52" y="53"/>
                    </a:lnTo>
                    <a:lnTo>
                      <a:pt x="50" y="39"/>
                    </a:lnTo>
                    <a:lnTo>
                      <a:pt x="63" y="47"/>
                    </a:lnTo>
                    <a:lnTo>
                      <a:pt x="69" y="25"/>
                    </a:lnTo>
                    <a:lnTo>
                      <a:pt x="80" y="24"/>
                    </a:lnTo>
                    <a:lnTo>
                      <a:pt x="84" y="43"/>
                    </a:lnTo>
                    <a:lnTo>
                      <a:pt x="109" y="28"/>
                    </a:lnTo>
                    <a:lnTo>
                      <a:pt x="101" y="12"/>
                    </a:lnTo>
                    <a:lnTo>
                      <a:pt x="118" y="8"/>
                    </a:lnTo>
                    <a:lnTo>
                      <a:pt x="101" y="0"/>
                    </a:lnTo>
                    <a:lnTo>
                      <a:pt x="59" y="8"/>
                    </a:lnTo>
                    <a:lnTo>
                      <a:pt x="0" y="4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0" name="Freeform 757"/>
              <p:cNvSpPr>
                <a:spLocks/>
              </p:cNvSpPr>
              <p:nvPr/>
            </p:nvSpPr>
            <p:spPr bwMode="auto">
              <a:xfrm>
                <a:off x="6749724" y="1486659"/>
                <a:ext cx="441618" cy="244707"/>
              </a:xfrm>
              <a:custGeom>
                <a:avLst/>
                <a:gdLst>
                  <a:gd name="T0" fmla="*/ 0 w 295"/>
                  <a:gd name="T1" fmla="*/ 2147483647 h 144"/>
                  <a:gd name="T2" fmla="*/ 2147483647 w 295"/>
                  <a:gd name="T3" fmla="*/ 2147483647 h 144"/>
                  <a:gd name="T4" fmla="*/ 2147483647 w 295"/>
                  <a:gd name="T5" fmla="*/ 2147483647 h 144"/>
                  <a:gd name="T6" fmla="*/ 2147483647 w 295"/>
                  <a:gd name="T7" fmla="*/ 2147483647 h 144"/>
                  <a:gd name="T8" fmla="*/ 2147483647 w 295"/>
                  <a:gd name="T9" fmla="*/ 0 h 144"/>
                  <a:gd name="T10" fmla="*/ 2147483647 w 295"/>
                  <a:gd name="T11" fmla="*/ 2147483647 h 144"/>
                  <a:gd name="T12" fmla="*/ 2147483647 w 295"/>
                  <a:gd name="T13" fmla="*/ 2147483647 h 144"/>
                  <a:gd name="T14" fmla="*/ 2147483647 w 295"/>
                  <a:gd name="T15" fmla="*/ 2147483647 h 144"/>
                  <a:gd name="T16" fmla="*/ 2147483647 w 295"/>
                  <a:gd name="T17" fmla="*/ 2147483647 h 144"/>
                  <a:gd name="T18" fmla="*/ 2147483647 w 295"/>
                  <a:gd name="T19" fmla="*/ 2147483647 h 144"/>
                  <a:gd name="T20" fmla="*/ 2147483647 w 295"/>
                  <a:gd name="T21" fmla="*/ 2147483647 h 144"/>
                  <a:gd name="T22" fmla="*/ 2147483647 w 295"/>
                  <a:gd name="T23" fmla="*/ 2147483647 h 144"/>
                  <a:gd name="T24" fmla="*/ 2147483647 w 295"/>
                  <a:gd name="T25" fmla="*/ 2147483647 h 144"/>
                  <a:gd name="T26" fmla="*/ 2147483647 w 295"/>
                  <a:gd name="T27" fmla="*/ 2147483647 h 144"/>
                  <a:gd name="T28" fmla="*/ 2147483647 w 295"/>
                  <a:gd name="T29" fmla="*/ 2147483647 h 144"/>
                  <a:gd name="T30" fmla="*/ 2147483647 w 295"/>
                  <a:gd name="T31" fmla="*/ 2147483647 h 144"/>
                  <a:gd name="T32" fmla="*/ 2147483647 w 295"/>
                  <a:gd name="T33" fmla="*/ 2147483647 h 144"/>
                  <a:gd name="T34" fmla="*/ 2147483647 w 295"/>
                  <a:gd name="T35" fmla="*/ 2147483647 h 144"/>
                  <a:gd name="T36" fmla="*/ 2147483647 w 295"/>
                  <a:gd name="T37" fmla="*/ 2147483647 h 144"/>
                  <a:gd name="T38" fmla="*/ 2147483647 w 295"/>
                  <a:gd name="T39" fmla="*/ 2147483647 h 144"/>
                  <a:gd name="T40" fmla="*/ 2147483647 w 295"/>
                  <a:gd name="T41" fmla="*/ 2147483647 h 144"/>
                  <a:gd name="T42" fmla="*/ 2147483647 w 295"/>
                  <a:gd name="T43" fmla="*/ 2147483647 h 144"/>
                  <a:gd name="T44" fmla="*/ 2147483647 w 295"/>
                  <a:gd name="T45" fmla="*/ 2147483647 h 144"/>
                  <a:gd name="T46" fmla="*/ 2147483647 w 295"/>
                  <a:gd name="T47" fmla="*/ 2147483647 h 144"/>
                  <a:gd name="T48" fmla="*/ 2147483647 w 295"/>
                  <a:gd name="T49" fmla="*/ 2147483647 h 144"/>
                  <a:gd name="T50" fmla="*/ 2147483647 w 295"/>
                  <a:gd name="T51" fmla="*/ 2147483647 h 144"/>
                  <a:gd name="T52" fmla="*/ 2147483647 w 295"/>
                  <a:gd name="T53" fmla="*/ 2147483647 h 144"/>
                  <a:gd name="T54" fmla="*/ 2147483647 w 295"/>
                  <a:gd name="T55" fmla="*/ 2147483647 h 144"/>
                  <a:gd name="T56" fmla="*/ 2147483647 w 295"/>
                  <a:gd name="T57" fmla="*/ 2147483647 h 144"/>
                  <a:gd name="T58" fmla="*/ 2147483647 w 295"/>
                  <a:gd name="T59" fmla="*/ 2147483647 h 144"/>
                  <a:gd name="T60" fmla="*/ 2147483647 w 295"/>
                  <a:gd name="T61" fmla="*/ 2147483647 h 144"/>
                  <a:gd name="T62" fmla="*/ 2147483647 w 295"/>
                  <a:gd name="T63" fmla="*/ 2147483647 h 144"/>
                  <a:gd name="T64" fmla="*/ 2147483647 w 295"/>
                  <a:gd name="T65" fmla="*/ 2147483647 h 144"/>
                  <a:gd name="T66" fmla="*/ 2147483647 w 295"/>
                  <a:gd name="T67" fmla="*/ 2147483647 h 144"/>
                  <a:gd name="T68" fmla="*/ 2147483647 w 295"/>
                  <a:gd name="T69" fmla="*/ 2147483647 h 144"/>
                  <a:gd name="T70" fmla="*/ 2147483647 w 295"/>
                  <a:gd name="T71" fmla="*/ 2147483647 h 144"/>
                  <a:gd name="T72" fmla="*/ 2147483647 w 295"/>
                  <a:gd name="T73" fmla="*/ 2147483647 h 144"/>
                  <a:gd name="T74" fmla="*/ 2147483647 w 295"/>
                  <a:gd name="T75" fmla="*/ 2147483647 h 144"/>
                  <a:gd name="T76" fmla="*/ 0 w 295"/>
                  <a:gd name="T77" fmla="*/ 2147483647 h 14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95"/>
                  <a:gd name="T118" fmla="*/ 0 h 144"/>
                  <a:gd name="T119" fmla="*/ 295 w 295"/>
                  <a:gd name="T120" fmla="*/ 144 h 14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95" h="144">
                    <a:moveTo>
                      <a:pt x="0" y="45"/>
                    </a:moveTo>
                    <a:lnTo>
                      <a:pt x="14" y="33"/>
                    </a:lnTo>
                    <a:lnTo>
                      <a:pt x="6" y="28"/>
                    </a:lnTo>
                    <a:lnTo>
                      <a:pt x="41" y="8"/>
                    </a:lnTo>
                    <a:lnTo>
                      <a:pt x="71" y="0"/>
                    </a:lnTo>
                    <a:lnTo>
                      <a:pt x="80" y="14"/>
                    </a:lnTo>
                    <a:lnTo>
                      <a:pt x="70" y="22"/>
                    </a:lnTo>
                    <a:lnTo>
                      <a:pt x="97" y="10"/>
                    </a:lnTo>
                    <a:lnTo>
                      <a:pt x="125" y="20"/>
                    </a:lnTo>
                    <a:lnTo>
                      <a:pt x="114" y="31"/>
                    </a:lnTo>
                    <a:lnTo>
                      <a:pt x="148" y="24"/>
                    </a:lnTo>
                    <a:lnTo>
                      <a:pt x="138" y="12"/>
                    </a:lnTo>
                    <a:lnTo>
                      <a:pt x="152" y="13"/>
                    </a:lnTo>
                    <a:lnTo>
                      <a:pt x="178" y="52"/>
                    </a:lnTo>
                    <a:lnTo>
                      <a:pt x="187" y="43"/>
                    </a:lnTo>
                    <a:lnTo>
                      <a:pt x="176" y="1"/>
                    </a:lnTo>
                    <a:lnTo>
                      <a:pt x="198" y="1"/>
                    </a:lnTo>
                    <a:lnTo>
                      <a:pt x="222" y="16"/>
                    </a:lnTo>
                    <a:lnTo>
                      <a:pt x="236" y="68"/>
                    </a:lnTo>
                    <a:lnTo>
                      <a:pt x="294" y="94"/>
                    </a:lnTo>
                    <a:lnTo>
                      <a:pt x="292" y="107"/>
                    </a:lnTo>
                    <a:lnTo>
                      <a:pt x="276" y="102"/>
                    </a:lnTo>
                    <a:lnTo>
                      <a:pt x="260" y="111"/>
                    </a:lnTo>
                    <a:lnTo>
                      <a:pt x="284" y="122"/>
                    </a:lnTo>
                    <a:lnTo>
                      <a:pt x="261" y="134"/>
                    </a:lnTo>
                    <a:lnTo>
                      <a:pt x="223" y="129"/>
                    </a:lnTo>
                    <a:lnTo>
                      <a:pt x="202" y="114"/>
                    </a:lnTo>
                    <a:lnTo>
                      <a:pt x="153" y="138"/>
                    </a:lnTo>
                    <a:lnTo>
                      <a:pt x="93" y="143"/>
                    </a:lnTo>
                    <a:lnTo>
                      <a:pt x="80" y="120"/>
                    </a:lnTo>
                    <a:lnTo>
                      <a:pt x="47" y="118"/>
                    </a:lnTo>
                    <a:lnTo>
                      <a:pt x="25" y="99"/>
                    </a:lnTo>
                    <a:lnTo>
                      <a:pt x="111" y="87"/>
                    </a:lnTo>
                    <a:lnTo>
                      <a:pt x="22" y="82"/>
                    </a:lnTo>
                    <a:lnTo>
                      <a:pt x="10" y="70"/>
                    </a:lnTo>
                    <a:lnTo>
                      <a:pt x="56" y="56"/>
                    </a:lnTo>
                    <a:lnTo>
                      <a:pt x="14" y="58"/>
                    </a:lnTo>
                    <a:lnTo>
                      <a:pt x="17" y="52"/>
                    </a:lnTo>
                    <a:lnTo>
                      <a:pt x="0" y="4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1" name="Freeform 758"/>
              <p:cNvSpPr>
                <a:spLocks/>
              </p:cNvSpPr>
              <p:nvPr/>
            </p:nvSpPr>
            <p:spPr bwMode="auto">
              <a:xfrm>
                <a:off x="6782224" y="1291657"/>
                <a:ext cx="298237" cy="137647"/>
              </a:xfrm>
              <a:custGeom>
                <a:avLst/>
                <a:gdLst>
                  <a:gd name="T0" fmla="*/ 0 w 200"/>
                  <a:gd name="T1" fmla="*/ 2147483647 h 81"/>
                  <a:gd name="T2" fmla="*/ 2147483647 w 200"/>
                  <a:gd name="T3" fmla="*/ 2147483647 h 81"/>
                  <a:gd name="T4" fmla="*/ 2147483647 w 200"/>
                  <a:gd name="T5" fmla="*/ 2147483647 h 81"/>
                  <a:gd name="T6" fmla="*/ 2147483647 w 200"/>
                  <a:gd name="T7" fmla="*/ 2147483647 h 81"/>
                  <a:gd name="T8" fmla="*/ 2147483647 w 200"/>
                  <a:gd name="T9" fmla="*/ 2147483647 h 81"/>
                  <a:gd name="T10" fmla="*/ 2147483647 w 200"/>
                  <a:gd name="T11" fmla="*/ 2147483647 h 81"/>
                  <a:gd name="T12" fmla="*/ 2147483647 w 200"/>
                  <a:gd name="T13" fmla="*/ 2147483647 h 81"/>
                  <a:gd name="T14" fmla="*/ 2147483647 w 200"/>
                  <a:gd name="T15" fmla="*/ 2147483647 h 81"/>
                  <a:gd name="T16" fmla="*/ 2147483647 w 200"/>
                  <a:gd name="T17" fmla="*/ 2147483647 h 81"/>
                  <a:gd name="T18" fmla="*/ 2147483647 w 200"/>
                  <a:gd name="T19" fmla="*/ 2147483647 h 81"/>
                  <a:gd name="T20" fmla="*/ 2147483647 w 200"/>
                  <a:gd name="T21" fmla="*/ 2147483647 h 81"/>
                  <a:gd name="T22" fmla="*/ 2147483647 w 200"/>
                  <a:gd name="T23" fmla="*/ 2147483647 h 81"/>
                  <a:gd name="T24" fmla="*/ 2147483647 w 200"/>
                  <a:gd name="T25" fmla="*/ 2147483647 h 81"/>
                  <a:gd name="T26" fmla="*/ 2147483647 w 200"/>
                  <a:gd name="T27" fmla="*/ 2147483647 h 81"/>
                  <a:gd name="T28" fmla="*/ 2147483647 w 200"/>
                  <a:gd name="T29" fmla="*/ 2147483647 h 81"/>
                  <a:gd name="T30" fmla="*/ 2147483647 w 200"/>
                  <a:gd name="T31" fmla="*/ 2147483647 h 81"/>
                  <a:gd name="T32" fmla="*/ 2147483647 w 200"/>
                  <a:gd name="T33" fmla="*/ 0 h 81"/>
                  <a:gd name="T34" fmla="*/ 2147483647 w 200"/>
                  <a:gd name="T35" fmla="*/ 2147483647 h 81"/>
                  <a:gd name="T36" fmla="*/ 2147483647 w 200"/>
                  <a:gd name="T37" fmla="*/ 2147483647 h 81"/>
                  <a:gd name="T38" fmla="*/ 2147483647 w 200"/>
                  <a:gd name="T39" fmla="*/ 2147483647 h 81"/>
                  <a:gd name="T40" fmla="*/ 2147483647 w 200"/>
                  <a:gd name="T41" fmla="*/ 2147483647 h 81"/>
                  <a:gd name="T42" fmla="*/ 2147483647 w 200"/>
                  <a:gd name="T43" fmla="*/ 2147483647 h 81"/>
                  <a:gd name="T44" fmla="*/ 2147483647 w 200"/>
                  <a:gd name="T45" fmla="*/ 2147483647 h 81"/>
                  <a:gd name="T46" fmla="*/ 2147483647 w 200"/>
                  <a:gd name="T47" fmla="*/ 2147483647 h 81"/>
                  <a:gd name="T48" fmla="*/ 2147483647 w 200"/>
                  <a:gd name="T49" fmla="*/ 2147483647 h 81"/>
                  <a:gd name="T50" fmla="*/ 2147483647 w 200"/>
                  <a:gd name="T51" fmla="*/ 2147483647 h 81"/>
                  <a:gd name="T52" fmla="*/ 2147483647 w 200"/>
                  <a:gd name="T53" fmla="*/ 2147483647 h 81"/>
                  <a:gd name="T54" fmla="*/ 2147483647 w 200"/>
                  <a:gd name="T55" fmla="*/ 2147483647 h 81"/>
                  <a:gd name="T56" fmla="*/ 2147483647 w 200"/>
                  <a:gd name="T57" fmla="*/ 2147483647 h 81"/>
                  <a:gd name="T58" fmla="*/ 2147483647 w 200"/>
                  <a:gd name="T59" fmla="*/ 2147483647 h 81"/>
                  <a:gd name="T60" fmla="*/ 2147483647 w 200"/>
                  <a:gd name="T61" fmla="*/ 2147483647 h 81"/>
                  <a:gd name="T62" fmla="*/ 2147483647 w 200"/>
                  <a:gd name="T63" fmla="*/ 2147483647 h 81"/>
                  <a:gd name="T64" fmla="*/ 2147483647 w 200"/>
                  <a:gd name="T65" fmla="*/ 2147483647 h 81"/>
                  <a:gd name="T66" fmla="*/ 0 w 200"/>
                  <a:gd name="T67" fmla="*/ 2147483647 h 8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00"/>
                  <a:gd name="T103" fmla="*/ 0 h 81"/>
                  <a:gd name="T104" fmla="*/ 200 w 200"/>
                  <a:gd name="T105" fmla="*/ 81 h 8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00" h="81">
                    <a:moveTo>
                      <a:pt x="0" y="52"/>
                    </a:moveTo>
                    <a:lnTo>
                      <a:pt x="6" y="47"/>
                    </a:lnTo>
                    <a:lnTo>
                      <a:pt x="41" y="39"/>
                    </a:lnTo>
                    <a:lnTo>
                      <a:pt x="6" y="40"/>
                    </a:lnTo>
                    <a:lnTo>
                      <a:pt x="47" y="32"/>
                    </a:lnTo>
                    <a:lnTo>
                      <a:pt x="14" y="32"/>
                    </a:lnTo>
                    <a:lnTo>
                      <a:pt x="17" y="24"/>
                    </a:lnTo>
                    <a:lnTo>
                      <a:pt x="48" y="23"/>
                    </a:lnTo>
                    <a:lnTo>
                      <a:pt x="26" y="21"/>
                    </a:lnTo>
                    <a:lnTo>
                      <a:pt x="43" y="13"/>
                    </a:lnTo>
                    <a:lnTo>
                      <a:pt x="83" y="23"/>
                    </a:lnTo>
                    <a:lnTo>
                      <a:pt x="103" y="43"/>
                    </a:lnTo>
                    <a:lnTo>
                      <a:pt x="141" y="44"/>
                    </a:lnTo>
                    <a:lnTo>
                      <a:pt x="126" y="32"/>
                    </a:lnTo>
                    <a:lnTo>
                      <a:pt x="134" y="24"/>
                    </a:lnTo>
                    <a:lnTo>
                      <a:pt x="118" y="14"/>
                    </a:lnTo>
                    <a:lnTo>
                      <a:pt x="143" y="0"/>
                    </a:lnTo>
                    <a:lnTo>
                      <a:pt x="155" y="17"/>
                    </a:lnTo>
                    <a:lnTo>
                      <a:pt x="147" y="25"/>
                    </a:lnTo>
                    <a:lnTo>
                      <a:pt x="162" y="28"/>
                    </a:lnTo>
                    <a:lnTo>
                      <a:pt x="157" y="37"/>
                    </a:lnTo>
                    <a:lnTo>
                      <a:pt x="176" y="40"/>
                    </a:lnTo>
                    <a:lnTo>
                      <a:pt x="185" y="28"/>
                    </a:lnTo>
                    <a:lnTo>
                      <a:pt x="199" y="42"/>
                    </a:lnTo>
                    <a:lnTo>
                      <a:pt x="188" y="59"/>
                    </a:lnTo>
                    <a:lnTo>
                      <a:pt x="145" y="58"/>
                    </a:lnTo>
                    <a:lnTo>
                      <a:pt x="80" y="80"/>
                    </a:lnTo>
                    <a:lnTo>
                      <a:pt x="53" y="69"/>
                    </a:lnTo>
                    <a:lnTo>
                      <a:pt x="108" y="51"/>
                    </a:lnTo>
                    <a:lnTo>
                      <a:pt x="61" y="62"/>
                    </a:lnTo>
                    <a:lnTo>
                      <a:pt x="69" y="47"/>
                    </a:lnTo>
                    <a:lnTo>
                      <a:pt x="45" y="62"/>
                    </a:lnTo>
                    <a:lnTo>
                      <a:pt x="17" y="58"/>
                    </a:lnTo>
                    <a:lnTo>
                      <a:pt x="0" y="5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2" name="Freeform 759"/>
              <p:cNvSpPr>
                <a:spLocks/>
              </p:cNvSpPr>
              <p:nvPr/>
            </p:nvSpPr>
            <p:spPr bwMode="auto">
              <a:xfrm>
                <a:off x="7078548" y="1150188"/>
                <a:ext cx="158678" cy="87941"/>
              </a:xfrm>
              <a:custGeom>
                <a:avLst/>
                <a:gdLst>
                  <a:gd name="T0" fmla="*/ 0 w 105"/>
                  <a:gd name="T1" fmla="*/ 0 h 51"/>
                  <a:gd name="T2" fmla="*/ 2147483647 w 105"/>
                  <a:gd name="T3" fmla="*/ 2147483647 h 51"/>
                  <a:gd name="T4" fmla="*/ 2147483647 w 105"/>
                  <a:gd name="T5" fmla="*/ 2147483647 h 51"/>
                  <a:gd name="T6" fmla="*/ 2147483647 w 105"/>
                  <a:gd name="T7" fmla="*/ 2147483647 h 51"/>
                  <a:gd name="T8" fmla="*/ 2147483647 w 105"/>
                  <a:gd name="T9" fmla="*/ 2147483647 h 51"/>
                  <a:gd name="T10" fmla="*/ 2147483647 w 105"/>
                  <a:gd name="T11" fmla="*/ 2147483647 h 51"/>
                  <a:gd name="T12" fmla="*/ 2147483647 w 105"/>
                  <a:gd name="T13" fmla="*/ 2147483647 h 51"/>
                  <a:gd name="T14" fmla="*/ 2147483647 w 105"/>
                  <a:gd name="T15" fmla="*/ 2147483647 h 51"/>
                  <a:gd name="T16" fmla="*/ 2147483647 w 105"/>
                  <a:gd name="T17" fmla="*/ 2147483647 h 51"/>
                  <a:gd name="T18" fmla="*/ 2147483647 w 105"/>
                  <a:gd name="T19" fmla="*/ 2147483647 h 51"/>
                  <a:gd name="T20" fmla="*/ 2147483647 w 105"/>
                  <a:gd name="T21" fmla="*/ 2147483647 h 51"/>
                  <a:gd name="T22" fmla="*/ 2147483647 w 105"/>
                  <a:gd name="T23" fmla="*/ 0 h 51"/>
                  <a:gd name="T24" fmla="*/ 0 w 105"/>
                  <a:gd name="T25" fmla="*/ 0 h 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5"/>
                  <a:gd name="T40" fmla="*/ 0 h 51"/>
                  <a:gd name="T41" fmla="*/ 105 w 105"/>
                  <a:gd name="T42" fmla="*/ 51 h 5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5" h="51">
                    <a:moveTo>
                      <a:pt x="0" y="0"/>
                    </a:moveTo>
                    <a:lnTo>
                      <a:pt x="9" y="17"/>
                    </a:lnTo>
                    <a:lnTo>
                      <a:pt x="33" y="17"/>
                    </a:lnTo>
                    <a:lnTo>
                      <a:pt x="25" y="21"/>
                    </a:lnTo>
                    <a:lnTo>
                      <a:pt x="32" y="27"/>
                    </a:lnTo>
                    <a:lnTo>
                      <a:pt x="9" y="29"/>
                    </a:lnTo>
                    <a:lnTo>
                      <a:pt x="45" y="36"/>
                    </a:lnTo>
                    <a:lnTo>
                      <a:pt x="104" y="50"/>
                    </a:lnTo>
                    <a:lnTo>
                      <a:pt x="94" y="20"/>
                    </a:lnTo>
                    <a:lnTo>
                      <a:pt x="52" y="4"/>
                    </a:lnTo>
                    <a:lnTo>
                      <a:pt x="40" y="10"/>
                    </a:lnTo>
                    <a:lnTo>
                      <a:pt x="36" y="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3" name="Freeform 760"/>
              <p:cNvSpPr>
                <a:spLocks/>
              </p:cNvSpPr>
              <p:nvPr/>
            </p:nvSpPr>
            <p:spPr bwMode="auto">
              <a:xfrm>
                <a:off x="7151197" y="1310776"/>
                <a:ext cx="124264" cy="87941"/>
              </a:xfrm>
              <a:custGeom>
                <a:avLst/>
                <a:gdLst>
                  <a:gd name="T0" fmla="*/ 0 w 83"/>
                  <a:gd name="T1" fmla="*/ 2147483647 h 51"/>
                  <a:gd name="T2" fmla="*/ 2147483647 w 83"/>
                  <a:gd name="T3" fmla="*/ 2147483647 h 51"/>
                  <a:gd name="T4" fmla="*/ 2147483647 w 83"/>
                  <a:gd name="T5" fmla="*/ 2147483647 h 51"/>
                  <a:gd name="T6" fmla="*/ 2147483647 w 83"/>
                  <a:gd name="T7" fmla="*/ 2147483647 h 51"/>
                  <a:gd name="T8" fmla="*/ 2147483647 w 83"/>
                  <a:gd name="T9" fmla="*/ 2147483647 h 51"/>
                  <a:gd name="T10" fmla="*/ 2147483647 w 83"/>
                  <a:gd name="T11" fmla="*/ 2147483647 h 51"/>
                  <a:gd name="T12" fmla="*/ 2147483647 w 83"/>
                  <a:gd name="T13" fmla="*/ 2147483647 h 51"/>
                  <a:gd name="T14" fmla="*/ 2147483647 w 83"/>
                  <a:gd name="T15" fmla="*/ 0 h 51"/>
                  <a:gd name="T16" fmla="*/ 2147483647 w 83"/>
                  <a:gd name="T17" fmla="*/ 2147483647 h 51"/>
                  <a:gd name="T18" fmla="*/ 2147483647 w 83"/>
                  <a:gd name="T19" fmla="*/ 2147483647 h 51"/>
                  <a:gd name="T20" fmla="*/ 2147483647 w 83"/>
                  <a:gd name="T21" fmla="*/ 2147483647 h 51"/>
                  <a:gd name="T22" fmla="*/ 2147483647 w 83"/>
                  <a:gd name="T23" fmla="*/ 2147483647 h 51"/>
                  <a:gd name="T24" fmla="*/ 2147483647 w 83"/>
                  <a:gd name="T25" fmla="*/ 2147483647 h 51"/>
                  <a:gd name="T26" fmla="*/ 2147483647 w 83"/>
                  <a:gd name="T27" fmla="*/ 2147483647 h 51"/>
                  <a:gd name="T28" fmla="*/ 2147483647 w 83"/>
                  <a:gd name="T29" fmla="*/ 2147483647 h 51"/>
                  <a:gd name="T30" fmla="*/ 0 w 83"/>
                  <a:gd name="T31" fmla="*/ 2147483647 h 5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51"/>
                  <a:gd name="T50" fmla="*/ 83 w 83"/>
                  <a:gd name="T51" fmla="*/ 51 h 5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51">
                    <a:moveTo>
                      <a:pt x="0" y="32"/>
                    </a:moveTo>
                    <a:lnTo>
                      <a:pt x="8" y="20"/>
                    </a:lnTo>
                    <a:lnTo>
                      <a:pt x="24" y="22"/>
                    </a:lnTo>
                    <a:lnTo>
                      <a:pt x="4" y="10"/>
                    </a:lnTo>
                    <a:lnTo>
                      <a:pt x="9" y="2"/>
                    </a:lnTo>
                    <a:lnTo>
                      <a:pt x="43" y="18"/>
                    </a:lnTo>
                    <a:lnTo>
                      <a:pt x="24" y="1"/>
                    </a:lnTo>
                    <a:lnTo>
                      <a:pt x="73" y="0"/>
                    </a:lnTo>
                    <a:lnTo>
                      <a:pt x="82" y="36"/>
                    </a:lnTo>
                    <a:lnTo>
                      <a:pt x="72" y="31"/>
                    </a:lnTo>
                    <a:lnTo>
                      <a:pt x="71" y="50"/>
                    </a:lnTo>
                    <a:lnTo>
                      <a:pt x="30" y="47"/>
                    </a:lnTo>
                    <a:lnTo>
                      <a:pt x="38" y="43"/>
                    </a:lnTo>
                    <a:lnTo>
                      <a:pt x="28" y="35"/>
                    </a:lnTo>
                    <a:lnTo>
                      <a:pt x="57" y="25"/>
                    </a:lnTo>
                    <a:lnTo>
                      <a:pt x="0" y="3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4" name="Freeform 761"/>
              <p:cNvSpPr>
                <a:spLocks/>
              </p:cNvSpPr>
              <p:nvPr/>
            </p:nvSpPr>
            <p:spPr bwMode="auto">
              <a:xfrm>
                <a:off x="7153106" y="1456070"/>
                <a:ext cx="147208" cy="135736"/>
              </a:xfrm>
              <a:custGeom>
                <a:avLst/>
                <a:gdLst>
                  <a:gd name="T0" fmla="*/ 0 w 98"/>
                  <a:gd name="T1" fmla="*/ 2147483647 h 80"/>
                  <a:gd name="T2" fmla="*/ 2147483647 w 98"/>
                  <a:gd name="T3" fmla="*/ 2147483647 h 80"/>
                  <a:gd name="T4" fmla="*/ 2147483647 w 98"/>
                  <a:gd name="T5" fmla="*/ 2147483647 h 80"/>
                  <a:gd name="T6" fmla="*/ 2147483647 w 98"/>
                  <a:gd name="T7" fmla="*/ 2147483647 h 80"/>
                  <a:gd name="T8" fmla="*/ 2147483647 w 98"/>
                  <a:gd name="T9" fmla="*/ 2147483647 h 80"/>
                  <a:gd name="T10" fmla="*/ 2147483647 w 98"/>
                  <a:gd name="T11" fmla="*/ 2147483647 h 80"/>
                  <a:gd name="T12" fmla="*/ 2147483647 w 98"/>
                  <a:gd name="T13" fmla="*/ 2147483647 h 80"/>
                  <a:gd name="T14" fmla="*/ 2147483647 w 98"/>
                  <a:gd name="T15" fmla="*/ 2147483647 h 80"/>
                  <a:gd name="T16" fmla="*/ 2147483647 w 98"/>
                  <a:gd name="T17" fmla="*/ 0 h 80"/>
                  <a:gd name="T18" fmla="*/ 2147483647 w 98"/>
                  <a:gd name="T19" fmla="*/ 2147483647 h 80"/>
                  <a:gd name="T20" fmla="*/ 2147483647 w 98"/>
                  <a:gd name="T21" fmla="*/ 2147483647 h 80"/>
                  <a:gd name="T22" fmla="*/ 2147483647 w 98"/>
                  <a:gd name="T23" fmla="*/ 2147483647 h 80"/>
                  <a:gd name="T24" fmla="*/ 2147483647 w 98"/>
                  <a:gd name="T25" fmla="*/ 2147483647 h 80"/>
                  <a:gd name="T26" fmla="*/ 2147483647 w 98"/>
                  <a:gd name="T27" fmla="*/ 2147483647 h 80"/>
                  <a:gd name="T28" fmla="*/ 2147483647 w 98"/>
                  <a:gd name="T29" fmla="*/ 2147483647 h 80"/>
                  <a:gd name="T30" fmla="*/ 0 w 98"/>
                  <a:gd name="T31" fmla="*/ 2147483647 h 8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8"/>
                  <a:gd name="T49" fmla="*/ 0 h 80"/>
                  <a:gd name="T50" fmla="*/ 98 w 98"/>
                  <a:gd name="T51" fmla="*/ 80 h 8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8" h="80">
                    <a:moveTo>
                      <a:pt x="0" y="39"/>
                    </a:moveTo>
                    <a:lnTo>
                      <a:pt x="5" y="29"/>
                    </a:lnTo>
                    <a:lnTo>
                      <a:pt x="37" y="35"/>
                    </a:lnTo>
                    <a:lnTo>
                      <a:pt x="32" y="23"/>
                    </a:lnTo>
                    <a:lnTo>
                      <a:pt x="41" y="23"/>
                    </a:lnTo>
                    <a:lnTo>
                      <a:pt x="20" y="16"/>
                    </a:lnTo>
                    <a:lnTo>
                      <a:pt x="29" y="13"/>
                    </a:lnTo>
                    <a:lnTo>
                      <a:pt x="20" y="6"/>
                    </a:lnTo>
                    <a:lnTo>
                      <a:pt x="82" y="0"/>
                    </a:lnTo>
                    <a:lnTo>
                      <a:pt x="84" y="17"/>
                    </a:lnTo>
                    <a:lnTo>
                      <a:pt x="66" y="31"/>
                    </a:lnTo>
                    <a:lnTo>
                      <a:pt x="94" y="35"/>
                    </a:lnTo>
                    <a:lnTo>
                      <a:pt x="97" y="64"/>
                    </a:lnTo>
                    <a:lnTo>
                      <a:pt x="55" y="79"/>
                    </a:lnTo>
                    <a:lnTo>
                      <a:pt x="37" y="57"/>
                    </a:lnTo>
                    <a:lnTo>
                      <a:pt x="0" y="3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5" name="Freeform 762"/>
              <p:cNvSpPr>
                <a:spLocks/>
              </p:cNvSpPr>
              <p:nvPr/>
            </p:nvSpPr>
            <p:spPr bwMode="auto">
              <a:xfrm>
                <a:off x="7254431" y="1171218"/>
                <a:ext cx="91765" cy="70734"/>
              </a:xfrm>
              <a:custGeom>
                <a:avLst/>
                <a:gdLst>
                  <a:gd name="T0" fmla="*/ 0 w 59"/>
                  <a:gd name="T1" fmla="*/ 0 h 41"/>
                  <a:gd name="T2" fmla="*/ 2147483647 w 59"/>
                  <a:gd name="T3" fmla="*/ 2147483647 h 41"/>
                  <a:gd name="T4" fmla="*/ 2147483647 w 59"/>
                  <a:gd name="T5" fmla="*/ 2147483647 h 41"/>
                  <a:gd name="T6" fmla="*/ 2147483647 w 59"/>
                  <a:gd name="T7" fmla="*/ 2147483647 h 41"/>
                  <a:gd name="T8" fmla="*/ 2147483647 w 59"/>
                  <a:gd name="T9" fmla="*/ 2147483647 h 41"/>
                  <a:gd name="T10" fmla="*/ 2147483647 w 59"/>
                  <a:gd name="T11" fmla="*/ 2147483647 h 41"/>
                  <a:gd name="T12" fmla="*/ 2147483647 w 59"/>
                  <a:gd name="T13" fmla="*/ 2147483647 h 41"/>
                  <a:gd name="T14" fmla="*/ 0 w 59"/>
                  <a:gd name="T15" fmla="*/ 0 h 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9"/>
                  <a:gd name="T25" fmla="*/ 0 h 41"/>
                  <a:gd name="T26" fmla="*/ 59 w 59"/>
                  <a:gd name="T27" fmla="*/ 41 h 4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9" h="41">
                    <a:moveTo>
                      <a:pt x="0" y="0"/>
                    </a:moveTo>
                    <a:lnTo>
                      <a:pt x="6" y="24"/>
                    </a:lnTo>
                    <a:lnTo>
                      <a:pt x="24" y="25"/>
                    </a:lnTo>
                    <a:lnTo>
                      <a:pt x="9" y="29"/>
                    </a:lnTo>
                    <a:lnTo>
                      <a:pt x="16" y="40"/>
                    </a:lnTo>
                    <a:lnTo>
                      <a:pt x="52" y="33"/>
                    </a:lnTo>
                    <a:lnTo>
                      <a:pt x="58" y="2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6" name="Freeform 763"/>
              <p:cNvSpPr>
                <a:spLocks/>
              </p:cNvSpPr>
              <p:nvPr/>
            </p:nvSpPr>
            <p:spPr bwMode="auto">
              <a:xfrm>
                <a:off x="7286931" y="1276364"/>
                <a:ext cx="422502" cy="152941"/>
              </a:xfrm>
              <a:custGeom>
                <a:avLst/>
                <a:gdLst>
                  <a:gd name="T0" fmla="*/ 0 w 282"/>
                  <a:gd name="T1" fmla="*/ 2147483647 h 89"/>
                  <a:gd name="T2" fmla="*/ 2147483647 w 282"/>
                  <a:gd name="T3" fmla="*/ 0 h 89"/>
                  <a:gd name="T4" fmla="*/ 2147483647 w 282"/>
                  <a:gd name="T5" fmla="*/ 2147483647 h 89"/>
                  <a:gd name="T6" fmla="*/ 2147483647 w 282"/>
                  <a:gd name="T7" fmla="*/ 2147483647 h 89"/>
                  <a:gd name="T8" fmla="*/ 2147483647 w 282"/>
                  <a:gd name="T9" fmla="*/ 2147483647 h 89"/>
                  <a:gd name="T10" fmla="*/ 2147483647 w 282"/>
                  <a:gd name="T11" fmla="*/ 2147483647 h 89"/>
                  <a:gd name="T12" fmla="*/ 2147483647 w 282"/>
                  <a:gd name="T13" fmla="*/ 2147483647 h 89"/>
                  <a:gd name="T14" fmla="*/ 2147483647 w 282"/>
                  <a:gd name="T15" fmla="*/ 2147483647 h 89"/>
                  <a:gd name="T16" fmla="*/ 2147483647 w 282"/>
                  <a:gd name="T17" fmla="*/ 2147483647 h 89"/>
                  <a:gd name="T18" fmla="*/ 2147483647 w 282"/>
                  <a:gd name="T19" fmla="*/ 2147483647 h 89"/>
                  <a:gd name="T20" fmla="*/ 2147483647 w 282"/>
                  <a:gd name="T21" fmla="*/ 2147483647 h 89"/>
                  <a:gd name="T22" fmla="*/ 2147483647 w 282"/>
                  <a:gd name="T23" fmla="*/ 2147483647 h 89"/>
                  <a:gd name="T24" fmla="*/ 2147483647 w 282"/>
                  <a:gd name="T25" fmla="*/ 2147483647 h 89"/>
                  <a:gd name="T26" fmla="*/ 2147483647 w 282"/>
                  <a:gd name="T27" fmla="*/ 2147483647 h 89"/>
                  <a:gd name="T28" fmla="*/ 2147483647 w 282"/>
                  <a:gd name="T29" fmla="*/ 2147483647 h 89"/>
                  <a:gd name="T30" fmla="*/ 2147483647 w 282"/>
                  <a:gd name="T31" fmla="*/ 2147483647 h 89"/>
                  <a:gd name="T32" fmla="*/ 2147483647 w 282"/>
                  <a:gd name="T33" fmla="*/ 2147483647 h 89"/>
                  <a:gd name="T34" fmla="*/ 2147483647 w 282"/>
                  <a:gd name="T35" fmla="*/ 2147483647 h 89"/>
                  <a:gd name="T36" fmla="*/ 2147483647 w 282"/>
                  <a:gd name="T37" fmla="*/ 2147483647 h 89"/>
                  <a:gd name="T38" fmla="*/ 2147483647 w 282"/>
                  <a:gd name="T39" fmla="*/ 2147483647 h 89"/>
                  <a:gd name="T40" fmla="*/ 2147483647 w 282"/>
                  <a:gd name="T41" fmla="*/ 2147483647 h 89"/>
                  <a:gd name="T42" fmla="*/ 2147483647 w 282"/>
                  <a:gd name="T43" fmla="*/ 2147483647 h 89"/>
                  <a:gd name="T44" fmla="*/ 2147483647 w 282"/>
                  <a:gd name="T45" fmla="*/ 2147483647 h 89"/>
                  <a:gd name="T46" fmla="*/ 2147483647 w 282"/>
                  <a:gd name="T47" fmla="*/ 2147483647 h 89"/>
                  <a:gd name="T48" fmla="*/ 2147483647 w 282"/>
                  <a:gd name="T49" fmla="*/ 2147483647 h 89"/>
                  <a:gd name="T50" fmla="*/ 2147483647 w 282"/>
                  <a:gd name="T51" fmla="*/ 2147483647 h 89"/>
                  <a:gd name="T52" fmla="*/ 2147483647 w 282"/>
                  <a:gd name="T53" fmla="*/ 2147483647 h 89"/>
                  <a:gd name="T54" fmla="*/ 2147483647 w 282"/>
                  <a:gd name="T55" fmla="*/ 2147483647 h 89"/>
                  <a:gd name="T56" fmla="*/ 2147483647 w 282"/>
                  <a:gd name="T57" fmla="*/ 2147483647 h 89"/>
                  <a:gd name="T58" fmla="*/ 2147483647 w 282"/>
                  <a:gd name="T59" fmla="*/ 2147483647 h 89"/>
                  <a:gd name="T60" fmla="*/ 2147483647 w 282"/>
                  <a:gd name="T61" fmla="*/ 2147483647 h 89"/>
                  <a:gd name="T62" fmla="*/ 0 w 282"/>
                  <a:gd name="T63" fmla="*/ 2147483647 h 8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82"/>
                  <a:gd name="T97" fmla="*/ 0 h 89"/>
                  <a:gd name="T98" fmla="*/ 282 w 282"/>
                  <a:gd name="T99" fmla="*/ 89 h 8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82" h="89">
                    <a:moveTo>
                      <a:pt x="0" y="13"/>
                    </a:moveTo>
                    <a:lnTo>
                      <a:pt x="17" y="0"/>
                    </a:lnTo>
                    <a:lnTo>
                      <a:pt x="41" y="6"/>
                    </a:lnTo>
                    <a:lnTo>
                      <a:pt x="59" y="13"/>
                    </a:lnTo>
                    <a:lnTo>
                      <a:pt x="54" y="24"/>
                    </a:lnTo>
                    <a:lnTo>
                      <a:pt x="86" y="14"/>
                    </a:lnTo>
                    <a:lnTo>
                      <a:pt x="106" y="24"/>
                    </a:lnTo>
                    <a:lnTo>
                      <a:pt x="89" y="24"/>
                    </a:lnTo>
                    <a:lnTo>
                      <a:pt x="125" y="31"/>
                    </a:lnTo>
                    <a:lnTo>
                      <a:pt x="86" y="33"/>
                    </a:lnTo>
                    <a:lnTo>
                      <a:pt x="106" y="39"/>
                    </a:lnTo>
                    <a:lnTo>
                      <a:pt x="91" y="47"/>
                    </a:lnTo>
                    <a:lnTo>
                      <a:pt x="110" y="40"/>
                    </a:lnTo>
                    <a:lnTo>
                      <a:pt x="128" y="58"/>
                    </a:lnTo>
                    <a:lnTo>
                      <a:pt x="132" y="50"/>
                    </a:lnTo>
                    <a:lnTo>
                      <a:pt x="183" y="58"/>
                    </a:lnTo>
                    <a:lnTo>
                      <a:pt x="237" y="41"/>
                    </a:lnTo>
                    <a:lnTo>
                      <a:pt x="281" y="60"/>
                    </a:lnTo>
                    <a:lnTo>
                      <a:pt x="267" y="70"/>
                    </a:lnTo>
                    <a:lnTo>
                      <a:pt x="272" y="85"/>
                    </a:lnTo>
                    <a:lnTo>
                      <a:pt x="247" y="88"/>
                    </a:lnTo>
                    <a:lnTo>
                      <a:pt x="217" y="74"/>
                    </a:lnTo>
                    <a:lnTo>
                      <a:pt x="217" y="85"/>
                    </a:lnTo>
                    <a:lnTo>
                      <a:pt x="202" y="86"/>
                    </a:lnTo>
                    <a:lnTo>
                      <a:pt x="139" y="88"/>
                    </a:lnTo>
                    <a:lnTo>
                      <a:pt x="132" y="75"/>
                    </a:lnTo>
                    <a:lnTo>
                      <a:pt x="117" y="86"/>
                    </a:lnTo>
                    <a:lnTo>
                      <a:pt x="97" y="75"/>
                    </a:lnTo>
                    <a:lnTo>
                      <a:pt x="85" y="83"/>
                    </a:lnTo>
                    <a:lnTo>
                      <a:pt x="60" y="25"/>
                    </a:lnTo>
                    <a:lnTo>
                      <a:pt x="32" y="31"/>
                    </a:lnTo>
                    <a:lnTo>
                      <a:pt x="0" y="1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7" name="Freeform 764"/>
              <p:cNvSpPr>
                <a:spLocks/>
              </p:cNvSpPr>
              <p:nvPr/>
            </p:nvSpPr>
            <p:spPr bwMode="auto">
              <a:xfrm>
                <a:off x="7304138" y="1018276"/>
                <a:ext cx="273382" cy="202647"/>
              </a:xfrm>
              <a:custGeom>
                <a:avLst/>
                <a:gdLst>
                  <a:gd name="T0" fmla="*/ 0 w 183"/>
                  <a:gd name="T1" fmla="*/ 2147483647 h 118"/>
                  <a:gd name="T2" fmla="*/ 2147483647 w 183"/>
                  <a:gd name="T3" fmla="*/ 2147483647 h 118"/>
                  <a:gd name="T4" fmla="*/ 2147483647 w 183"/>
                  <a:gd name="T5" fmla="*/ 2147483647 h 118"/>
                  <a:gd name="T6" fmla="*/ 2147483647 w 183"/>
                  <a:gd name="T7" fmla="*/ 2147483647 h 118"/>
                  <a:gd name="T8" fmla="*/ 2147483647 w 183"/>
                  <a:gd name="T9" fmla="*/ 0 h 118"/>
                  <a:gd name="T10" fmla="*/ 2147483647 w 183"/>
                  <a:gd name="T11" fmla="*/ 2147483647 h 118"/>
                  <a:gd name="T12" fmla="*/ 2147483647 w 183"/>
                  <a:gd name="T13" fmla="*/ 2147483647 h 118"/>
                  <a:gd name="T14" fmla="*/ 2147483647 w 183"/>
                  <a:gd name="T15" fmla="*/ 2147483647 h 118"/>
                  <a:gd name="T16" fmla="*/ 2147483647 w 183"/>
                  <a:gd name="T17" fmla="*/ 2147483647 h 118"/>
                  <a:gd name="T18" fmla="*/ 2147483647 w 183"/>
                  <a:gd name="T19" fmla="*/ 2147483647 h 118"/>
                  <a:gd name="T20" fmla="*/ 2147483647 w 183"/>
                  <a:gd name="T21" fmla="*/ 2147483647 h 118"/>
                  <a:gd name="T22" fmla="*/ 2147483647 w 183"/>
                  <a:gd name="T23" fmla="*/ 2147483647 h 118"/>
                  <a:gd name="T24" fmla="*/ 2147483647 w 183"/>
                  <a:gd name="T25" fmla="*/ 2147483647 h 118"/>
                  <a:gd name="T26" fmla="*/ 2147483647 w 183"/>
                  <a:gd name="T27" fmla="*/ 2147483647 h 118"/>
                  <a:gd name="T28" fmla="*/ 2147483647 w 183"/>
                  <a:gd name="T29" fmla="*/ 2147483647 h 118"/>
                  <a:gd name="T30" fmla="*/ 2147483647 w 183"/>
                  <a:gd name="T31" fmla="*/ 2147483647 h 118"/>
                  <a:gd name="T32" fmla="*/ 2147483647 w 183"/>
                  <a:gd name="T33" fmla="*/ 2147483647 h 118"/>
                  <a:gd name="T34" fmla="*/ 2147483647 w 183"/>
                  <a:gd name="T35" fmla="*/ 2147483647 h 118"/>
                  <a:gd name="T36" fmla="*/ 2147483647 w 183"/>
                  <a:gd name="T37" fmla="*/ 2147483647 h 118"/>
                  <a:gd name="T38" fmla="*/ 2147483647 w 183"/>
                  <a:gd name="T39" fmla="*/ 2147483647 h 118"/>
                  <a:gd name="T40" fmla="*/ 2147483647 w 183"/>
                  <a:gd name="T41" fmla="*/ 2147483647 h 118"/>
                  <a:gd name="T42" fmla="*/ 2147483647 w 183"/>
                  <a:gd name="T43" fmla="*/ 2147483647 h 118"/>
                  <a:gd name="T44" fmla="*/ 2147483647 w 183"/>
                  <a:gd name="T45" fmla="*/ 2147483647 h 118"/>
                  <a:gd name="T46" fmla="*/ 2147483647 w 183"/>
                  <a:gd name="T47" fmla="*/ 2147483647 h 118"/>
                  <a:gd name="T48" fmla="*/ 2147483647 w 183"/>
                  <a:gd name="T49" fmla="*/ 2147483647 h 118"/>
                  <a:gd name="T50" fmla="*/ 2147483647 w 183"/>
                  <a:gd name="T51" fmla="*/ 2147483647 h 118"/>
                  <a:gd name="T52" fmla="*/ 2147483647 w 183"/>
                  <a:gd name="T53" fmla="*/ 2147483647 h 118"/>
                  <a:gd name="T54" fmla="*/ 2147483647 w 183"/>
                  <a:gd name="T55" fmla="*/ 2147483647 h 118"/>
                  <a:gd name="T56" fmla="*/ 2147483647 w 183"/>
                  <a:gd name="T57" fmla="*/ 2147483647 h 118"/>
                  <a:gd name="T58" fmla="*/ 2147483647 w 183"/>
                  <a:gd name="T59" fmla="*/ 2147483647 h 118"/>
                  <a:gd name="T60" fmla="*/ 2147483647 w 183"/>
                  <a:gd name="T61" fmla="*/ 2147483647 h 118"/>
                  <a:gd name="T62" fmla="*/ 2147483647 w 183"/>
                  <a:gd name="T63" fmla="*/ 2147483647 h 118"/>
                  <a:gd name="T64" fmla="*/ 2147483647 w 183"/>
                  <a:gd name="T65" fmla="*/ 2147483647 h 118"/>
                  <a:gd name="T66" fmla="*/ 2147483647 w 183"/>
                  <a:gd name="T67" fmla="*/ 2147483647 h 118"/>
                  <a:gd name="T68" fmla="*/ 2147483647 w 183"/>
                  <a:gd name="T69" fmla="*/ 2147483647 h 118"/>
                  <a:gd name="T70" fmla="*/ 0 w 183"/>
                  <a:gd name="T71" fmla="*/ 2147483647 h 118"/>
                  <a:gd name="T72" fmla="*/ 2147483647 w 183"/>
                  <a:gd name="T73" fmla="*/ 2147483647 h 118"/>
                  <a:gd name="T74" fmla="*/ 0 w 183"/>
                  <a:gd name="T75" fmla="*/ 2147483647 h 11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83"/>
                  <a:gd name="T115" fmla="*/ 0 h 118"/>
                  <a:gd name="T116" fmla="*/ 183 w 183"/>
                  <a:gd name="T117" fmla="*/ 118 h 11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83" h="118">
                    <a:moveTo>
                      <a:pt x="0" y="36"/>
                    </a:moveTo>
                    <a:lnTo>
                      <a:pt x="43" y="29"/>
                    </a:lnTo>
                    <a:lnTo>
                      <a:pt x="20" y="13"/>
                    </a:lnTo>
                    <a:lnTo>
                      <a:pt x="59" y="6"/>
                    </a:lnTo>
                    <a:lnTo>
                      <a:pt x="28" y="0"/>
                    </a:lnTo>
                    <a:lnTo>
                      <a:pt x="76" y="8"/>
                    </a:lnTo>
                    <a:lnTo>
                      <a:pt x="91" y="30"/>
                    </a:lnTo>
                    <a:lnTo>
                      <a:pt x="117" y="30"/>
                    </a:lnTo>
                    <a:lnTo>
                      <a:pt x="126" y="47"/>
                    </a:lnTo>
                    <a:lnTo>
                      <a:pt x="128" y="36"/>
                    </a:lnTo>
                    <a:lnTo>
                      <a:pt x="141" y="36"/>
                    </a:lnTo>
                    <a:lnTo>
                      <a:pt x="136" y="47"/>
                    </a:lnTo>
                    <a:lnTo>
                      <a:pt x="149" y="53"/>
                    </a:lnTo>
                    <a:lnTo>
                      <a:pt x="141" y="64"/>
                    </a:lnTo>
                    <a:lnTo>
                      <a:pt x="169" y="63"/>
                    </a:lnTo>
                    <a:lnTo>
                      <a:pt x="182" y="78"/>
                    </a:lnTo>
                    <a:lnTo>
                      <a:pt x="148" y="83"/>
                    </a:lnTo>
                    <a:lnTo>
                      <a:pt x="138" y="98"/>
                    </a:lnTo>
                    <a:lnTo>
                      <a:pt x="132" y="83"/>
                    </a:lnTo>
                    <a:lnTo>
                      <a:pt x="122" y="117"/>
                    </a:lnTo>
                    <a:lnTo>
                      <a:pt x="99" y="99"/>
                    </a:lnTo>
                    <a:lnTo>
                      <a:pt x="111" y="117"/>
                    </a:lnTo>
                    <a:lnTo>
                      <a:pt x="68" y="114"/>
                    </a:lnTo>
                    <a:lnTo>
                      <a:pt x="55" y="104"/>
                    </a:lnTo>
                    <a:lnTo>
                      <a:pt x="75" y="103"/>
                    </a:lnTo>
                    <a:lnTo>
                      <a:pt x="53" y="100"/>
                    </a:lnTo>
                    <a:lnTo>
                      <a:pt x="47" y="95"/>
                    </a:lnTo>
                    <a:lnTo>
                      <a:pt x="59" y="94"/>
                    </a:lnTo>
                    <a:lnTo>
                      <a:pt x="40" y="87"/>
                    </a:lnTo>
                    <a:lnTo>
                      <a:pt x="98" y="76"/>
                    </a:lnTo>
                    <a:lnTo>
                      <a:pt x="28" y="78"/>
                    </a:lnTo>
                    <a:lnTo>
                      <a:pt x="16" y="67"/>
                    </a:lnTo>
                    <a:lnTo>
                      <a:pt x="40" y="61"/>
                    </a:lnTo>
                    <a:lnTo>
                      <a:pt x="2" y="53"/>
                    </a:lnTo>
                    <a:lnTo>
                      <a:pt x="10" y="53"/>
                    </a:lnTo>
                    <a:lnTo>
                      <a:pt x="0" y="45"/>
                    </a:lnTo>
                    <a:lnTo>
                      <a:pt x="43" y="45"/>
                    </a:lnTo>
                    <a:lnTo>
                      <a:pt x="0" y="3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8" name="Freeform 765"/>
              <p:cNvSpPr>
                <a:spLocks/>
              </p:cNvSpPr>
              <p:nvPr/>
            </p:nvSpPr>
            <p:spPr bwMode="auto">
              <a:xfrm>
                <a:off x="7304139" y="1364305"/>
                <a:ext cx="65001" cy="51619"/>
              </a:xfrm>
              <a:custGeom>
                <a:avLst/>
                <a:gdLst>
                  <a:gd name="T0" fmla="*/ 0 w 44"/>
                  <a:gd name="T1" fmla="*/ 2147483647 h 31"/>
                  <a:gd name="T2" fmla="*/ 2147483647 w 44"/>
                  <a:gd name="T3" fmla="*/ 0 h 31"/>
                  <a:gd name="T4" fmla="*/ 2147483647 w 44"/>
                  <a:gd name="T5" fmla="*/ 2147483647 h 31"/>
                  <a:gd name="T6" fmla="*/ 2147483647 w 44"/>
                  <a:gd name="T7" fmla="*/ 2147483647 h 31"/>
                  <a:gd name="T8" fmla="*/ 0 w 44"/>
                  <a:gd name="T9" fmla="*/ 2147483647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31"/>
                  <a:gd name="T17" fmla="*/ 44 w 44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31">
                    <a:moveTo>
                      <a:pt x="0" y="20"/>
                    </a:moveTo>
                    <a:lnTo>
                      <a:pt x="6" y="0"/>
                    </a:lnTo>
                    <a:lnTo>
                      <a:pt x="34" y="6"/>
                    </a:lnTo>
                    <a:lnTo>
                      <a:pt x="43" y="30"/>
                    </a:lnTo>
                    <a:lnTo>
                      <a:pt x="0" y="2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9" name="Freeform 766"/>
              <p:cNvSpPr>
                <a:spLocks/>
              </p:cNvSpPr>
              <p:nvPr/>
            </p:nvSpPr>
            <p:spPr bwMode="auto">
              <a:xfrm>
                <a:off x="7304138" y="1240040"/>
                <a:ext cx="76471" cy="38235"/>
              </a:xfrm>
              <a:custGeom>
                <a:avLst/>
                <a:gdLst>
                  <a:gd name="T0" fmla="*/ 0 w 51"/>
                  <a:gd name="T1" fmla="*/ 2147483647 h 23"/>
                  <a:gd name="T2" fmla="*/ 2147483647 w 51"/>
                  <a:gd name="T3" fmla="*/ 2147483647 h 23"/>
                  <a:gd name="T4" fmla="*/ 2147483647 w 51"/>
                  <a:gd name="T5" fmla="*/ 2147483647 h 23"/>
                  <a:gd name="T6" fmla="*/ 2147483647 w 51"/>
                  <a:gd name="T7" fmla="*/ 0 h 23"/>
                  <a:gd name="T8" fmla="*/ 0 w 51"/>
                  <a:gd name="T9" fmla="*/ 2147483647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23"/>
                  <a:gd name="T17" fmla="*/ 51 w 51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23">
                    <a:moveTo>
                      <a:pt x="0" y="8"/>
                    </a:moveTo>
                    <a:lnTo>
                      <a:pt x="12" y="22"/>
                    </a:lnTo>
                    <a:lnTo>
                      <a:pt x="50" y="8"/>
                    </a:lnTo>
                    <a:lnTo>
                      <a:pt x="13" y="0"/>
                    </a:lnTo>
                    <a:lnTo>
                      <a:pt x="0" y="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0" name="Freeform 767"/>
              <p:cNvSpPr>
                <a:spLocks/>
              </p:cNvSpPr>
              <p:nvPr/>
            </p:nvSpPr>
            <p:spPr bwMode="auto">
              <a:xfrm>
                <a:off x="7319432" y="1452246"/>
                <a:ext cx="131912" cy="107059"/>
              </a:xfrm>
              <a:custGeom>
                <a:avLst/>
                <a:gdLst>
                  <a:gd name="T0" fmla="*/ 0 w 87"/>
                  <a:gd name="T1" fmla="*/ 2147483647 h 63"/>
                  <a:gd name="T2" fmla="*/ 2147483647 w 87"/>
                  <a:gd name="T3" fmla="*/ 2147483647 h 63"/>
                  <a:gd name="T4" fmla="*/ 2147483647 w 87"/>
                  <a:gd name="T5" fmla="*/ 2147483647 h 63"/>
                  <a:gd name="T6" fmla="*/ 2147483647 w 87"/>
                  <a:gd name="T7" fmla="*/ 2147483647 h 63"/>
                  <a:gd name="T8" fmla="*/ 2147483647 w 87"/>
                  <a:gd name="T9" fmla="*/ 2147483647 h 63"/>
                  <a:gd name="T10" fmla="*/ 2147483647 w 87"/>
                  <a:gd name="T11" fmla="*/ 2147483647 h 63"/>
                  <a:gd name="T12" fmla="*/ 2147483647 w 87"/>
                  <a:gd name="T13" fmla="*/ 2147483647 h 63"/>
                  <a:gd name="T14" fmla="*/ 2147483647 w 87"/>
                  <a:gd name="T15" fmla="*/ 2147483647 h 63"/>
                  <a:gd name="T16" fmla="*/ 2147483647 w 87"/>
                  <a:gd name="T17" fmla="*/ 2147483647 h 63"/>
                  <a:gd name="T18" fmla="*/ 2147483647 w 87"/>
                  <a:gd name="T19" fmla="*/ 0 h 63"/>
                  <a:gd name="T20" fmla="*/ 2147483647 w 87"/>
                  <a:gd name="T21" fmla="*/ 2147483647 h 63"/>
                  <a:gd name="T22" fmla="*/ 0 w 87"/>
                  <a:gd name="T23" fmla="*/ 2147483647 h 6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7"/>
                  <a:gd name="T37" fmla="*/ 0 h 63"/>
                  <a:gd name="T38" fmla="*/ 87 w 87"/>
                  <a:gd name="T39" fmla="*/ 63 h 6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7" h="63">
                    <a:moveTo>
                      <a:pt x="0" y="9"/>
                    </a:moveTo>
                    <a:lnTo>
                      <a:pt x="1" y="39"/>
                    </a:lnTo>
                    <a:lnTo>
                      <a:pt x="10" y="44"/>
                    </a:lnTo>
                    <a:lnTo>
                      <a:pt x="8" y="60"/>
                    </a:lnTo>
                    <a:lnTo>
                      <a:pt x="20" y="62"/>
                    </a:lnTo>
                    <a:lnTo>
                      <a:pt x="34" y="48"/>
                    </a:lnTo>
                    <a:lnTo>
                      <a:pt x="20" y="39"/>
                    </a:lnTo>
                    <a:lnTo>
                      <a:pt x="56" y="39"/>
                    </a:lnTo>
                    <a:lnTo>
                      <a:pt x="86" y="4"/>
                    </a:lnTo>
                    <a:lnTo>
                      <a:pt x="6" y="0"/>
                    </a:lnTo>
                    <a:lnTo>
                      <a:pt x="17" y="10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1" name="Freeform 768"/>
              <p:cNvSpPr>
                <a:spLocks/>
              </p:cNvSpPr>
              <p:nvPr/>
            </p:nvSpPr>
            <p:spPr bwMode="auto">
              <a:xfrm>
                <a:off x="7407374" y="895923"/>
                <a:ext cx="751324" cy="439706"/>
              </a:xfrm>
              <a:custGeom>
                <a:avLst/>
                <a:gdLst>
                  <a:gd name="T0" fmla="*/ 2147483647 w 502"/>
                  <a:gd name="T1" fmla="*/ 2147483647 h 257"/>
                  <a:gd name="T2" fmla="*/ 2147483647 w 502"/>
                  <a:gd name="T3" fmla="*/ 2147483647 h 257"/>
                  <a:gd name="T4" fmla="*/ 2147483647 w 502"/>
                  <a:gd name="T5" fmla="*/ 2147483647 h 257"/>
                  <a:gd name="T6" fmla="*/ 2147483647 w 502"/>
                  <a:gd name="T7" fmla="*/ 2147483647 h 257"/>
                  <a:gd name="T8" fmla="*/ 2147483647 w 502"/>
                  <a:gd name="T9" fmla="*/ 2147483647 h 257"/>
                  <a:gd name="T10" fmla="*/ 2147483647 w 502"/>
                  <a:gd name="T11" fmla="*/ 2147483647 h 257"/>
                  <a:gd name="T12" fmla="*/ 2147483647 w 502"/>
                  <a:gd name="T13" fmla="*/ 2147483647 h 257"/>
                  <a:gd name="T14" fmla="*/ 2147483647 w 502"/>
                  <a:gd name="T15" fmla="*/ 2147483647 h 257"/>
                  <a:gd name="T16" fmla="*/ 2147483647 w 502"/>
                  <a:gd name="T17" fmla="*/ 2147483647 h 257"/>
                  <a:gd name="T18" fmla="*/ 2147483647 w 502"/>
                  <a:gd name="T19" fmla="*/ 2147483647 h 257"/>
                  <a:gd name="T20" fmla="*/ 2147483647 w 502"/>
                  <a:gd name="T21" fmla="*/ 2147483647 h 257"/>
                  <a:gd name="T22" fmla="*/ 2147483647 w 502"/>
                  <a:gd name="T23" fmla="*/ 2147483647 h 257"/>
                  <a:gd name="T24" fmla="*/ 2147483647 w 502"/>
                  <a:gd name="T25" fmla="*/ 2147483647 h 257"/>
                  <a:gd name="T26" fmla="*/ 2147483647 w 502"/>
                  <a:gd name="T27" fmla="*/ 2147483647 h 257"/>
                  <a:gd name="T28" fmla="*/ 2147483647 w 502"/>
                  <a:gd name="T29" fmla="*/ 2147483647 h 257"/>
                  <a:gd name="T30" fmla="*/ 2147483647 w 502"/>
                  <a:gd name="T31" fmla="*/ 2147483647 h 257"/>
                  <a:gd name="T32" fmla="*/ 2147483647 w 502"/>
                  <a:gd name="T33" fmla="*/ 2147483647 h 257"/>
                  <a:gd name="T34" fmla="*/ 2147483647 w 502"/>
                  <a:gd name="T35" fmla="*/ 2147483647 h 257"/>
                  <a:gd name="T36" fmla="*/ 2147483647 w 502"/>
                  <a:gd name="T37" fmla="*/ 2147483647 h 257"/>
                  <a:gd name="T38" fmla="*/ 2147483647 w 502"/>
                  <a:gd name="T39" fmla="*/ 2147483647 h 257"/>
                  <a:gd name="T40" fmla="*/ 2147483647 w 502"/>
                  <a:gd name="T41" fmla="*/ 2147483647 h 257"/>
                  <a:gd name="T42" fmla="*/ 2147483647 w 502"/>
                  <a:gd name="T43" fmla="*/ 2147483647 h 257"/>
                  <a:gd name="T44" fmla="*/ 2147483647 w 502"/>
                  <a:gd name="T45" fmla="*/ 2147483647 h 257"/>
                  <a:gd name="T46" fmla="*/ 2147483647 w 502"/>
                  <a:gd name="T47" fmla="*/ 2147483647 h 257"/>
                  <a:gd name="T48" fmla="*/ 2147483647 w 502"/>
                  <a:gd name="T49" fmla="*/ 2147483647 h 257"/>
                  <a:gd name="T50" fmla="*/ 2147483647 w 502"/>
                  <a:gd name="T51" fmla="*/ 2147483647 h 257"/>
                  <a:gd name="T52" fmla="*/ 2147483647 w 502"/>
                  <a:gd name="T53" fmla="*/ 2147483647 h 257"/>
                  <a:gd name="T54" fmla="*/ 2147483647 w 502"/>
                  <a:gd name="T55" fmla="*/ 2147483647 h 257"/>
                  <a:gd name="T56" fmla="*/ 2147483647 w 502"/>
                  <a:gd name="T57" fmla="*/ 2147483647 h 257"/>
                  <a:gd name="T58" fmla="*/ 2147483647 w 502"/>
                  <a:gd name="T59" fmla="*/ 2147483647 h 257"/>
                  <a:gd name="T60" fmla="*/ 2147483647 w 502"/>
                  <a:gd name="T61" fmla="*/ 2147483647 h 257"/>
                  <a:gd name="T62" fmla="*/ 2147483647 w 502"/>
                  <a:gd name="T63" fmla="*/ 2147483647 h 257"/>
                  <a:gd name="T64" fmla="*/ 2147483647 w 502"/>
                  <a:gd name="T65" fmla="*/ 2147483647 h 257"/>
                  <a:gd name="T66" fmla="*/ 2147483647 w 502"/>
                  <a:gd name="T67" fmla="*/ 2147483647 h 257"/>
                  <a:gd name="T68" fmla="*/ 2147483647 w 502"/>
                  <a:gd name="T69" fmla="*/ 2147483647 h 257"/>
                  <a:gd name="T70" fmla="*/ 2147483647 w 502"/>
                  <a:gd name="T71" fmla="*/ 2147483647 h 257"/>
                  <a:gd name="T72" fmla="*/ 2147483647 w 502"/>
                  <a:gd name="T73" fmla="*/ 2147483647 h 257"/>
                  <a:gd name="T74" fmla="*/ 2147483647 w 502"/>
                  <a:gd name="T75" fmla="*/ 0 h 257"/>
                  <a:gd name="T76" fmla="*/ 2147483647 w 502"/>
                  <a:gd name="T77" fmla="*/ 2147483647 h 257"/>
                  <a:gd name="T78" fmla="*/ 2147483647 w 502"/>
                  <a:gd name="T79" fmla="*/ 2147483647 h 257"/>
                  <a:gd name="T80" fmla="*/ 2147483647 w 502"/>
                  <a:gd name="T81" fmla="*/ 2147483647 h 257"/>
                  <a:gd name="T82" fmla="*/ 2147483647 w 502"/>
                  <a:gd name="T83" fmla="*/ 2147483647 h 257"/>
                  <a:gd name="T84" fmla="*/ 2147483647 w 502"/>
                  <a:gd name="T85" fmla="*/ 2147483647 h 257"/>
                  <a:gd name="T86" fmla="*/ 2147483647 w 502"/>
                  <a:gd name="T87" fmla="*/ 2147483647 h 2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02"/>
                  <a:gd name="T133" fmla="*/ 0 h 257"/>
                  <a:gd name="T134" fmla="*/ 502 w 502"/>
                  <a:gd name="T135" fmla="*/ 257 h 2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02" h="257">
                    <a:moveTo>
                      <a:pt x="0" y="60"/>
                    </a:moveTo>
                    <a:lnTo>
                      <a:pt x="43" y="60"/>
                    </a:lnTo>
                    <a:lnTo>
                      <a:pt x="28" y="70"/>
                    </a:lnTo>
                    <a:lnTo>
                      <a:pt x="90" y="63"/>
                    </a:lnTo>
                    <a:lnTo>
                      <a:pt x="36" y="70"/>
                    </a:lnTo>
                    <a:lnTo>
                      <a:pt x="52" y="74"/>
                    </a:lnTo>
                    <a:lnTo>
                      <a:pt x="35" y="75"/>
                    </a:lnTo>
                    <a:lnTo>
                      <a:pt x="41" y="82"/>
                    </a:lnTo>
                    <a:lnTo>
                      <a:pt x="121" y="71"/>
                    </a:lnTo>
                    <a:lnTo>
                      <a:pt x="43" y="88"/>
                    </a:lnTo>
                    <a:lnTo>
                      <a:pt x="78" y="100"/>
                    </a:lnTo>
                    <a:lnTo>
                      <a:pt x="108" y="81"/>
                    </a:lnTo>
                    <a:lnTo>
                      <a:pt x="160" y="78"/>
                    </a:lnTo>
                    <a:lnTo>
                      <a:pt x="105" y="85"/>
                    </a:lnTo>
                    <a:lnTo>
                      <a:pt x="93" y="100"/>
                    </a:lnTo>
                    <a:lnTo>
                      <a:pt x="125" y="101"/>
                    </a:lnTo>
                    <a:lnTo>
                      <a:pt x="160" y="86"/>
                    </a:lnTo>
                    <a:lnTo>
                      <a:pt x="136" y="100"/>
                    </a:lnTo>
                    <a:lnTo>
                      <a:pt x="160" y="100"/>
                    </a:lnTo>
                    <a:lnTo>
                      <a:pt x="198" y="90"/>
                    </a:lnTo>
                    <a:lnTo>
                      <a:pt x="193" y="75"/>
                    </a:lnTo>
                    <a:lnTo>
                      <a:pt x="233" y="65"/>
                    </a:lnTo>
                    <a:lnTo>
                      <a:pt x="205" y="89"/>
                    </a:lnTo>
                    <a:lnTo>
                      <a:pt x="268" y="83"/>
                    </a:lnTo>
                    <a:lnTo>
                      <a:pt x="139" y="108"/>
                    </a:lnTo>
                    <a:lnTo>
                      <a:pt x="168" y="132"/>
                    </a:lnTo>
                    <a:lnTo>
                      <a:pt x="194" y="132"/>
                    </a:lnTo>
                    <a:lnTo>
                      <a:pt x="180" y="138"/>
                    </a:lnTo>
                    <a:lnTo>
                      <a:pt x="130" y="112"/>
                    </a:lnTo>
                    <a:lnTo>
                      <a:pt x="89" y="108"/>
                    </a:lnTo>
                    <a:lnTo>
                      <a:pt x="87" y="119"/>
                    </a:lnTo>
                    <a:lnTo>
                      <a:pt x="106" y="124"/>
                    </a:lnTo>
                    <a:lnTo>
                      <a:pt x="89" y="128"/>
                    </a:lnTo>
                    <a:lnTo>
                      <a:pt x="139" y="155"/>
                    </a:lnTo>
                    <a:lnTo>
                      <a:pt x="118" y="157"/>
                    </a:lnTo>
                    <a:lnTo>
                      <a:pt x="170" y="158"/>
                    </a:lnTo>
                    <a:lnTo>
                      <a:pt x="140" y="165"/>
                    </a:lnTo>
                    <a:lnTo>
                      <a:pt x="156" y="174"/>
                    </a:lnTo>
                    <a:lnTo>
                      <a:pt x="110" y="159"/>
                    </a:lnTo>
                    <a:lnTo>
                      <a:pt x="83" y="165"/>
                    </a:lnTo>
                    <a:lnTo>
                      <a:pt x="72" y="188"/>
                    </a:lnTo>
                    <a:lnTo>
                      <a:pt x="98" y="181"/>
                    </a:lnTo>
                    <a:lnTo>
                      <a:pt x="94" y="189"/>
                    </a:lnTo>
                    <a:lnTo>
                      <a:pt x="103" y="189"/>
                    </a:lnTo>
                    <a:lnTo>
                      <a:pt x="120" y="172"/>
                    </a:lnTo>
                    <a:lnTo>
                      <a:pt x="114" y="185"/>
                    </a:lnTo>
                    <a:lnTo>
                      <a:pt x="129" y="188"/>
                    </a:lnTo>
                    <a:lnTo>
                      <a:pt x="101" y="195"/>
                    </a:lnTo>
                    <a:lnTo>
                      <a:pt x="118" y="195"/>
                    </a:lnTo>
                    <a:lnTo>
                      <a:pt x="103" y="200"/>
                    </a:lnTo>
                    <a:lnTo>
                      <a:pt x="116" y="209"/>
                    </a:lnTo>
                    <a:lnTo>
                      <a:pt x="136" y="209"/>
                    </a:lnTo>
                    <a:lnTo>
                      <a:pt x="156" y="190"/>
                    </a:lnTo>
                    <a:lnTo>
                      <a:pt x="121" y="216"/>
                    </a:lnTo>
                    <a:lnTo>
                      <a:pt x="89" y="197"/>
                    </a:lnTo>
                    <a:lnTo>
                      <a:pt x="59" y="201"/>
                    </a:lnTo>
                    <a:lnTo>
                      <a:pt x="85" y="220"/>
                    </a:lnTo>
                    <a:lnTo>
                      <a:pt x="41" y="232"/>
                    </a:lnTo>
                    <a:lnTo>
                      <a:pt x="45" y="247"/>
                    </a:lnTo>
                    <a:lnTo>
                      <a:pt x="54" y="234"/>
                    </a:lnTo>
                    <a:lnTo>
                      <a:pt x="55" y="247"/>
                    </a:lnTo>
                    <a:lnTo>
                      <a:pt x="85" y="241"/>
                    </a:lnTo>
                    <a:lnTo>
                      <a:pt x="105" y="253"/>
                    </a:lnTo>
                    <a:lnTo>
                      <a:pt x="120" y="253"/>
                    </a:lnTo>
                    <a:lnTo>
                      <a:pt x="109" y="242"/>
                    </a:lnTo>
                    <a:lnTo>
                      <a:pt x="139" y="246"/>
                    </a:lnTo>
                    <a:lnTo>
                      <a:pt x="136" y="237"/>
                    </a:lnTo>
                    <a:lnTo>
                      <a:pt x="149" y="247"/>
                    </a:lnTo>
                    <a:lnTo>
                      <a:pt x="157" y="245"/>
                    </a:lnTo>
                    <a:lnTo>
                      <a:pt x="153" y="238"/>
                    </a:lnTo>
                    <a:lnTo>
                      <a:pt x="176" y="245"/>
                    </a:lnTo>
                    <a:lnTo>
                      <a:pt x="178" y="256"/>
                    </a:lnTo>
                    <a:lnTo>
                      <a:pt x="220" y="245"/>
                    </a:lnTo>
                    <a:lnTo>
                      <a:pt x="228" y="230"/>
                    </a:lnTo>
                    <a:lnTo>
                      <a:pt x="209" y="234"/>
                    </a:lnTo>
                    <a:lnTo>
                      <a:pt x="209" y="220"/>
                    </a:lnTo>
                    <a:lnTo>
                      <a:pt x="160" y="219"/>
                    </a:lnTo>
                    <a:lnTo>
                      <a:pt x="224" y="216"/>
                    </a:lnTo>
                    <a:lnTo>
                      <a:pt x="233" y="207"/>
                    </a:lnTo>
                    <a:lnTo>
                      <a:pt x="224" y="193"/>
                    </a:lnTo>
                    <a:lnTo>
                      <a:pt x="260" y="195"/>
                    </a:lnTo>
                    <a:lnTo>
                      <a:pt x="267" y="189"/>
                    </a:lnTo>
                    <a:lnTo>
                      <a:pt x="243" y="185"/>
                    </a:lnTo>
                    <a:lnTo>
                      <a:pt x="275" y="184"/>
                    </a:lnTo>
                    <a:lnTo>
                      <a:pt x="253" y="176"/>
                    </a:lnTo>
                    <a:lnTo>
                      <a:pt x="280" y="170"/>
                    </a:lnTo>
                    <a:lnTo>
                      <a:pt x="279" y="163"/>
                    </a:lnTo>
                    <a:lnTo>
                      <a:pt x="230" y="159"/>
                    </a:lnTo>
                    <a:lnTo>
                      <a:pt x="257" y="154"/>
                    </a:lnTo>
                    <a:lnTo>
                      <a:pt x="229" y="151"/>
                    </a:lnTo>
                    <a:lnTo>
                      <a:pt x="280" y="157"/>
                    </a:lnTo>
                    <a:lnTo>
                      <a:pt x="282" y="150"/>
                    </a:lnTo>
                    <a:lnTo>
                      <a:pt x="229" y="147"/>
                    </a:lnTo>
                    <a:lnTo>
                      <a:pt x="298" y="138"/>
                    </a:lnTo>
                    <a:lnTo>
                      <a:pt x="279" y="130"/>
                    </a:lnTo>
                    <a:lnTo>
                      <a:pt x="329" y="132"/>
                    </a:lnTo>
                    <a:lnTo>
                      <a:pt x="345" y="119"/>
                    </a:lnTo>
                    <a:lnTo>
                      <a:pt x="320" y="117"/>
                    </a:lnTo>
                    <a:lnTo>
                      <a:pt x="352" y="116"/>
                    </a:lnTo>
                    <a:lnTo>
                      <a:pt x="348" y="105"/>
                    </a:lnTo>
                    <a:lnTo>
                      <a:pt x="363" y="108"/>
                    </a:lnTo>
                    <a:lnTo>
                      <a:pt x="448" y="66"/>
                    </a:lnTo>
                    <a:lnTo>
                      <a:pt x="355" y="81"/>
                    </a:lnTo>
                    <a:lnTo>
                      <a:pt x="406" y="63"/>
                    </a:lnTo>
                    <a:lnTo>
                      <a:pt x="375" y="65"/>
                    </a:lnTo>
                    <a:lnTo>
                      <a:pt x="367" y="56"/>
                    </a:lnTo>
                    <a:lnTo>
                      <a:pt x="426" y="60"/>
                    </a:lnTo>
                    <a:lnTo>
                      <a:pt x="501" y="39"/>
                    </a:lnTo>
                    <a:lnTo>
                      <a:pt x="499" y="28"/>
                    </a:lnTo>
                    <a:lnTo>
                      <a:pt x="468" y="28"/>
                    </a:lnTo>
                    <a:lnTo>
                      <a:pt x="461" y="10"/>
                    </a:lnTo>
                    <a:lnTo>
                      <a:pt x="375" y="18"/>
                    </a:lnTo>
                    <a:lnTo>
                      <a:pt x="411" y="6"/>
                    </a:lnTo>
                    <a:lnTo>
                      <a:pt x="298" y="0"/>
                    </a:lnTo>
                    <a:lnTo>
                      <a:pt x="288" y="9"/>
                    </a:lnTo>
                    <a:lnTo>
                      <a:pt x="297" y="13"/>
                    </a:lnTo>
                    <a:lnTo>
                      <a:pt x="275" y="5"/>
                    </a:lnTo>
                    <a:lnTo>
                      <a:pt x="225" y="5"/>
                    </a:lnTo>
                    <a:lnTo>
                      <a:pt x="260" y="23"/>
                    </a:lnTo>
                    <a:lnTo>
                      <a:pt x="248" y="28"/>
                    </a:lnTo>
                    <a:lnTo>
                      <a:pt x="229" y="10"/>
                    </a:lnTo>
                    <a:lnTo>
                      <a:pt x="183" y="8"/>
                    </a:lnTo>
                    <a:lnTo>
                      <a:pt x="193" y="16"/>
                    </a:lnTo>
                    <a:lnTo>
                      <a:pt x="156" y="13"/>
                    </a:lnTo>
                    <a:lnTo>
                      <a:pt x="174" y="25"/>
                    </a:lnTo>
                    <a:lnTo>
                      <a:pt x="147" y="18"/>
                    </a:lnTo>
                    <a:lnTo>
                      <a:pt x="155" y="25"/>
                    </a:lnTo>
                    <a:lnTo>
                      <a:pt x="139" y="28"/>
                    </a:lnTo>
                    <a:lnTo>
                      <a:pt x="175" y="46"/>
                    </a:lnTo>
                    <a:lnTo>
                      <a:pt x="95" y="27"/>
                    </a:lnTo>
                    <a:lnTo>
                      <a:pt x="76" y="40"/>
                    </a:lnTo>
                    <a:lnTo>
                      <a:pt x="108" y="46"/>
                    </a:lnTo>
                    <a:lnTo>
                      <a:pt x="55" y="41"/>
                    </a:lnTo>
                    <a:lnTo>
                      <a:pt x="0" y="6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2" name="Freeform 769"/>
              <p:cNvSpPr>
                <a:spLocks/>
              </p:cNvSpPr>
              <p:nvPr/>
            </p:nvSpPr>
            <p:spPr bwMode="auto">
              <a:xfrm>
                <a:off x="7453255" y="1457981"/>
                <a:ext cx="701618" cy="565883"/>
              </a:xfrm>
              <a:custGeom>
                <a:avLst/>
                <a:gdLst>
                  <a:gd name="T0" fmla="*/ 2147483647 w 469"/>
                  <a:gd name="T1" fmla="*/ 2147483647 h 330"/>
                  <a:gd name="T2" fmla="*/ 2147483647 w 469"/>
                  <a:gd name="T3" fmla="*/ 0 h 330"/>
                  <a:gd name="T4" fmla="*/ 2147483647 w 469"/>
                  <a:gd name="T5" fmla="*/ 2147483647 h 330"/>
                  <a:gd name="T6" fmla="*/ 2147483647 w 469"/>
                  <a:gd name="T7" fmla="*/ 2147483647 h 330"/>
                  <a:gd name="T8" fmla="*/ 2147483647 w 469"/>
                  <a:gd name="T9" fmla="*/ 2147483647 h 330"/>
                  <a:gd name="T10" fmla="*/ 2147483647 w 469"/>
                  <a:gd name="T11" fmla="*/ 2147483647 h 330"/>
                  <a:gd name="T12" fmla="*/ 2147483647 w 469"/>
                  <a:gd name="T13" fmla="*/ 2147483647 h 330"/>
                  <a:gd name="T14" fmla="*/ 2147483647 w 469"/>
                  <a:gd name="T15" fmla="*/ 2147483647 h 330"/>
                  <a:gd name="T16" fmla="*/ 2147483647 w 469"/>
                  <a:gd name="T17" fmla="*/ 2147483647 h 330"/>
                  <a:gd name="T18" fmla="*/ 2147483647 w 469"/>
                  <a:gd name="T19" fmla="*/ 2147483647 h 330"/>
                  <a:gd name="T20" fmla="*/ 2147483647 w 469"/>
                  <a:gd name="T21" fmla="*/ 2147483647 h 330"/>
                  <a:gd name="T22" fmla="*/ 2147483647 w 469"/>
                  <a:gd name="T23" fmla="*/ 2147483647 h 330"/>
                  <a:gd name="T24" fmla="*/ 2147483647 w 469"/>
                  <a:gd name="T25" fmla="*/ 2147483647 h 330"/>
                  <a:gd name="T26" fmla="*/ 2147483647 w 469"/>
                  <a:gd name="T27" fmla="*/ 2147483647 h 330"/>
                  <a:gd name="T28" fmla="*/ 2147483647 w 469"/>
                  <a:gd name="T29" fmla="*/ 2147483647 h 330"/>
                  <a:gd name="T30" fmla="*/ 2147483647 w 469"/>
                  <a:gd name="T31" fmla="*/ 2147483647 h 330"/>
                  <a:gd name="T32" fmla="*/ 2147483647 w 469"/>
                  <a:gd name="T33" fmla="*/ 2147483647 h 330"/>
                  <a:gd name="T34" fmla="*/ 2147483647 w 469"/>
                  <a:gd name="T35" fmla="*/ 2147483647 h 330"/>
                  <a:gd name="T36" fmla="*/ 2147483647 w 469"/>
                  <a:gd name="T37" fmla="*/ 2147483647 h 330"/>
                  <a:gd name="T38" fmla="*/ 2147483647 w 469"/>
                  <a:gd name="T39" fmla="*/ 2147483647 h 330"/>
                  <a:gd name="T40" fmla="*/ 2147483647 w 469"/>
                  <a:gd name="T41" fmla="*/ 2147483647 h 330"/>
                  <a:gd name="T42" fmla="*/ 2147483647 w 469"/>
                  <a:gd name="T43" fmla="*/ 2147483647 h 330"/>
                  <a:gd name="T44" fmla="*/ 2147483647 w 469"/>
                  <a:gd name="T45" fmla="*/ 2147483647 h 330"/>
                  <a:gd name="T46" fmla="*/ 2147483647 w 469"/>
                  <a:gd name="T47" fmla="*/ 2147483647 h 330"/>
                  <a:gd name="T48" fmla="*/ 2147483647 w 469"/>
                  <a:gd name="T49" fmla="*/ 2147483647 h 330"/>
                  <a:gd name="T50" fmla="*/ 2147483647 w 469"/>
                  <a:gd name="T51" fmla="*/ 2147483647 h 330"/>
                  <a:gd name="T52" fmla="*/ 2147483647 w 469"/>
                  <a:gd name="T53" fmla="*/ 2147483647 h 330"/>
                  <a:gd name="T54" fmla="*/ 2147483647 w 469"/>
                  <a:gd name="T55" fmla="*/ 2147483647 h 330"/>
                  <a:gd name="T56" fmla="*/ 2147483647 w 469"/>
                  <a:gd name="T57" fmla="*/ 2147483647 h 330"/>
                  <a:gd name="T58" fmla="*/ 2147483647 w 469"/>
                  <a:gd name="T59" fmla="*/ 2147483647 h 330"/>
                  <a:gd name="T60" fmla="*/ 2147483647 w 469"/>
                  <a:gd name="T61" fmla="*/ 2147483647 h 330"/>
                  <a:gd name="T62" fmla="*/ 2147483647 w 469"/>
                  <a:gd name="T63" fmla="*/ 2147483647 h 330"/>
                  <a:gd name="T64" fmla="*/ 2147483647 w 469"/>
                  <a:gd name="T65" fmla="*/ 2147483647 h 330"/>
                  <a:gd name="T66" fmla="*/ 2147483647 w 469"/>
                  <a:gd name="T67" fmla="*/ 2147483647 h 330"/>
                  <a:gd name="T68" fmla="*/ 2147483647 w 469"/>
                  <a:gd name="T69" fmla="*/ 2147483647 h 330"/>
                  <a:gd name="T70" fmla="*/ 2147483647 w 469"/>
                  <a:gd name="T71" fmla="*/ 2147483647 h 330"/>
                  <a:gd name="T72" fmla="*/ 2147483647 w 469"/>
                  <a:gd name="T73" fmla="*/ 2147483647 h 330"/>
                  <a:gd name="T74" fmla="*/ 2147483647 w 469"/>
                  <a:gd name="T75" fmla="*/ 2147483647 h 330"/>
                  <a:gd name="T76" fmla="*/ 2147483647 w 469"/>
                  <a:gd name="T77" fmla="*/ 2147483647 h 330"/>
                  <a:gd name="T78" fmla="*/ 2147483647 w 469"/>
                  <a:gd name="T79" fmla="*/ 2147483647 h 330"/>
                  <a:gd name="T80" fmla="*/ 2147483647 w 469"/>
                  <a:gd name="T81" fmla="*/ 2147483647 h 330"/>
                  <a:gd name="T82" fmla="*/ 2147483647 w 469"/>
                  <a:gd name="T83" fmla="*/ 2147483647 h 330"/>
                  <a:gd name="T84" fmla="*/ 2147483647 w 469"/>
                  <a:gd name="T85" fmla="*/ 2147483647 h 330"/>
                  <a:gd name="T86" fmla="*/ 2147483647 w 469"/>
                  <a:gd name="T87" fmla="*/ 2147483647 h 330"/>
                  <a:gd name="T88" fmla="*/ 2147483647 w 469"/>
                  <a:gd name="T89" fmla="*/ 2147483647 h 330"/>
                  <a:gd name="T90" fmla="*/ 2147483647 w 469"/>
                  <a:gd name="T91" fmla="*/ 2147483647 h 330"/>
                  <a:gd name="T92" fmla="*/ 2147483647 w 469"/>
                  <a:gd name="T93" fmla="*/ 2147483647 h 330"/>
                  <a:gd name="T94" fmla="*/ 2147483647 w 469"/>
                  <a:gd name="T95" fmla="*/ 2147483647 h 330"/>
                  <a:gd name="T96" fmla="*/ 2147483647 w 469"/>
                  <a:gd name="T97" fmla="*/ 2147483647 h 330"/>
                  <a:gd name="T98" fmla="*/ 2147483647 w 469"/>
                  <a:gd name="T99" fmla="*/ 2147483647 h 330"/>
                  <a:gd name="T100" fmla="*/ 2147483647 w 469"/>
                  <a:gd name="T101" fmla="*/ 2147483647 h 330"/>
                  <a:gd name="T102" fmla="*/ 2147483647 w 469"/>
                  <a:gd name="T103" fmla="*/ 2147483647 h 330"/>
                  <a:gd name="T104" fmla="*/ 0 w 469"/>
                  <a:gd name="T105" fmla="*/ 2147483647 h 33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69"/>
                  <a:gd name="T160" fmla="*/ 0 h 330"/>
                  <a:gd name="T161" fmla="*/ 469 w 469"/>
                  <a:gd name="T162" fmla="*/ 330 h 33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69" h="330">
                    <a:moveTo>
                      <a:pt x="0" y="72"/>
                    </a:moveTo>
                    <a:lnTo>
                      <a:pt x="4" y="37"/>
                    </a:lnTo>
                    <a:lnTo>
                      <a:pt x="22" y="12"/>
                    </a:lnTo>
                    <a:lnTo>
                      <a:pt x="56" y="0"/>
                    </a:lnTo>
                    <a:lnTo>
                      <a:pt x="82" y="4"/>
                    </a:lnTo>
                    <a:lnTo>
                      <a:pt x="53" y="37"/>
                    </a:lnTo>
                    <a:lnTo>
                      <a:pt x="62" y="57"/>
                    </a:lnTo>
                    <a:lnTo>
                      <a:pt x="82" y="78"/>
                    </a:lnTo>
                    <a:lnTo>
                      <a:pt x="56" y="84"/>
                    </a:lnTo>
                    <a:lnTo>
                      <a:pt x="83" y="84"/>
                    </a:lnTo>
                    <a:lnTo>
                      <a:pt x="87" y="67"/>
                    </a:lnTo>
                    <a:lnTo>
                      <a:pt x="66" y="56"/>
                    </a:lnTo>
                    <a:lnTo>
                      <a:pt x="83" y="44"/>
                    </a:lnTo>
                    <a:lnTo>
                      <a:pt x="70" y="29"/>
                    </a:lnTo>
                    <a:lnTo>
                      <a:pt x="98" y="32"/>
                    </a:lnTo>
                    <a:lnTo>
                      <a:pt x="72" y="25"/>
                    </a:lnTo>
                    <a:lnTo>
                      <a:pt x="101" y="26"/>
                    </a:lnTo>
                    <a:lnTo>
                      <a:pt x="82" y="16"/>
                    </a:lnTo>
                    <a:lnTo>
                      <a:pt x="105" y="16"/>
                    </a:lnTo>
                    <a:lnTo>
                      <a:pt x="120" y="4"/>
                    </a:lnTo>
                    <a:lnTo>
                      <a:pt x="138" y="4"/>
                    </a:lnTo>
                    <a:lnTo>
                      <a:pt x="140" y="18"/>
                    </a:lnTo>
                    <a:lnTo>
                      <a:pt x="153" y="25"/>
                    </a:lnTo>
                    <a:lnTo>
                      <a:pt x="148" y="57"/>
                    </a:lnTo>
                    <a:lnTo>
                      <a:pt x="167" y="41"/>
                    </a:lnTo>
                    <a:lnTo>
                      <a:pt x="178" y="48"/>
                    </a:lnTo>
                    <a:lnTo>
                      <a:pt x="202" y="33"/>
                    </a:lnTo>
                    <a:lnTo>
                      <a:pt x="241" y="41"/>
                    </a:lnTo>
                    <a:lnTo>
                      <a:pt x="257" y="57"/>
                    </a:lnTo>
                    <a:lnTo>
                      <a:pt x="246" y="67"/>
                    </a:lnTo>
                    <a:lnTo>
                      <a:pt x="269" y="63"/>
                    </a:lnTo>
                    <a:lnTo>
                      <a:pt x="261" y="72"/>
                    </a:lnTo>
                    <a:lnTo>
                      <a:pt x="276" y="78"/>
                    </a:lnTo>
                    <a:lnTo>
                      <a:pt x="287" y="66"/>
                    </a:lnTo>
                    <a:lnTo>
                      <a:pt x="304" y="71"/>
                    </a:lnTo>
                    <a:lnTo>
                      <a:pt x="308" y="82"/>
                    </a:lnTo>
                    <a:lnTo>
                      <a:pt x="294" y="84"/>
                    </a:lnTo>
                    <a:lnTo>
                      <a:pt x="316" y="84"/>
                    </a:lnTo>
                    <a:lnTo>
                      <a:pt x="314" y="97"/>
                    </a:lnTo>
                    <a:lnTo>
                      <a:pt x="329" y="90"/>
                    </a:lnTo>
                    <a:lnTo>
                      <a:pt x="319" y="101"/>
                    </a:lnTo>
                    <a:lnTo>
                      <a:pt x="352" y="98"/>
                    </a:lnTo>
                    <a:lnTo>
                      <a:pt x="334" y="109"/>
                    </a:lnTo>
                    <a:lnTo>
                      <a:pt x="349" y="109"/>
                    </a:lnTo>
                    <a:lnTo>
                      <a:pt x="343" y="117"/>
                    </a:lnTo>
                    <a:lnTo>
                      <a:pt x="358" y="106"/>
                    </a:lnTo>
                    <a:lnTo>
                      <a:pt x="373" y="117"/>
                    </a:lnTo>
                    <a:lnTo>
                      <a:pt x="346" y="126"/>
                    </a:lnTo>
                    <a:lnTo>
                      <a:pt x="385" y="134"/>
                    </a:lnTo>
                    <a:lnTo>
                      <a:pt x="352" y="137"/>
                    </a:lnTo>
                    <a:lnTo>
                      <a:pt x="364" y="142"/>
                    </a:lnTo>
                    <a:lnTo>
                      <a:pt x="354" y="153"/>
                    </a:lnTo>
                    <a:lnTo>
                      <a:pt x="393" y="173"/>
                    </a:lnTo>
                    <a:lnTo>
                      <a:pt x="412" y="169"/>
                    </a:lnTo>
                    <a:lnTo>
                      <a:pt x="422" y="192"/>
                    </a:lnTo>
                    <a:lnTo>
                      <a:pt x="441" y="191"/>
                    </a:lnTo>
                    <a:lnTo>
                      <a:pt x="438" y="200"/>
                    </a:lnTo>
                    <a:lnTo>
                      <a:pt x="468" y="206"/>
                    </a:lnTo>
                    <a:lnTo>
                      <a:pt x="463" y="219"/>
                    </a:lnTo>
                    <a:lnTo>
                      <a:pt x="450" y="217"/>
                    </a:lnTo>
                    <a:lnTo>
                      <a:pt x="455" y="225"/>
                    </a:lnTo>
                    <a:lnTo>
                      <a:pt x="449" y="237"/>
                    </a:lnTo>
                    <a:lnTo>
                      <a:pt x="435" y="231"/>
                    </a:lnTo>
                    <a:lnTo>
                      <a:pt x="432" y="254"/>
                    </a:lnTo>
                    <a:lnTo>
                      <a:pt x="378" y="211"/>
                    </a:lnTo>
                    <a:lnTo>
                      <a:pt x="358" y="215"/>
                    </a:lnTo>
                    <a:lnTo>
                      <a:pt x="373" y="226"/>
                    </a:lnTo>
                    <a:lnTo>
                      <a:pt x="362" y="237"/>
                    </a:lnTo>
                    <a:lnTo>
                      <a:pt x="370" y="235"/>
                    </a:lnTo>
                    <a:lnTo>
                      <a:pt x="383" y="257"/>
                    </a:lnTo>
                    <a:lnTo>
                      <a:pt x="408" y="261"/>
                    </a:lnTo>
                    <a:lnTo>
                      <a:pt x="405" y="273"/>
                    </a:lnTo>
                    <a:lnTo>
                      <a:pt x="420" y="284"/>
                    </a:lnTo>
                    <a:lnTo>
                      <a:pt x="412" y="314"/>
                    </a:lnTo>
                    <a:lnTo>
                      <a:pt x="346" y="284"/>
                    </a:lnTo>
                    <a:lnTo>
                      <a:pt x="391" y="329"/>
                    </a:lnTo>
                    <a:lnTo>
                      <a:pt x="307" y="304"/>
                    </a:lnTo>
                    <a:lnTo>
                      <a:pt x="295" y="288"/>
                    </a:lnTo>
                    <a:lnTo>
                      <a:pt x="306" y="287"/>
                    </a:lnTo>
                    <a:lnTo>
                      <a:pt x="279" y="277"/>
                    </a:lnTo>
                    <a:lnTo>
                      <a:pt x="271" y="260"/>
                    </a:lnTo>
                    <a:lnTo>
                      <a:pt x="250" y="254"/>
                    </a:lnTo>
                    <a:lnTo>
                      <a:pt x="249" y="266"/>
                    </a:lnTo>
                    <a:lnTo>
                      <a:pt x="236" y="260"/>
                    </a:lnTo>
                    <a:lnTo>
                      <a:pt x="218" y="272"/>
                    </a:lnTo>
                    <a:lnTo>
                      <a:pt x="195" y="260"/>
                    </a:lnTo>
                    <a:lnTo>
                      <a:pt x="207" y="241"/>
                    </a:lnTo>
                    <a:lnTo>
                      <a:pt x="269" y="241"/>
                    </a:lnTo>
                    <a:lnTo>
                      <a:pt x="254" y="221"/>
                    </a:lnTo>
                    <a:lnTo>
                      <a:pt x="289" y="191"/>
                    </a:lnTo>
                    <a:lnTo>
                      <a:pt x="264" y="152"/>
                    </a:lnTo>
                    <a:lnTo>
                      <a:pt x="248" y="149"/>
                    </a:lnTo>
                    <a:lnTo>
                      <a:pt x="257" y="142"/>
                    </a:lnTo>
                    <a:lnTo>
                      <a:pt x="218" y="153"/>
                    </a:lnTo>
                    <a:lnTo>
                      <a:pt x="218" y="141"/>
                    </a:lnTo>
                    <a:lnTo>
                      <a:pt x="231" y="134"/>
                    </a:lnTo>
                    <a:lnTo>
                      <a:pt x="203" y="120"/>
                    </a:lnTo>
                    <a:lnTo>
                      <a:pt x="202" y="107"/>
                    </a:lnTo>
                    <a:lnTo>
                      <a:pt x="176" y="102"/>
                    </a:lnTo>
                    <a:lnTo>
                      <a:pt x="183" y="118"/>
                    </a:lnTo>
                    <a:lnTo>
                      <a:pt x="137" y="111"/>
                    </a:lnTo>
                    <a:lnTo>
                      <a:pt x="149" y="121"/>
                    </a:lnTo>
                    <a:lnTo>
                      <a:pt x="31" y="105"/>
                    </a:lnTo>
                    <a:lnTo>
                      <a:pt x="10" y="84"/>
                    </a:lnTo>
                    <a:lnTo>
                      <a:pt x="47" y="86"/>
                    </a:lnTo>
                    <a:lnTo>
                      <a:pt x="0" y="7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3" name="Freeform 770"/>
              <p:cNvSpPr>
                <a:spLocks/>
              </p:cNvSpPr>
              <p:nvPr/>
            </p:nvSpPr>
            <p:spPr bwMode="auto">
              <a:xfrm>
                <a:off x="7523991" y="1849893"/>
                <a:ext cx="164412" cy="124265"/>
              </a:xfrm>
              <a:custGeom>
                <a:avLst/>
                <a:gdLst>
                  <a:gd name="T0" fmla="*/ 0 w 111"/>
                  <a:gd name="T1" fmla="*/ 2147483647 h 72"/>
                  <a:gd name="T2" fmla="*/ 2147483647 w 111"/>
                  <a:gd name="T3" fmla="*/ 2147483647 h 72"/>
                  <a:gd name="T4" fmla="*/ 2147483647 w 111"/>
                  <a:gd name="T5" fmla="*/ 0 h 72"/>
                  <a:gd name="T6" fmla="*/ 2147483647 w 111"/>
                  <a:gd name="T7" fmla="*/ 2147483647 h 72"/>
                  <a:gd name="T8" fmla="*/ 2147483647 w 111"/>
                  <a:gd name="T9" fmla="*/ 2147483647 h 72"/>
                  <a:gd name="T10" fmla="*/ 2147483647 w 111"/>
                  <a:gd name="T11" fmla="*/ 2147483647 h 72"/>
                  <a:gd name="T12" fmla="*/ 2147483647 w 111"/>
                  <a:gd name="T13" fmla="*/ 2147483647 h 72"/>
                  <a:gd name="T14" fmla="*/ 2147483647 w 111"/>
                  <a:gd name="T15" fmla="*/ 2147483647 h 72"/>
                  <a:gd name="T16" fmla="*/ 2147483647 w 111"/>
                  <a:gd name="T17" fmla="*/ 2147483647 h 72"/>
                  <a:gd name="T18" fmla="*/ 2147483647 w 111"/>
                  <a:gd name="T19" fmla="*/ 2147483647 h 72"/>
                  <a:gd name="T20" fmla="*/ 0 w 111"/>
                  <a:gd name="T21" fmla="*/ 2147483647 h 7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11"/>
                  <a:gd name="T34" fmla="*/ 0 h 72"/>
                  <a:gd name="T35" fmla="*/ 111 w 111"/>
                  <a:gd name="T36" fmla="*/ 72 h 7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11" h="72">
                    <a:moveTo>
                      <a:pt x="0" y="57"/>
                    </a:moveTo>
                    <a:lnTo>
                      <a:pt x="16" y="44"/>
                    </a:lnTo>
                    <a:lnTo>
                      <a:pt x="25" y="0"/>
                    </a:lnTo>
                    <a:lnTo>
                      <a:pt x="35" y="16"/>
                    </a:lnTo>
                    <a:lnTo>
                      <a:pt x="61" y="20"/>
                    </a:lnTo>
                    <a:lnTo>
                      <a:pt x="110" y="52"/>
                    </a:lnTo>
                    <a:lnTo>
                      <a:pt x="103" y="62"/>
                    </a:lnTo>
                    <a:lnTo>
                      <a:pt x="58" y="48"/>
                    </a:lnTo>
                    <a:lnTo>
                      <a:pt x="31" y="71"/>
                    </a:lnTo>
                    <a:lnTo>
                      <a:pt x="24" y="52"/>
                    </a:lnTo>
                    <a:lnTo>
                      <a:pt x="0" y="5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4" name="Freeform 771"/>
              <p:cNvSpPr>
                <a:spLocks/>
              </p:cNvSpPr>
              <p:nvPr/>
            </p:nvSpPr>
            <p:spPr bwMode="auto">
              <a:xfrm>
                <a:off x="8204578" y="2431072"/>
                <a:ext cx="164412" cy="177794"/>
              </a:xfrm>
              <a:custGeom>
                <a:avLst/>
                <a:gdLst>
                  <a:gd name="T0" fmla="*/ 0 w 110"/>
                  <a:gd name="T1" fmla="*/ 2147483647 h 105"/>
                  <a:gd name="T2" fmla="*/ 2147483647 w 110"/>
                  <a:gd name="T3" fmla="*/ 2147483647 h 105"/>
                  <a:gd name="T4" fmla="*/ 2147483647 w 110"/>
                  <a:gd name="T5" fmla="*/ 0 h 105"/>
                  <a:gd name="T6" fmla="*/ 2147483647 w 110"/>
                  <a:gd name="T7" fmla="*/ 2147483647 h 105"/>
                  <a:gd name="T8" fmla="*/ 2147483647 w 110"/>
                  <a:gd name="T9" fmla="*/ 2147483647 h 105"/>
                  <a:gd name="T10" fmla="*/ 2147483647 w 110"/>
                  <a:gd name="T11" fmla="*/ 2147483647 h 105"/>
                  <a:gd name="T12" fmla="*/ 2147483647 w 110"/>
                  <a:gd name="T13" fmla="*/ 2147483647 h 105"/>
                  <a:gd name="T14" fmla="*/ 2147483647 w 110"/>
                  <a:gd name="T15" fmla="*/ 2147483647 h 105"/>
                  <a:gd name="T16" fmla="*/ 2147483647 w 110"/>
                  <a:gd name="T17" fmla="*/ 2147483647 h 105"/>
                  <a:gd name="T18" fmla="*/ 2147483647 w 110"/>
                  <a:gd name="T19" fmla="*/ 2147483647 h 105"/>
                  <a:gd name="T20" fmla="*/ 2147483647 w 110"/>
                  <a:gd name="T21" fmla="*/ 2147483647 h 105"/>
                  <a:gd name="T22" fmla="*/ 2147483647 w 110"/>
                  <a:gd name="T23" fmla="*/ 2147483647 h 105"/>
                  <a:gd name="T24" fmla="*/ 2147483647 w 110"/>
                  <a:gd name="T25" fmla="*/ 2147483647 h 105"/>
                  <a:gd name="T26" fmla="*/ 2147483647 w 110"/>
                  <a:gd name="T27" fmla="*/ 2147483647 h 105"/>
                  <a:gd name="T28" fmla="*/ 2147483647 w 110"/>
                  <a:gd name="T29" fmla="*/ 2147483647 h 105"/>
                  <a:gd name="T30" fmla="*/ 2147483647 w 110"/>
                  <a:gd name="T31" fmla="*/ 2147483647 h 105"/>
                  <a:gd name="T32" fmla="*/ 2147483647 w 110"/>
                  <a:gd name="T33" fmla="*/ 2147483647 h 105"/>
                  <a:gd name="T34" fmla="*/ 2147483647 w 110"/>
                  <a:gd name="T35" fmla="*/ 2147483647 h 105"/>
                  <a:gd name="T36" fmla="*/ 2147483647 w 110"/>
                  <a:gd name="T37" fmla="*/ 2147483647 h 105"/>
                  <a:gd name="T38" fmla="*/ 2147483647 w 110"/>
                  <a:gd name="T39" fmla="*/ 2147483647 h 105"/>
                  <a:gd name="T40" fmla="*/ 0 w 110"/>
                  <a:gd name="T41" fmla="*/ 2147483647 h 10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10"/>
                  <a:gd name="T64" fmla="*/ 0 h 105"/>
                  <a:gd name="T65" fmla="*/ 110 w 110"/>
                  <a:gd name="T66" fmla="*/ 105 h 10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10" h="105">
                    <a:moveTo>
                      <a:pt x="0" y="81"/>
                    </a:moveTo>
                    <a:lnTo>
                      <a:pt x="44" y="5"/>
                    </a:lnTo>
                    <a:lnTo>
                      <a:pt x="61" y="0"/>
                    </a:lnTo>
                    <a:lnTo>
                      <a:pt x="41" y="40"/>
                    </a:lnTo>
                    <a:lnTo>
                      <a:pt x="55" y="31"/>
                    </a:lnTo>
                    <a:lnTo>
                      <a:pt x="64" y="48"/>
                    </a:lnTo>
                    <a:lnTo>
                      <a:pt x="94" y="48"/>
                    </a:lnTo>
                    <a:lnTo>
                      <a:pt x="87" y="64"/>
                    </a:lnTo>
                    <a:lnTo>
                      <a:pt x="102" y="63"/>
                    </a:lnTo>
                    <a:lnTo>
                      <a:pt x="92" y="79"/>
                    </a:lnTo>
                    <a:lnTo>
                      <a:pt x="104" y="70"/>
                    </a:lnTo>
                    <a:lnTo>
                      <a:pt x="109" y="86"/>
                    </a:lnTo>
                    <a:lnTo>
                      <a:pt x="94" y="104"/>
                    </a:lnTo>
                    <a:lnTo>
                      <a:pt x="94" y="91"/>
                    </a:lnTo>
                    <a:lnTo>
                      <a:pt x="87" y="98"/>
                    </a:lnTo>
                    <a:lnTo>
                      <a:pt x="87" y="78"/>
                    </a:lnTo>
                    <a:lnTo>
                      <a:pt x="60" y="98"/>
                    </a:lnTo>
                    <a:lnTo>
                      <a:pt x="75" y="85"/>
                    </a:lnTo>
                    <a:lnTo>
                      <a:pt x="53" y="86"/>
                    </a:lnTo>
                    <a:lnTo>
                      <a:pt x="59" y="78"/>
                    </a:lnTo>
                    <a:lnTo>
                      <a:pt x="0" y="8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5" name="Freeform 804"/>
              <p:cNvSpPr>
                <a:spLocks/>
              </p:cNvSpPr>
              <p:nvPr/>
            </p:nvSpPr>
            <p:spPr bwMode="auto">
              <a:xfrm>
                <a:off x="7868108" y="874892"/>
                <a:ext cx="1483532" cy="1225443"/>
              </a:xfrm>
              <a:custGeom>
                <a:avLst/>
                <a:gdLst>
                  <a:gd name="T0" fmla="*/ 2147483647 w 992"/>
                  <a:gd name="T1" fmla="*/ 2147483647 h 718"/>
                  <a:gd name="T2" fmla="*/ 2147483647 w 992"/>
                  <a:gd name="T3" fmla="*/ 2147483647 h 718"/>
                  <a:gd name="T4" fmla="*/ 2147483647 w 992"/>
                  <a:gd name="T5" fmla="*/ 2147483647 h 718"/>
                  <a:gd name="T6" fmla="*/ 2147483647 w 992"/>
                  <a:gd name="T7" fmla="*/ 2147483647 h 718"/>
                  <a:gd name="T8" fmla="*/ 2147483647 w 992"/>
                  <a:gd name="T9" fmla="*/ 2147483647 h 718"/>
                  <a:gd name="T10" fmla="*/ 2147483647 w 992"/>
                  <a:gd name="T11" fmla="*/ 2147483647 h 718"/>
                  <a:gd name="T12" fmla="*/ 2147483647 w 992"/>
                  <a:gd name="T13" fmla="*/ 2147483647 h 718"/>
                  <a:gd name="T14" fmla="*/ 2147483647 w 992"/>
                  <a:gd name="T15" fmla="*/ 2147483647 h 718"/>
                  <a:gd name="T16" fmla="*/ 2147483647 w 992"/>
                  <a:gd name="T17" fmla="*/ 2147483647 h 718"/>
                  <a:gd name="T18" fmla="*/ 2147483647 w 992"/>
                  <a:gd name="T19" fmla="*/ 2147483647 h 718"/>
                  <a:gd name="T20" fmla="*/ 2147483647 w 992"/>
                  <a:gd name="T21" fmla="*/ 2147483647 h 718"/>
                  <a:gd name="T22" fmla="*/ 2147483647 w 992"/>
                  <a:gd name="T23" fmla="*/ 2147483647 h 718"/>
                  <a:gd name="T24" fmla="*/ 2147483647 w 992"/>
                  <a:gd name="T25" fmla="*/ 2147483647 h 718"/>
                  <a:gd name="T26" fmla="*/ 2147483647 w 992"/>
                  <a:gd name="T27" fmla="*/ 2147483647 h 718"/>
                  <a:gd name="T28" fmla="*/ 2147483647 w 992"/>
                  <a:gd name="T29" fmla="*/ 2147483647 h 718"/>
                  <a:gd name="T30" fmla="*/ 2147483647 w 992"/>
                  <a:gd name="T31" fmla="*/ 2147483647 h 718"/>
                  <a:gd name="T32" fmla="*/ 2147483647 w 992"/>
                  <a:gd name="T33" fmla="*/ 2147483647 h 718"/>
                  <a:gd name="T34" fmla="*/ 2147483647 w 992"/>
                  <a:gd name="T35" fmla="*/ 2147483647 h 718"/>
                  <a:gd name="T36" fmla="*/ 2147483647 w 992"/>
                  <a:gd name="T37" fmla="*/ 2147483647 h 718"/>
                  <a:gd name="T38" fmla="*/ 2147483647 w 992"/>
                  <a:gd name="T39" fmla="*/ 2147483647 h 718"/>
                  <a:gd name="T40" fmla="*/ 2147483647 w 992"/>
                  <a:gd name="T41" fmla="*/ 2147483647 h 718"/>
                  <a:gd name="T42" fmla="*/ 2147483647 w 992"/>
                  <a:gd name="T43" fmla="*/ 2147483647 h 718"/>
                  <a:gd name="T44" fmla="*/ 2147483647 w 992"/>
                  <a:gd name="T45" fmla="*/ 2147483647 h 718"/>
                  <a:gd name="T46" fmla="*/ 2147483647 w 992"/>
                  <a:gd name="T47" fmla="*/ 2147483647 h 718"/>
                  <a:gd name="T48" fmla="*/ 2147483647 w 992"/>
                  <a:gd name="T49" fmla="*/ 2147483647 h 718"/>
                  <a:gd name="T50" fmla="*/ 2147483647 w 992"/>
                  <a:gd name="T51" fmla="*/ 2147483647 h 718"/>
                  <a:gd name="T52" fmla="*/ 2147483647 w 992"/>
                  <a:gd name="T53" fmla="*/ 2147483647 h 718"/>
                  <a:gd name="T54" fmla="*/ 2147483647 w 992"/>
                  <a:gd name="T55" fmla="*/ 2147483647 h 718"/>
                  <a:gd name="T56" fmla="*/ 2147483647 w 992"/>
                  <a:gd name="T57" fmla="*/ 2147483647 h 718"/>
                  <a:gd name="T58" fmla="*/ 2147483647 w 992"/>
                  <a:gd name="T59" fmla="*/ 2147483647 h 718"/>
                  <a:gd name="T60" fmla="*/ 2147483647 w 992"/>
                  <a:gd name="T61" fmla="*/ 2147483647 h 718"/>
                  <a:gd name="T62" fmla="*/ 2147483647 w 992"/>
                  <a:gd name="T63" fmla="*/ 2147483647 h 718"/>
                  <a:gd name="T64" fmla="*/ 2147483647 w 992"/>
                  <a:gd name="T65" fmla="*/ 2147483647 h 718"/>
                  <a:gd name="T66" fmla="*/ 2147483647 w 992"/>
                  <a:gd name="T67" fmla="*/ 2147483647 h 718"/>
                  <a:gd name="T68" fmla="*/ 2147483647 w 992"/>
                  <a:gd name="T69" fmla="*/ 2147483647 h 718"/>
                  <a:gd name="T70" fmla="*/ 2147483647 w 992"/>
                  <a:gd name="T71" fmla="*/ 2147483647 h 718"/>
                  <a:gd name="T72" fmla="*/ 2147483647 w 992"/>
                  <a:gd name="T73" fmla="*/ 2147483647 h 718"/>
                  <a:gd name="T74" fmla="*/ 2147483647 w 992"/>
                  <a:gd name="T75" fmla="*/ 2147483647 h 718"/>
                  <a:gd name="T76" fmla="*/ 2147483647 w 992"/>
                  <a:gd name="T77" fmla="*/ 2147483647 h 718"/>
                  <a:gd name="T78" fmla="*/ 2147483647 w 992"/>
                  <a:gd name="T79" fmla="*/ 2147483647 h 718"/>
                  <a:gd name="T80" fmla="*/ 2147483647 w 992"/>
                  <a:gd name="T81" fmla="*/ 2147483647 h 718"/>
                  <a:gd name="T82" fmla="*/ 2147483647 w 992"/>
                  <a:gd name="T83" fmla="*/ 2147483647 h 718"/>
                  <a:gd name="T84" fmla="*/ 2147483647 w 992"/>
                  <a:gd name="T85" fmla="*/ 2147483647 h 718"/>
                  <a:gd name="T86" fmla="*/ 2147483647 w 992"/>
                  <a:gd name="T87" fmla="*/ 2147483647 h 718"/>
                  <a:gd name="T88" fmla="*/ 2147483647 w 992"/>
                  <a:gd name="T89" fmla="*/ 2147483647 h 718"/>
                  <a:gd name="T90" fmla="*/ 2147483647 w 992"/>
                  <a:gd name="T91" fmla="*/ 2147483647 h 718"/>
                  <a:gd name="T92" fmla="*/ 2147483647 w 992"/>
                  <a:gd name="T93" fmla="*/ 2147483647 h 718"/>
                  <a:gd name="T94" fmla="*/ 2147483647 w 992"/>
                  <a:gd name="T95" fmla="*/ 2147483647 h 718"/>
                  <a:gd name="T96" fmla="*/ 2147483647 w 992"/>
                  <a:gd name="T97" fmla="*/ 2147483647 h 718"/>
                  <a:gd name="T98" fmla="*/ 2147483647 w 992"/>
                  <a:gd name="T99" fmla="*/ 2147483647 h 718"/>
                  <a:gd name="T100" fmla="*/ 2147483647 w 992"/>
                  <a:gd name="T101" fmla="*/ 2147483647 h 718"/>
                  <a:gd name="T102" fmla="*/ 2147483647 w 992"/>
                  <a:gd name="T103" fmla="*/ 2147483647 h 718"/>
                  <a:gd name="T104" fmla="*/ 2147483647 w 992"/>
                  <a:gd name="T105" fmla="*/ 2147483647 h 718"/>
                  <a:gd name="T106" fmla="*/ 2147483647 w 992"/>
                  <a:gd name="T107" fmla="*/ 2147483647 h 718"/>
                  <a:gd name="T108" fmla="*/ 2147483647 w 992"/>
                  <a:gd name="T109" fmla="*/ 2147483647 h 718"/>
                  <a:gd name="T110" fmla="*/ 2147483647 w 992"/>
                  <a:gd name="T111" fmla="*/ 2147483647 h 718"/>
                  <a:gd name="T112" fmla="*/ 2147483647 w 992"/>
                  <a:gd name="T113" fmla="*/ 2147483647 h 718"/>
                  <a:gd name="T114" fmla="*/ 2147483647 w 992"/>
                  <a:gd name="T115" fmla="*/ 2147483647 h 71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992"/>
                  <a:gd name="T175" fmla="*/ 0 h 718"/>
                  <a:gd name="T176" fmla="*/ 992 w 992"/>
                  <a:gd name="T177" fmla="*/ 718 h 718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992" h="718">
                    <a:moveTo>
                      <a:pt x="0" y="198"/>
                    </a:moveTo>
                    <a:lnTo>
                      <a:pt x="5" y="187"/>
                    </a:lnTo>
                    <a:lnTo>
                      <a:pt x="70" y="167"/>
                    </a:lnTo>
                    <a:lnTo>
                      <a:pt x="110" y="167"/>
                    </a:lnTo>
                    <a:lnTo>
                      <a:pt x="133" y="151"/>
                    </a:lnTo>
                    <a:lnTo>
                      <a:pt x="126" y="145"/>
                    </a:lnTo>
                    <a:lnTo>
                      <a:pt x="141" y="140"/>
                    </a:lnTo>
                    <a:lnTo>
                      <a:pt x="129" y="136"/>
                    </a:lnTo>
                    <a:lnTo>
                      <a:pt x="151" y="129"/>
                    </a:lnTo>
                    <a:lnTo>
                      <a:pt x="143" y="124"/>
                    </a:lnTo>
                    <a:lnTo>
                      <a:pt x="114" y="135"/>
                    </a:lnTo>
                    <a:lnTo>
                      <a:pt x="86" y="121"/>
                    </a:lnTo>
                    <a:lnTo>
                      <a:pt x="122" y="113"/>
                    </a:lnTo>
                    <a:lnTo>
                      <a:pt x="143" y="90"/>
                    </a:lnTo>
                    <a:lnTo>
                      <a:pt x="186" y="89"/>
                    </a:lnTo>
                    <a:lnTo>
                      <a:pt x="184" y="64"/>
                    </a:lnTo>
                    <a:lnTo>
                      <a:pt x="217" y="64"/>
                    </a:lnTo>
                    <a:lnTo>
                      <a:pt x="251" y="81"/>
                    </a:lnTo>
                    <a:lnTo>
                      <a:pt x="211" y="59"/>
                    </a:lnTo>
                    <a:lnTo>
                      <a:pt x="286" y="43"/>
                    </a:lnTo>
                    <a:lnTo>
                      <a:pt x="305" y="54"/>
                    </a:lnTo>
                    <a:lnTo>
                      <a:pt x="307" y="75"/>
                    </a:lnTo>
                    <a:lnTo>
                      <a:pt x="317" y="58"/>
                    </a:lnTo>
                    <a:lnTo>
                      <a:pt x="364" y="71"/>
                    </a:lnTo>
                    <a:lnTo>
                      <a:pt x="348" y="60"/>
                    </a:lnTo>
                    <a:lnTo>
                      <a:pt x="371" y="62"/>
                    </a:lnTo>
                    <a:lnTo>
                      <a:pt x="351" y="49"/>
                    </a:lnTo>
                    <a:lnTo>
                      <a:pt x="345" y="39"/>
                    </a:lnTo>
                    <a:lnTo>
                      <a:pt x="356" y="37"/>
                    </a:lnTo>
                    <a:lnTo>
                      <a:pt x="450" y="67"/>
                    </a:lnTo>
                    <a:lnTo>
                      <a:pt x="444" y="58"/>
                    </a:lnTo>
                    <a:lnTo>
                      <a:pt x="464" y="56"/>
                    </a:lnTo>
                    <a:lnTo>
                      <a:pt x="450" y="47"/>
                    </a:lnTo>
                    <a:lnTo>
                      <a:pt x="483" y="49"/>
                    </a:lnTo>
                    <a:lnTo>
                      <a:pt x="433" y="27"/>
                    </a:lnTo>
                    <a:lnTo>
                      <a:pt x="525" y="39"/>
                    </a:lnTo>
                    <a:lnTo>
                      <a:pt x="504" y="27"/>
                    </a:lnTo>
                    <a:lnTo>
                      <a:pt x="450" y="24"/>
                    </a:lnTo>
                    <a:lnTo>
                      <a:pt x="468" y="22"/>
                    </a:lnTo>
                    <a:lnTo>
                      <a:pt x="434" y="12"/>
                    </a:lnTo>
                    <a:lnTo>
                      <a:pt x="473" y="14"/>
                    </a:lnTo>
                    <a:lnTo>
                      <a:pt x="457" y="10"/>
                    </a:lnTo>
                    <a:lnTo>
                      <a:pt x="475" y="6"/>
                    </a:lnTo>
                    <a:lnTo>
                      <a:pt x="544" y="27"/>
                    </a:lnTo>
                    <a:lnTo>
                      <a:pt x="536" y="20"/>
                    </a:lnTo>
                    <a:lnTo>
                      <a:pt x="567" y="12"/>
                    </a:lnTo>
                    <a:lnTo>
                      <a:pt x="541" y="10"/>
                    </a:lnTo>
                    <a:lnTo>
                      <a:pt x="540" y="1"/>
                    </a:lnTo>
                    <a:lnTo>
                      <a:pt x="557" y="0"/>
                    </a:lnTo>
                    <a:lnTo>
                      <a:pt x="739" y="1"/>
                    </a:lnTo>
                    <a:lnTo>
                      <a:pt x="753" y="6"/>
                    </a:lnTo>
                    <a:lnTo>
                      <a:pt x="747" y="10"/>
                    </a:lnTo>
                    <a:lnTo>
                      <a:pt x="625" y="12"/>
                    </a:lnTo>
                    <a:lnTo>
                      <a:pt x="638" y="17"/>
                    </a:lnTo>
                    <a:lnTo>
                      <a:pt x="591" y="22"/>
                    </a:lnTo>
                    <a:lnTo>
                      <a:pt x="764" y="12"/>
                    </a:lnTo>
                    <a:lnTo>
                      <a:pt x="770" y="21"/>
                    </a:lnTo>
                    <a:lnTo>
                      <a:pt x="747" y="28"/>
                    </a:lnTo>
                    <a:lnTo>
                      <a:pt x="787" y="24"/>
                    </a:lnTo>
                    <a:lnTo>
                      <a:pt x="833" y="35"/>
                    </a:lnTo>
                    <a:lnTo>
                      <a:pt x="764" y="54"/>
                    </a:lnTo>
                    <a:lnTo>
                      <a:pt x="654" y="52"/>
                    </a:lnTo>
                    <a:lnTo>
                      <a:pt x="680" y="56"/>
                    </a:lnTo>
                    <a:lnTo>
                      <a:pt x="634" y="64"/>
                    </a:lnTo>
                    <a:lnTo>
                      <a:pt x="634" y="74"/>
                    </a:lnTo>
                    <a:lnTo>
                      <a:pt x="754" y="59"/>
                    </a:lnTo>
                    <a:lnTo>
                      <a:pt x="765" y="64"/>
                    </a:lnTo>
                    <a:lnTo>
                      <a:pt x="739" y="79"/>
                    </a:lnTo>
                    <a:lnTo>
                      <a:pt x="818" y="56"/>
                    </a:lnTo>
                    <a:lnTo>
                      <a:pt x="822" y="78"/>
                    </a:lnTo>
                    <a:lnTo>
                      <a:pt x="784" y="117"/>
                    </a:lnTo>
                    <a:lnTo>
                      <a:pt x="858" y="72"/>
                    </a:lnTo>
                    <a:lnTo>
                      <a:pt x="857" y="79"/>
                    </a:lnTo>
                    <a:lnTo>
                      <a:pt x="893" y="78"/>
                    </a:lnTo>
                    <a:lnTo>
                      <a:pt x="904" y="64"/>
                    </a:lnTo>
                    <a:lnTo>
                      <a:pt x="943" y="62"/>
                    </a:lnTo>
                    <a:lnTo>
                      <a:pt x="991" y="74"/>
                    </a:lnTo>
                    <a:lnTo>
                      <a:pt x="945" y="94"/>
                    </a:lnTo>
                    <a:lnTo>
                      <a:pt x="947" y="102"/>
                    </a:lnTo>
                    <a:lnTo>
                      <a:pt x="839" y="113"/>
                    </a:lnTo>
                    <a:lnTo>
                      <a:pt x="926" y="114"/>
                    </a:lnTo>
                    <a:lnTo>
                      <a:pt x="854" y="130"/>
                    </a:lnTo>
                    <a:lnTo>
                      <a:pt x="860" y="143"/>
                    </a:lnTo>
                    <a:lnTo>
                      <a:pt x="907" y="130"/>
                    </a:lnTo>
                    <a:lnTo>
                      <a:pt x="872" y="145"/>
                    </a:lnTo>
                    <a:lnTo>
                      <a:pt x="868" y="164"/>
                    </a:lnTo>
                    <a:lnTo>
                      <a:pt x="878" y="160"/>
                    </a:lnTo>
                    <a:lnTo>
                      <a:pt x="846" y="178"/>
                    </a:lnTo>
                    <a:lnTo>
                      <a:pt x="834" y="214"/>
                    </a:lnTo>
                    <a:lnTo>
                      <a:pt x="851" y="206"/>
                    </a:lnTo>
                    <a:lnTo>
                      <a:pt x="877" y="214"/>
                    </a:lnTo>
                    <a:lnTo>
                      <a:pt x="854" y="214"/>
                    </a:lnTo>
                    <a:lnTo>
                      <a:pt x="854" y="225"/>
                    </a:lnTo>
                    <a:lnTo>
                      <a:pt x="892" y="229"/>
                    </a:lnTo>
                    <a:lnTo>
                      <a:pt x="893" y="243"/>
                    </a:lnTo>
                    <a:lnTo>
                      <a:pt x="837" y="240"/>
                    </a:lnTo>
                    <a:lnTo>
                      <a:pt x="851" y="247"/>
                    </a:lnTo>
                    <a:lnTo>
                      <a:pt x="820" y="251"/>
                    </a:lnTo>
                    <a:lnTo>
                      <a:pt x="837" y="266"/>
                    </a:lnTo>
                    <a:lnTo>
                      <a:pt x="865" y="266"/>
                    </a:lnTo>
                    <a:lnTo>
                      <a:pt x="849" y="275"/>
                    </a:lnTo>
                    <a:lnTo>
                      <a:pt x="870" y="283"/>
                    </a:lnTo>
                    <a:lnTo>
                      <a:pt x="870" y="301"/>
                    </a:lnTo>
                    <a:lnTo>
                      <a:pt x="828" y="290"/>
                    </a:lnTo>
                    <a:lnTo>
                      <a:pt x="853" y="299"/>
                    </a:lnTo>
                    <a:lnTo>
                      <a:pt x="838" y="306"/>
                    </a:lnTo>
                    <a:lnTo>
                      <a:pt x="851" y="305"/>
                    </a:lnTo>
                    <a:lnTo>
                      <a:pt x="849" y="317"/>
                    </a:lnTo>
                    <a:lnTo>
                      <a:pt x="878" y="324"/>
                    </a:lnTo>
                    <a:lnTo>
                      <a:pt x="831" y="320"/>
                    </a:lnTo>
                    <a:lnTo>
                      <a:pt x="822" y="326"/>
                    </a:lnTo>
                    <a:lnTo>
                      <a:pt x="858" y="341"/>
                    </a:lnTo>
                    <a:lnTo>
                      <a:pt x="853" y="355"/>
                    </a:lnTo>
                    <a:lnTo>
                      <a:pt x="824" y="361"/>
                    </a:lnTo>
                    <a:lnTo>
                      <a:pt x="795" y="344"/>
                    </a:lnTo>
                    <a:lnTo>
                      <a:pt x="752" y="359"/>
                    </a:lnTo>
                    <a:lnTo>
                      <a:pt x="783" y="368"/>
                    </a:lnTo>
                    <a:lnTo>
                      <a:pt x="753" y="376"/>
                    </a:lnTo>
                    <a:lnTo>
                      <a:pt x="785" y="378"/>
                    </a:lnTo>
                    <a:lnTo>
                      <a:pt x="774" y="396"/>
                    </a:lnTo>
                    <a:lnTo>
                      <a:pt x="787" y="386"/>
                    </a:lnTo>
                    <a:lnTo>
                      <a:pt x="822" y="401"/>
                    </a:lnTo>
                    <a:lnTo>
                      <a:pt x="811" y="413"/>
                    </a:lnTo>
                    <a:lnTo>
                      <a:pt x="831" y="407"/>
                    </a:lnTo>
                    <a:lnTo>
                      <a:pt x="822" y="421"/>
                    </a:lnTo>
                    <a:lnTo>
                      <a:pt x="835" y="414"/>
                    </a:lnTo>
                    <a:lnTo>
                      <a:pt x="838" y="445"/>
                    </a:lnTo>
                    <a:lnTo>
                      <a:pt x="822" y="434"/>
                    </a:lnTo>
                    <a:lnTo>
                      <a:pt x="822" y="445"/>
                    </a:lnTo>
                    <a:lnTo>
                      <a:pt x="807" y="445"/>
                    </a:lnTo>
                    <a:lnTo>
                      <a:pt x="787" y="419"/>
                    </a:lnTo>
                    <a:lnTo>
                      <a:pt x="739" y="405"/>
                    </a:lnTo>
                    <a:lnTo>
                      <a:pt x="773" y="422"/>
                    </a:lnTo>
                    <a:lnTo>
                      <a:pt x="729" y="430"/>
                    </a:lnTo>
                    <a:lnTo>
                      <a:pt x="718" y="445"/>
                    </a:lnTo>
                    <a:lnTo>
                      <a:pt x="757" y="448"/>
                    </a:lnTo>
                    <a:lnTo>
                      <a:pt x="723" y="457"/>
                    </a:lnTo>
                    <a:lnTo>
                      <a:pt x="774" y="446"/>
                    </a:lnTo>
                    <a:lnTo>
                      <a:pt x="826" y="460"/>
                    </a:lnTo>
                    <a:lnTo>
                      <a:pt x="760" y="495"/>
                    </a:lnTo>
                    <a:lnTo>
                      <a:pt x="698" y="511"/>
                    </a:lnTo>
                    <a:lnTo>
                      <a:pt x="675" y="513"/>
                    </a:lnTo>
                    <a:lnTo>
                      <a:pt x="660" y="496"/>
                    </a:lnTo>
                    <a:lnTo>
                      <a:pt x="666" y="513"/>
                    </a:lnTo>
                    <a:lnTo>
                      <a:pt x="648" y="522"/>
                    </a:lnTo>
                    <a:lnTo>
                      <a:pt x="625" y="560"/>
                    </a:lnTo>
                    <a:lnTo>
                      <a:pt x="604" y="559"/>
                    </a:lnTo>
                    <a:lnTo>
                      <a:pt x="600" y="571"/>
                    </a:lnTo>
                    <a:lnTo>
                      <a:pt x="583" y="572"/>
                    </a:lnTo>
                    <a:lnTo>
                      <a:pt x="573" y="568"/>
                    </a:lnTo>
                    <a:lnTo>
                      <a:pt x="585" y="560"/>
                    </a:lnTo>
                    <a:lnTo>
                      <a:pt x="572" y="559"/>
                    </a:lnTo>
                    <a:lnTo>
                      <a:pt x="565" y="579"/>
                    </a:lnTo>
                    <a:lnTo>
                      <a:pt x="536" y="580"/>
                    </a:lnTo>
                    <a:lnTo>
                      <a:pt x="536" y="596"/>
                    </a:lnTo>
                    <a:lnTo>
                      <a:pt x="518" y="596"/>
                    </a:lnTo>
                    <a:lnTo>
                      <a:pt x="534" y="610"/>
                    </a:lnTo>
                    <a:lnTo>
                      <a:pt x="513" y="613"/>
                    </a:lnTo>
                    <a:lnTo>
                      <a:pt x="529" y="626"/>
                    </a:lnTo>
                    <a:lnTo>
                      <a:pt x="514" y="626"/>
                    </a:lnTo>
                    <a:lnTo>
                      <a:pt x="526" y="630"/>
                    </a:lnTo>
                    <a:lnTo>
                      <a:pt x="514" y="645"/>
                    </a:lnTo>
                    <a:lnTo>
                      <a:pt x="504" y="642"/>
                    </a:lnTo>
                    <a:lnTo>
                      <a:pt x="513" y="649"/>
                    </a:lnTo>
                    <a:lnTo>
                      <a:pt x="492" y="656"/>
                    </a:lnTo>
                    <a:lnTo>
                      <a:pt x="504" y="676"/>
                    </a:lnTo>
                    <a:lnTo>
                      <a:pt x="492" y="706"/>
                    </a:lnTo>
                    <a:lnTo>
                      <a:pt x="477" y="707"/>
                    </a:lnTo>
                    <a:lnTo>
                      <a:pt x="488" y="717"/>
                    </a:lnTo>
                    <a:lnTo>
                      <a:pt x="454" y="717"/>
                    </a:lnTo>
                    <a:lnTo>
                      <a:pt x="450" y="698"/>
                    </a:lnTo>
                    <a:lnTo>
                      <a:pt x="405" y="700"/>
                    </a:lnTo>
                    <a:lnTo>
                      <a:pt x="415" y="695"/>
                    </a:lnTo>
                    <a:lnTo>
                      <a:pt x="391" y="687"/>
                    </a:lnTo>
                    <a:lnTo>
                      <a:pt x="403" y="683"/>
                    </a:lnTo>
                    <a:lnTo>
                      <a:pt x="386" y="683"/>
                    </a:lnTo>
                    <a:lnTo>
                      <a:pt x="392" y="668"/>
                    </a:lnTo>
                    <a:lnTo>
                      <a:pt x="382" y="672"/>
                    </a:lnTo>
                    <a:lnTo>
                      <a:pt x="351" y="630"/>
                    </a:lnTo>
                    <a:lnTo>
                      <a:pt x="351" y="617"/>
                    </a:lnTo>
                    <a:lnTo>
                      <a:pt x="373" y="603"/>
                    </a:lnTo>
                    <a:lnTo>
                      <a:pt x="364" y="599"/>
                    </a:lnTo>
                    <a:lnTo>
                      <a:pt x="341" y="615"/>
                    </a:lnTo>
                    <a:lnTo>
                      <a:pt x="341" y="584"/>
                    </a:lnTo>
                    <a:lnTo>
                      <a:pt x="319" y="568"/>
                    </a:lnTo>
                    <a:lnTo>
                      <a:pt x="325" y="544"/>
                    </a:lnTo>
                    <a:lnTo>
                      <a:pt x="313" y="534"/>
                    </a:lnTo>
                    <a:lnTo>
                      <a:pt x="330" y="514"/>
                    </a:lnTo>
                    <a:lnTo>
                      <a:pt x="319" y="511"/>
                    </a:lnTo>
                    <a:lnTo>
                      <a:pt x="359" y="511"/>
                    </a:lnTo>
                    <a:lnTo>
                      <a:pt x="355" y="503"/>
                    </a:lnTo>
                    <a:lnTo>
                      <a:pt x="328" y="503"/>
                    </a:lnTo>
                    <a:lnTo>
                      <a:pt x="368" y="484"/>
                    </a:lnTo>
                    <a:lnTo>
                      <a:pt x="359" y="478"/>
                    </a:lnTo>
                    <a:lnTo>
                      <a:pt x="368" y="457"/>
                    </a:lnTo>
                    <a:lnTo>
                      <a:pt x="336" y="456"/>
                    </a:lnTo>
                    <a:lnTo>
                      <a:pt x="299" y="440"/>
                    </a:lnTo>
                    <a:lnTo>
                      <a:pt x="364" y="448"/>
                    </a:lnTo>
                    <a:lnTo>
                      <a:pt x="353" y="441"/>
                    </a:lnTo>
                    <a:lnTo>
                      <a:pt x="364" y="438"/>
                    </a:lnTo>
                    <a:lnTo>
                      <a:pt x="338" y="425"/>
                    </a:lnTo>
                    <a:lnTo>
                      <a:pt x="348" y="419"/>
                    </a:lnTo>
                    <a:lnTo>
                      <a:pt x="334" y="423"/>
                    </a:lnTo>
                    <a:lnTo>
                      <a:pt x="342" y="415"/>
                    </a:lnTo>
                    <a:lnTo>
                      <a:pt x="326" y="415"/>
                    </a:lnTo>
                    <a:lnTo>
                      <a:pt x="345" y="409"/>
                    </a:lnTo>
                    <a:lnTo>
                      <a:pt x="317" y="399"/>
                    </a:lnTo>
                    <a:lnTo>
                      <a:pt x="310" y="415"/>
                    </a:lnTo>
                    <a:lnTo>
                      <a:pt x="286" y="415"/>
                    </a:lnTo>
                    <a:lnTo>
                      <a:pt x="282" y="409"/>
                    </a:lnTo>
                    <a:lnTo>
                      <a:pt x="298" y="399"/>
                    </a:lnTo>
                    <a:lnTo>
                      <a:pt x="284" y="399"/>
                    </a:lnTo>
                    <a:lnTo>
                      <a:pt x="299" y="372"/>
                    </a:lnTo>
                    <a:lnTo>
                      <a:pt x="283" y="368"/>
                    </a:lnTo>
                    <a:lnTo>
                      <a:pt x="291" y="356"/>
                    </a:lnTo>
                    <a:lnTo>
                      <a:pt x="264" y="322"/>
                    </a:lnTo>
                    <a:lnTo>
                      <a:pt x="272" y="322"/>
                    </a:lnTo>
                    <a:lnTo>
                      <a:pt x="236" y="294"/>
                    </a:lnTo>
                    <a:lnTo>
                      <a:pt x="236" y="283"/>
                    </a:lnTo>
                    <a:lnTo>
                      <a:pt x="197" y="268"/>
                    </a:lnTo>
                    <a:lnTo>
                      <a:pt x="160" y="260"/>
                    </a:lnTo>
                    <a:lnTo>
                      <a:pt x="126" y="274"/>
                    </a:lnTo>
                    <a:lnTo>
                      <a:pt x="98" y="266"/>
                    </a:lnTo>
                    <a:lnTo>
                      <a:pt x="109" y="276"/>
                    </a:lnTo>
                    <a:lnTo>
                      <a:pt x="79" y="271"/>
                    </a:lnTo>
                    <a:lnTo>
                      <a:pt x="55" y="260"/>
                    </a:lnTo>
                    <a:lnTo>
                      <a:pt x="79" y="251"/>
                    </a:lnTo>
                    <a:lnTo>
                      <a:pt x="25" y="240"/>
                    </a:lnTo>
                    <a:lnTo>
                      <a:pt x="45" y="230"/>
                    </a:lnTo>
                    <a:lnTo>
                      <a:pt x="110" y="233"/>
                    </a:lnTo>
                    <a:lnTo>
                      <a:pt x="118" y="230"/>
                    </a:lnTo>
                    <a:lnTo>
                      <a:pt x="108" y="224"/>
                    </a:lnTo>
                    <a:lnTo>
                      <a:pt x="118" y="220"/>
                    </a:lnTo>
                    <a:lnTo>
                      <a:pt x="59" y="224"/>
                    </a:lnTo>
                    <a:lnTo>
                      <a:pt x="0" y="19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6" name="Freeform 810"/>
              <p:cNvSpPr>
                <a:spLocks/>
              </p:cNvSpPr>
              <p:nvPr/>
            </p:nvSpPr>
            <p:spPr bwMode="auto">
              <a:xfrm>
                <a:off x="8571074" y="2942160"/>
                <a:ext cx="271471" cy="141471"/>
              </a:xfrm>
              <a:custGeom>
                <a:avLst/>
                <a:gdLst>
                  <a:gd name="T0" fmla="*/ 0 w 181"/>
                  <a:gd name="T1" fmla="*/ 2147483647 h 83"/>
                  <a:gd name="T2" fmla="*/ 2147483647 w 181"/>
                  <a:gd name="T3" fmla="*/ 2147483647 h 83"/>
                  <a:gd name="T4" fmla="*/ 2147483647 w 181"/>
                  <a:gd name="T5" fmla="*/ 2147483647 h 83"/>
                  <a:gd name="T6" fmla="*/ 2147483647 w 181"/>
                  <a:gd name="T7" fmla="*/ 2147483647 h 83"/>
                  <a:gd name="T8" fmla="*/ 2147483647 w 181"/>
                  <a:gd name="T9" fmla="*/ 2147483647 h 83"/>
                  <a:gd name="T10" fmla="*/ 2147483647 w 181"/>
                  <a:gd name="T11" fmla="*/ 2147483647 h 83"/>
                  <a:gd name="T12" fmla="*/ 2147483647 w 181"/>
                  <a:gd name="T13" fmla="*/ 2147483647 h 83"/>
                  <a:gd name="T14" fmla="*/ 2147483647 w 181"/>
                  <a:gd name="T15" fmla="*/ 2147483647 h 83"/>
                  <a:gd name="T16" fmla="*/ 2147483647 w 181"/>
                  <a:gd name="T17" fmla="*/ 2147483647 h 83"/>
                  <a:gd name="T18" fmla="*/ 2147483647 w 181"/>
                  <a:gd name="T19" fmla="*/ 2147483647 h 83"/>
                  <a:gd name="T20" fmla="*/ 2147483647 w 181"/>
                  <a:gd name="T21" fmla="*/ 2147483647 h 83"/>
                  <a:gd name="T22" fmla="*/ 2147483647 w 181"/>
                  <a:gd name="T23" fmla="*/ 2147483647 h 83"/>
                  <a:gd name="T24" fmla="*/ 2147483647 w 181"/>
                  <a:gd name="T25" fmla="*/ 2147483647 h 83"/>
                  <a:gd name="T26" fmla="*/ 2147483647 w 181"/>
                  <a:gd name="T27" fmla="*/ 2147483647 h 83"/>
                  <a:gd name="T28" fmla="*/ 2147483647 w 181"/>
                  <a:gd name="T29" fmla="*/ 2147483647 h 83"/>
                  <a:gd name="T30" fmla="*/ 2147483647 w 181"/>
                  <a:gd name="T31" fmla="*/ 0 h 83"/>
                  <a:gd name="T32" fmla="*/ 2147483647 w 181"/>
                  <a:gd name="T33" fmla="*/ 2147483647 h 83"/>
                  <a:gd name="T34" fmla="*/ 2147483647 w 181"/>
                  <a:gd name="T35" fmla="*/ 2147483647 h 83"/>
                  <a:gd name="T36" fmla="*/ 2147483647 w 181"/>
                  <a:gd name="T37" fmla="*/ 2147483647 h 83"/>
                  <a:gd name="T38" fmla="*/ 2147483647 w 181"/>
                  <a:gd name="T39" fmla="*/ 2147483647 h 83"/>
                  <a:gd name="T40" fmla="*/ 2147483647 w 181"/>
                  <a:gd name="T41" fmla="*/ 2147483647 h 83"/>
                  <a:gd name="T42" fmla="*/ 2147483647 w 181"/>
                  <a:gd name="T43" fmla="*/ 2147483647 h 83"/>
                  <a:gd name="T44" fmla="*/ 2147483647 w 181"/>
                  <a:gd name="T45" fmla="*/ 2147483647 h 83"/>
                  <a:gd name="T46" fmla="*/ 2147483647 w 181"/>
                  <a:gd name="T47" fmla="*/ 2147483647 h 83"/>
                  <a:gd name="T48" fmla="*/ 2147483647 w 181"/>
                  <a:gd name="T49" fmla="*/ 2147483647 h 83"/>
                  <a:gd name="T50" fmla="*/ 2147483647 w 181"/>
                  <a:gd name="T51" fmla="*/ 2147483647 h 83"/>
                  <a:gd name="T52" fmla="*/ 2147483647 w 181"/>
                  <a:gd name="T53" fmla="*/ 2147483647 h 83"/>
                  <a:gd name="T54" fmla="*/ 2147483647 w 181"/>
                  <a:gd name="T55" fmla="*/ 2147483647 h 83"/>
                  <a:gd name="T56" fmla="*/ 0 w 181"/>
                  <a:gd name="T57" fmla="*/ 2147483647 h 8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1"/>
                  <a:gd name="T88" fmla="*/ 0 h 83"/>
                  <a:gd name="T89" fmla="*/ 181 w 181"/>
                  <a:gd name="T90" fmla="*/ 83 h 8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1" h="83">
                    <a:moveTo>
                      <a:pt x="0" y="29"/>
                    </a:moveTo>
                    <a:lnTo>
                      <a:pt x="12" y="25"/>
                    </a:lnTo>
                    <a:lnTo>
                      <a:pt x="5" y="17"/>
                    </a:lnTo>
                    <a:lnTo>
                      <a:pt x="20" y="22"/>
                    </a:lnTo>
                    <a:lnTo>
                      <a:pt x="13" y="9"/>
                    </a:lnTo>
                    <a:lnTo>
                      <a:pt x="31" y="17"/>
                    </a:lnTo>
                    <a:lnTo>
                      <a:pt x="23" y="1"/>
                    </a:lnTo>
                    <a:lnTo>
                      <a:pt x="51" y="13"/>
                    </a:lnTo>
                    <a:lnTo>
                      <a:pt x="52" y="34"/>
                    </a:lnTo>
                    <a:lnTo>
                      <a:pt x="67" y="10"/>
                    </a:lnTo>
                    <a:lnTo>
                      <a:pt x="82" y="20"/>
                    </a:lnTo>
                    <a:lnTo>
                      <a:pt x="93" y="8"/>
                    </a:lnTo>
                    <a:lnTo>
                      <a:pt x="104" y="22"/>
                    </a:lnTo>
                    <a:lnTo>
                      <a:pt x="101" y="9"/>
                    </a:lnTo>
                    <a:lnTo>
                      <a:pt x="131" y="9"/>
                    </a:lnTo>
                    <a:lnTo>
                      <a:pt x="135" y="0"/>
                    </a:lnTo>
                    <a:lnTo>
                      <a:pt x="147" y="8"/>
                    </a:lnTo>
                    <a:lnTo>
                      <a:pt x="163" y="5"/>
                    </a:lnTo>
                    <a:lnTo>
                      <a:pt x="152" y="10"/>
                    </a:lnTo>
                    <a:lnTo>
                      <a:pt x="180" y="37"/>
                    </a:lnTo>
                    <a:lnTo>
                      <a:pt x="156" y="59"/>
                    </a:lnTo>
                    <a:lnTo>
                      <a:pt x="89" y="82"/>
                    </a:lnTo>
                    <a:lnTo>
                      <a:pt x="31" y="71"/>
                    </a:lnTo>
                    <a:lnTo>
                      <a:pt x="44" y="49"/>
                    </a:lnTo>
                    <a:lnTo>
                      <a:pt x="9" y="43"/>
                    </a:lnTo>
                    <a:lnTo>
                      <a:pt x="43" y="41"/>
                    </a:lnTo>
                    <a:lnTo>
                      <a:pt x="31" y="34"/>
                    </a:lnTo>
                    <a:lnTo>
                      <a:pt x="44" y="29"/>
                    </a:lnTo>
                    <a:lnTo>
                      <a:pt x="0" y="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7" name="Freeform 734"/>
              <p:cNvSpPr>
                <a:spLocks/>
              </p:cNvSpPr>
              <p:nvPr/>
            </p:nvSpPr>
            <p:spPr bwMode="auto">
              <a:xfrm>
                <a:off x="8011490" y="3476808"/>
                <a:ext cx="38237" cy="36323"/>
              </a:xfrm>
              <a:custGeom>
                <a:avLst/>
                <a:gdLst>
                  <a:gd name="T0" fmla="*/ 0 w 25"/>
                  <a:gd name="T1" fmla="*/ 0 h 22"/>
                  <a:gd name="T2" fmla="*/ 2147483647 w 25"/>
                  <a:gd name="T3" fmla="*/ 2147483647 h 22"/>
                  <a:gd name="T4" fmla="*/ 2147483647 w 25"/>
                  <a:gd name="T5" fmla="*/ 2147483647 h 22"/>
                  <a:gd name="T6" fmla="*/ 0 w 25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22"/>
                  <a:gd name="T14" fmla="*/ 25 w 25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22">
                    <a:moveTo>
                      <a:pt x="0" y="0"/>
                    </a:moveTo>
                    <a:lnTo>
                      <a:pt x="1" y="21"/>
                    </a:lnTo>
                    <a:lnTo>
                      <a:pt x="24" y="14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8" name="Freeform 738"/>
              <p:cNvSpPr>
                <a:spLocks/>
              </p:cNvSpPr>
              <p:nvPr/>
            </p:nvSpPr>
            <p:spPr bwMode="auto">
              <a:xfrm>
                <a:off x="7862372" y="4599015"/>
                <a:ext cx="479854" cy="978825"/>
              </a:xfrm>
              <a:custGeom>
                <a:avLst/>
                <a:gdLst>
                  <a:gd name="T0" fmla="*/ 0 w 322"/>
                  <a:gd name="T1" fmla="*/ 2147483647 h 573"/>
                  <a:gd name="T2" fmla="*/ 2147483647 w 322"/>
                  <a:gd name="T3" fmla="*/ 2147483647 h 573"/>
                  <a:gd name="T4" fmla="*/ 2147483647 w 322"/>
                  <a:gd name="T5" fmla="*/ 2147483647 h 573"/>
                  <a:gd name="T6" fmla="*/ 2147483647 w 322"/>
                  <a:gd name="T7" fmla="*/ 2147483647 h 573"/>
                  <a:gd name="T8" fmla="*/ 2147483647 w 322"/>
                  <a:gd name="T9" fmla="*/ 2147483647 h 573"/>
                  <a:gd name="T10" fmla="*/ 2147483647 w 322"/>
                  <a:gd name="T11" fmla="*/ 2147483647 h 573"/>
                  <a:gd name="T12" fmla="*/ 2147483647 w 322"/>
                  <a:gd name="T13" fmla="*/ 2147483647 h 573"/>
                  <a:gd name="T14" fmla="*/ 2147483647 w 322"/>
                  <a:gd name="T15" fmla="*/ 2147483647 h 573"/>
                  <a:gd name="T16" fmla="*/ 2147483647 w 322"/>
                  <a:gd name="T17" fmla="*/ 2147483647 h 573"/>
                  <a:gd name="T18" fmla="*/ 2147483647 w 322"/>
                  <a:gd name="T19" fmla="*/ 2147483647 h 573"/>
                  <a:gd name="T20" fmla="*/ 2147483647 w 322"/>
                  <a:gd name="T21" fmla="*/ 2147483647 h 573"/>
                  <a:gd name="T22" fmla="*/ 2147483647 w 322"/>
                  <a:gd name="T23" fmla="*/ 2147483647 h 573"/>
                  <a:gd name="T24" fmla="*/ 2147483647 w 322"/>
                  <a:gd name="T25" fmla="*/ 2147483647 h 573"/>
                  <a:gd name="T26" fmla="*/ 2147483647 w 322"/>
                  <a:gd name="T27" fmla="*/ 2147483647 h 573"/>
                  <a:gd name="T28" fmla="*/ 2147483647 w 322"/>
                  <a:gd name="T29" fmla="*/ 2147483647 h 573"/>
                  <a:gd name="T30" fmla="*/ 2147483647 w 322"/>
                  <a:gd name="T31" fmla="*/ 2147483647 h 573"/>
                  <a:gd name="T32" fmla="*/ 2147483647 w 322"/>
                  <a:gd name="T33" fmla="*/ 2147483647 h 573"/>
                  <a:gd name="T34" fmla="*/ 2147483647 w 322"/>
                  <a:gd name="T35" fmla="*/ 2147483647 h 573"/>
                  <a:gd name="T36" fmla="*/ 2147483647 w 322"/>
                  <a:gd name="T37" fmla="*/ 2147483647 h 573"/>
                  <a:gd name="T38" fmla="*/ 2147483647 w 322"/>
                  <a:gd name="T39" fmla="*/ 2147483647 h 573"/>
                  <a:gd name="T40" fmla="*/ 2147483647 w 322"/>
                  <a:gd name="T41" fmla="*/ 2147483647 h 573"/>
                  <a:gd name="T42" fmla="*/ 2147483647 w 322"/>
                  <a:gd name="T43" fmla="*/ 2147483647 h 573"/>
                  <a:gd name="T44" fmla="*/ 2147483647 w 322"/>
                  <a:gd name="T45" fmla="*/ 2147483647 h 573"/>
                  <a:gd name="T46" fmla="*/ 2147483647 w 322"/>
                  <a:gd name="T47" fmla="*/ 2147483647 h 573"/>
                  <a:gd name="T48" fmla="*/ 2147483647 w 322"/>
                  <a:gd name="T49" fmla="*/ 2147483647 h 573"/>
                  <a:gd name="T50" fmla="*/ 2147483647 w 322"/>
                  <a:gd name="T51" fmla="*/ 2147483647 h 573"/>
                  <a:gd name="T52" fmla="*/ 2147483647 w 322"/>
                  <a:gd name="T53" fmla="*/ 2147483647 h 573"/>
                  <a:gd name="T54" fmla="*/ 2147483647 w 322"/>
                  <a:gd name="T55" fmla="*/ 2147483647 h 573"/>
                  <a:gd name="T56" fmla="*/ 2147483647 w 322"/>
                  <a:gd name="T57" fmla="*/ 2147483647 h 573"/>
                  <a:gd name="T58" fmla="*/ 2147483647 w 322"/>
                  <a:gd name="T59" fmla="*/ 2147483647 h 573"/>
                  <a:gd name="T60" fmla="*/ 2147483647 w 322"/>
                  <a:gd name="T61" fmla="*/ 2147483647 h 573"/>
                  <a:gd name="T62" fmla="*/ 2147483647 w 322"/>
                  <a:gd name="T63" fmla="*/ 2147483647 h 573"/>
                  <a:gd name="T64" fmla="*/ 2147483647 w 322"/>
                  <a:gd name="T65" fmla="*/ 2147483647 h 573"/>
                  <a:gd name="T66" fmla="*/ 2147483647 w 322"/>
                  <a:gd name="T67" fmla="*/ 2147483647 h 573"/>
                  <a:gd name="T68" fmla="*/ 2147483647 w 322"/>
                  <a:gd name="T69" fmla="*/ 0 h 573"/>
                  <a:gd name="T70" fmla="*/ 2147483647 w 322"/>
                  <a:gd name="T71" fmla="*/ 2147483647 h 573"/>
                  <a:gd name="T72" fmla="*/ 2147483647 w 322"/>
                  <a:gd name="T73" fmla="*/ 2147483647 h 573"/>
                  <a:gd name="T74" fmla="*/ 2147483647 w 322"/>
                  <a:gd name="T75" fmla="*/ 2147483647 h 573"/>
                  <a:gd name="T76" fmla="*/ 2147483647 w 322"/>
                  <a:gd name="T77" fmla="*/ 2147483647 h 573"/>
                  <a:gd name="T78" fmla="*/ 2147483647 w 322"/>
                  <a:gd name="T79" fmla="*/ 2147483647 h 573"/>
                  <a:gd name="T80" fmla="*/ 2147483647 w 322"/>
                  <a:gd name="T81" fmla="*/ 2147483647 h 573"/>
                  <a:gd name="T82" fmla="*/ 2147483647 w 322"/>
                  <a:gd name="T83" fmla="*/ 2147483647 h 573"/>
                  <a:gd name="T84" fmla="*/ 2147483647 w 322"/>
                  <a:gd name="T85" fmla="*/ 2147483647 h 573"/>
                  <a:gd name="T86" fmla="*/ 2147483647 w 322"/>
                  <a:gd name="T87" fmla="*/ 2147483647 h 573"/>
                  <a:gd name="T88" fmla="*/ 2147483647 w 322"/>
                  <a:gd name="T89" fmla="*/ 2147483647 h 573"/>
                  <a:gd name="T90" fmla="*/ 2147483647 w 322"/>
                  <a:gd name="T91" fmla="*/ 2147483647 h 573"/>
                  <a:gd name="T92" fmla="*/ 2147483647 w 322"/>
                  <a:gd name="T93" fmla="*/ 2147483647 h 573"/>
                  <a:gd name="T94" fmla="*/ 0 w 322"/>
                  <a:gd name="T95" fmla="*/ 2147483647 h 57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322"/>
                  <a:gd name="T145" fmla="*/ 0 h 573"/>
                  <a:gd name="T146" fmla="*/ 322 w 322"/>
                  <a:gd name="T147" fmla="*/ 573 h 57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322" h="573">
                    <a:moveTo>
                      <a:pt x="0" y="528"/>
                    </a:moveTo>
                    <a:lnTo>
                      <a:pt x="2" y="540"/>
                    </a:lnTo>
                    <a:lnTo>
                      <a:pt x="16" y="536"/>
                    </a:lnTo>
                    <a:lnTo>
                      <a:pt x="21" y="566"/>
                    </a:lnTo>
                    <a:lnTo>
                      <a:pt x="79" y="572"/>
                    </a:lnTo>
                    <a:lnTo>
                      <a:pt x="63" y="557"/>
                    </a:lnTo>
                    <a:lnTo>
                      <a:pt x="75" y="518"/>
                    </a:lnTo>
                    <a:lnTo>
                      <a:pt x="87" y="526"/>
                    </a:lnTo>
                    <a:lnTo>
                      <a:pt x="124" y="472"/>
                    </a:lnTo>
                    <a:lnTo>
                      <a:pt x="95" y="441"/>
                    </a:lnTo>
                    <a:lnTo>
                      <a:pt x="128" y="422"/>
                    </a:lnTo>
                    <a:lnTo>
                      <a:pt x="132" y="393"/>
                    </a:lnTo>
                    <a:lnTo>
                      <a:pt x="147" y="381"/>
                    </a:lnTo>
                    <a:lnTo>
                      <a:pt x="134" y="376"/>
                    </a:lnTo>
                    <a:lnTo>
                      <a:pt x="159" y="376"/>
                    </a:lnTo>
                    <a:lnTo>
                      <a:pt x="156" y="362"/>
                    </a:lnTo>
                    <a:lnTo>
                      <a:pt x="145" y="372"/>
                    </a:lnTo>
                    <a:lnTo>
                      <a:pt x="134" y="361"/>
                    </a:lnTo>
                    <a:lnTo>
                      <a:pt x="133" y="341"/>
                    </a:lnTo>
                    <a:lnTo>
                      <a:pt x="176" y="344"/>
                    </a:lnTo>
                    <a:lnTo>
                      <a:pt x="180" y="300"/>
                    </a:lnTo>
                    <a:lnTo>
                      <a:pt x="249" y="294"/>
                    </a:lnTo>
                    <a:lnTo>
                      <a:pt x="269" y="265"/>
                    </a:lnTo>
                    <a:lnTo>
                      <a:pt x="242" y="211"/>
                    </a:lnTo>
                    <a:lnTo>
                      <a:pt x="256" y="145"/>
                    </a:lnTo>
                    <a:lnTo>
                      <a:pt x="321" y="90"/>
                    </a:lnTo>
                    <a:lnTo>
                      <a:pt x="318" y="66"/>
                    </a:lnTo>
                    <a:lnTo>
                      <a:pt x="304" y="64"/>
                    </a:lnTo>
                    <a:lnTo>
                      <a:pt x="288" y="94"/>
                    </a:lnTo>
                    <a:lnTo>
                      <a:pt x="244" y="93"/>
                    </a:lnTo>
                    <a:lnTo>
                      <a:pt x="253" y="59"/>
                    </a:lnTo>
                    <a:lnTo>
                      <a:pt x="175" y="8"/>
                    </a:lnTo>
                    <a:lnTo>
                      <a:pt x="148" y="4"/>
                    </a:lnTo>
                    <a:lnTo>
                      <a:pt x="147" y="14"/>
                    </a:lnTo>
                    <a:lnTo>
                      <a:pt x="115" y="0"/>
                    </a:lnTo>
                    <a:lnTo>
                      <a:pt x="98" y="18"/>
                    </a:lnTo>
                    <a:lnTo>
                      <a:pt x="97" y="39"/>
                    </a:lnTo>
                    <a:lnTo>
                      <a:pt x="79" y="47"/>
                    </a:lnTo>
                    <a:lnTo>
                      <a:pt x="79" y="86"/>
                    </a:lnTo>
                    <a:lnTo>
                      <a:pt x="60" y="109"/>
                    </a:lnTo>
                    <a:lnTo>
                      <a:pt x="45" y="164"/>
                    </a:lnTo>
                    <a:lnTo>
                      <a:pt x="56" y="217"/>
                    </a:lnTo>
                    <a:lnTo>
                      <a:pt x="36" y="261"/>
                    </a:lnTo>
                    <a:lnTo>
                      <a:pt x="21" y="373"/>
                    </a:lnTo>
                    <a:lnTo>
                      <a:pt x="32" y="414"/>
                    </a:lnTo>
                    <a:lnTo>
                      <a:pt x="21" y="418"/>
                    </a:lnTo>
                    <a:lnTo>
                      <a:pt x="26" y="453"/>
                    </a:lnTo>
                    <a:lnTo>
                      <a:pt x="0" y="52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9" name="Freeform 746"/>
              <p:cNvSpPr>
                <a:spLocks/>
              </p:cNvSpPr>
              <p:nvPr/>
            </p:nvSpPr>
            <p:spPr bwMode="auto">
              <a:xfrm>
                <a:off x="7950314" y="4256809"/>
                <a:ext cx="296324" cy="376617"/>
              </a:xfrm>
              <a:custGeom>
                <a:avLst/>
                <a:gdLst>
                  <a:gd name="T0" fmla="*/ 0 w 197"/>
                  <a:gd name="T1" fmla="*/ 2147483647 h 221"/>
                  <a:gd name="T2" fmla="*/ 2147483647 w 197"/>
                  <a:gd name="T3" fmla="*/ 2147483647 h 221"/>
                  <a:gd name="T4" fmla="*/ 2147483647 w 197"/>
                  <a:gd name="T5" fmla="*/ 2147483647 h 221"/>
                  <a:gd name="T6" fmla="*/ 2147483647 w 197"/>
                  <a:gd name="T7" fmla="*/ 2147483647 h 221"/>
                  <a:gd name="T8" fmla="*/ 2147483647 w 197"/>
                  <a:gd name="T9" fmla="*/ 2147483647 h 221"/>
                  <a:gd name="T10" fmla="*/ 2147483647 w 197"/>
                  <a:gd name="T11" fmla="*/ 2147483647 h 221"/>
                  <a:gd name="T12" fmla="*/ 2147483647 w 197"/>
                  <a:gd name="T13" fmla="*/ 2147483647 h 221"/>
                  <a:gd name="T14" fmla="*/ 2147483647 w 197"/>
                  <a:gd name="T15" fmla="*/ 2147483647 h 221"/>
                  <a:gd name="T16" fmla="*/ 2147483647 w 197"/>
                  <a:gd name="T17" fmla="*/ 2147483647 h 221"/>
                  <a:gd name="T18" fmla="*/ 2147483647 w 197"/>
                  <a:gd name="T19" fmla="*/ 2147483647 h 221"/>
                  <a:gd name="T20" fmla="*/ 2147483647 w 197"/>
                  <a:gd name="T21" fmla="*/ 2147483647 h 221"/>
                  <a:gd name="T22" fmla="*/ 2147483647 w 197"/>
                  <a:gd name="T23" fmla="*/ 2147483647 h 221"/>
                  <a:gd name="T24" fmla="*/ 2147483647 w 197"/>
                  <a:gd name="T25" fmla="*/ 2147483647 h 221"/>
                  <a:gd name="T26" fmla="*/ 2147483647 w 197"/>
                  <a:gd name="T27" fmla="*/ 2147483647 h 221"/>
                  <a:gd name="T28" fmla="*/ 2147483647 w 197"/>
                  <a:gd name="T29" fmla="*/ 2147483647 h 221"/>
                  <a:gd name="T30" fmla="*/ 2147483647 w 197"/>
                  <a:gd name="T31" fmla="*/ 2147483647 h 221"/>
                  <a:gd name="T32" fmla="*/ 2147483647 w 197"/>
                  <a:gd name="T33" fmla="*/ 2147483647 h 221"/>
                  <a:gd name="T34" fmla="*/ 2147483647 w 197"/>
                  <a:gd name="T35" fmla="*/ 2147483647 h 221"/>
                  <a:gd name="T36" fmla="*/ 2147483647 w 197"/>
                  <a:gd name="T37" fmla="*/ 2147483647 h 221"/>
                  <a:gd name="T38" fmla="*/ 2147483647 w 197"/>
                  <a:gd name="T39" fmla="*/ 2147483647 h 221"/>
                  <a:gd name="T40" fmla="*/ 2147483647 w 197"/>
                  <a:gd name="T41" fmla="*/ 2147483647 h 221"/>
                  <a:gd name="T42" fmla="*/ 2147483647 w 197"/>
                  <a:gd name="T43" fmla="*/ 0 h 221"/>
                  <a:gd name="T44" fmla="*/ 2147483647 w 197"/>
                  <a:gd name="T45" fmla="*/ 2147483647 h 221"/>
                  <a:gd name="T46" fmla="*/ 0 w 197"/>
                  <a:gd name="T47" fmla="*/ 2147483647 h 22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97"/>
                  <a:gd name="T73" fmla="*/ 0 h 221"/>
                  <a:gd name="T74" fmla="*/ 197 w 197"/>
                  <a:gd name="T75" fmla="*/ 221 h 22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97" h="221">
                    <a:moveTo>
                      <a:pt x="0" y="21"/>
                    </a:moveTo>
                    <a:lnTo>
                      <a:pt x="14" y="44"/>
                    </a:lnTo>
                    <a:lnTo>
                      <a:pt x="4" y="95"/>
                    </a:lnTo>
                    <a:lnTo>
                      <a:pt x="14" y="101"/>
                    </a:lnTo>
                    <a:lnTo>
                      <a:pt x="9" y="107"/>
                    </a:lnTo>
                    <a:lnTo>
                      <a:pt x="1" y="128"/>
                    </a:lnTo>
                    <a:lnTo>
                      <a:pt x="17" y="157"/>
                    </a:lnTo>
                    <a:lnTo>
                      <a:pt x="28" y="218"/>
                    </a:lnTo>
                    <a:lnTo>
                      <a:pt x="39" y="220"/>
                    </a:lnTo>
                    <a:lnTo>
                      <a:pt x="56" y="201"/>
                    </a:lnTo>
                    <a:lnTo>
                      <a:pt x="87" y="215"/>
                    </a:lnTo>
                    <a:lnTo>
                      <a:pt x="89" y="205"/>
                    </a:lnTo>
                    <a:lnTo>
                      <a:pt x="116" y="209"/>
                    </a:lnTo>
                    <a:lnTo>
                      <a:pt x="125" y="166"/>
                    </a:lnTo>
                    <a:lnTo>
                      <a:pt x="173" y="157"/>
                    </a:lnTo>
                    <a:lnTo>
                      <a:pt x="189" y="172"/>
                    </a:lnTo>
                    <a:lnTo>
                      <a:pt x="196" y="139"/>
                    </a:lnTo>
                    <a:lnTo>
                      <a:pt x="185" y="110"/>
                    </a:lnTo>
                    <a:lnTo>
                      <a:pt x="156" y="107"/>
                    </a:lnTo>
                    <a:lnTo>
                      <a:pt x="145" y="64"/>
                    </a:lnTo>
                    <a:lnTo>
                      <a:pt x="72" y="36"/>
                    </a:lnTo>
                    <a:lnTo>
                      <a:pt x="68" y="0"/>
                    </a:lnTo>
                    <a:lnTo>
                      <a:pt x="20" y="22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0" name="Freeform 748"/>
              <p:cNvSpPr>
                <a:spLocks/>
              </p:cNvSpPr>
              <p:nvPr/>
            </p:nvSpPr>
            <p:spPr bwMode="auto">
              <a:xfrm>
                <a:off x="7478108" y="3476809"/>
                <a:ext cx="30588" cy="76471"/>
              </a:xfrm>
              <a:custGeom>
                <a:avLst/>
                <a:gdLst>
                  <a:gd name="T0" fmla="*/ 0 w 22"/>
                  <a:gd name="T1" fmla="*/ 2147483647 h 44"/>
                  <a:gd name="T2" fmla="*/ 2147483647 w 22"/>
                  <a:gd name="T3" fmla="*/ 2147483647 h 44"/>
                  <a:gd name="T4" fmla="*/ 2147483647 w 22"/>
                  <a:gd name="T5" fmla="*/ 0 h 44"/>
                  <a:gd name="T6" fmla="*/ 0 w 22"/>
                  <a:gd name="T7" fmla="*/ 2147483647 h 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44"/>
                  <a:gd name="T14" fmla="*/ 22 w 22"/>
                  <a:gd name="T15" fmla="*/ 44 h 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44">
                    <a:moveTo>
                      <a:pt x="0" y="9"/>
                    </a:moveTo>
                    <a:lnTo>
                      <a:pt x="8" y="43"/>
                    </a:lnTo>
                    <a:lnTo>
                      <a:pt x="21" y="0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1" name="Freeform 775"/>
              <p:cNvSpPr>
                <a:spLocks/>
              </p:cNvSpPr>
              <p:nvPr/>
            </p:nvSpPr>
            <p:spPr bwMode="auto">
              <a:xfrm>
                <a:off x="7837519" y="5212693"/>
                <a:ext cx="30588" cy="55441"/>
              </a:xfrm>
              <a:custGeom>
                <a:avLst/>
                <a:gdLst>
                  <a:gd name="T0" fmla="*/ 0 w 23"/>
                  <a:gd name="T1" fmla="*/ 2147483647 h 33"/>
                  <a:gd name="T2" fmla="*/ 2147483647 w 23"/>
                  <a:gd name="T3" fmla="*/ 0 h 33"/>
                  <a:gd name="T4" fmla="*/ 2147483647 w 23"/>
                  <a:gd name="T5" fmla="*/ 2147483647 h 33"/>
                  <a:gd name="T6" fmla="*/ 0 w 23"/>
                  <a:gd name="T7" fmla="*/ 2147483647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33"/>
                  <a:gd name="T14" fmla="*/ 23 w 23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33">
                    <a:moveTo>
                      <a:pt x="0" y="26"/>
                    </a:moveTo>
                    <a:lnTo>
                      <a:pt x="22" y="0"/>
                    </a:lnTo>
                    <a:lnTo>
                      <a:pt x="22" y="32"/>
                    </a:lnTo>
                    <a:lnTo>
                      <a:pt x="0" y="2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2" name="Freeform 786"/>
              <p:cNvSpPr>
                <a:spLocks/>
              </p:cNvSpPr>
              <p:nvPr/>
            </p:nvSpPr>
            <p:spPr bwMode="auto">
              <a:xfrm>
                <a:off x="7562226" y="3689015"/>
                <a:ext cx="76471" cy="74559"/>
              </a:xfrm>
              <a:custGeom>
                <a:avLst/>
                <a:gdLst>
                  <a:gd name="T0" fmla="*/ 0 w 52"/>
                  <a:gd name="T1" fmla="*/ 0 h 44"/>
                  <a:gd name="T2" fmla="*/ 2147483647 w 52"/>
                  <a:gd name="T3" fmla="*/ 2147483647 h 44"/>
                  <a:gd name="T4" fmla="*/ 2147483647 w 52"/>
                  <a:gd name="T5" fmla="*/ 2147483647 h 44"/>
                  <a:gd name="T6" fmla="*/ 2147483647 w 52"/>
                  <a:gd name="T7" fmla="*/ 2147483647 h 44"/>
                  <a:gd name="T8" fmla="*/ 2147483647 w 52"/>
                  <a:gd name="T9" fmla="*/ 2147483647 h 44"/>
                  <a:gd name="T10" fmla="*/ 2147483647 w 52"/>
                  <a:gd name="T11" fmla="*/ 2147483647 h 44"/>
                  <a:gd name="T12" fmla="*/ 0 w 52"/>
                  <a:gd name="T13" fmla="*/ 0 h 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2"/>
                  <a:gd name="T22" fmla="*/ 0 h 44"/>
                  <a:gd name="T23" fmla="*/ 52 w 52"/>
                  <a:gd name="T24" fmla="*/ 44 h 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2" h="44">
                    <a:moveTo>
                      <a:pt x="0" y="0"/>
                    </a:moveTo>
                    <a:lnTo>
                      <a:pt x="1" y="16"/>
                    </a:lnTo>
                    <a:lnTo>
                      <a:pt x="12" y="13"/>
                    </a:lnTo>
                    <a:lnTo>
                      <a:pt x="44" y="43"/>
                    </a:lnTo>
                    <a:lnTo>
                      <a:pt x="51" y="21"/>
                    </a:lnTo>
                    <a:lnTo>
                      <a:pt x="33" y="1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3" name="Freeform 787"/>
              <p:cNvSpPr>
                <a:spLocks/>
              </p:cNvSpPr>
              <p:nvPr/>
            </p:nvSpPr>
            <p:spPr bwMode="auto">
              <a:xfrm>
                <a:off x="7579432" y="3344896"/>
                <a:ext cx="263824" cy="93677"/>
              </a:xfrm>
              <a:custGeom>
                <a:avLst/>
                <a:gdLst>
                  <a:gd name="T0" fmla="*/ 0 w 176"/>
                  <a:gd name="T1" fmla="*/ 2147483647 h 55"/>
                  <a:gd name="T2" fmla="*/ 2147483647 w 176"/>
                  <a:gd name="T3" fmla="*/ 2147483647 h 55"/>
                  <a:gd name="T4" fmla="*/ 2147483647 w 176"/>
                  <a:gd name="T5" fmla="*/ 0 h 55"/>
                  <a:gd name="T6" fmla="*/ 2147483647 w 176"/>
                  <a:gd name="T7" fmla="*/ 2147483647 h 55"/>
                  <a:gd name="T8" fmla="*/ 2147483647 w 176"/>
                  <a:gd name="T9" fmla="*/ 2147483647 h 55"/>
                  <a:gd name="T10" fmla="*/ 2147483647 w 176"/>
                  <a:gd name="T11" fmla="*/ 2147483647 h 55"/>
                  <a:gd name="T12" fmla="*/ 2147483647 w 176"/>
                  <a:gd name="T13" fmla="*/ 2147483647 h 55"/>
                  <a:gd name="T14" fmla="*/ 2147483647 w 176"/>
                  <a:gd name="T15" fmla="*/ 2147483647 h 55"/>
                  <a:gd name="T16" fmla="*/ 2147483647 w 176"/>
                  <a:gd name="T17" fmla="*/ 2147483647 h 55"/>
                  <a:gd name="T18" fmla="*/ 0 w 176"/>
                  <a:gd name="T19" fmla="*/ 2147483647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6"/>
                  <a:gd name="T31" fmla="*/ 0 h 55"/>
                  <a:gd name="T32" fmla="*/ 176 w 176"/>
                  <a:gd name="T33" fmla="*/ 55 h 5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6" h="55">
                    <a:moveTo>
                      <a:pt x="0" y="21"/>
                    </a:moveTo>
                    <a:lnTo>
                      <a:pt x="24" y="2"/>
                    </a:lnTo>
                    <a:lnTo>
                      <a:pt x="68" y="0"/>
                    </a:lnTo>
                    <a:lnTo>
                      <a:pt x="175" y="45"/>
                    </a:lnTo>
                    <a:lnTo>
                      <a:pt x="118" y="54"/>
                    </a:lnTo>
                    <a:lnTo>
                      <a:pt x="127" y="44"/>
                    </a:lnTo>
                    <a:lnTo>
                      <a:pt x="100" y="27"/>
                    </a:lnTo>
                    <a:lnTo>
                      <a:pt x="48" y="16"/>
                    </a:lnTo>
                    <a:lnTo>
                      <a:pt x="51" y="8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4" name="Freeform 792"/>
              <p:cNvSpPr>
                <a:spLocks/>
              </p:cNvSpPr>
              <p:nvPr/>
            </p:nvSpPr>
            <p:spPr bwMode="auto">
              <a:xfrm>
                <a:off x="7896786" y="3436660"/>
                <a:ext cx="86029" cy="55442"/>
              </a:xfrm>
              <a:custGeom>
                <a:avLst/>
                <a:gdLst>
                  <a:gd name="T0" fmla="*/ 0 w 57"/>
                  <a:gd name="T1" fmla="*/ 0 h 32"/>
                  <a:gd name="T2" fmla="*/ 0 w 57"/>
                  <a:gd name="T3" fmla="*/ 2147483647 h 32"/>
                  <a:gd name="T4" fmla="*/ 2147483647 w 57"/>
                  <a:gd name="T5" fmla="*/ 2147483647 h 32"/>
                  <a:gd name="T6" fmla="*/ 2147483647 w 57"/>
                  <a:gd name="T7" fmla="*/ 2147483647 h 32"/>
                  <a:gd name="T8" fmla="*/ 0 w 57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32"/>
                  <a:gd name="T17" fmla="*/ 57 w 57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32">
                    <a:moveTo>
                      <a:pt x="0" y="0"/>
                    </a:moveTo>
                    <a:lnTo>
                      <a:pt x="0" y="31"/>
                    </a:lnTo>
                    <a:lnTo>
                      <a:pt x="56" y="21"/>
                    </a:lnTo>
                    <a:lnTo>
                      <a:pt x="31" y="4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5" name="Freeform 793"/>
              <p:cNvSpPr>
                <a:spLocks/>
              </p:cNvSpPr>
              <p:nvPr/>
            </p:nvSpPr>
            <p:spPr bwMode="auto">
              <a:xfrm>
                <a:off x="7680756" y="3954749"/>
                <a:ext cx="135736" cy="172059"/>
              </a:xfrm>
              <a:custGeom>
                <a:avLst/>
                <a:gdLst>
                  <a:gd name="T0" fmla="*/ 0 w 91"/>
                  <a:gd name="T1" fmla="*/ 2147483647 h 102"/>
                  <a:gd name="T2" fmla="*/ 0 w 91"/>
                  <a:gd name="T3" fmla="*/ 2147483647 h 102"/>
                  <a:gd name="T4" fmla="*/ 2147483647 w 91"/>
                  <a:gd name="T5" fmla="*/ 2147483647 h 102"/>
                  <a:gd name="T6" fmla="*/ 2147483647 w 91"/>
                  <a:gd name="T7" fmla="*/ 2147483647 h 102"/>
                  <a:gd name="T8" fmla="*/ 2147483647 w 91"/>
                  <a:gd name="T9" fmla="*/ 2147483647 h 102"/>
                  <a:gd name="T10" fmla="*/ 2147483647 w 91"/>
                  <a:gd name="T11" fmla="*/ 2147483647 h 102"/>
                  <a:gd name="T12" fmla="*/ 2147483647 w 91"/>
                  <a:gd name="T13" fmla="*/ 2147483647 h 102"/>
                  <a:gd name="T14" fmla="*/ 2147483647 w 91"/>
                  <a:gd name="T15" fmla="*/ 2147483647 h 102"/>
                  <a:gd name="T16" fmla="*/ 2147483647 w 91"/>
                  <a:gd name="T17" fmla="*/ 2147483647 h 102"/>
                  <a:gd name="T18" fmla="*/ 2147483647 w 91"/>
                  <a:gd name="T19" fmla="*/ 2147483647 h 102"/>
                  <a:gd name="T20" fmla="*/ 2147483647 w 91"/>
                  <a:gd name="T21" fmla="*/ 0 h 102"/>
                  <a:gd name="T22" fmla="*/ 2147483647 w 91"/>
                  <a:gd name="T23" fmla="*/ 2147483647 h 102"/>
                  <a:gd name="T24" fmla="*/ 0 w 91"/>
                  <a:gd name="T25" fmla="*/ 2147483647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1"/>
                  <a:gd name="T40" fmla="*/ 0 h 102"/>
                  <a:gd name="T41" fmla="*/ 91 w 91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1" h="102">
                    <a:moveTo>
                      <a:pt x="0" y="39"/>
                    </a:moveTo>
                    <a:lnTo>
                      <a:pt x="0" y="59"/>
                    </a:lnTo>
                    <a:lnTo>
                      <a:pt x="16" y="63"/>
                    </a:lnTo>
                    <a:lnTo>
                      <a:pt x="8" y="79"/>
                    </a:lnTo>
                    <a:lnTo>
                      <a:pt x="5" y="96"/>
                    </a:lnTo>
                    <a:lnTo>
                      <a:pt x="26" y="101"/>
                    </a:lnTo>
                    <a:lnTo>
                      <a:pt x="44" y="72"/>
                    </a:lnTo>
                    <a:lnTo>
                      <a:pt x="81" y="51"/>
                    </a:lnTo>
                    <a:lnTo>
                      <a:pt x="90" y="24"/>
                    </a:lnTo>
                    <a:lnTo>
                      <a:pt x="55" y="20"/>
                    </a:lnTo>
                    <a:lnTo>
                      <a:pt x="32" y="0"/>
                    </a:lnTo>
                    <a:lnTo>
                      <a:pt x="10" y="10"/>
                    </a:lnTo>
                    <a:lnTo>
                      <a:pt x="0" y="3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6" name="Freeform 794"/>
              <p:cNvSpPr>
                <a:spLocks/>
              </p:cNvSpPr>
              <p:nvPr/>
            </p:nvSpPr>
            <p:spPr bwMode="auto">
              <a:xfrm>
                <a:off x="7453254" y="3591514"/>
                <a:ext cx="61176" cy="40146"/>
              </a:xfrm>
              <a:custGeom>
                <a:avLst/>
                <a:gdLst>
                  <a:gd name="T0" fmla="*/ 0 w 39"/>
                  <a:gd name="T1" fmla="*/ 2147483647 h 23"/>
                  <a:gd name="T2" fmla="*/ 2147483647 w 39"/>
                  <a:gd name="T3" fmla="*/ 0 h 23"/>
                  <a:gd name="T4" fmla="*/ 2147483647 w 39"/>
                  <a:gd name="T5" fmla="*/ 2147483647 h 23"/>
                  <a:gd name="T6" fmla="*/ 0 w 39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23"/>
                  <a:gd name="T14" fmla="*/ 39 w 3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23">
                    <a:moveTo>
                      <a:pt x="0" y="16"/>
                    </a:moveTo>
                    <a:lnTo>
                      <a:pt x="10" y="0"/>
                    </a:lnTo>
                    <a:lnTo>
                      <a:pt x="38" y="22"/>
                    </a:lnTo>
                    <a:lnTo>
                      <a:pt x="0" y="1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7" name="Freeform 800"/>
              <p:cNvSpPr>
                <a:spLocks/>
              </p:cNvSpPr>
              <p:nvPr/>
            </p:nvSpPr>
            <p:spPr bwMode="auto">
              <a:xfrm>
                <a:off x="8325021" y="3838132"/>
                <a:ext cx="70735" cy="95589"/>
              </a:xfrm>
              <a:custGeom>
                <a:avLst/>
                <a:gdLst>
                  <a:gd name="T0" fmla="*/ 0 w 48"/>
                  <a:gd name="T1" fmla="*/ 2147483647 h 56"/>
                  <a:gd name="T2" fmla="*/ 2147483647 w 48"/>
                  <a:gd name="T3" fmla="*/ 0 h 56"/>
                  <a:gd name="T4" fmla="*/ 2147483647 w 48"/>
                  <a:gd name="T5" fmla="*/ 2147483647 h 56"/>
                  <a:gd name="T6" fmla="*/ 2147483647 w 48"/>
                  <a:gd name="T7" fmla="*/ 2147483647 h 56"/>
                  <a:gd name="T8" fmla="*/ 0 w 48"/>
                  <a:gd name="T9" fmla="*/ 2147483647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56"/>
                  <a:gd name="T17" fmla="*/ 48 w 4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56">
                    <a:moveTo>
                      <a:pt x="0" y="53"/>
                    </a:moveTo>
                    <a:lnTo>
                      <a:pt x="6" y="0"/>
                    </a:lnTo>
                    <a:lnTo>
                      <a:pt x="47" y="24"/>
                    </a:lnTo>
                    <a:lnTo>
                      <a:pt x="22" y="55"/>
                    </a:lnTo>
                    <a:lnTo>
                      <a:pt x="0" y="5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8" name="Freeform 805"/>
              <p:cNvSpPr>
                <a:spLocks/>
              </p:cNvSpPr>
              <p:nvPr/>
            </p:nvSpPr>
            <p:spPr bwMode="auto">
              <a:xfrm>
                <a:off x="7399725" y="3492101"/>
                <a:ext cx="99413" cy="122353"/>
              </a:xfrm>
              <a:custGeom>
                <a:avLst/>
                <a:gdLst>
                  <a:gd name="T0" fmla="*/ 0 w 66"/>
                  <a:gd name="T1" fmla="*/ 2147483647 h 71"/>
                  <a:gd name="T2" fmla="*/ 2147483647 w 66"/>
                  <a:gd name="T3" fmla="*/ 2147483647 h 71"/>
                  <a:gd name="T4" fmla="*/ 2147483647 w 66"/>
                  <a:gd name="T5" fmla="*/ 2147483647 h 71"/>
                  <a:gd name="T6" fmla="*/ 2147483647 w 66"/>
                  <a:gd name="T7" fmla="*/ 2147483647 h 71"/>
                  <a:gd name="T8" fmla="*/ 2147483647 w 66"/>
                  <a:gd name="T9" fmla="*/ 0 h 71"/>
                  <a:gd name="T10" fmla="*/ 2147483647 w 66"/>
                  <a:gd name="T11" fmla="*/ 2147483647 h 71"/>
                  <a:gd name="T12" fmla="*/ 2147483647 w 66"/>
                  <a:gd name="T13" fmla="*/ 2147483647 h 71"/>
                  <a:gd name="T14" fmla="*/ 2147483647 w 66"/>
                  <a:gd name="T15" fmla="*/ 2147483647 h 71"/>
                  <a:gd name="T16" fmla="*/ 2147483647 w 66"/>
                  <a:gd name="T17" fmla="*/ 2147483647 h 71"/>
                  <a:gd name="T18" fmla="*/ 0 w 66"/>
                  <a:gd name="T19" fmla="*/ 2147483647 h 7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"/>
                  <a:gd name="T31" fmla="*/ 0 h 71"/>
                  <a:gd name="T32" fmla="*/ 66 w 66"/>
                  <a:gd name="T33" fmla="*/ 71 h 7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" h="71">
                    <a:moveTo>
                      <a:pt x="0" y="56"/>
                    </a:moveTo>
                    <a:lnTo>
                      <a:pt x="13" y="30"/>
                    </a:lnTo>
                    <a:lnTo>
                      <a:pt x="29" y="30"/>
                    </a:lnTo>
                    <a:lnTo>
                      <a:pt x="12" y="9"/>
                    </a:lnTo>
                    <a:lnTo>
                      <a:pt x="50" y="0"/>
                    </a:lnTo>
                    <a:lnTo>
                      <a:pt x="55" y="33"/>
                    </a:lnTo>
                    <a:lnTo>
                      <a:pt x="65" y="36"/>
                    </a:lnTo>
                    <a:lnTo>
                      <a:pt x="47" y="57"/>
                    </a:lnTo>
                    <a:lnTo>
                      <a:pt x="36" y="70"/>
                    </a:lnTo>
                    <a:lnTo>
                      <a:pt x="0" y="5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9" name="Freeform 806"/>
              <p:cNvSpPr>
                <a:spLocks/>
              </p:cNvSpPr>
              <p:nvPr/>
            </p:nvSpPr>
            <p:spPr bwMode="auto">
              <a:xfrm>
                <a:off x="8158697" y="3761660"/>
                <a:ext cx="116620" cy="193089"/>
              </a:xfrm>
              <a:custGeom>
                <a:avLst/>
                <a:gdLst>
                  <a:gd name="T0" fmla="*/ 0 w 79"/>
                  <a:gd name="T1" fmla="*/ 2147483647 h 112"/>
                  <a:gd name="T2" fmla="*/ 2147483647 w 79"/>
                  <a:gd name="T3" fmla="*/ 2147483647 h 112"/>
                  <a:gd name="T4" fmla="*/ 2147483647 w 79"/>
                  <a:gd name="T5" fmla="*/ 2147483647 h 112"/>
                  <a:gd name="T6" fmla="*/ 2147483647 w 79"/>
                  <a:gd name="T7" fmla="*/ 2147483647 h 112"/>
                  <a:gd name="T8" fmla="*/ 2147483647 w 79"/>
                  <a:gd name="T9" fmla="*/ 2147483647 h 112"/>
                  <a:gd name="T10" fmla="*/ 2147483647 w 79"/>
                  <a:gd name="T11" fmla="*/ 2147483647 h 112"/>
                  <a:gd name="T12" fmla="*/ 2147483647 w 79"/>
                  <a:gd name="T13" fmla="*/ 2147483647 h 112"/>
                  <a:gd name="T14" fmla="*/ 2147483647 w 79"/>
                  <a:gd name="T15" fmla="*/ 2147483647 h 112"/>
                  <a:gd name="T16" fmla="*/ 2147483647 w 79"/>
                  <a:gd name="T17" fmla="*/ 0 h 112"/>
                  <a:gd name="T18" fmla="*/ 2147483647 w 79"/>
                  <a:gd name="T19" fmla="*/ 2147483647 h 112"/>
                  <a:gd name="T20" fmla="*/ 2147483647 w 79"/>
                  <a:gd name="T21" fmla="*/ 2147483647 h 112"/>
                  <a:gd name="T22" fmla="*/ 0 w 79"/>
                  <a:gd name="T23" fmla="*/ 2147483647 h 1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112"/>
                  <a:gd name="T38" fmla="*/ 79 w 79"/>
                  <a:gd name="T39" fmla="*/ 112 h 11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112">
                    <a:moveTo>
                      <a:pt x="0" y="36"/>
                    </a:moveTo>
                    <a:lnTo>
                      <a:pt x="10" y="51"/>
                    </a:lnTo>
                    <a:lnTo>
                      <a:pt x="25" y="63"/>
                    </a:lnTo>
                    <a:lnTo>
                      <a:pt x="22" y="94"/>
                    </a:lnTo>
                    <a:lnTo>
                      <a:pt x="30" y="111"/>
                    </a:lnTo>
                    <a:lnTo>
                      <a:pt x="78" y="104"/>
                    </a:lnTo>
                    <a:lnTo>
                      <a:pt x="51" y="70"/>
                    </a:lnTo>
                    <a:lnTo>
                      <a:pt x="69" y="40"/>
                    </a:lnTo>
                    <a:lnTo>
                      <a:pt x="22" y="0"/>
                    </a:lnTo>
                    <a:lnTo>
                      <a:pt x="8" y="12"/>
                    </a:lnTo>
                    <a:lnTo>
                      <a:pt x="13" y="23"/>
                    </a:lnTo>
                    <a:lnTo>
                      <a:pt x="0" y="3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0" name="Freeform 807"/>
              <p:cNvSpPr>
                <a:spLocks/>
              </p:cNvSpPr>
              <p:nvPr/>
            </p:nvSpPr>
            <p:spPr bwMode="auto">
              <a:xfrm>
                <a:off x="7837519" y="3436660"/>
                <a:ext cx="61176" cy="55442"/>
              </a:xfrm>
              <a:custGeom>
                <a:avLst/>
                <a:gdLst>
                  <a:gd name="T0" fmla="*/ 0 w 43"/>
                  <a:gd name="T1" fmla="*/ 2147483647 h 32"/>
                  <a:gd name="T2" fmla="*/ 2147483647 w 43"/>
                  <a:gd name="T3" fmla="*/ 2147483647 h 32"/>
                  <a:gd name="T4" fmla="*/ 2147483647 w 43"/>
                  <a:gd name="T5" fmla="*/ 2147483647 h 32"/>
                  <a:gd name="T6" fmla="*/ 2147483647 w 43"/>
                  <a:gd name="T7" fmla="*/ 0 h 32"/>
                  <a:gd name="T8" fmla="*/ 2147483647 w 43"/>
                  <a:gd name="T9" fmla="*/ 2147483647 h 32"/>
                  <a:gd name="T10" fmla="*/ 0 w 43"/>
                  <a:gd name="T11" fmla="*/ 2147483647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"/>
                  <a:gd name="T19" fmla="*/ 0 h 32"/>
                  <a:gd name="T20" fmla="*/ 43 w 43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" h="32">
                    <a:moveTo>
                      <a:pt x="0" y="22"/>
                    </a:moveTo>
                    <a:lnTo>
                      <a:pt x="32" y="22"/>
                    </a:lnTo>
                    <a:lnTo>
                      <a:pt x="16" y="2"/>
                    </a:lnTo>
                    <a:lnTo>
                      <a:pt x="42" y="0"/>
                    </a:lnTo>
                    <a:lnTo>
                      <a:pt x="42" y="31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1" name="Freeform 808"/>
              <p:cNvSpPr>
                <a:spLocks/>
              </p:cNvSpPr>
              <p:nvPr/>
            </p:nvSpPr>
            <p:spPr bwMode="auto">
              <a:xfrm>
                <a:off x="7472373" y="3551367"/>
                <a:ext cx="149118" cy="82207"/>
              </a:xfrm>
              <a:custGeom>
                <a:avLst/>
                <a:gdLst>
                  <a:gd name="T0" fmla="*/ 0 w 100"/>
                  <a:gd name="T1" fmla="*/ 2147483647 h 49"/>
                  <a:gd name="T2" fmla="*/ 2147483647 w 100"/>
                  <a:gd name="T3" fmla="*/ 2147483647 h 49"/>
                  <a:gd name="T4" fmla="*/ 2147483647 w 100"/>
                  <a:gd name="T5" fmla="*/ 0 h 49"/>
                  <a:gd name="T6" fmla="*/ 2147483647 w 100"/>
                  <a:gd name="T7" fmla="*/ 2147483647 h 49"/>
                  <a:gd name="T8" fmla="*/ 2147483647 w 100"/>
                  <a:gd name="T9" fmla="*/ 2147483647 h 49"/>
                  <a:gd name="T10" fmla="*/ 2147483647 w 100"/>
                  <a:gd name="T11" fmla="*/ 2147483647 h 49"/>
                  <a:gd name="T12" fmla="*/ 2147483647 w 100"/>
                  <a:gd name="T13" fmla="*/ 2147483647 h 49"/>
                  <a:gd name="T14" fmla="*/ 0 w 100"/>
                  <a:gd name="T15" fmla="*/ 2147483647 h 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0"/>
                  <a:gd name="T25" fmla="*/ 0 h 49"/>
                  <a:gd name="T26" fmla="*/ 100 w 100"/>
                  <a:gd name="T27" fmla="*/ 49 h 4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0" h="49">
                    <a:moveTo>
                      <a:pt x="0" y="24"/>
                    </a:moveTo>
                    <a:lnTo>
                      <a:pt x="17" y="2"/>
                    </a:lnTo>
                    <a:lnTo>
                      <a:pt x="70" y="0"/>
                    </a:lnTo>
                    <a:lnTo>
                      <a:pt x="99" y="14"/>
                    </a:lnTo>
                    <a:lnTo>
                      <a:pt x="75" y="17"/>
                    </a:lnTo>
                    <a:lnTo>
                      <a:pt x="33" y="48"/>
                    </a:lnTo>
                    <a:lnTo>
                      <a:pt x="27" y="40"/>
                    </a:lnTo>
                    <a:lnTo>
                      <a:pt x="0" y="2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2" name="Freeform 844"/>
              <p:cNvSpPr>
                <a:spLocks/>
              </p:cNvSpPr>
              <p:nvPr/>
            </p:nvSpPr>
            <p:spPr bwMode="auto">
              <a:xfrm>
                <a:off x="7523991" y="3574308"/>
                <a:ext cx="97500" cy="118530"/>
              </a:xfrm>
              <a:custGeom>
                <a:avLst/>
                <a:gdLst>
                  <a:gd name="T0" fmla="*/ 0 w 66"/>
                  <a:gd name="T1" fmla="*/ 2147483647 h 68"/>
                  <a:gd name="T2" fmla="*/ 2147483647 w 66"/>
                  <a:gd name="T3" fmla="*/ 2147483647 h 68"/>
                  <a:gd name="T4" fmla="*/ 2147483647 w 66"/>
                  <a:gd name="T5" fmla="*/ 2147483647 h 68"/>
                  <a:gd name="T6" fmla="*/ 2147483647 w 66"/>
                  <a:gd name="T7" fmla="*/ 0 h 68"/>
                  <a:gd name="T8" fmla="*/ 2147483647 w 66"/>
                  <a:gd name="T9" fmla="*/ 2147483647 h 68"/>
                  <a:gd name="T10" fmla="*/ 0 w 66"/>
                  <a:gd name="T11" fmla="*/ 2147483647 h 6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6"/>
                  <a:gd name="T19" fmla="*/ 0 h 68"/>
                  <a:gd name="T20" fmla="*/ 66 w 66"/>
                  <a:gd name="T21" fmla="*/ 68 h 6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6" h="68">
                    <a:moveTo>
                      <a:pt x="0" y="33"/>
                    </a:moveTo>
                    <a:lnTo>
                      <a:pt x="25" y="65"/>
                    </a:lnTo>
                    <a:lnTo>
                      <a:pt x="59" y="67"/>
                    </a:lnTo>
                    <a:lnTo>
                      <a:pt x="65" y="0"/>
                    </a:lnTo>
                    <a:lnTo>
                      <a:pt x="41" y="2"/>
                    </a:lnTo>
                    <a:lnTo>
                      <a:pt x="0" y="3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3" name="Freeform 847"/>
              <p:cNvSpPr>
                <a:spLocks/>
              </p:cNvSpPr>
              <p:nvPr/>
            </p:nvSpPr>
            <p:spPr bwMode="auto">
              <a:xfrm>
                <a:off x="7625316" y="3723426"/>
                <a:ext cx="139558" cy="74559"/>
              </a:xfrm>
              <a:custGeom>
                <a:avLst/>
                <a:gdLst>
                  <a:gd name="T0" fmla="*/ 0 w 93"/>
                  <a:gd name="T1" fmla="*/ 2147483647 h 42"/>
                  <a:gd name="T2" fmla="*/ 2147483647 w 93"/>
                  <a:gd name="T3" fmla="*/ 0 h 42"/>
                  <a:gd name="T4" fmla="*/ 2147483647 w 93"/>
                  <a:gd name="T5" fmla="*/ 2147483647 h 42"/>
                  <a:gd name="T6" fmla="*/ 2147483647 w 93"/>
                  <a:gd name="T7" fmla="*/ 0 h 42"/>
                  <a:gd name="T8" fmla="*/ 2147483647 w 93"/>
                  <a:gd name="T9" fmla="*/ 2147483647 h 42"/>
                  <a:gd name="T10" fmla="*/ 2147483647 w 93"/>
                  <a:gd name="T11" fmla="*/ 2147483647 h 42"/>
                  <a:gd name="T12" fmla="*/ 2147483647 w 93"/>
                  <a:gd name="T13" fmla="*/ 2147483647 h 42"/>
                  <a:gd name="T14" fmla="*/ 2147483647 w 93"/>
                  <a:gd name="T15" fmla="*/ 2147483647 h 42"/>
                  <a:gd name="T16" fmla="*/ 2147483647 w 93"/>
                  <a:gd name="T17" fmla="*/ 2147483647 h 42"/>
                  <a:gd name="T18" fmla="*/ 2147483647 w 93"/>
                  <a:gd name="T19" fmla="*/ 2147483647 h 42"/>
                  <a:gd name="T20" fmla="*/ 2147483647 w 93"/>
                  <a:gd name="T21" fmla="*/ 2147483647 h 42"/>
                  <a:gd name="T22" fmla="*/ 0 w 93"/>
                  <a:gd name="T23" fmla="*/ 2147483647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3"/>
                  <a:gd name="T37" fmla="*/ 0 h 42"/>
                  <a:gd name="T38" fmla="*/ 93 w 93"/>
                  <a:gd name="T39" fmla="*/ 42 h 4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3" h="42">
                    <a:moveTo>
                      <a:pt x="0" y="21"/>
                    </a:moveTo>
                    <a:lnTo>
                      <a:pt x="6" y="0"/>
                    </a:lnTo>
                    <a:lnTo>
                      <a:pt x="27" y="13"/>
                    </a:lnTo>
                    <a:lnTo>
                      <a:pt x="62" y="0"/>
                    </a:lnTo>
                    <a:lnTo>
                      <a:pt x="92" y="16"/>
                    </a:lnTo>
                    <a:lnTo>
                      <a:pt x="83" y="39"/>
                    </a:lnTo>
                    <a:lnTo>
                      <a:pt x="81" y="20"/>
                    </a:lnTo>
                    <a:lnTo>
                      <a:pt x="62" y="12"/>
                    </a:lnTo>
                    <a:lnTo>
                      <a:pt x="43" y="24"/>
                    </a:lnTo>
                    <a:lnTo>
                      <a:pt x="47" y="35"/>
                    </a:lnTo>
                    <a:lnTo>
                      <a:pt x="39" y="41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4" name="Freeform 851"/>
              <p:cNvSpPr>
                <a:spLocks/>
              </p:cNvSpPr>
              <p:nvPr/>
            </p:nvSpPr>
            <p:spPr bwMode="auto">
              <a:xfrm>
                <a:off x="8124284" y="4526368"/>
                <a:ext cx="200736" cy="235148"/>
              </a:xfrm>
              <a:custGeom>
                <a:avLst/>
                <a:gdLst>
                  <a:gd name="T0" fmla="*/ 0 w 134"/>
                  <a:gd name="T1" fmla="*/ 2147483647 h 139"/>
                  <a:gd name="T2" fmla="*/ 2147483647 w 134"/>
                  <a:gd name="T3" fmla="*/ 2147483647 h 139"/>
                  <a:gd name="T4" fmla="*/ 2147483647 w 134"/>
                  <a:gd name="T5" fmla="*/ 0 h 139"/>
                  <a:gd name="T6" fmla="*/ 2147483647 w 134"/>
                  <a:gd name="T7" fmla="*/ 2147483647 h 139"/>
                  <a:gd name="T8" fmla="*/ 2147483647 w 134"/>
                  <a:gd name="T9" fmla="*/ 2147483647 h 139"/>
                  <a:gd name="T10" fmla="*/ 2147483647 w 134"/>
                  <a:gd name="T11" fmla="*/ 2147483647 h 139"/>
                  <a:gd name="T12" fmla="*/ 2147483647 w 134"/>
                  <a:gd name="T13" fmla="*/ 2147483647 h 139"/>
                  <a:gd name="T14" fmla="*/ 2147483647 w 134"/>
                  <a:gd name="T15" fmla="*/ 2147483647 h 139"/>
                  <a:gd name="T16" fmla="*/ 2147483647 w 134"/>
                  <a:gd name="T17" fmla="*/ 2147483647 h 139"/>
                  <a:gd name="T18" fmla="*/ 2147483647 w 134"/>
                  <a:gd name="T19" fmla="*/ 2147483647 h 139"/>
                  <a:gd name="T20" fmla="*/ 2147483647 w 134"/>
                  <a:gd name="T21" fmla="*/ 2147483647 h 139"/>
                  <a:gd name="T22" fmla="*/ 2147483647 w 134"/>
                  <a:gd name="T23" fmla="*/ 2147483647 h 139"/>
                  <a:gd name="T24" fmla="*/ 0 w 134"/>
                  <a:gd name="T25" fmla="*/ 2147483647 h 13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4"/>
                  <a:gd name="T40" fmla="*/ 0 h 139"/>
                  <a:gd name="T41" fmla="*/ 134 w 134"/>
                  <a:gd name="T42" fmla="*/ 139 h 13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4" h="139">
                    <a:moveTo>
                      <a:pt x="0" y="51"/>
                    </a:moveTo>
                    <a:lnTo>
                      <a:pt x="9" y="8"/>
                    </a:lnTo>
                    <a:lnTo>
                      <a:pt x="57" y="0"/>
                    </a:lnTo>
                    <a:lnTo>
                      <a:pt x="73" y="14"/>
                    </a:lnTo>
                    <a:lnTo>
                      <a:pt x="77" y="47"/>
                    </a:lnTo>
                    <a:lnTo>
                      <a:pt x="111" y="52"/>
                    </a:lnTo>
                    <a:lnTo>
                      <a:pt x="116" y="75"/>
                    </a:lnTo>
                    <a:lnTo>
                      <a:pt x="133" y="79"/>
                    </a:lnTo>
                    <a:lnTo>
                      <a:pt x="130" y="108"/>
                    </a:lnTo>
                    <a:lnTo>
                      <a:pt x="114" y="138"/>
                    </a:lnTo>
                    <a:lnTo>
                      <a:pt x="69" y="136"/>
                    </a:lnTo>
                    <a:lnTo>
                      <a:pt x="78" y="102"/>
                    </a:lnTo>
                    <a:lnTo>
                      <a:pt x="0" y="5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5" name="Freeform 852"/>
              <p:cNvSpPr>
                <a:spLocks/>
              </p:cNvSpPr>
              <p:nvPr/>
            </p:nvSpPr>
            <p:spPr bwMode="auto">
              <a:xfrm>
                <a:off x="7667373" y="3994896"/>
                <a:ext cx="307793" cy="502795"/>
              </a:xfrm>
              <a:custGeom>
                <a:avLst/>
                <a:gdLst>
                  <a:gd name="T0" fmla="*/ 0 w 206"/>
                  <a:gd name="T1" fmla="*/ 2147483647 h 295"/>
                  <a:gd name="T2" fmla="*/ 2147483647 w 206"/>
                  <a:gd name="T3" fmla="*/ 2147483647 h 295"/>
                  <a:gd name="T4" fmla="*/ 2147483647 w 206"/>
                  <a:gd name="T5" fmla="*/ 2147483647 h 295"/>
                  <a:gd name="T6" fmla="*/ 2147483647 w 206"/>
                  <a:gd name="T7" fmla="*/ 2147483647 h 295"/>
                  <a:gd name="T8" fmla="*/ 2147483647 w 206"/>
                  <a:gd name="T9" fmla="*/ 2147483647 h 295"/>
                  <a:gd name="T10" fmla="*/ 2147483647 w 206"/>
                  <a:gd name="T11" fmla="*/ 2147483647 h 295"/>
                  <a:gd name="T12" fmla="*/ 2147483647 w 206"/>
                  <a:gd name="T13" fmla="*/ 2147483647 h 295"/>
                  <a:gd name="T14" fmla="*/ 2147483647 w 206"/>
                  <a:gd name="T15" fmla="*/ 2147483647 h 295"/>
                  <a:gd name="T16" fmla="*/ 2147483647 w 206"/>
                  <a:gd name="T17" fmla="*/ 2147483647 h 295"/>
                  <a:gd name="T18" fmla="*/ 2147483647 w 206"/>
                  <a:gd name="T19" fmla="*/ 2147483647 h 295"/>
                  <a:gd name="T20" fmla="*/ 2147483647 w 206"/>
                  <a:gd name="T21" fmla="*/ 2147483647 h 295"/>
                  <a:gd name="T22" fmla="*/ 2147483647 w 206"/>
                  <a:gd name="T23" fmla="*/ 2147483647 h 295"/>
                  <a:gd name="T24" fmla="*/ 2147483647 w 206"/>
                  <a:gd name="T25" fmla="*/ 2147483647 h 295"/>
                  <a:gd name="T26" fmla="*/ 2147483647 w 206"/>
                  <a:gd name="T27" fmla="*/ 2147483647 h 295"/>
                  <a:gd name="T28" fmla="*/ 2147483647 w 206"/>
                  <a:gd name="T29" fmla="*/ 2147483647 h 295"/>
                  <a:gd name="T30" fmla="*/ 2147483647 w 206"/>
                  <a:gd name="T31" fmla="*/ 2147483647 h 295"/>
                  <a:gd name="T32" fmla="*/ 2147483647 w 206"/>
                  <a:gd name="T33" fmla="*/ 2147483647 h 295"/>
                  <a:gd name="T34" fmla="*/ 2147483647 w 206"/>
                  <a:gd name="T35" fmla="*/ 2147483647 h 295"/>
                  <a:gd name="T36" fmla="*/ 2147483647 w 206"/>
                  <a:gd name="T37" fmla="*/ 2147483647 h 295"/>
                  <a:gd name="T38" fmla="*/ 2147483647 w 206"/>
                  <a:gd name="T39" fmla="*/ 2147483647 h 295"/>
                  <a:gd name="T40" fmla="*/ 2147483647 w 206"/>
                  <a:gd name="T41" fmla="*/ 2147483647 h 295"/>
                  <a:gd name="T42" fmla="*/ 2147483647 w 206"/>
                  <a:gd name="T43" fmla="*/ 0 h 295"/>
                  <a:gd name="T44" fmla="*/ 2147483647 w 206"/>
                  <a:gd name="T45" fmla="*/ 2147483647 h 295"/>
                  <a:gd name="T46" fmla="*/ 2147483647 w 206"/>
                  <a:gd name="T47" fmla="*/ 2147483647 h 295"/>
                  <a:gd name="T48" fmla="*/ 2147483647 w 206"/>
                  <a:gd name="T49" fmla="*/ 2147483647 h 295"/>
                  <a:gd name="T50" fmla="*/ 2147483647 w 206"/>
                  <a:gd name="T51" fmla="*/ 2147483647 h 295"/>
                  <a:gd name="T52" fmla="*/ 2147483647 w 206"/>
                  <a:gd name="T53" fmla="*/ 2147483647 h 295"/>
                  <a:gd name="T54" fmla="*/ 0 w 206"/>
                  <a:gd name="T55" fmla="*/ 2147483647 h 29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206"/>
                  <a:gd name="T85" fmla="*/ 0 h 295"/>
                  <a:gd name="T86" fmla="*/ 206 w 206"/>
                  <a:gd name="T87" fmla="*/ 295 h 29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206" h="295">
                    <a:moveTo>
                      <a:pt x="0" y="68"/>
                    </a:moveTo>
                    <a:lnTo>
                      <a:pt x="4" y="93"/>
                    </a:lnTo>
                    <a:lnTo>
                      <a:pt x="41" y="133"/>
                    </a:lnTo>
                    <a:lnTo>
                      <a:pt x="82" y="229"/>
                    </a:lnTo>
                    <a:lnTo>
                      <a:pt x="175" y="294"/>
                    </a:lnTo>
                    <a:lnTo>
                      <a:pt x="191" y="281"/>
                    </a:lnTo>
                    <a:lnTo>
                      <a:pt x="199" y="261"/>
                    </a:lnTo>
                    <a:lnTo>
                      <a:pt x="186" y="254"/>
                    </a:lnTo>
                    <a:lnTo>
                      <a:pt x="194" y="249"/>
                    </a:lnTo>
                    <a:lnTo>
                      <a:pt x="205" y="198"/>
                    </a:lnTo>
                    <a:lnTo>
                      <a:pt x="190" y="175"/>
                    </a:lnTo>
                    <a:lnTo>
                      <a:pt x="176" y="175"/>
                    </a:lnTo>
                    <a:lnTo>
                      <a:pt x="176" y="148"/>
                    </a:lnTo>
                    <a:lnTo>
                      <a:pt x="159" y="160"/>
                    </a:lnTo>
                    <a:lnTo>
                      <a:pt x="136" y="149"/>
                    </a:lnTo>
                    <a:lnTo>
                      <a:pt x="122" y="120"/>
                    </a:lnTo>
                    <a:lnTo>
                      <a:pt x="145" y="82"/>
                    </a:lnTo>
                    <a:lnTo>
                      <a:pt x="186" y="66"/>
                    </a:lnTo>
                    <a:lnTo>
                      <a:pt x="175" y="59"/>
                    </a:lnTo>
                    <a:lnTo>
                      <a:pt x="182" y="39"/>
                    </a:lnTo>
                    <a:lnTo>
                      <a:pt x="134" y="36"/>
                    </a:lnTo>
                    <a:lnTo>
                      <a:pt x="99" y="0"/>
                    </a:lnTo>
                    <a:lnTo>
                      <a:pt x="91" y="26"/>
                    </a:lnTo>
                    <a:lnTo>
                      <a:pt x="53" y="48"/>
                    </a:lnTo>
                    <a:lnTo>
                      <a:pt x="36" y="76"/>
                    </a:lnTo>
                    <a:lnTo>
                      <a:pt x="14" y="72"/>
                    </a:lnTo>
                    <a:lnTo>
                      <a:pt x="17" y="55"/>
                    </a:lnTo>
                    <a:lnTo>
                      <a:pt x="0" y="6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6" name="Freeform 878"/>
              <p:cNvSpPr>
                <a:spLocks/>
              </p:cNvSpPr>
              <p:nvPr/>
            </p:nvSpPr>
            <p:spPr bwMode="auto">
              <a:xfrm>
                <a:off x="8233257" y="3830485"/>
                <a:ext cx="103235" cy="108972"/>
              </a:xfrm>
              <a:custGeom>
                <a:avLst/>
                <a:gdLst>
                  <a:gd name="T0" fmla="*/ 0 w 69"/>
                  <a:gd name="T1" fmla="*/ 2147483647 h 65"/>
                  <a:gd name="T2" fmla="*/ 2147483647 w 69"/>
                  <a:gd name="T3" fmla="*/ 0 h 65"/>
                  <a:gd name="T4" fmla="*/ 2147483647 w 69"/>
                  <a:gd name="T5" fmla="*/ 2147483647 h 65"/>
                  <a:gd name="T6" fmla="*/ 2147483647 w 69"/>
                  <a:gd name="T7" fmla="*/ 2147483647 h 65"/>
                  <a:gd name="T8" fmla="*/ 2147483647 w 69"/>
                  <a:gd name="T9" fmla="*/ 2147483647 h 65"/>
                  <a:gd name="T10" fmla="*/ 0 w 69"/>
                  <a:gd name="T11" fmla="*/ 2147483647 h 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9"/>
                  <a:gd name="T19" fmla="*/ 0 h 65"/>
                  <a:gd name="T20" fmla="*/ 69 w 69"/>
                  <a:gd name="T21" fmla="*/ 65 h 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9" h="65">
                    <a:moveTo>
                      <a:pt x="0" y="29"/>
                    </a:moveTo>
                    <a:lnTo>
                      <a:pt x="19" y="0"/>
                    </a:lnTo>
                    <a:lnTo>
                      <a:pt x="68" y="5"/>
                    </a:lnTo>
                    <a:lnTo>
                      <a:pt x="61" y="59"/>
                    </a:lnTo>
                    <a:lnTo>
                      <a:pt x="27" y="64"/>
                    </a:lnTo>
                    <a:lnTo>
                      <a:pt x="0" y="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7" name="Freeform 886"/>
              <p:cNvSpPr>
                <a:spLocks/>
              </p:cNvSpPr>
              <p:nvPr/>
            </p:nvSpPr>
            <p:spPr bwMode="auto">
              <a:xfrm>
                <a:off x="8139580" y="3694749"/>
                <a:ext cx="32501" cy="38235"/>
              </a:xfrm>
              <a:custGeom>
                <a:avLst/>
                <a:gdLst>
                  <a:gd name="T0" fmla="*/ 0 w 22"/>
                  <a:gd name="T1" fmla="*/ 2147483647 h 22"/>
                  <a:gd name="T2" fmla="*/ 2147483647 w 22"/>
                  <a:gd name="T3" fmla="*/ 2147483647 h 22"/>
                  <a:gd name="T4" fmla="*/ 2147483647 w 22"/>
                  <a:gd name="T5" fmla="*/ 0 h 22"/>
                  <a:gd name="T6" fmla="*/ 0 w 22"/>
                  <a:gd name="T7" fmla="*/ 2147483647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2"/>
                  <a:gd name="T14" fmla="*/ 22 w 22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2">
                    <a:moveTo>
                      <a:pt x="0" y="21"/>
                    </a:moveTo>
                    <a:lnTo>
                      <a:pt x="19" y="18"/>
                    </a:lnTo>
                    <a:lnTo>
                      <a:pt x="21" y="0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8" name="Freeform 907"/>
              <p:cNvSpPr>
                <a:spLocks/>
              </p:cNvSpPr>
              <p:nvPr/>
            </p:nvSpPr>
            <p:spPr bwMode="auto">
              <a:xfrm>
                <a:off x="8225609" y="4839898"/>
                <a:ext cx="130001" cy="152941"/>
              </a:xfrm>
              <a:custGeom>
                <a:avLst/>
                <a:gdLst>
                  <a:gd name="T0" fmla="*/ 0 w 86"/>
                  <a:gd name="T1" fmla="*/ 2147483647 h 89"/>
                  <a:gd name="T2" fmla="*/ 2147483647 w 86"/>
                  <a:gd name="T3" fmla="*/ 2147483647 h 89"/>
                  <a:gd name="T4" fmla="*/ 2147483647 w 86"/>
                  <a:gd name="T5" fmla="*/ 0 h 89"/>
                  <a:gd name="T6" fmla="*/ 2147483647 w 86"/>
                  <a:gd name="T7" fmla="*/ 2147483647 h 89"/>
                  <a:gd name="T8" fmla="*/ 2147483647 w 86"/>
                  <a:gd name="T9" fmla="*/ 2147483647 h 89"/>
                  <a:gd name="T10" fmla="*/ 2147483647 w 86"/>
                  <a:gd name="T11" fmla="*/ 2147483647 h 89"/>
                  <a:gd name="T12" fmla="*/ 2147483647 w 86"/>
                  <a:gd name="T13" fmla="*/ 2147483647 h 89"/>
                  <a:gd name="T14" fmla="*/ 0 w 86"/>
                  <a:gd name="T15" fmla="*/ 2147483647 h 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"/>
                  <a:gd name="T25" fmla="*/ 0 h 89"/>
                  <a:gd name="T26" fmla="*/ 86 w 86"/>
                  <a:gd name="T27" fmla="*/ 89 h 8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" h="89">
                    <a:moveTo>
                      <a:pt x="0" y="70"/>
                    </a:moveTo>
                    <a:lnTo>
                      <a:pt x="13" y="4"/>
                    </a:lnTo>
                    <a:lnTo>
                      <a:pt x="25" y="0"/>
                    </a:lnTo>
                    <a:lnTo>
                      <a:pt x="75" y="35"/>
                    </a:lnTo>
                    <a:lnTo>
                      <a:pt x="85" y="48"/>
                    </a:lnTo>
                    <a:lnTo>
                      <a:pt x="80" y="66"/>
                    </a:lnTo>
                    <a:lnTo>
                      <a:pt x="58" y="88"/>
                    </a:lnTo>
                    <a:lnTo>
                      <a:pt x="0" y="7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99" name="Freeform 908"/>
              <p:cNvSpPr>
                <a:spLocks/>
              </p:cNvSpPr>
              <p:nvPr/>
            </p:nvSpPr>
            <p:spPr bwMode="auto">
              <a:xfrm>
                <a:off x="7864284" y="3650779"/>
                <a:ext cx="328825" cy="317353"/>
              </a:xfrm>
              <a:custGeom>
                <a:avLst/>
                <a:gdLst>
                  <a:gd name="T0" fmla="*/ 0 w 220"/>
                  <a:gd name="T1" fmla="*/ 2147483647 h 186"/>
                  <a:gd name="T2" fmla="*/ 2147483647 w 220"/>
                  <a:gd name="T3" fmla="*/ 2147483647 h 186"/>
                  <a:gd name="T4" fmla="*/ 2147483647 w 220"/>
                  <a:gd name="T5" fmla="*/ 2147483647 h 186"/>
                  <a:gd name="T6" fmla="*/ 2147483647 w 220"/>
                  <a:gd name="T7" fmla="*/ 2147483647 h 186"/>
                  <a:gd name="T8" fmla="*/ 2147483647 w 220"/>
                  <a:gd name="T9" fmla="*/ 2147483647 h 186"/>
                  <a:gd name="T10" fmla="*/ 2147483647 w 220"/>
                  <a:gd name="T11" fmla="*/ 2147483647 h 186"/>
                  <a:gd name="T12" fmla="*/ 2147483647 w 220"/>
                  <a:gd name="T13" fmla="*/ 2147483647 h 186"/>
                  <a:gd name="T14" fmla="*/ 2147483647 w 220"/>
                  <a:gd name="T15" fmla="*/ 2147483647 h 186"/>
                  <a:gd name="T16" fmla="*/ 2147483647 w 220"/>
                  <a:gd name="T17" fmla="*/ 2147483647 h 186"/>
                  <a:gd name="T18" fmla="*/ 2147483647 w 220"/>
                  <a:gd name="T19" fmla="*/ 2147483647 h 186"/>
                  <a:gd name="T20" fmla="*/ 2147483647 w 220"/>
                  <a:gd name="T21" fmla="*/ 2147483647 h 186"/>
                  <a:gd name="T22" fmla="*/ 2147483647 w 220"/>
                  <a:gd name="T23" fmla="*/ 2147483647 h 186"/>
                  <a:gd name="T24" fmla="*/ 2147483647 w 220"/>
                  <a:gd name="T25" fmla="*/ 2147483647 h 186"/>
                  <a:gd name="T26" fmla="*/ 2147483647 w 220"/>
                  <a:gd name="T27" fmla="*/ 2147483647 h 186"/>
                  <a:gd name="T28" fmla="*/ 2147483647 w 220"/>
                  <a:gd name="T29" fmla="*/ 2147483647 h 186"/>
                  <a:gd name="T30" fmla="*/ 2147483647 w 220"/>
                  <a:gd name="T31" fmla="*/ 2147483647 h 186"/>
                  <a:gd name="T32" fmla="*/ 2147483647 w 220"/>
                  <a:gd name="T33" fmla="*/ 2147483647 h 186"/>
                  <a:gd name="T34" fmla="*/ 2147483647 w 220"/>
                  <a:gd name="T35" fmla="*/ 2147483647 h 186"/>
                  <a:gd name="T36" fmla="*/ 2147483647 w 220"/>
                  <a:gd name="T37" fmla="*/ 2147483647 h 186"/>
                  <a:gd name="T38" fmla="*/ 2147483647 w 220"/>
                  <a:gd name="T39" fmla="*/ 2147483647 h 186"/>
                  <a:gd name="T40" fmla="*/ 2147483647 w 220"/>
                  <a:gd name="T41" fmla="*/ 2147483647 h 186"/>
                  <a:gd name="T42" fmla="*/ 2147483647 w 220"/>
                  <a:gd name="T43" fmla="*/ 2147483647 h 186"/>
                  <a:gd name="T44" fmla="*/ 2147483647 w 220"/>
                  <a:gd name="T45" fmla="*/ 0 h 186"/>
                  <a:gd name="T46" fmla="*/ 2147483647 w 220"/>
                  <a:gd name="T47" fmla="*/ 2147483647 h 186"/>
                  <a:gd name="T48" fmla="*/ 2147483647 w 220"/>
                  <a:gd name="T49" fmla="*/ 2147483647 h 186"/>
                  <a:gd name="T50" fmla="*/ 2147483647 w 220"/>
                  <a:gd name="T51" fmla="*/ 2147483647 h 186"/>
                  <a:gd name="T52" fmla="*/ 2147483647 w 220"/>
                  <a:gd name="T53" fmla="*/ 2147483647 h 186"/>
                  <a:gd name="T54" fmla="*/ 2147483647 w 220"/>
                  <a:gd name="T55" fmla="*/ 2147483647 h 186"/>
                  <a:gd name="T56" fmla="*/ 2147483647 w 220"/>
                  <a:gd name="T57" fmla="*/ 2147483647 h 186"/>
                  <a:gd name="T58" fmla="*/ 0 w 220"/>
                  <a:gd name="T59" fmla="*/ 2147483647 h 1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20"/>
                  <a:gd name="T91" fmla="*/ 0 h 186"/>
                  <a:gd name="T92" fmla="*/ 220 w 220"/>
                  <a:gd name="T93" fmla="*/ 186 h 1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20" h="186">
                    <a:moveTo>
                      <a:pt x="0" y="49"/>
                    </a:moveTo>
                    <a:lnTo>
                      <a:pt x="20" y="82"/>
                    </a:lnTo>
                    <a:lnTo>
                      <a:pt x="52" y="86"/>
                    </a:lnTo>
                    <a:lnTo>
                      <a:pt x="62" y="99"/>
                    </a:lnTo>
                    <a:lnTo>
                      <a:pt x="94" y="97"/>
                    </a:lnTo>
                    <a:lnTo>
                      <a:pt x="89" y="153"/>
                    </a:lnTo>
                    <a:lnTo>
                      <a:pt x="104" y="176"/>
                    </a:lnTo>
                    <a:lnTo>
                      <a:pt x="123" y="185"/>
                    </a:lnTo>
                    <a:lnTo>
                      <a:pt x="162" y="163"/>
                    </a:lnTo>
                    <a:lnTo>
                      <a:pt x="147" y="159"/>
                    </a:lnTo>
                    <a:lnTo>
                      <a:pt x="139" y="128"/>
                    </a:lnTo>
                    <a:lnTo>
                      <a:pt x="167" y="135"/>
                    </a:lnTo>
                    <a:lnTo>
                      <a:pt x="206" y="114"/>
                    </a:lnTo>
                    <a:lnTo>
                      <a:pt x="196" y="99"/>
                    </a:lnTo>
                    <a:lnTo>
                      <a:pt x="209" y="86"/>
                    </a:lnTo>
                    <a:lnTo>
                      <a:pt x="204" y="75"/>
                    </a:lnTo>
                    <a:lnTo>
                      <a:pt x="219" y="63"/>
                    </a:lnTo>
                    <a:lnTo>
                      <a:pt x="200" y="60"/>
                    </a:lnTo>
                    <a:lnTo>
                      <a:pt x="200" y="45"/>
                    </a:lnTo>
                    <a:lnTo>
                      <a:pt x="168" y="29"/>
                    </a:lnTo>
                    <a:lnTo>
                      <a:pt x="182" y="25"/>
                    </a:lnTo>
                    <a:lnTo>
                      <a:pt x="86" y="28"/>
                    </a:lnTo>
                    <a:lnTo>
                      <a:pt x="54" y="0"/>
                    </a:lnTo>
                    <a:lnTo>
                      <a:pt x="55" y="13"/>
                    </a:lnTo>
                    <a:lnTo>
                      <a:pt x="29" y="24"/>
                    </a:lnTo>
                    <a:lnTo>
                      <a:pt x="37" y="45"/>
                    </a:lnTo>
                    <a:lnTo>
                      <a:pt x="27" y="54"/>
                    </a:lnTo>
                    <a:lnTo>
                      <a:pt x="20" y="33"/>
                    </a:lnTo>
                    <a:lnTo>
                      <a:pt x="31" y="8"/>
                    </a:lnTo>
                    <a:lnTo>
                      <a:pt x="0" y="4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3" name="그룹 612"/>
            <p:cNvGrpSpPr/>
            <p:nvPr/>
          </p:nvGrpSpPr>
          <p:grpSpPr>
            <a:xfrm>
              <a:off x="2667603" y="2238813"/>
              <a:ext cx="1489910" cy="1565124"/>
              <a:chOff x="2425306" y="2308719"/>
              <a:chExt cx="1779856" cy="1869707"/>
            </a:xfrm>
            <a:grpFill/>
          </p:grpSpPr>
          <p:sp>
            <p:nvSpPr>
              <p:cNvPr id="737" name="Freeform 743"/>
              <p:cNvSpPr>
                <a:spLocks/>
              </p:cNvSpPr>
              <p:nvPr/>
            </p:nvSpPr>
            <p:spPr bwMode="auto">
              <a:xfrm>
                <a:off x="2614573" y="3142249"/>
                <a:ext cx="118530" cy="168236"/>
              </a:xfrm>
              <a:custGeom>
                <a:avLst/>
                <a:gdLst>
                  <a:gd name="T0" fmla="*/ 0 w 80"/>
                  <a:gd name="T1" fmla="*/ 2147483647 h 98"/>
                  <a:gd name="T2" fmla="*/ 2147483647 w 80"/>
                  <a:gd name="T3" fmla="*/ 2147483647 h 98"/>
                  <a:gd name="T4" fmla="*/ 2147483647 w 80"/>
                  <a:gd name="T5" fmla="*/ 2147483647 h 98"/>
                  <a:gd name="T6" fmla="*/ 2147483647 w 80"/>
                  <a:gd name="T7" fmla="*/ 2147483647 h 98"/>
                  <a:gd name="T8" fmla="*/ 2147483647 w 80"/>
                  <a:gd name="T9" fmla="*/ 2147483647 h 98"/>
                  <a:gd name="T10" fmla="*/ 2147483647 w 80"/>
                  <a:gd name="T11" fmla="*/ 2147483647 h 98"/>
                  <a:gd name="T12" fmla="*/ 2147483647 w 80"/>
                  <a:gd name="T13" fmla="*/ 2147483647 h 98"/>
                  <a:gd name="T14" fmla="*/ 2147483647 w 80"/>
                  <a:gd name="T15" fmla="*/ 2147483647 h 98"/>
                  <a:gd name="T16" fmla="*/ 2147483647 w 80"/>
                  <a:gd name="T17" fmla="*/ 2147483647 h 98"/>
                  <a:gd name="T18" fmla="*/ 2147483647 w 80"/>
                  <a:gd name="T19" fmla="*/ 2147483647 h 98"/>
                  <a:gd name="T20" fmla="*/ 2147483647 w 80"/>
                  <a:gd name="T21" fmla="*/ 2147483647 h 98"/>
                  <a:gd name="T22" fmla="*/ 2147483647 w 80"/>
                  <a:gd name="T23" fmla="*/ 2147483647 h 98"/>
                  <a:gd name="T24" fmla="*/ 2147483647 w 80"/>
                  <a:gd name="T25" fmla="*/ 2147483647 h 98"/>
                  <a:gd name="T26" fmla="*/ 2147483647 w 80"/>
                  <a:gd name="T27" fmla="*/ 0 h 98"/>
                  <a:gd name="T28" fmla="*/ 2147483647 w 80"/>
                  <a:gd name="T29" fmla="*/ 2147483647 h 98"/>
                  <a:gd name="T30" fmla="*/ 2147483647 w 80"/>
                  <a:gd name="T31" fmla="*/ 2147483647 h 98"/>
                  <a:gd name="T32" fmla="*/ 0 w 80"/>
                  <a:gd name="T33" fmla="*/ 2147483647 h 9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0"/>
                  <a:gd name="T52" fmla="*/ 0 h 98"/>
                  <a:gd name="T53" fmla="*/ 80 w 80"/>
                  <a:gd name="T54" fmla="*/ 98 h 9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0" h="98">
                    <a:moveTo>
                      <a:pt x="0" y="29"/>
                    </a:moveTo>
                    <a:lnTo>
                      <a:pt x="10" y="39"/>
                    </a:lnTo>
                    <a:lnTo>
                      <a:pt x="16" y="83"/>
                    </a:lnTo>
                    <a:lnTo>
                      <a:pt x="36" y="80"/>
                    </a:lnTo>
                    <a:lnTo>
                      <a:pt x="47" y="61"/>
                    </a:lnTo>
                    <a:lnTo>
                      <a:pt x="62" y="66"/>
                    </a:lnTo>
                    <a:lnTo>
                      <a:pt x="72" y="97"/>
                    </a:lnTo>
                    <a:lnTo>
                      <a:pt x="79" y="79"/>
                    </a:lnTo>
                    <a:lnTo>
                      <a:pt x="69" y="47"/>
                    </a:lnTo>
                    <a:lnTo>
                      <a:pt x="62" y="59"/>
                    </a:lnTo>
                    <a:lnTo>
                      <a:pt x="51" y="44"/>
                    </a:lnTo>
                    <a:lnTo>
                      <a:pt x="70" y="25"/>
                    </a:lnTo>
                    <a:lnTo>
                      <a:pt x="34" y="22"/>
                    </a:lnTo>
                    <a:lnTo>
                      <a:pt x="9" y="0"/>
                    </a:lnTo>
                    <a:lnTo>
                      <a:pt x="2" y="12"/>
                    </a:lnTo>
                    <a:lnTo>
                      <a:pt x="10" y="22"/>
                    </a:lnTo>
                    <a:lnTo>
                      <a:pt x="0" y="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8" name="Freeform 745"/>
              <p:cNvSpPr>
                <a:spLocks/>
              </p:cNvSpPr>
              <p:nvPr/>
            </p:nvSpPr>
            <p:spPr bwMode="auto">
              <a:xfrm>
                <a:off x="2639426" y="3094454"/>
                <a:ext cx="76471" cy="47793"/>
              </a:xfrm>
              <a:custGeom>
                <a:avLst/>
                <a:gdLst>
                  <a:gd name="T0" fmla="*/ 0 w 51"/>
                  <a:gd name="T1" fmla="*/ 2147483647 h 28"/>
                  <a:gd name="T2" fmla="*/ 2147483647 w 51"/>
                  <a:gd name="T3" fmla="*/ 2147483647 h 28"/>
                  <a:gd name="T4" fmla="*/ 2147483647 w 51"/>
                  <a:gd name="T5" fmla="*/ 2147483647 h 28"/>
                  <a:gd name="T6" fmla="*/ 2147483647 w 51"/>
                  <a:gd name="T7" fmla="*/ 2147483647 h 28"/>
                  <a:gd name="T8" fmla="*/ 2147483647 w 51"/>
                  <a:gd name="T9" fmla="*/ 0 h 28"/>
                  <a:gd name="T10" fmla="*/ 0 w 51"/>
                  <a:gd name="T11" fmla="*/ 2147483647 h 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"/>
                  <a:gd name="T19" fmla="*/ 0 h 28"/>
                  <a:gd name="T20" fmla="*/ 51 w 51"/>
                  <a:gd name="T21" fmla="*/ 28 h 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" h="28">
                    <a:moveTo>
                      <a:pt x="0" y="16"/>
                    </a:moveTo>
                    <a:lnTo>
                      <a:pt x="6" y="27"/>
                    </a:lnTo>
                    <a:lnTo>
                      <a:pt x="50" y="22"/>
                    </a:lnTo>
                    <a:lnTo>
                      <a:pt x="47" y="8"/>
                    </a:lnTo>
                    <a:lnTo>
                      <a:pt x="16" y="0"/>
                    </a:lnTo>
                    <a:lnTo>
                      <a:pt x="0" y="1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9" name="Freeform 751"/>
              <p:cNvSpPr>
                <a:spLocks/>
              </p:cNvSpPr>
              <p:nvPr/>
            </p:nvSpPr>
            <p:spPr bwMode="auto">
              <a:xfrm>
                <a:off x="2723543" y="3098279"/>
                <a:ext cx="217942" cy="514264"/>
              </a:xfrm>
              <a:custGeom>
                <a:avLst/>
                <a:gdLst>
                  <a:gd name="T0" fmla="*/ 0 w 148"/>
                  <a:gd name="T1" fmla="*/ 2147483647 h 302"/>
                  <a:gd name="T2" fmla="*/ 2147483647 w 148"/>
                  <a:gd name="T3" fmla="*/ 2147483647 h 302"/>
                  <a:gd name="T4" fmla="*/ 2147483647 w 148"/>
                  <a:gd name="T5" fmla="*/ 2147483647 h 302"/>
                  <a:gd name="T6" fmla="*/ 2147483647 w 148"/>
                  <a:gd name="T7" fmla="*/ 2147483647 h 302"/>
                  <a:gd name="T8" fmla="*/ 2147483647 w 148"/>
                  <a:gd name="T9" fmla="*/ 0 h 302"/>
                  <a:gd name="T10" fmla="*/ 2147483647 w 148"/>
                  <a:gd name="T11" fmla="*/ 2147483647 h 302"/>
                  <a:gd name="T12" fmla="*/ 2147483647 w 148"/>
                  <a:gd name="T13" fmla="*/ 2147483647 h 302"/>
                  <a:gd name="T14" fmla="*/ 2147483647 w 148"/>
                  <a:gd name="T15" fmla="*/ 2147483647 h 302"/>
                  <a:gd name="T16" fmla="*/ 2147483647 w 148"/>
                  <a:gd name="T17" fmla="*/ 2147483647 h 302"/>
                  <a:gd name="T18" fmla="*/ 2147483647 w 148"/>
                  <a:gd name="T19" fmla="*/ 2147483647 h 302"/>
                  <a:gd name="T20" fmla="*/ 2147483647 w 148"/>
                  <a:gd name="T21" fmla="*/ 2147483647 h 302"/>
                  <a:gd name="T22" fmla="*/ 2147483647 w 148"/>
                  <a:gd name="T23" fmla="*/ 2147483647 h 302"/>
                  <a:gd name="T24" fmla="*/ 2147483647 w 148"/>
                  <a:gd name="T25" fmla="*/ 2147483647 h 302"/>
                  <a:gd name="T26" fmla="*/ 2147483647 w 148"/>
                  <a:gd name="T27" fmla="*/ 2147483647 h 302"/>
                  <a:gd name="T28" fmla="*/ 2147483647 w 148"/>
                  <a:gd name="T29" fmla="*/ 2147483647 h 302"/>
                  <a:gd name="T30" fmla="*/ 2147483647 w 148"/>
                  <a:gd name="T31" fmla="*/ 2147483647 h 302"/>
                  <a:gd name="T32" fmla="*/ 2147483647 w 148"/>
                  <a:gd name="T33" fmla="*/ 2147483647 h 302"/>
                  <a:gd name="T34" fmla="*/ 2147483647 w 148"/>
                  <a:gd name="T35" fmla="*/ 2147483647 h 302"/>
                  <a:gd name="T36" fmla="*/ 2147483647 w 148"/>
                  <a:gd name="T37" fmla="*/ 2147483647 h 302"/>
                  <a:gd name="T38" fmla="*/ 2147483647 w 148"/>
                  <a:gd name="T39" fmla="*/ 2147483647 h 302"/>
                  <a:gd name="T40" fmla="*/ 2147483647 w 148"/>
                  <a:gd name="T41" fmla="*/ 2147483647 h 302"/>
                  <a:gd name="T42" fmla="*/ 2147483647 w 148"/>
                  <a:gd name="T43" fmla="*/ 2147483647 h 302"/>
                  <a:gd name="T44" fmla="*/ 2147483647 w 148"/>
                  <a:gd name="T45" fmla="*/ 2147483647 h 302"/>
                  <a:gd name="T46" fmla="*/ 0 w 148"/>
                  <a:gd name="T47" fmla="*/ 2147483647 h 30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48"/>
                  <a:gd name="T73" fmla="*/ 0 h 302"/>
                  <a:gd name="T74" fmla="*/ 148 w 148"/>
                  <a:gd name="T75" fmla="*/ 302 h 30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48" h="302">
                    <a:moveTo>
                      <a:pt x="0" y="124"/>
                    </a:moveTo>
                    <a:lnTo>
                      <a:pt x="6" y="106"/>
                    </a:lnTo>
                    <a:lnTo>
                      <a:pt x="48" y="28"/>
                    </a:lnTo>
                    <a:lnTo>
                      <a:pt x="76" y="17"/>
                    </a:lnTo>
                    <a:lnTo>
                      <a:pt x="83" y="0"/>
                    </a:lnTo>
                    <a:lnTo>
                      <a:pt x="103" y="9"/>
                    </a:lnTo>
                    <a:lnTo>
                      <a:pt x="105" y="25"/>
                    </a:lnTo>
                    <a:lnTo>
                      <a:pt x="87" y="72"/>
                    </a:lnTo>
                    <a:lnTo>
                      <a:pt x="106" y="68"/>
                    </a:lnTo>
                    <a:lnTo>
                      <a:pt x="115" y="102"/>
                    </a:lnTo>
                    <a:lnTo>
                      <a:pt x="147" y="110"/>
                    </a:lnTo>
                    <a:lnTo>
                      <a:pt x="130" y="126"/>
                    </a:lnTo>
                    <a:lnTo>
                      <a:pt x="95" y="145"/>
                    </a:lnTo>
                    <a:lnTo>
                      <a:pt x="87" y="166"/>
                    </a:lnTo>
                    <a:lnTo>
                      <a:pt x="106" y="202"/>
                    </a:lnTo>
                    <a:lnTo>
                      <a:pt x="98" y="224"/>
                    </a:lnTo>
                    <a:lnTo>
                      <a:pt x="121" y="272"/>
                    </a:lnTo>
                    <a:lnTo>
                      <a:pt x="105" y="301"/>
                    </a:lnTo>
                    <a:lnTo>
                      <a:pt x="87" y="198"/>
                    </a:lnTo>
                    <a:lnTo>
                      <a:pt x="74" y="182"/>
                    </a:lnTo>
                    <a:lnTo>
                      <a:pt x="49" y="209"/>
                    </a:lnTo>
                    <a:lnTo>
                      <a:pt x="32" y="203"/>
                    </a:lnTo>
                    <a:lnTo>
                      <a:pt x="35" y="166"/>
                    </a:lnTo>
                    <a:lnTo>
                      <a:pt x="0" y="12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0" name="Freeform 752"/>
              <p:cNvSpPr>
                <a:spLocks/>
              </p:cNvSpPr>
              <p:nvPr/>
            </p:nvSpPr>
            <p:spPr bwMode="auto">
              <a:xfrm>
                <a:off x="2972072" y="3482542"/>
                <a:ext cx="124264" cy="122353"/>
              </a:xfrm>
              <a:custGeom>
                <a:avLst/>
                <a:gdLst>
                  <a:gd name="T0" fmla="*/ 0 w 84"/>
                  <a:gd name="T1" fmla="*/ 2147483647 h 70"/>
                  <a:gd name="T2" fmla="*/ 2147483647 w 84"/>
                  <a:gd name="T3" fmla="*/ 2147483647 h 70"/>
                  <a:gd name="T4" fmla="*/ 2147483647 w 84"/>
                  <a:gd name="T5" fmla="*/ 2147483647 h 70"/>
                  <a:gd name="T6" fmla="*/ 2147483647 w 84"/>
                  <a:gd name="T7" fmla="*/ 2147483647 h 70"/>
                  <a:gd name="T8" fmla="*/ 2147483647 w 84"/>
                  <a:gd name="T9" fmla="*/ 2147483647 h 70"/>
                  <a:gd name="T10" fmla="*/ 2147483647 w 84"/>
                  <a:gd name="T11" fmla="*/ 0 h 70"/>
                  <a:gd name="T12" fmla="*/ 2147483647 w 84"/>
                  <a:gd name="T13" fmla="*/ 2147483647 h 70"/>
                  <a:gd name="T14" fmla="*/ 2147483647 w 84"/>
                  <a:gd name="T15" fmla="*/ 2147483647 h 70"/>
                  <a:gd name="T16" fmla="*/ 0 w 84"/>
                  <a:gd name="T17" fmla="*/ 2147483647 h 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70"/>
                  <a:gd name="T29" fmla="*/ 84 w 84"/>
                  <a:gd name="T30" fmla="*/ 70 h 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70">
                    <a:moveTo>
                      <a:pt x="0" y="13"/>
                    </a:moveTo>
                    <a:lnTo>
                      <a:pt x="6" y="48"/>
                    </a:lnTo>
                    <a:lnTo>
                      <a:pt x="17" y="66"/>
                    </a:lnTo>
                    <a:lnTo>
                      <a:pt x="34" y="69"/>
                    </a:lnTo>
                    <a:lnTo>
                      <a:pt x="83" y="37"/>
                    </a:lnTo>
                    <a:lnTo>
                      <a:pt x="81" y="0"/>
                    </a:lnTo>
                    <a:lnTo>
                      <a:pt x="43" y="5"/>
                    </a:lnTo>
                    <a:lnTo>
                      <a:pt x="12" y="4"/>
                    </a:lnTo>
                    <a:lnTo>
                      <a:pt x="0" y="1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1" name="Freeform 772"/>
              <p:cNvSpPr>
                <a:spLocks/>
              </p:cNvSpPr>
              <p:nvPr/>
            </p:nvSpPr>
            <p:spPr bwMode="auto">
              <a:xfrm>
                <a:off x="2453984" y="3620191"/>
                <a:ext cx="45883" cy="105148"/>
              </a:xfrm>
              <a:custGeom>
                <a:avLst/>
                <a:gdLst>
                  <a:gd name="T0" fmla="*/ 0 w 31"/>
                  <a:gd name="T1" fmla="*/ 0 h 60"/>
                  <a:gd name="T2" fmla="*/ 2147483647 w 31"/>
                  <a:gd name="T3" fmla="*/ 2147483647 h 60"/>
                  <a:gd name="T4" fmla="*/ 2147483647 w 31"/>
                  <a:gd name="T5" fmla="*/ 2147483647 h 60"/>
                  <a:gd name="T6" fmla="*/ 2147483647 w 31"/>
                  <a:gd name="T7" fmla="*/ 2147483647 h 60"/>
                  <a:gd name="T8" fmla="*/ 0 w 3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60"/>
                  <a:gd name="T17" fmla="*/ 31 w 3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60">
                    <a:moveTo>
                      <a:pt x="0" y="0"/>
                    </a:moveTo>
                    <a:lnTo>
                      <a:pt x="5" y="59"/>
                    </a:lnTo>
                    <a:lnTo>
                      <a:pt x="30" y="48"/>
                    </a:lnTo>
                    <a:lnTo>
                      <a:pt x="17" y="13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 algn="ctr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2" name="Freeform 783"/>
              <p:cNvSpPr>
                <a:spLocks/>
              </p:cNvSpPr>
              <p:nvPr/>
            </p:nvSpPr>
            <p:spPr bwMode="auto">
              <a:xfrm>
                <a:off x="3123102" y="3333425"/>
                <a:ext cx="55443" cy="53529"/>
              </a:xfrm>
              <a:custGeom>
                <a:avLst/>
                <a:gdLst>
                  <a:gd name="T0" fmla="*/ 0 w 36"/>
                  <a:gd name="T1" fmla="*/ 2147483647 h 32"/>
                  <a:gd name="T2" fmla="*/ 2147483647 w 36"/>
                  <a:gd name="T3" fmla="*/ 0 h 32"/>
                  <a:gd name="T4" fmla="*/ 2147483647 w 36"/>
                  <a:gd name="T5" fmla="*/ 2147483647 h 32"/>
                  <a:gd name="T6" fmla="*/ 2147483647 w 36"/>
                  <a:gd name="T7" fmla="*/ 2147483647 h 32"/>
                  <a:gd name="T8" fmla="*/ 0 w 36"/>
                  <a:gd name="T9" fmla="*/ 214748364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2"/>
                  <a:gd name="T17" fmla="*/ 36 w 36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2">
                    <a:moveTo>
                      <a:pt x="0" y="24"/>
                    </a:moveTo>
                    <a:lnTo>
                      <a:pt x="10" y="0"/>
                    </a:lnTo>
                    <a:lnTo>
                      <a:pt x="35" y="5"/>
                    </a:lnTo>
                    <a:lnTo>
                      <a:pt x="16" y="31"/>
                    </a:lnTo>
                    <a:lnTo>
                      <a:pt x="0" y="2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3" name="Freeform 784"/>
              <p:cNvSpPr>
                <a:spLocks/>
              </p:cNvSpPr>
              <p:nvPr/>
            </p:nvSpPr>
            <p:spPr bwMode="auto">
              <a:xfrm>
                <a:off x="3396485" y="3188130"/>
                <a:ext cx="45883" cy="91765"/>
              </a:xfrm>
              <a:custGeom>
                <a:avLst/>
                <a:gdLst>
                  <a:gd name="T0" fmla="*/ 0 w 31"/>
                  <a:gd name="T1" fmla="*/ 2147483647 h 54"/>
                  <a:gd name="T2" fmla="*/ 2147483647 w 31"/>
                  <a:gd name="T3" fmla="*/ 2147483647 h 54"/>
                  <a:gd name="T4" fmla="*/ 2147483647 w 31"/>
                  <a:gd name="T5" fmla="*/ 0 h 54"/>
                  <a:gd name="T6" fmla="*/ 2147483647 w 31"/>
                  <a:gd name="T7" fmla="*/ 0 h 54"/>
                  <a:gd name="T8" fmla="*/ 0 w 31"/>
                  <a:gd name="T9" fmla="*/ 2147483647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54"/>
                  <a:gd name="T17" fmla="*/ 31 w 31"/>
                  <a:gd name="T18" fmla="*/ 54 h 5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54">
                    <a:moveTo>
                      <a:pt x="0" y="20"/>
                    </a:moveTo>
                    <a:lnTo>
                      <a:pt x="12" y="53"/>
                    </a:lnTo>
                    <a:lnTo>
                      <a:pt x="30" y="0"/>
                    </a:lnTo>
                    <a:lnTo>
                      <a:pt x="13" y="0"/>
                    </a:lnTo>
                    <a:lnTo>
                      <a:pt x="0" y="2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4" name="Freeform 831"/>
              <p:cNvSpPr>
                <a:spLocks/>
              </p:cNvSpPr>
              <p:nvPr/>
            </p:nvSpPr>
            <p:spPr bwMode="auto">
              <a:xfrm>
                <a:off x="3503543" y="2633718"/>
                <a:ext cx="154853" cy="173971"/>
              </a:xfrm>
              <a:custGeom>
                <a:avLst/>
                <a:gdLst>
                  <a:gd name="T0" fmla="*/ 0 w 105"/>
                  <a:gd name="T1" fmla="*/ 2147483647 h 101"/>
                  <a:gd name="T2" fmla="*/ 2147483647 w 105"/>
                  <a:gd name="T3" fmla="*/ 2147483647 h 101"/>
                  <a:gd name="T4" fmla="*/ 2147483647 w 105"/>
                  <a:gd name="T5" fmla="*/ 2147483647 h 101"/>
                  <a:gd name="T6" fmla="*/ 2147483647 w 105"/>
                  <a:gd name="T7" fmla="*/ 2147483647 h 101"/>
                  <a:gd name="T8" fmla="*/ 2147483647 w 105"/>
                  <a:gd name="T9" fmla="*/ 2147483647 h 101"/>
                  <a:gd name="T10" fmla="*/ 2147483647 w 105"/>
                  <a:gd name="T11" fmla="*/ 2147483647 h 101"/>
                  <a:gd name="T12" fmla="*/ 2147483647 w 105"/>
                  <a:gd name="T13" fmla="*/ 2147483647 h 101"/>
                  <a:gd name="T14" fmla="*/ 2147483647 w 105"/>
                  <a:gd name="T15" fmla="*/ 2147483647 h 101"/>
                  <a:gd name="T16" fmla="*/ 2147483647 w 105"/>
                  <a:gd name="T17" fmla="*/ 2147483647 h 101"/>
                  <a:gd name="T18" fmla="*/ 2147483647 w 105"/>
                  <a:gd name="T19" fmla="*/ 0 h 101"/>
                  <a:gd name="T20" fmla="*/ 2147483647 w 105"/>
                  <a:gd name="T21" fmla="*/ 2147483647 h 101"/>
                  <a:gd name="T22" fmla="*/ 2147483647 w 105"/>
                  <a:gd name="T23" fmla="*/ 2147483647 h 101"/>
                  <a:gd name="T24" fmla="*/ 2147483647 w 105"/>
                  <a:gd name="T25" fmla="*/ 2147483647 h 101"/>
                  <a:gd name="T26" fmla="*/ 0 w 105"/>
                  <a:gd name="T27" fmla="*/ 2147483647 h 10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5"/>
                  <a:gd name="T43" fmla="*/ 0 h 101"/>
                  <a:gd name="T44" fmla="*/ 105 w 105"/>
                  <a:gd name="T45" fmla="*/ 101 h 10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5" h="101">
                    <a:moveTo>
                      <a:pt x="0" y="56"/>
                    </a:moveTo>
                    <a:lnTo>
                      <a:pt x="18" y="64"/>
                    </a:lnTo>
                    <a:lnTo>
                      <a:pt x="6" y="93"/>
                    </a:lnTo>
                    <a:lnTo>
                      <a:pt x="36" y="100"/>
                    </a:lnTo>
                    <a:lnTo>
                      <a:pt x="66" y="82"/>
                    </a:lnTo>
                    <a:lnTo>
                      <a:pt x="52" y="59"/>
                    </a:lnTo>
                    <a:lnTo>
                      <a:pt x="87" y="37"/>
                    </a:lnTo>
                    <a:lnTo>
                      <a:pt x="104" y="9"/>
                    </a:lnTo>
                    <a:lnTo>
                      <a:pt x="101" y="5"/>
                    </a:lnTo>
                    <a:lnTo>
                      <a:pt x="94" y="0"/>
                    </a:lnTo>
                    <a:lnTo>
                      <a:pt x="63" y="18"/>
                    </a:lnTo>
                    <a:lnTo>
                      <a:pt x="63" y="29"/>
                    </a:lnTo>
                    <a:lnTo>
                      <a:pt x="41" y="27"/>
                    </a:lnTo>
                    <a:lnTo>
                      <a:pt x="0" y="5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5" name="Freeform 833"/>
              <p:cNvSpPr>
                <a:spLocks/>
              </p:cNvSpPr>
              <p:nvPr/>
            </p:nvSpPr>
            <p:spPr bwMode="auto">
              <a:xfrm>
                <a:off x="2916630" y="3262690"/>
                <a:ext cx="175884" cy="233235"/>
              </a:xfrm>
              <a:custGeom>
                <a:avLst/>
                <a:gdLst>
                  <a:gd name="T0" fmla="*/ 0 w 118"/>
                  <a:gd name="T1" fmla="*/ 2147483647 h 136"/>
                  <a:gd name="T2" fmla="*/ 2147483647 w 118"/>
                  <a:gd name="T3" fmla="*/ 2147483647 h 136"/>
                  <a:gd name="T4" fmla="*/ 2147483647 w 118"/>
                  <a:gd name="T5" fmla="*/ 2147483647 h 136"/>
                  <a:gd name="T6" fmla="*/ 2147483647 w 118"/>
                  <a:gd name="T7" fmla="*/ 2147483647 h 136"/>
                  <a:gd name="T8" fmla="*/ 2147483647 w 118"/>
                  <a:gd name="T9" fmla="*/ 2147483647 h 136"/>
                  <a:gd name="T10" fmla="*/ 2147483647 w 118"/>
                  <a:gd name="T11" fmla="*/ 2147483647 h 136"/>
                  <a:gd name="T12" fmla="*/ 2147483647 w 118"/>
                  <a:gd name="T13" fmla="*/ 2147483647 h 136"/>
                  <a:gd name="T14" fmla="*/ 2147483647 w 118"/>
                  <a:gd name="T15" fmla="*/ 2147483647 h 136"/>
                  <a:gd name="T16" fmla="*/ 2147483647 w 118"/>
                  <a:gd name="T17" fmla="*/ 2147483647 h 136"/>
                  <a:gd name="T18" fmla="*/ 2147483647 w 118"/>
                  <a:gd name="T19" fmla="*/ 2147483647 h 136"/>
                  <a:gd name="T20" fmla="*/ 2147483647 w 118"/>
                  <a:gd name="T21" fmla="*/ 2147483647 h 136"/>
                  <a:gd name="T22" fmla="*/ 2147483647 w 118"/>
                  <a:gd name="T23" fmla="*/ 2147483647 h 136"/>
                  <a:gd name="T24" fmla="*/ 2147483647 w 118"/>
                  <a:gd name="T25" fmla="*/ 0 h 136"/>
                  <a:gd name="T26" fmla="*/ 2147483647 w 118"/>
                  <a:gd name="T27" fmla="*/ 0 h 136"/>
                  <a:gd name="T28" fmla="*/ 2147483647 w 118"/>
                  <a:gd name="T29" fmla="*/ 2147483647 h 136"/>
                  <a:gd name="T30" fmla="*/ 2147483647 w 118"/>
                  <a:gd name="T31" fmla="*/ 2147483647 h 136"/>
                  <a:gd name="T32" fmla="*/ 0 w 118"/>
                  <a:gd name="T33" fmla="*/ 2147483647 h 1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8"/>
                  <a:gd name="T52" fmla="*/ 0 h 136"/>
                  <a:gd name="T53" fmla="*/ 118 w 118"/>
                  <a:gd name="T54" fmla="*/ 136 h 1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8" h="136">
                    <a:moveTo>
                      <a:pt x="0" y="29"/>
                    </a:moveTo>
                    <a:lnTo>
                      <a:pt x="16" y="48"/>
                    </a:lnTo>
                    <a:lnTo>
                      <a:pt x="10" y="82"/>
                    </a:lnTo>
                    <a:lnTo>
                      <a:pt x="52" y="67"/>
                    </a:lnTo>
                    <a:lnTo>
                      <a:pt x="69" y="82"/>
                    </a:lnTo>
                    <a:lnTo>
                      <a:pt x="84" y="114"/>
                    </a:lnTo>
                    <a:lnTo>
                      <a:pt x="79" y="135"/>
                    </a:lnTo>
                    <a:lnTo>
                      <a:pt x="117" y="129"/>
                    </a:lnTo>
                    <a:lnTo>
                      <a:pt x="99" y="86"/>
                    </a:lnTo>
                    <a:lnTo>
                      <a:pt x="59" y="54"/>
                    </a:lnTo>
                    <a:lnTo>
                      <a:pt x="69" y="35"/>
                    </a:lnTo>
                    <a:lnTo>
                      <a:pt x="48" y="25"/>
                    </a:lnTo>
                    <a:lnTo>
                      <a:pt x="30" y="0"/>
                    </a:lnTo>
                    <a:lnTo>
                      <a:pt x="21" y="0"/>
                    </a:lnTo>
                    <a:lnTo>
                      <a:pt x="22" y="18"/>
                    </a:lnTo>
                    <a:lnTo>
                      <a:pt x="16" y="13"/>
                    </a:lnTo>
                    <a:lnTo>
                      <a:pt x="0" y="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6" name="Freeform 835"/>
              <p:cNvSpPr>
                <a:spLocks/>
              </p:cNvSpPr>
              <p:nvPr/>
            </p:nvSpPr>
            <p:spPr bwMode="auto">
              <a:xfrm>
                <a:off x="2918542" y="3708132"/>
                <a:ext cx="91765" cy="143383"/>
              </a:xfrm>
              <a:custGeom>
                <a:avLst/>
                <a:gdLst>
                  <a:gd name="T0" fmla="*/ 0 w 62"/>
                  <a:gd name="T1" fmla="*/ 0 h 82"/>
                  <a:gd name="T2" fmla="*/ 2147483647 w 62"/>
                  <a:gd name="T3" fmla="*/ 0 h 82"/>
                  <a:gd name="T4" fmla="*/ 2147483647 w 62"/>
                  <a:gd name="T5" fmla="*/ 2147483647 h 82"/>
                  <a:gd name="T6" fmla="*/ 2147483647 w 62"/>
                  <a:gd name="T7" fmla="*/ 2147483647 h 82"/>
                  <a:gd name="T8" fmla="*/ 2147483647 w 62"/>
                  <a:gd name="T9" fmla="*/ 2147483647 h 82"/>
                  <a:gd name="T10" fmla="*/ 2147483647 w 62"/>
                  <a:gd name="T11" fmla="*/ 2147483647 h 82"/>
                  <a:gd name="T12" fmla="*/ 2147483647 w 62"/>
                  <a:gd name="T13" fmla="*/ 2147483647 h 82"/>
                  <a:gd name="T14" fmla="*/ 2147483647 w 62"/>
                  <a:gd name="T15" fmla="*/ 2147483647 h 82"/>
                  <a:gd name="T16" fmla="*/ 0 w 62"/>
                  <a:gd name="T17" fmla="*/ 0 h 8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82"/>
                  <a:gd name="T29" fmla="*/ 62 w 62"/>
                  <a:gd name="T30" fmla="*/ 82 h 8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82">
                    <a:moveTo>
                      <a:pt x="0" y="0"/>
                    </a:moveTo>
                    <a:lnTo>
                      <a:pt x="12" y="0"/>
                    </a:lnTo>
                    <a:lnTo>
                      <a:pt x="16" y="14"/>
                    </a:lnTo>
                    <a:lnTo>
                      <a:pt x="31" y="5"/>
                    </a:lnTo>
                    <a:lnTo>
                      <a:pt x="51" y="24"/>
                    </a:lnTo>
                    <a:lnTo>
                      <a:pt x="61" y="81"/>
                    </a:lnTo>
                    <a:lnTo>
                      <a:pt x="59" y="81"/>
                    </a:lnTo>
                    <a:lnTo>
                      <a:pt x="18" y="58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7" name="Freeform 838"/>
              <p:cNvSpPr>
                <a:spLocks/>
              </p:cNvSpPr>
              <p:nvPr/>
            </p:nvSpPr>
            <p:spPr bwMode="auto">
              <a:xfrm>
                <a:off x="2614572" y="2308719"/>
                <a:ext cx="770443" cy="372795"/>
              </a:xfrm>
              <a:custGeom>
                <a:avLst/>
                <a:gdLst>
                  <a:gd name="T0" fmla="*/ 0 w 518"/>
                  <a:gd name="T1" fmla="*/ 2147483647 h 219"/>
                  <a:gd name="T2" fmla="*/ 2147483647 w 518"/>
                  <a:gd name="T3" fmla="*/ 2147483647 h 219"/>
                  <a:gd name="T4" fmla="*/ 2147483647 w 518"/>
                  <a:gd name="T5" fmla="*/ 2147483647 h 219"/>
                  <a:gd name="T6" fmla="*/ 2147483647 w 518"/>
                  <a:gd name="T7" fmla="*/ 2147483647 h 219"/>
                  <a:gd name="T8" fmla="*/ 2147483647 w 518"/>
                  <a:gd name="T9" fmla="*/ 2147483647 h 219"/>
                  <a:gd name="T10" fmla="*/ 2147483647 w 518"/>
                  <a:gd name="T11" fmla="*/ 2147483647 h 219"/>
                  <a:gd name="T12" fmla="*/ 2147483647 w 518"/>
                  <a:gd name="T13" fmla="*/ 2147483647 h 219"/>
                  <a:gd name="T14" fmla="*/ 2147483647 w 518"/>
                  <a:gd name="T15" fmla="*/ 2147483647 h 219"/>
                  <a:gd name="T16" fmla="*/ 2147483647 w 518"/>
                  <a:gd name="T17" fmla="*/ 2147483647 h 219"/>
                  <a:gd name="T18" fmla="*/ 2147483647 w 518"/>
                  <a:gd name="T19" fmla="*/ 2147483647 h 219"/>
                  <a:gd name="T20" fmla="*/ 2147483647 w 518"/>
                  <a:gd name="T21" fmla="*/ 2147483647 h 219"/>
                  <a:gd name="T22" fmla="*/ 2147483647 w 518"/>
                  <a:gd name="T23" fmla="*/ 2147483647 h 219"/>
                  <a:gd name="T24" fmla="*/ 2147483647 w 518"/>
                  <a:gd name="T25" fmla="*/ 2147483647 h 219"/>
                  <a:gd name="T26" fmla="*/ 2147483647 w 518"/>
                  <a:gd name="T27" fmla="*/ 2147483647 h 219"/>
                  <a:gd name="T28" fmla="*/ 2147483647 w 518"/>
                  <a:gd name="T29" fmla="*/ 2147483647 h 219"/>
                  <a:gd name="T30" fmla="*/ 2147483647 w 518"/>
                  <a:gd name="T31" fmla="*/ 2147483647 h 219"/>
                  <a:gd name="T32" fmla="*/ 2147483647 w 518"/>
                  <a:gd name="T33" fmla="*/ 2147483647 h 219"/>
                  <a:gd name="T34" fmla="*/ 2147483647 w 518"/>
                  <a:gd name="T35" fmla="*/ 2147483647 h 219"/>
                  <a:gd name="T36" fmla="*/ 2147483647 w 518"/>
                  <a:gd name="T37" fmla="*/ 2147483647 h 219"/>
                  <a:gd name="T38" fmla="*/ 2147483647 w 518"/>
                  <a:gd name="T39" fmla="*/ 2147483647 h 219"/>
                  <a:gd name="T40" fmla="*/ 2147483647 w 518"/>
                  <a:gd name="T41" fmla="*/ 2147483647 h 219"/>
                  <a:gd name="T42" fmla="*/ 2147483647 w 518"/>
                  <a:gd name="T43" fmla="*/ 2147483647 h 219"/>
                  <a:gd name="T44" fmla="*/ 2147483647 w 518"/>
                  <a:gd name="T45" fmla="*/ 2147483647 h 219"/>
                  <a:gd name="T46" fmla="*/ 2147483647 w 518"/>
                  <a:gd name="T47" fmla="*/ 0 h 219"/>
                  <a:gd name="T48" fmla="*/ 2147483647 w 518"/>
                  <a:gd name="T49" fmla="*/ 2147483647 h 219"/>
                  <a:gd name="T50" fmla="*/ 2147483647 w 518"/>
                  <a:gd name="T51" fmla="*/ 2147483647 h 219"/>
                  <a:gd name="T52" fmla="*/ 2147483647 w 518"/>
                  <a:gd name="T53" fmla="*/ 2147483647 h 219"/>
                  <a:gd name="T54" fmla="*/ 0 w 518"/>
                  <a:gd name="T55" fmla="*/ 2147483647 h 21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18"/>
                  <a:gd name="T85" fmla="*/ 0 h 219"/>
                  <a:gd name="T86" fmla="*/ 518 w 518"/>
                  <a:gd name="T87" fmla="*/ 219 h 21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18" h="219">
                    <a:moveTo>
                      <a:pt x="0" y="69"/>
                    </a:moveTo>
                    <a:lnTo>
                      <a:pt x="17" y="90"/>
                    </a:lnTo>
                    <a:lnTo>
                      <a:pt x="40" y="98"/>
                    </a:lnTo>
                    <a:lnTo>
                      <a:pt x="49" y="144"/>
                    </a:lnTo>
                    <a:lnTo>
                      <a:pt x="121" y="162"/>
                    </a:lnTo>
                    <a:lnTo>
                      <a:pt x="151" y="194"/>
                    </a:lnTo>
                    <a:lnTo>
                      <a:pt x="210" y="192"/>
                    </a:lnTo>
                    <a:lnTo>
                      <a:pt x="278" y="218"/>
                    </a:lnTo>
                    <a:lnTo>
                      <a:pt x="367" y="194"/>
                    </a:lnTo>
                    <a:lnTo>
                      <a:pt x="394" y="176"/>
                    </a:lnTo>
                    <a:lnTo>
                      <a:pt x="394" y="151"/>
                    </a:lnTo>
                    <a:lnTo>
                      <a:pt x="419" y="154"/>
                    </a:lnTo>
                    <a:lnTo>
                      <a:pt x="473" y="117"/>
                    </a:lnTo>
                    <a:lnTo>
                      <a:pt x="517" y="116"/>
                    </a:lnTo>
                    <a:lnTo>
                      <a:pt x="496" y="88"/>
                    </a:lnTo>
                    <a:lnTo>
                      <a:pt x="454" y="96"/>
                    </a:lnTo>
                    <a:lnTo>
                      <a:pt x="454" y="64"/>
                    </a:lnTo>
                    <a:lnTo>
                      <a:pt x="465" y="48"/>
                    </a:lnTo>
                    <a:lnTo>
                      <a:pt x="436" y="43"/>
                    </a:lnTo>
                    <a:lnTo>
                      <a:pt x="359" y="62"/>
                    </a:lnTo>
                    <a:lnTo>
                      <a:pt x="290" y="35"/>
                    </a:lnTo>
                    <a:lnTo>
                      <a:pt x="247" y="39"/>
                    </a:lnTo>
                    <a:lnTo>
                      <a:pt x="230" y="16"/>
                    </a:lnTo>
                    <a:lnTo>
                      <a:pt x="187" y="0"/>
                    </a:lnTo>
                    <a:lnTo>
                      <a:pt x="164" y="16"/>
                    </a:lnTo>
                    <a:lnTo>
                      <a:pt x="163" y="47"/>
                    </a:lnTo>
                    <a:lnTo>
                      <a:pt x="66" y="33"/>
                    </a:lnTo>
                    <a:lnTo>
                      <a:pt x="0" y="6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8" name="Freeform 840"/>
              <p:cNvSpPr>
                <a:spLocks/>
              </p:cNvSpPr>
              <p:nvPr/>
            </p:nvSpPr>
            <p:spPr bwMode="auto">
              <a:xfrm>
                <a:off x="2425306" y="3031365"/>
                <a:ext cx="195001" cy="116618"/>
              </a:xfrm>
              <a:custGeom>
                <a:avLst/>
                <a:gdLst>
                  <a:gd name="T0" fmla="*/ 0 w 131"/>
                  <a:gd name="T1" fmla="*/ 2147483647 h 69"/>
                  <a:gd name="T2" fmla="*/ 2147483647 w 131"/>
                  <a:gd name="T3" fmla="*/ 0 h 69"/>
                  <a:gd name="T4" fmla="*/ 2147483647 w 131"/>
                  <a:gd name="T5" fmla="*/ 2147483647 h 69"/>
                  <a:gd name="T6" fmla="*/ 2147483647 w 131"/>
                  <a:gd name="T7" fmla="*/ 2147483647 h 69"/>
                  <a:gd name="T8" fmla="*/ 2147483647 w 131"/>
                  <a:gd name="T9" fmla="*/ 2147483647 h 69"/>
                  <a:gd name="T10" fmla="*/ 2147483647 w 131"/>
                  <a:gd name="T11" fmla="*/ 2147483647 h 69"/>
                  <a:gd name="T12" fmla="*/ 2147483647 w 131"/>
                  <a:gd name="T13" fmla="*/ 2147483647 h 69"/>
                  <a:gd name="T14" fmla="*/ 0 w 131"/>
                  <a:gd name="T15" fmla="*/ 2147483647 h 6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31"/>
                  <a:gd name="T25" fmla="*/ 0 h 69"/>
                  <a:gd name="T26" fmla="*/ 131 w 131"/>
                  <a:gd name="T27" fmla="*/ 69 h 6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31" h="69">
                    <a:moveTo>
                      <a:pt x="0" y="25"/>
                    </a:moveTo>
                    <a:lnTo>
                      <a:pt x="16" y="0"/>
                    </a:lnTo>
                    <a:lnTo>
                      <a:pt x="67" y="17"/>
                    </a:lnTo>
                    <a:lnTo>
                      <a:pt x="93" y="42"/>
                    </a:lnTo>
                    <a:lnTo>
                      <a:pt x="130" y="42"/>
                    </a:lnTo>
                    <a:lnTo>
                      <a:pt x="127" y="68"/>
                    </a:lnTo>
                    <a:lnTo>
                      <a:pt x="42" y="51"/>
                    </a:lnTo>
                    <a:lnTo>
                      <a:pt x="0" y="2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9" name="Freeform 815"/>
              <p:cNvSpPr>
                <a:spLocks/>
              </p:cNvSpPr>
              <p:nvPr/>
            </p:nvSpPr>
            <p:spPr bwMode="auto">
              <a:xfrm>
                <a:off x="3320014" y="4124895"/>
                <a:ext cx="59264" cy="40148"/>
              </a:xfrm>
              <a:custGeom>
                <a:avLst/>
                <a:gdLst>
                  <a:gd name="T0" fmla="*/ 0 w 40"/>
                  <a:gd name="T1" fmla="*/ 2147483647 h 23"/>
                  <a:gd name="T2" fmla="*/ 2147483647 w 40"/>
                  <a:gd name="T3" fmla="*/ 2147483647 h 23"/>
                  <a:gd name="T4" fmla="*/ 2147483647 w 40"/>
                  <a:gd name="T5" fmla="*/ 2147483647 h 23"/>
                  <a:gd name="T6" fmla="*/ 2147483647 w 40"/>
                  <a:gd name="T7" fmla="*/ 0 h 23"/>
                  <a:gd name="T8" fmla="*/ 0 w 40"/>
                  <a:gd name="T9" fmla="*/ 2147483647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23"/>
                  <a:gd name="T17" fmla="*/ 40 w 40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23">
                    <a:moveTo>
                      <a:pt x="0" y="3"/>
                    </a:moveTo>
                    <a:lnTo>
                      <a:pt x="5" y="22"/>
                    </a:lnTo>
                    <a:lnTo>
                      <a:pt x="39" y="6"/>
                    </a:lnTo>
                    <a:lnTo>
                      <a:pt x="13" y="0"/>
                    </a:lnTo>
                    <a:lnTo>
                      <a:pt x="0" y="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0" name="Freeform 817"/>
              <p:cNvSpPr>
                <a:spLocks/>
              </p:cNvSpPr>
              <p:nvPr/>
            </p:nvSpPr>
            <p:spPr bwMode="auto">
              <a:xfrm>
                <a:off x="3488252" y="4124895"/>
                <a:ext cx="87941" cy="53529"/>
              </a:xfrm>
              <a:custGeom>
                <a:avLst/>
                <a:gdLst>
                  <a:gd name="T0" fmla="*/ 0 w 58"/>
                  <a:gd name="T1" fmla="*/ 2147483647 h 32"/>
                  <a:gd name="T2" fmla="*/ 2147483647 w 58"/>
                  <a:gd name="T3" fmla="*/ 2147483647 h 32"/>
                  <a:gd name="T4" fmla="*/ 2147483647 w 58"/>
                  <a:gd name="T5" fmla="*/ 0 h 32"/>
                  <a:gd name="T6" fmla="*/ 2147483647 w 58"/>
                  <a:gd name="T7" fmla="*/ 2147483647 h 32"/>
                  <a:gd name="T8" fmla="*/ 0 w 58"/>
                  <a:gd name="T9" fmla="*/ 214748364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32"/>
                  <a:gd name="T17" fmla="*/ 58 w 58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32">
                    <a:moveTo>
                      <a:pt x="0" y="18"/>
                    </a:moveTo>
                    <a:lnTo>
                      <a:pt x="2" y="31"/>
                    </a:lnTo>
                    <a:lnTo>
                      <a:pt x="57" y="0"/>
                    </a:lnTo>
                    <a:lnTo>
                      <a:pt x="16" y="9"/>
                    </a:lnTo>
                    <a:lnTo>
                      <a:pt x="0" y="1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1" name="Freeform 818"/>
              <p:cNvSpPr>
                <a:spLocks/>
              </p:cNvSpPr>
              <p:nvPr/>
            </p:nvSpPr>
            <p:spPr bwMode="auto">
              <a:xfrm>
                <a:off x="3576192" y="3832397"/>
                <a:ext cx="34411" cy="84117"/>
              </a:xfrm>
              <a:custGeom>
                <a:avLst/>
                <a:gdLst>
                  <a:gd name="T0" fmla="*/ 0 w 23"/>
                  <a:gd name="T1" fmla="*/ 2147483647 h 49"/>
                  <a:gd name="T2" fmla="*/ 2147483647 w 23"/>
                  <a:gd name="T3" fmla="*/ 2147483647 h 49"/>
                  <a:gd name="T4" fmla="*/ 2147483647 w 23"/>
                  <a:gd name="T5" fmla="*/ 2147483647 h 49"/>
                  <a:gd name="T6" fmla="*/ 2147483647 w 23"/>
                  <a:gd name="T7" fmla="*/ 2147483647 h 49"/>
                  <a:gd name="T8" fmla="*/ 2147483647 w 23"/>
                  <a:gd name="T9" fmla="*/ 2147483647 h 49"/>
                  <a:gd name="T10" fmla="*/ 2147483647 w 23"/>
                  <a:gd name="T11" fmla="*/ 2147483647 h 49"/>
                  <a:gd name="T12" fmla="*/ 2147483647 w 23"/>
                  <a:gd name="T13" fmla="*/ 2147483647 h 49"/>
                  <a:gd name="T14" fmla="*/ 2147483647 w 23"/>
                  <a:gd name="T15" fmla="*/ 0 h 49"/>
                  <a:gd name="T16" fmla="*/ 0 w 23"/>
                  <a:gd name="T17" fmla="*/ 2147483647 h 4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49"/>
                  <a:gd name="T29" fmla="*/ 23 w 23"/>
                  <a:gd name="T30" fmla="*/ 49 h 4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49">
                    <a:moveTo>
                      <a:pt x="0" y="16"/>
                    </a:moveTo>
                    <a:lnTo>
                      <a:pt x="4" y="38"/>
                    </a:lnTo>
                    <a:lnTo>
                      <a:pt x="17" y="48"/>
                    </a:lnTo>
                    <a:lnTo>
                      <a:pt x="8" y="28"/>
                    </a:lnTo>
                    <a:lnTo>
                      <a:pt x="22" y="25"/>
                    </a:lnTo>
                    <a:lnTo>
                      <a:pt x="20" y="9"/>
                    </a:lnTo>
                    <a:lnTo>
                      <a:pt x="4" y="20"/>
                    </a:lnTo>
                    <a:lnTo>
                      <a:pt x="11" y="0"/>
                    </a:lnTo>
                    <a:lnTo>
                      <a:pt x="0" y="1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2" name="Freeform 819"/>
              <p:cNvSpPr>
                <a:spLocks/>
              </p:cNvSpPr>
              <p:nvPr/>
            </p:nvSpPr>
            <p:spPr bwMode="auto">
              <a:xfrm>
                <a:off x="3589573" y="3966221"/>
                <a:ext cx="72647" cy="38235"/>
              </a:xfrm>
              <a:custGeom>
                <a:avLst/>
                <a:gdLst>
                  <a:gd name="T0" fmla="*/ 0 w 49"/>
                  <a:gd name="T1" fmla="*/ 2147483647 h 23"/>
                  <a:gd name="T2" fmla="*/ 2147483647 w 49"/>
                  <a:gd name="T3" fmla="*/ 0 h 23"/>
                  <a:gd name="T4" fmla="*/ 2147483647 w 49"/>
                  <a:gd name="T5" fmla="*/ 2147483647 h 23"/>
                  <a:gd name="T6" fmla="*/ 0 w 49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3"/>
                  <a:gd name="T14" fmla="*/ 49 w 49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3">
                    <a:moveTo>
                      <a:pt x="0" y="9"/>
                    </a:moveTo>
                    <a:lnTo>
                      <a:pt x="27" y="0"/>
                    </a:lnTo>
                    <a:lnTo>
                      <a:pt x="48" y="22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3" name="Freeform 820"/>
              <p:cNvSpPr>
                <a:spLocks/>
              </p:cNvSpPr>
              <p:nvPr/>
            </p:nvSpPr>
            <p:spPr bwMode="auto">
              <a:xfrm>
                <a:off x="3662219" y="3901221"/>
                <a:ext cx="256177" cy="240882"/>
              </a:xfrm>
              <a:custGeom>
                <a:avLst/>
                <a:gdLst>
                  <a:gd name="T0" fmla="*/ 0 w 171"/>
                  <a:gd name="T1" fmla="*/ 2147483647 h 142"/>
                  <a:gd name="T2" fmla="*/ 2147483647 w 171"/>
                  <a:gd name="T3" fmla="*/ 2147483647 h 142"/>
                  <a:gd name="T4" fmla="*/ 2147483647 w 171"/>
                  <a:gd name="T5" fmla="*/ 2147483647 h 142"/>
                  <a:gd name="T6" fmla="*/ 2147483647 w 171"/>
                  <a:gd name="T7" fmla="*/ 2147483647 h 142"/>
                  <a:gd name="T8" fmla="*/ 2147483647 w 171"/>
                  <a:gd name="T9" fmla="*/ 2147483647 h 142"/>
                  <a:gd name="T10" fmla="*/ 2147483647 w 171"/>
                  <a:gd name="T11" fmla="*/ 2147483647 h 142"/>
                  <a:gd name="T12" fmla="*/ 2147483647 w 171"/>
                  <a:gd name="T13" fmla="*/ 2147483647 h 142"/>
                  <a:gd name="T14" fmla="*/ 2147483647 w 171"/>
                  <a:gd name="T15" fmla="*/ 2147483647 h 142"/>
                  <a:gd name="T16" fmla="*/ 2147483647 w 171"/>
                  <a:gd name="T17" fmla="*/ 2147483647 h 142"/>
                  <a:gd name="T18" fmla="*/ 2147483647 w 171"/>
                  <a:gd name="T19" fmla="*/ 2147483647 h 142"/>
                  <a:gd name="T20" fmla="*/ 2147483647 w 171"/>
                  <a:gd name="T21" fmla="*/ 2147483647 h 142"/>
                  <a:gd name="T22" fmla="*/ 2147483647 w 171"/>
                  <a:gd name="T23" fmla="*/ 2147483647 h 142"/>
                  <a:gd name="T24" fmla="*/ 2147483647 w 171"/>
                  <a:gd name="T25" fmla="*/ 2147483647 h 142"/>
                  <a:gd name="T26" fmla="*/ 2147483647 w 171"/>
                  <a:gd name="T27" fmla="*/ 2147483647 h 142"/>
                  <a:gd name="T28" fmla="*/ 2147483647 w 171"/>
                  <a:gd name="T29" fmla="*/ 2147483647 h 142"/>
                  <a:gd name="T30" fmla="*/ 2147483647 w 171"/>
                  <a:gd name="T31" fmla="*/ 2147483647 h 142"/>
                  <a:gd name="T32" fmla="*/ 2147483647 w 171"/>
                  <a:gd name="T33" fmla="*/ 2147483647 h 142"/>
                  <a:gd name="T34" fmla="*/ 2147483647 w 171"/>
                  <a:gd name="T35" fmla="*/ 2147483647 h 142"/>
                  <a:gd name="T36" fmla="*/ 2147483647 w 171"/>
                  <a:gd name="T37" fmla="*/ 0 h 142"/>
                  <a:gd name="T38" fmla="*/ 0 w 171"/>
                  <a:gd name="T39" fmla="*/ 2147483647 h 14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1"/>
                  <a:gd name="T61" fmla="*/ 0 h 142"/>
                  <a:gd name="T62" fmla="*/ 171 w 171"/>
                  <a:gd name="T63" fmla="*/ 142 h 14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1" h="142">
                    <a:moveTo>
                      <a:pt x="0" y="17"/>
                    </a:moveTo>
                    <a:lnTo>
                      <a:pt x="24" y="31"/>
                    </a:lnTo>
                    <a:lnTo>
                      <a:pt x="49" y="28"/>
                    </a:lnTo>
                    <a:lnTo>
                      <a:pt x="17" y="37"/>
                    </a:lnTo>
                    <a:lnTo>
                      <a:pt x="33" y="61"/>
                    </a:lnTo>
                    <a:lnTo>
                      <a:pt x="48" y="40"/>
                    </a:lnTo>
                    <a:lnTo>
                      <a:pt x="58" y="61"/>
                    </a:lnTo>
                    <a:lnTo>
                      <a:pt x="118" y="82"/>
                    </a:lnTo>
                    <a:lnTo>
                      <a:pt x="133" y="116"/>
                    </a:lnTo>
                    <a:lnTo>
                      <a:pt x="122" y="115"/>
                    </a:lnTo>
                    <a:lnTo>
                      <a:pt x="113" y="131"/>
                    </a:lnTo>
                    <a:lnTo>
                      <a:pt x="149" y="123"/>
                    </a:lnTo>
                    <a:lnTo>
                      <a:pt x="170" y="141"/>
                    </a:lnTo>
                    <a:lnTo>
                      <a:pt x="167" y="35"/>
                    </a:lnTo>
                    <a:lnTo>
                      <a:pt x="114" y="17"/>
                    </a:lnTo>
                    <a:lnTo>
                      <a:pt x="71" y="48"/>
                    </a:lnTo>
                    <a:lnTo>
                      <a:pt x="55" y="32"/>
                    </a:lnTo>
                    <a:lnTo>
                      <a:pt x="49" y="6"/>
                    </a:lnTo>
                    <a:lnTo>
                      <a:pt x="24" y="0"/>
                    </a:lnTo>
                    <a:lnTo>
                      <a:pt x="0" y="1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4" name="Freeform 821"/>
              <p:cNvSpPr>
                <a:spLocks/>
              </p:cNvSpPr>
              <p:nvPr/>
            </p:nvSpPr>
            <p:spPr bwMode="auto">
              <a:xfrm>
                <a:off x="3667955" y="4090485"/>
                <a:ext cx="36324" cy="36324"/>
              </a:xfrm>
              <a:custGeom>
                <a:avLst/>
                <a:gdLst>
                  <a:gd name="T0" fmla="*/ 0 w 23"/>
                  <a:gd name="T1" fmla="*/ 2147483647 h 22"/>
                  <a:gd name="T2" fmla="*/ 2147483647 w 23"/>
                  <a:gd name="T3" fmla="*/ 0 h 22"/>
                  <a:gd name="T4" fmla="*/ 2147483647 w 23"/>
                  <a:gd name="T5" fmla="*/ 2147483647 h 22"/>
                  <a:gd name="T6" fmla="*/ 0 w 23"/>
                  <a:gd name="T7" fmla="*/ 2147483647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2"/>
                  <a:gd name="T14" fmla="*/ 23 w 23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2">
                    <a:moveTo>
                      <a:pt x="0" y="21"/>
                    </a:moveTo>
                    <a:lnTo>
                      <a:pt x="14" y="0"/>
                    </a:lnTo>
                    <a:lnTo>
                      <a:pt x="22" y="11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5" name="Freeform 848"/>
              <p:cNvSpPr>
                <a:spLocks/>
              </p:cNvSpPr>
              <p:nvPr/>
            </p:nvSpPr>
            <p:spPr bwMode="auto">
              <a:xfrm>
                <a:off x="3912663" y="3960485"/>
                <a:ext cx="240882" cy="217941"/>
              </a:xfrm>
              <a:custGeom>
                <a:avLst/>
                <a:gdLst>
                  <a:gd name="T0" fmla="*/ 0 w 163"/>
                  <a:gd name="T1" fmla="*/ 0 h 128"/>
                  <a:gd name="T2" fmla="*/ 2147483647 w 163"/>
                  <a:gd name="T3" fmla="*/ 2147483647 h 128"/>
                  <a:gd name="T4" fmla="*/ 2147483647 w 163"/>
                  <a:gd name="T5" fmla="*/ 2147483647 h 128"/>
                  <a:gd name="T6" fmla="*/ 2147483647 w 163"/>
                  <a:gd name="T7" fmla="*/ 2147483647 h 128"/>
                  <a:gd name="T8" fmla="*/ 2147483647 w 163"/>
                  <a:gd name="T9" fmla="*/ 2147483647 h 128"/>
                  <a:gd name="T10" fmla="*/ 2147483647 w 163"/>
                  <a:gd name="T11" fmla="*/ 2147483647 h 128"/>
                  <a:gd name="T12" fmla="*/ 2147483647 w 163"/>
                  <a:gd name="T13" fmla="*/ 2147483647 h 128"/>
                  <a:gd name="T14" fmla="*/ 2147483647 w 163"/>
                  <a:gd name="T15" fmla="*/ 2147483647 h 128"/>
                  <a:gd name="T16" fmla="*/ 2147483647 w 163"/>
                  <a:gd name="T17" fmla="*/ 2147483647 h 128"/>
                  <a:gd name="T18" fmla="*/ 2147483647 w 163"/>
                  <a:gd name="T19" fmla="*/ 2147483647 h 128"/>
                  <a:gd name="T20" fmla="*/ 2147483647 w 163"/>
                  <a:gd name="T21" fmla="*/ 2147483647 h 128"/>
                  <a:gd name="T22" fmla="*/ 0 w 163"/>
                  <a:gd name="T23" fmla="*/ 0 h 12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3"/>
                  <a:gd name="T37" fmla="*/ 0 h 128"/>
                  <a:gd name="T38" fmla="*/ 163 w 163"/>
                  <a:gd name="T39" fmla="*/ 128 h 12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3" h="128">
                    <a:moveTo>
                      <a:pt x="0" y="0"/>
                    </a:moveTo>
                    <a:lnTo>
                      <a:pt x="2" y="105"/>
                    </a:lnTo>
                    <a:lnTo>
                      <a:pt x="28" y="109"/>
                    </a:lnTo>
                    <a:lnTo>
                      <a:pt x="55" y="79"/>
                    </a:lnTo>
                    <a:lnTo>
                      <a:pt x="83" y="93"/>
                    </a:lnTo>
                    <a:lnTo>
                      <a:pt x="110" y="121"/>
                    </a:lnTo>
                    <a:lnTo>
                      <a:pt x="162" y="127"/>
                    </a:lnTo>
                    <a:lnTo>
                      <a:pt x="103" y="79"/>
                    </a:lnTo>
                    <a:lnTo>
                      <a:pt x="108" y="56"/>
                    </a:lnTo>
                    <a:lnTo>
                      <a:pt x="79" y="48"/>
                    </a:lnTo>
                    <a:lnTo>
                      <a:pt x="54" y="20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6" name="Freeform 849"/>
              <p:cNvSpPr>
                <a:spLocks/>
              </p:cNvSpPr>
              <p:nvPr/>
            </p:nvSpPr>
            <p:spPr bwMode="auto">
              <a:xfrm>
                <a:off x="4088545" y="4006367"/>
                <a:ext cx="103235" cy="61176"/>
              </a:xfrm>
              <a:custGeom>
                <a:avLst/>
                <a:gdLst>
                  <a:gd name="T0" fmla="*/ 0 w 67"/>
                  <a:gd name="T1" fmla="*/ 2147483647 h 35"/>
                  <a:gd name="T2" fmla="*/ 2147483647 w 67"/>
                  <a:gd name="T3" fmla="*/ 2147483647 h 35"/>
                  <a:gd name="T4" fmla="*/ 2147483647 w 67"/>
                  <a:gd name="T5" fmla="*/ 2147483647 h 35"/>
                  <a:gd name="T6" fmla="*/ 2147483647 w 67"/>
                  <a:gd name="T7" fmla="*/ 0 h 35"/>
                  <a:gd name="T8" fmla="*/ 2147483647 w 67"/>
                  <a:gd name="T9" fmla="*/ 2147483647 h 35"/>
                  <a:gd name="T10" fmla="*/ 0 w 67"/>
                  <a:gd name="T11" fmla="*/ 2147483647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"/>
                  <a:gd name="T19" fmla="*/ 0 h 35"/>
                  <a:gd name="T20" fmla="*/ 67 w 67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" h="35">
                    <a:moveTo>
                      <a:pt x="0" y="21"/>
                    </a:moveTo>
                    <a:lnTo>
                      <a:pt x="39" y="34"/>
                    </a:lnTo>
                    <a:lnTo>
                      <a:pt x="66" y="10"/>
                    </a:lnTo>
                    <a:lnTo>
                      <a:pt x="55" y="0"/>
                    </a:lnTo>
                    <a:lnTo>
                      <a:pt x="47" y="13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7" name="Freeform 850"/>
              <p:cNvSpPr>
                <a:spLocks/>
              </p:cNvSpPr>
              <p:nvPr/>
            </p:nvSpPr>
            <p:spPr bwMode="auto">
              <a:xfrm>
                <a:off x="4151631" y="3966221"/>
                <a:ext cx="53531" cy="53529"/>
              </a:xfrm>
              <a:custGeom>
                <a:avLst/>
                <a:gdLst>
                  <a:gd name="T0" fmla="*/ 0 w 36"/>
                  <a:gd name="T1" fmla="*/ 0 h 33"/>
                  <a:gd name="T2" fmla="*/ 2147483647 w 36"/>
                  <a:gd name="T3" fmla="*/ 2147483647 h 33"/>
                  <a:gd name="T4" fmla="*/ 2147483647 w 36"/>
                  <a:gd name="T5" fmla="*/ 2147483647 h 33"/>
                  <a:gd name="T6" fmla="*/ 2147483647 w 36"/>
                  <a:gd name="T7" fmla="*/ 2147483647 h 33"/>
                  <a:gd name="T8" fmla="*/ 0 w 36"/>
                  <a:gd name="T9" fmla="*/ 0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3"/>
                  <a:gd name="T17" fmla="*/ 36 w 36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3">
                    <a:moveTo>
                      <a:pt x="0" y="0"/>
                    </a:moveTo>
                    <a:lnTo>
                      <a:pt x="26" y="14"/>
                    </a:lnTo>
                    <a:lnTo>
                      <a:pt x="35" y="32"/>
                    </a:lnTo>
                    <a:lnTo>
                      <a:pt x="35" y="18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5" name="그룹 614"/>
            <p:cNvGrpSpPr/>
            <p:nvPr/>
          </p:nvGrpSpPr>
          <p:grpSpPr>
            <a:xfrm>
              <a:off x="678390" y="2261217"/>
              <a:ext cx="1941204" cy="2038824"/>
              <a:chOff x="48980" y="2335483"/>
              <a:chExt cx="2318974" cy="2435592"/>
            </a:xfrm>
            <a:grpFill/>
          </p:grpSpPr>
          <p:sp>
            <p:nvSpPr>
              <p:cNvPr id="635" name="Freeform 735"/>
              <p:cNvSpPr>
                <a:spLocks/>
              </p:cNvSpPr>
              <p:nvPr/>
            </p:nvSpPr>
            <p:spPr bwMode="auto">
              <a:xfrm>
                <a:off x="1949275" y="2779013"/>
                <a:ext cx="346032" cy="281030"/>
              </a:xfrm>
              <a:custGeom>
                <a:avLst/>
                <a:gdLst>
                  <a:gd name="T0" fmla="*/ 0 w 231"/>
                  <a:gd name="T1" fmla="*/ 2147483647 h 165"/>
                  <a:gd name="T2" fmla="*/ 2147483647 w 231"/>
                  <a:gd name="T3" fmla="*/ 2147483647 h 165"/>
                  <a:gd name="T4" fmla="*/ 2147483647 w 231"/>
                  <a:gd name="T5" fmla="*/ 2147483647 h 165"/>
                  <a:gd name="T6" fmla="*/ 2147483647 w 231"/>
                  <a:gd name="T7" fmla="*/ 2147483647 h 165"/>
                  <a:gd name="T8" fmla="*/ 2147483647 w 231"/>
                  <a:gd name="T9" fmla="*/ 2147483647 h 165"/>
                  <a:gd name="T10" fmla="*/ 2147483647 w 231"/>
                  <a:gd name="T11" fmla="*/ 2147483647 h 165"/>
                  <a:gd name="T12" fmla="*/ 2147483647 w 231"/>
                  <a:gd name="T13" fmla="*/ 2147483647 h 165"/>
                  <a:gd name="T14" fmla="*/ 2147483647 w 231"/>
                  <a:gd name="T15" fmla="*/ 2147483647 h 165"/>
                  <a:gd name="T16" fmla="*/ 2147483647 w 231"/>
                  <a:gd name="T17" fmla="*/ 2147483647 h 165"/>
                  <a:gd name="T18" fmla="*/ 2147483647 w 231"/>
                  <a:gd name="T19" fmla="*/ 2147483647 h 165"/>
                  <a:gd name="T20" fmla="*/ 2147483647 w 231"/>
                  <a:gd name="T21" fmla="*/ 2147483647 h 165"/>
                  <a:gd name="T22" fmla="*/ 2147483647 w 231"/>
                  <a:gd name="T23" fmla="*/ 2147483647 h 165"/>
                  <a:gd name="T24" fmla="*/ 2147483647 w 231"/>
                  <a:gd name="T25" fmla="*/ 2147483647 h 165"/>
                  <a:gd name="T26" fmla="*/ 2147483647 w 231"/>
                  <a:gd name="T27" fmla="*/ 2147483647 h 165"/>
                  <a:gd name="T28" fmla="*/ 2147483647 w 231"/>
                  <a:gd name="T29" fmla="*/ 2147483647 h 165"/>
                  <a:gd name="T30" fmla="*/ 2147483647 w 231"/>
                  <a:gd name="T31" fmla="*/ 2147483647 h 165"/>
                  <a:gd name="T32" fmla="*/ 2147483647 w 231"/>
                  <a:gd name="T33" fmla="*/ 2147483647 h 165"/>
                  <a:gd name="T34" fmla="*/ 2147483647 w 231"/>
                  <a:gd name="T35" fmla="*/ 2147483647 h 165"/>
                  <a:gd name="T36" fmla="*/ 2147483647 w 231"/>
                  <a:gd name="T37" fmla="*/ 0 h 165"/>
                  <a:gd name="T38" fmla="*/ 2147483647 w 231"/>
                  <a:gd name="T39" fmla="*/ 2147483647 h 165"/>
                  <a:gd name="T40" fmla="*/ 2147483647 w 231"/>
                  <a:gd name="T41" fmla="*/ 2147483647 h 165"/>
                  <a:gd name="T42" fmla="*/ 2147483647 w 231"/>
                  <a:gd name="T43" fmla="*/ 2147483647 h 165"/>
                  <a:gd name="T44" fmla="*/ 2147483647 w 231"/>
                  <a:gd name="T45" fmla="*/ 2147483647 h 165"/>
                  <a:gd name="T46" fmla="*/ 0 w 231"/>
                  <a:gd name="T47" fmla="*/ 2147483647 h 16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31"/>
                  <a:gd name="T73" fmla="*/ 0 h 165"/>
                  <a:gd name="T74" fmla="*/ 231 w 231"/>
                  <a:gd name="T75" fmla="*/ 165 h 16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31" h="165">
                    <a:moveTo>
                      <a:pt x="0" y="79"/>
                    </a:moveTo>
                    <a:lnTo>
                      <a:pt x="1" y="120"/>
                    </a:lnTo>
                    <a:lnTo>
                      <a:pt x="17" y="134"/>
                    </a:lnTo>
                    <a:lnTo>
                      <a:pt x="5" y="155"/>
                    </a:lnTo>
                    <a:lnTo>
                      <a:pt x="29" y="164"/>
                    </a:lnTo>
                    <a:lnTo>
                      <a:pt x="90" y="155"/>
                    </a:lnTo>
                    <a:lnTo>
                      <a:pt x="101" y="131"/>
                    </a:lnTo>
                    <a:lnTo>
                      <a:pt x="142" y="118"/>
                    </a:lnTo>
                    <a:lnTo>
                      <a:pt x="146" y="98"/>
                    </a:lnTo>
                    <a:lnTo>
                      <a:pt x="159" y="94"/>
                    </a:lnTo>
                    <a:lnTo>
                      <a:pt x="152" y="83"/>
                    </a:lnTo>
                    <a:lnTo>
                      <a:pt x="167" y="82"/>
                    </a:lnTo>
                    <a:lnTo>
                      <a:pt x="178" y="61"/>
                    </a:lnTo>
                    <a:lnTo>
                      <a:pt x="174" y="41"/>
                    </a:lnTo>
                    <a:lnTo>
                      <a:pt x="228" y="26"/>
                    </a:lnTo>
                    <a:lnTo>
                      <a:pt x="230" y="22"/>
                    </a:lnTo>
                    <a:lnTo>
                      <a:pt x="209" y="18"/>
                    </a:lnTo>
                    <a:lnTo>
                      <a:pt x="181" y="32"/>
                    </a:lnTo>
                    <a:lnTo>
                      <a:pt x="167" y="0"/>
                    </a:lnTo>
                    <a:lnTo>
                      <a:pt x="142" y="24"/>
                    </a:lnTo>
                    <a:lnTo>
                      <a:pt x="71" y="22"/>
                    </a:lnTo>
                    <a:lnTo>
                      <a:pt x="35" y="60"/>
                    </a:lnTo>
                    <a:lnTo>
                      <a:pt x="10" y="48"/>
                    </a:lnTo>
                    <a:lnTo>
                      <a:pt x="0" y="7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40" name="Freeform 736"/>
              <p:cNvSpPr>
                <a:spLocks/>
              </p:cNvSpPr>
              <p:nvPr/>
            </p:nvSpPr>
            <p:spPr bwMode="auto">
              <a:xfrm>
                <a:off x="941774" y="2643278"/>
                <a:ext cx="43970" cy="97499"/>
              </a:xfrm>
              <a:custGeom>
                <a:avLst/>
                <a:gdLst>
                  <a:gd name="T0" fmla="*/ 0 w 29"/>
                  <a:gd name="T1" fmla="*/ 2147483647 h 57"/>
                  <a:gd name="T2" fmla="*/ 2147483647 w 29"/>
                  <a:gd name="T3" fmla="*/ 2147483647 h 57"/>
                  <a:gd name="T4" fmla="*/ 2147483647 w 29"/>
                  <a:gd name="T5" fmla="*/ 0 h 57"/>
                  <a:gd name="T6" fmla="*/ 2147483647 w 29"/>
                  <a:gd name="T7" fmla="*/ 2147483647 h 57"/>
                  <a:gd name="T8" fmla="*/ 2147483647 w 29"/>
                  <a:gd name="T9" fmla="*/ 2147483647 h 57"/>
                  <a:gd name="T10" fmla="*/ 0 w 29"/>
                  <a:gd name="T11" fmla="*/ 2147483647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"/>
                  <a:gd name="T19" fmla="*/ 0 h 57"/>
                  <a:gd name="T20" fmla="*/ 29 w 29"/>
                  <a:gd name="T21" fmla="*/ 57 h 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" h="57">
                    <a:moveTo>
                      <a:pt x="0" y="42"/>
                    </a:moveTo>
                    <a:lnTo>
                      <a:pt x="1" y="13"/>
                    </a:lnTo>
                    <a:lnTo>
                      <a:pt x="13" y="0"/>
                    </a:lnTo>
                    <a:lnTo>
                      <a:pt x="28" y="32"/>
                    </a:lnTo>
                    <a:lnTo>
                      <a:pt x="14" y="56"/>
                    </a:lnTo>
                    <a:lnTo>
                      <a:pt x="0" y="4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41" name="Freeform 737"/>
              <p:cNvSpPr>
                <a:spLocks/>
              </p:cNvSpPr>
              <p:nvPr/>
            </p:nvSpPr>
            <p:spPr bwMode="auto">
              <a:xfrm>
                <a:off x="263098" y="2822983"/>
                <a:ext cx="497060" cy="541030"/>
              </a:xfrm>
              <a:custGeom>
                <a:avLst/>
                <a:gdLst>
                  <a:gd name="T0" fmla="*/ 0 w 333"/>
                  <a:gd name="T1" fmla="*/ 2147483647 h 315"/>
                  <a:gd name="T2" fmla="*/ 2147483647 w 333"/>
                  <a:gd name="T3" fmla="*/ 2147483647 h 315"/>
                  <a:gd name="T4" fmla="*/ 2147483647 w 333"/>
                  <a:gd name="T5" fmla="*/ 2147483647 h 315"/>
                  <a:gd name="T6" fmla="*/ 2147483647 w 333"/>
                  <a:gd name="T7" fmla="*/ 2147483647 h 315"/>
                  <a:gd name="T8" fmla="*/ 2147483647 w 333"/>
                  <a:gd name="T9" fmla="*/ 2147483647 h 315"/>
                  <a:gd name="T10" fmla="*/ 2147483647 w 333"/>
                  <a:gd name="T11" fmla="*/ 2147483647 h 315"/>
                  <a:gd name="T12" fmla="*/ 2147483647 w 333"/>
                  <a:gd name="T13" fmla="*/ 2147483647 h 315"/>
                  <a:gd name="T14" fmla="*/ 2147483647 w 333"/>
                  <a:gd name="T15" fmla="*/ 2147483647 h 315"/>
                  <a:gd name="T16" fmla="*/ 2147483647 w 333"/>
                  <a:gd name="T17" fmla="*/ 2147483647 h 315"/>
                  <a:gd name="T18" fmla="*/ 2147483647 w 333"/>
                  <a:gd name="T19" fmla="*/ 2147483647 h 315"/>
                  <a:gd name="T20" fmla="*/ 2147483647 w 333"/>
                  <a:gd name="T21" fmla="*/ 2147483647 h 315"/>
                  <a:gd name="T22" fmla="*/ 2147483647 w 333"/>
                  <a:gd name="T23" fmla="*/ 2147483647 h 315"/>
                  <a:gd name="T24" fmla="*/ 2147483647 w 333"/>
                  <a:gd name="T25" fmla="*/ 2147483647 h 315"/>
                  <a:gd name="T26" fmla="*/ 2147483647 w 333"/>
                  <a:gd name="T27" fmla="*/ 0 h 315"/>
                  <a:gd name="T28" fmla="*/ 2147483647 w 333"/>
                  <a:gd name="T29" fmla="*/ 2147483647 h 315"/>
                  <a:gd name="T30" fmla="*/ 2147483647 w 333"/>
                  <a:gd name="T31" fmla="*/ 2147483647 h 315"/>
                  <a:gd name="T32" fmla="*/ 2147483647 w 333"/>
                  <a:gd name="T33" fmla="*/ 2147483647 h 315"/>
                  <a:gd name="T34" fmla="*/ 2147483647 w 333"/>
                  <a:gd name="T35" fmla="*/ 2147483647 h 315"/>
                  <a:gd name="T36" fmla="*/ 2147483647 w 333"/>
                  <a:gd name="T37" fmla="*/ 2147483647 h 315"/>
                  <a:gd name="T38" fmla="*/ 2147483647 w 333"/>
                  <a:gd name="T39" fmla="*/ 2147483647 h 315"/>
                  <a:gd name="T40" fmla="*/ 2147483647 w 333"/>
                  <a:gd name="T41" fmla="*/ 2147483647 h 315"/>
                  <a:gd name="T42" fmla="*/ 0 w 333"/>
                  <a:gd name="T43" fmla="*/ 2147483647 h 31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33"/>
                  <a:gd name="T67" fmla="*/ 0 h 315"/>
                  <a:gd name="T68" fmla="*/ 333 w 333"/>
                  <a:gd name="T69" fmla="*/ 315 h 31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33" h="315">
                    <a:moveTo>
                      <a:pt x="0" y="167"/>
                    </a:moveTo>
                    <a:lnTo>
                      <a:pt x="1" y="173"/>
                    </a:lnTo>
                    <a:lnTo>
                      <a:pt x="62" y="212"/>
                    </a:lnTo>
                    <a:lnTo>
                      <a:pt x="192" y="299"/>
                    </a:lnTo>
                    <a:lnTo>
                      <a:pt x="194" y="314"/>
                    </a:lnTo>
                    <a:lnTo>
                      <a:pt x="206" y="311"/>
                    </a:lnTo>
                    <a:lnTo>
                      <a:pt x="232" y="304"/>
                    </a:lnTo>
                    <a:lnTo>
                      <a:pt x="332" y="237"/>
                    </a:lnTo>
                    <a:lnTo>
                      <a:pt x="292" y="192"/>
                    </a:lnTo>
                    <a:lnTo>
                      <a:pt x="294" y="121"/>
                    </a:lnTo>
                    <a:lnTo>
                      <a:pt x="288" y="87"/>
                    </a:lnTo>
                    <a:lnTo>
                      <a:pt x="261" y="55"/>
                    </a:lnTo>
                    <a:lnTo>
                      <a:pt x="275" y="44"/>
                    </a:lnTo>
                    <a:lnTo>
                      <a:pt x="282" y="0"/>
                    </a:lnTo>
                    <a:lnTo>
                      <a:pt x="166" y="6"/>
                    </a:lnTo>
                    <a:lnTo>
                      <a:pt x="105" y="33"/>
                    </a:lnTo>
                    <a:lnTo>
                      <a:pt x="120" y="86"/>
                    </a:lnTo>
                    <a:lnTo>
                      <a:pt x="94" y="87"/>
                    </a:lnTo>
                    <a:lnTo>
                      <a:pt x="79" y="94"/>
                    </a:lnTo>
                    <a:lnTo>
                      <a:pt x="82" y="107"/>
                    </a:lnTo>
                    <a:lnTo>
                      <a:pt x="9" y="140"/>
                    </a:lnTo>
                    <a:lnTo>
                      <a:pt x="0" y="16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42" name="Freeform 742"/>
              <p:cNvSpPr>
                <a:spLocks/>
              </p:cNvSpPr>
              <p:nvPr/>
            </p:nvSpPr>
            <p:spPr bwMode="auto">
              <a:xfrm>
                <a:off x="702805" y="2431072"/>
                <a:ext cx="189266" cy="84117"/>
              </a:xfrm>
              <a:custGeom>
                <a:avLst/>
                <a:gdLst>
                  <a:gd name="T0" fmla="*/ 0 w 127"/>
                  <a:gd name="T1" fmla="*/ 2147483647 h 49"/>
                  <a:gd name="T2" fmla="*/ 2147483647 w 127"/>
                  <a:gd name="T3" fmla="*/ 2147483647 h 49"/>
                  <a:gd name="T4" fmla="*/ 2147483647 w 127"/>
                  <a:gd name="T5" fmla="*/ 2147483647 h 49"/>
                  <a:gd name="T6" fmla="*/ 2147483647 w 127"/>
                  <a:gd name="T7" fmla="*/ 2147483647 h 49"/>
                  <a:gd name="T8" fmla="*/ 2147483647 w 127"/>
                  <a:gd name="T9" fmla="*/ 2147483647 h 49"/>
                  <a:gd name="T10" fmla="*/ 2147483647 w 127"/>
                  <a:gd name="T11" fmla="*/ 2147483647 h 49"/>
                  <a:gd name="T12" fmla="*/ 2147483647 w 127"/>
                  <a:gd name="T13" fmla="*/ 2147483647 h 49"/>
                  <a:gd name="T14" fmla="*/ 2147483647 w 127"/>
                  <a:gd name="T15" fmla="*/ 2147483647 h 49"/>
                  <a:gd name="T16" fmla="*/ 2147483647 w 127"/>
                  <a:gd name="T17" fmla="*/ 0 h 49"/>
                  <a:gd name="T18" fmla="*/ 2147483647 w 127"/>
                  <a:gd name="T19" fmla="*/ 0 h 49"/>
                  <a:gd name="T20" fmla="*/ 2147483647 w 127"/>
                  <a:gd name="T21" fmla="*/ 2147483647 h 49"/>
                  <a:gd name="T22" fmla="*/ 0 w 127"/>
                  <a:gd name="T23" fmla="*/ 2147483647 h 4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7"/>
                  <a:gd name="T37" fmla="*/ 0 h 49"/>
                  <a:gd name="T38" fmla="*/ 127 w 127"/>
                  <a:gd name="T39" fmla="*/ 49 h 4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7" h="49">
                    <a:moveTo>
                      <a:pt x="0" y="26"/>
                    </a:moveTo>
                    <a:lnTo>
                      <a:pt x="2" y="28"/>
                    </a:lnTo>
                    <a:lnTo>
                      <a:pt x="2" y="37"/>
                    </a:lnTo>
                    <a:lnTo>
                      <a:pt x="16" y="39"/>
                    </a:lnTo>
                    <a:lnTo>
                      <a:pt x="42" y="34"/>
                    </a:lnTo>
                    <a:lnTo>
                      <a:pt x="69" y="48"/>
                    </a:lnTo>
                    <a:lnTo>
                      <a:pt x="108" y="38"/>
                    </a:lnTo>
                    <a:lnTo>
                      <a:pt x="126" y="13"/>
                    </a:lnTo>
                    <a:lnTo>
                      <a:pt x="119" y="0"/>
                    </a:lnTo>
                    <a:lnTo>
                      <a:pt x="70" y="0"/>
                    </a:lnTo>
                    <a:lnTo>
                      <a:pt x="55" y="26"/>
                    </a:lnTo>
                    <a:lnTo>
                      <a:pt x="0" y="2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43" name="Freeform 744"/>
              <p:cNvSpPr>
                <a:spLocks/>
              </p:cNvSpPr>
              <p:nvPr/>
            </p:nvSpPr>
            <p:spPr bwMode="auto">
              <a:xfrm>
                <a:off x="544130" y="2335483"/>
                <a:ext cx="78382" cy="70736"/>
              </a:xfrm>
              <a:custGeom>
                <a:avLst/>
                <a:gdLst>
                  <a:gd name="T0" fmla="*/ 0 w 53"/>
                  <a:gd name="T1" fmla="*/ 2147483647 h 40"/>
                  <a:gd name="T2" fmla="*/ 2147483647 w 53"/>
                  <a:gd name="T3" fmla="*/ 2147483647 h 40"/>
                  <a:gd name="T4" fmla="*/ 2147483647 w 53"/>
                  <a:gd name="T5" fmla="*/ 0 h 40"/>
                  <a:gd name="T6" fmla="*/ 2147483647 w 53"/>
                  <a:gd name="T7" fmla="*/ 2147483647 h 40"/>
                  <a:gd name="T8" fmla="*/ 2147483647 w 53"/>
                  <a:gd name="T9" fmla="*/ 2147483647 h 40"/>
                  <a:gd name="T10" fmla="*/ 2147483647 w 53"/>
                  <a:gd name="T11" fmla="*/ 2147483647 h 40"/>
                  <a:gd name="T12" fmla="*/ 0 w 53"/>
                  <a:gd name="T13" fmla="*/ 2147483647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40"/>
                  <a:gd name="T23" fmla="*/ 53 w 53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40">
                    <a:moveTo>
                      <a:pt x="0" y="8"/>
                    </a:moveTo>
                    <a:lnTo>
                      <a:pt x="12" y="2"/>
                    </a:lnTo>
                    <a:lnTo>
                      <a:pt x="34" y="0"/>
                    </a:lnTo>
                    <a:lnTo>
                      <a:pt x="50" y="16"/>
                    </a:lnTo>
                    <a:lnTo>
                      <a:pt x="52" y="28"/>
                    </a:lnTo>
                    <a:lnTo>
                      <a:pt x="45" y="39"/>
                    </a:lnTo>
                    <a:lnTo>
                      <a:pt x="0" y="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44" name="Freeform 750"/>
              <p:cNvSpPr>
                <a:spLocks/>
              </p:cNvSpPr>
              <p:nvPr/>
            </p:nvSpPr>
            <p:spPr bwMode="auto">
              <a:xfrm>
                <a:off x="1022072" y="2587837"/>
                <a:ext cx="149118" cy="97500"/>
              </a:xfrm>
              <a:custGeom>
                <a:avLst/>
                <a:gdLst>
                  <a:gd name="T0" fmla="*/ 0 w 102"/>
                  <a:gd name="T1" fmla="*/ 2147483647 h 58"/>
                  <a:gd name="T2" fmla="*/ 2147483647 w 102"/>
                  <a:gd name="T3" fmla="*/ 0 h 58"/>
                  <a:gd name="T4" fmla="*/ 2147483647 w 102"/>
                  <a:gd name="T5" fmla="*/ 2147483647 h 58"/>
                  <a:gd name="T6" fmla="*/ 2147483647 w 102"/>
                  <a:gd name="T7" fmla="*/ 2147483647 h 58"/>
                  <a:gd name="T8" fmla="*/ 2147483647 w 102"/>
                  <a:gd name="T9" fmla="*/ 2147483647 h 58"/>
                  <a:gd name="T10" fmla="*/ 2147483647 w 102"/>
                  <a:gd name="T11" fmla="*/ 2147483647 h 58"/>
                  <a:gd name="T12" fmla="*/ 2147483647 w 102"/>
                  <a:gd name="T13" fmla="*/ 2147483647 h 58"/>
                  <a:gd name="T14" fmla="*/ 2147483647 w 102"/>
                  <a:gd name="T15" fmla="*/ 2147483647 h 58"/>
                  <a:gd name="T16" fmla="*/ 0 w 102"/>
                  <a:gd name="T17" fmla="*/ 2147483647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2"/>
                  <a:gd name="T28" fmla="*/ 0 h 58"/>
                  <a:gd name="T29" fmla="*/ 102 w 102"/>
                  <a:gd name="T30" fmla="*/ 58 h 5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2" h="58">
                    <a:moveTo>
                      <a:pt x="0" y="39"/>
                    </a:moveTo>
                    <a:lnTo>
                      <a:pt x="5" y="0"/>
                    </a:lnTo>
                    <a:lnTo>
                      <a:pt x="101" y="9"/>
                    </a:lnTo>
                    <a:lnTo>
                      <a:pt x="83" y="33"/>
                    </a:lnTo>
                    <a:lnTo>
                      <a:pt x="91" y="46"/>
                    </a:lnTo>
                    <a:lnTo>
                      <a:pt x="65" y="47"/>
                    </a:lnTo>
                    <a:lnTo>
                      <a:pt x="49" y="57"/>
                    </a:lnTo>
                    <a:lnTo>
                      <a:pt x="9" y="57"/>
                    </a:lnTo>
                    <a:lnTo>
                      <a:pt x="0" y="3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2" name="Freeform 788"/>
              <p:cNvSpPr>
                <a:spLocks/>
              </p:cNvSpPr>
              <p:nvPr/>
            </p:nvSpPr>
            <p:spPr bwMode="auto">
              <a:xfrm>
                <a:off x="763982" y="2346953"/>
                <a:ext cx="258090" cy="120442"/>
              </a:xfrm>
              <a:custGeom>
                <a:avLst/>
                <a:gdLst>
                  <a:gd name="T0" fmla="*/ 0 w 172"/>
                  <a:gd name="T1" fmla="*/ 2147483647 h 72"/>
                  <a:gd name="T2" fmla="*/ 2147483647 w 172"/>
                  <a:gd name="T3" fmla="*/ 2147483647 h 72"/>
                  <a:gd name="T4" fmla="*/ 2147483647 w 172"/>
                  <a:gd name="T5" fmla="*/ 2147483647 h 72"/>
                  <a:gd name="T6" fmla="*/ 2147483647 w 172"/>
                  <a:gd name="T7" fmla="*/ 2147483647 h 72"/>
                  <a:gd name="T8" fmla="*/ 2147483647 w 172"/>
                  <a:gd name="T9" fmla="*/ 2147483647 h 72"/>
                  <a:gd name="T10" fmla="*/ 2147483647 w 172"/>
                  <a:gd name="T11" fmla="*/ 2147483647 h 72"/>
                  <a:gd name="T12" fmla="*/ 2147483647 w 172"/>
                  <a:gd name="T13" fmla="*/ 2147483647 h 72"/>
                  <a:gd name="T14" fmla="*/ 2147483647 w 172"/>
                  <a:gd name="T15" fmla="*/ 2147483647 h 72"/>
                  <a:gd name="T16" fmla="*/ 2147483647 w 172"/>
                  <a:gd name="T17" fmla="*/ 2147483647 h 72"/>
                  <a:gd name="T18" fmla="*/ 2147483647 w 172"/>
                  <a:gd name="T19" fmla="*/ 2147483647 h 72"/>
                  <a:gd name="T20" fmla="*/ 2147483647 w 172"/>
                  <a:gd name="T21" fmla="*/ 0 h 72"/>
                  <a:gd name="T22" fmla="*/ 0 w 172"/>
                  <a:gd name="T23" fmla="*/ 2147483647 h 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2"/>
                  <a:gd name="T37" fmla="*/ 0 h 72"/>
                  <a:gd name="T38" fmla="*/ 172 w 172"/>
                  <a:gd name="T39" fmla="*/ 72 h 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2" h="72">
                    <a:moveTo>
                      <a:pt x="0" y="17"/>
                    </a:moveTo>
                    <a:lnTo>
                      <a:pt x="29" y="50"/>
                    </a:lnTo>
                    <a:lnTo>
                      <a:pt x="78" y="50"/>
                    </a:lnTo>
                    <a:lnTo>
                      <a:pt x="84" y="64"/>
                    </a:lnTo>
                    <a:lnTo>
                      <a:pt x="106" y="71"/>
                    </a:lnTo>
                    <a:lnTo>
                      <a:pt x="144" y="54"/>
                    </a:lnTo>
                    <a:lnTo>
                      <a:pt x="165" y="58"/>
                    </a:lnTo>
                    <a:lnTo>
                      <a:pt x="171" y="43"/>
                    </a:lnTo>
                    <a:lnTo>
                      <a:pt x="130" y="39"/>
                    </a:lnTo>
                    <a:lnTo>
                      <a:pt x="44" y="6"/>
                    </a:lnTo>
                    <a:lnTo>
                      <a:pt x="36" y="0"/>
                    </a:lnTo>
                    <a:lnTo>
                      <a:pt x="0" y="1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3" name="Freeform 798"/>
              <p:cNvSpPr>
                <a:spLocks/>
              </p:cNvSpPr>
              <p:nvPr/>
            </p:nvSpPr>
            <p:spPr bwMode="auto">
              <a:xfrm>
                <a:off x="364422" y="2348865"/>
                <a:ext cx="307793" cy="303970"/>
              </a:xfrm>
              <a:custGeom>
                <a:avLst/>
                <a:gdLst>
                  <a:gd name="T0" fmla="*/ 0 w 206"/>
                  <a:gd name="T1" fmla="*/ 2147483647 h 177"/>
                  <a:gd name="T2" fmla="*/ 2147483647 w 206"/>
                  <a:gd name="T3" fmla="*/ 2147483647 h 177"/>
                  <a:gd name="T4" fmla="*/ 2147483647 w 206"/>
                  <a:gd name="T5" fmla="*/ 2147483647 h 177"/>
                  <a:gd name="T6" fmla="*/ 2147483647 w 206"/>
                  <a:gd name="T7" fmla="*/ 2147483647 h 177"/>
                  <a:gd name="T8" fmla="*/ 2147483647 w 206"/>
                  <a:gd name="T9" fmla="*/ 2147483647 h 177"/>
                  <a:gd name="T10" fmla="*/ 2147483647 w 206"/>
                  <a:gd name="T11" fmla="*/ 2147483647 h 177"/>
                  <a:gd name="T12" fmla="*/ 2147483647 w 206"/>
                  <a:gd name="T13" fmla="*/ 2147483647 h 177"/>
                  <a:gd name="T14" fmla="*/ 2147483647 w 206"/>
                  <a:gd name="T15" fmla="*/ 2147483647 h 177"/>
                  <a:gd name="T16" fmla="*/ 2147483647 w 206"/>
                  <a:gd name="T17" fmla="*/ 2147483647 h 177"/>
                  <a:gd name="T18" fmla="*/ 2147483647 w 206"/>
                  <a:gd name="T19" fmla="*/ 2147483647 h 177"/>
                  <a:gd name="T20" fmla="*/ 2147483647 w 206"/>
                  <a:gd name="T21" fmla="*/ 2147483647 h 177"/>
                  <a:gd name="T22" fmla="*/ 2147483647 w 206"/>
                  <a:gd name="T23" fmla="*/ 2147483647 h 177"/>
                  <a:gd name="T24" fmla="*/ 2147483647 w 206"/>
                  <a:gd name="T25" fmla="*/ 2147483647 h 177"/>
                  <a:gd name="T26" fmla="*/ 2147483647 w 206"/>
                  <a:gd name="T27" fmla="*/ 2147483647 h 177"/>
                  <a:gd name="T28" fmla="*/ 2147483647 w 206"/>
                  <a:gd name="T29" fmla="*/ 2147483647 h 177"/>
                  <a:gd name="T30" fmla="*/ 2147483647 w 206"/>
                  <a:gd name="T31" fmla="*/ 2147483647 h 177"/>
                  <a:gd name="T32" fmla="*/ 2147483647 w 206"/>
                  <a:gd name="T33" fmla="*/ 2147483647 h 177"/>
                  <a:gd name="T34" fmla="*/ 2147483647 w 206"/>
                  <a:gd name="T35" fmla="*/ 2147483647 h 177"/>
                  <a:gd name="T36" fmla="*/ 2147483647 w 206"/>
                  <a:gd name="T37" fmla="*/ 2147483647 h 177"/>
                  <a:gd name="T38" fmla="*/ 2147483647 w 206"/>
                  <a:gd name="T39" fmla="*/ 2147483647 h 177"/>
                  <a:gd name="T40" fmla="*/ 2147483647 w 206"/>
                  <a:gd name="T41" fmla="*/ 2147483647 h 177"/>
                  <a:gd name="T42" fmla="*/ 2147483647 w 206"/>
                  <a:gd name="T43" fmla="*/ 0 h 177"/>
                  <a:gd name="T44" fmla="*/ 2147483647 w 206"/>
                  <a:gd name="T45" fmla="*/ 2147483647 h 177"/>
                  <a:gd name="T46" fmla="*/ 2147483647 w 206"/>
                  <a:gd name="T47" fmla="*/ 2147483647 h 177"/>
                  <a:gd name="T48" fmla="*/ 2147483647 w 206"/>
                  <a:gd name="T49" fmla="*/ 2147483647 h 177"/>
                  <a:gd name="T50" fmla="*/ 2147483647 w 206"/>
                  <a:gd name="T51" fmla="*/ 2147483647 h 177"/>
                  <a:gd name="T52" fmla="*/ 0 w 206"/>
                  <a:gd name="T53" fmla="*/ 2147483647 h 17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06"/>
                  <a:gd name="T82" fmla="*/ 0 h 177"/>
                  <a:gd name="T83" fmla="*/ 206 w 206"/>
                  <a:gd name="T84" fmla="*/ 177 h 17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06" h="177">
                    <a:moveTo>
                      <a:pt x="0" y="53"/>
                    </a:moveTo>
                    <a:lnTo>
                      <a:pt x="5" y="68"/>
                    </a:lnTo>
                    <a:lnTo>
                      <a:pt x="48" y="79"/>
                    </a:lnTo>
                    <a:lnTo>
                      <a:pt x="41" y="88"/>
                    </a:lnTo>
                    <a:lnTo>
                      <a:pt x="56" y="99"/>
                    </a:lnTo>
                    <a:lnTo>
                      <a:pt x="63" y="119"/>
                    </a:lnTo>
                    <a:lnTo>
                      <a:pt x="45" y="157"/>
                    </a:lnTo>
                    <a:lnTo>
                      <a:pt x="97" y="171"/>
                    </a:lnTo>
                    <a:lnTo>
                      <a:pt x="102" y="173"/>
                    </a:lnTo>
                    <a:lnTo>
                      <a:pt x="126" y="176"/>
                    </a:lnTo>
                    <a:lnTo>
                      <a:pt x="126" y="161"/>
                    </a:lnTo>
                    <a:lnTo>
                      <a:pt x="138" y="153"/>
                    </a:lnTo>
                    <a:lnTo>
                      <a:pt x="173" y="162"/>
                    </a:lnTo>
                    <a:lnTo>
                      <a:pt x="195" y="147"/>
                    </a:lnTo>
                    <a:lnTo>
                      <a:pt x="182" y="126"/>
                    </a:lnTo>
                    <a:lnTo>
                      <a:pt x="187" y="106"/>
                    </a:lnTo>
                    <a:lnTo>
                      <a:pt x="171" y="95"/>
                    </a:lnTo>
                    <a:lnTo>
                      <a:pt x="195" y="71"/>
                    </a:lnTo>
                    <a:lnTo>
                      <a:pt x="205" y="44"/>
                    </a:lnTo>
                    <a:lnTo>
                      <a:pt x="173" y="33"/>
                    </a:lnTo>
                    <a:lnTo>
                      <a:pt x="165" y="30"/>
                    </a:lnTo>
                    <a:lnTo>
                      <a:pt x="120" y="0"/>
                    </a:lnTo>
                    <a:lnTo>
                      <a:pt x="103" y="5"/>
                    </a:lnTo>
                    <a:lnTo>
                      <a:pt x="84" y="34"/>
                    </a:lnTo>
                    <a:lnTo>
                      <a:pt x="44" y="29"/>
                    </a:lnTo>
                    <a:lnTo>
                      <a:pt x="51" y="52"/>
                    </a:lnTo>
                    <a:lnTo>
                      <a:pt x="0" y="5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4" name="Freeform 799"/>
              <p:cNvSpPr>
                <a:spLocks/>
              </p:cNvSpPr>
              <p:nvPr/>
            </p:nvSpPr>
            <p:spPr bwMode="auto">
              <a:xfrm>
                <a:off x="681775" y="2627984"/>
                <a:ext cx="32500" cy="57353"/>
              </a:xfrm>
              <a:custGeom>
                <a:avLst/>
                <a:gdLst>
                  <a:gd name="T0" fmla="*/ 0 w 22"/>
                  <a:gd name="T1" fmla="*/ 2147483647 h 35"/>
                  <a:gd name="T2" fmla="*/ 2147483647 w 22"/>
                  <a:gd name="T3" fmla="*/ 2147483647 h 35"/>
                  <a:gd name="T4" fmla="*/ 2147483647 w 22"/>
                  <a:gd name="T5" fmla="*/ 0 h 35"/>
                  <a:gd name="T6" fmla="*/ 0 w 22"/>
                  <a:gd name="T7" fmla="*/ 2147483647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35"/>
                  <a:gd name="T14" fmla="*/ 22 w 22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35">
                    <a:moveTo>
                      <a:pt x="0" y="17"/>
                    </a:moveTo>
                    <a:lnTo>
                      <a:pt x="18" y="34"/>
                    </a:lnTo>
                    <a:lnTo>
                      <a:pt x="21" y="0"/>
                    </a:lnTo>
                    <a:lnTo>
                      <a:pt x="0" y="1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5" name="Freeform 802"/>
              <p:cNvSpPr>
                <a:spLocks/>
              </p:cNvSpPr>
              <p:nvPr/>
            </p:nvSpPr>
            <p:spPr bwMode="auto">
              <a:xfrm>
                <a:off x="964717" y="2668131"/>
                <a:ext cx="154853" cy="173971"/>
              </a:xfrm>
              <a:custGeom>
                <a:avLst/>
                <a:gdLst>
                  <a:gd name="T0" fmla="*/ 0 w 103"/>
                  <a:gd name="T1" fmla="*/ 2147483647 h 102"/>
                  <a:gd name="T2" fmla="*/ 2147483647 w 103"/>
                  <a:gd name="T3" fmla="*/ 2147483647 h 102"/>
                  <a:gd name="T4" fmla="*/ 2147483647 w 103"/>
                  <a:gd name="T5" fmla="*/ 2147483647 h 102"/>
                  <a:gd name="T6" fmla="*/ 2147483647 w 103"/>
                  <a:gd name="T7" fmla="*/ 2147483647 h 102"/>
                  <a:gd name="T8" fmla="*/ 2147483647 w 103"/>
                  <a:gd name="T9" fmla="*/ 0 h 102"/>
                  <a:gd name="T10" fmla="*/ 2147483647 w 103"/>
                  <a:gd name="T11" fmla="*/ 2147483647 h 102"/>
                  <a:gd name="T12" fmla="*/ 2147483647 w 103"/>
                  <a:gd name="T13" fmla="*/ 2147483647 h 102"/>
                  <a:gd name="T14" fmla="*/ 2147483647 w 103"/>
                  <a:gd name="T15" fmla="*/ 2147483647 h 102"/>
                  <a:gd name="T16" fmla="*/ 2147483647 w 103"/>
                  <a:gd name="T17" fmla="*/ 2147483647 h 102"/>
                  <a:gd name="T18" fmla="*/ 2147483647 w 103"/>
                  <a:gd name="T19" fmla="*/ 2147483647 h 102"/>
                  <a:gd name="T20" fmla="*/ 2147483647 w 103"/>
                  <a:gd name="T21" fmla="*/ 2147483647 h 102"/>
                  <a:gd name="T22" fmla="*/ 2147483647 w 103"/>
                  <a:gd name="T23" fmla="*/ 2147483647 h 102"/>
                  <a:gd name="T24" fmla="*/ 2147483647 w 103"/>
                  <a:gd name="T25" fmla="*/ 2147483647 h 102"/>
                  <a:gd name="T26" fmla="*/ 2147483647 w 103"/>
                  <a:gd name="T27" fmla="*/ 2147483647 h 102"/>
                  <a:gd name="T28" fmla="*/ 2147483647 w 103"/>
                  <a:gd name="T29" fmla="*/ 2147483647 h 102"/>
                  <a:gd name="T30" fmla="*/ 2147483647 w 103"/>
                  <a:gd name="T31" fmla="*/ 2147483647 h 102"/>
                  <a:gd name="T32" fmla="*/ 2147483647 w 103"/>
                  <a:gd name="T33" fmla="*/ 2147483647 h 102"/>
                  <a:gd name="T34" fmla="*/ 2147483647 w 103"/>
                  <a:gd name="T35" fmla="*/ 2147483647 h 102"/>
                  <a:gd name="T36" fmla="*/ 2147483647 w 103"/>
                  <a:gd name="T37" fmla="*/ 2147483647 h 102"/>
                  <a:gd name="T38" fmla="*/ 0 w 103"/>
                  <a:gd name="T39" fmla="*/ 2147483647 h 10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03"/>
                  <a:gd name="T61" fmla="*/ 0 h 102"/>
                  <a:gd name="T62" fmla="*/ 103 w 103"/>
                  <a:gd name="T63" fmla="*/ 102 h 10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03" h="102">
                    <a:moveTo>
                      <a:pt x="0" y="40"/>
                    </a:moveTo>
                    <a:lnTo>
                      <a:pt x="13" y="17"/>
                    </a:lnTo>
                    <a:lnTo>
                      <a:pt x="45" y="9"/>
                    </a:lnTo>
                    <a:lnTo>
                      <a:pt x="85" y="9"/>
                    </a:lnTo>
                    <a:lnTo>
                      <a:pt x="102" y="0"/>
                    </a:lnTo>
                    <a:lnTo>
                      <a:pt x="96" y="21"/>
                    </a:lnTo>
                    <a:lnTo>
                      <a:pt x="68" y="16"/>
                    </a:lnTo>
                    <a:lnTo>
                      <a:pt x="55" y="35"/>
                    </a:lnTo>
                    <a:lnTo>
                      <a:pt x="40" y="24"/>
                    </a:lnTo>
                    <a:lnTo>
                      <a:pt x="51" y="51"/>
                    </a:lnTo>
                    <a:lnTo>
                      <a:pt x="37" y="56"/>
                    </a:lnTo>
                    <a:lnTo>
                      <a:pt x="63" y="68"/>
                    </a:lnTo>
                    <a:lnTo>
                      <a:pt x="63" y="79"/>
                    </a:lnTo>
                    <a:lnTo>
                      <a:pt x="41" y="82"/>
                    </a:lnTo>
                    <a:lnTo>
                      <a:pt x="48" y="101"/>
                    </a:lnTo>
                    <a:lnTo>
                      <a:pt x="24" y="94"/>
                    </a:lnTo>
                    <a:lnTo>
                      <a:pt x="16" y="76"/>
                    </a:lnTo>
                    <a:lnTo>
                      <a:pt x="49" y="70"/>
                    </a:lnTo>
                    <a:lnTo>
                      <a:pt x="16" y="67"/>
                    </a:lnTo>
                    <a:lnTo>
                      <a:pt x="0" y="4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6" name="Freeform 803"/>
              <p:cNvSpPr>
                <a:spLocks/>
              </p:cNvSpPr>
              <p:nvPr/>
            </p:nvSpPr>
            <p:spPr bwMode="auto">
              <a:xfrm>
                <a:off x="1045010" y="2870778"/>
                <a:ext cx="74558" cy="40148"/>
              </a:xfrm>
              <a:custGeom>
                <a:avLst/>
                <a:gdLst>
                  <a:gd name="T0" fmla="*/ 0 w 49"/>
                  <a:gd name="T1" fmla="*/ 2147483647 h 23"/>
                  <a:gd name="T2" fmla="*/ 2147483647 w 49"/>
                  <a:gd name="T3" fmla="*/ 0 h 23"/>
                  <a:gd name="T4" fmla="*/ 2147483647 w 49"/>
                  <a:gd name="T5" fmla="*/ 2147483647 h 23"/>
                  <a:gd name="T6" fmla="*/ 2147483647 w 49"/>
                  <a:gd name="T7" fmla="*/ 2147483647 h 23"/>
                  <a:gd name="T8" fmla="*/ 0 w 49"/>
                  <a:gd name="T9" fmla="*/ 2147483647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23"/>
                  <a:gd name="T17" fmla="*/ 49 w 49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23">
                    <a:moveTo>
                      <a:pt x="0" y="22"/>
                    </a:moveTo>
                    <a:lnTo>
                      <a:pt x="4" y="0"/>
                    </a:lnTo>
                    <a:lnTo>
                      <a:pt x="48" y="22"/>
                    </a:lnTo>
                    <a:lnTo>
                      <a:pt x="16" y="22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7" name="Freeform 809"/>
              <p:cNvSpPr>
                <a:spLocks/>
              </p:cNvSpPr>
              <p:nvPr/>
            </p:nvSpPr>
            <p:spPr bwMode="auto">
              <a:xfrm>
                <a:off x="863393" y="2438718"/>
                <a:ext cx="166324" cy="101324"/>
              </a:xfrm>
              <a:custGeom>
                <a:avLst/>
                <a:gdLst>
                  <a:gd name="T0" fmla="*/ 0 w 111"/>
                  <a:gd name="T1" fmla="*/ 2147483647 h 59"/>
                  <a:gd name="T2" fmla="*/ 2147483647 w 111"/>
                  <a:gd name="T3" fmla="*/ 2147483647 h 59"/>
                  <a:gd name="T4" fmla="*/ 2147483647 w 111"/>
                  <a:gd name="T5" fmla="*/ 2147483647 h 59"/>
                  <a:gd name="T6" fmla="*/ 2147483647 w 111"/>
                  <a:gd name="T7" fmla="*/ 0 h 59"/>
                  <a:gd name="T8" fmla="*/ 2147483647 w 111"/>
                  <a:gd name="T9" fmla="*/ 2147483647 h 59"/>
                  <a:gd name="T10" fmla="*/ 2147483647 w 111"/>
                  <a:gd name="T11" fmla="*/ 2147483647 h 59"/>
                  <a:gd name="T12" fmla="*/ 2147483647 w 111"/>
                  <a:gd name="T13" fmla="*/ 2147483647 h 59"/>
                  <a:gd name="T14" fmla="*/ 2147483647 w 111"/>
                  <a:gd name="T15" fmla="*/ 2147483647 h 59"/>
                  <a:gd name="T16" fmla="*/ 0 w 111"/>
                  <a:gd name="T17" fmla="*/ 2147483647 h 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1"/>
                  <a:gd name="T28" fmla="*/ 0 h 59"/>
                  <a:gd name="T29" fmla="*/ 111 w 111"/>
                  <a:gd name="T30" fmla="*/ 59 h 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1" h="59">
                    <a:moveTo>
                      <a:pt x="0" y="33"/>
                    </a:moveTo>
                    <a:lnTo>
                      <a:pt x="17" y="9"/>
                    </a:lnTo>
                    <a:lnTo>
                      <a:pt x="39" y="16"/>
                    </a:lnTo>
                    <a:lnTo>
                      <a:pt x="77" y="0"/>
                    </a:lnTo>
                    <a:lnTo>
                      <a:pt x="99" y="4"/>
                    </a:lnTo>
                    <a:lnTo>
                      <a:pt x="110" y="12"/>
                    </a:lnTo>
                    <a:lnTo>
                      <a:pt x="67" y="51"/>
                    </a:lnTo>
                    <a:lnTo>
                      <a:pt x="32" y="58"/>
                    </a:lnTo>
                    <a:lnTo>
                      <a:pt x="0" y="3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58" name="Freeform 822"/>
              <p:cNvSpPr>
                <a:spLocks/>
              </p:cNvSpPr>
              <p:nvPr/>
            </p:nvSpPr>
            <p:spPr bwMode="auto">
              <a:xfrm>
                <a:off x="1549718" y="2733130"/>
                <a:ext cx="466472" cy="455001"/>
              </a:xfrm>
              <a:custGeom>
                <a:avLst/>
                <a:gdLst>
                  <a:gd name="T0" fmla="*/ 0 w 313"/>
                  <a:gd name="T1" fmla="*/ 2147483647 h 267"/>
                  <a:gd name="T2" fmla="*/ 2147483647 w 313"/>
                  <a:gd name="T3" fmla="*/ 0 h 267"/>
                  <a:gd name="T4" fmla="*/ 2147483647 w 313"/>
                  <a:gd name="T5" fmla="*/ 2147483647 h 267"/>
                  <a:gd name="T6" fmla="*/ 2147483647 w 313"/>
                  <a:gd name="T7" fmla="*/ 2147483647 h 267"/>
                  <a:gd name="T8" fmla="*/ 2147483647 w 313"/>
                  <a:gd name="T9" fmla="*/ 2147483647 h 267"/>
                  <a:gd name="T10" fmla="*/ 2147483647 w 313"/>
                  <a:gd name="T11" fmla="*/ 2147483647 h 267"/>
                  <a:gd name="T12" fmla="*/ 2147483647 w 313"/>
                  <a:gd name="T13" fmla="*/ 2147483647 h 267"/>
                  <a:gd name="T14" fmla="*/ 2147483647 w 313"/>
                  <a:gd name="T15" fmla="*/ 2147483647 h 267"/>
                  <a:gd name="T16" fmla="*/ 2147483647 w 313"/>
                  <a:gd name="T17" fmla="*/ 2147483647 h 267"/>
                  <a:gd name="T18" fmla="*/ 2147483647 w 313"/>
                  <a:gd name="T19" fmla="*/ 2147483647 h 267"/>
                  <a:gd name="T20" fmla="*/ 2147483647 w 313"/>
                  <a:gd name="T21" fmla="*/ 2147483647 h 267"/>
                  <a:gd name="T22" fmla="*/ 2147483647 w 313"/>
                  <a:gd name="T23" fmla="*/ 2147483647 h 267"/>
                  <a:gd name="T24" fmla="*/ 2147483647 w 313"/>
                  <a:gd name="T25" fmla="*/ 2147483647 h 267"/>
                  <a:gd name="T26" fmla="*/ 2147483647 w 313"/>
                  <a:gd name="T27" fmla="*/ 2147483647 h 267"/>
                  <a:gd name="T28" fmla="*/ 2147483647 w 313"/>
                  <a:gd name="T29" fmla="*/ 2147483647 h 267"/>
                  <a:gd name="T30" fmla="*/ 2147483647 w 313"/>
                  <a:gd name="T31" fmla="*/ 2147483647 h 267"/>
                  <a:gd name="T32" fmla="*/ 2147483647 w 313"/>
                  <a:gd name="T33" fmla="*/ 2147483647 h 267"/>
                  <a:gd name="T34" fmla="*/ 2147483647 w 313"/>
                  <a:gd name="T35" fmla="*/ 2147483647 h 267"/>
                  <a:gd name="T36" fmla="*/ 2147483647 w 313"/>
                  <a:gd name="T37" fmla="*/ 2147483647 h 267"/>
                  <a:gd name="T38" fmla="*/ 2147483647 w 313"/>
                  <a:gd name="T39" fmla="*/ 2147483647 h 267"/>
                  <a:gd name="T40" fmla="*/ 2147483647 w 313"/>
                  <a:gd name="T41" fmla="*/ 2147483647 h 267"/>
                  <a:gd name="T42" fmla="*/ 2147483647 w 313"/>
                  <a:gd name="T43" fmla="*/ 2147483647 h 267"/>
                  <a:gd name="T44" fmla="*/ 2147483647 w 313"/>
                  <a:gd name="T45" fmla="*/ 2147483647 h 267"/>
                  <a:gd name="T46" fmla="*/ 2147483647 w 313"/>
                  <a:gd name="T47" fmla="*/ 2147483647 h 267"/>
                  <a:gd name="T48" fmla="*/ 2147483647 w 313"/>
                  <a:gd name="T49" fmla="*/ 2147483647 h 267"/>
                  <a:gd name="T50" fmla="*/ 2147483647 w 313"/>
                  <a:gd name="T51" fmla="*/ 2147483647 h 267"/>
                  <a:gd name="T52" fmla="*/ 2147483647 w 313"/>
                  <a:gd name="T53" fmla="*/ 2147483647 h 267"/>
                  <a:gd name="T54" fmla="*/ 2147483647 w 313"/>
                  <a:gd name="T55" fmla="*/ 2147483647 h 267"/>
                  <a:gd name="T56" fmla="*/ 2147483647 w 313"/>
                  <a:gd name="T57" fmla="*/ 2147483647 h 267"/>
                  <a:gd name="T58" fmla="*/ 2147483647 w 313"/>
                  <a:gd name="T59" fmla="*/ 2147483647 h 267"/>
                  <a:gd name="T60" fmla="*/ 2147483647 w 313"/>
                  <a:gd name="T61" fmla="*/ 2147483647 h 267"/>
                  <a:gd name="T62" fmla="*/ 0 w 313"/>
                  <a:gd name="T63" fmla="*/ 2147483647 h 26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3"/>
                  <a:gd name="T97" fmla="*/ 0 h 267"/>
                  <a:gd name="T98" fmla="*/ 313 w 313"/>
                  <a:gd name="T99" fmla="*/ 267 h 26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3" h="267">
                    <a:moveTo>
                      <a:pt x="0" y="9"/>
                    </a:moveTo>
                    <a:lnTo>
                      <a:pt x="6" y="0"/>
                    </a:lnTo>
                    <a:lnTo>
                      <a:pt x="31" y="20"/>
                    </a:lnTo>
                    <a:lnTo>
                      <a:pt x="60" y="4"/>
                    </a:lnTo>
                    <a:lnTo>
                      <a:pt x="63" y="20"/>
                    </a:lnTo>
                    <a:lnTo>
                      <a:pt x="76" y="25"/>
                    </a:lnTo>
                    <a:lnTo>
                      <a:pt x="81" y="43"/>
                    </a:lnTo>
                    <a:lnTo>
                      <a:pt x="124" y="60"/>
                    </a:lnTo>
                    <a:lnTo>
                      <a:pt x="163" y="55"/>
                    </a:lnTo>
                    <a:lnTo>
                      <a:pt x="159" y="45"/>
                    </a:lnTo>
                    <a:lnTo>
                      <a:pt x="210" y="28"/>
                    </a:lnTo>
                    <a:lnTo>
                      <a:pt x="276" y="58"/>
                    </a:lnTo>
                    <a:lnTo>
                      <a:pt x="279" y="75"/>
                    </a:lnTo>
                    <a:lnTo>
                      <a:pt x="268" y="106"/>
                    </a:lnTo>
                    <a:lnTo>
                      <a:pt x="270" y="148"/>
                    </a:lnTo>
                    <a:lnTo>
                      <a:pt x="286" y="162"/>
                    </a:lnTo>
                    <a:lnTo>
                      <a:pt x="274" y="183"/>
                    </a:lnTo>
                    <a:lnTo>
                      <a:pt x="312" y="232"/>
                    </a:lnTo>
                    <a:lnTo>
                      <a:pt x="286" y="266"/>
                    </a:lnTo>
                    <a:lnTo>
                      <a:pt x="216" y="255"/>
                    </a:lnTo>
                    <a:lnTo>
                      <a:pt x="201" y="232"/>
                    </a:lnTo>
                    <a:lnTo>
                      <a:pt x="152" y="240"/>
                    </a:lnTo>
                    <a:lnTo>
                      <a:pt x="118" y="218"/>
                    </a:lnTo>
                    <a:lnTo>
                      <a:pt x="94" y="178"/>
                    </a:lnTo>
                    <a:lnTo>
                      <a:pt x="76" y="171"/>
                    </a:lnTo>
                    <a:lnTo>
                      <a:pt x="71" y="180"/>
                    </a:lnTo>
                    <a:lnTo>
                      <a:pt x="49" y="139"/>
                    </a:lnTo>
                    <a:lnTo>
                      <a:pt x="20" y="114"/>
                    </a:lnTo>
                    <a:lnTo>
                      <a:pt x="33" y="75"/>
                    </a:lnTo>
                    <a:lnTo>
                      <a:pt x="21" y="70"/>
                    </a:lnTo>
                    <a:lnTo>
                      <a:pt x="9" y="49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 algn="ctr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0" name="Freeform 823"/>
              <p:cNvSpPr>
                <a:spLocks/>
              </p:cNvSpPr>
              <p:nvPr/>
            </p:nvSpPr>
            <p:spPr bwMode="auto">
              <a:xfrm>
                <a:off x="1413980" y="2815336"/>
                <a:ext cx="244707" cy="252353"/>
              </a:xfrm>
              <a:custGeom>
                <a:avLst/>
                <a:gdLst>
                  <a:gd name="T0" fmla="*/ 0 w 162"/>
                  <a:gd name="T1" fmla="*/ 2147483647 h 148"/>
                  <a:gd name="T2" fmla="*/ 2147483647 w 162"/>
                  <a:gd name="T3" fmla="*/ 2147483647 h 148"/>
                  <a:gd name="T4" fmla="*/ 2147483647 w 162"/>
                  <a:gd name="T5" fmla="*/ 2147483647 h 148"/>
                  <a:gd name="T6" fmla="*/ 2147483647 w 162"/>
                  <a:gd name="T7" fmla="*/ 2147483647 h 148"/>
                  <a:gd name="T8" fmla="*/ 2147483647 w 162"/>
                  <a:gd name="T9" fmla="*/ 2147483647 h 148"/>
                  <a:gd name="T10" fmla="*/ 2147483647 w 162"/>
                  <a:gd name="T11" fmla="*/ 2147483647 h 148"/>
                  <a:gd name="T12" fmla="*/ 2147483647 w 162"/>
                  <a:gd name="T13" fmla="*/ 2147483647 h 148"/>
                  <a:gd name="T14" fmla="*/ 2147483647 w 162"/>
                  <a:gd name="T15" fmla="*/ 2147483647 h 148"/>
                  <a:gd name="T16" fmla="*/ 2147483647 w 162"/>
                  <a:gd name="T17" fmla="*/ 2147483647 h 148"/>
                  <a:gd name="T18" fmla="*/ 2147483647 w 162"/>
                  <a:gd name="T19" fmla="*/ 2147483647 h 148"/>
                  <a:gd name="T20" fmla="*/ 2147483647 w 162"/>
                  <a:gd name="T21" fmla="*/ 2147483647 h 148"/>
                  <a:gd name="T22" fmla="*/ 2147483647 w 162"/>
                  <a:gd name="T23" fmla="*/ 2147483647 h 148"/>
                  <a:gd name="T24" fmla="*/ 2147483647 w 162"/>
                  <a:gd name="T25" fmla="*/ 0 h 148"/>
                  <a:gd name="T26" fmla="*/ 2147483647 w 162"/>
                  <a:gd name="T27" fmla="*/ 2147483647 h 148"/>
                  <a:gd name="T28" fmla="*/ 2147483647 w 162"/>
                  <a:gd name="T29" fmla="*/ 2147483647 h 148"/>
                  <a:gd name="T30" fmla="*/ 2147483647 w 162"/>
                  <a:gd name="T31" fmla="*/ 2147483647 h 148"/>
                  <a:gd name="T32" fmla="*/ 0 w 162"/>
                  <a:gd name="T33" fmla="*/ 2147483647 h 1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2"/>
                  <a:gd name="T52" fmla="*/ 0 h 148"/>
                  <a:gd name="T53" fmla="*/ 162 w 162"/>
                  <a:gd name="T54" fmla="*/ 148 h 1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2" h="148">
                    <a:moveTo>
                      <a:pt x="0" y="71"/>
                    </a:moveTo>
                    <a:lnTo>
                      <a:pt x="8" y="91"/>
                    </a:lnTo>
                    <a:lnTo>
                      <a:pt x="81" y="125"/>
                    </a:lnTo>
                    <a:lnTo>
                      <a:pt x="81" y="137"/>
                    </a:lnTo>
                    <a:lnTo>
                      <a:pt x="99" y="145"/>
                    </a:lnTo>
                    <a:lnTo>
                      <a:pt x="128" y="147"/>
                    </a:lnTo>
                    <a:lnTo>
                      <a:pt x="152" y="132"/>
                    </a:lnTo>
                    <a:lnTo>
                      <a:pt x="161" y="130"/>
                    </a:lnTo>
                    <a:lnTo>
                      <a:pt x="139" y="89"/>
                    </a:lnTo>
                    <a:lnTo>
                      <a:pt x="110" y="64"/>
                    </a:lnTo>
                    <a:lnTo>
                      <a:pt x="123" y="25"/>
                    </a:lnTo>
                    <a:lnTo>
                      <a:pt x="111" y="20"/>
                    </a:lnTo>
                    <a:lnTo>
                      <a:pt x="99" y="0"/>
                    </a:lnTo>
                    <a:lnTo>
                      <a:pt x="64" y="1"/>
                    </a:lnTo>
                    <a:lnTo>
                      <a:pt x="45" y="14"/>
                    </a:lnTo>
                    <a:lnTo>
                      <a:pt x="40" y="49"/>
                    </a:lnTo>
                    <a:lnTo>
                      <a:pt x="0" y="7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1" name="Freeform 825"/>
              <p:cNvSpPr>
                <a:spLocks/>
              </p:cNvSpPr>
              <p:nvPr/>
            </p:nvSpPr>
            <p:spPr bwMode="auto">
              <a:xfrm>
                <a:off x="674129" y="2683423"/>
                <a:ext cx="34411" cy="78384"/>
              </a:xfrm>
              <a:custGeom>
                <a:avLst/>
                <a:gdLst>
                  <a:gd name="T0" fmla="*/ 0 w 24"/>
                  <a:gd name="T1" fmla="*/ 2147483647 h 45"/>
                  <a:gd name="T2" fmla="*/ 2147483647 w 24"/>
                  <a:gd name="T3" fmla="*/ 2147483647 h 45"/>
                  <a:gd name="T4" fmla="*/ 2147483647 w 24"/>
                  <a:gd name="T5" fmla="*/ 2147483647 h 45"/>
                  <a:gd name="T6" fmla="*/ 2147483647 w 24"/>
                  <a:gd name="T7" fmla="*/ 2147483647 h 45"/>
                  <a:gd name="T8" fmla="*/ 2147483647 w 24"/>
                  <a:gd name="T9" fmla="*/ 0 h 45"/>
                  <a:gd name="T10" fmla="*/ 0 w 24"/>
                  <a:gd name="T11" fmla="*/ 2147483647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45"/>
                  <a:gd name="T20" fmla="*/ 24 w 24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45">
                    <a:moveTo>
                      <a:pt x="0" y="6"/>
                    </a:moveTo>
                    <a:lnTo>
                      <a:pt x="4" y="40"/>
                    </a:lnTo>
                    <a:lnTo>
                      <a:pt x="13" y="44"/>
                    </a:lnTo>
                    <a:lnTo>
                      <a:pt x="23" y="17"/>
                    </a:lnTo>
                    <a:lnTo>
                      <a:pt x="14" y="0"/>
                    </a:lnTo>
                    <a:lnTo>
                      <a:pt x="0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2" name="Freeform 826"/>
              <p:cNvSpPr>
                <a:spLocks/>
              </p:cNvSpPr>
              <p:nvPr/>
            </p:nvSpPr>
            <p:spPr bwMode="auto">
              <a:xfrm>
                <a:off x="779275" y="2784749"/>
                <a:ext cx="76471" cy="49706"/>
              </a:xfrm>
              <a:custGeom>
                <a:avLst/>
                <a:gdLst>
                  <a:gd name="T0" fmla="*/ 0 w 52"/>
                  <a:gd name="T1" fmla="*/ 2147483647 h 29"/>
                  <a:gd name="T2" fmla="*/ 2147483647 w 52"/>
                  <a:gd name="T3" fmla="*/ 2147483647 h 29"/>
                  <a:gd name="T4" fmla="*/ 2147483647 w 52"/>
                  <a:gd name="T5" fmla="*/ 0 h 29"/>
                  <a:gd name="T6" fmla="*/ 0 w 52"/>
                  <a:gd name="T7" fmla="*/ 2147483647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"/>
                  <a:gd name="T13" fmla="*/ 0 h 29"/>
                  <a:gd name="T14" fmla="*/ 52 w 52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" h="29">
                    <a:moveTo>
                      <a:pt x="0" y="6"/>
                    </a:moveTo>
                    <a:lnTo>
                      <a:pt x="42" y="28"/>
                    </a:lnTo>
                    <a:lnTo>
                      <a:pt x="51" y="0"/>
                    </a:lnTo>
                    <a:lnTo>
                      <a:pt x="0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3" name="Freeform 834"/>
              <p:cNvSpPr>
                <a:spLocks/>
              </p:cNvSpPr>
              <p:nvPr/>
            </p:nvSpPr>
            <p:spPr bwMode="auto">
              <a:xfrm>
                <a:off x="612953" y="2385189"/>
                <a:ext cx="34411" cy="36324"/>
              </a:xfrm>
              <a:custGeom>
                <a:avLst/>
                <a:gdLst>
                  <a:gd name="T0" fmla="*/ 0 w 22"/>
                  <a:gd name="T1" fmla="*/ 2147483647 h 23"/>
                  <a:gd name="T2" fmla="*/ 2147483647 w 22"/>
                  <a:gd name="T3" fmla="*/ 0 h 23"/>
                  <a:gd name="T4" fmla="*/ 2147483647 w 22"/>
                  <a:gd name="T5" fmla="*/ 2147483647 h 23"/>
                  <a:gd name="T6" fmla="*/ 0 w 22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3"/>
                  <a:gd name="T14" fmla="*/ 22 w 22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3">
                    <a:moveTo>
                      <a:pt x="0" y="17"/>
                    </a:moveTo>
                    <a:lnTo>
                      <a:pt x="17" y="0"/>
                    </a:lnTo>
                    <a:lnTo>
                      <a:pt x="21" y="22"/>
                    </a:lnTo>
                    <a:lnTo>
                      <a:pt x="0" y="1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4" name="Freeform 839"/>
              <p:cNvSpPr>
                <a:spLocks/>
              </p:cNvSpPr>
              <p:nvPr/>
            </p:nvSpPr>
            <p:spPr bwMode="auto">
              <a:xfrm>
                <a:off x="1740894" y="3191955"/>
                <a:ext cx="191177" cy="240882"/>
              </a:xfrm>
              <a:custGeom>
                <a:avLst/>
                <a:gdLst>
                  <a:gd name="T0" fmla="*/ 0 w 127"/>
                  <a:gd name="T1" fmla="*/ 2147483647 h 141"/>
                  <a:gd name="T2" fmla="*/ 2147483647 w 127"/>
                  <a:gd name="T3" fmla="*/ 2147483647 h 141"/>
                  <a:gd name="T4" fmla="*/ 2147483647 w 127"/>
                  <a:gd name="T5" fmla="*/ 2147483647 h 141"/>
                  <a:gd name="T6" fmla="*/ 2147483647 w 127"/>
                  <a:gd name="T7" fmla="*/ 2147483647 h 141"/>
                  <a:gd name="T8" fmla="*/ 2147483647 w 127"/>
                  <a:gd name="T9" fmla="*/ 2147483647 h 141"/>
                  <a:gd name="T10" fmla="*/ 2147483647 w 127"/>
                  <a:gd name="T11" fmla="*/ 2147483647 h 141"/>
                  <a:gd name="T12" fmla="*/ 2147483647 w 127"/>
                  <a:gd name="T13" fmla="*/ 2147483647 h 141"/>
                  <a:gd name="T14" fmla="*/ 2147483647 w 127"/>
                  <a:gd name="T15" fmla="*/ 2147483647 h 141"/>
                  <a:gd name="T16" fmla="*/ 2147483647 w 127"/>
                  <a:gd name="T17" fmla="*/ 0 h 141"/>
                  <a:gd name="T18" fmla="*/ 2147483647 w 127"/>
                  <a:gd name="T19" fmla="*/ 2147483647 h 141"/>
                  <a:gd name="T20" fmla="*/ 2147483647 w 127"/>
                  <a:gd name="T21" fmla="*/ 2147483647 h 141"/>
                  <a:gd name="T22" fmla="*/ 2147483647 w 127"/>
                  <a:gd name="T23" fmla="*/ 2147483647 h 141"/>
                  <a:gd name="T24" fmla="*/ 2147483647 w 127"/>
                  <a:gd name="T25" fmla="*/ 2147483647 h 141"/>
                  <a:gd name="T26" fmla="*/ 2147483647 w 127"/>
                  <a:gd name="T27" fmla="*/ 2147483647 h 141"/>
                  <a:gd name="T28" fmla="*/ 0 w 127"/>
                  <a:gd name="T29" fmla="*/ 2147483647 h 14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7"/>
                  <a:gd name="T46" fmla="*/ 0 h 141"/>
                  <a:gd name="T47" fmla="*/ 127 w 127"/>
                  <a:gd name="T48" fmla="*/ 141 h 14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7" h="141">
                    <a:moveTo>
                      <a:pt x="0" y="99"/>
                    </a:moveTo>
                    <a:lnTo>
                      <a:pt x="16" y="140"/>
                    </a:lnTo>
                    <a:lnTo>
                      <a:pt x="46" y="133"/>
                    </a:lnTo>
                    <a:lnTo>
                      <a:pt x="93" y="98"/>
                    </a:lnTo>
                    <a:lnTo>
                      <a:pt x="93" y="82"/>
                    </a:lnTo>
                    <a:lnTo>
                      <a:pt x="123" y="51"/>
                    </a:lnTo>
                    <a:lnTo>
                      <a:pt x="126" y="41"/>
                    </a:lnTo>
                    <a:lnTo>
                      <a:pt x="108" y="22"/>
                    </a:lnTo>
                    <a:lnTo>
                      <a:pt x="70" y="0"/>
                    </a:lnTo>
                    <a:lnTo>
                      <a:pt x="59" y="1"/>
                    </a:lnTo>
                    <a:lnTo>
                      <a:pt x="65" y="13"/>
                    </a:lnTo>
                    <a:lnTo>
                      <a:pt x="51" y="37"/>
                    </a:lnTo>
                    <a:lnTo>
                      <a:pt x="59" y="49"/>
                    </a:lnTo>
                    <a:lnTo>
                      <a:pt x="47" y="82"/>
                    </a:lnTo>
                    <a:lnTo>
                      <a:pt x="0" y="9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5" name="Freeform 846"/>
              <p:cNvSpPr>
                <a:spLocks/>
              </p:cNvSpPr>
              <p:nvPr/>
            </p:nvSpPr>
            <p:spPr bwMode="auto">
              <a:xfrm>
                <a:off x="1958836" y="2822983"/>
                <a:ext cx="409118" cy="405295"/>
              </a:xfrm>
              <a:custGeom>
                <a:avLst/>
                <a:gdLst>
                  <a:gd name="T0" fmla="*/ 0 w 273"/>
                  <a:gd name="T1" fmla="*/ 2147483647 h 237"/>
                  <a:gd name="T2" fmla="*/ 2147483647 w 273"/>
                  <a:gd name="T3" fmla="*/ 2147483647 h 237"/>
                  <a:gd name="T4" fmla="*/ 2147483647 w 273"/>
                  <a:gd name="T5" fmla="*/ 2147483647 h 237"/>
                  <a:gd name="T6" fmla="*/ 2147483647 w 273"/>
                  <a:gd name="T7" fmla="*/ 2147483647 h 237"/>
                  <a:gd name="T8" fmla="*/ 2147483647 w 273"/>
                  <a:gd name="T9" fmla="*/ 2147483647 h 237"/>
                  <a:gd name="T10" fmla="*/ 2147483647 w 273"/>
                  <a:gd name="T11" fmla="*/ 2147483647 h 237"/>
                  <a:gd name="T12" fmla="*/ 2147483647 w 273"/>
                  <a:gd name="T13" fmla="*/ 2147483647 h 237"/>
                  <a:gd name="T14" fmla="*/ 2147483647 w 273"/>
                  <a:gd name="T15" fmla="*/ 2147483647 h 237"/>
                  <a:gd name="T16" fmla="*/ 2147483647 w 273"/>
                  <a:gd name="T17" fmla="*/ 2147483647 h 237"/>
                  <a:gd name="T18" fmla="*/ 2147483647 w 273"/>
                  <a:gd name="T19" fmla="*/ 2147483647 h 237"/>
                  <a:gd name="T20" fmla="*/ 2147483647 w 273"/>
                  <a:gd name="T21" fmla="*/ 2147483647 h 237"/>
                  <a:gd name="T22" fmla="*/ 2147483647 w 273"/>
                  <a:gd name="T23" fmla="*/ 0 h 237"/>
                  <a:gd name="T24" fmla="*/ 2147483647 w 273"/>
                  <a:gd name="T25" fmla="*/ 2147483647 h 237"/>
                  <a:gd name="T26" fmla="*/ 2147483647 w 273"/>
                  <a:gd name="T27" fmla="*/ 2147483647 h 237"/>
                  <a:gd name="T28" fmla="*/ 2147483647 w 273"/>
                  <a:gd name="T29" fmla="*/ 2147483647 h 237"/>
                  <a:gd name="T30" fmla="*/ 2147483647 w 273"/>
                  <a:gd name="T31" fmla="*/ 2147483647 h 237"/>
                  <a:gd name="T32" fmla="*/ 2147483647 w 273"/>
                  <a:gd name="T33" fmla="*/ 2147483647 h 237"/>
                  <a:gd name="T34" fmla="*/ 2147483647 w 273"/>
                  <a:gd name="T35" fmla="*/ 2147483647 h 237"/>
                  <a:gd name="T36" fmla="*/ 2147483647 w 273"/>
                  <a:gd name="T37" fmla="*/ 2147483647 h 237"/>
                  <a:gd name="T38" fmla="*/ 2147483647 w 273"/>
                  <a:gd name="T39" fmla="*/ 2147483647 h 237"/>
                  <a:gd name="T40" fmla="*/ 2147483647 w 273"/>
                  <a:gd name="T41" fmla="*/ 2147483647 h 237"/>
                  <a:gd name="T42" fmla="*/ 2147483647 w 273"/>
                  <a:gd name="T43" fmla="*/ 2147483647 h 237"/>
                  <a:gd name="T44" fmla="*/ 2147483647 w 273"/>
                  <a:gd name="T45" fmla="*/ 2147483647 h 237"/>
                  <a:gd name="T46" fmla="*/ 2147483647 w 273"/>
                  <a:gd name="T47" fmla="*/ 2147483647 h 237"/>
                  <a:gd name="T48" fmla="*/ 2147483647 w 273"/>
                  <a:gd name="T49" fmla="*/ 2147483647 h 237"/>
                  <a:gd name="T50" fmla="*/ 2147483647 w 273"/>
                  <a:gd name="T51" fmla="*/ 2147483647 h 237"/>
                  <a:gd name="T52" fmla="*/ 2147483647 w 273"/>
                  <a:gd name="T53" fmla="*/ 2147483647 h 237"/>
                  <a:gd name="T54" fmla="*/ 2147483647 w 273"/>
                  <a:gd name="T55" fmla="*/ 2147483647 h 237"/>
                  <a:gd name="T56" fmla="*/ 0 w 273"/>
                  <a:gd name="T57" fmla="*/ 2147483647 h 2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73"/>
                  <a:gd name="T88" fmla="*/ 0 h 237"/>
                  <a:gd name="T89" fmla="*/ 273 w 273"/>
                  <a:gd name="T90" fmla="*/ 237 h 23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73" h="237">
                    <a:moveTo>
                      <a:pt x="0" y="129"/>
                    </a:moveTo>
                    <a:lnTo>
                      <a:pt x="24" y="137"/>
                    </a:lnTo>
                    <a:lnTo>
                      <a:pt x="84" y="129"/>
                    </a:lnTo>
                    <a:lnTo>
                      <a:pt x="95" y="105"/>
                    </a:lnTo>
                    <a:lnTo>
                      <a:pt x="136" y="91"/>
                    </a:lnTo>
                    <a:lnTo>
                      <a:pt x="140" y="71"/>
                    </a:lnTo>
                    <a:lnTo>
                      <a:pt x="153" y="67"/>
                    </a:lnTo>
                    <a:lnTo>
                      <a:pt x="146" y="56"/>
                    </a:lnTo>
                    <a:lnTo>
                      <a:pt x="161" y="55"/>
                    </a:lnTo>
                    <a:lnTo>
                      <a:pt x="172" y="35"/>
                    </a:lnTo>
                    <a:lnTo>
                      <a:pt x="168" y="14"/>
                    </a:lnTo>
                    <a:lnTo>
                      <a:pt x="222" y="0"/>
                    </a:lnTo>
                    <a:lnTo>
                      <a:pt x="272" y="29"/>
                    </a:lnTo>
                    <a:lnTo>
                      <a:pt x="258" y="43"/>
                    </a:lnTo>
                    <a:lnTo>
                      <a:pt x="211" y="43"/>
                    </a:lnTo>
                    <a:lnTo>
                      <a:pt x="212" y="68"/>
                    </a:lnTo>
                    <a:lnTo>
                      <a:pt x="234" y="86"/>
                    </a:lnTo>
                    <a:lnTo>
                      <a:pt x="220" y="94"/>
                    </a:lnTo>
                    <a:lnTo>
                      <a:pt x="224" y="109"/>
                    </a:lnTo>
                    <a:lnTo>
                      <a:pt x="176" y="163"/>
                    </a:lnTo>
                    <a:lnTo>
                      <a:pt x="154" y="161"/>
                    </a:lnTo>
                    <a:lnTo>
                      <a:pt x="140" y="175"/>
                    </a:lnTo>
                    <a:lnTo>
                      <a:pt x="165" y="225"/>
                    </a:lnTo>
                    <a:lnTo>
                      <a:pt x="129" y="225"/>
                    </a:lnTo>
                    <a:lnTo>
                      <a:pt x="115" y="236"/>
                    </a:lnTo>
                    <a:lnTo>
                      <a:pt x="87" y="206"/>
                    </a:lnTo>
                    <a:lnTo>
                      <a:pt x="12" y="211"/>
                    </a:lnTo>
                    <a:lnTo>
                      <a:pt x="37" y="178"/>
                    </a:lnTo>
                    <a:lnTo>
                      <a:pt x="0" y="1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6" name="Freeform 860"/>
              <p:cNvSpPr>
                <a:spLocks/>
              </p:cNvSpPr>
              <p:nvPr/>
            </p:nvSpPr>
            <p:spPr bwMode="auto">
              <a:xfrm>
                <a:off x="251627" y="2668130"/>
                <a:ext cx="76471" cy="154854"/>
              </a:xfrm>
              <a:custGeom>
                <a:avLst/>
                <a:gdLst>
                  <a:gd name="T0" fmla="*/ 0 w 52"/>
                  <a:gd name="T1" fmla="*/ 2147483647 h 92"/>
                  <a:gd name="T2" fmla="*/ 2147483647 w 52"/>
                  <a:gd name="T3" fmla="*/ 0 h 92"/>
                  <a:gd name="T4" fmla="*/ 2147483647 w 52"/>
                  <a:gd name="T5" fmla="*/ 2147483647 h 92"/>
                  <a:gd name="T6" fmla="*/ 2147483647 w 52"/>
                  <a:gd name="T7" fmla="*/ 2147483647 h 92"/>
                  <a:gd name="T8" fmla="*/ 2147483647 w 52"/>
                  <a:gd name="T9" fmla="*/ 2147483647 h 92"/>
                  <a:gd name="T10" fmla="*/ 2147483647 w 52"/>
                  <a:gd name="T11" fmla="*/ 2147483647 h 92"/>
                  <a:gd name="T12" fmla="*/ 2147483647 w 52"/>
                  <a:gd name="T13" fmla="*/ 2147483647 h 92"/>
                  <a:gd name="T14" fmla="*/ 0 w 52"/>
                  <a:gd name="T15" fmla="*/ 2147483647 h 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2"/>
                  <a:gd name="T25" fmla="*/ 0 h 92"/>
                  <a:gd name="T26" fmla="*/ 52 w 52"/>
                  <a:gd name="T27" fmla="*/ 92 h 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2" h="92">
                    <a:moveTo>
                      <a:pt x="0" y="59"/>
                    </a:moveTo>
                    <a:lnTo>
                      <a:pt x="9" y="0"/>
                    </a:lnTo>
                    <a:lnTo>
                      <a:pt x="51" y="4"/>
                    </a:lnTo>
                    <a:lnTo>
                      <a:pt x="32" y="42"/>
                    </a:lnTo>
                    <a:lnTo>
                      <a:pt x="32" y="88"/>
                    </a:lnTo>
                    <a:lnTo>
                      <a:pt x="8" y="91"/>
                    </a:lnTo>
                    <a:lnTo>
                      <a:pt x="10" y="62"/>
                    </a:lnTo>
                    <a:lnTo>
                      <a:pt x="0" y="5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7" name="Freeform 861"/>
              <p:cNvSpPr>
                <a:spLocks/>
              </p:cNvSpPr>
              <p:nvPr/>
            </p:nvSpPr>
            <p:spPr bwMode="auto">
              <a:xfrm>
                <a:off x="964716" y="2450188"/>
                <a:ext cx="235148" cy="154854"/>
              </a:xfrm>
              <a:custGeom>
                <a:avLst/>
                <a:gdLst>
                  <a:gd name="T0" fmla="*/ 0 w 156"/>
                  <a:gd name="T1" fmla="*/ 2147483647 h 91"/>
                  <a:gd name="T2" fmla="*/ 2147483647 w 156"/>
                  <a:gd name="T3" fmla="*/ 2147483647 h 91"/>
                  <a:gd name="T4" fmla="*/ 2147483647 w 156"/>
                  <a:gd name="T5" fmla="*/ 2147483647 h 91"/>
                  <a:gd name="T6" fmla="*/ 2147483647 w 156"/>
                  <a:gd name="T7" fmla="*/ 2147483647 h 91"/>
                  <a:gd name="T8" fmla="*/ 2147483647 w 156"/>
                  <a:gd name="T9" fmla="*/ 2147483647 h 91"/>
                  <a:gd name="T10" fmla="*/ 2147483647 w 156"/>
                  <a:gd name="T11" fmla="*/ 2147483647 h 91"/>
                  <a:gd name="T12" fmla="*/ 2147483647 w 156"/>
                  <a:gd name="T13" fmla="*/ 0 h 91"/>
                  <a:gd name="T14" fmla="*/ 2147483647 w 156"/>
                  <a:gd name="T15" fmla="*/ 2147483647 h 91"/>
                  <a:gd name="T16" fmla="*/ 0 w 156"/>
                  <a:gd name="T17" fmla="*/ 2147483647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6"/>
                  <a:gd name="T28" fmla="*/ 0 h 91"/>
                  <a:gd name="T29" fmla="*/ 156 w 156"/>
                  <a:gd name="T30" fmla="*/ 91 h 9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6" h="91">
                    <a:moveTo>
                      <a:pt x="0" y="44"/>
                    </a:moveTo>
                    <a:lnTo>
                      <a:pt x="41" y="80"/>
                    </a:lnTo>
                    <a:lnTo>
                      <a:pt x="137" y="90"/>
                    </a:lnTo>
                    <a:lnTo>
                      <a:pt x="155" y="59"/>
                    </a:lnTo>
                    <a:lnTo>
                      <a:pt x="130" y="56"/>
                    </a:lnTo>
                    <a:lnTo>
                      <a:pt x="128" y="29"/>
                    </a:lnTo>
                    <a:lnTo>
                      <a:pt x="106" y="0"/>
                    </a:lnTo>
                    <a:lnTo>
                      <a:pt x="41" y="5"/>
                    </a:lnTo>
                    <a:lnTo>
                      <a:pt x="0" y="4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8" name="Freeform 862"/>
              <p:cNvSpPr>
                <a:spLocks/>
              </p:cNvSpPr>
              <p:nvPr/>
            </p:nvSpPr>
            <p:spPr bwMode="auto">
              <a:xfrm>
                <a:off x="1318393" y="2974014"/>
                <a:ext cx="512355" cy="485589"/>
              </a:xfrm>
              <a:custGeom>
                <a:avLst/>
                <a:gdLst>
                  <a:gd name="T0" fmla="*/ 0 w 344"/>
                  <a:gd name="T1" fmla="*/ 2147483647 h 286"/>
                  <a:gd name="T2" fmla="*/ 2147483647 w 344"/>
                  <a:gd name="T3" fmla="*/ 2147483647 h 286"/>
                  <a:gd name="T4" fmla="*/ 2147483647 w 344"/>
                  <a:gd name="T5" fmla="*/ 2147483647 h 286"/>
                  <a:gd name="T6" fmla="*/ 2147483647 w 344"/>
                  <a:gd name="T7" fmla="*/ 2147483647 h 286"/>
                  <a:gd name="T8" fmla="*/ 2147483647 w 344"/>
                  <a:gd name="T9" fmla="*/ 2147483647 h 286"/>
                  <a:gd name="T10" fmla="*/ 2147483647 w 344"/>
                  <a:gd name="T11" fmla="*/ 2147483647 h 286"/>
                  <a:gd name="T12" fmla="*/ 2147483647 w 344"/>
                  <a:gd name="T13" fmla="*/ 0 h 286"/>
                  <a:gd name="T14" fmla="*/ 2147483647 w 344"/>
                  <a:gd name="T15" fmla="*/ 2147483647 h 286"/>
                  <a:gd name="T16" fmla="*/ 2147483647 w 344"/>
                  <a:gd name="T17" fmla="*/ 2147483647 h 286"/>
                  <a:gd name="T18" fmla="*/ 2147483647 w 344"/>
                  <a:gd name="T19" fmla="*/ 2147483647 h 286"/>
                  <a:gd name="T20" fmla="*/ 2147483647 w 344"/>
                  <a:gd name="T21" fmla="*/ 2147483647 h 286"/>
                  <a:gd name="T22" fmla="*/ 2147483647 w 344"/>
                  <a:gd name="T23" fmla="*/ 2147483647 h 286"/>
                  <a:gd name="T24" fmla="*/ 2147483647 w 344"/>
                  <a:gd name="T25" fmla="*/ 2147483647 h 286"/>
                  <a:gd name="T26" fmla="*/ 2147483647 w 344"/>
                  <a:gd name="T27" fmla="*/ 2147483647 h 286"/>
                  <a:gd name="T28" fmla="*/ 2147483647 w 344"/>
                  <a:gd name="T29" fmla="*/ 2147483647 h 286"/>
                  <a:gd name="T30" fmla="*/ 2147483647 w 344"/>
                  <a:gd name="T31" fmla="*/ 2147483647 h 286"/>
                  <a:gd name="T32" fmla="*/ 2147483647 w 344"/>
                  <a:gd name="T33" fmla="*/ 2147483647 h 286"/>
                  <a:gd name="T34" fmla="*/ 2147483647 w 344"/>
                  <a:gd name="T35" fmla="*/ 2147483647 h 286"/>
                  <a:gd name="T36" fmla="*/ 2147483647 w 344"/>
                  <a:gd name="T37" fmla="*/ 2147483647 h 286"/>
                  <a:gd name="T38" fmla="*/ 2147483647 w 344"/>
                  <a:gd name="T39" fmla="*/ 2147483647 h 286"/>
                  <a:gd name="T40" fmla="*/ 2147483647 w 344"/>
                  <a:gd name="T41" fmla="*/ 2147483647 h 286"/>
                  <a:gd name="T42" fmla="*/ 2147483647 w 344"/>
                  <a:gd name="T43" fmla="*/ 2147483647 h 286"/>
                  <a:gd name="T44" fmla="*/ 2147483647 w 344"/>
                  <a:gd name="T45" fmla="*/ 2147483647 h 286"/>
                  <a:gd name="T46" fmla="*/ 2147483647 w 344"/>
                  <a:gd name="T47" fmla="*/ 2147483647 h 286"/>
                  <a:gd name="T48" fmla="*/ 2147483647 w 344"/>
                  <a:gd name="T49" fmla="*/ 2147483647 h 286"/>
                  <a:gd name="T50" fmla="*/ 2147483647 w 344"/>
                  <a:gd name="T51" fmla="*/ 2147483647 h 286"/>
                  <a:gd name="T52" fmla="*/ 2147483647 w 344"/>
                  <a:gd name="T53" fmla="*/ 2147483647 h 286"/>
                  <a:gd name="T54" fmla="*/ 2147483647 w 344"/>
                  <a:gd name="T55" fmla="*/ 2147483647 h 286"/>
                  <a:gd name="T56" fmla="*/ 0 w 344"/>
                  <a:gd name="T57" fmla="*/ 2147483647 h 28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344"/>
                  <a:gd name="T88" fmla="*/ 0 h 286"/>
                  <a:gd name="T89" fmla="*/ 344 w 344"/>
                  <a:gd name="T90" fmla="*/ 286 h 28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344" h="286">
                    <a:moveTo>
                      <a:pt x="0" y="74"/>
                    </a:moveTo>
                    <a:lnTo>
                      <a:pt x="5" y="49"/>
                    </a:lnTo>
                    <a:lnTo>
                      <a:pt x="22" y="55"/>
                    </a:lnTo>
                    <a:lnTo>
                      <a:pt x="44" y="40"/>
                    </a:lnTo>
                    <a:lnTo>
                      <a:pt x="54" y="29"/>
                    </a:lnTo>
                    <a:lnTo>
                      <a:pt x="36" y="12"/>
                    </a:lnTo>
                    <a:lnTo>
                      <a:pt x="72" y="0"/>
                    </a:lnTo>
                    <a:lnTo>
                      <a:pt x="147" y="33"/>
                    </a:lnTo>
                    <a:lnTo>
                      <a:pt x="147" y="45"/>
                    </a:lnTo>
                    <a:lnTo>
                      <a:pt x="164" y="54"/>
                    </a:lnTo>
                    <a:lnTo>
                      <a:pt x="179" y="60"/>
                    </a:lnTo>
                    <a:lnTo>
                      <a:pt x="194" y="55"/>
                    </a:lnTo>
                    <a:lnTo>
                      <a:pt x="224" y="64"/>
                    </a:lnTo>
                    <a:lnTo>
                      <a:pt x="263" y="129"/>
                    </a:lnTo>
                    <a:lnTo>
                      <a:pt x="268" y="133"/>
                    </a:lnTo>
                    <a:lnTo>
                      <a:pt x="283" y="159"/>
                    </a:lnTo>
                    <a:lnTo>
                      <a:pt x="334" y="166"/>
                    </a:lnTo>
                    <a:lnTo>
                      <a:pt x="343" y="178"/>
                    </a:lnTo>
                    <a:lnTo>
                      <a:pt x="330" y="210"/>
                    </a:lnTo>
                    <a:lnTo>
                      <a:pt x="283" y="228"/>
                    </a:lnTo>
                    <a:lnTo>
                      <a:pt x="230" y="239"/>
                    </a:lnTo>
                    <a:lnTo>
                      <a:pt x="189" y="285"/>
                    </a:lnTo>
                    <a:lnTo>
                      <a:pt x="189" y="267"/>
                    </a:lnTo>
                    <a:lnTo>
                      <a:pt x="160" y="256"/>
                    </a:lnTo>
                    <a:lnTo>
                      <a:pt x="130" y="271"/>
                    </a:lnTo>
                    <a:lnTo>
                      <a:pt x="101" y="220"/>
                    </a:lnTo>
                    <a:lnTo>
                      <a:pt x="76" y="199"/>
                    </a:lnTo>
                    <a:lnTo>
                      <a:pt x="60" y="145"/>
                    </a:lnTo>
                    <a:lnTo>
                      <a:pt x="0" y="7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9" name="Freeform 877"/>
              <p:cNvSpPr>
                <a:spLocks/>
              </p:cNvSpPr>
              <p:nvPr/>
            </p:nvSpPr>
            <p:spPr bwMode="auto">
              <a:xfrm>
                <a:off x="253539" y="2608866"/>
                <a:ext cx="302059" cy="246617"/>
              </a:xfrm>
              <a:custGeom>
                <a:avLst/>
                <a:gdLst>
                  <a:gd name="T0" fmla="*/ 0 w 202"/>
                  <a:gd name="T1" fmla="*/ 2147483647 h 144"/>
                  <a:gd name="T2" fmla="*/ 2147483647 w 202"/>
                  <a:gd name="T3" fmla="*/ 2147483647 h 144"/>
                  <a:gd name="T4" fmla="*/ 2147483647 w 202"/>
                  <a:gd name="T5" fmla="*/ 2147483647 h 144"/>
                  <a:gd name="T6" fmla="*/ 2147483647 w 202"/>
                  <a:gd name="T7" fmla="*/ 2147483647 h 144"/>
                  <a:gd name="T8" fmla="*/ 2147483647 w 202"/>
                  <a:gd name="T9" fmla="*/ 2147483647 h 144"/>
                  <a:gd name="T10" fmla="*/ 2147483647 w 202"/>
                  <a:gd name="T11" fmla="*/ 2147483647 h 144"/>
                  <a:gd name="T12" fmla="*/ 2147483647 w 202"/>
                  <a:gd name="T13" fmla="*/ 2147483647 h 144"/>
                  <a:gd name="T14" fmla="*/ 2147483647 w 202"/>
                  <a:gd name="T15" fmla="*/ 2147483647 h 144"/>
                  <a:gd name="T16" fmla="*/ 2147483647 w 202"/>
                  <a:gd name="T17" fmla="*/ 2147483647 h 144"/>
                  <a:gd name="T18" fmla="*/ 2147483647 w 202"/>
                  <a:gd name="T19" fmla="*/ 2147483647 h 144"/>
                  <a:gd name="T20" fmla="*/ 2147483647 w 202"/>
                  <a:gd name="T21" fmla="*/ 2147483647 h 144"/>
                  <a:gd name="T22" fmla="*/ 2147483647 w 202"/>
                  <a:gd name="T23" fmla="*/ 2147483647 h 144"/>
                  <a:gd name="T24" fmla="*/ 2147483647 w 202"/>
                  <a:gd name="T25" fmla="*/ 2147483647 h 144"/>
                  <a:gd name="T26" fmla="*/ 2147483647 w 202"/>
                  <a:gd name="T27" fmla="*/ 2147483647 h 144"/>
                  <a:gd name="T28" fmla="*/ 2147483647 w 202"/>
                  <a:gd name="T29" fmla="*/ 2147483647 h 144"/>
                  <a:gd name="T30" fmla="*/ 2147483647 w 202"/>
                  <a:gd name="T31" fmla="*/ 0 h 144"/>
                  <a:gd name="T32" fmla="*/ 0 w 202"/>
                  <a:gd name="T33" fmla="*/ 2147483647 h 14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2"/>
                  <a:gd name="T52" fmla="*/ 0 h 144"/>
                  <a:gd name="T53" fmla="*/ 202 w 202"/>
                  <a:gd name="T54" fmla="*/ 144 h 14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2" h="144">
                    <a:moveTo>
                      <a:pt x="0" y="12"/>
                    </a:moveTo>
                    <a:lnTo>
                      <a:pt x="6" y="35"/>
                    </a:lnTo>
                    <a:lnTo>
                      <a:pt x="48" y="39"/>
                    </a:lnTo>
                    <a:lnTo>
                      <a:pt x="29" y="76"/>
                    </a:lnTo>
                    <a:lnTo>
                      <a:pt x="29" y="122"/>
                    </a:lnTo>
                    <a:lnTo>
                      <a:pt x="60" y="143"/>
                    </a:lnTo>
                    <a:lnTo>
                      <a:pt x="118" y="129"/>
                    </a:lnTo>
                    <a:lnTo>
                      <a:pt x="151" y="95"/>
                    </a:lnTo>
                    <a:lnTo>
                      <a:pt x="144" y="80"/>
                    </a:lnTo>
                    <a:lnTo>
                      <a:pt x="161" y="55"/>
                    </a:lnTo>
                    <a:lnTo>
                      <a:pt x="199" y="36"/>
                    </a:lnTo>
                    <a:lnTo>
                      <a:pt x="201" y="24"/>
                    </a:lnTo>
                    <a:lnTo>
                      <a:pt x="176" y="21"/>
                    </a:lnTo>
                    <a:lnTo>
                      <a:pt x="171" y="20"/>
                    </a:lnTo>
                    <a:lnTo>
                      <a:pt x="120" y="5"/>
                    </a:lnTo>
                    <a:lnTo>
                      <a:pt x="17" y="0"/>
                    </a:lnTo>
                    <a:lnTo>
                      <a:pt x="0" y="1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0" name="Freeform 883"/>
              <p:cNvSpPr>
                <a:spLocks/>
              </p:cNvSpPr>
              <p:nvPr/>
            </p:nvSpPr>
            <p:spPr bwMode="auto">
              <a:xfrm>
                <a:off x="620599" y="2471220"/>
                <a:ext cx="107059" cy="61176"/>
              </a:xfrm>
              <a:custGeom>
                <a:avLst/>
                <a:gdLst>
                  <a:gd name="T0" fmla="*/ 0 w 72"/>
                  <a:gd name="T1" fmla="*/ 2147483647 h 36"/>
                  <a:gd name="T2" fmla="*/ 2147483647 w 72"/>
                  <a:gd name="T3" fmla="*/ 2147483647 h 36"/>
                  <a:gd name="T4" fmla="*/ 2147483647 w 72"/>
                  <a:gd name="T5" fmla="*/ 2147483647 h 36"/>
                  <a:gd name="T6" fmla="*/ 2147483647 w 72"/>
                  <a:gd name="T7" fmla="*/ 2147483647 h 36"/>
                  <a:gd name="T8" fmla="*/ 2147483647 w 72"/>
                  <a:gd name="T9" fmla="*/ 2147483647 h 36"/>
                  <a:gd name="T10" fmla="*/ 2147483647 w 72"/>
                  <a:gd name="T11" fmla="*/ 2147483647 h 36"/>
                  <a:gd name="T12" fmla="*/ 2147483647 w 72"/>
                  <a:gd name="T13" fmla="*/ 2147483647 h 36"/>
                  <a:gd name="T14" fmla="*/ 2147483647 w 72"/>
                  <a:gd name="T15" fmla="*/ 2147483647 h 36"/>
                  <a:gd name="T16" fmla="*/ 2147483647 w 72"/>
                  <a:gd name="T17" fmla="*/ 0 h 36"/>
                  <a:gd name="T18" fmla="*/ 0 w 72"/>
                  <a:gd name="T19" fmla="*/ 2147483647 h 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2"/>
                  <a:gd name="T31" fmla="*/ 0 h 36"/>
                  <a:gd name="T32" fmla="*/ 72 w 72"/>
                  <a:gd name="T33" fmla="*/ 36 h 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2" h="36">
                    <a:moveTo>
                      <a:pt x="0" y="24"/>
                    </a:moveTo>
                    <a:lnTo>
                      <a:pt x="16" y="35"/>
                    </a:lnTo>
                    <a:lnTo>
                      <a:pt x="38" y="25"/>
                    </a:lnTo>
                    <a:lnTo>
                      <a:pt x="48" y="35"/>
                    </a:lnTo>
                    <a:lnTo>
                      <a:pt x="71" y="16"/>
                    </a:lnTo>
                    <a:lnTo>
                      <a:pt x="57" y="13"/>
                    </a:lnTo>
                    <a:lnTo>
                      <a:pt x="57" y="5"/>
                    </a:lnTo>
                    <a:lnTo>
                      <a:pt x="54" y="2"/>
                    </a:lnTo>
                    <a:lnTo>
                      <a:pt x="24" y="0"/>
                    </a:lnTo>
                    <a:lnTo>
                      <a:pt x="0" y="2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1" name="Freeform 884"/>
              <p:cNvSpPr>
                <a:spLocks/>
              </p:cNvSpPr>
              <p:nvPr/>
            </p:nvSpPr>
            <p:spPr bwMode="auto">
              <a:xfrm>
                <a:off x="1339424" y="2817249"/>
                <a:ext cx="172059" cy="156765"/>
              </a:xfrm>
              <a:custGeom>
                <a:avLst/>
                <a:gdLst>
                  <a:gd name="T0" fmla="*/ 0 w 117"/>
                  <a:gd name="T1" fmla="*/ 2147483647 h 90"/>
                  <a:gd name="T2" fmla="*/ 2147483647 w 117"/>
                  <a:gd name="T3" fmla="*/ 2147483647 h 90"/>
                  <a:gd name="T4" fmla="*/ 2147483647 w 117"/>
                  <a:gd name="T5" fmla="*/ 2147483647 h 90"/>
                  <a:gd name="T6" fmla="*/ 2147483647 w 117"/>
                  <a:gd name="T7" fmla="*/ 2147483647 h 90"/>
                  <a:gd name="T8" fmla="*/ 2147483647 w 117"/>
                  <a:gd name="T9" fmla="*/ 2147483647 h 90"/>
                  <a:gd name="T10" fmla="*/ 2147483647 w 117"/>
                  <a:gd name="T11" fmla="*/ 2147483647 h 90"/>
                  <a:gd name="T12" fmla="*/ 2147483647 w 117"/>
                  <a:gd name="T13" fmla="*/ 0 h 90"/>
                  <a:gd name="T14" fmla="*/ 2147483647 w 117"/>
                  <a:gd name="T15" fmla="*/ 2147483647 h 90"/>
                  <a:gd name="T16" fmla="*/ 2147483647 w 117"/>
                  <a:gd name="T17" fmla="*/ 2147483647 h 90"/>
                  <a:gd name="T18" fmla="*/ 2147483647 w 117"/>
                  <a:gd name="T19" fmla="*/ 2147483647 h 90"/>
                  <a:gd name="T20" fmla="*/ 2147483647 w 117"/>
                  <a:gd name="T21" fmla="*/ 2147483647 h 90"/>
                  <a:gd name="T22" fmla="*/ 0 w 117"/>
                  <a:gd name="T23" fmla="*/ 2147483647 h 9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7"/>
                  <a:gd name="T37" fmla="*/ 0 h 90"/>
                  <a:gd name="T38" fmla="*/ 117 w 117"/>
                  <a:gd name="T39" fmla="*/ 90 h 9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7" h="90">
                    <a:moveTo>
                      <a:pt x="0" y="82"/>
                    </a:moveTo>
                    <a:lnTo>
                      <a:pt x="1" y="72"/>
                    </a:lnTo>
                    <a:lnTo>
                      <a:pt x="17" y="53"/>
                    </a:lnTo>
                    <a:lnTo>
                      <a:pt x="9" y="45"/>
                    </a:lnTo>
                    <a:lnTo>
                      <a:pt x="8" y="22"/>
                    </a:lnTo>
                    <a:lnTo>
                      <a:pt x="17" y="4"/>
                    </a:lnTo>
                    <a:lnTo>
                      <a:pt x="116" y="0"/>
                    </a:lnTo>
                    <a:lnTo>
                      <a:pt x="97" y="13"/>
                    </a:lnTo>
                    <a:lnTo>
                      <a:pt x="91" y="48"/>
                    </a:lnTo>
                    <a:lnTo>
                      <a:pt x="51" y="70"/>
                    </a:lnTo>
                    <a:lnTo>
                      <a:pt x="16" y="89"/>
                    </a:lnTo>
                    <a:lnTo>
                      <a:pt x="0" y="8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2" name="Freeform 887"/>
              <p:cNvSpPr>
                <a:spLocks/>
              </p:cNvSpPr>
              <p:nvPr/>
            </p:nvSpPr>
            <p:spPr bwMode="auto">
              <a:xfrm>
                <a:off x="1717953" y="3155632"/>
                <a:ext cx="128090" cy="103235"/>
              </a:xfrm>
              <a:custGeom>
                <a:avLst/>
                <a:gdLst>
                  <a:gd name="T0" fmla="*/ 0 w 86"/>
                  <a:gd name="T1" fmla="*/ 2147483647 h 59"/>
                  <a:gd name="T2" fmla="*/ 2147483647 w 86"/>
                  <a:gd name="T3" fmla="*/ 2147483647 h 59"/>
                  <a:gd name="T4" fmla="*/ 2147483647 w 86"/>
                  <a:gd name="T5" fmla="*/ 2147483647 h 59"/>
                  <a:gd name="T6" fmla="*/ 2147483647 w 86"/>
                  <a:gd name="T7" fmla="*/ 2147483647 h 59"/>
                  <a:gd name="T8" fmla="*/ 2147483647 w 86"/>
                  <a:gd name="T9" fmla="*/ 0 h 59"/>
                  <a:gd name="T10" fmla="*/ 2147483647 w 86"/>
                  <a:gd name="T11" fmla="*/ 2147483647 h 59"/>
                  <a:gd name="T12" fmla="*/ 2147483647 w 86"/>
                  <a:gd name="T13" fmla="*/ 2147483647 h 59"/>
                  <a:gd name="T14" fmla="*/ 2147483647 w 86"/>
                  <a:gd name="T15" fmla="*/ 2147483647 h 59"/>
                  <a:gd name="T16" fmla="*/ 2147483647 w 86"/>
                  <a:gd name="T17" fmla="*/ 2147483647 h 59"/>
                  <a:gd name="T18" fmla="*/ 2147483647 w 86"/>
                  <a:gd name="T19" fmla="*/ 2147483647 h 59"/>
                  <a:gd name="T20" fmla="*/ 0 w 86"/>
                  <a:gd name="T21" fmla="*/ 2147483647 h 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6"/>
                  <a:gd name="T34" fmla="*/ 0 h 59"/>
                  <a:gd name="T35" fmla="*/ 86 w 86"/>
                  <a:gd name="T36" fmla="*/ 59 h 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6" h="59">
                    <a:moveTo>
                      <a:pt x="0" y="25"/>
                    </a:moveTo>
                    <a:lnTo>
                      <a:pt x="4" y="24"/>
                    </a:lnTo>
                    <a:lnTo>
                      <a:pt x="10" y="33"/>
                    </a:lnTo>
                    <a:lnTo>
                      <a:pt x="47" y="33"/>
                    </a:lnTo>
                    <a:lnTo>
                      <a:pt x="79" y="0"/>
                    </a:lnTo>
                    <a:lnTo>
                      <a:pt x="85" y="20"/>
                    </a:lnTo>
                    <a:lnTo>
                      <a:pt x="74" y="21"/>
                    </a:lnTo>
                    <a:lnTo>
                      <a:pt x="79" y="33"/>
                    </a:lnTo>
                    <a:lnTo>
                      <a:pt x="66" y="58"/>
                    </a:lnTo>
                    <a:lnTo>
                      <a:pt x="14" y="51"/>
                    </a:lnTo>
                    <a:lnTo>
                      <a:pt x="0" y="2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3" name="Freeform 888"/>
              <p:cNvSpPr>
                <a:spLocks/>
              </p:cNvSpPr>
              <p:nvPr/>
            </p:nvSpPr>
            <p:spPr bwMode="auto">
              <a:xfrm>
                <a:off x="655009" y="2822984"/>
                <a:ext cx="99413" cy="210294"/>
              </a:xfrm>
              <a:custGeom>
                <a:avLst/>
                <a:gdLst>
                  <a:gd name="T0" fmla="*/ 0 w 66"/>
                  <a:gd name="T1" fmla="*/ 2147483647 h 123"/>
                  <a:gd name="T2" fmla="*/ 2147483647 w 66"/>
                  <a:gd name="T3" fmla="*/ 2147483647 h 123"/>
                  <a:gd name="T4" fmla="*/ 2147483647 w 66"/>
                  <a:gd name="T5" fmla="*/ 2147483647 h 123"/>
                  <a:gd name="T6" fmla="*/ 2147483647 w 66"/>
                  <a:gd name="T7" fmla="*/ 0 h 123"/>
                  <a:gd name="T8" fmla="*/ 2147483647 w 66"/>
                  <a:gd name="T9" fmla="*/ 2147483647 h 123"/>
                  <a:gd name="T10" fmla="*/ 2147483647 w 66"/>
                  <a:gd name="T11" fmla="*/ 2147483647 h 123"/>
                  <a:gd name="T12" fmla="*/ 2147483647 w 66"/>
                  <a:gd name="T13" fmla="*/ 2147483647 h 123"/>
                  <a:gd name="T14" fmla="*/ 2147483647 w 66"/>
                  <a:gd name="T15" fmla="*/ 2147483647 h 123"/>
                  <a:gd name="T16" fmla="*/ 2147483647 w 66"/>
                  <a:gd name="T17" fmla="*/ 2147483647 h 123"/>
                  <a:gd name="T18" fmla="*/ 2147483647 w 66"/>
                  <a:gd name="T19" fmla="*/ 2147483647 h 123"/>
                  <a:gd name="T20" fmla="*/ 0 w 66"/>
                  <a:gd name="T21" fmla="*/ 2147483647 h 1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6"/>
                  <a:gd name="T34" fmla="*/ 0 h 123"/>
                  <a:gd name="T35" fmla="*/ 66 w 66"/>
                  <a:gd name="T36" fmla="*/ 123 h 1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6" h="123">
                    <a:moveTo>
                      <a:pt x="0" y="56"/>
                    </a:moveTo>
                    <a:lnTo>
                      <a:pt x="13" y="45"/>
                    </a:lnTo>
                    <a:lnTo>
                      <a:pt x="20" y="1"/>
                    </a:lnTo>
                    <a:lnTo>
                      <a:pt x="60" y="0"/>
                    </a:lnTo>
                    <a:lnTo>
                      <a:pt x="50" y="14"/>
                    </a:lnTo>
                    <a:lnTo>
                      <a:pt x="62" y="33"/>
                    </a:lnTo>
                    <a:lnTo>
                      <a:pt x="39" y="56"/>
                    </a:lnTo>
                    <a:lnTo>
                      <a:pt x="65" y="71"/>
                    </a:lnTo>
                    <a:lnTo>
                      <a:pt x="32" y="122"/>
                    </a:lnTo>
                    <a:lnTo>
                      <a:pt x="27" y="88"/>
                    </a:lnTo>
                    <a:lnTo>
                      <a:pt x="0" y="5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4" name="Freeform 889"/>
              <p:cNvSpPr>
                <a:spLocks/>
              </p:cNvSpPr>
              <p:nvPr/>
            </p:nvSpPr>
            <p:spPr bwMode="auto">
              <a:xfrm>
                <a:off x="1113834" y="2675778"/>
                <a:ext cx="66912" cy="59266"/>
              </a:xfrm>
              <a:custGeom>
                <a:avLst/>
                <a:gdLst>
                  <a:gd name="T0" fmla="*/ 0 w 45"/>
                  <a:gd name="T1" fmla="*/ 2147483647 h 35"/>
                  <a:gd name="T2" fmla="*/ 2147483647 w 45"/>
                  <a:gd name="T3" fmla="*/ 2147483647 h 35"/>
                  <a:gd name="T4" fmla="*/ 2147483647 w 45"/>
                  <a:gd name="T5" fmla="*/ 0 h 35"/>
                  <a:gd name="T6" fmla="*/ 2147483647 w 45"/>
                  <a:gd name="T7" fmla="*/ 2147483647 h 35"/>
                  <a:gd name="T8" fmla="*/ 2147483647 w 45"/>
                  <a:gd name="T9" fmla="*/ 2147483647 h 35"/>
                  <a:gd name="T10" fmla="*/ 2147483647 w 45"/>
                  <a:gd name="T11" fmla="*/ 2147483647 h 35"/>
                  <a:gd name="T12" fmla="*/ 2147483647 w 45"/>
                  <a:gd name="T13" fmla="*/ 2147483647 h 35"/>
                  <a:gd name="T14" fmla="*/ 0 w 45"/>
                  <a:gd name="T15" fmla="*/ 2147483647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5"/>
                  <a:gd name="T25" fmla="*/ 0 h 35"/>
                  <a:gd name="T26" fmla="*/ 45 w 45"/>
                  <a:gd name="T27" fmla="*/ 35 h 3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5" h="35">
                    <a:moveTo>
                      <a:pt x="0" y="23"/>
                    </a:moveTo>
                    <a:lnTo>
                      <a:pt x="5" y="1"/>
                    </a:lnTo>
                    <a:lnTo>
                      <a:pt x="30" y="0"/>
                    </a:lnTo>
                    <a:lnTo>
                      <a:pt x="44" y="16"/>
                    </a:lnTo>
                    <a:lnTo>
                      <a:pt x="24" y="17"/>
                    </a:lnTo>
                    <a:lnTo>
                      <a:pt x="1" y="34"/>
                    </a:lnTo>
                    <a:lnTo>
                      <a:pt x="12" y="24"/>
                    </a:lnTo>
                    <a:lnTo>
                      <a:pt x="0" y="2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5" name="Freeform 890"/>
              <p:cNvSpPr>
                <a:spLocks/>
              </p:cNvSpPr>
              <p:nvPr/>
            </p:nvSpPr>
            <p:spPr bwMode="auto">
              <a:xfrm>
                <a:off x="1121480" y="2670043"/>
                <a:ext cx="447353" cy="198824"/>
              </a:xfrm>
              <a:custGeom>
                <a:avLst/>
                <a:gdLst>
                  <a:gd name="T0" fmla="*/ 0 w 300"/>
                  <a:gd name="T1" fmla="*/ 2147483647 h 117"/>
                  <a:gd name="T2" fmla="*/ 2147483647 w 300"/>
                  <a:gd name="T3" fmla="*/ 2147483647 h 117"/>
                  <a:gd name="T4" fmla="*/ 2147483647 w 300"/>
                  <a:gd name="T5" fmla="*/ 2147483647 h 117"/>
                  <a:gd name="T6" fmla="*/ 2147483647 w 300"/>
                  <a:gd name="T7" fmla="*/ 2147483647 h 117"/>
                  <a:gd name="T8" fmla="*/ 2147483647 w 300"/>
                  <a:gd name="T9" fmla="*/ 2147483647 h 117"/>
                  <a:gd name="T10" fmla="*/ 2147483647 w 300"/>
                  <a:gd name="T11" fmla="*/ 2147483647 h 117"/>
                  <a:gd name="T12" fmla="*/ 2147483647 w 300"/>
                  <a:gd name="T13" fmla="*/ 2147483647 h 117"/>
                  <a:gd name="T14" fmla="*/ 2147483647 w 300"/>
                  <a:gd name="T15" fmla="*/ 2147483647 h 117"/>
                  <a:gd name="T16" fmla="*/ 2147483647 w 300"/>
                  <a:gd name="T17" fmla="*/ 2147483647 h 117"/>
                  <a:gd name="T18" fmla="*/ 2147483647 w 300"/>
                  <a:gd name="T19" fmla="*/ 2147483647 h 117"/>
                  <a:gd name="T20" fmla="*/ 2147483647 w 300"/>
                  <a:gd name="T21" fmla="*/ 2147483647 h 117"/>
                  <a:gd name="T22" fmla="*/ 2147483647 w 300"/>
                  <a:gd name="T23" fmla="*/ 2147483647 h 117"/>
                  <a:gd name="T24" fmla="*/ 2147483647 w 300"/>
                  <a:gd name="T25" fmla="*/ 2147483647 h 117"/>
                  <a:gd name="T26" fmla="*/ 2147483647 w 300"/>
                  <a:gd name="T27" fmla="*/ 2147483647 h 117"/>
                  <a:gd name="T28" fmla="*/ 2147483647 w 300"/>
                  <a:gd name="T29" fmla="*/ 2147483647 h 117"/>
                  <a:gd name="T30" fmla="*/ 2147483647 w 300"/>
                  <a:gd name="T31" fmla="*/ 2147483647 h 117"/>
                  <a:gd name="T32" fmla="*/ 2147483647 w 300"/>
                  <a:gd name="T33" fmla="*/ 2147483647 h 117"/>
                  <a:gd name="T34" fmla="*/ 2147483647 w 300"/>
                  <a:gd name="T35" fmla="*/ 2147483647 h 117"/>
                  <a:gd name="T36" fmla="*/ 2147483647 w 300"/>
                  <a:gd name="T37" fmla="*/ 2147483647 h 117"/>
                  <a:gd name="T38" fmla="*/ 2147483647 w 300"/>
                  <a:gd name="T39" fmla="*/ 2147483647 h 117"/>
                  <a:gd name="T40" fmla="*/ 2147483647 w 300"/>
                  <a:gd name="T41" fmla="*/ 2147483647 h 117"/>
                  <a:gd name="T42" fmla="*/ 2147483647 w 300"/>
                  <a:gd name="T43" fmla="*/ 0 h 117"/>
                  <a:gd name="T44" fmla="*/ 2147483647 w 300"/>
                  <a:gd name="T45" fmla="*/ 2147483647 h 117"/>
                  <a:gd name="T46" fmla="*/ 2147483647 w 300"/>
                  <a:gd name="T47" fmla="*/ 2147483647 h 117"/>
                  <a:gd name="T48" fmla="*/ 2147483647 w 300"/>
                  <a:gd name="T49" fmla="*/ 2147483647 h 117"/>
                  <a:gd name="T50" fmla="*/ 2147483647 w 300"/>
                  <a:gd name="T51" fmla="*/ 2147483647 h 117"/>
                  <a:gd name="T52" fmla="*/ 0 w 300"/>
                  <a:gd name="T53" fmla="*/ 2147483647 h 11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00"/>
                  <a:gd name="T82" fmla="*/ 0 h 117"/>
                  <a:gd name="T83" fmla="*/ 300 w 300"/>
                  <a:gd name="T84" fmla="*/ 117 h 11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00" h="117">
                    <a:moveTo>
                      <a:pt x="0" y="39"/>
                    </a:moveTo>
                    <a:lnTo>
                      <a:pt x="13" y="68"/>
                    </a:lnTo>
                    <a:lnTo>
                      <a:pt x="1" y="72"/>
                    </a:lnTo>
                    <a:lnTo>
                      <a:pt x="13" y="76"/>
                    </a:lnTo>
                    <a:lnTo>
                      <a:pt x="17" y="95"/>
                    </a:lnTo>
                    <a:lnTo>
                      <a:pt x="33" y="93"/>
                    </a:lnTo>
                    <a:lnTo>
                      <a:pt x="17" y="101"/>
                    </a:lnTo>
                    <a:lnTo>
                      <a:pt x="36" y="98"/>
                    </a:lnTo>
                    <a:lnTo>
                      <a:pt x="57" y="110"/>
                    </a:lnTo>
                    <a:lnTo>
                      <a:pt x="76" y="97"/>
                    </a:lnTo>
                    <a:lnTo>
                      <a:pt x="106" y="114"/>
                    </a:lnTo>
                    <a:lnTo>
                      <a:pt x="157" y="97"/>
                    </a:lnTo>
                    <a:lnTo>
                      <a:pt x="156" y="116"/>
                    </a:lnTo>
                    <a:lnTo>
                      <a:pt x="165" y="97"/>
                    </a:lnTo>
                    <a:lnTo>
                      <a:pt x="263" y="93"/>
                    </a:lnTo>
                    <a:lnTo>
                      <a:pt x="299" y="91"/>
                    </a:lnTo>
                    <a:lnTo>
                      <a:pt x="289" y="51"/>
                    </a:lnTo>
                    <a:lnTo>
                      <a:pt x="296" y="41"/>
                    </a:lnTo>
                    <a:lnTo>
                      <a:pt x="266" y="8"/>
                    </a:lnTo>
                    <a:lnTo>
                      <a:pt x="246" y="8"/>
                    </a:lnTo>
                    <a:lnTo>
                      <a:pt x="191" y="21"/>
                    </a:lnTo>
                    <a:lnTo>
                      <a:pt x="144" y="0"/>
                    </a:lnTo>
                    <a:lnTo>
                      <a:pt x="114" y="1"/>
                    </a:lnTo>
                    <a:lnTo>
                      <a:pt x="76" y="20"/>
                    </a:lnTo>
                    <a:lnTo>
                      <a:pt x="47" y="14"/>
                    </a:lnTo>
                    <a:lnTo>
                      <a:pt x="56" y="25"/>
                    </a:lnTo>
                    <a:lnTo>
                      <a:pt x="0" y="3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6" name="Freeform 910"/>
              <p:cNvSpPr>
                <a:spLocks/>
              </p:cNvSpPr>
              <p:nvPr/>
            </p:nvSpPr>
            <p:spPr bwMode="auto">
              <a:xfrm>
                <a:off x="1530599" y="3362102"/>
                <a:ext cx="235148" cy="179706"/>
              </a:xfrm>
              <a:custGeom>
                <a:avLst/>
                <a:gdLst>
                  <a:gd name="T0" fmla="*/ 0 w 157"/>
                  <a:gd name="T1" fmla="*/ 2147483647 h 107"/>
                  <a:gd name="T2" fmla="*/ 2147483647 w 157"/>
                  <a:gd name="T3" fmla="*/ 2147483647 h 107"/>
                  <a:gd name="T4" fmla="*/ 2147483647 w 157"/>
                  <a:gd name="T5" fmla="*/ 2147483647 h 107"/>
                  <a:gd name="T6" fmla="*/ 2147483647 w 157"/>
                  <a:gd name="T7" fmla="*/ 2147483647 h 107"/>
                  <a:gd name="T8" fmla="*/ 2147483647 w 157"/>
                  <a:gd name="T9" fmla="*/ 2147483647 h 107"/>
                  <a:gd name="T10" fmla="*/ 2147483647 w 157"/>
                  <a:gd name="T11" fmla="*/ 0 h 107"/>
                  <a:gd name="T12" fmla="*/ 2147483647 w 157"/>
                  <a:gd name="T13" fmla="*/ 2147483647 h 107"/>
                  <a:gd name="T14" fmla="*/ 2147483647 w 157"/>
                  <a:gd name="T15" fmla="*/ 2147483647 h 107"/>
                  <a:gd name="T16" fmla="*/ 2147483647 w 157"/>
                  <a:gd name="T17" fmla="*/ 2147483647 h 107"/>
                  <a:gd name="T18" fmla="*/ 0 w 157"/>
                  <a:gd name="T19" fmla="*/ 2147483647 h 1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7"/>
                  <a:gd name="T31" fmla="*/ 0 h 107"/>
                  <a:gd name="T32" fmla="*/ 157 w 157"/>
                  <a:gd name="T33" fmla="*/ 107 h 1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7" h="107">
                    <a:moveTo>
                      <a:pt x="0" y="106"/>
                    </a:moveTo>
                    <a:lnTo>
                      <a:pt x="41" y="81"/>
                    </a:lnTo>
                    <a:lnTo>
                      <a:pt x="33" y="70"/>
                    </a:lnTo>
                    <a:lnTo>
                      <a:pt x="45" y="57"/>
                    </a:lnTo>
                    <a:lnTo>
                      <a:pt x="87" y="10"/>
                    </a:lnTo>
                    <a:lnTo>
                      <a:pt x="139" y="0"/>
                    </a:lnTo>
                    <a:lnTo>
                      <a:pt x="156" y="40"/>
                    </a:lnTo>
                    <a:lnTo>
                      <a:pt x="143" y="57"/>
                    </a:lnTo>
                    <a:lnTo>
                      <a:pt x="83" y="85"/>
                    </a:lnTo>
                    <a:lnTo>
                      <a:pt x="0" y="10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7" name="Freeform 911"/>
              <p:cNvSpPr>
                <a:spLocks/>
              </p:cNvSpPr>
              <p:nvPr/>
            </p:nvSpPr>
            <p:spPr bwMode="auto">
              <a:xfrm>
                <a:off x="1515306" y="3409897"/>
                <a:ext cx="86029" cy="131913"/>
              </a:xfrm>
              <a:custGeom>
                <a:avLst/>
                <a:gdLst>
                  <a:gd name="T0" fmla="*/ 0 w 59"/>
                  <a:gd name="T1" fmla="*/ 2147483647 h 78"/>
                  <a:gd name="T2" fmla="*/ 2147483647 w 59"/>
                  <a:gd name="T3" fmla="*/ 2147483647 h 78"/>
                  <a:gd name="T4" fmla="*/ 2147483647 w 59"/>
                  <a:gd name="T5" fmla="*/ 2147483647 h 78"/>
                  <a:gd name="T6" fmla="*/ 2147483647 w 59"/>
                  <a:gd name="T7" fmla="*/ 2147483647 h 78"/>
                  <a:gd name="T8" fmla="*/ 2147483647 w 59"/>
                  <a:gd name="T9" fmla="*/ 2147483647 h 78"/>
                  <a:gd name="T10" fmla="*/ 2147483647 w 59"/>
                  <a:gd name="T11" fmla="*/ 2147483647 h 78"/>
                  <a:gd name="T12" fmla="*/ 2147483647 w 59"/>
                  <a:gd name="T13" fmla="*/ 0 h 78"/>
                  <a:gd name="T14" fmla="*/ 0 w 59"/>
                  <a:gd name="T15" fmla="*/ 2147483647 h 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9"/>
                  <a:gd name="T25" fmla="*/ 0 h 78"/>
                  <a:gd name="T26" fmla="*/ 59 w 59"/>
                  <a:gd name="T27" fmla="*/ 78 h 7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9" h="78">
                    <a:moveTo>
                      <a:pt x="0" y="14"/>
                    </a:moveTo>
                    <a:lnTo>
                      <a:pt x="12" y="77"/>
                    </a:lnTo>
                    <a:lnTo>
                      <a:pt x="53" y="52"/>
                    </a:lnTo>
                    <a:lnTo>
                      <a:pt x="45" y="41"/>
                    </a:lnTo>
                    <a:lnTo>
                      <a:pt x="58" y="28"/>
                    </a:lnTo>
                    <a:lnTo>
                      <a:pt x="58" y="10"/>
                    </a:lnTo>
                    <a:lnTo>
                      <a:pt x="29" y="0"/>
                    </a:lnTo>
                    <a:lnTo>
                      <a:pt x="0" y="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8" name="Freeform 912"/>
              <p:cNvSpPr>
                <a:spLocks/>
              </p:cNvSpPr>
              <p:nvPr/>
            </p:nvSpPr>
            <p:spPr bwMode="auto">
              <a:xfrm>
                <a:off x="806039" y="2496070"/>
                <a:ext cx="229412" cy="206471"/>
              </a:xfrm>
              <a:custGeom>
                <a:avLst/>
                <a:gdLst>
                  <a:gd name="T0" fmla="*/ 0 w 154"/>
                  <a:gd name="T1" fmla="*/ 2147483647 h 120"/>
                  <a:gd name="T2" fmla="*/ 0 w 154"/>
                  <a:gd name="T3" fmla="*/ 2147483647 h 120"/>
                  <a:gd name="T4" fmla="*/ 2147483647 w 154"/>
                  <a:gd name="T5" fmla="*/ 0 h 120"/>
                  <a:gd name="T6" fmla="*/ 2147483647 w 154"/>
                  <a:gd name="T7" fmla="*/ 2147483647 h 120"/>
                  <a:gd name="T8" fmla="*/ 2147483647 w 154"/>
                  <a:gd name="T9" fmla="*/ 2147483647 h 120"/>
                  <a:gd name="T10" fmla="*/ 2147483647 w 154"/>
                  <a:gd name="T11" fmla="*/ 2147483647 h 120"/>
                  <a:gd name="T12" fmla="*/ 2147483647 w 154"/>
                  <a:gd name="T13" fmla="*/ 2147483647 h 120"/>
                  <a:gd name="T14" fmla="*/ 2147483647 w 154"/>
                  <a:gd name="T15" fmla="*/ 2147483647 h 120"/>
                  <a:gd name="T16" fmla="*/ 2147483647 w 154"/>
                  <a:gd name="T17" fmla="*/ 2147483647 h 120"/>
                  <a:gd name="T18" fmla="*/ 2147483647 w 154"/>
                  <a:gd name="T19" fmla="*/ 2147483647 h 120"/>
                  <a:gd name="T20" fmla="*/ 2147483647 w 154"/>
                  <a:gd name="T21" fmla="*/ 2147483647 h 120"/>
                  <a:gd name="T22" fmla="*/ 2147483647 w 154"/>
                  <a:gd name="T23" fmla="*/ 2147483647 h 120"/>
                  <a:gd name="T24" fmla="*/ 2147483647 w 154"/>
                  <a:gd name="T25" fmla="*/ 2147483647 h 120"/>
                  <a:gd name="T26" fmla="*/ 2147483647 w 154"/>
                  <a:gd name="T27" fmla="*/ 2147483647 h 120"/>
                  <a:gd name="T28" fmla="*/ 0 w 154"/>
                  <a:gd name="T29" fmla="*/ 2147483647 h 12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4"/>
                  <a:gd name="T46" fmla="*/ 0 h 120"/>
                  <a:gd name="T47" fmla="*/ 154 w 154"/>
                  <a:gd name="T48" fmla="*/ 120 h 12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4" h="120">
                    <a:moveTo>
                      <a:pt x="0" y="28"/>
                    </a:moveTo>
                    <a:lnTo>
                      <a:pt x="0" y="9"/>
                    </a:lnTo>
                    <a:lnTo>
                      <a:pt x="39" y="0"/>
                    </a:lnTo>
                    <a:lnTo>
                      <a:pt x="71" y="24"/>
                    </a:lnTo>
                    <a:lnTo>
                      <a:pt x="106" y="17"/>
                    </a:lnTo>
                    <a:lnTo>
                      <a:pt x="148" y="54"/>
                    </a:lnTo>
                    <a:lnTo>
                      <a:pt x="143" y="93"/>
                    </a:lnTo>
                    <a:lnTo>
                      <a:pt x="153" y="110"/>
                    </a:lnTo>
                    <a:lnTo>
                      <a:pt x="120" y="119"/>
                    </a:lnTo>
                    <a:lnTo>
                      <a:pt x="105" y="86"/>
                    </a:lnTo>
                    <a:lnTo>
                      <a:pt x="93" y="100"/>
                    </a:lnTo>
                    <a:lnTo>
                      <a:pt x="39" y="67"/>
                    </a:lnTo>
                    <a:lnTo>
                      <a:pt x="14" y="33"/>
                    </a:lnTo>
                    <a:lnTo>
                      <a:pt x="1" y="40"/>
                    </a:lnTo>
                    <a:lnTo>
                      <a:pt x="0" y="2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9" name="Freeform 913"/>
              <p:cNvSpPr>
                <a:spLocks/>
              </p:cNvSpPr>
              <p:nvPr/>
            </p:nvSpPr>
            <p:spPr bwMode="auto">
              <a:xfrm>
                <a:off x="754423" y="4052249"/>
                <a:ext cx="313531" cy="344118"/>
              </a:xfrm>
              <a:custGeom>
                <a:avLst/>
                <a:gdLst>
                  <a:gd name="T0" fmla="*/ 0 w 208"/>
                  <a:gd name="T1" fmla="*/ 2147483647 h 202"/>
                  <a:gd name="T2" fmla="*/ 2147483647 w 208"/>
                  <a:gd name="T3" fmla="*/ 2147483647 h 202"/>
                  <a:gd name="T4" fmla="*/ 2147483647 w 208"/>
                  <a:gd name="T5" fmla="*/ 2147483647 h 202"/>
                  <a:gd name="T6" fmla="*/ 2147483647 w 208"/>
                  <a:gd name="T7" fmla="*/ 2147483647 h 202"/>
                  <a:gd name="T8" fmla="*/ 2147483647 w 208"/>
                  <a:gd name="T9" fmla="*/ 2147483647 h 202"/>
                  <a:gd name="T10" fmla="*/ 2147483647 w 208"/>
                  <a:gd name="T11" fmla="*/ 2147483647 h 202"/>
                  <a:gd name="T12" fmla="*/ 2147483647 w 208"/>
                  <a:gd name="T13" fmla="*/ 2147483647 h 202"/>
                  <a:gd name="T14" fmla="*/ 2147483647 w 208"/>
                  <a:gd name="T15" fmla="*/ 2147483647 h 202"/>
                  <a:gd name="T16" fmla="*/ 2147483647 w 208"/>
                  <a:gd name="T17" fmla="*/ 2147483647 h 202"/>
                  <a:gd name="T18" fmla="*/ 2147483647 w 208"/>
                  <a:gd name="T19" fmla="*/ 2147483647 h 202"/>
                  <a:gd name="T20" fmla="*/ 2147483647 w 208"/>
                  <a:gd name="T21" fmla="*/ 2147483647 h 202"/>
                  <a:gd name="T22" fmla="*/ 2147483647 w 208"/>
                  <a:gd name="T23" fmla="*/ 2147483647 h 202"/>
                  <a:gd name="T24" fmla="*/ 2147483647 w 208"/>
                  <a:gd name="T25" fmla="*/ 2147483647 h 202"/>
                  <a:gd name="T26" fmla="*/ 2147483647 w 208"/>
                  <a:gd name="T27" fmla="*/ 2147483647 h 202"/>
                  <a:gd name="T28" fmla="*/ 2147483647 w 208"/>
                  <a:gd name="T29" fmla="*/ 0 h 202"/>
                  <a:gd name="T30" fmla="*/ 2147483647 w 208"/>
                  <a:gd name="T31" fmla="*/ 2147483647 h 202"/>
                  <a:gd name="T32" fmla="*/ 2147483647 w 208"/>
                  <a:gd name="T33" fmla="*/ 2147483647 h 202"/>
                  <a:gd name="T34" fmla="*/ 0 w 208"/>
                  <a:gd name="T35" fmla="*/ 2147483647 h 20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08"/>
                  <a:gd name="T55" fmla="*/ 0 h 202"/>
                  <a:gd name="T56" fmla="*/ 208 w 208"/>
                  <a:gd name="T57" fmla="*/ 202 h 20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08" h="202">
                    <a:moveTo>
                      <a:pt x="0" y="187"/>
                    </a:moveTo>
                    <a:lnTo>
                      <a:pt x="27" y="180"/>
                    </a:lnTo>
                    <a:lnTo>
                      <a:pt x="159" y="201"/>
                    </a:lnTo>
                    <a:lnTo>
                      <a:pt x="190" y="191"/>
                    </a:lnTo>
                    <a:lnTo>
                      <a:pt x="170" y="176"/>
                    </a:lnTo>
                    <a:lnTo>
                      <a:pt x="170" y="116"/>
                    </a:lnTo>
                    <a:lnTo>
                      <a:pt x="207" y="116"/>
                    </a:lnTo>
                    <a:lnTo>
                      <a:pt x="204" y="82"/>
                    </a:lnTo>
                    <a:lnTo>
                      <a:pt x="170" y="86"/>
                    </a:lnTo>
                    <a:lnTo>
                      <a:pt x="166" y="26"/>
                    </a:lnTo>
                    <a:lnTo>
                      <a:pt x="151" y="17"/>
                    </a:lnTo>
                    <a:lnTo>
                      <a:pt x="131" y="18"/>
                    </a:lnTo>
                    <a:lnTo>
                      <a:pt x="125" y="35"/>
                    </a:lnTo>
                    <a:lnTo>
                      <a:pt x="102" y="36"/>
                    </a:lnTo>
                    <a:lnTo>
                      <a:pt x="75" y="0"/>
                    </a:lnTo>
                    <a:lnTo>
                      <a:pt x="12" y="8"/>
                    </a:lnTo>
                    <a:lnTo>
                      <a:pt x="35" y="83"/>
                    </a:lnTo>
                    <a:lnTo>
                      <a:pt x="0" y="18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0" name="Freeform 914"/>
              <p:cNvSpPr>
                <a:spLocks/>
              </p:cNvSpPr>
              <p:nvPr/>
            </p:nvSpPr>
            <p:spPr bwMode="auto">
              <a:xfrm>
                <a:off x="763981" y="4017838"/>
                <a:ext cx="32501" cy="42059"/>
              </a:xfrm>
              <a:custGeom>
                <a:avLst/>
                <a:gdLst>
                  <a:gd name="T0" fmla="*/ 0 w 22"/>
                  <a:gd name="T1" fmla="*/ 2147483647 h 23"/>
                  <a:gd name="T2" fmla="*/ 2147483647 w 22"/>
                  <a:gd name="T3" fmla="*/ 2147483647 h 23"/>
                  <a:gd name="T4" fmla="*/ 2147483647 w 22"/>
                  <a:gd name="T5" fmla="*/ 0 h 23"/>
                  <a:gd name="T6" fmla="*/ 0 w 22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3"/>
                  <a:gd name="T14" fmla="*/ 22 w 22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3">
                    <a:moveTo>
                      <a:pt x="0" y="6"/>
                    </a:moveTo>
                    <a:lnTo>
                      <a:pt x="8" y="22"/>
                    </a:lnTo>
                    <a:lnTo>
                      <a:pt x="21" y="0"/>
                    </a:lnTo>
                    <a:lnTo>
                      <a:pt x="0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1" name="Freeform 915"/>
              <p:cNvSpPr>
                <a:spLocks/>
              </p:cNvSpPr>
              <p:nvPr/>
            </p:nvSpPr>
            <p:spPr bwMode="auto">
              <a:xfrm>
                <a:off x="958983" y="4386808"/>
                <a:ext cx="227500" cy="260000"/>
              </a:xfrm>
              <a:custGeom>
                <a:avLst/>
                <a:gdLst>
                  <a:gd name="T0" fmla="*/ 0 w 153"/>
                  <a:gd name="T1" fmla="*/ 2147483647 h 152"/>
                  <a:gd name="T2" fmla="*/ 0 w 153"/>
                  <a:gd name="T3" fmla="*/ 2147483647 h 152"/>
                  <a:gd name="T4" fmla="*/ 2147483647 w 153"/>
                  <a:gd name="T5" fmla="*/ 2147483647 h 152"/>
                  <a:gd name="T6" fmla="*/ 2147483647 w 153"/>
                  <a:gd name="T7" fmla="*/ 2147483647 h 152"/>
                  <a:gd name="T8" fmla="*/ 2147483647 w 153"/>
                  <a:gd name="T9" fmla="*/ 2147483647 h 152"/>
                  <a:gd name="T10" fmla="*/ 2147483647 w 153"/>
                  <a:gd name="T11" fmla="*/ 2147483647 h 152"/>
                  <a:gd name="T12" fmla="*/ 2147483647 w 153"/>
                  <a:gd name="T13" fmla="*/ 0 h 152"/>
                  <a:gd name="T14" fmla="*/ 2147483647 w 153"/>
                  <a:gd name="T15" fmla="*/ 2147483647 h 152"/>
                  <a:gd name="T16" fmla="*/ 2147483647 w 153"/>
                  <a:gd name="T17" fmla="*/ 2147483647 h 152"/>
                  <a:gd name="T18" fmla="*/ 2147483647 w 153"/>
                  <a:gd name="T19" fmla="*/ 2147483647 h 152"/>
                  <a:gd name="T20" fmla="*/ 2147483647 w 153"/>
                  <a:gd name="T21" fmla="*/ 2147483647 h 152"/>
                  <a:gd name="T22" fmla="*/ 2147483647 w 153"/>
                  <a:gd name="T23" fmla="*/ 2147483647 h 152"/>
                  <a:gd name="T24" fmla="*/ 2147483647 w 153"/>
                  <a:gd name="T25" fmla="*/ 2147483647 h 152"/>
                  <a:gd name="T26" fmla="*/ 2147483647 w 153"/>
                  <a:gd name="T27" fmla="*/ 2147483647 h 152"/>
                  <a:gd name="T28" fmla="*/ 0 w 153"/>
                  <a:gd name="T29" fmla="*/ 2147483647 h 15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3"/>
                  <a:gd name="T46" fmla="*/ 0 h 152"/>
                  <a:gd name="T47" fmla="*/ 153 w 153"/>
                  <a:gd name="T48" fmla="*/ 152 h 15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3" h="152">
                    <a:moveTo>
                      <a:pt x="0" y="115"/>
                    </a:moveTo>
                    <a:lnTo>
                      <a:pt x="0" y="70"/>
                    </a:lnTo>
                    <a:lnTo>
                      <a:pt x="16" y="70"/>
                    </a:lnTo>
                    <a:lnTo>
                      <a:pt x="16" y="12"/>
                    </a:lnTo>
                    <a:lnTo>
                      <a:pt x="47" y="5"/>
                    </a:lnTo>
                    <a:lnTo>
                      <a:pt x="57" y="14"/>
                    </a:lnTo>
                    <a:lnTo>
                      <a:pt x="84" y="0"/>
                    </a:lnTo>
                    <a:lnTo>
                      <a:pt x="130" y="62"/>
                    </a:lnTo>
                    <a:lnTo>
                      <a:pt x="152" y="72"/>
                    </a:lnTo>
                    <a:lnTo>
                      <a:pt x="90" y="129"/>
                    </a:lnTo>
                    <a:lnTo>
                      <a:pt x="55" y="129"/>
                    </a:lnTo>
                    <a:lnTo>
                      <a:pt x="34" y="149"/>
                    </a:lnTo>
                    <a:lnTo>
                      <a:pt x="12" y="151"/>
                    </a:lnTo>
                    <a:lnTo>
                      <a:pt x="13" y="132"/>
                    </a:lnTo>
                    <a:lnTo>
                      <a:pt x="0" y="11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2" name="Freeform 916"/>
              <p:cNvSpPr>
                <a:spLocks/>
              </p:cNvSpPr>
              <p:nvPr/>
            </p:nvSpPr>
            <p:spPr bwMode="auto">
              <a:xfrm>
                <a:off x="1182659" y="3958575"/>
                <a:ext cx="42059" cy="53529"/>
              </a:xfrm>
              <a:custGeom>
                <a:avLst/>
                <a:gdLst>
                  <a:gd name="T0" fmla="*/ 0 w 30"/>
                  <a:gd name="T1" fmla="*/ 2147483647 h 32"/>
                  <a:gd name="T2" fmla="*/ 2147483647 w 30"/>
                  <a:gd name="T3" fmla="*/ 2147483647 h 32"/>
                  <a:gd name="T4" fmla="*/ 2147483647 w 30"/>
                  <a:gd name="T5" fmla="*/ 2147483647 h 32"/>
                  <a:gd name="T6" fmla="*/ 2147483647 w 30"/>
                  <a:gd name="T7" fmla="*/ 2147483647 h 32"/>
                  <a:gd name="T8" fmla="*/ 2147483647 w 30"/>
                  <a:gd name="T9" fmla="*/ 0 h 32"/>
                  <a:gd name="T10" fmla="*/ 0 w 30"/>
                  <a:gd name="T11" fmla="*/ 2147483647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32"/>
                  <a:gd name="T20" fmla="*/ 30 w 3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32">
                    <a:moveTo>
                      <a:pt x="0" y="4"/>
                    </a:moveTo>
                    <a:lnTo>
                      <a:pt x="2" y="16"/>
                    </a:lnTo>
                    <a:lnTo>
                      <a:pt x="9" y="31"/>
                    </a:lnTo>
                    <a:lnTo>
                      <a:pt x="29" y="12"/>
                    </a:lnTo>
                    <a:lnTo>
                      <a:pt x="27" y="0"/>
                    </a:lnTo>
                    <a:lnTo>
                      <a:pt x="0" y="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3" name="Freeform 917"/>
              <p:cNvSpPr>
                <a:spLocks/>
              </p:cNvSpPr>
              <p:nvPr/>
            </p:nvSpPr>
            <p:spPr bwMode="auto">
              <a:xfrm>
                <a:off x="677951" y="3542857"/>
                <a:ext cx="189266" cy="311620"/>
              </a:xfrm>
              <a:custGeom>
                <a:avLst/>
                <a:gdLst>
                  <a:gd name="T0" fmla="*/ 0 w 127"/>
                  <a:gd name="T1" fmla="*/ 2147483647 h 182"/>
                  <a:gd name="T2" fmla="*/ 2147483647 w 127"/>
                  <a:gd name="T3" fmla="*/ 2147483647 h 182"/>
                  <a:gd name="T4" fmla="*/ 2147483647 w 127"/>
                  <a:gd name="T5" fmla="*/ 2147483647 h 182"/>
                  <a:gd name="T6" fmla="*/ 2147483647 w 127"/>
                  <a:gd name="T7" fmla="*/ 2147483647 h 182"/>
                  <a:gd name="T8" fmla="*/ 2147483647 w 127"/>
                  <a:gd name="T9" fmla="*/ 2147483647 h 182"/>
                  <a:gd name="T10" fmla="*/ 2147483647 w 127"/>
                  <a:gd name="T11" fmla="*/ 2147483647 h 182"/>
                  <a:gd name="T12" fmla="*/ 2147483647 w 127"/>
                  <a:gd name="T13" fmla="*/ 0 h 182"/>
                  <a:gd name="T14" fmla="*/ 2147483647 w 127"/>
                  <a:gd name="T15" fmla="*/ 2147483647 h 182"/>
                  <a:gd name="T16" fmla="*/ 2147483647 w 127"/>
                  <a:gd name="T17" fmla="*/ 2147483647 h 182"/>
                  <a:gd name="T18" fmla="*/ 2147483647 w 127"/>
                  <a:gd name="T19" fmla="*/ 2147483647 h 182"/>
                  <a:gd name="T20" fmla="*/ 2147483647 w 127"/>
                  <a:gd name="T21" fmla="*/ 2147483647 h 182"/>
                  <a:gd name="T22" fmla="*/ 2147483647 w 127"/>
                  <a:gd name="T23" fmla="*/ 2147483647 h 182"/>
                  <a:gd name="T24" fmla="*/ 2147483647 w 127"/>
                  <a:gd name="T25" fmla="*/ 2147483647 h 182"/>
                  <a:gd name="T26" fmla="*/ 2147483647 w 127"/>
                  <a:gd name="T27" fmla="*/ 2147483647 h 182"/>
                  <a:gd name="T28" fmla="*/ 2147483647 w 127"/>
                  <a:gd name="T29" fmla="*/ 2147483647 h 182"/>
                  <a:gd name="T30" fmla="*/ 2147483647 w 127"/>
                  <a:gd name="T31" fmla="*/ 2147483647 h 182"/>
                  <a:gd name="T32" fmla="*/ 2147483647 w 127"/>
                  <a:gd name="T33" fmla="*/ 2147483647 h 182"/>
                  <a:gd name="T34" fmla="*/ 0 w 127"/>
                  <a:gd name="T35" fmla="*/ 2147483647 h 18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27"/>
                  <a:gd name="T55" fmla="*/ 0 h 182"/>
                  <a:gd name="T56" fmla="*/ 127 w 127"/>
                  <a:gd name="T57" fmla="*/ 182 h 182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27" h="182">
                    <a:moveTo>
                      <a:pt x="0" y="129"/>
                    </a:moveTo>
                    <a:lnTo>
                      <a:pt x="17" y="95"/>
                    </a:lnTo>
                    <a:lnTo>
                      <a:pt x="48" y="99"/>
                    </a:lnTo>
                    <a:lnTo>
                      <a:pt x="81" y="28"/>
                    </a:lnTo>
                    <a:lnTo>
                      <a:pt x="98" y="16"/>
                    </a:lnTo>
                    <a:lnTo>
                      <a:pt x="92" y="2"/>
                    </a:lnTo>
                    <a:lnTo>
                      <a:pt x="100" y="0"/>
                    </a:lnTo>
                    <a:lnTo>
                      <a:pt x="112" y="43"/>
                    </a:lnTo>
                    <a:lnTo>
                      <a:pt x="92" y="51"/>
                    </a:lnTo>
                    <a:lnTo>
                      <a:pt x="115" y="86"/>
                    </a:lnTo>
                    <a:lnTo>
                      <a:pt x="100" y="128"/>
                    </a:lnTo>
                    <a:lnTo>
                      <a:pt x="126" y="159"/>
                    </a:lnTo>
                    <a:lnTo>
                      <a:pt x="123" y="181"/>
                    </a:lnTo>
                    <a:lnTo>
                      <a:pt x="79" y="171"/>
                    </a:lnTo>
                    <a:lnTo>
                      <a:pt x="47" y="171"/>
                    </a:lnTo>
                    <a:lnTo>
                      <a:pt x="20" y="171"/>
                    </a:lnTo>
                    <a:lnTo>
                      <a:pt x="18" y="141"/>
                    </a:lnTo>
                    <a:lnTo>
                      <a:pt x="0" y="1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4" name="Freeform 918"/>
              <p:cNvSpPr>
                <a:spLocks/>
              </p:cNvSpPr>
              <p:nvPr/>
            </p:nvSpPr>
            <p:spPr bwMode="auto">
              <a:xfrm>
                <a:off x="828981" y="3587691"/>
                <a:ext cx="319266" cy="225589"/>
              </a:xfrm>
              <a:custGeom>
                <a:avLst/>
                <a:gdLst>
                  <a:gd name="T0" fmla="*/ 0 w 214"/>
                  <a:gd name="T1" fmla="*/ 2147483647 h 132"/>
                  <a:gd name="T2" fmla="*/ 2147483647 w 214"/>
                  <a:gd name="T3" fmla="*/ 2147483647 h 132"/>
                  <a:gd name="T4" fmla="*/ 2147483647 w 214"/>
                  <a:gd name="T5" fmla="*/ 2147483647 h 132"/>
                  <a:gd name="T6" fmla="*/ 2147483647 w 214"/>
                  <a:gd name="T7" fmla="*/ 2147483647 h 132"/>
                  <a:gd name="T8" fmla="*/ 2147483647 w 214"/>
                  <a:gd name="T9" fmla="*/ 2147483647 h 132"/>
                  <a:gd name="T10" fmla="*/ 2147483647 w 214"/>
                  <a:gd name="T11" fmla="*/ 0 h 132"/>
                  <a:gd name="T12" fmla="*/ 2147483647 w 214"/>
                  <a:gd name="T13" fmla="*/ 2147483647 h 132"/>
                  <a:gd name="T14" fmla="*/ 2147483647 w 214"/>
                  <a:gd name="T15" fmla="*/ 2147483647 h 132"/>
                  <a:gd name="T16" fmla="*/ 2147483647 w 214"/>
                  <a:gd name="T17" fmla="*/ 2147483647 h 132"/>
                  <a:gd name="T18" fmla="*/ 2147483647 w 214"/>
                  <a:gd name="T19" fmla="*/ 2147483647 h 132"/>
                  <a:gd name="T20" fmla="*/ 2147483647 w 214"/>
                  <a:gd name="T21" fmla="*/ 2147483647 h 132"/>
                  <a:gd name="T22" fmla="*/ 2147483647 w 214"/>
                  <a:gd name="T23" fmla="*/ 2147483647 h 132"/>
                  <a:gd name="T24" fmla="*/ 2147483647 w 214"/>
                  <a:gd name="T25" fmla="*/ 2147483647 h 132"/>
                  <a:gd name="T26" fmla="*/ 2147483647 w 214"/>
                  <a:gd name="T27" fmla="*/ 2147483647 h 132"/>
                  <a:gd name="T28" fmla="*/ 0 w 214"/>
                  <a:gd name="T29" fmla="*/ 2147483647 h 1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32"/>
                  <a:gd name="T47" fmla="*/ 214 w 214"/>
                  <a:gd name="T48" fmla="*/ 132 h 1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32">
                    <a:moveTo>
                      <a:pt x="0" y="99"/>
                    </a:moveTo>
                    <a:lnTo>
                      <a:pt x="14" y="58"/>
                    </a:lnTo>
                    <a:lnTo>
                      <a:pt x="67" y="47"/>
                    </a:lnTo>
                    <a:lnTo>
                      <a:pt x="72" y="33"/>
                    </a:lnTo>
                    <a:lnTo>
                      <a:pt x="97" y="29"/>
                    </a:lnTo>
                    <a:lnTo>
                      <a:pt x="133" y="0"/>
                    </a:lnTo>
                    <a:lnTo>
                      <a:pt x="145" y="35"/>
                    </a:lnTo>
                    <a:lnTo>
                      <a:pt x="172" y="47"/>
                    </a:lnTo>
                    <a:lnTo>
                      <a:pt x="213" y="94"/>
                    </a:lnTo>
                    <a:lnTo>
                      <a:pt x="113" y="108"/>
                    </a:lnTo>
                    <a:lnTo>
                      <a:pt x="82" y="94"/>
                    </a:lnTo>
                    <a:lnTo>
                      <a:pt x="67" y="118"/>
                    </a:lnTo>
                    <a:lnTo>
                      <a:pt x="39" y="118"/>
                    </a:lnTo>
                    <a:lnTo>
                      <a:pt x="25" y="131"/>
                    </a:lnTo>
                    <a:lnTo>
                      <a:pt x="0" y="9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5" name="Freeform 919"/>
              <p:cNvSpPr>
                <a:spLocks/>
              </p:cNvSpPr>
              <p:nvPr/>
            </p:nvSpPr>
            <p:spPr bwMode="auto">
              <a:xfrm>
                <a:off x="796984" y="3238372"/>
                <a:ext cx="262321" cy="453317"/>
              </a:xfrm>
              <a:custGeom>
                <a:avLst/>
                <a:gdLst>
                  <a:gd name="T0" fmla="*/ 0 w 175"/>
                  <a:gd name="T1" fmla="*/ 2147483647 h 267"/>
                  <a:gd name="T2" fmla="*/ 2147483647 w 175"/>
                  <a:gd name="T3" fmla="*/ 2147483647 h 267"/>
                  <a:gd name="T4" fmla="*/ 2147483647 w 175"/>
                  <a:gd name="T5" fmla="*/ 2147483647 h 267"/>
                  <a:gd name="T6" fmla="*/ 2147483647 w 175"/>
                  <a:gd name="T7" fmla="*/ 2147483647 h 267"/>
                  <a:gd name="T8" fmla="*/ 2147483647 w 175"/>
                  <a:gd name="T9" fmla="*/ 2147483647 h 267"/>
                  <a:gd name="T10" fmla="*/ 2147483647 w 175"/>
                  <a:gd name="T11" fmla="*/ 2147483647 h 267"/>
                  <a:gd name="T12" fmla="*/ 2147483647 w 175"/>
                  <a:gd name="T13" fmla="*/ 2147483647 h 267"/>
                  <a:gd name="T14" fmla="*/ 2147483647 w 175"/>
                  <a:gd name="T15" fmla="*/ 2147483647 h 267"/>
                  <a:gd name="T16" fmla="*/ 2147483647 w 175"/>
                  <a:gd name="T17" fmla="*/ 2147483647 h 267"/>
                  <a:gd name="T18" fmla="*/ 2147483647 w 175"/>
                  <a:gd name="T19" fmla="*/ 2147483647 h 267"/>
                  <a:gd name="T20" fmla="*/ 2147483647 w 175"/>
                  <a:gd name="T21" fmla="*/ 2147483647 h 267"/>
                  <a:gd name="T22" fmla="*/ 2147483647 w 175"/>
                  <a:gd name="T23" fmla="*/ 2147483647 h 267"/>
                  <a:gd name="T24" fmla="*/ 2147483647 w 175"/>
                  <a:gd name="T25" fmla="*/ 2147483647 h 267"/>
                  <a:gd name="T26" fmla="*/ 2147483647 w 175"/>
                  <a:gd name="T27" fmla="*/ 2147483647 h 267"/>
                  <a:gd name="T28" fmla="*/ 2147483647 w 175"/>
                  <a:gd name="T29" fmla="*/ 0 h 267"/>
                  <a:gd name="T30" fmla="*/ 2147483647 w 175"/>
                  <a:gd name="T31" fmla="*/ 2147483647 h 267"/>
                  <a:gd name="T32" fmla="*/ 2147483647 w 175"/>
                  <a:gd name="T33" fmla="*/ 2147483647 h 267"/>
                  <a:gd name="T34" fmla="*/ 2147483647 w 175"/>
                  <a:gd name="T35" fmla="*/ 2147483647 h 267"/>
                  <a:gd name="T36" fmla="*/ 2147483647 w 175"/>
                  <a:gd name="T37" fmla="*/ 2147483647 h 267"/>
                  <a:gd name="T38" fmla="*/ 0 w 175"/>
                  <a:gd name="T39" fmla="*/ 2147483647 h 26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5"/>
                  <a:gd name="T61" fmla="*/ 0 h 267"/>
                  <a:gd name="T62" fmla="*/ 175 w 175"/>
                  <a:gd name="T63" fmla="*/ 267 h 267"/>
                  <a:gd name="connsiteX0" fmla="*/ 0 w 9943"/>
                  <a:gd name="connsiteY0" fmla="*/ 5693 h 9963"/>
                  <a:gd name="connsiteX1" fmla="*/ 1029 w 9943"/>
                  <a:gd name="connsiteY1" fmla="*/ 6704 h 9963"/>
                  <a:gd name="connsiteX2" fmla="*/ 1771 w 9943"/>
                  <a:gd name="connsiteY2" fmla="*/ 8315 h 9963"/>
                  <a:gd name="connsiteX3" fmla="*/ 571 w 9943"/>
                  <a:gd name="connsiteY3" fmla="*/ 8614 h 9963"/>
                  <a:gd name="connsiteX4" fmla="*/ 1886 w 9943"/>
                  <a:gd name="connsiteY4" fmla="*/ 9963 h 9963"/>
                  <a:gd name="connsiteX5" fmla="*/ 4914 w 9943"/>
                  <a:gd name="connsiteY5" fmla="*/ 9551 h 9963"/>
                  <a:gd name="connsiteX6" fmla="*/ 5200 w 9943"/>
                  <a:gd name="connsiteY6" fmla="*/ 9026 h 9963"/>
                  <a:gd name="connsiteX7" fmla="*/ 6629 w 9943"/>
                  <a:gd name="connsiteY7" fmla="*/ 8876 h 9963"/>
                  <a:gd name="connsiteX8" fmla="*/ 8686 w 9943"/>
                  <a:gd name="connsiteY8" fmla="*/ 7753 h 9963"/>
                  <a:gd name="connsiteX9" fmla="*/ 7886 w 9943"/>
                  <a:gd name="connsiteY9" fmla="*/ 6554 h 9963"/>
                  <a:gd name="connsiteX10" fmla="*/ 8914 w 9943"/>
                  <a:gd name="connsiteY10" fmla="*/ 4944 h 9963"/>
                  <a:gd name="connsiteX11" fmla="*/ 9943 w 9943"/>
                  <a:gd name="connsiteY11" fmla="*/ 4794 h 9963"/>
                  <a:gd name="connsiteX12" fmla="*/ 9943 w 9943"/>
                  <a:gd name="connsiteY12" fmla="*/ 2509 h 9963"/>
                  <a:gd name="connsiteX13" fmla="*/ 2457 w 9943"/>
                  <a:gd name="connsiteY13" fmla="*/ 0 h 9963"/>
                  <a:gd name="connsiteX14" fmla="*/ 1486 w 9943"/>
                  <a:gd name="connsiteY14" fmla="*/ 225 h 9963"/>
                  <a:gd name="connsiteX15" fmla="*/ 1486 w 9943"/>
                  <a:gd name="connsiteY15" fmla="*/ 1236 h 9963"/>
                  <a:gd name="connsiteX16" fmla="*/ 2457 w 9943"/>
                  <a:gd name="connsiteY16" fmla="*/ 1910 h 9963"/>
                  <a:gd name="connsiteX17" fmla="*/ 1886 w 9943"/>
                  <a:gd name="connsiteY17" fmla="*/ 4082 h 9963"/>
                  <a:gd name="connsiteX18" fmla="*/ 0 w 9943"/>
                  <a:gd name="connsiteY18" fmla="*/ 5693 h 9963"/>
                  <a:gd name="connsiteX0" fmla="*/ 0 w 10000"/>
                  <a:gd name="connsiteY0" fmla="*/ 5714 h 10000"/>
                  <a:gd name="connsiteX1" fmla="*/ 721 w 10000"/>
                  <a:gd name="connsiteY1" fmla="*/ 6729 h 10000"/>
                  <a:gd name="connsiteX2" fmla="*/ 1781 w 10000"/>
                  <a:gd name="connsiteY2" fmla="*/ 8346 h 10000"/>
                  <a:gd name="connsiteX3" fmla="*/ 574 w 10000"/>
                  <a:gd name="connsiteY3" fmla="*/ 8646 h 10000"/>
                  <a:gd name="connsiteX4" fmla="*/ 1897 w 10000"/>
                  <a:gd name="connsiteY4" fmla="*/ 10000 h 10000"/>
                  <a:gd name="connsiteX5" fmla="*/ 4942 w 10000"/>
                  <a:gd name="connsiteY5" fmla="*/ 9586 h 10000"/>
                  <a:gd name="connsiteX6" fmla="*/ 5230 w 10000"/>
                  <a:gd name="connsiteY6" fmla="*/ 9060 h 10000"/>
                  <a:gd name="connsiteX7" fmla="*/ 6667 w 10000"/>
                  <a:gd name="connsiteY7" fmla="*/ 8909 h 10000"/>
                  <a:gd name="connsiteX8" fmla="*/ 8736 w 10000"/>
                  <a:gd name="connsiteY8" fmla="*/ 7782 h 10000"/>
                  <a:gd name="connsiteX9" fmla="*/ 7931 w 10000"/>
                  <a:gd name="connsiteY9" fmla="*/ 6578 h 10000"/>
                  <a:gd name="connsiteX10" fmla="*/ 8965 w 10000"/>
                  <a:gd name="connsiteY10" fmla="*/ 4962 h 10000"/>
                  <a:gd name="connsiteX11" fmla="*/ 10000 w 10000"/>
                  <a:gd name="connsiteY11" fmla="*/ 4812 h 10000"/>
                  <a:gd name="connsiteX12" fmla="*/ 10000 w 10000"/>
                  <a:gd name="connsiteY12" fmla="*/ 2518 h 10000"/>
                  <a:gd name="connsiteX13" fmla="*/ 2471 w 10000"/>
                  <a:gd name="connsiteY13" fmla="*/ 0 h 10000"/>
                  <a:gd name="connsiteX14" fmla="*/ 1495 w 10000"/>
                  <a:gd name="connsiteY14" fmla="*/ 226 h 10000"/>
                  <a:gd name="connsiteX15" fmla="*/ 1495 w 10000"/>
                  <a:gd name="connsiteY15" fmla="*/ 1241 h 10000"/>
                  <a:gd name="connsiteX16" fmla="*/ 2471 w 10000"/>
                  <a:gd name="connsiteY16" fmla="*/ 1917 h 10000"/>
                  <a:gd name="connsiteX17" fmla="*/ 1897 w 10000"/>
                  <a:gd name="connsiteY17" fmla="*/ 4097 h 10000"/>
                  <a:gd name="connsiteX18" fmla="*/ 0 w 10000"/>
                  <a:gd name="connsiteY18" fmla="*/ 571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000" h="10000">
                    <a:moveTo>
                      <a:pt x="0" y="5714"/>
                    </a:moveTo>
                    <a:lnTo>
                      <a:pt x="721" y="6729"/>
                    </a:lnTo>
                    <a:lnTo>
                      <a:pt x="1781" y="8346"/>
                    </a:lnTo>
                    <a:lnTo>
                      <a:pt x="574" y="8646"/>
                    </a:lnTo>
                    <a:lnTo>
                      <a:pt x="1897" y="10000"/>
                    </a:lnTo>
                    <a:lnTo>
                      <a:pt x="4942" y="9586"/>
                    </a:lnTo>
                    <a:lnTo>
                      <a:pt x="5230" y="9060"/>
                    </a:lnTo>
                    <a:lnTo>
                      <a:pt x="6667" y="8909"/>
                    </a:lnTo>
                    <a:lnTo>
                      <a:pt x="8736" y="7782"/>
                    </a:lnTo>
                    <a:lnTo>
                      <a:pt x="7931" y="6578"/>
                    </a:lnTo>
                    <a:lnTo>
                      <a:pt x="8965" y="4962"/>
                    </a:lnTo>
                    <a:lnTo>
                      <a:pt x="10000" y="4812"/>
                    </a:lnTo>
                    <a:lnTo>
                      <a:pt x="10000" y="2518"/>
                    </a:lnTo>
                    <a:lnTo>
                      <a:pt x="2471" y="0"/>
                    </a:lnTo>
                    <a:lnTo>
                      <a:pt x="1495" y="226"/>
                    </a:lnTo>
                    <a:lnTo>
                      <a:pt x="1495" y="1241"/>
                    </a:lnTo>
                    <a:lnTo>
                      <a:pt x="2471" y="1917"/>
                    </a:lnTo>
                    <a:lnTo>
                      <a:pt x="1897" y="4097"/>
                    </a:lnTo>
                    <a:lnTo>
                      <a:pt x="0" y="5714"/>
                    </a:lnTo>
                  </a:path>
                </a:pathLst>
              </a:custGeom>
              <a:grpFill/>
              <a:ln w="6350" cap="rnd" algn="ctr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6" name="Freeform 920"/>
              <p:cNvSpPr>
                <a:spLocks/>
              </p:cNvSpPr>
              <p:nvPr/>
            </p:nvSpPr>
            <p:spPr bwMode="auto">
              <a:xfrm>
                <a:off x="746775" y="3790337"/>
                <a:ext cx="183529" cy="242794"/>
              </a:xfrm>
              <a:custGeom>
                <a:avLst/>
                <a:gdLst>
                  <a:gd name="T0" fmla="*/ 0 w 123"/>
                  <a:gd name="T1" fmla="*/ 2147483647 h 142"/>
                  <a:gd name="T2" fmla="*/ 2147483647 w 123"/>
                  <a:gd name="T3" fmla="*/ 2147483647 h 142"/>
                  <a:gd name="T4" fmla="*/ 2147483647 w 123"/>
                  <a:gd name="T5" fmla="*/ 2147483647 h 142"/>
                  <a:gd name="T6" fmla="*/ 2147483647 w 123"/>
                  <a:gd name="T7" fmla="*/ 2147483647 h 142"/>
                  <a:gd name="T8" fmla="*/ 2147483647 w 123"/>
                  <a:gd name="T9" fmla="*/ 2147483647 h 142"/>
                  <a:gd name="T10" fmla="*/ 2147483647 w 123"/>
                  <a:gd name="T11" fmla="*/ 2147483647 h 142"/>
                  <a:gd name="T12" fmla="*/ 2147483647 w 123"/>
                  <a:gd name="T13" fmla="*/ 2147483647 h 142"/>
                  <a:gd name="T14" fmla="*/ 2147483647 w 123"/>
                  <a:gd name="T15" fmla="*/ 0 h 142"/>
                  <a:gd name="T16" fmla="*/ 2147483647 w 123"/>
                  <a:gd name="T17" fmla="*/ 0 h 142"/>
                  <a:gd name="T18" fmla="*/ 2147483647 w 123"/>
                  <a:gd name="T19" fmla="*/ 2147483647 h 142"/>
                  <a:gd name="T20" fmla="*/ 2147483647 w 123"/>
                  <a:gd name="T21" fmla="*/ 2147483647 h 142"/>
                  <a:gd name="T22" fmla="*/ 2147483647 w 123"/>
                  <a:gd name="T23" fmla="*/ 2147483647 h 142"/>
                  <a:gd name="T24" fmla="*/ 2147483647 w 123"/>
                  <a:gd name="T25" fmla="*/ 2147483647 h 142"/>
                  <a:gd name="T26" fmla="*/ 2147483647 w 123"/>
                  <a:gd name="T27" fmla="*/ 2147483647 h 142"/>
                  <a:gd name="T28" fmla="*/ 2147483647 w 123"/>
                  <a:gd name="T29" fmla="*/ 2147483647 h 142"/>
                  <a:gd name="T30" fmla="*/ 2147483647 w 123"/>
                  <a:gd name="T31" fmla="*/ 2147483647 h 142"/>
                  <a:gd name="T32" fmla="*/ 0 w 123"/>
                  <a:gd name="T33" fmla="*/ 2147483647 h 14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3"/>
                  <a:gd name="T52" fmla="*/ 0 h 142"/>
                  <a:gd name="T53" fmla="*/ 123 w 123"/>
                  <a:gd name="T54" fmla="*/ 142 h 14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3" h="142">
                    <a:moveTo>
                      <a:pt x="0" y="123"/>
                    </a:moveTo>
                    <a:lnTo>
                      <a:pt x="12" y="141"/>
                    </a:lnTo>
                    <a:lnTo>
                      <a:pt x="29" y="135"/>
                    </a:lnTo>
                    <a:lnTo>
                      <a:pt x="53" y="136"/>
                    </a:lnTo>
                    <a:lnTo>
                      <a:pt x="76" y="122"/>
                    </a:lnTo>
                    <a:lnTo>
                      <a:pt x="83" y="93"/>
                    </a:lnTo>
                    <a:lnTo>
                      <a:pt x="107" y="70"/>
                    </a:lnTo>
                    <a:lnTo>
                      <a:pt x="122" y="0"/>
                    </a:lnTo>
                    <a:lnTo>
                      <a:pt x="93" y="0"/>
                    </a:lnTo>
                    <a:lnTo>
                      <a:pt x="80" y="12"/>
                    </a:lnTo>
                    <a:lnTo>
                      <a:pt x="77" y="33"/>
                    </a:lnTo>
                    <a:lnTo>
                      <a:pt x="34" y="24"/>
                    </a:lnTo>
                    <a:lnTo>
                      <a:pt x="33" y="39"/>
                    </a:lnTo>
                    <a:lnTo>
                      <a:pt x="50" y="40"/>
                    </a:lnTo>
                    <a:lnTo>
                      <a:pt x="45" y="96"/>
                    </a:lnTo>
                    <a:lnTo>
                      <a:pt x="24" y="89"/>
                    </a:lnTo>
                    <a:lnTo>
                      <a:pt x="0" y="12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7" name="Freeform 921"/>
              <p:cNvSpPr>
                <a:spLocks/>
              </p:cNvSpPr>
              <p:nvPr/>
            </p:nvSpPr>
            <p:spPr bwMode="auto">
              <a:xfrm>
                <a:off x="771628" y="3746368"/>
                <a:ext cx="464560" cy="510442"/>
              </a:xfrm>
              <a:custGeom>
                <a:avLst/>
                <a:gdLst>
                  <a:gd name="T0" fmla="*/ 0 w 310"/>
                  <a:gd name="T1" fmla="*/ 2147483647 h 298"/>
                  <a:gd name="T2" fmla="*/ 0 w 310"/>
                  <a:gd name="T3" fmla="*/ 2147483647 h 298"/>
                  <a:gd name="T4" fmla="*/ 2147483647 w 310"/>
                  <a:gd name="T5" fmla="*/ 2147483647 h 298"/>
                  <a:gd name="T6" fmla="*/ 2147483647 w 310"/>
                  <a:gd name="T7" fmla="*/ 2147483647 h 298"/>
                  <a:gd name="T8" fmla="*/ 2147483647 w 310"/>
                  <a:gd name="T9" fmla="*/ 2147483647 h 298"/>
                  <a:gd name="T10" fmla="*/ 2147483647 w 310"/>
                  <a:gd name="T11" fmla="*/ 2147483647 h 298"/>
                  <a:gd name="T12" fmla="*/ 2147483647 w 310"/>
                  <a:gd name="T13" fmla="*/ 2147483647 h 298"/>
                  <a:gd name="T14" fmla="*/ 2147483647 w 310"/>
                  <a:gd name="T15" fmla="*/ 2147483647 h 298"/>
                  <a:gd name="T16" fmla="*/ 2147483647 w 310"/>
                  <a:gd name="T17" fmla="*/ 2147483647 h 298"/>
                  <a:gd name="T18" fmla="*/ 2147483647 w 310"/>
                  <a:gd name="T19" fmla="*/ 2147483647 h 298"/>
                  <a:gd name="T20" fmla="*/ 2147483647 w 310"/>
                  <a:gd name="T21" fmla="*/ 2147483647 h 298"/>
                  <a:gd name="T22" fmla="*/ 2147483647 w 310"/>
                  <a:gd name="T23" fmla="*/ 2147483647 h 298"/>
                  <a:gd name="T24" fmla="*/ 2147483647 w 310"/>
                  <a:gd name="T25" fmla="*/ 2147483647 h 298"/>
                  <a:gd name="T26" fmla="*/ 2147483647 w 310"/>
                  <a:gd name="T27" fmla="*/ 2147483647 h 298"/>
                  <a:gd name="T28" fmla="*/ 2147483647 w 310"/>
                  <a:gd name="T29" fmla="*/ 2147483647 h 298"/>
                  <a:gd name="T30" fmla="*/ 2147483647 w 310"/>
                  <a:gd name="T31" fmla="*/ 2147483647 h 298"/>
                  <a:gd name="T32" fmla="*/ 2147483647 w 310"/>
                  <a:gd name="T33" fmla="*/ 2147483647 h 298"/>
                  <a:gd name="T34" fmla="*/ 2147483647 w 310"/>
                  <a:gd name="T35" fmla="*/ 2147483647 h 298"/>
                  <a:gd name="T36" fmla="*/ 2147483647 w 310"/>
                  <a:gd name="T37" fmla="*/ 2147483647 h 298"/>
                  <a:gd name="T38" fmla="*/ 2147483647 w 310"/>
                  <a:gd name="T39" fmla="*/ 2147483647 h 298"/>
                  <a:gd name="T40" fmla="*/ 2147483647 w 310"/>
                  <a:gd name="T41" fmla="*/ 2147483647 h 298"/>
                  <a:gd name="T42" fmla="*/ 2147483647 w 310"/>
                  <a:gd name="T43" fmla="*/ 2147483647 h 298"/>
                  <a:gd name="T44" fmla="*/ 2147483647 w 310"/>
                  <a:gd name="T45" fmla="*/ 0 h 298"/>
                  <a:gd name="T46" fmla="*/ 2147483647 w 310"/>
                  <a:gd name="T47" fmla="*/ 2147483647 h 298"/>
                  <a:gd name="T48" fmla="*/ 2147483647 w 310"/>
                  <a:gd name="T49" fmla="*/ 0 h 298"/>
                  <a:gd name="T50" fmla="*/ 2147483647 w 310"/>
                  <a:gd name="T51" fmla="*/ 2147483647 h 298"/>
                  <a:gd name="T52" fmla="*/ 2147483647 w 310"/>
                  <a:gd name="T53" fmla="*/ 2147483647 h 298"/>
                  <a:gd name="T54" fmla="*/ 2147483647 w 310"/>
                  <a:gd name="T55" fmla="*/ 2147483647 h 298"/>
                  <a:gd name="T56" fmla="*/ 2147483647 w 310"/>
                  <a:gd name="T57" fmla="*/ 2147483647 h 298"/>
                  <a:gd name="T58" fmla="*/ 2147483647 w 310"/>
                  <a:gd name="T59" fmla="*/ 2147483647 h 298"/>
                  <a:gd name="T60" fmla="*/ 2147483647 w 310"/>
                  <a:gd name="T61" fmla="*/ 2147483647 h 298"/>
                  <a:gd name="T62" fmla="*/ 0 w 310"/>
                  <a:gd name="T63" fmla="*/ 2147483647 h 29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10"/>
                  <a:gd name="T97" fmla="*/ 0 h 298"/>
                  <a:gd name="T98" fmla="*/ 310 w 310"/>
                  <a:gd name="T99" fmla="*/ 298 h 29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10" h="298">
                    <a:moveTo>
                      <a:pt x="0" y="176"/>
                    </a:moveTo>
                    <a:lnTo>
                      <a:pt x="0" y="184"/>
                    </a:lnTo>
                    <a:lnTo>
                      <a:pt x="63" y="176"/>
                    </a:lnTo>
                    <a:lnTo>
                      <a:pt x="90" y="213"/>
                    </a:lnTo>
                    <a:lnTo>
                      <a:pt x="113" y="211"/>
                    </a:lnTo>
                    <a:lnTo>
                      <a:pt x="118" y="195"/>
                    </a:lnTo>
                    <a:lnTo>
                      <a:pt x="138" y="194"/>
                    </a:lnTo>
                    <a:lnTo>
                      <a:pt x="153" y="203"/>
                    </a:lnTo>
                    <a:lnTo>
                      <a:pt x="157" y="263"/>
                    </a:lnTo>
                    <a:lnTo>
                      <a:pt x="191" y="259"/>
                    </a:lnTo>
                    <a:lnTo>
                      <a:pt x="284" y="297"/>
                    </a:lnTo>
                    <a:lnTo>
                      <a:pt x="283" y="279"/>
                    </a:lnTo>
                    <a:lnTo>
                      <a:pt x="265" y="272"/>
                    </a:lnTo>
                    <a:lnTo>
                      <a:pt x="268" y="229"/>
                    </a:lnTo>
                    <a:lnTo>
                      <a:pt x="298" y="214"/>
                    </a:lnTo>
                    <a:lnTo>
                      <a:pt x="279" y="186"/>
                    </a:lnTo>
                    <a:lnTo>
                      <a:pt x="276" y="137"/>
                    </a:lnTo>
                    <a:lnTo>
                      <a:pt x="273" y="125"/>
                    </a:lnTo>
                    <a:lnTo>
                      <a:pt x="284" y="103"/>
                    </a:lnTo>
                    <a:lnTo>
                      <a:pt x="298" y="63"/>
                    </a:lnTo>
                    <a:lnTo>
                      <a:pt x="309" y="48"/>
                    </a:lnTo>
                    <a:lnTo>
                      <a:pt x="303" y="24"/>
                    </a:lnTo>
                    <a:lnTo>
                      <a:pt x="249" y="0"/>
                    </a:lnTo>
                    <a:lnTo>
                      <a:pt x="149" y="13"/>
                    </a:lnTo>
                    <a:lnTo>
                      <a:pt x="118" y="0"/>
                    </a:lnTo>
                    <a:lnTo>
                      <a:pt x="103" y="24"/>
                    </a:lnTo>
                    <a:lnTo>
                      <a:pt x="89" y="94"/>
                    </a:lnTo>
                    <a:lnTo>
                      <a:pt x="64" y="117"/>
                    </a:lnTo>
                    <a:lnTo>
                      <a:pt x="58" y="145"/>
                    </a:lnTo>
                    <a:lnTo>
                      <a:pt x="35" y="160"/>
                    </a:lnTo>
                    <a:lnTo>
                      <a:pt x="10" y="159"/>
                    </a:lnTo>
                    <a:lnTo>
                      <a:pt x="0" y="17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8" name="Freeform 922"/>
              <p:cNvSpPr>
                <a:spLocks/>
              </p:cNvSpPr>
              <p:nvPr/>
            </p:nvSpPr>
            <p:spPr bwMode="auto">
              <a:xfrm>
                <a:off x="1261039" y="2866955"/>
                <a:ext cx="59266" cy="38235"/>
              </a:xfrm>
              <a:custGeom>
                <a:avLst/>
                <a:gdLst>
                  <a:gd name="T0" fmla="*/ 0 w 40"/>
                  <a:gd name="T1" fmla="*/ 2147483647 h 23"/>
                  <a:gd name="T2" fmla="*/ 2147483647 w 40"/>
                  <a:gd name="T3" fmla="*/ 2147483647 h 23"/>
                  <a:gd name="T4" fmla="*/ 2147483647 w 40"/>
                  <a:gd name="T5" fmla="*/ 0 h 23"/>
                  <a:gd name="T6" fmla="*/ 0 w 40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"/>
                  <a:gd name="T13" fmla="*/ 0 h 23"/>
                  <a:gd name="T14" fmla="*/ 40 w 40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" h="23">
                    <a:moveTo>
                      <a:pt x="0" y="11"/>
                    </a:moveTo>
                    <a:lnTo>
                      <a:pt x="13" y="22"/>
                    </a:lnTo>
                    <a:lnTo>
                      <a:pt x="39" y="0"/>
                    </a:lnTo>
                    <a:lnTo>
                      <a:pt x="0" y="1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9" name="Freeform 923"/>
              <p:cNvSpPr>
                <a:spLocks/>
              </p:cNvSpPr>
              <p:nvPr/>
            </p:nvSpPr>
            <p:spPr bwMode="auto">
              <a:xfrm>
                <a:off x="494423" y="3547543"/>
                <a:ext cx="70735" cy="172059"/>
              </a:xfrm>
              <a:custGeom>
                <a:avLst/>
                <a:gdLst>
                  <a:gd name="T0" fmla="*/ 0 w 46"/>
                  <a:gd name="T1" fmla="*/ 2147483647 h 99"/>
                  <a:gd name="T2" fmla="*/ 2147483647 w 46"/>
                  <a:gd name="T3" fmla="*/ 2147483647 h 99"/>
                  <a:gd name="T4" fmla="*/ 2147483647 w 46"/>
                  <a:gd name="T5" fmla="*/ 2147483647 h 99"/>
                  <a:gd name="T6" fmla="*/ 2147483647 w 46"/>
                  <a:gd name="T7" fmla="*/ 2147483647 h 99"/>
                  <a:gd name="T8" fmla="*/ 2147483647 w 46"/>
                  <a:gd name="T9" fmla="*/ 0 h 99"/>
                  <a:gd name="T10" fmla="*/ 2147483647 w 46"/>
                  <a:gd name="T11" fmla="*/ 2147483647 h 99"/>
                  <a:gd name="T12" fmla="*/ 0 w 46"/>
                  <a:gd name="T13" fmla="*/ 2147483647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99"/>
                  <a:gd name="T23" fmla="*/ 46 w 46"/>
                  <a:gd name="T24" fmla="*/ 99 h 9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99">
                    <a:moveTo>
                      <a:pt x="0" y="22"/>
                    </a:moveTo>
                    <a:lnTo>
                      <a:pt x="17" y="98"/>
                    </a:lnTo>
                    <a:lnTo>
                      <a:pt x="32" y="98"/>
                    </a:lnTo>
                    <a:lnTo>
                      <a:pt x="45" y="10"/>
                    </a:lnTo>
                    <a:lnTo>
                      <a:pt x="32" y="0"/>
                    </a:lnTo>
                    <a:lnTo>
                      <a:pt x="24" y="6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0" name="Freeform 924"/>
              <p:cNvSpPr>
                <a:spLocks/>
              </p:cNvSpPr>
              <p:nvPr/>
            </p:nvSpPr>
            <p:spPr bwMode="auto">
              <a:xfrm>
                <a:off x="706628" y="3832397"/>
                <a:ext cx="45883" cy="38235"/>
              </a:xfrm>
              <a:custGeom>
                <a:avLst/>
                <a:gdLst>
                  <a:gd name="T0" fmla="*/ 0 w 30"/>
                  <a:gd name="T1" fmla="*/ 2147483647 h 22"/>
                  <a:gd name="T2" fmla="*/ 2147483647 w 30"/>
                  <a:gd name="T3" fmla="*/ 0 h 22"/>
                  <a:gd name="T4" fmla="*/ 2147483647 w 30"/>
                  <a:gd name="T5" fmla="*/ 0 h 22"/>
                  <a:gd name="T6" fmla="*/ 2147483647 w 30"/>
                  <a:gd name="T7" fmla="*/ 2147483647 h 22"/>
                  <a:gd name="T8" fmla="*/ 0 w 30"/>
                  <a:gd name="T9" fmla="*/ 2147483647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0" y="21"/>
                    </a:moveTo>
                    <a:lnTo>
                      <a:pt x="2" y="0"/>
                    </a:lnTo>
                    <a:lnTo>
                      <a:pt x="29" y="0"/>
                    </a:lnTo>
                    <a:lnTo>
                      <a:pt x="29" y="18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1" name="Freeform 925"/>
              <p:cNvSpPr>
                <a:spLocks/>
              </p:cNvSpPr>
              <p:nvPr/>
            </p:nvSpPr>
            <p:spPr bwMode="auto">
              <a:xfrm>
                <a:off x="1278245" y="3390777"/>
                <a:ext cx="367059" cy="407207"/>
              </a:xfrm>
              <a:custGeom>
                <a:avLst/>
                <a:gdLst>
                  <a:gd name="T0" fmla="*/ 0 w 246"/>
                  <a:gd name="T1" fmla="*/ 2147483647 h 238"/>
                  <a:gd name="T2" fmla="*/ 2147483647 w 246"/>
                  <a:gd name="T3" fmla="*/ 2147483647 h 238"/>
                  <a:gd name="T4" fmla="*/ 2147483647 w 246"/>
                  <a:gd name="T5" fmla="*/ 2147483647 h 238"/>
                  <a:gd name="T6" fmla="*/ 2147483647 w 246"/>
                  <a:gd name="T7" fmla="*/ 2147483647 h 238"/>
                  <a:gd name="T8" fmla="*/ 2147483647 w 246"/>
                  <a:gd name="T9" fmla="*/ 2147483647 h 238"/>
                  <a:gd name="T10" fmla="*/ 2147483647 w 246"/>
                  <a:gd name="T11" fmla="*/ 0 h 238"/>
                  <a:gd name="T12" fmla="*/ 2147483647 w 246"/>
                  <a:gd name="T13" fmla="*/ 2147483647 h 238"/>
                  <a:gd name="T14" fmla="*/ 2147483647 w 246"/>
                  <a:gd name="T15" fmla="*/ 2147483647 h 238"/>
                  <a:gd name="T16" fmla="*/ 2147483647 w 246"/>
                  <a:gd name="T17" fmla="*/ 2147483647 h 238"/>
                  <a:gd name="T18" fmla="*/ 2147483647 w 246"/>
                  <a:gd name="T19" fmla="*/ 2147483647 h 238"/>
                  <a:gd name="T20" fmla="*/ 2147483647 w 246"/>
                  <a:gd name="T21" fmla="*/ 2147483647 h 238"/>
                  <a:gd name="T22" fmla="*/ 2147483647 w 246"/>
                  <a:gd name="T23" fmla="*/ 2147483647 h 238"/>
                  <a:gd name="T24" fmla="*/ 2147483647 w 246"/>
                  <a:gd name="T25" fmla="*/ 2147483647 h 238"/>
                  <a:gd name="T26" fmla="*/ 2147483647 w 246"/>
                  <a:gd name="T27" fmla="*/ 2147483647 h 238"/>
                  <a:gd name="T28" fmla="*/ 2147483647 w 246"/>
                  <a:gd name="T29" fmla="*/ 2147483647 h 238"/>
                  <a:gd name="T30" fmla="*/ 2147483647 w 246"/>
                  <a:gd name="T31" fmla="*/ 2147483647 h 238"/>
                  <a:gd name="T32" fmla="*/ 2147483647 w 246"/>
                  <a:gd name="T33" fmla="*/ 2147483647 h 238"/>
                  <a:gd name="T34" fmla="*/ 0 w 246"/>
                  <a:gd name="T35" fmla="*/ 2147483647 h 2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46"/>
                  <a:gd name="T55" fmla="*/ 0 h 238"/>
                  <a:gd name="T56" fmla="*/ 246 w 246"/>
                  <a:gd name="T57" fmla="*/ 238 h 2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46" h="238">
                    <a:moveTo>
                      <a:pt x="0" y="165"/>
                    </a:moveTo>
                    <a:lnTo>
                      <a:pt x="18" y="153"/>
                    </a:lnTo>
                    <a:lnTo>
                      <a:pt x="20" y="123"/>
                    </a:lnTo>
                    <a:lnTo>
                      <a:pt x="52" y="84"/>
                    </a:lnTo>
                    <a:lnTo>
                      <a:pt x="64" y="14"/>
                    </a:lnTo>
                    <a:lnTo>
                      <a:pt x="90" y="0"/>
                    </a:lnTo>
                    <a:lnTo>
                      <a:pt x="109" y="47"/>
                    </a:lnTo>
                    <a:lnTo>
                      <a:pt x="162" y="87"/>
                    </a:lnTo>
                    <a:lnTo>
                      <a:pt x="144" y="111"/>
                    </a:lnTo>
                    <a:lnTo>
                      <a:pt x="161" y="117"/>
                    </a:lnTo>
                    <a:lnTo>
                      <a:pt x="181" y="146"/>
                    </a:lnTo>
                    <a:lnTo>
                      <a:pt x="245" y="162"/>
                    </a:lnTo>
                    <a:lnTo>
                      <a:pt x="195" y="211"/>
                    </a:lnTo>
                    <a:lnTo>
                      <a:pt x="145" y="230"/>
                    </a:lnTo>
                    <a:lnTo>
                      <a:pt x="98" y="237"/>
                    </a:lnTo>
                    <a:lnTo>
                      <a:pt x="47" y="219"/>
                    </a:lnTo>
                    <a:lnTo>
                      <a:pt x="28" y="184"/>
                    </a:lnTo>
                    <a:lnTo>
                      <a:pt x="0" y="16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2" name="Freeform 926"/>
              <p:cNvSpPr>
                <a:spLocks/>
              </p:cNvSpPr>
              <p:nvPr/>
            </p:nvSpPr>
            <p:spPr bwMode="auto">
              <a:xfrm>
                <a:off x="1492365" y="3539897"/>
                <a:ext cx="40146" cy="51619"/>
              </a:xfrm>
              <a:custGeom>
                <a:avLst/>
                <a:gdLst>
                  <a:gd name="T0" fmla="*/ 0 w 27"/>
                  <a:gd name="T1" fmla="*/ 2147483647 h 31"/>
                  <a:gd name="T2" fmla="*/ 2147483647 w 27"/>
                  <a:gd name="T3" fmla="*/ 2147483647 h 31"/>
                  <a:gd name="T4" fmla="*/ 2147483647 w 27"/>
                  <a:gd name="T5" fmla="*/ 2147483647 h 31"/>
                  <a:gd name="T6" fmla="*/ 2147483647 w 27"/>
                  <a:gd name="T7" fmla="*/ 2147483647 h 31"/>
                  <a:gd name="T8" fmla="*/ 2147483647 w 27"/>
                  <a:gd name="T9" fmla="*/ 2147483647 h 31"/>
                  <a:gd name="T10" fmla="*/ 2147483647 w 27"/>
                  <a:gd name="T11" fmla="*/ 0 h 31"/>
                  <a:gd name="T12" fmla="*/ 0 w 27"/>
                  <a:gd name="T13" fmla="*/ 2147483647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"/>
                  <a:gd name="T22" fmla="*/ 0 h 31"/>
                  <a:gd name="T23" fmla="*/ 27 w 27"/>
                  <a:gd name="T24" fmla="*/ 31 h 3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" h="31">
                    <a:moveTo>
                      <a:pt x="0" y="24"/>
                    </a:moveTo>
                    <a:lnTo>
                      <a:pt x="17" y="30"/>
                    </a:lnTo>
                    <a:lnTo>
                      <a:pt x="24" y="21"/>
                    </a:lnTo>
                    <a:lnTo>
                      <a:pt x="12" y="19"/>
                    </a:lnTo>
                    <a:lnTo>
                      <a:pt x="26" y="12"/>
                    </a:lnTo>
                    <a:lnTo>
                      <a:pt x="19" y="0"/>
                    </a:lnTo>
                    <a:lnTo>
                      <a:pt x="0" y="2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3" name="Freeform 927"/>
              <p:cNvSpPr>
                <a:spLocks/>
              </p:cNvSpPr>
              <p:nvPr/>
            </p:nvSpPr>
            <p:spPr bwMode="auto">
              <a:xfrm>
                <a:off x="687512" y="3832398"/>
                <a:ext cx="135736" cy="170147"/>
              </a:xfrm>
              <a:custGeom>
                <a:avLst/>
                <a:gdLst>
                  <a:gd name="T0" fmla="*/ 0 w 92"/>
                  <a:gd name="T1" fmla="*/ 2147483647 h 99"/>
                  <a:gd name="T2" fmla="*/ 2147483647 w 92"/>
                  <a:gd name="T3" fmla="*/ 2147483647 h 99"/>
                  <a:gd name="T4" fmla="*/ 2147483647 w 92"/>
                  <a:gd name="T5" fmla="*/ 2147483647 h 99"/>
                  <a:gd name="T6" fmla="*/ 2147483647 w 92"/>
                  <a:gd name="T7" fmla="*/ 2147483647 h 99"/>
                  <a:gd name="T8" fmla="*/ 2147483647 w 92"/>
                  <a:gd name="T9" fmla="*/ 2147483647 h 99"/>
                  <a:gd name="T10" fmla="*/ 2147483647 w 92"/>
                  <a:gd name="T11" fmla="*/ 0 h 99"/>
                  <a:gd name="T12" fmla="*/ 2147483647 w 92"/>
                  <a:gd name="T13" fmla="*/ 0 h 99"/>
                  <a:gd name="T14" fmla="*/ 2147483647 w 92"/>
                  <a:gd name="T15" fmla="*/ 2147483647 h 99"/>
                  <a:gd name="T16" fmla="*/ 2147483647 w 92"/>
                  <a:gd name="T17" fmla="*/ 2147483647 h 99"/>
                  <a:gd name="T18" fmla="*/ 2147483647 w 92"/>
                  <a:gd name="T19" fmla="*/ 2147483647 h 99"/>
                  <a:gd name="T20" fmla="*/ 2147483647 w 92"/>
                  <a:gd name="T21" fmla="*/ 2147483647 h 99"/>
                  <a:gd name="T22" fmla="*/ 2147483647 w 92"/>
                  <a:gd name="T23" fmla="*/ 2147483647 h 99"/>
                  <a:gd name="T24" fmla="*/ 0 w 92"/>
                  <a:gd name="T25" fmla="*/ 2147483647 h 9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2"/>
                  <a:gd name="T40" fmla="*/ 0 h 99"/>
                  <a:gd name="T41" fmla="*/ 92 w 92"/>
                  <a:gd name="T42" fmla="*/ 99 h 9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2" h="99">
                    <a:moveTo>
                      <a:pt x="0" y="45"/>
                    </a:moveTo>
                    <a:lnTo>
                      <a:pt x="9" y="30"/>
                    </a:lnTo>
                    <a:lnTo>
                      <a:pt x="16" y="32"/>
                    </a:lnTo>
                    <a:lnTo>
                      <a:pt x="12" y="18"/>
                    </a:lnTo>
                    <a:lnTo>
                      <a:pt x="42" y="16"/>
                    </a:lnTo>
                    <a:lnTo>
                      <a:pt x="42" y="0"/>
                    </a:lnTo>
                    <a:lnTo>
                      <a:pt x="74" y="0"/>
                    </a:lnTo>
                    <a:lnTo>
                      <a:pt x="73" y="14"/>
                    </a:lnTo>
                    <a:lnTo>
                      <a:pt x="91" y="16"/>
                    </a:lnTo>
                    <a:lnTo>
                      <a:pt x="85" y="71"/>
                    </a:lnTo>
                    <a:lnTo>
                      <a:pt x="63" y="64"/>
                    </a:lnTo>
                    <a:lnTo>
                      <a:pt x="39" y="98"/>
                    </a:lnTo>
                    <a:lnTo>
                      <a:pt x="0" y="4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4" name="Freeform 928"/>
              <p:cNvSpPr>
                <a:spLocks/>
              </p:cNvSpPr>
              <p:nvPr/>
            </p:nvSpPr>
            <p:spPr bwMode="auto">
              <a:xfrm>
                <a:off x="66186" y="3515043"/>
                <a:ext cx="72647" cy="36323"/>
              </a:xfrm>
              <a:custGeom>
                <a:avLst/>
                <a:gdLst>
                  <a:gd name="T0" fmla="*/ 0 w 49"/>
                  <a:gd name="T1" fmla="*/ 2147483647 h 22"/>
                  <a:gd name="T2" fmla="*/ 2147483647 w 49"/>
                  <a:gd name="T3" fmla="*/ 0 h 22"/>
                  <a:gd name="T4" fmla="*/ 2147483647 w 49"/>
                  <a:gd name="T5" fmla="*/ 2147483647 h 22"/>
                  <a:gd name="T6" fmla="*/ 0 w 49"/>
                  <a:gd name="T7" fmla="*/ 2147483647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22"/>
                  <a:gd name="T14" fmla="*/ 49 w 49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22">
                    <a:moveTo>
                      <a:pt x="0" y="21"/>
                    </a:moveTo>
                    <a:lnTo>
                      <a:pt x="2" y="0"/>
                    </a:lnTo>
                    <a:lnTo>
                      <a:pt x="48" y="6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5" name="Freeform 929"/>
              <p:cNvSpPr>
                <a:spLocks/>
              </p:cNvSpPr>
              <p:nvPr/>
            </p:nvSpPr>
            <p:spPr bwMode="auto">
              <a:xfrm>
                <a:off x="398834" y="3581955"/>
                <a:ext cx="107059" cy="181619"/>
              </a:xfrm>
              <a:custGeom>
                <a:avLst/>
                <a:gdLst>
                  <a:gd name="T0" fmla="*/ 0 w 71"/>
                  <a:gd name="T1" fmla="*/ 2147483647 h 106"/>
                  <a:gd name="T2" fmla="*/ 2147483647 w 71"/>
                  <a:gd name="T3" fmla="*/ 2147483647 h 106"/>
                  <a:gd name="T4" fmla="*/ 2147483647 w 71"/>
                  <a:gd name="T5" fmla="*/ 2147483647 h 106"/>
                  <a:gd name="T6" fmla="*/ 2147483647 w 71"/>
                  <a:gd name="T7" fmla="*/ 0 h 106"/>
                  <a:gd name="T8" fmla="*/ 2147483647 w 71"/>
                  <a:gd name="T9" fmla="*/ 2147483647 h 106"/>
                  <a:gd name="T10" fmla="*/ 2147483647 w 71"/>
                  <a:gd name="T11" fmla="*/ 2147483647 h 106"/>
                  <a:gd name="T12" fmla="*/ 0 w 71"/>
                  <a:gd name="T13" fmla="*/ 2147483647 h 1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1"/>
                  <a:gd name="T22" fmla="*/ 0 h 106"/>
                  <a:gd name="T23" fmla="*/ 71 w 71"/>
                  <a:gd name="T24" fmla="*/ 106 h 1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1" h="106">
                    <a:moveTo>
                      <a:pt x="0" y="99"/>
                    </a:moveTo>
                    <a:lnTo>
                      <a:pt x="6" y="26"/>
                    </a:lnTo>
                    <a:lnTo>
                      <a:pt x="4" y="4"/>
                    </a:lnTo>
                    <a:lnTo>
                      <a:pt x="47" y="0"/>
                    </a:lnTo>
                    <a:lnTo>
                      <a:pt x="70" y="83"/>
                    </a:lnTo>
                    <a:lnTo>
                      <a:pt x="18" y="105"/>
                    </a:lnTo>
                    <a:lnTo>
                      <a:pt x="0" y="9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6" name="Freeform 930"/>
              <p:cNvSpPr>
                <a:spLocks/>
              </p:cNvSpPr>
              <p:nvPr/>
            </p:nvSpPr>
            <p:spPr bwMode="auto">
              <a:xfrm>
                <a:off x="108246" y="3539897"/>
                <a:ext cx="181618" cy="152941"/>
              </a:xfrm>
              <a:custGeom>
                <a:avLst/>
                <a:gdLst>
                  <a:gd name="T0" fmla="*/ 0 w 121"/>
                  <a:gd name="T1" fmla="*/ 2147483647 h 89"/>
                  <a:gd name="T2" fmla="*/ 2147483647 w 121"/>
                  <a:gd name="T3" fmla="*/ 2147483647 h 89"/>
                  <a:gd name="T4" fmla="*/ 2147483647 w 121"/>
                  <a:gd name="T5" fmla="*/ 0 h 89"/>
                  <a:gd name="T6" fmla="*/ 2147483647 w 121"/>
                  <a:gd name="T7" fmla="*/ 2147483647 h 89"/>
                  <a:gd name="T8" fmla="*/ 2147483647 w 121"/>
                  <a:gd name="T9" fmla="*/ 2147483647 h 89"/>
                  <a:gd name="T10" fmla="*/ 2147483647 w 121"/>
                  <a:gd name="T11" fmla="*/ 2147483647 h 89"/>
                  <a:gd name="T12" fmla="*/ 2147483647 w 121"/>
                  <a:gd name="T13" fmla="*/ 2147483647 h 89"/>
                  <a:gd name="T14" fmla="*/ 2147483647 w 121"/>
                  <a:gd name="T15" fmla="*/ 2147483647 h 89"/>
                  <a:gd name="T16" fmla="*/ 2147483647 w 121"/>
                  <a:gd name="T17" fmla="*/ 2147483647 h 89"/>
                  <a:gd name="T18" fmla="*/ 2147483647 w 121"/>
                  <a:gd name="T19" fmla="*/ 2147483647 h 89"/>
                  <a:gd name="T20" fmla="*/ 2147483647 w 121"/>
                  <a:gd name="T21" fmla="*/ 2147483647 h 89"/>
                  <a:gd name="T22" fmla="*/ 2147483647 w 121"/>
                  <a:gd name="T23" fmla="*/ 2147483647 h 89"/>
                  <a:gd name="T24" fmla="*/ 2147483647 w 121"/>
                  <a:gd name="T25" fmla="*/ 2147483647 h 89"/>
                  <a:gd name="T26" fmla="*/ 2147483647 w 121"/>
                  <a:gd name="T27" fmla="*/ 2147483647 h 89"/>
                  <a:gd name="T28" fmla="*/ 2147483647 w 121"/>
                  <a:gd name="T29" fmla="*/ 2147483647 h 89"/>
                  <a:gd name="T30" fmla="*/ 0 w 121"/>
                  <a:gd name="T31" fmla="*/ 2147483647 h 8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1"/>
                  <a:gd name="T49" fmla="*/ 0 h 89"/>
                  <a:gd name="T50" fmla="*/ 121 w 121"/>
                  <a:gd name="T51" fmla="*/ 89 h 8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1" h="89">
                    <a:moveTo>
                      <a:pt x="0" y="28"/>
                    </a:moveTo>
                    <a:lnTo>
                      <a:pt x="20" y="16"/>
                    </a:lnTo>
                    <a:lnTo>
                      <a:pt x="21" y="0"/>
                    </a:lnTo>
                    <a:lnTo>
                      <a:pt x="59" y="4"/>
                    </a:lnTo>
                    <a:lnTo>
                      <a:pt x="70" y="12"/>
                    </a:lnTo>
                    <a:lnTo>
                      <a:pt x="98" y="2"/>
                    </a:lnTo>
                    <a:lnTo>
                      <a:pt x="114" y="40"/>
                    </a:lnTo>
                    <a:lnTo>
                      <a:pt x="120" y="70"/>
                    </a:lnTo>
                    <a:lnTo>
                      <a:pt x="109" y="69"/>
                    </a:lnTo>
                    <a:lnTo>
                      <a:pt x="106" y="85"/>
                    </a:lnTo>
                    <a:lnTo>
                      <a:pt x="88" y="88"/>
                    </a:lnTo>
                    <a:lnTo>
                      <a:pt x="88" y="70"/>
                    </a:lnTo>
                    <a:lnTo>
                      <a:pt x="78" y="70"/>
                    </a:lnTo>
                    <a:lnTo>
                      <a:pt x="62" y="44"/>
                    </a:lnTo>
                    <a:lnTo>
                      <a:pt x="28" y="59"/>
                    </a:lnTo>
                    <a:lnTo>
                      <a:pt x="0" y="2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7" name="Freeform 931"/>
              <p:cNvSpPr>
                <a:spLocks/>
              </p:cNvSpPr>
              <p:nvPr/>
            </p:nvSpPr>
            <p:spPr bwMode="auto">
              <a:xfrm>
                <a:off x="1565013" y="3063867"/>
                <a:ext cx="45883" cy="40146"/>
              </a:xfrm>
              <a:custGeom>
                <a:avLst/>
                <a:gdLst>
                  <a:gd name="T0" fmla="*/ 0 w 31"/>
                  <a:gd name="T1" fmla="*/ 0 h 23"/>
                  <a:gd name="T2" fmla="*/ 2147483647 w 31"/>
                  <a:gd name="T3" fmla="*/ 2147483647 h 23"/>
                  <a:gd name="T4" fmla="*/ 2147483647 w 31"/>
                  <a:gd name="T5" fmla="*/ 2147483647 h 23"/>
                  <a:gd name="T6" fmla="*/ 0 w 31"/>
                  <a:gd name="T7" fmla="*/ 0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23"/>
                  <a:gd name="T14" fmla="*/ 31 w 31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23">
                    <a:moveTo>
                      <a:pt x="0" y="0"/>
                    </a:moveTo>
                    <a:lnTo>
                      <a:pt x="15" y="22"/>
                    </a:lnTo>
                    <a:lnTo>
                      <a:pt x="30" y="4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8" name="Freeform 932"/>
              <p:cNvSpPr>
                <a:spLocks/>
              </p:cNvSpPr>
              <p:nvPr/>
            </p:nvSpPr>
            <p:spPr bwMode="auto">
              <a:xfrm>
                <a:off x="1301188" y="2945336"/>
                <a:ext cx="42059" cy="116617"/>
              </a:xfrm>
              <a:custGeom>
                <a:avLst/>
                <a:gdLst>
                  <a:gd name="T0" fmla="*/ 0 w 27"/>
                  <a:gd name="T1" fmla="*/ 2147483647 h 70"/>
                  <a:gd name="T2" fmla="*/ 2147483647 w 27"/>
                  <a:gd name="T3" fmla="*/ 2147483647 h 70"/>
                  <a:gd name="T4" fmla="*/ 2147483647 w 27"/>
                  <a:gd name="T5" fmla="*/ 2147483647 h 70"/>
                  <a:gd name="T6" fmla="*/ 2147483647 w 27"/>
                  <a:gd name="T7" fmla="*/ 2147483647 h 70"/>
                  <a:gd name="T8" fmla="*/ 2147483647 w 27"/>
                  <a:gd name="T9" fmla="*/ 2147483647 h 70"/>
                  <a:gd name="T10" fmla="*/ 2147483647 w 27"/>
                  <a:gd name="T11" fmla="*/ 2147483647 h 70"/>
                  <a:gd name="T12" fmla="*/ 2147483647 w 27"/>
                  <a:gd name="T13" fmla="*/ 2147483647 h 70"/>
                  <a:gd name="T14" fmla="*/ 2147483647 w 27"/>
                  <a:gd name="T15" fmla="*/ 0 h 70"/>
                  <a:gd name="T16" fmla="*/ 2147483647 w 27"/>
                  <a:gd name="T17" fmla="*/ 2147483647 h 70"/>
                  <a:gd name="T18" fmla="*/ 0 w 27"/>
                  <a:gd name="T19" fmla="*/ 2147483647 h 7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7"/>
                  <a:gd name="T31" fmla="*/ 0 h 70"/>
                  <a:gd name="T32" fmla="*/ 27 w 27"/>
                  <a:gd name="T33" fmla="*/ 70 h 7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7" h="70">
                    <a:moveTo>
                      <a:pt x="0" y="33"/>
                    </a:moveTo>
                    <a:lnTo>
                      <a:pt x="13" y="69"/>
                    </a:lnTo>
                    <a:lnTo>
                      <a:pt x="16" y="67"/>
                    </a:lnTo>
                    <a:lnTo>
                      <a:pt x="23" y="31"/>
                    </a:lnTo>
                    <a:lnTo>
                      <a:pt x="13" y="33"/>
                    </a:lnTo>
                    <a:lnTo>
                      <a:pt x="16" y="17"/>
                    </a:lnTo>
                    <a:lnTo>
                      <a:pt x="24" y="9"/>
                    </a:lnTo>
                    <a:lnTo>
                      <a:pt x="26" y="0"/>
                    </a:lnTo>
                    <a:lnTo>
                      <a:pt x="17" y="1"/>
                    </a:lnTo>
                    <a:lnTo>
                      <a:pt x="0" y="3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9" name="Freeform 933"/>
              <p:cNvSpPr>
                <a:spLocks/>
              </p:cNvSpPr>
              <p:nvPr/>
            </p:nvSpPr>
            <p:spPr bwMode="auto">
              <a:xfrm>
                <a:off x="265008" y="3595338"/>
                <a:ext cx="145296" cy="177793"/>
              </a:xfrm>
              <a:custGeom>
                <a:avLst/>
                <a:gdLst>
                  <a:gd name="T0" fmla="*/ 0 w 97"/>
                  <a:gd name="T1" fmla="*/ 2147483647 h 103"/>
                  <a:gd name="T2" fmla="*/ 2147483647 w 97"/>
                  <a:gd name="T3" fmla="*/ 2147483647 h 103"/>
                  <a:gd name="T4" fmla="*/ 2147483647 w 97"/>
                  <a:gd name="T5" fmla="*/ 2147483647 h 103"/>
                  <a:gd name="T6" fmla="*/ 2147483647 w 97"/>
                  <a:gd name="T7" fmla="*/ 2147483647 h 103"/>
                  <a:gd name="T8" fmla="*/ 2147483647 w 97"/>
                  <a:gd name="T9" fmla="*/ 2147483647 h 103"/>
                  <a:gd name="T10" fmla="*/ 2147483647 w 97"/>
                  <a:gd name="T11" fmla="*/ 0 h 103"/>
                  <a:gd name="T12" fmla="*/ 2147483647 w 97"/>
                  <a:gd name="T13" fmla="*/ 2147483647 h 103"/>
                  <a:gd name="T14" fmla="*/ 2147483647 w 97"/>
                  <a:gd name="T15" fmla="*/ 2147483647 h 103"/>
                  <a:gd name="T16" fmla="*/ 2147483647 w 97"/>
                  <a:gd name="T17" fmla="*/ 2147483647 h 103"/>
                  <a:gd name="T18" fmla="*/ 2147483647 w 97"/>
                  <a:gd name="T19" fmla="*/ 2147483647 h 103"/>
                  <a:gd name="T20" fmla="*/ 2147483647 w 97"/>
                  <a:gd name="T21" fmla="*/ 2147483647 h 103"/>
                  <a:gd name="T22" fmla="*/ 2147483647 w 97"/>
                  <a:gd name="T23" fmla="*/ 2147483647 h 103"/>
                  <a:gd name="T24" fmla="*/ 0 w 97"/>
                  <a:gd name="T25" fmla="*/ 2147483647 h 10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7"/>
                  <a:gd name="T40" fmla="*/ 0 h 103"/>
                  <a:gd name="T41" fmla="*/ 97 w 97"/>
                  <a:gd name="T42" fmla="*/ 103 h 10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7" h="103">
                    <a:moveTo>
                      <a:pt x="0" y="67"/>
                    </a:moveTo>
                    <a:lnTo>
                      <a:pt x="1" y="52"/>
                    </a:lnTo>
                    <a:lnTo>
                      <a:pt x="4" y="36"/>
                    </a:lnTo>
                    <a:lnTo>
                      <a:pt x="14" y="37"/>
                    </a:lnTo>
                    <a:lnTo>
                      <a:pt x="9" y="8"/>
                    </a:lnTo>
                    <a:lnTo>
                      <a:pt x="37" y="0"/>
                    </a:lnTo>
                    <a:lnTo>
                      <a:pt x="55" y="5"/>
                    </a:lnTo>
                    <a:lnTo>
                      <a:pt x="63" y="16"/>
                    </a:lnTo>
                    <a:lnTo>
                      <a:pt x="96" y="18"/>
                    </a:lnTo>
                    <a:lnTo>
                      <a:pt x="89" y="91"/>
                    </a:lnTo>
                    <a:lnTo>
                      <a:pt x="16" y="102"/>
                    </a:lnTo>
                    <a:lnTo>
                      <a:pt x="17" y="77"/>
                    </a:lnTo>
                    <a:lnTo>
                      <a:pt x="0" y="6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0" name="Freeform 934"/>
              <p:cNvSpPr>
                <a:spLocks/>
              </p:cNvSpPr>
              <p:nvPr/>
            </p:nvSpPr>
            <p:spPr bwMode="auto">
              <a:xfrm>
                <a:off x="1324128" y="2939601"/>
                <a:ext cx="105147" cy="128088"/>
              </a:xfrm>
              <a:custGeom>
                <a:avLst/>
                <a:gdLst>
                  <a:gd name="T0" fmla="*/ 0 w 71"/>
                  <a:gd name="T1" fmla="*/ 2147483647 h 77"/>
                  <a:gd name="T2" fmla="*/ 2147483647 w 71"/>
                  <a:gd name="T3" fmla="*/ 2147483647 h 77"/>
                  <a:gd name="T4" fmla="*/ 2147483647 w 71"/>
                  <a:gd name="T5" fmla="*/ 2147483647 h 77"/>
                  <a:gd name="T6" fmla="*/ 2147483647 w 71"/>
                  <a:gd name="T7" fmla="*/ 2147483647 h 77"/>
                  <a:gd name="T8" fmla="*/ 2147483647 w 71"/>
                  <a:gd name="T9" fmla="*/ 0 h 77"/>
                  <a:gd name="T10" fmla="*/ 2147483647 w 71"/>
                  <a:gd name="T11" fmla="*/ 2147483647 h 77"/>
                  <a:gd name="T12" fmla="*/ 2147483647 w 71"/>
                  <a:gd name="T13" fmla="*/ 2147483647 h 77"/>
                  <a:gd name="T14" fmla="*/ 2147483647 w 71"/>
                  <a:gd name="T15" fmla="*/ 2147483647 h 77"/>
                  <a:gd name="T16" fmla="*/ 2147483647 w 71"/>
                  <a:gd name="T17" fmla="*/ 2147483647 h 77"/>
                  <a:gd name="T18" fmla="*/ 2147483647 w 71"/>
                  <a:gd name="T19" fmla="*/ 2147483647 h 77"/>
                  <a:gd name="T20" fmla="*/ 2147483647 w 71"/>
                  <a:gd name="T21" fmla="*/ 2147483647 h 77"/>
                  <a:gd name="T22" fmla="*/ 2147483647 w 71"/>
                  <a:gd name="T23" fmla="*/ 2147483647 h 77"/>
                  <a:gd name="T24" fmla="*/ 0 w 71"/>
                  <a:gd name="T25" fmla="*/ 2147483647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1"/>
                  <a:gd name="T40" fmla="*/ 0 h 77"/>
                  <a:gd name="T41" fmla="*/ 71 w 71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1" h="77">
                    <a:moveTo>
                      <a:pt x="0" y="36"/>
                    </a:moveTo>
                    <a:lnTo>
                      <a:pt x="2" y="20"/>
                    </a:lnTo>
                    <a:lnTo>
                      <a:pt x="10" y="12"/>
                    </a:lnTo>
                    <a:lnTo>
                      <a:pt x="26" y="19"/>
                    </a:lnTo>
                    <a:lnTo>
                      <a:pt x="61" y="0"/>
                    </a:lnTo>
                    <a:lnTo>
                      <a:pt x="70" y="20"/>
                    </a:lnTo>
                    <a:lnTo>
                      <a:pt x="33" y="32"/>
                    </a:lnTo>
                    <a:lnTo>
                      <a:pt x="51" y="50"/>
                    </a:lnTo>
                    <a:lnTo>
                      <a:pt x="41" y="61"/>
                    </a:lnTo>
                    <a:lnTo>
                      <a:pt x="20" y="76"/>
                    </a:lnTo>
                    <a:lnTo>
                      <a:pt x="2" y="70"/>
                    </a:lnTo>
                    <a:lnTo>
                      <a:pt x="9" y="33"/>
                    </a:lnTo>
                    <a:lnTo>
                      <a:pt x="0" y="3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1" name="Freeform 935"/>
              <p:cNvSpPr>
                <a:spLocks/>
              </p:cNvSpPr>
              <p:nvPr/>
            </p:nvSpPr>
            <p:spPr bwMode="auto">
              <a:xfrm>
                <a:off x="1301188" y="3767396"/>
                <a:ext cx="196911" cy="250441"/>
              </a:xfrm>
              <a:custGeom>
                <a:avLst/>
                <a:gdLst>
                  <a:gd name="T0" fmla="*/ 0 w 131"/>
                  <a:gd name="T1" fmla="*/ 2147483647 h 149"/>
                  <a:gd name="T2" fmla="*/ 2147483647 w 131"/>
                  <a:gd name="T3" fmla="*/ 2147483647 h 149"/>
                  <a:gd name="T4" fmla="*/ 0 w 131"/>
                  <a:gd name="T5" fmla="*/ 2147483647 h 149"/>
                  <a:gd name="T6" fmla="*/ 2147483647 w 131"/>
                  <a:gd name="T7" fmla="*/ 2147483647 h 149"/>
                  <a:gd name="T8" fmla="*/ 2147483647 w 131"/>
                  <a:gd name="T9" fmla="*/ 2147483647 h 149"/>
                  <a:gd name="T10" fmla="*/ 2147483647 w 131"/>
                  <a:gd name="T11" fmla="*/ 2147483647 h 149"/>
                  <a:gd name="T12" fmla="*/ 2147483647 w 131"/>
                  <a:gd name="T13" fmla="*/ 2147483647 h 149"/>
                  <a:gd name="T14" fmla="*/ 2147483647 w 131"/>
                  <a:gd name="T15" fmla="*/ 2147483647 h 149"/>
                  <a:gd name="T16" fmla="*/ 2147483647 w 131"/>
                  <a:gd name="T17" fmla="*/ 2147483647 h 149"/>
                  <a:gd name="T18" fmla="*/ 2147483647 w 131"/>
                  <a:gd name="T19" fmla="*/ 2147483647 h 149"/>
                  <a:gd name="T20" fmla="*/ 2147483647 w 131"/>
                  <a:gd name="T21" fmla="*/ 2147483647 h 149"/>
                  <a:gd name="T22" fmla="*/ 2147483647 w 131"/>
                  <a:gd name="T23" fmla="*/ 0 h 149"/>
                  <a:gd name="T24" fmla="*/ 0 w 131"/>
                  <a:gd name="T25" fmla="*/ 2147483647 h 1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31"/>
                  <a:gd name="T40" fmla="*/ 0 h 149"/>
                  <a:gd name="T41" fmla="*/ 131 w 131"/>
                  <a:gd name="T42" fmla="*/ 149 h 14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31" h="149">
                    <a:moveTo>
                      <a:pt x="0" y="9"/>
                    </a:moveTo>
                    <a:lnTo>
                      <a:pt x="17" y="40"/>
                    </a:lnTo>
                    <a:lnTo>
                      <a:pt x="0" y="69"/>
                    </a:lnTo>
                    <a:lnTo>
                      <a:pt x="13" y="78"/>
                    </a:lnTo>
                    <a:lnTo>
                      <a:pt x="4" y="88"/>
                    </a:lnTo>
                    <a:lnTo>
                      <a:pt x="88" y="148"/>
                    </a:lnTo>
                    <a:lnTo>
                      <a:pt x="124" y="100"/>
                    </a:lnTo>
                    <a:lnTo>
                      <a:pt x="116" y="87"/>
                    </a:lnTo>
                    <a:lnTo>
                      <a:pt x="116" y="28"/>
                    </a:lnTo>
                    <a:lnTo>
                      <a:pt x="130" y="10"/>
                    </a:lnTo>
                    <a:lnTo>
                      <a:pt x="82" y="17"/>
                    </a:lnTo>
                    <a:lnTo>
                      <a:pt x="31" y="0"/>
                    </a:lnTo>
                    <a:lnTo>
                      <a:pt x="0" y="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2" name="Freeform 936"/>
              <p:cNvSpPr>
                <a:spLocks/>
              </p:cNvSpPr>
              <p:nvPr/>
            </p:nvSpPr>
            <p:spPr bwMode="auto">
              <a:xfrm>
                <a:off x="1608982" y="3042837"/>
                <a:ext cx="45883" cy="40148"/>
              </a:xfrm>
              <a:custGeom>
                <a:avLst/>
                <a:gdLst>
                  <a:gd name="T0" fmla="*/ 0 w 31"/>
                  <a:gd name="T1" fmla="*/ 2147483647 h 25"/>
                  <a:gd name="T2" fmla="*/ 2147483647 w 31"/>
                  <a:gd name="T3" fmla="*/ 0 h 25"/>
                  <a:gd name="T4" fmla="*/ 2147483647 w 31"/>
                  <a:gd name="T5" fmla="*/ 2147483647 h 25"/>
                  <a:gd name="T6" fmla="*/ 0 w 31"/>
                  <a:gd name="T7" fmla="*/ 2147483647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"/>
                  <a:gd name="T13" fmla="*/ 0 h 25"/>
                  <a:gd name="T14" fmla="*/ 31 w 31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" h="25">
                    <a:moveTo>
                      <a:pt x="0" y="14"/>
                    </a:moveTo>
                    <a:lnTo>
                      <a:pt x="24" y="0"/>
                    </a:lnTo>
                    <a:lnTo>
                      <a:pt x="30" y="24"/>
                    </a:lnTo>
                    <a:lnTo>
                      <a:pt x="0" y="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3" name="Freeform 937"/>
              <p:cNvSpPr>
                <a:spLocks/>
              </p:cNvSpPr>
              <p:nvPr/>
            </p:nvSpPr>
            <p:spPr bwMode="auto">
              <a:xfrm>
                <a:off x="1327951" y="2897543"/>
                <a:ext cx="38237" cy="49706"/>
              </a:xfrm>
              <a:custGeom>
                <a:avLst/>
                <a:gdLst>
                  <a:gd name="T0" fmla="*/ 0 w 25"/>
                  <a:gd name="T1" fmla="*/ 2147483647 h 29"/>
                  <a:gd name="T2" fmla="*/ 2147483647 w 25"/>
                  <a:gd name="T3" fmla="*/ 2147483647 h 29"/>
                  <a:gd name="T4" fmla="*/ 2147483647 w 25"/>
                  <a:gd name="T5" fmla="*/ 2147483647 h 29"/>
                  <a:gd name="T6" fmla="*/ 2147483647 w 25"/>
                  <a:gd name="T7" fmla="*/ 0 h 29"/>
                  <a:gd name="T8" fmla="*/ 0 w 25"/>
                  <a:gd name="T9" fmla="*/ 2147483647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9"/>
                  <a:gd name="T17" fmla="*/ 25 w 25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9">
                    <a:moveTo>
                      <a:pt x="0" y="28"/>
                    </a:moveTo>
                    <a:lnTo>
                      <a:pt x="8" y="26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0" y="2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4" name="Freeform 938"/>
              <p:cNvSpPr>
                <a:spLocks/>
              </p:cNvSpPr>
              <p:nvPr/>
            </p:nvSpPr>
            <p:spPr bwMode="auto">
              <a:xfrm>
                <a:off x="194274" y="3660338"/>
                <a:ext cx="99413" cy="112794"/>
              </a:xfrm>
              <a:custGeom>
                <a:avLst/>
                <a:gdLst>
                  <a:gd name="T0" fmla="*/ 0 w 66"/>
                  <a:gd name="T1" fmla="*/ 2147483647 h 65"/>
                  <a:gd name="T2" fmla="*/ 2147483647 w 66"/>
                  <a:gd name="T3" fmla="*/ 0 h 65"/>
                  <a:gd name="T4" fmla="*/ 2147483647 w 66"/>
                  <a:gd name="T5" fmla="*/ 0 h 65"/>
                  <a:gd name="T6" fmla="*/ 2147483647 w 66"/>
                  <a:gd name="T7" fmla="*/ 2147483647 h 65"/>
                  <a:gd name="T8" fmla="*/ 2147483647 w 66"/>
                  <a:gd name="T9" fmla="*/ 2147483647 h 65"/>
                  <a:gd name="T10" fmla="*/ 2147483647 w 66"/>
                  <a:gd name="T11" fmla="*/ 2147483647 h 65"/>
                  <a:gd name="T12" fmla="*/ 2147483647 w 66"/>
                  <a:gd name="T13" fmla="*/ 2147483647 h 65"/>
                  <a:gd name="T14" fmla="*/ 2147483647 w 66"/>
                  <a:gd name="T15" fmla="*/ 2147483647 h 65"/>
                  <a:gd name="T16" fmla="*/ 0 w 66"/>
                  <a:gd name="T17" fmla="*/ 2147483647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6"/>
                  <a:gd name="T28" fmla="*/ 0 h 65"/>
                  <a:gd name="T29" fmla="*/ 66 w 66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6" h="65">
                    <a:moveTo>
                      <a:pt x="0" y="24"/>
                    </a:moveTo>
                    <a:lnTo>
                      <a:pt x="20" y="0"/>
                    </a:lnTo>
                    <a:lnTo>
                      <a:pt x="31" y="0"/>
                    </a:lnTo>
                    <a:lnTo>
                      <a:pt x="31" y="17"/>
                    </a:lnTo>
                    <a:lnTo>
                      <a:pt x="48" y="14"/>
                    </a:lnTo>
                    <a:lnTo>
                      <a:pt x="47" y="29"/>
                    </a:lnTo>
                    <a:lnTo>
                      <a:pt x="65" y="40"/>
                    </a:lnTo>
                    <a:lnTo>
                      <a:pt x="63" y="64"/>
                    </a:lnTo>
                    <a:lnTo>
                      <a:pt x="0" y="2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5" name="Freeform 939"/>
              <p:cNvSpPr>
                <a:spLocks/>
              </p:cNvSpPr>
              <p:nvPr/>
            </p:nvSpPr>
            <p:spPr bwMode="auto">
              <a:xfrm>
                <a:off x="691830" y="2953474"/>
                <a:ext cx="409118" cy="401472"/>
              </a:xfrm>
              <a:custGeom>
                <a:avLst/>
                <a:gdLst>
                  <a:gd name="T0" fmla="*/ 0 w 256"/>
                  <a:gd name="T1" fmla="*/ 2147483647 h 237"/>
                  <a:gd name="T2" fmla="*/ 2147483647 w 256"/>
                  <a:gd name="T3" fmla="*/ 2147483647 h 237"/>
                  <a:gd name="T4" fmla="*/ 2147483647 w 256"/>
                  <a:gd name="T5" fmla="*/ 0 h 237"/>
                  <a:gd name="T6" fmla="*/ 2147483647 w 256"/>
                  <a:gd name="T7" fmla="*/ 2147483647 h 237"/>
                  <a:gd name="T8" fmla="*/ 2147483647 w 256"/>
                  <a:gd name="T9" fmla="*/ 2147483647 h 237"/>
                  <a:gd name="T10" fmla="*/ 2147483647 w 256"/>
                  <a:gd name="T11" fmla="*/ 2147483647 h 237"/>
                  <a:gd name="T12" fmla="*/ 2147483647 w 256"/>
                  <a:gd name="T13" fmla="*/ 2147483647 h 237"/>
                  <a:gd name="T14" fmla="*/ 2147483647 w 256"/>
                  <a:gd name="T15" fmla="*/ 2147483647 h 237"/>
                  <a:gd name="T16" fmla="*/ 2147483647 w 256"/>
                  <a:gd name="T17" fmla="*/ 2147483647 h 237"/>
                  <a:gd name="T18" fmla="*/ 2147483647 w 256"/>
                  <a:gd name="T19" fmla="*/ 2147483647 h 237"/>
                  <a:gd name="T20" fmla="*/ 2147483647 w 256"/>
                  <a:gd name="T21" fmla="*/ 2147483647 h 237"/>
                  <a:gd name="T22" fmla="*/ 2147483647 w 256"/>
                  <a:gd name="T23" fmla="*/ 2147483647 h 237"/>
                  <a:gd name="T24" fmla="*/ 2147483647 w 256"/>
                  <a:gd name="T25" fmla="*/ 2147483647 h 237"/>
                  <a:gd name="T26" fmla="*/ 2147483647 w 256"/>
                  <a:gd name="T27" fmla="*/ 2147483647 h 237"/>
                  <a:gd name="T28" fmla="*/ 2147483647 w 256"/>
                  <a:gd name="T29" fmla="*/ 2147483647 h 237"/>
                  <a:gd name="T30" fmla="*/ 2147483647 w 256"/>
                  <a:gd name="T31" fmla="*/ 2147483647 h 237"/>
                  <a:gd name="T32" fmla="*/ 2147483647 w 256"/>
                  <a:gd name="T33" fmla="*/ 2147483647 h 237"/>
                  <a:gd name="T34" fmla="*/ 2147483647 w 256"/>
                  <a:gd name="T35" fmla="*/ 2147483647 h 237"/>
                  <a:gd name="T36" fmla="*/ 0 w 256"/>
                  <a:gd name="T37" fmla="*/ 2147483647 h 23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6"/>
                  <a:gd name="T58" fmla="*/ 0 h 237"/>
                  <a:gd name="T59" fmla="*/ 256 w 256"/>
                  <a:gd name="T60" fmla="*/ 237 h 23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6" h="237">
                    <a:moveTo>
                      <a:pt x="0" y="122"/>
                    </a:moveTo>
                    <a:lnTo>
                      <a:pt x="1" y="51"/>
                    </a:lnTo>
                    <a:lnTo>
                      <a:pt x="33" y="0"/>
                    </a:lnTo>
                    <a:lnTo>
                      <a:pt x="93" y="14"/>
                    </a:lnTo>
                    <a:lnTo>
                      <a:pt x="105" y="32"/>
                    </a:lnTo>
                    <a:lnTo>
                      <a:pt x="155" y="51"/>
                    </a:lnTo>
                    <a:lnTo>
                      <a:pt x="171" y="44"/>
                    </a:lnTo>
                    <a:lnTo>
                      <a:pt x="172" y="18"/>
                    </a:lnTo>
                    <a:lnTo>
                      <a:pt x="187" y="6"/>
                    </a:lnTo>
                    <a:lnTo>
                      <a:pt x="255" y="26"/>
                    </a:lnTo>
                    <a:lnTo>
                      <a:pt x="248" y="55"/>
                    </a:lnTo>
                    <a:lnTo>
                      <a:pt x="255" y="192"/>
                    </a:lnTo>
                    <a:lnTo>
                      <a:pt x="255" y="225"/>
                    </a:lnTo>
                    <a:lnTo>
                      <a:pt x="240" y="226"/>
                    </a:lnTo>
                    <a:lnTo>
                      <a:pt x="240" y="236"/>
                    </a:lnTo>
                    <a:lnTo>
                      <a:pt x="109" y="168"/>
                    </a:lnTo>
                    <a:lnTo>
                      <a:pt x="93" y="175"/>
                    </a:lnTo>
                    <a:lnTo>
                      <a:pt x="39" y="167"/>
                    </a:lnTo>
                    <a:lnTo>
                      <a:pt x="0" y="1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6" name="Freeform 940"/>
              <p:cNvSpPr>
                <a:spLocks/>
              </p:cNvSpPr>
              <p:nvPr/>
            </p:nvSpPr>
            <p:spPr bwMode="auto">
              <a:xfrm>
                <a:off x="1524865" y="4226221"/>
                <a:ext cx="172059" cy="386177"/>
              </a:xfrm>
              <a:custGeom>
                <a:avLst/>
                <a:gdLst>
                  <a:gd name="T0" fmla="*/ 0 w 116"/>
                  <a:gd name="T1" fmla="*/ 2147483647 h 226"/>
                  <a:gd name="T2" fmla="*/ 2147483647 w 116"/>
                  <a:gd name="T3" fmla="*/ 2147483647 h 226"/>
                  <a:gd name="T4" fmla="*/ 2147483647 w 116"/>
                  <a:gd name="T5" fmla="*/ 2147483647 h 226"/>
                  <a:gd name="T6" fmla="*/ 2147483647 w 116"/>
                  <a:gd name="T7" fmla="*/ 2147483647 h 226"/>
                  <a:gd name="T8" fmla="*/ 2147483647 w 116"/>
                  <a:gd name="T9" fmla="*/ 2147483647 h 226"/>
                  <a:gd name="T10" fmla="*/ 2147483647 w 116"/>
                  <a:gd name="T11" fmla="*/ 2147483647 h 226"/>
                  <a:gd name="T12" fmla="*/ 2147483647 w 116"/>
                  <a:gd name="T13" fmla="*/ 0 h 226"/>
                  <a:gd name="T14" fmla="*/ 2147483647 w 116"/>
                  <a:gd name="T15" fmla="*/ 2147483647 h 226"/>
                  <a:gd name="T16" fmla="*/ 2147483647 w 116"/>
                  <a:gd name="T17" fmla="*/ 2147483647 h 226"/>
                  <a:gd name="T18" fmla="*/ 2147483647 w 116"/>
                  <a:gd name="T19" fmla="*/ 2147483647 h 226"/>
                  <a:gd name="T20" fmla="*/ 2147483647 w 116"/>
                  <a:gd name="T21" fmla="*/ 2147483647 h 226"/>
                  <a:gd name="T22" fmla="*/ 2147483647 w 116"/>
                  <a:gd name="T23" fmla="*/ 2147483647 h 226"/>
                  <a:gd name="T24" fmla="*/ 2147483647 w 116"/>
                  <a:gd name="T25" fmla="*/ 2147483647 h 226"/>
                  <a:gd name="T26" fmla="*/ 0 w 116"/>
                  <a:gd name="T27" fmla="*/ 2147483647 h 22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6"/>
                  <a:gd name="T43" fmla="*/ 0 h 226"/>
                  <a:gd name="T44" fmla="*/ 116 w 116"/>
                  <a:gd name="T45" fmla="*/ 226 h 22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6" h="226">
                    <a:moveTo>
                      <a:pt x="0" y="161"/>
                    </a:moveTo>
                    <a:lnTo>
                      <a:pt x="10" y="207"/>
                    </a:lnTo>
                    <a:lnTo>
                      <a:pt x="31" y="225"/>
                    </a:lnTo>
                    <a:lnTo>
                      <a:pt x="67" y="207"/>
                    </a:lnTo>
                    <a:lnTo>
                      <a:pt x="108" y="52"/>
                    </a:lnTo>
                    <a:lnTo>
                      <a:pt x="115" y="59"/>
                    </a:lnTo>
                    <a:lnTo>
                      <a:pt x="97" y="0"/>
                    </a:lnTo>
                    <a:lnTo>
                      <a:pt x="77" y="24"/>
                    </a:lnTo>
                    <a:lnTo>
                      <a:pt x="77" y="41"/>
                    </a:lnTo>
                    <a:lnTo>
                      <a:pt x="51" y="60"/>
                    </a:lnTo>
                    <a:lnTo>
                      <a:pt x="20" y="67"/>
                    </a:lnTo>
                    <a:lnTo>
                      <a:pt x="12" y="87"/>
                    </a:lnTo>
                    <a:lnTo>
                      <a:pt x="20" y="127"/>
                    </a:lnTo>
                    <a:lnTo>
                      <a:pt x="0" y="16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7" name="Freeform 941"/>
              <p:cNvSpPr>
                <a:spLocks/>
              </p:cNvSpPr>
              <p:nvPr/>
            </p:nvSpPr>
            <p:spPr bwMode="auto">
              <a:xfrm>
                <a:off x="1270600" y="4147838"/>
                <a:ext cx="78777" cy="218140"/>
              </a:xfrm>
              <a:custGeom>
                <a:avLst/>
                <a:gdLst>
                  <a:gd name="T0" fmla="*/ 0 w 53"/>
                  <a:gd name="T1" fmla="*/ 2147483647 h 128"/>
                  <a:gd name="T2" fmla="*/ 2147483647 w 53"/>
                  <a:gd name="T3" fmla="*/ 2147483647 h 128"/>
                  <a:gd name="T4" fmla="*/ 2147483647 w 53"/>
                  <a:gd name="T5" fmla="*/ 2147483647 h 128"/>
                  <a:gd name="T6" fmla="*/ 2147483647 w 53"/>
                  <a:gd name="T7" fmla="*/ 2147483647 h 128"/>
                  <a:gd name="T8" fmla="*/ 2147483647 w 53"/>
                  <a:gd name="T9" fmla="*/ 2147483647 h 128"/>
                  <a:gd name="T10" fmla="*/ 2147483647 w 53"/>
                  <a:gd name="T11" fmla="*/ 2147483647 h 128"/>
                  <a:gd name="T12" fmla="*/ 2147483647 w 53"/>
                  <a:gd name="T13" fmla="*/ 2147483647 h 128"/>
                  <a:gd name="T14" fmla="*/ 2147483647 w 53"/>
                  <a:gd name="T15" fmla="*/ 2147483647 h 128"/>
                  <a:gd name="T16" fmla="*/ 2147483647 w 53"/>
                  <a:gd name="T17" fmla="*/ 2147483647 h 128"/>
                  <a:gd name="T18" fmla="*/ 2147483647 w 53"/>
                  <a:gd name="T19" fmla="*/ 2147483647 h 128"/>
                  <a:gd name="T20" fmla="*/ 2147483647 w 53"/>
                  <a:gd name="T21" fmla="*/ 2147483647 h 128"/>
                  <a:gd name="T22" fmla="*/ 2147483647 w 53"/>
                  <a:gd name="T23" fmla="*/ 0 h 128"/>
                  <a:gd name="T24" fmla="*/ 2147483647 w 53"/>
                  <a:gd name="T25" fmla="*/ 2147483647 h 128"/>
                  <a:gd name="T26" fmla="*/ 0 w 53"/>
                  <a:gd name="T27" fmla="*/ 2147483647 h 12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3"/>
                  <a:gd name="T43" fmla="*/ 0 h 128"/>
                  <a:gd name="T44" fmla="*/ 53 w 53"/>
                  <a:gd name="T45" fmla="*/ 128 h 128"/>
                  <a:gd name="connsiteX0" fmla="*/ 0 w 9811"/>
                  <a:gd name="connsiteY0" fmla="*/ 5313 h 9922"/>
                  <a:gd name="connsiteX1" fmla="*/ 1132 w 9811"/>
                  <a:gd name="connsiteY1" fmla="*/ 6016 h 9922"/>
                  <a:gd name="connsiteX2" fmla="*/ 5283 w 9811"/>
                  <a:gd name="connsiteY2" fmla="*/ 6484 h 9922"/>
                  <a:gd name="connsiteX3" fmla="*/ 4717 w 9811"/>
                  <a:gd name="connsiteY3" fmla="*/ 8438 h 9922"/>
                  <a:gd name="connsiteX4" fmla="*/ 7925 w 9811"/>
                  <a:gd name="connsiteY4" fmla="*/ 9922 h 9922"/>
                  <a:gd name="connsiteX5" fmla="*/ 9811 w 9811"/>
                  <a:gd name="connsiteY5" fmla="*/ 7109 h 9922"/>
                  <a:gd name="connsiteX6" fmla="*/ 6792 w 9811"/>
                  <a:gd name="connsiteY6" fmla="*/ 5234 h 9922"/>
                  <a:gd name="connsiteX7" fmla="*/ 7736 w 9811"/>
                  <a:gd name="connsiteY7" fmla="*/ 6328 h 9922"/>
                  <a:gd name="connsiteX8" fmla="*/ 5660 w 9811"/>
                  <a:gd name="connsiteY8" fmla="*/ 6172 h 9922"/>
                  <a:gd name="connsiteX9" fmla="*/ 6508 w 9811"/>
                  <a:gd name="connsiteY9" fmla="*/ 3173 h 9922"/>
                  <a:gd name="connsiteX10" fmla="*/ 3774 w 9811"/>
                  <a:gd name="connsiteY10" fmla="*/ 313 h 9922"/>
                  <a:gd name="connsiteX11" fmla="*/ 755 w 9811"/>
                  <a:gd name="connsiteY11" fmla="*/ 0 h 9922"/>
                  <a:gd name="connsiteX12" fmla="*/ 3019 w 9811"/>
                  <a:gd name="connsiteY12" fmla="*/ 1641 h 9922"/>
                  <a:gd name="connsiteX13" fmla="*/ 0 w 9811"/>
                  <a:gd name="connsiteY13" fmla="*/ 5313 h 9922"/>
                  <a:gd name="connsiteX0" fmla="*/ 0 w 10000"/>
                  <a:gd name="connsiteY0" fmla="*/ 5355 h 10000"/>
                  <a:gd name="connsiteX1" fmla="*/ 1154 w 10000"/>
                  <a:gd name="connsiteY1" fmla="*/ 6063 h 10000"/>
                  <a:gd name="connsiteX2" fmla="*/ 5385 w 10000"/>
                  <a:gd name="connsiteY2" fmla="*/ 6535 h 10000"/>
                  <a:gd name="connsiteX3" fmla="*/ 4808 w 10000"/>
                  <a:gd name="connsiteY3" fmla="*/ 8504 h 10000"/>
                  <a:gd name="connsiteX4" fmla="*/ 8078 w 10000"/>
                  <a:gd name="connsiteY4" fmla="*/ 10000 h 10000"/>
                  <a:gd name="connsiteX5" fmla="*/ 10000 w 10000"/>
                  <a:gd name="connsiteY5" fmla="*/ 7165 h 10000"/>
                  <a:gd name="connsiteX6" fmla="*/ 6923 w 10000"/>
                  <a:gd name="connsiteY6" fmla="*/ 5275 h 10000"/>
                  <a:gd name="connsiteX7" fmla="*/ 7885 w 10000"/>
                  <a:gd name="connsiteY7" fmla="*/ 6378 h 10000"/>
                  <a:gd name="connsiteX8" fmla="*/ 7162 w 10000"/>
                  <a:gd name="connsiteY8" fmla="*/ 6095 h 10000"/>
                  <a:gd name="connsiteX9" fmla="*/ 6633 w 10000"/>
                  <a:gd name="connsiteY9" fmla="*/ 3198 h 10000"/>
                  <a:gd name="connsiteX10" fmla="*/ 3847 w 10000"/>
                  <a:gd name="connsiteY10" fmla="*/ 315 h 10000"/>
                  <a:gd name="connsiteX11" fmla="*/ 770 w 10000"/>
                  <a:gd name="connsiteY11" fmla="*/ 0 h 10000"/>
                  <a:gd name="connsiteX12" fmla="*/ 3077 w 10000"/>
                  <a:gd name="connsiteY12" fmla="*/ 1654 h 10000"/>
                  <a:gd name="connsiteX13" fmla="*/ 0 w 10000"/>
                  <a:gd name="connsiteY13" fmla="*/ 535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000" h="10000">
                    <a:moveTo>
                      <a:pt x="0" y="5355"/>
                    </a:moveTo>
                    <a:lnTo>
                      <a:pt x="1154" y="6063"/>
                    </a:lnTo>
                    <a:lnTo>
                      <a:pt x="5385" y="6535"/>
                    </a:lnTo>
                    <a:lnTo>
                      <a:pt x="4808" y="8504"/>
                    </a:lnTo>
                    <a:lnTo>
                      <a:pt x="8078" y="10000"/>
                    </a:lnTo>
                    <a:lnTo>
                      <a:pt x="10000" y="7165"/>
                    </a:lnTo>
                    <a:lnTo>
                      <a:pt x="6923" y="5275"/>
                    </a:lnTo>
                    <a:lnTo>
                      <a:pt x="7885" y="6378"/>
                    </a:lnTo>
                    <a:lnTo>
                      <a:pt x="7162" y="6095"/>
                    </a:lnTo>
                    <a:cubicBezTo>
                      <a:pt x="6986" y="5129"/>
                      <a:pt x="6809" y="4164"/>
                      <a:pt x="6633" y="3198"/>
                    </a:cubicBezTo>
                    <a:lnTo>
                      <a:pt x="3847" y="315"/>
                    </a:lnTo>
                    <a:lnTo>
                      <a:pt x="770" y="0"/>
                    </a:lnTo>
                    <a:lnTo>
                      <a:pt x="3077" y="1654"/>
                    </a:lnTo>
                    <a:lnTo>
                      <a:pt x="0" y="535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8" name="Freeform 942"/>
              <p:cNvSpPr>
                <a:spLocks/>
              </p:cNvSpPr>
              <p:nvPr/>
            </p:nvSpPr>
            <p:spPr bwMode="auto">
              <a:xfrm>
                <a:off x="177067" y="3188130"/>
                <a:ext cx="397648" cy="422501"/>
              </a:xfrm>
              <a:custGeom>
                <a:avLst/>
                <a:gdLst>
                  <a:gd name="T0" fmla="*/ 0 w 266"/>
                  <a:gd name="T1" fmla="*/ 2147483647 h 247"/>
                  <a:gd name="T2" fmla="*/ 2147483647 w 266"/>
                  <a:gd name="T3" fmla="*/ 2147483647 h 247"/>
                  <a:gd name="T4" fmla="*/ 2147483647 w 266"/>
                  <a:gd name="T5" fmla="*/ 2147483647 h 247"/>
                  <a:gd name="T6" fmla="*/ 2147483647 w 266"/>
                  <a:gd name="T7" fmla="*/ 2147483647 h 247"/>
                  <a:gd name="T8" fmla="*/ 2147483647 w 266"/>
                  <a:gd name="T9" fmla="*/ 0 h 247"/>
                  <a:gd name="T10" fmla="*/ 2147483647 w 266"/>
                  <a:gd name="T11" fmla="*/ 0 h 247"/>
                  <a:gd name="T12" fmla="*/ 2147483647 w 266"/>
                  <a:gd name="T13" fmla="*/ 2147483647 h 247"/>
                  <a:gd name="T14" fmla="*/ 2147483647 w 266"/>
                  <a:gd name="T15" fmla="*/ 2147483647 h 247"/>
                  <a:gd name="T16" fmla="*/ 2147483647 w 266"/>
                  <a:gd name="T17" fmla="*/ 2147483647 h 247"/>
                  <a:gd name="T18" fmla="*/ 2147483647 w 266"/>
                  <a:gd name="T19" fmla="*/ 2147483647 h 247"/>
                  <a:gd name="T20" fmla="*/ 2147483647 w 266"/>
                  <a:gd name="T21" fmla="*/ 2147483647 h 247"/>
                  <a:gd name="T22" fmla="*/ 2147483647 w 266"/>
                  <a:gd name="T23" fmla="*/ 2147483647 h 247"/>
                  <a:gd name="T24" fmla="*/ 2147483647 w 266"/>
                  <a:gd name="T25" fmla="*/ 2147483647 h 247"/>
                  <a:gd name="T26" fmla="*/ 2147483647 w 266"/>
                  <a:gd name="T27" fmla="*/ 2147483647 h 247"/>
                  <a:gd name="T28" fmla="*/ 2147483647 w 266"/>
                  <a:gd name="T29" fmla="*/ 2147483647 h 247"/>
                  <a:gd name="T30" fmla="*/ 2147483647 w 266"/>
                  <a:gd name="T31" fmla="*/ 2147483647 h 247"/>
                  <a:gd name="T32" fmla="*/ 2147483647 w 266"/>
                  <a:gd name="T33" fmla="*/ 2147483647 h 247"/>
                  <a:gd name="T34" fmla="*/ 2147483647 w 266"/>
                  <a:gd name="T35" fmla="*/ 2147483647 h 247"/>
                  <a:gd name="T36" fmla="*/ 2147483647 w 266"/>
                  <a:gd name="T37" fmla="*/ 2147483647 h 247"/>
                  <a:gd name="T38" fmla="*/ 0 w 266"/>
                  <a:gd name="T39" fmla="*/ 2147483647 h 24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66"/>
                  <a:gd name="T61" fmla="*/ 0 h 247"/>
                  <a:gd name="T62" fmla="*/ 266 w 266"/>
                  <a:gd name="T63" fmla="*/ 247 h 24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66" h="247">
                    <a:moveTo>
                      <a:pt x="0" y="170"/>
                    </a:moveTo>
                    <a:lnTo>
                      <a:pt x="12" y="152"/>
                    </a:lnTo>
                    <a:lnTo>
                      <a:pt x="24" y="164"/>
                    </a:lnTo>
                    <a:lnTo>
                      <a:pt x="108" y="159"/>
                    </a:lnTo>
                    <a:lnTo>
                      <a:pt x="90" y="0"/>
                    </a:lnTo>
                    <a:lnTo>
                      <a:pt x="118" y="0"/>
                    </a:lnTo>
                    <a:lnTo>
                      <a:pt x="250" y="86"/>
                    </a:lnTo>
                    <a:lnTo>
                      <a:pt x="251" y="101"/>
                    </a:lnTo>
                    <a:lnTo>
                      <a:pt x="263" y="98"/>
                    </a:lnTo>
                    <a:lnTo>
                      <a:pt x="265" y="150"/>
                    </a:lnTo>
                    <a:lnTo>
                      <a:pt x="254" y="160"/>
                    </a:lnTo>
                    <a:lnTo>
                      <a:pt x="201" y="167"/>
                    </a:lnTo>
                    <a:lnTo>
                      <a:pt x="133" y="197"/>
                    </a:lnTo>
                    <a:lnTo>
                      <a:pt x="113" y="243"/>
                    </a:lnTo>
                    <a:lnTo>
                      <a:pt x="95" y="237"/>
                    </a:lnTo>
                    <a:lnTo>
                      <a:pt x="67" y="246"/>
                    </a:lnTo>
                    <a:lnTo>
                      <a:pt x="51" y="208"/>
                    </a:lnTo>
                    <a:lnTo>
                      <a:pt x="22" y="217"/>
                    </a:lnTo>
                    <a:lnTo>
                      <a:pt x="12" y="209"/>
                    </a:lnTo>
                    <a:lnTo>
                      <a:pt x="0" y="17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9" name="Freeform 943"/>
              <p:cNvSpPr>
                <a:spLocks/>
              </p:cNvSpPr>
              <p:nvPr/>
            </p:nvSpPr>
            <p:spPr bwMode="auto">
              <a:xfrm>
                <a:off x="62363" y="3123131"/>
                <a:ext cx="294412" cy="357501"/>
              </a:xfrm>
              <a:custGeom>
                <a:avLst/>
                <a:gdLst>
                  <a:gd name="T0" fmla="*/ 0 w 198"/>
                  <a:gd name="T1" fmla="*/ 2147483647 h 210"/>
                  <a:gd name="T2" fmla="*/ 2147483647 w 198"/>
                  <a:gd name="T3" fmla="*/ 2147483647 h 210"/>
                  <a:gd name="T4" fmla="*/ 2147483647 w 198"/>
                  <a:gd name="T5" fmla="*/ 2147483647 h 210"/>
                  <a:gd name="T6" fmla="*/ 2147483647 w 198"/>
                  <a:gd name="T7" fmla="*/ 2147483647 h 210"/>
                  <a:gd name="T8" fmla="*/ 2147483647 w 198"/>
                  <a:gd name="T9" fmla="*/ 2147483647 h 210"/>
                  <a:gd name="T10" fmla="*/ 2147483647 w 198"/>
                  <a:gd name="T11" fmla="*/ 2147483647 h 210"/>
                  <a:gd name="T12" fmla="*/ 2147483647 w 198"/>
                  <a:gd name="T13" fmla="*/ 2147483647 h 210"/>
                  <a:gd name="T14" fmla="*/ 2147483647 w 198"/>
                  <a:gd name="T15" fmla="*/ 2147483647 h 210"/>
                  <a:gd name="T16" fmla="*/ 2147483647 w 198"/>
                  <a:gd name="T17" fmla="*/ 2147483647 h 210"/>
                  <a:gd name="T18" fmla="*/ 2147483647 w 198"/>
                  <a:gd name="T19" fmla="*/ 2147483647 h 210"/>
                  <a:gd name="T20" fmla="*/ 2147483647 w 198"/>
                  <a:gd name="T21" fmla="*/ 2147483647 h 210"/>
                  <a:gd name="T22" fmla="*/ 2147483647 w 198"/>
                  <a:gd name="T23" fmla="*/ 0 h 210"/>
                  <a:gd name="T24" fmla="*/ 2147483647 w 198"/>
                  <a:gd name="T25" fmla="*/ 2147483647 h 210"/>
                  <a:gd name="T26" fmla="*/ 2147483647 w 198"/>
                  <a:gd name="T27" fmla="*/ 2147483647 h 210"/>
                  <a:gd name="T28" fmla="*/ 2147483647 w 198"/>
                  <a:gd name="T29" fmla="*/ 2147483647 h 210"/>
                  <a:gd name="T30" fmla="*/ 2147483647 w 198"/>
                  <a:gd name="T31" fmla="*/ 2147483647 h 210"/>
                  <a:gd name="T32" fmla="*/ 2147483647 w 198"/>
                  <a:gd name="T33" fmla="*/ 2147483647 h 210"/>
                  <a:gd name="T34" fmla="*/ 0 w 198"/>
                  <a:gd name="T35" fmla="*/ 2147483647 h 21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8"/>
                  <a:gd name="T55" fmla="*/ 0 h 210"/>
                  <a:gd name="T56" fmla="*/ 198 w 198"/>
                  <a:gd name="T57" fmla="*/ 210 h 21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8" h="210">
                    <a:moveTo>
                      <a:pt x="0" y="105"/>
                    </a:moveTo>
                    <a:lnTo>
                      <a:pt x="12" y="117"/>
                    </a:lnTo>
                    <a:lnTo>
                      <a:pt x="14" y="148"/>
                    </a:lnTo>
                    <a:lnTo>
                      <a:pt x="5" y="188"/>
                    </a:lnTo>
                    <a:lnTo>
                      <a:pt x="41" y="179"/>
                    </a:lnTo>
                    <a:lnTo>
                      <a:pt x="78" y="209"/>
                    </a:lnTo>
                    <a:lnTo>
                      <a:pt x="90" y="191"/>
                    </a:lnTo>
                    <a:lnTo>
                      <a:pt x="102" y="203"/>
                    </a:lnTo>
                    <a:lnTo>
                      <a:pt x="186" y="198"/>
                    </a:lnTo>
                    <a:lnTo>
                      <a:pt x="168" y="39"/>
                    </a:lnTo>
                    <a:lnTo>
                      <a:pt x="197" y="39"/>
                    </a:lnTo>
                    <a:lnTo>
                      <a:pt x="136" y="0"/>
                    </a:lnTo>
                    <a:lnTo>
                      <a:pt x="134" y="21"/>
                    </a:lnTo>
                    <a:lnTo>
                      <a:pt x="82" y="20"/>
                    </a:lnTo>
                    <a:lnTo>
                      <a:pt x="82" y="63"/>
                    </a:lnTo>
                    <a:lnTo>
                      <a:pt x="63" y="71"/>
                    </a:lnTo>
                    <a:lnTo>
                      <a:pt x="64" y="98"/>
                    </a:lnTo>
                    <a:lnTo>
                      <a:pt x="0" y="10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0" name="Freeform 944"/>
              <p:cNvSpPr>
                <a:spLocks/>
              </p:cNvSpPr>
              <p:nvPr/>
            </p:nvSpPr>
            <p:spPr bwMode="auto">
              <a:xfrm>
                <a:off x="159861" y="2866955"/>
                <a:ext cx="284856" cy="244707"/>
              </a:xfrm>
              <a:custGeom>
                <a:avLst/>
                <a:gdLst>
                  <a:gd name="T0" fmla="*/ 0 w 191"/>
                  <a:gd name="T1" fmla="*/ 2147483647 h 144"/>
                  <a:gd name="T2" fmla="*/ 2147483647 w 191"/>
                  <a:gd name="T3" fmla="*/ 2147483647 h 144"/>
                  <a:gd name="T4" fmla="*/ 2147483647 w 191"/>
                  <a:gd name="T5" fmla="*/ 2147483647 h 144"/>
                  <a:gd name="T6" fmla="*/ 2147483647 w 191"/>
                  <a:gd name="T7" fmla="*/ 2147483647 h 144"/>
                  <a:gd name="T8" fmla="*/ 2147483647 w 191"/>
                  <a:gd name="T9" fmla="*/ 0 h 144"/>
                  <a:gd name="T10" fmla="*/ 2147483647 w 191"/>
                  <a:gd name="T11" fmla="*/ 2147483647 h 144"/>
                  <a:gd name="T12" fmla="*/ 2147483647 w 191"/>
                  <a:gd name="T13" fmla="*/ 2147483647 h 144"/>
                  <a:gd name="T14" fmla="*/ 2147483647 w 191"/>
                  <a:gd name="T15" fmla="*/ 2147483647 h 144"/>
                  <a:gd name="T16" fmla="*/ 2147483647 w 191"/>
                  <a:gd name="T17" fmla="*/ 2147483647 h 144"/>
                  <a:gd name="T18" fmla="*/ 2147483647 w 191"/>
                  <a:gd name="T19" fmla="*/ 2147483647 h 144"/>
                  <a:gd name="T20" fmla="*/ 2147483647 w 191"/>
                  <a:gd name="T21" fmla="*/ 2147483647 h 144"/>
                  <a:gd name="T22" fmla="*/ 2147483647 w 191"/>
                  <a:gd name="T23" fmla="*/ 2147483647 h 144"/>
                  <a:gd name="T24" fmla="*/ 0 w 191"/>
                  <a:gd name="T25" fmla="*/ 2147483647 h 14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91"/>
                  <a:gd name="T40" fmla="*/ 0 h 144"/>
                  <a:gd name="T41" fmla="*/ 191 w 191"/>
                  <a:gd name="T42" fmla="*/ 144 h 14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91" h="144">
                    <a:moveTo>
                      <a:pt x="0" y="141"/>
                    </a:moveTo>
                    <a:lnTo>
                      <a:pt x="45" y="114"/>
                    </a:lnTo>
                    <a:lnTo>
                      <a:pt x="63" y="56"/>
                    </a:lnTo>
                    <a:lnTo>
                      <a:pt x="103" y="28"/>
                    </a:lnTo>
                    <a:lnTo>
                      <a:pt x="117" y="0"/>
                    </a:lnTo>
                    <a:lnTo>
                      <a:pt x="175" y="9"/>
                    </a:lnTo>
                    <a:lnTo>
                      <a:pt x="190" y="62"/>
                    </a:lnTo>
                    <a:lnTo>
                      <a:pt x="164" y="63"/>
                    </a:lnTo>
                    <a:lnTo>
                      <a:pt x="149" y="70"/>
                    </a:lnTo>
                    <a:lnTo>
                      <a:pt x="152" y="83"/>
                    </a:lnTo>
                    <a:lnTo>
                      <a:pt x="79" y="116"/>
                    </a:lnTo>
                    <a:lnTo>
                      <a:pt x="70" y="143"/>
                    </a:lnTo>
                    <a:lnTo>
                      <a:pt x="0" y="14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1" name="Freeform 945"/>
              <p:cNvSpPr>
                <a:spLocks/>
              </p:cNvSpPr>
              <p:nvPr/>
            </p:nvSpPr>
            <p:spPr bwMode="auto">
              <a:xfrm>
                <a:off x="1203689" y="4183081"/>
                <a:ext cx="258090" cy="466471"/>
              </a:xfrm>
              <a:custGeom>
                <a:avLst/>
                <a:gdLst>
                  <a:gd name="T0" fmla="*/ 0 w 174"/>
                  <a:gd name="T1" fmla="*/ 2147483647 h 272"/>
                  <a:gd name="T2" fmla="*/ 2147483647 w 174"/>
                  <a:gd name="T3" fmla="*/ 2147483647 h 272"/>
                  <a:gd name="T4" fmla="*/ 2147483647 w 174"/>
                  <a:gd name="T5" fmla="*/ 2147483647 h 272"/>
                  <a:gd name="T6" fmla="*/ 2147483647 w 174"/>
                  <a:gd name="T7" fmla="*/ 2147483647 h 272"/>
                  <a:gd name="T8" fmla="*/ 2147483647 w 174"/>
                  <a:gd name="T9" fmla="*/ 2147483647 h 272"/>
                  <a:gd name="T10" fmla="*/ 2147483647 w 174"/>
                  <a:gd name="T11" fmla="*/ 2147483647 h 272"/>
                  <a:gd name="T12" fmla="*/ 2147483647 w 174"/>
                  <a:gd name="T13" fmla="*/ 2147483647 h 272"/>
                  <a:gd name="T14" fmla="*/ 2147483647 w 174"/>
                  <a:gd name="T15" fmla="*/ 2147483647 h 272"/>
                  <a:gd name="T16" fmla="*/ 2147483647 w 174"/>
                  <a:gd name="T17" fmla="*/ 2147483647 h 272"/>
                  <a:gd name="T18" fmla="*/ 2147483647 w 174"/>
                  <a:gd name="T19" fmla="*/ 2147483647 h 272"/>
                  <a:gd name="T20" fmla="*/ 2147483647 w 174"/>
                  <a:gd name="T21" fmla="*/ 2147483647 h 272"/>
                  <a:gd name="T22" fmla="*/ 2147483647 w 174"/>
                  <a:gd name="T23" fmla="*/ 2147483647 h 272"/>
                  <a:gd name="T24" fmla="*/ 2147483647 w 174"/>
                  <a:gd name="T25" fmla="*/ 2147483647 h 272"/>
                  <a:gd name="T26" fmla="*/ 2147483647 w 174"/>
                  <a:gd name="T27" fmla="*/ 0 h 272"/>
                  <a:gd name="T28" fmla="*/ 2147483647 w 174"/>
                  <a:gd name="T29" fmla="*/ 2147483647 h 272"/>
                  <a:gd name="T30" fmla="*/ 2147483647 w 174"/>
                  <a:gd name="T31" fmla="*/ 2147483647 h 272"/>
                  <a:gd name="T32" fmla="*/ 2147483647 w 174"/>
                  <a:gd name="T33" fmla="*/ 2147483647 h 272"/>
                  <a:gd name="T34" fmla="*/ 2147483647 w 174"/>
                  <a:gd name="T35" fmla="*/ 2147483647 h 272"/>
                  <a:gd name="T36" fmla="*/ 2147483647 w 174"/>
                  <a:gd name="T37" fmla="*/ 2147483647 h 272"/>
                  <a:gd name="T38" fmla="*/ 2147483647 w 174"/>
                  <a:gd name="T39" fmla="*/ 2147483647 h 272"/>
                  <a:gd name="T40" fmla="*/ 2147483647 w 174"/>
                  <a:gd name="T41" fmla="*/ 2147483647 h 272"/>
                  <a:gd name="T42" fmla="*/ 2147483647 w 174"/>
                  <a:gd name="T43" fmla="*/ 2147483647 h 272"/>
                  <a:gd name="T44" fmla="*/ 0 w 174"/>
                  <a:gd name="T45" fmla="*/ 2147483647 h 27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4"/>
                  <a:gd name="T70" fmla="*/ 0 h 272"/>
                  <a:gd name="T71" fmla="*/ 174 w 174"/>
                  <a:gd name="T72" fmla="*/ 272 h 27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4" h="272">
                    <a:moveTo>
                      <a:pt x="0" y="75"/>
                    </a:moveTo>
                    <a:lnTo>
                      <a:pt x="5" y="84"/>
                    </a:lnTo>
                    <a:lnTo>
                      <a:pt x="45" y="97"/>
                    </a:lnTo>
                    <a:lnTo>
                      <a:pt x="50" y="113"/>
                    </a:lnTo>
                    <a:lnTo>
                      <a:pt x="47" y="156"/>
                    </a:lnTo>
                    <a:lnTo>
                      <a:pt x="25" y="200"/>
                    </a:lnTo>
                    <a:lnTo>
                      <a:pt x="32" y="253"/>
                    </a:lnTo>
                    <a:lnTo>
                      <a:pt x="33" y="271"/>
                    </a:lnTo>
                    <a:lnTo>
                      <a:pt x="47" y="271"/>
                    </a:lnTo>
                    <a:lnTo>
                      <a:pt x="47" y="252"/>
                    </a:lnTo>
                    <a:lnTo>
                      <a:pt x="89" y="229"/>
                    </a:lnTo>
                    <a:lnTo>
                      <a:pt x="77" y="156"/>
                    </a:lnTo>
                    <a:lnTo>
                      <a:pt x="171" y="83"/>
                    </a:lnTo>
                    <a:lnTo>
                      <a:pt x="173" y="0"/>
                    </a:lnTo>
                    <a:lnTo>
                      <a:pt x="148" y="14"/>
                    </a:lnTo>
                    <a:lnTo>
                      <a:pt x="83" y="18"/>
                    </a:lnTo>
                    <a:lnTo>
                      <a:pt x="82" y="49"/>
                    </a:lnTo>
                    <a:lnTo>
                      <a:pt x="98" y="74"/>
                    </a:lnTo>
                    <a:lnTo>
                      <a:pt x="89" y="109"/>
                    </a:lnTo>
                    <a:lnTo>
                      <a:pt x="71" y="90"/>
                    </a:lnTo>
                    <a:lnTo>
                      <a:pt x="74" y="66"/>
                    </a:lnTo>
                    <a:lnTo>
                      <a:pt x="52" y="59"/>
                    </a:lnTo>
                    <a:lnTo>
                      <a:pt x="0" y="7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2" name="Freeform 946"/>
              <p:cNvSpPr>
                <a:spLocks/>
              </p:cNvSpPr>
              <p:nvPr/>
            </p:nvSpPr>
            <p:spPr bwMode="auto">
              <a:xfrm>
                <a:off x="479127" y="3232102"/>
                <a:ext cx="386177" cy="338383"/>
              </a:xfrm>
              <a:custGeom>
                <a:avLst/>
                <a:gdLst>
                  <a:gd name="T0" fmla="*/ 0 w 259"/>
                  <a:gd name="T1" fmla="*/ 2147483647 h 198"/>
                  <a:gd name="T2" fmla="*/ 2147483647 w 259"/>
                  <a:gd name="T3" fmla="*/ 2147483647 h 198"/>
                  <a:gd name="T4" fmla="*/ 2147483647 w 259"/>
                  <a:gd name="T5" fmla="*/ 2147483647 h 198"/>
                  <a:gd name="T6" fmla="*/ 2147483647 w 259"/>
                  <a:gd name="T7" fmla="*/ 2147483647 h 198"/>
                  <a:gd name="T8" fmla="*/ 2147483647 w 259"/>
                  <a:gd name="T9" fmla="*/ 2147483647 h 198"/>
                  <a:gd name="T10" fmla="*/ 2147483647 w 259"/>
                  <a:gd name="T11" fmla="*/ 2147483647 h 198"/>
                  <a:gd name="T12" fmla="*/ 2147483647 w 259"/>
                  <a:gd name="T13" fmla="*/ 2147483647 h 198"/>
                  <a:gd name="T14" fmla="*/ 2147483647 w 259"/>
                  <a:gd name="T15" fmla="*/ 2147483647 h 198"/>
                  <a:gd name="T16" fmla="*/ 2147483647 w 259"/>
                  <a:gd name="T17" fmla="*/ 2147483647 h 198"/>
                  <a:gd name="T18" fmla="*/ 2147483647 w 259"/>
                  <a:gd name="T19" fmla="*/ 2147483647 h 198"/>
                  <a:gd name="T20" fmla="*/ 2147483647 w 259"/>
                  <a:gd name="T21" fmla="*/ 2147483647 h 198"/>
                  <a:gd name="T22" fmla="*/ 2147483647 w 259"/>
                  <a:gd name="T23" fmla="*/ 2147483647 h 198"/>
                  <a:gd name="T24" fmla="*/ 2147483647 w 259"/>
                  <a:gd name="T25" fmla="*/ 2147483647 h 198"/>
                  <a:gd name="T26" fmla="*/ 2147483647 w 259"/>
                  <a:gd name="T27" fmla="*/ 0 h 198"/>
                  <a:gd name="T28" fmla="*/ 2147483647 w 259"/>
                  <a:gd name="T29" fmla="*/ 2147483647 h 198"/>
                  <a:gd name="T30" fmla="*/ 2147483647 w 259"/>
                  <a:gd name="T31" fmla="*/ 2147483647 h 198"/>
                  <a:gd name="T32" fmla="*/ 2147483647 w 259"/>
                  <a:gd name="T33" fmla="*/ 2147483647 h 198"/>
                  <a:gd name="T34" fmla="*/ 2147483647 w 259"/>
                  <a:gd name="T35" fmla="*/ 2147483647 h 198"/>
                  <a:gd name="T36" fmla="*/ 0 w 259"/>
                  <a:gd name="T37" fmla="*/ 2147483647 h 19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59"/>
                  <a:gd name="T58" fmla="*/ 0 h 198"/>
                  <a:gd name="T59" fmla="*/ 259 w 259"/>
                  <a:gd name="T60" fmla="*/ 198 h 19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59" h="198">
                    <a:moveTo>
                      <a:pt x="0" y="143"/>
                    </a:moveTo>
                    <a:lnTo>
                      <a:pt x="2" y="159"/>
                    </a:lnTo>
                    <a:lnTo>
                      <a:pt x="35" y="192"/>
                    </a:lnTo>
                    <a:lnTo>
                      <a:pt x="43" y="186"/>
                    </a:lnTo>
                    <a:lnTo>
                      <a:pt x="55" y="197"/>
                    </a:lnTo>
                    <a:lnTo>
                      <a:pt x="74" y="163"/>
                    </a:lnTo>
                    <a:lnTo>
                      <a:pt x="148" y="180"/>
                    </a:lnTo>
                    <a:lnTo>
                      <a:pt x="212" y="161"/>
                    </a:lnTo>
                    <a:lnTo>
                      <a:pt x="214" y="153"/>
                    </a:lnTo>
                    <a:lnTo>
                      <a:pt x="248" y="110"/>
                    </a:lnTo>
                    <a:lnTo>
                      <a:pt x="258" y="52"/>
                    </a:lnTo>
                    <a:lnTo>
                      <a:pt x="241" y="35"/>
                    </a:lnTo>
                    <a:lnTo>
                      <a:pt x="241" y="8"/>
                    </a:lnTo>
                    <a:lnTo>
                      <a:pt x="187" y="0"/>
                    </a:lnTo>
                    <a:lnTo>
                      <a:pt x="87" y="67"/>
                    </a:lnTo>
                    <a:lnTo>
                      <a:pt x="62" y="74"/>
                    </a:lnTo>
                    <a:lnTo>
                      <a:pt x="63" y="125"/>
                    </a:lnTo>
                    <a:lnTo>
                      <a:pt x="52" y="136"/>
                    </a:lnTo>
                    <a:lnTo>
                      <a:pt x="0" y="14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3" name="Freeform 947"/>
              <p:cNvSpPr>
                <a:spLocks/>
              </p:cNvSpPr>
              <p:nvPr/>
            </p:nvSpPr>
            <p:spPr bwMode="auto">
              <a:xfrm>
                <a:off x="544129" y="3507397"/>
                <a:ext cx="284853" cy="271471"/>
              </a:xfrm>
              <a:custGeom>
                <a:avLst/>
                <a:gdLst>
                  <a:gd name="T0" fmla="*/ 0 w 190"/>
                  <a:gd name="T1" fmla="*/ 2147483647 h 159"/>
                  <a:gd name="T2" fmla="*/ 2147483647 w 190"/>
                  <a:gd name="T3" fmla="*/ 2147483647 h 159"/>
                  <a:gd name="T4" fmla="*/ 2147483647 w 190"/>
                  <a:gd name="T5" fmla="*/ 2147483647 h 159"/>
                  <a:gd name="T6" fmla="*/ 2147483647 w 190"/>
                  <a:gd name="T7" fmla="*/ 2147483647 h 159"/>
                  <a:gd name="T8" fmla="*/ 2147483647 w 190"/>
                  <a:gd name="T9" fmla="*/ 0 h 159"/>
                  <a:gd name="T10" fmla="*/ 2147483647 w 190"/>
                  <a:gd name="T11" fmla="*/ 2147483647 h 159"/>
                  <a:gd name="T12" fmla="*/ 2147483647 w 190"/>
                  <a:gd name="T13" fmla="*/ 2147483647 h 159"/>
                  <a:gd name="T14" fmla="*/ 2147483647 w 190"/>
                  <a:gd name="T15" fmla="*/ 2147483647 h 159"/>
                  <a:gd name="T16" fmla="*/ 2147483647 w 190"/>
                  <a:gd name="T17" fmla="*/ 2147483647 h 159"/>
                  <a:gd name="T18" fmla="*/ 2147483647 w 190"/>
                  <a:gd name="T19" fmla="*/ 2147483647 h 159"/>
                  <a:gd name="T20" fmla="*/ 2147483647 w 190"/>
                  <a:gd name="T21" fmla="*/ 2147483647 h 159"/>
                  <a:gd name="T22" fmla="*/ 2147483647 w 190"/>
                  <a:gd name="T23" fmla="*/ 2147483647 h 159"/>
                  <a:gd name="T24" fmla="*/ 2147483647 w 190"/>
                  <a:gd name="T25" fmla="*/ 2147483647 h 159"/>
                  <a:gd name="T26" fmla="*/ 0 w 190"/>
                  <a:gd name="T27" fmla="*/ 2147483647 h 15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0"/>
                  <a:gd name="T43" fmla="*/ 0 h 159"/>
                  <a:gd name="T44" fmla="*/ 190 w 190"/>
                  <a:gd name="T45" fmla="*/ 159 h 15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0" h="159">
                    <a:moveTo>
                      <a:pt x="0" y="122"/>
                    </a:moveTo>
                    <a:lnTo>
                      <a:pt x="12" y="35"/>
                    </a:lnTo>
                    <a:lnTo>
                      <a:pt x="31" y="1"/>
                    </a:lnTo>
                    <a:lnTo>
                      <a:pt x="105" y="18"/>
                    </a:lnTo>
                    <a:lnTo>
                      <a:pt x="168" y="0"/>
                    </a:lnTo>
                    <a:lnTo>
                      <a:pt x="182" y="21"/>
                    </a:lnTo>
                    <a:lnTo>
                      <a:pt x="189" y="35"/>
                    </a:lnTo>
                    <a:lnTo>
                      <a:pt x="171" y="47"/>
                    </a:lnTo>
                    <a:lnTo>
                      <a:pt x="139" y="118"/>
                    </a:lnTo>
                    <a:lnTo>
                      <a:pt x="108" y="114"/>
                    </a:lnTo>
                    <a:lnTo>
                      <a:pt x="90" y="148"/>
                    </a:lnTo>
                    <a:lnTo>
                      <a:pt x="54" y="158"/>
                    </a:lnTo>
                    <a:lnTo>
                      <a:pt x="31" y="126"/>
                    </a:lnTo>
                    <a:lnTo>
                      <a:pt x="0" y="1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4" name="Freeform 948"/>
              <p:cNvSpPr>
                <a:spLocks/>
              </p:cNvSpPr>
              <p:nvPr/>
            </p:nvSpPr>
            <p:spPr bwMode="auto">
              <a:xfrm>
                <a:off x="66186" y="3539897"/>
                <a:ext cx="76471" cy="49706"/>
              </a:xfrm>
              <a:custGeom>
                <a:avLst/>
                <a:gdLst>
                  <a:gd name="T0" fmla="*/ 0 w 51"/>
                  <a:gd name="T1" fmla="*/ 2147483647 h 30"/>
                  <a:gd name="T2" fmla="*/ 2147483647 w 51"/>
                  <a:gd name="T3" fmla="*/ 2147483647 h 30"/>
                  <a:gd name="T4" fmla="*/ 2147483647 w 51"/>
                  <a:gd name="T5" fmla="*/ 2147483647 h 30"/>
                  <a:gd name="T6" fmla="*/ 2147483647 w 51"/>
                  <a:gd name="T7" fmla="*/ 2147483647 h 30"/>
                  <a:gd name="T8" fmla="*/ 2147483647 w 51"/>
                  <a:gd name="T9" fmla="*/ 2147483647 h 30"/>
                  <a:gd name="T10" fmla="*/ 2147483647 w 51"/>
                  <a:gd name="T11" fmla="*/ 2147483647 h 30"/>
                  <a:gd name="T12" fmla="*/ 2147483647 w 51"/>
                  <a:gd name="T13" fmla="*/ 0 h 30"/>
                  <a:gd name="T14" fmla="*/ 0 w 51"/>
                  <a:gd name="T15" fmla="*/ 2147483647 h 3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1"/>
                  <a:gd name="T25" fmla="*/ 0 h 30"/>
                  <a:gd name="T26" fmla="*/ 51 w 51"/>
                  <a:gd name="T27" fmla="*/ 30 h 3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1" h="30">
                    <a:moveTo>
                      <a:pt x="0" y="4"/>
                    </a:moveTo>
                    <a:lnTo>
                      <a:pt x="14" y="16"/>
                    </a:lnTo>
                    <a:lnTo>
                      <a:pt x="31" y="12"/>
                    </a:lnTo>
                    <a:lnTo>
                      <a:pt x="21" y="16"/>
                    </a:lnTo>
                    <a:lnTo>
                      <a:pt x="28" y="29"/>
                    </a:lnTo>
                    <a:lnTo>
                      <a:pt x="48" y="16"/>
                    </a:lnTo>
                    <a:lnTo>
                      <a:pt x="50" y="0"/>
                    </a:lnTo>
                    <a:lnTo>
                      <a:pt x="0" y="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5" name="Freeform 949"/>
              <p:cNvSpPr>
                <a:spLocks/>
              </p:cNvSpPr>
              <p:nvPr/>
            </p:nvSpPr>
            <p:spPr bwMode="auto">
              <a:xfrm>
                <a:off x="1712218" y="3155632"/>
                <a:ext cx="34411" cy="47793"/>
              </a:xfrm>
              <a:custGeom>
                <a:avLst/>
                <a:gdLst>
                  <a:gd name="T0" fmla="*/ 0 w 23"/>
                  <a:gd name="T1" fmla="*/ 2147483647 h 27"/>
                  <a:gd name="T2" fmla="*/ 2147483647 w 23"/>
                  <a:gd name="T3" fmla="*/ 2147483647 h 27"/>
                  <a:gd name="T4" fmla="*/ 2147483647 w 23"/>
                  <a:gd name="T5" fmla="*/ 2147483647 h 27"/>
                  <a:gd name="T6" fmla="*/ 2147483647 w 23"/>
                  <a:gd name="T7" fmla="*/ 0 h 27"/>
                  <a:gd name="T8" fmla="*/ 0 w 23"/>
                  <a:gd name="T9" fmla="*/ 214748364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27"/>
                  <a:gd name="T17" fmla="*/ 23 w 2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27">
                    <a:moveTo>
                      <a:pt x="0" y="21"/>
                    </a:moveTo>
                    <a:lnTo>
                      <a:pt x="12" y="26"/>
                    </a:lnTo>
                    <a:lnTo>
                      <a:pt x="22" y="24"/>
                    </a:lnTo>
                    <a:lnTo>
                      <a:pt x="12" y="0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6" name="Freeform 950"/>
              <p:cNvSpPr>
                <a:spLocks/>
              </p:cNvSpPr>
              <p:nvPr/>
            </p:nvSpPr>
            <p:spPr bwMode="auto">
              <a:xfrm>
                <a:off x="1182659" y="3920337"/>
                <a:ext cx="42059" cy="45883"/>
              </a:xfrm>
              <a:custGeom>
                <a:avLst/>
                <a:gdLst>
                  <a:gd name="T0" fmla="*/ 0 w 28"/>
                  <a:gd name="T1" fmla="*/ 2147483647 h 27"/>
                  <a:gd name="T2" fmla="*/ 2147483647 w 28"/>
                  <a:gd name="T3" fmla="*/ 2147483647 h 27"/>
                  <a:gd name="T4" fmla="*/ 2147483647 w 28"/>
                  <a:gd name="T5" fmla="*/ 0 h 27"/>
                  <a:gd name="T6" fmla="*/ 2147483647 w 28"/>
                  <a:gd name="T7" fmla="*/ 2147483647 h 27"/>
                  <a:gd name="T8" fmla="*/ 0 w 28"/>
                  <a:gd name="T9" fmla="*/ 2147483647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27"/>
                  <a:gd name="T17" fmla="*/ 28 w 28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27">
                    <a:moveTo>
                      <a:pt x="0" y="26"/>
                    </a:moveTo>
                    <a:lnTo>
                      <a:pt x="10" y="4"/>
                    </a:lnTo>
                    <a:lnTo>
                      <a:pt x="22" y="0"/>
                    </a:lnTo>
                    <a:lnTo>
                      <a:pt x="27" y="21"/>
                    </a:lnTo>
                    <a:lnTo>
                      <a:pt x="0" y="2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7" name="Freeform 951"/>
              <p:cNvSpPr>
                <a:spLocks/>
              </p:cNvSpPr>
              <p:nvPr/>
            </p:nvSpPr>
            <p:spPr bwMode="auto">
              <a:xfrm>
                <a:off x="48980" y="3429013"/>
                <a:ext cx="151030" cy="116618"/>
              </a:xfrm>
              <a:custGeom>
                <a:avLst/>
                <a:gdLst>
                  <a:gd name="T0" fmla="*/ 0 w 101"/>
                  <a:gd name="T1" fmla="*/ 2147483647 h 69"/>
                  <a:gd name="T2" fmla="*/ 2147483647 w 101"/>
                  <a:gd name="T3" fmla="*/ 2147483647 h 69"/>
                  <a:gd name="T4" fmla="*/ 2147483647 w 101"/>
                  <a:gd name="T5" fmla="*/ 2147483647 h 69"/>
                  <a:gd name="T6" fmla="*/ 2147483647 w 101"/>
                  <a:gd name="T7" fmla="*/ 2147483647 h 69"/>
                  <a:gd name="T8" fmla="*/ 2147483647 w 101"/>
                  <a:gd name="T9" fmla="*/ 2147483647 h 69"/>
                  <a:gd name="T10" fmla="*/ 2147483647 w 101"/>
                  <a:gd name="T11" fmla="*/ 2147483647 h 69"/>
                  <a:gd name="T12" fmla="*/ 2147483647 w 101"/>
                  <a:gd name="T13" fmla="*/ 2147483647 h 69"/>
                  <a:gd name="T14" fmla="*/ 2147483647 w 101"/>
                  <a:gd name="T15" fmla="*/ 2147483647 h 69"/>
                  <a:gd name="T16" fmla="*/ 2147483647 w 101"/>
                  <a:gd name="T17" fmla="*/ 0 h 69"/>
                  <a:gd name="T18" fmla="*/ 2147483647 w 101"/>
                  <a:gd name="T19" fmla="*/ 2147483647 h 69"/>
                  <a:gd name="T20" fmla="*/ 0 w 101"/>
                  <a:gd name="T21" fmla="*/ 2147483647 h 6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1"/>
                  <a:gd name="T34" fmla="*/ 0 h 69"/>
                  <a:gd name="T35" fmla="*/ 101 w 101"/>
                  <a:gd name="T36" fmla="*/ 69 h 6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1" h="69">
                    <a:moveTo>
                      <a:pt x="0" y="29"/>
                    </a:moveTo>
                    <a:lnTo>
                      <a:pt x="14" y="49"/>
                    </a:lnTo>
                    <a:lnTo>
                      <a:pt x="60" y="52"/>
                    </a:lnTo>
                    <a:lnTo>
                      <a:pt x="12" y="58"/>
                    </a:lnTo>
                    <a:lnTo>
                      <a:pt x="12" y="68"/>
                    </a:lnTo>
                    <a:lnTo>
                      <a:pt x="62" y="64"/>
                    </a:lnTo>
                    <a:lnTo>
                      <a:pt x="100" y="68"/>
                    </a:lnTo>
                    <a:lnTo>
                      <a:pt x="87" y="29"/>
                    </a:lnTo>
                    <a:lnTo>
                      <a:pt x="51" y="0"/>
                    </a:lnTo>
                    <a:lnTo>
                      <a:pt x="14" y="9"/>
                    </a:lnTo>
                    <a:lnTo>
                      <a:pt x="0" y="29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8" name="Freeform 952"/>
              <p:cNvSpPr>
                <a:spLocks/>
              </p:cNvSpPr>
              <p:nvPr/>
            </p:nvSpPr>
            <p:spPr bwMode="auto">
              <a:xfrm>
                <a:off x="150303" y="3614456"/>
                <a:ext cx="76471" cy="87941"/>
              </a:xfrm>
              <a:custGeom>
                <a:avLst/>
                <a:gdLst>
                  <a:gd name="T0" fmla="*/ 0 w 50"/>
                  <a:gd name="T1" fmla="*/ 2147483647 h 51"/>
                  <a:gd name="T2" fmla="*/ 2147483647 w 50"/>
                  <a:gd name="T3" fmla="*/ 2147483647 h 51"/>
                  <a:gd name="T4" fmla="*/ 2147483647 w 50"/>
                  <a:gd name="T5" fmla="*/ 2147483647 h 51"/>
                  <a:gd name="T6" fmla="*/ 2147483647 w 50"/>
                  <a:gd name="T7" fmla="*/ 2147483647 h 51"/>
                  <a:gd name="T8" fmla="*/ 2147483647 w 50"/>
                  <a:gd name="T9" fmla="*/ 0 h 51"/>
                  <a:gd name="T10" fmla="*/ 0 w 50"/>
                  <a:gd name="T11" fmla="*/ 2147483647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0"/>
                  <a:gd name="T19" fmla="*/ 0 h 51"/>
                  <a:gd name="T20" fmla="*/ 50 w 50"/>
                  <a:gd name="T21" fmla="*/ 51 h 5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0" h="51">
                    <a:moveTo>
                      <a:pt x="0" y="14"/>
                    </a:moveTo>
                    <a:lnTo>
                      <a:pt x="5" y="33"/>
                    </a:lnTo>
                    <a:lnTo>
                      <a:pt x="29" y="50"/>
                    </a:lnTo>
                    <a:lnTo>
                      <a:pt x="49" y="25"/>
                    </a:lnTo>
                    <a:lnTo>
                      <a:pt x="33" y="0"/>
                    </a:lnTo>
                    <a:lnTo>
                      <a:pt x="0" y="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9" name="Freeform 953"/>
              <p:cNvSpPr>
                <a:spLocks/>
              </p:cNvSpPr>
              <p:nvPr/>
            </p:nvSpPr>
            <p:spPr bwMode="auto">
              <a:xfrm>
                <a:off x="1477072" y="3562837"/>
                <a:ext cx="248530" cy="374707"/>
              </a:xfrm>
              <a:custGeom>
                <a:avLst/>
                <a:gdLst>
                  <a:gd name="T0" fmla="*/ 0 w 167"/>
                  <a:gd name="T1" fmla="*/ 2147483647 h 221"/>
                  <a:gd name="T2" fmla="*/ 0 w 167"/>
                  <a:gd name="T3" fmla="*/ 2147483647 h 221"/>
                  <a:gd name="T4" fmla="*/ 2147483647 w 167"/>
                  <a:gd name="T5" fmla="*/ 2147483647 h 221"/>
                  <a:gd name="T6" fmla="*/ 2147483647 w 167"/>
                  <a:gd name="T7" fmla="*/ 2147483647 h 221"/>
                  <a:gd name="T8" fmla="*/ 2147483647 w 167"/>
                  <a:gd name="T9" fmla="*/ 2147483647 h 221"/>
                  <a:gd name="T10" fmla="*/ 2147483647 w 167"/>
                  <a:gd name="T11" fmla="*/ 2147483647 h 221"/>
                  <a:gd name="T12" fmla="*/ 2147483647 w 167"/>
                  <a:gd name="T13" fmla="*/ 2147483647 h 221"/>
                  <a:gd name="T14" fmla="*/ 2147483647 w 167"/>
                  <a:gd name="T15" fmla="*/ 2147483647 h 221"/>
                  <a:gd name="T16" fmla="*/ 2147483647 w 167"/>
                  <a:gd name="T17" fmla="*/ 2147483647 h 221"/>
                  <a:gd name="T18" fmla="*/ 2147483647 w 167"/>
                  <a:gd name="T19" fmla="*/ 0 h 221"/>
                  <a:gd name="T20" fmla="*/ 2147483647 w 167"/>
                  <a:gd name="T21" fmla="*/ 2147483647 h 221"/>
                  <a:gd name="T22" fmla="*/ 2147483647 w 167"/>
                  <a:gd name="T23" fmla="*/ 2147483647 h 221"/>
                  <a:gd name="T24" fmla="*/ 2147483647 w 167"/>
                  <a:gd name="T25" fmla="*/ 2147483647 h 221"/>
                  <a:gd name="T26" fmla="*/ 0 w 167"/>
                  <a:gd name="T27" fmla="*/ 2147483647 h 22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67"/>
                  <a:gd name="T43" fmla="*/ 0 h 221"/>
                  <a:gd name="T44" fmla="*/ 167 w 167"/>
                  <a:gd name="T45" fmla="*/ 221 h 22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67" h="221">
                    <a:moveTo>
                      <a:pt x="0" y="206"/>
                    </a:moveTo>
                    <a:lnTo>
                      <a:pt x="0" y="147"/>
                    </a:lnTo>
                    <a:lnTo>
                      <a:pt x="13" y="129"/>
                    </a:lnTo>
                    <a:lnTo>
                      <a:pt x="63" y="110"/>
                    </a:lnTo>
                    <a:lnTo>
                      <a:pt x="113" y="62"/>
                    </a:lnTo>
                    <a:lnTo>
                      <a:pt x="49" y="45"/>
                    </a:lnTo>
                    <a:lnTo>
                      <a:pt x="29" y="16"/>
                    </a:lnTo>
                    <a:lnTo>
                      <a:pt x="36" y="8"/>
                    </a:lnTo>
                    <a:lnTo>
                      <a:pt x="62" y="24"/>
                    </a:lnTo>
                    <a:lnTo>
                      <a:pt x="159" y="0"/>
                    </a:lnTo>
                    <a:lnTo>
                      <a:pt x="166" y="24"/>
                    </a:lnTo>
                    <a:lnTo>
                      <a:pt x="107" y="128"/>
                    </a:lnTo>
                    <a:lnTo>
                      <a:pt x="8" y="220"/>
                    </a:lnTo>
                    <a:lnTo>
                      <a:pt x="0" y="20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0" name="Freeform 954"/>
              <p:cNvSpPr>
                <a:spLocks/>
              </p:cNvSpPr>
              <p:nvPr/>
            </p:nvSpPr>
            <p:spPr bwMode="auto">
              <a:xfrm>
                <a:off x="1085155" y="4327543"/>
                <a:ext cx="193090" cy="198824"/>
              </a:xfrm>
              <a:custGeom>
                <a:avLst/>
                <a:gdLst>
                  <a:gd name="T0" fmla="*/ 0 w 129"/>
                  <a:gd name="T1" fmla="*/ 2147483647 h 117"/>
                  <a:gd name="T2" fmla="*/ 2147483647 w 129"/>
                  <a:gd name="T3" fmla="*/ 2147483647 h 117"/>
                  <a:gd name="T4" fmla="*/ 2147483647 w 129"/>
                  <a:gd name="T5" fmla="*/ 2147483647 h 117"/>
                  <a:gd name="T6" fmla="*/ 2147483647 w 129"/>
                  <a:gd name="T7" fmla="*/ 2147483647 h 117"/>
                  <a:gd name="T8" fmla="*/ 2147483647 w 129"/>
                  <a:gd name="T9" fmla="*/ 0 h 117"/>
                  <a:gd name="T10" fmla="*/ 2147483647 w 129"/>
                  <a:gd name="T11" fmla="*/ 2147483647 h 117"/>
                  <a:gd name="T12" fmla="*/ 2147483647 w 129"/>
                  <a:gd name="T13" fmla="*/ 2147483647 h 117"/>
                  <a:gd name="T14" fmla="*/ 2147483647 w 129"/>
                  <a:gd name="T15" fmla="*/ 2147483647 h 117"/>
                  <a:gd name="T16" fmla="*/ 2147483647 w 129"/>
                  <a:gd name="T17" fmla="*/ 2147483647 h 117"/>
                  <a:gd name="T18" fmla="*/ 2147483647 w 129"/>
                  <a:gd name="T19" fmla="*/ 2147483647 h 117"/>
                  <a:gd name="T20" fmla="*/ 2147483647 w 129"/>
                  <a:gd name="T21" fmla="*/ 2147483647 h 117"/>
                  <a:gd name="T22" fmla="*/ 0 w 129"/>
                  <a:gd name="T23" fmla="*/ 2147483647 h 11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29"/>
                  <a:gd name="T37" fmla="*/ 0 h 117"/>
                  <a:gd name="T38" fmla="*/ 129 w 129"/>
                  <a:gd name="T39" fmla="*/ 117 h 11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29" h="117">
                    <a:moveTo>
                      <a:pt x="0" y="35"/>
                    </a:moveTo>
                    <a:lnTo>
                      <a:pt x="28" y="36"/>
                    </a:lnTo>
                    <a:lnTo>
                      <a:pt x="56" y="14"/>
                    </a:lnTo>
                    <a:lnTo>
                      <a:pt x="57" y="5"/>
                    </a:lnTo>
                    <a:lnTo>
                      <a:pt x="83" y="0"/>
                    </a:lnTo>
                    <a:lnTo>
                      <a:pt x="123" y="12"/>
                    </a:lnTo>
                    <a:lnTo>
                      <a:pt x="128" y="28"/>
                    </a:lnTo>
                    <a:lnTo>
                      <a:pt x="125" y="71"/>
                    </a:lnTo>
                    <a:lnTo>
                      <a:pt x="103" y="116"/>
                    </a:lnTo>
                    <a:lnTo>
                      <a:pt x="67" y="107"/>
                    </a:lnTo>
                    <a:lnTo>
                      <a:pt x="45" y="97"/>
                    </a:lnTo>
                    <a:lnTo>
                      <a:pt x="0" y="3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1" name="Freeform 955"/>
              <p:cNvSpPr>
                <a:spLocks/>
              </p:cNvSpPr>
              <p:nvPr/>
            </p:nvSpPr>
            <p:spPr bwMode="auto">
              <a:xfrm>
                <a:off x="754423" y="4360044"/>
                <a:ext cx="332648" cy="357499"/>
              </a:xfrm>
              <a:custGeom>
                <a:avLst/>
                <a:gdLst>
                  <a:gd name="T0" fmla="*/ 0 w 223"/>
                  <a:gd name="T1" fmla="*/ 2147483647 h 209"/>
                  <a:gd name="T2" fmla="*/ 2147483647 w 223"/>
                  <a:gd name="T3" fmla="*/ 0 h 209"/>
                  <a:gd name="T4" fmla="*/ 2147483647 w 223"/>
                  <a:gd name="T5" fmla="*/ 2147483647 h 209"/>
                  <a:gd name="T6" fmla="*/ 2147483647 w 223"/>
                  <a:gd name="T7" fmla="*/ 2147483647 h 209"/>
                  <a:gd name="T8" fmla="*/ 2147483647 w 223"/>
                  <a:gd name="T9" fmla="*/ 2147483647 h 209"/>
                  <a:gd name="T10" fmla="*/ 2147483647 w 223"/>
                  <a:gd name="T11" fmla="*/ 2147483647 h 209"/>
                  <a:gd name="T12" fmla="*/ 2147483647 w 223"/>
                  <a:gd name="T13" fmla="*/ 2147483647 h 209"/>
                  <a:gd name="T14" fmla="*/ 2147483647 w 223"/>
                  <a:gd name="T15" fmla="*/ 2147483647 h 209"/>
                  <a:gd name="T16" fmla="*/ 2147483647 w 223"/>
                  <a:gd name="T17" fmla="*/ 2147483647 h 209"/>
                  <a:gd name="T18" fmla="*/ 2147483647 w 223"/>
                  <a:gd name="T19" fmla="*/ 2147483647 h 209"/>
                  <a:gd name="T20" fmla="*/ 2147483647 w 223"/>
                  <a:gd name="T21" fmla="*/ 2147483647 h 209"/>
                  <a:gd name="T22" fmla="*/ 2147483647 w 223"/>
                  <a:gd name="T23" fmla="*/ 2147483647 h 209"/>
                  <a:gd name="T24" fmla="*/ 2147483647 w 223"/>
                  <a:gd name="T25" fmla="*/ 2147483647 h 209"/>
                  <a:gd name="T26" fmla="*/ 2147483647 w 223"/>
                  <a:gd name="T27" fmla="*/ 2147483647 h 209"/>
                  <a:gd name="T28" fmla="*/ 2147483647 w 223"/>
                  <a:gd name="T29" fmla="*/ 2147483647 h 209"/>
                  <a:gd name="T30" fmla="*/ 2147483647 w 223"/>
                  <a:gd name="T31" fmla="*/ 2147483647 h 209"/>
                  <a:gd name="T32" fmla="*/ 2147483647 w 223"/>
                  <a:gd name="T33" fmla="*/ 2147483647 h 209"/>
                  <a:gd name="T34" fmla="*/ 2147483647 w 223"/>
                  <a:gd name="T35" fmla="*/ 2147483647 h 209"/>
                  <a:gd name="T36" fmla="*/ 2147483647 w 223"/>
                  <a:gd name="T37" fmla="*/ 2147483647 h 209"/>
                  <a:gd name="T38" fmla="*/ 0 w 223"/>
                  <a:gd name="T39" fmla="*/ 2147483647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23"/>
                  <a:gd name="T61" fmla="*/ 0 h 209"/>
                  <a:gd name="T62" fmla="*/ 223 w 223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23" h="209">
                    <a:moveTo>
                      <a:pt x="0" y="6"/>
                    </a:moveTo>
                    <a:lnTo>
                      <a:pt x="27" y="0"/>
                    </a:lnTo>
                    <a:lnTo>
                      <a:pt x="159" y="20"/>
                    </a:lnTo>
                    <a:lnTo>
                      <a:pt x="190" y="10"/>
                    </a:lnTo>
                    <a:lnTo>
                      <a:pt x="222" y="14"/>
                    </a:lnTo>
                    <a:lnTo>
                      <a:pt x="194" y="29"/>
                    </a:lnTo>
                    <a:lnTo>
                      <a:pt x="184" y="20"/>
                    </a:lnTo>
                    <a:lnTo>
                      <a:pt x="152" y="27"/>
                    </a:lnTo>
                    <a:lnTo>
                      <a:pt x="152" y="85"/>
                    </a:lnTo>
                    <a:lnTo>
                      <a:pt x="136" y="85"/>
                    </a:lnTo>
                    <a:lnTo>
                      <a:pt x="136" y="131"/>
                    </a:lnTo>
                    <a:lnTo>
                      <a:pt x="136" y="197"/>
                    </a:lnTo>
                    <a:lnTo>
                      <a:pt x="121" y="208"/>
                    </a:lnTo>
                    <a:lnTo>
                      <a:pt x="101" y="208"/>
                    </a:lnTo>
                    <a:lnTo>
                      <a:pt x="89" y="193"/>
                    </a:lnTo>
                    <a:lnTo>
                      <a:pt x="79" y="201"/>
                    </a:lnTo>
                    <a:lnTo>
                      <a:pt x="58" y="178"/>
                    </a:lnTo>
                    <a:lnTo>
                      <a:pt x="47" y="105"/>
                    </a:lnTo>
                    <a:lnTo>
                      <a:pt x="47" y="97"/>
                    </a:lnTo>
                    <a:lnTo>
                      <a:pt x="0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2" name="Freeform 956"/>
              <p:cNvSpPr>
                <a:spLocks/>
              </p:cNvSpPr>
              <p:nvPr/>
            </p:nvSpPr>
            <p:spPr bwMode="auto">
              <a:xfrm>
                <a:off x="62363" y="3107836"/>
                <a:ext cx="202647" cy="195001"/>
              </a:xfrm>
              <a:custGeom>
                <a:avLst/>
                <a:gdLst>
                  <a:gd name="T0" fmla="*/ 0 w 137"/>
                  <a:gd name="T1" fmla="*/ 2147483647 h 114"/>
                  <a:gd name="T2" fmla="*/ 2147483647 w 137"/>
                  <a:gd name="T3" fmla="*/ 0 h 114"/>
                  <a:gd name="T4" fmla="*/ 2147483647 w 137"/>
                  <a:gd name="T5" fmla="*/ 2147483647 h 114"/>
                  <a:gd name="T6" fmla="*/ 2147483647 w 137"/>
                  <a:gd name="T7" fmla="*/ 2147483647 h 114"/>
                  <a:gd name="T8" fmla="*/ 2147483647 w 137"/>
                  <a:gd name="T9" fmla="*/ 2147483647 h 114"/>
                  <a:gd name="T10" fmla="*/ 2147483647 w 137"/>
                  <a:gd name="T11" fmla="*/ 2147483647 h 114"/>
                  <a:gd name="T12" fmla="*/ 2147483647 w 137"/>
                  <a:gd name="T13" fmla="*/ 2147483647 h 114"/>
                  <a:gd name="T14" fmla="*/ 2147483647 w 137"/>
                  <a:gd name="T15" fmla="*/ 2147483647 h 114"/>
                  <a:gd name="T16" fmla="*/ 2147483647 w 137"/>
                  <a:gd name="T17" fmla="*/ 2147483647 h 114"/>
                  <a:gd name="T18" fmla="*/ 0 w 137"/>
                  <a:gd name="T19" fmla="*/ 2147483647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37"/>
                  <a:gd name="T31" fmla="*/ 0 h 114"/>
                  <a:gd name="T32" fmla="*/ 137 w 137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37" h="114">
                    <a:moveTo>
                      <a:pt x="0" y="113"/>
                    </a:moveTo>
                    <a:lnTo>
                      <a:pt x="64" y="0"/>
                    </a:lnTo>
                    <a:lnTo>
                      <a:pt x="134" y="1"/>
                    </a:lnTo>
                    <a:lnTo>
                      <a:pt x="136" y="8"/>
                    </a:lnTo>
                    <a:lnTo>
                      <a:pt x="134" y="29"/>
                    </a:lnTo>
                    <a:lnTo>
                      <a:pt x="82" y="28"/>
                    </a:lnTo>
                    <a:lnTo>
                      <a:pt x="82" y="71"/>
                    </a:lnTo>
                    <a:lnTo>
                      <a:pt x="63" y="79"/>
                    </a:lnTo>
                    <a:lnTo>
                      <a:pt x="64" y="106"/>
                    </a:lnTo>
                    <a:lnTo>
                      <a:pt x="0" y="11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3" name="Freeform 958"/>
              <p:cNvSpPr>
                <a:spLocks/>
              </p:cNvSpPr>
              <p:nvPr/>
            </p:nvSpPr>
            <p:spPr bwMode="auto">
              <a:xfrm>
                <a:off x="1224717" y="4612398"/>
                <a:ext cx="32500" cy="47793"/>
              </a:xfrm>
              <a:custGeom>
                <a:avLst/>
                <a:gdLst>
                  <a:gd name="T0" fmla="*/ 0 w 22"/>
                  <a:gd name="T1" fmla="*/ 2147483647 h 28"/>
                  <a:gd name="T2" fmla="*/ 2147483647 w 22"/>
                  <a:gd name="T3" fmla="*/ 2147483647 h 28"/>
                  <a:gd name="T4" fmla="*/ 2147483647 w 22"/>
                  <a:gd name="T5" fmla="*/ 2147483647 h 28"/>
                  <a:gd name="T6" fmla="*/ 2147483647 w 22"/>
                  <a:gd name="T7" fmla="*/ 0 h 28"/>
                  <a:gd name="T8" fmla="*/ 0 w 22"/>
                  <a:gd name="T9" fmla="*/ 2147483647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8"/>
                  <a:gd name="T17" fmla="*/ 22 w 22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8">
                    <a:moveTo>
                      <a:pt x="0" y="14"/>
                    </a:moveTo>
                    <a:lnTo>
                      <a:pt x="12" y="27"/>
                    </a:lnTo>
                    <a:lnTo>
                      <a:pt x="21" y="17"/>
                    </a:lnTo>
                    <a:lnTo>
                      <a:pt x="19" y="0"/>
                    </a:lnTo>
                    <a:lnTo>
                      <a:pt x="0" y="1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4" name="Freeform 959"/>
              <p:cNvSpPr>
                <a:spLocks/>
              </p:cNvSpPr>
              <p:nvPr/>
            </p:nvSpPr>
            <p:spPr bwMode="auto">
              <a:xfrm>
                <a:off x="1192464" y="3918426"/>
                <a:ext cx="262347" cy="292704"/>
              </a:xfrm>
              <a:custGeom>
                <a:avLst/>
                <a:gdLst>
                  <a:gd name="T0" fmla="*/ 0 w 178"/>
                  <a:gd name="T1" fmla="*/ 2147483647 h 173"/>
                  <a:gd name="T2" fmla="*/ 2147483647 w 178"/>
                  <a:gd name="T3" fmla="*/ 2147483647 h 173"/>
                  <a:gd name="T4" fmla="*/ 2147483647 w 178"/>
                  <a:gd name="T5" fmla="*/ 2147483647 h 173"/>
                  <a:gd name="T6" fmla="*/ 2147483647 w 178"/>
                  <a:gd name="T7" fmla="*/ 2147483647 h 173"/>
                  <a:gd name="T8" fmla="*/ 2147483647 w 178"/>
                  <a:gd name="T9" fmla="*/ 2147483647 h 173"/>
                  <a:gd name="T10" fmla="*/ 2147483647 w 178"/>
                  <a:gd name="T11" fmla="*/ 2147483647 h 173"/>
                  <a:gd name="T12" fmla="*/ 2147483647 w 178"/>
                  <a:gd name="T13" fmla="*/ 2147483647 h 173"/>
                  <a:gd name="T14" fmla="*/ 2147483647 w 178"/>
                  <a:gd name="T15" fmla="*/ 2147483647 h 173"/>
                  <a:gd name="T16" fmla="*/ 2147483647 w 178"/>
                  <a:gd name="T17" fmla="*/ 2147483647 h 173"/>
                  <a:gd name="T18" fmla="*/ 2147483647 w 178"/>
                  <a:gd name="T19" fmla="*/ 2147483647 h 173"/>
                  <a:gd name="T20" fmla="*/ 2147483647 w 178"/>
                  <a:gd name="T21" fmla="*/ 0 h 173"/>
                  <a:gd name="T22" fmla="*/ 2147483647 w 178"/>
                  <a:gd name="T23" fmla="*/ 2147483647 h 173"/>
                  <a:gd name="T24" fmla="*/ 2147483647 w 178"/>
                  <a:gd name="T25" fmla="*/ 2147483647 h 173"/>
                  <a:gd name="T26" fmla="*/ 2147483647 w 178"/>
                  <a:gd name="T27" fmla="*/ 2147483647 h 173"/>
                  <a:gd name="T28" fmla="*/ 2147483647 w 178"/>
                  <a:gd name="T29" fmla="*/ 0 h 173"/>
                  <a:gd name="T30" fmla="*/ 2147483647 w 178"/>
                  <a:gd name="T31" fmla="*/ 2147483647 h 173"/>
                  <a:gd name="T32" fmla="*/ 2147483647 w 178"/>
                  <a:gd name="T33" fmla="*/ 2147483647 h 173"/>
                  <a:gd name="T34" fmla="*/ 2147483647 w 178"/>
                  <a:gd name="T35" fmla="*/ 2147483647 h 173"/>
                  <a:gd name="T36" fmla="*/ 0 w 178"/>
                  <a:gd name="T37" fmla="*/ 2147483647 h 1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8"/>
                  <a:gd name="T58" fmla="*/ 0 h 173"/>
                  <a:gd name="T59" fmla="*/ 178 w 178"/>
                  <a:gd name="T60" fmla="*/ 173 h 173"/>
                  <a:gd name="connsiteX0" fmla="*/ 0 w 9944"/>
                  <a:gd name="connsiteY0" fmla="*/ 3064 h 9942"/>
                  <a:gd name="connsiteX1" fmla="*/ 56 w 9944"/>
                  <a:gd name="connsiteY1" fmla="*/ 5029 h 9942"/>
                  <a:gd name="connsiteX2" fmla="*/ 1236 w 9944"/>
                  <a:gd name="connsiteY2" fmla="*/ 6936 h 9942"/>
                  <a:gd name="connsiteX3" fmla="*/ 3034 w 9944"/>
                  <a:gd name="connsiteY3" fmla="*/ 7803 h 9942"/>
                  <a:gd name="connsiteX4" fmla="*/ 3933 w 9944"/>
                  <a:gd name="connsiteY4" fmla="*/ 8035 h 9942"/>
                  <a:gd name="connsiteX5" fmla="*/ 4888 w 9944"/>
                  <a:gd name="connsiteY5" fmla="*/ 9942 h 9942"/>
                  <a:gd name="connsiteX6" fmla="*/ 8539 w 9944"/>
                  <a:gd name="connsiteY6" fmla="*/ 9653 h 9942"/>
                  <a:gd name="connsiteX7" fmla="*/ 9944 w 9944"/>
                  <a:gd name="connsiteY7" fmla="*/ 8844 h 9942"/>
                  <a:gd name="connsiteX8" fmla="*/ 8483 w 9944"/>
                  <a:gd name="connsiteY8" fmla="*/ 4971 h 9942"/>
                  <a:gd name="connsiteX9" fmla="*/ 9084 w 9944"/>
                  <a:gd name="connsiteY9" fmla="*/ 3130 h 9942"/>
                  <a:gd name="connsiteX10" fmla="*/ 4157 w 9944"/>
                  <a:gd name="connsiteY10" fmla="*/ 0 h 9942"/>
                  <a:gd name="connsiteX11" fmla="*/ 2921 w 9944"/>
                  <a:gd name="connsiteY11" fmla="*/ 1676 h 9942"/>
                  <a:gd name="connsiteX12" fmla="*/ 2416 w 9944"/>
                  <a:gd name="connsiteY12" fmla="*/ 1214 h 9942"/>
                  <a:gd name="connsiteX13" fmla="*/ 2022 w 9944"/>
                  <a:gd name="connsiteY13" fmla="*/ 1618 h 9942"/>
                  <a:gd name="connsiteX14" fmla="*/ 1966 w 9944"/>
                  <a:gd name="connsiteY14" fmla="*/ 0 h 9942"/>
                  <a:gd name="connsiteX15" fmla="*/ 730 w 9944"/>
                  <a:gd name="connsiteY15" fmla="*/ 58 h 9942"/>
                  <a:gd name="connsiteX16" fmla="*/ 955 w 9944"/>
                  <a:gd name="connsiteY16" fmla="*/ 1272 h 9942"/>
                  <a:gd name="connsiteX17" fmla="*/ 1011 w 9944"/>
                  <a:gd name="connsiteY17" fmla="*/ 1965 h 9942"/>
                  <a:gd name="connsiteX18" fmla="*/ 0 w 9944"/>
                  <a:gd name="connsiteY18" fmla="*/ 3064 h 9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944" h="9942">
                    <a:moveTo>
                      <a:pt x="0" y="3064"/>
                    </a:moveTo>
                    <a:cubicBezTo>
                      <a:pt x="19" y="3719"/>
                      <a:pt x="37" y="4374"/>
                      <a:pt x="56" y="5029"/>
                    </a:cubicBezTo>
                    <a:lnTo>
                      <a:pt x="1236" y="6936"/>
                    </a:lnTo>
                    <a:lnTo>
                      <a:pt x="3034" y="7803"/>
                    </a:lnTo>
                    <a:lnTo>
                      <a:pt x="3933" y="8035"/>
                    </a:lnTo>
                    <a:lnTo>
                      <a:pt x="4888" y="9942"/>
                    </a:lnTo>
                    <a:lnTo>
                      <a:pt x="8539" y="9653"/>
                    </a:lnTo>
                    <a:lnTo>
                      <a:pt x="9944" y="8844"/>
                    </a:lnTo>
                    <a:lnTo>
                      <a:pt x="8483" y="4971"/>
                    </a:lnTo>
                    <a:lnTo>
                      <a:pt x="9084" y="3130"/>
                    </a:lnTo>
                    <a:lnTo>
                      <a:pt x="4157" y="0"/>
                    </a:lnTo>
                    <a:lnTo>
                      <a:pt x="2921" y="1676"/>
                    </a:lnTo>
                    <a:lnTo>
                      <a:pt x="2416" y="1214"/>
                    </a:lnTo>
                    <a:lnTo>
                      <a:pt x="2022" y="1618"/>
                    </a:lnTo>
                    <a:cubicBezTo>
                      <a:pt x="2003" y="1079"/>
                      <a:pt x="1985" y="539"/>
                      <a:pt x="1966" y="0"/>
                    </a:cubicBezTo>
                    <a:lnTo>
                      <a:pt x="730" y="58"/>
                    </a:lnTo>
                    <a:lnTo>
                      <a:pt x="955" y="1272"/>
                    </a:lnTo>
                    <a:cubicBezTo>
                      <a:pt x="974" y="1503"/>
                      <a:pt x="992" y="1734"/>
                      <a:pt x="1011" y="1965"/>
                    </a:cubicBezTo>
                    <a:lnTo>
                      <a:pt x="0" y="3064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5" name="Freeform 960"/>
              <p:cNvSpPr>
                <a:spLocks/>
              </p:cNvSpPr>
              <p:nvPr/>
            </p:nvSpPr>
            <p:spPr bwMode="auto">
              <a:xfrm>
                <a:off x="469567" y="3581955"/>
                <a:ext cx="53531" cy="143383"/>
              </a:xfrm>
              <a:custGeom>
                <a:avLst/>
                <a:gdLst>
                  <a:gd name="T0" fmla="*/ 0 w 36"/>
                  <a:gd name="T1" fmla="*/ 0 h 84"/>
                  <a:gd name="T2" fmla="*/ 2147483647 w 36"/>
                  <a:gd name="T3" fmla="*/ 2147483647 h 84"/>
                  <a:gd name="T4" fmla="*/ 2147483647 w 36"/>
                  <a:gd name="T5" fmla="*/ 2147483647 h 84"/>
                  <a:gd name="T6" fmla="*/ 2147483647 w 36"/>
                  <a:gd name="T7" fmla="*/ 2147483647 h 84"/>
                  <a:gd name="T8" fmla="*/ 0 w 36"/>
                  <a:gd name="T9" fmla="*/ 0 h 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84"/>
                  <a:gd name="T17" fmla="*/ 36 w 36"/>
                  <a:gd name="T18" fmla="*/ 84 h 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84">
                    <a:moveTo>
                      <a:pt x="0" y="0"/>
                    </a:moveTo>
                    <a:lnTo>
                      <a:pt x="17" y="4"/>
                    </a:lnTo>
                    <a:lnTo>
                      <a:pt x="35" y="78"/>
                    </a:lnTo>
                    <a:lnTo>
                      <a:pt x="22" y="83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6" name="Freeform 961"/>
              <p:cNvSpPr>
                <a:spLocks/>
              </p:cNvSpPr>
              <p:nvPr/>
            </p:nvSpPr>
            <p:spPr bwMode="auto">
              <a:xfrm>
                <a:off x="1199863" y="3780779"/>
                <a:ext cx="131914" cy="149118"/>
              </a:xfrm>
              <a:custGeom>
                <a:avLst/>
                <a:gdLst>
                  <a:gd name="T0" fmla="*/ 0 w 88"/>
                  <a:gd name="T1" fmla="*/ 2147483647 h 86"/>
                  <a:gd name="T2" fmla="*/ 2147483647 w 88"/>
                  <a:gd name="T3" fmla="*/ 2147483647 h 86"/>
                  <a:gd name="T4" fmla="*/ 2147483647 w 88"/>
                  <a:gd name="T5" fmla="*/ 2147483647 h 86"/>
                  <a:gd name="T6" fmla="*/ 2147483647 w 88"/>
                  <a:gd name="T7" fmla="*/ 2147483647 h 86"/>
                  <a:gd name="T8" fmla="*/ 2147483647 w 88"/>
                  <a:gd name="T9" fmla="*/ 2147483647 h 86"/>
                  <a:gd name="T10" fmla="*/ 2147483647 w 88"/>
                  <a:gd name="T11" fmla="*/ 2147483647 h 86"/>
                  <a:gd name="T12" fmla="*/ 2147483647 w 88"/>
                  <a:gd name="T13" fmla="*/ 0 h 86"/>
                  <a:gd name="T14" fmla="*/ 2147483647 w 88"/>
                  <a:gd name="T15" fmla="*/ 2147483647 h 86"/>
                  <a:gd name="T16" fmla="*/ 2147483647 w 88"/>
                  <a:gd name="T17" fmla="*/ 2147483647 h 86"/>
                  <a:gd name="T18" fmla="*/ 2147483647 w 88"/>
                  <a:gd name="T19" fmla="*/ 2147483647 h 86"/>
                  <a:gd name="T20" fmla="*/ 0 w 88"/>
                  <a:gd name="T21" fmla="*/ 2147483647 h 8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86"/>
                  <a:gd name="T35" fmla="*/ 88 w 88"/>
                  <a:gd name="T36" fmla="*/ 86 h 8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86">
                    <a:moveTo>
                      <a:pt x="0" y="85"/>
                    </a:moveTo>
                    <a:lnTo>
                      <a:pt x="12" y="80"/>
                    </a:lnTo>
                    <a:lnTo>
                      <a:pt x="33" y="79"/>
                    </a:lnTo>
                    <a:lnTo>
                      <a:pt x="35" y="67"/>
                    </a:lnTo>
                    <a:lnTo>
                      <a:pt x="69" y="60"/>
                    </a:lnTo>
                    <a:lnTo>
                      <a:pt x="87" y="31"/>
                    </a:lnTo>
                    <a:lnTo>
                      <a:pt x="69" y="0"/>
                    </a:lnTo>
                    <a:lnTo>
                      <a:pt x="19" y="5"/>
                    </a:lnTo>
                    <a:lnTo>
                      <a:pt x="24" y="29"/>
                    </a:lnTo>
                    <a:lnTo>
                      <a:pt x="13" y="44"/>
                    </a:lnTo>
                    <a:lnTo>
                      <a:pt x="0" y="8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7" name="Freeform 962"/>
              <p:cNvSpPr>
                <a:spLocks/>
              </p:cNvSpPr>
              <p:nvPr/>
            </p:nvSpPr>
            <p:spPr bwMode="auto">
              <a:xfrm>
                <a:off x="1069864" y="2991220"/>
                <a:ext cx="275295" cy="290588"/>
              </a:xfrm>
              <a:custGeom>
                <a:avLst/>
                <a:gdLst>
                  <a:gd name="T0" fmla="*/ 0 w 183"/>
                  <a:gd name="T1" fmla="*/ 2147483647 h 171"/>
                  <a:gd name="T2" fmla="*/ 2147483647 w 183"/>
                  <a:gd name="T3" fmla="*/ 2147483647 h 171"/>
                  <a:gd name="T4" fmla="*/ 2147483647 w 183"/>
                  <a:gd name="T5" fmla="*/ 2147483647 h 171"/>
                  <a:gd name="T6" fmla="*/ 2147483647 w 183"/>
                  <a:gd name="T7" fmla="*/ 2147483647 h 171"/>
                  <a:gd name="T8" fmla="*/ 2147483647 w 183"/>
                  <a:gd name="T9" fmla="*/ 2147483647 h 171"/>
                  <a:gd name="T10" fmla="*/ 2147483647 w 183"/>
                  <a:gd name="T11" fmla="*/ 2147483647 h 171"/>
                  <a:gd name="T12" fmla="*/ 2147483647 w 183"/>
                  <a:gd name="T13" fmla="*/ 2147483647 h 171"/>
                  <a:gd name="T14" fmla="*/ 2147483647 w 183"/>
                  <a:gd name="T15" fmla="*/ 2147483647 h 171"/>
                  <a:gd name="T16" fmla="*/ 2147483647 w 183"/>
                  <a:gd name="T17" fmla="*/ 2147483647 h 171"/>
                  <a:gd name="T18" fmla="*/ 2147483647 w 183"/>
                  <a:gd name="T19" fmla="*/ 2147483647 h 171"/>
                  <a:gd name="T20" fmla="*/ 2147483647 w 183"/>
                  <a:gd name="T21" fmla="*/ 2147483647 h 171"/>
                  <a:gd name="T22" fmla="*/ 2147483647 w 183"/>
                  <a:gd name="T23" fmla="*/ 2147483647 h 171"/>
                  <a:gd name="T24" fmla="*/ 2147483647 w 183"/>
                  <a:gd name="T25" fmla="*/ 2147483647 h 171"/>
                  <a:gd name="T26" fmla="*/ 2147483647 w 183"/>
                  <a:gd name="T27" fmla="*/ 0 h 171"/>
                  <a:gd name="T28" fmla="*/ 0 w 183"/>
                  <a:gd name="T29" fmla="*/ 2147483647 h 17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83"/>
                  <a:gd name="T46" fmla="*/ 0 h 171"/>
                  <a:gd name="T47" fmla="*/ 183 w 183"/>
                  <a:gd name="T48" fmla="*/ 171 h 17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83" h="171">
                    <a:moveTo>
                      <a:pt x="0" y="28"/>
                    </a:moveTo>
                    <a:lnTo>
                      <a:pt x="6" y="165"/>
                    </a:lnTo>
                    <a:lnTo>
                      <a:pt x="153" y="170"/>
                    </a:lnTo>
                    <a:lnTo>
                      <a:pt x="179" y="148"/>
                    </a:lnTo>
                    <a:lnTo>
                      <a:pt x="182" y="133"/>
                    </a:lnTo>
                    <a:lnTo>
                      <a:pt x="126" y="36"/>
                    </a:lnTo>
                    <a:lnTo>
                      <a:pt x="153" y="67"/>
                    </a:lnTo>
                    <a:lnTo>
                      <a:pt x="167" y="40"/>
                    </a:lnTo>
                    <a:lnTo>
                      <a:pt x="153" y="5"/>
                    </a:lnTo>
                    <a:lnTo>
                      <a:pt x="119" y="10"/>
                    </a:lnTo>
                    <a:lnTo>
                      <a:pt x="118" y="1"/>
                    </a:lnTo>
                    <a:lnTo>
                      <a:pt x="101" y="1"/>
                    </a:lnTo>
                    <a:lnTo>
                      <a:pt x="70" y="14"/>
                    </a:lnTo>
                    <a:lnTo>
                      <a:pt x="6" y="0"/>
                    </a:lnTo>
                    <a:lnTo>
                      <a:pt x="0" y="2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8" name="Freeform 963"/>
              <p:cNvSpPr>
                <a:spLocks/>
              </p:cNvSpPr>
              <p:nvPr/>
            </p:nvSpPr>
            <p:spPr bwMode="auto">
              <a:xfrm>
                <a:off x="347215" y="3476808"/>
                <a:ext cx="185442" cy="152941"/>
              </a:xfrm>
              <a:custGeom>
                <a:avLst/>
                <a:gdLst>
                  <a:gd name="T0" fmla="*/ 0 w 124"/>
                  <a:gd name="T1" fmla="*/ 2147483647 h 90"/>
                  <a:gd name="T2" fmla="*/ 2147483647 w 124"/>
                  <a:gd name="T3" fmla="*/ 2147483647 h 90"/>
                  <a:gd name="T4" fmla="*/ 2147483647 w 124"/>
                  <a:gd name="T5" fmla="*/ 2147483647 h 90"/>
                  <a:gd name="T6" fmla="*/ 2147483647 w 124"/>
                  <a:gd name="T7" fmla="*/ 2147483647 h 90"/>
                  <a:gd name="T8" fmla="*/ 2147483647 w 124"/>
                  <a:gd name="T9" fmla="*/ 2147483647 h 90"/>
                  <a:gd name="T10" fmla="*/ 2147483647 w 124"/>
                  <a:gd name="T11" fmla="*/ 2147483647 h 90"/>
                  <a:gd name="T12" fmla="*/ 2147483647 w 124"/>
                  <a:gd name="T13" fmla="*/ 2147483647 h 90"/>
                  <a:gd name="T14" fmla="*/ 2147483647 w 124"/>
                  <a:gd name="T15" fmla="*/ 2147483647 h 90"/>
                  <a:gd name="T16" fmla="*/ 2147483647 w 124"/>
                  <a:gd name="T17" fmla="*/ 0 h 90"/>
                  <a:gd name="T18" fmla="*/ 2147483647 w 124"/>
                  <a:gd name="T19" fmla="*/ 2147483647 h 90"/>
                  <a:gd name="T20" fmla="*/ 0 w 124"/>
                  <a:gd name="T21" fmla="*/ 2147483647 h 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4"/>
                  <a:gd name="T34" fmla="*/ 0 h 90"/>
                  <a:gd name="T35" fmla="*/ 124 w 124"/>
                  <a:gd name="T36" fmla="*/ 90 h 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4" h="90">
                    <a:moveTo>
                      <a:pt x="0" y="75"/>
                    </a:moveTo>
                    <a:lnTo>
                      <a:pt x="8" y="86"/>
                    </a:lnTo>
                    <a:lnTo>
                      <a:pt x="40" y="89"/>
                    </a:lnTo>
                    <a:lnTo>
                      <a:pt x="37" y="66"/>
                    </a:lnTo>
                    <a:lnTo>
                      <a:pt x="81" y="62"/>
                    </a:lnTo>
                    <a:lnTo>
                      <a:pt x="98" y="66"/>
                    </a:lnTo>
                    <a:lnTo>
                      <a:pt x="123" y="49"/>
                    </a:lnTo>
                    <a:lnTo>
                      <a:pt x="90" y="16"/>
                    </a:lnTo>
                    <a:lnTo>
                      <a:pt x="87" y="0"/>
                    </a:lnTo>
                    <a:lnTo>
                      <a:pt x="20" y="29"/>
                    </a:lnTo>
                    <a:lnTo>
                      <a:pt x="0" y="7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9" name="Freeform 964"/>
              <p:cNvSpPr>
                <a:spLocks/>
              </p:cNvSpPr>
              <p:nvPr/>
            </p:nvSpPr>
            <p:spPr bwMode="auto">
              <a:xfrm>
                <a:off x="1010600" y="4117250"/>
                <a:ext cx="286765" cy="271471"/>
              </a:xfrm>
              <a:custGeom>
                <a:avLst/>
                <a:gdLst>
                  <a:gd name="T0" fmla="*/ 0 w 193"/>
                  <a:gd name="T1" fmla="*/ 2147483647 h 160"/>
                  <a:gd name="T2" fmla="*/ 0 w 193"/>
                  <a:gd name="T3" fmla="*/ 2147483647 h 160"/>
                  <a:gd name="T4" fmla="*/ 2147483647 w 193"/>
                  <a:gd name="T5" fmla="*/ 2147483647 h 160"/>
                  <a:gd name="T6" fmla="*/ 2147483647 w 193"/>
                  <a:gd name="T7" fmla="*/ 2147483647 h 160"/>
                  <a:gd name="T8" fmla="*/ 2147483647 w 193"/>
                  <a:gd name="T9" fmla="*/ 2147483647 h 160"/>
                  <a:gd name="T10" fmla="*/ 2147483647 w 193"/>
                  <a:gd name="T11" fmla="*/ 2147483647 h 160"/>
                  <a:gd name="T12" fmla="*/ 2147483647 w 193"/>
                  <a:gd name="T13" fmla="*/ 2147483647 h 160"/>
                  <a:gd name="T14" fmla="*/ 2147483647 w 193"/>
                  <a:gd name="T15" fmla="*/ 2147483647 h 160"/>
                  <a:gd name="T16" fmla="*/ 2147483647 w 193"/>
                  <a:gd name="T17" fmla="*/ 2147483647 h 160"/>
                  <a:gd name="T18" fmla="*/ 2147483647 w 193"/>
                  <a:gd name="T19" fmla="*/ 2147483647 h 160"/>
                  <a:gd name="T20" fmla="*/ 2147483647 w 193"/>
                  <a:gd name="T21" fmla="*/ 2147483647 h 160"/>
                  <a:gd name="T22" fmla="*/ 2147483647 w 193"/>
                  <a:gd name="T23" fmla="*/ 2147483647 h 160"/>
                  <a:gd name="T24" fmla="*/ 2147483647 w 193"/>
                  <a:gd name="T25" fmla="*/ 2147483647 h 160"/>
                  <a:gd name="T26" fmla="*/ 2147483647 w 193"/>
                  <a:gd name="T27" fmla="*/ 2147483647 h 160"/>
                  <a:gd name="T28" fmla="*/ 2147483647 w 193"/>
                  <a:gd name="T29" fmla="*/ 0 h 160"/>
                  <a:gd name="T30" fmla="*/ 2147483647 w 193"/>
                  <a:gd name="T31" fmla="*/ 2147483647 h 160"/>
                  <a:gd name="T32" fmla="*/ 2147483647 w 193"/>
                  <a:gd name="T33" fmla="*/ 2147483647 h 160"/>
                  <a:gd name="T34" fmla="*/ 2147483647 w 193"/>
                  <a:gd name="T35" fmla="*/ 2147483647 h 160"/>
                  <a:gd name="T36" fmla="*/ 2147483647 w 193"/>
                  <a:gd name="T37" fmla="*/ 2147483647 h 160"/>
                  <a:gd name="T38" fmla="*/ 2147483647 w 193"/>
                  <a:gd name="T39" fmla="*/ 2147483647 h 160"/>
                  <a:gd name="T40" fmla="*/ 2147483647 w 193"/>
                  <a:gd name="T41" fmla="*/ 2147483647 h 160"/>
                  <a:gd name="T42" fmla="*/ 0 w 193"/>
                  <a:gd name="T43" fmla="*/ 2147483647 h 1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93"/>
                  <a:gd name="T67" fmla="*/ 0 h 160"/>
                  <a:gd name="T68" fmla="*/ 193 w 193"/>
                  <a:gd name="T69" fmla="*/ 160 h 1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93" h="160">
                    <a:moveTo>
                      <a:pt x="0" y="78"/>
                    </a:moveTo>
                    <a:lnTo>
                      <a:pt x="0" y="138"/>
                    </a:lnTo>
                    <a:lnTo>
                      <a:pt x="20" y="153"/>
                    </a:lnTo>
                    <a:lnTo>
                      <a:pt x="51" y="157"/>
                    </a:lnTo>
                    <a:lnTo>
                      <a:pt x="79" y="159"/>
                    </a:lnTo>
                    <a:lnTo>
                      <a:pt x="108" y="137"/>
                    </a:lnTo>
                    <a:lnTo>
                      <a:pt x="109" y="128"/>
                    </a:lnTo>
                    <a:lnTo>
                      <a:pt x="135" y="122"/>
                    </a:lnTo>
                    <a:lnTo>
                      <a:pt x="129" y="113"/>
                    </a:lnTo>
                    <a:lnTo>
                      <a:pt x="182" y="97"/>
                    </a:lnTo>
                    <a:lnTo>
                      <a:pt x="175" y="88"/>
                    </a:lnTo>
                    <a:lnTo>
                      <a:pt x="192" y="41"/>
                    </a:lnTo>
                    <a:lnTo>
                      <a:pt x="179" y="20"/>
                    </a:lnTo>
                    <a:lnTo>
                      <a:pt x="148" y="5"/>
                    </a:lnTo>
                    <a:lnTo>
                      <a:pt x="140" y="0"/>
                    </a:lnTo>
                    <a:lnTo>
                      <a:pt x="110" y="14"/>
                    </a:lnTo>
                    <a:lnTo>
                      <a:pt x="108" y="57"/>
                    </a:lnTo>
                    <a:lnTo>
                      <a:pt x="125" y="64"/>
                    </a:lnTo>
                    <a:lnTo>
                      <a:pt x="127" y="82"/>
                    </a:lnTo>
                    <a:lnTo>
                      <a:pt x="33" y="44"/>
                    </a:lnTo>
                    <a:lnTo>
                      <a:pt x="36" y="78"/>
                    </a:lnTo>
                    <a:lnTo>
                      <a:pt x="0" y="7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0" name="Freeform 966"/>
              <p:cNvSpPr>
                <a:spLocks/>
              </p:cNvSpPr>
              <p:nvPr/>
            </p:nvSpPr>
            <p:spPr bwMode="auto">
              <a:xfrm>
                <a:off x="1132951" y="4704164"/>
                <a:ext cx="53531" cy="66911"/>
              </a:xfrm>
              <a:custGeom>
                <a:avLst/>
                <a:gdLst>
                  <a:gd name="T0" fmla="*/ 0 w 37"/>
                  <a:gd name="T1" fmla="*/ 2147483647 h 40"/>
                  <a:gd name="T2" fmla="*/ 2147483647 w 37"/>
                  <a:gd name="T3" fmla="*/ 2147483647 h 40"/>
                  <a:gd name="T4" fmla="*/ 2147483647 w 37"/>
                  <a:gd name="T5" fmla="*/ 2147483647 h 40"/>
                  <a:gd name="T6" fmla="*/ 2147483647 w 37"/>
                  <a:gd name="T7" fmla="*/ 0 h 40"/>
                  <a:gd name="T8" fmla="*/ 0 w 37"/>
                  <a:gd name="T9" fmla="*/ 2147483647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40"/>
                  <a:gd name="T17" fmla="*/ 37 w 37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40">
                    <a:moveTo>
                      <a:pt x="0" y="18"/>
                    </a:moveTo>
                    <a:lnTo>
                      <a:pt x="13" y="39"/>
                    </a:lnTo>
                    <a:lnTo>
                      <a:pt x="36" y="18"/>
                    </a:lnTo>
                    <a:lnTo>
                      <a:pt x="25" y="0"/>
                    </a:lnTo>
                    <a:lnTo>
                      <a:pt x="0" y="1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1" name="Freeform 969"/>
              <p:cNvSpPr>
                <a:spLocks/>
              </p:cNvSpPr>
              <p:nvPr/>
            </p:nvSpPr>
            <p:spPr bwMode="auto">
              <a:xfrm>
                <a:off x="1121480" y="2444455"/>
                <a:ext cx="84119" cy="103235"/>
              </a:xfrm>
              <a:custGeom>
                <a:avLst/>
                <a:gdLst>
                  <a:gd name="T0" fmla="*/ 2147483647 w 55"/>
                  <a:gd name="T1" fmla="*/ 2147483647 h 61"/>
                  <a:gd name="T2" fmla="*/ 2147483647 w 55"/>
                  <a:gd name="T3" fmla="*/ 2147483647 h 61"/>
                  <a:gd name="T4" fmla="*/ 2147483647 w 55"/>
                  <a:gd name="T5" fmla="*/ 2147483647 h 61"/>
                  <a:gd name="T6" fmla="*/ 2147483647 w 55"/>
                  <a:gd name="T7" fmla="*/ 2147483647 h 61"/>
                  <a:gd name="T8" fmla="*/ 2147483647 w 55"/>
                  <a:gd name="T9" fmla="*/ 2147483647 h 61"/>
                  <a:gd name="T10" fmla="*/ 2147483647 w 55"/>
                  <a:gd name="T11" fmla="*/ 2147483647 h 61"/>
                  <a:gd name="T12" fmla="*/ 2147483647 w 55"/>
                  <a:gd name="T13" fmla="*/ 2147483647 h 61"/>
                  <a:gd name="T14" fmla="*/ 2147483647 w 55"/>
                  <a:gd name="T15" fmla="*/ 2147483647 h 61"/>
                  <a:gd name="T16" fmla="*/ 2147483647 w 55"/>
                  <a:gd name="T17" fmla="*/ 2147483647 h 61"/>
                  <a:gd name="T18" fmla="*/ 2147483647 w 55"/>
                  <a:gd name="T19" fmla="*/ 2147483647 h 61"/>
                  <a:gd name="T20" fmla="*/ 2147483647 w 55"/>
                  <a:gd name="T21" fmla="*/ 2147483647 h 61"/>
                  <a:gd name="T22" fmla="*/ 2147483647 w 55"/>
                  <a:gd name="T23" fmla="*/ 0 h 61"/>
                  <a:gd name="T24" fmla="*/ 2147483647 w 55"/>
                  <a:gd name="T25" fmla="*/ 0 h 61"/>
                  <a:gd name="T26" fmla="*/ 0 w 55"/>
                  <a:gd name="T27" fmla="*/ 2147483647 h 61"/>
                  <a:gd name="T28" fmla="*/ 2147483647 w 55"/>
                  <a:gd name="T29" fmla="*/ 2147483647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5"/>
                  <a:gd name="T46" fmla="*/ 0 h 61"/>
                  <a:gd name="T47" fmla="*/ 55 w 55"/>
                  <a:gd name="T48" fmla="*/ 61 h 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5" h="61">
                    <a:moveTo>
                      <a:pt x="12" y="16"/>
                    </a:moveTo>
                    <a:lnTo>
                      <a:pt x="18" y="24"/>
                    </a:lnTo>
                    <a:lnTo>
                      <a:pt x="22" y="31"/>
                    </a:lnTo>
                    <a:lnTo>
                      <a:pt x="25" y="60"/>
                    </a:lnTo>
                    <a:lnTo>
                      <a:pt x="31" y="60"/>
                    </a:lnTo>
                    <a:lnTo>
                      <a:pt x="35" y="46"/>
                    </a:lnTo>
                    <a:lnTo>
                      <a:pt x="36" y="38"/>
                    </a:lnTo>
                    <a:lnTo>
                      <a:pt x="49" y="34"/>
                    </a:lnTo>
                    <a:lnTo>
                      <a:pt x="54" y="27"/>
                    </a:lnTo>
                    <a:lnTo>
                      <a:pt x="47" y="25"/>
                    </a:lnTo>
                    <a:lnTo>
                      <a:pt x="39" y="9"/>
                    </a:lnTo>
                    <a:lnTo>
                      <a:pt x="28" y="0"/>
                    </a:lnTo>
                    <a:lnTo>
                      <a:pt x="13" y="0"/>
                    </a:lnTo>
                    <a:lnTo>
                      <a:pt x="0" y="1"/>
                    </a:lnTo>
                    <a:lnTo>
                      <a:pt x="12" y="1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2" name="Freeform 970"/>
              <p:cNvSpPr>
                <a:spLocks/>
              </p:cNvSpPr>
              <p:nvPr/>
            </p:nvSpPr>
            <p:spPr bwMode="auto">
              <a:xfrm>
                <a:off x="1413980" y="2584011"/>
                <a:ext cx="181619" cy="93677"/>
              </a:xfrm>
              <a:custGeom>
                <a:avLst/>
                <a:gdLst>
                  <a:gd name="T0" fmla="*/ 0 w 122"/>
                  <a:gd name="T1" fmla="*/ 2147483647 h 55"/>
                  <a:gd name="T2" fmla="*/ 2147483647 w 122"/>
                  <a:gd name="T3" fmla="*/ 0 h 55"/>
                  <a:gd name="T4" fmla="*/ 2147483647 w 122"/>
                  <a:gd name="T5" fmla="*/ 2147483647 h 55"/>
                  <a:gd name="T6" fmla="*/ 2147483647 w 122"/>
                  <a:gd name="T7" fmla="*/ 2147483647 h 55"/>
                  <a:gd name="T8" fmla="*/ 2147483647 w 122"/>
                  <a:gd name="T9" fmla="*/ 2147483647 h 55"/>
                  <a:gd name="T10" fmla="*/ 2147483647 w 122"/>
                  <a:gd name="T11" fmla="*/ 2147483647 h 55"/>
                  <a:gd name="T12" fmla="*/ 2147483647 w 122"/>
                  <a:gd name="T13" fmla="*/ 2147483647 h 55"/>
                  <a:gd name="T14" fmla="*/ 2147483647 w 122"/>
                  <a:gd name="T15" fmla="*/ 2147483647 h 55"/>
                  <a:gd name="T16" fmla="*/ 2147483647 w 122"/>
                  <a:gd name="T17" fmla="*/ 2147483647 h 55"/>
                  <a:gd name="T18" fmla="*/ 2147483647 w 122"/>
                  <a:gd name="T19" fmla="*/ 2147483647 h 55"/>
                  <a:gd name="T20" fmla="*/ 2147483647 w 122"/>
                  <a:gd name="T21" fmla="*/ 2147483647 h 55"/>
                  <a:gd name="T22" fmla="*/ 2147483647 w 122"/>
                  <a:gd name="T23" fmla="*/ 2147483647 h 55"/>
                  <a:gd name="T24" fmla="*/ 2147483647 w 122"/>
                  <a:gd name="T25" fmla="*/ 2147483647 h 55"/>
                  <a:gd name="T26" fmla="*/ 2147483647 w 122"/>
                  <a:gd name="T27" fmla="*/ 2147483647 h 55"/>
                  <a:gd name="T28" fmla="*/ 2147483647 w 122"/>
                  <a:gd name="T29" fmla="*/ 2147483647 h 55"/>
                  <a:gd name="T30" fmla="*/ 2147483647 w 122"/>
                  <a:gd name="T31" fmla="*/ 2147483647 h 55"/>
                  <a:gd name="T32" fmla="*/ 2147483647 w 122"/>
                  <a:gd name="T33" fmla="*/ 2147483647 h 55"/>
                  <a:gd name="T34" fmla="*/ 2147483647 w 122"/>
                  <a:gd name="T35" fmla="*/ 2147483647 h 55"/>
                  <a:gd name="T36" fmla="*/ 2147483647 w 122"/>
                  <a:gd name="T37" fmla="*/ 2147483647 h 55"/>
                  <a:gd name="T38" fmla="*/ 2147483647 w 122"/>
                  <a:gd name="T39" fmla="*/ 2147483647 h 55"/>
                  <a:gd name="T40" fmla="*/ 2147483647 w 122"/>
                  <a:gd name="T41" fmla="*/ 2147483647 h 55"/>
                  <a:gd name="T42" fmla="*/ 0 w 122"/>
                  <a:gd name="T43" fmla="*/ 2147483647 h 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22"/>
                  <a:gd name="T67" fmla="*/ 0 h 55"/>
                  <a:gd name="T68" fmla="*/ 122 w 122"/>
                  <a:gd name="T69" fmla="*/ 55 h 5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22" h="55">
                    <a:moveTo>
                      <a:pt x="0" y="2"/>
                    </a:moveTo>
                    <a:lnTo>
                      <a:pt x="29" y="0"/>
                    </a:lnTo>
                    <a:lnTo>
                      <a:pt x="56" y="10"/>
                    </a:lnTo>
                    <a:lnTo>
                      <a:pt x="68" y="22"/>
                    </a:lnTo>
                    <a:lnTo>
                      <a:pt x="82" y="22"/>
                    </a:lnTo>
                    <a:lnTo>
                      <a:pt x="92" y="17"/>
                    </a:lnTo>
                    <a:lnTo>
                      <a:pt x="99" y="14"/>
                    </a:lnTo>
                    <a:lnTo>
                      <a:pt x="106" y="28"/>
                    </a:lnTo>
                    <a:lnTo>
                      <a:pt x="119" y="31"/>
                    </a:lnTo>
                    <a:lnTo>
                      <a:pt x="116" y="36"/>
                    </a:lnTo>
                    <a:lnTo>
                      <a:pt x="121" y="45"/>
                    </a:lnTo>
                    <a:lnTo>
                      <a:pt x="119" y="52"/>
                    </a:lnTo>
                    <a:lnTo>
                      <a:pt x="106" y="41"/>
                    </a:lnTo>
                    <a:lnTo>
                      <a:pt x="99" y="37"/>
                    </a:lnTo>
                    <a:lnTo>
                      <a:pt x="92" y="37"/>
                    </a:lnTo>
                    <a:lnTo>
                      <a:pt x="90" y="49"/>
                    </a:lnTo>
                    <a:lnTo>
                      <a:pt x="80" y="47"/>
                    </a:lnTo>
                    <a:lnTo>
                      <a:pt x="64" y="54"/>
                    </a:lnTo>
                    <a:lnTo>
                      <a:pt x="47" y="52"/>
                    </a:lnTo>
                    <a:lnTo>
                      <a:pt x="45" y="31"/>
                    </a:lnTo>
                    <a:lnTo>
                      <a:pt x="16" y="12"/>
                    </a:lnTo>
                    <a:lnTo>
                      <a:pt x="0" y="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3" name="Freeform 971"/>
              <p:cNvSpPr>
                <a:spLocks/>
              </p:cNvSpPr>
              <p:nvPr/>
            </p:nvSpPr>
            <p:spPr bwMode="auto">
              <a:xfrm>
                <a:off x="1549718" y="2635631"/>
                <a:ext cx="151029" cy="141471"/>
              </a:xfrm>
              <a:custGeom>
                <a:avLst/>
                <a:gdLst>
                  <a:gd name="T0" fmla="*/ 2147483647 w 101"/>
                  <a:gd name="T1" fmla="*/ 2147483647 h 82"/>
                  <a:gd name="T2" fmla="*/ 2147483647 w 101"/>
                  <a:gd name="T3" fmla="*/ 2147483647 h 82"/>
                  <a:gd name="T4" fmla="*/ 2147483647 w 101"/>
                  <a:gd name="T5" fmla="*/ 2147483647 h 82"/>
                  <a:gd name="T6" fmla="*/ 2147483647 w 101"/>
                  <a:gd name="T7" fmla="*/ 2147483647 h 82"/>
                  <a:gd name="T8" fmla="*/ 2147483647 w 101"/>
                  <a:gd name="T9" fmla="*/ 2147483647 h 82"/>
                  <a:gd name="T10" fmla="*/ 2147483647 w 101"/>
                  <a:gd name="T11" fmla="*/ 2147483647 h 82"/>
                  <a:gd name="T12" fmla="*/ 2147483647 w 101"/>
                  <a:gd name="T13" fmla="*/ 2147483647 h 82"/>
                  <a:gd name="T14" fmla="*/ 2147483647 w 101"/>
                  <a:gd name="T15" fmla="*/ 2147483647 h 82"/>
                  <a:gd name="T16" fmla="*/ 2147483647 w 101"/>
                  <a:gd name="T17" fmla="*/ 2147483647 h 82"/>
                  <a:gd name="T18" fmla="*/ 2147483647 w 101"/>
                  <a:gd name="T19" fmla="*/ 2147483647 h 82"/>
                  <a:gd name="T20" fmla="*/ 2147483647 w 101"/>
                  <a:gd name="T21" fmla="*/ 2147483647 h 82"/>
                  <a:gd name="T22" fmla="*/ 2147483647 w 101"/>
                  <a:gd name="T23" fmla="*/ 2147483647 h 82"/>
                  <a:gd name="T24" fmla="*/ 2147483647 w 101"/>
                  <a:gd name="T25" fmla="*/ 2147483647 h 82"/>
                  <a:gd name="T26" fmla="*/ 2147483647 w 101"/>
                  <a:gd name="T27" fmla="*/ 2147483647 h 82"/>
                  <a:gd name="T28" fmla="*/ 2147483647 w 101"/>
                  <a:gd name="T29" fmla="*/ 2147483647 h 82"/>
                  <a:gd name="T30" fmla="*/ 2147483647 w 101"/>
                  <a:gd name="T31" fmla="*/ 2147483647 h 82"/>
                  <a:gd name="T32" fmla="*/ 2147483647 w 101"/>
                  <a:gd name="T33" fmla="*/ 2147483647 h 82"/>
                  <a:gd name="T34" fmla="*/ 2147483647 w 101"/>
                  <a:gd name="T35" fmla="*/ 2147483647 h 82"/>
                  <a:gd name="T36" fmla="*/ 2147483647 w 101"/>
                  <a:gd name="T37" fmla="*/ 2147483647 h 82"/>
                  <a:gd name="T38" fmla="*/ 2147483647 w 101"/>
                  <a:gd name="T39" fmla="*/ 2147483647 h 82"/>
                  <a:gd name="T40" fmla="*/ 2147483647 w 101"/>
                  <a:gd name="T41" fmla="*/ 2147483647 h 82"/>
                  <a:gd name="T42" fmla="*/ 2147483647 w 101"/>
                  <a:gd name="T43" fmla="*/ 2147483647 h 82"/>
                  <a:gd name="T44" fmla="*/ 2147483647 w 101"/>
                  <a:gd name="T45" fmla="*/ 2147483647 h 82"/>
                  <a:gd name="T46" fmla="*/ 2147483647 w 101"/>
                  <a:gd name="T47" fmla="*/ 2147483647 h 82"/>
                  <a:gd name="T48" fmla="*/ 2147483647 w 101"/>
                  <a:gd name="T49" fmla="*/ 2147483647 h 82"/>
                  <a:gd name="T50" fmla="*/ 2147483647 w 101"/>
                  <a:gd name="T51" fmla="*/ 2147483647 h 82"/>
                  <a:gd name="T52" fmla="*/ 0 w 101"/>
                  <a:gd name="T53" fmla="*/ 2147483647 h 82"/>
                  <a:gd name="T54" fmla="*/ 2147483647 w 101"/>
                  <a:gd name="T55" fmla="*/ 2147483647 h 82"/>
                  <a:gd name="T56" fmla="*/ 2147483647 w 101"/>
                  <a:gd name="T57" fmla="*/ 2147483647 h 82"/>
                  <a:gd name="T58" fmla="*/ 2147483647 w 101"/>
                  <a:gd name="T59" fmla="*/ 2147483647 h 82"/>
                  <a:gd name="T60" fmla="*/ 2147483647 w 101"/>
                  <a:gd name="T61" fmla="*/ 2147483647 h 82"/>
                  <a:gd name="T62" fmla="*/ 2147483647 w 101"/>
                  <a:gd name="T63" fmla="*/ 2147483647 h 82"/>
                  <a:gd name="T64" fmla="*/ 2147483647 w 101"/>
                  <a:gd name="T65" fmla="*/ 2147483647 h 82"/>
                  <a:gd name="T66" fmla="*/ 2147483647 w 101"/>
                  <a:gd name="T67" fmla="*/ 2147483647 h 82"/>
                  <a:gd name="T68" fmla="*/ 2147483647 w 101"/>
                  <a:gd name="T69" fmla="*/ 0 h 82"/>
                  <a:gd name="T70" fmla="*/ 2147483647 w 101"/>
                  <a:gd name="T71" fmla="*/ 2147483647 h 8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01"/>
                  <a:gd name="T109" fmla="*/ 0 h 82"/>
                  <a:gd name="T110" fmla="*/ 101 w 101"/>
                  <a:gd name="T111" fmla="*/ 82 h 8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01" h="82">
                    <a:moveTo>
                      <a:pt x="36" y="2"/>
                    </a:moveTo>
                    <a:lnTo>
                      <a:pt x="41" y="2"/>
                    </a:lnTo>
                    <a:lnTo>
                      <a:pt x="56" y="6"/>
                    </a:lnTo>
                    <a:lnTo>
                      <a:pt x="71" y="17"/>
                    </a:lnTo>
                    <a:lnTo>
                      <a:pt x="81" y="29"/>
                    </a:lnTo>
                    <a:lnTo>
                      <a:pt x="100" y="45"/>
                    </a:lnTo>
                    <a:lnTo>
                      <a:pt x="89" y="48"/>
                    </a:lnTo>
                    <a:lnTo>
                      <a:pt x="82" y="58"/>
                    </a:lnTo>
                    <a:lnTo>
                      <a:pt x="81" y="63"/>
                    </a:lnTo>
                    <a:lnTo>
                      <a:pt x="77" y="81"/>
                    </a:lnTo>
                    <a:lnTo>
                      <a:pt x="63" y="75"/>
                    </a:lnTo>
                    <a:lnTo>
                      <a:pt x="60" y="60"/>
                    </a:lnTo>
                    <a:lnTo>
                      <a:pt x="47" y="66"/>
                    </a:lnTo>
                    <a:lnTo>
                      <a:pt x="32" y="75"/>
                    </a:lnTo>
                    <a:lnTo>
                      <a:pt x="24" y="72"/>
                    </a:lnTo>
                    <a:lnTo>
                      <a:pt x="17" y="66"/>
                    </a:lnTo>
                    <a:lnTo>
                      <a:pt x="12" y="58"/>
                    </a:lnTo>
                    <a:lnTo>
                      <a:pt x="18" y="51"/>
                    </a:lnTo>
                    <a:lnTo>
                      <a:pt x="22" y="56"/>
                    </a:lnTo>
                    <a:lnTo>
                      <a:pt x="40" y="64"/>
                    </a:lnTo>
                    <a:lnTo>
                      <a:pt x="43" y="58"/>
                    </a:lnTo>
                    <a:lnTo>
                      <a:pt x="27" y="44"/>
                    </a:lnTo>
                    <a:lnTo>
                      <a:pt x="21" y="33"/>
                    </a:lnTo>
                    <a:lnTo>
                      <a:pt x="16" y="29"/>
                    </a:lnTo>
                    <a:lnTo>
                      <a:pt x="16" y="24"/>
                    </a:lnTo>
                    <a:lnTo>
                      <a:pt x="9" y="21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4" y="6"/>
                    </a:lnTo>
                    <a:lnTo>
                      <a:pt x="10" y="6"/>
                    </a:lnTo>
                    <a:lnTo>
                      <a:pt x="16" y="10"/>
                    </a:lnTo>
                    <a:lnTo>
                      <a:pt x="29" y="21"/>
                    </a:lnTo>
                    <a:lnTo>
                      <a:pt x="31" y="14"/>
                    </a:lnTo>
                    <a:lnTo>
                      <a:pt x="27" y="5"/>
                    </a:lnTo>
                    <a:lnTo>
                      <a:pt x="29" y="0"/>
                    </a:lnTo>
                    <a:lnTo>
                      <a:pt x="36" y="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4" name="Freeform 972"/>
              <p:cNvSpPr>
                <a:spLocks/>
              </p:cNvSpPr>
              <p:nvPr/>
            </p:nvSpPr>
            <p:spPr bwMode="auto">
              <a:xfrm>
                <a:off x="1517217" y="2664306"/>
                <a:ext cx="99413" cy="84117"/>
              </a:xfrm>
              <a:custGeom>
                <a:avLst/>
                <a:gdLst>
                  <a:gd name="T0" fmla="*/ 0 w 66"/>
                  <a:gd name="T1" fmla="*/ 2147483647 h 49"/>
                  <a:gd name="T2" fmla="*/ 2147483647 w 66"/>
                  <a:gd name="T3" fmla="*/ 2147483647 h 49"/>
                  <a:gd name="T4" fmla="*/ 2147483647 w 66"/>
                  <a:gd name="T5" fmla="*/ 2147483647 h 49"/>
                  <a:gd name="T6" fmla="*/ 2147483647 w 66"/>
                  <a:gd name="T7" fmla="*/ 2147483647 h 49"/>
                  <a:gd name="T8" fmla="*/ 2147483647 w 66"/>
                  <a:gd name="T9" fmla="*/ 2147483647 h 49"/>
                  <a:gd name="T10" fmla="*/ 2147483647 w 66"/>
                  <a:gd name="T11" fmla="*/ 2147483647 h 49"/>
                  <a:gd name="T12" fmla="*/ 2147483647 w 66"/>
                  <a:gd name="T13" fmla="*/ 2147483647 h 49"/>
                  <a:gd name="T14" fmla="*/ 2147483647 w 66"/>
                  <a:gd name="T15" fmla="*/ 2147483647 h 49"/>
                  <a:gd name="T16" fmla="*/ 2147483647 w 66"/>
                  <a:gd name="T17" fmla="*/ 2147483647 h 49"/>
                  <a:gd name="T18" fmla="*/ 2147483647 w 66"/>
                  <a:gd name="T19" fmla="*/ 2147483647 h 49"/>
                  <a:gd name="T20" fmla="*/ 2147483647 w 66"/>
                  <a:gd name="T21" fmla="*/ 2147483647 h 49"/>
                  <a:gd name="T22" fmla="*/ 2147483647 w 66"/>
                  <a:gd name="T23" fmla="*/ 2147483647 h 49"/>
                  <a:gd name="T24" fmla="*/ 2147483647 w 66"/>
                  <a:gd name="T25" fmla="*/ 2147483647 h 49"/>
                  <a:gd name="T26" fmla="*/ 2147483647 w 66"/>
                  <a:gd name="T27" fmla="*/ 2147483647 h 49"/>
                  <a:gd name="T28" fmla="*/ 2147483647 w 66"/>
                  <a:gd name="T29" fmla="*/ 2147483647 h 49"/>
                  <a:gd name="T30" fmla="*/ 2147483647 w 66"/>
                  <a:gd name="T31" fmla="*/ 0 h 49"/>
                  <a:gd name="T32" fmla="*/ 2147483647 w 66"/>
                  <a:gd name="T33" fmla="*/ 2147483647 h 49"/>
                  <a:gd name="T34" fmla="*/ 0 w 66"/>
                  <a:gd name="T35" fmla="*/ 2147483647 h 4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66"/>
                  <a:gd name="T55" fmla="*/ 0 h 49"/>
                  <a:gd name="T56" fmla="*/ 66 w 66"/>
                  <a:gd name="T57" fmla="*/ 49 h 49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66" h="49">
                    <a:moveTo>
                      <a:pt x="0" y="6"/>
                    </a:moveTo>
                    <a:lnTo>
                      <a:pt x="8" y="14"/>
                    </a:lnTo>
                    <a:lnTo>
                      <a:pt x="17" y="26"/>
                    </a:lnTo>
                    <a:lnTo>
                      <a:pt x="32" y="42"/>
                    </a:lnTo>
                    <a:lnTo>
                      <a:pt x="41" y="33"/>
                    </a:lnTo>
                    <a:lnTo>
                      <a:pt x="43" y="41"/>
                    </a:lnTo>
                    <a:lnTo>
                      <a:pt x="50" y="42"/>
                    </a:lnTo>
                    <a:lnTo>
                      <a:pt x="60" y="48"/>
                    </a:lnTo>
                    <a:lnTo>
                      <a:pt x="65" y="41"/>
                    </a:lnTo>
                    <a:lnTo>
                      <a:pt x="48" y="28"/>
                    </a:lnTo>
                    <a:lnTo>
                      <a:pt x="44" y="18"/>
                    </a:lnTo>
                    <a:lnTo>
                      <a:pt x="37" y="13"/>
                    </a:lnTo>
                    <a:lnTo>
                      <a:pt x="37" y="8"/>
                    </a:lnTo>
                    <a:lnTo>
                      <a:pt x="31" y="5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1"/>
                    </a:lnTo>
                    <a:lnTo>
                      <a:pt x="0" y="6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5" name="Freeform 975"/>
              <p:cNvSpPr>
                <a:spLocks/>
              </p:cNvSpPr>
              <p:nvPr/>
            </p:nvSpPr>
            <p:spPr bwMode="auto">
              <a:xfrm>
                <a:off x="1758100" y="2612690"/>
                <a:ext cx="342207" cy="267647"/>
              </a:xfrm>
              <a:custGeom>
                <a:avLst/>
                <a:gdLst>
                  <a:gd name="T0" fmla="*/ 0 w 229"/>
                  <a:gd name="T1" fmla="*/ 2147483647 h 158"/>
                  <a:gd name="T2" fmla="*/ 2147483647 w 229"/>
                  <a:gd name="T3" fmla="*/ 2147483647 h 158"/>
                  <a:gd name="T4" fmla="*/ 2147483647 w 229"/>
                  <a:gd name="T5" fmla="*/ 2147483647 h 158"/>
                  <a:gd name="T6" fmla="*/ 2147483647 w 229"/>
                  <a:gd name="T7" fmla="*/ 2147483647 h 158"/>
                  <a:gd name="T8" fmla="*/ 2147483647 w 229"/>
                  <a:gd name="T9" fmla="*/ 2147483647 h 158"/>
                  <a:gd name="T10" fmla="*/ 2147483647 w 229"/>
                  <a:gd name="T11" fmla="*/ 2147483647 h 158"/>
                  <a:gd name="T12" fmla="*/ 2147483647 w 229"/>
                  <a:gd name="T13" fmla="*/ 2147483647 h 158"/>
                  <a:gd name="T14" fmla="*/ 2147483647 w 229"/>
                  <a:gd name="T15" fmla="*/ 2147483647 h 158"/>
                  <a:gd name="T16" fmla="*/ 2147483647 w 229"/>
                  <a:gd name="T17" fmla="*/ 2147483647 h 158"/>
                  <a:gd name="T18" fmla="*/ 2147483647 w 229"/>
                  <a:gd name="T19" fmla="*/ 2147483647 h 158"/>
                  <a:gd name="T20" fmla="*/ 2147483647 w 229"/>
                  <a:gd name="T21" fmla="*/ 2147483647 h 158"/>
                  <a:gd name="T22" fmla="*/ 2147483647 w 229"/>
                  <a:gd name="T23" fmla="*/ 2147483647 h 158"/>
                  <a:gd name="T24" fmla="*/ 2147483647 w 229"/>
                  <a:gd name="T25" fmla="*/ 2147483647 h 158"/>
                  <a:gd name="T26" fmla="*/ 2147483647 w 229"/>
                  <a:gd name="T27" fmla="*/ 2147483647 h 158"/>
                  <a:gd name="T28" fmla="*/ 2147483647 w 229"/>
                  <a:gd name="T29" fmla="*/ 2147483647 h 158"/>
                  <a:gd name="T30" fmla="*/ 2147483647 w 229"/>
                  <a:gd name="T31" fmla="*/ 2147483647 h 158"/>
                  <a:gd name="T32" fmla="*/ 2147483647 w 229"/>
                  <a:gd name="T33" fmla="*/ 2147483647 h 158"/>
                  <a:gd name="T34" fmla="*/ 2147483647 w 229"/>
                  <a:gd name="T35" fmla="*/ 2147483647 h 158"/>
                  <a:gd name="T36" fmla="*/ 2147483647 w 229"/>
                  <a:gd name="T37" fmla="*/ 2147483647 h 158"/>
                  <a:gd name="T38" fmla="*/ 2147483647 w 229"/>
                  <a:gd name="T39" fmla="*/ 2147483647 h 158"/>
                  <a:gd name="T40" fmla="*/ 2147483647 w 229"/>
                  <a:gd name="T41" fmla="*/ 2147483647 h 158"/>
                  <a:gd name="T42" fmla="*/ 2147483647 w 229"/>
                  <a:gd name="T43" fmla="*/ 2147483647 h 158"/>
                  <a:gd name="T44" fmla="*/ 2147483647 w 229"/>
                  <a:gd name="T45" fmla="*/ 2147483647 h 158"/>
                  <a:gd name="T46" fmla="*/ 2147483647 w 229"/>
                  <a:gd name="T47" fmla="*/ 2147483647 h 158"/>
                  <a:gd name="T48" fmla="*/ 2147483647 w 229"/>
                  <a:gd name="T49" fmla="*/ 2147483647 h 158"/>
                  <a:gd name="T50" fmla="*/ 2147483647 w 229"/>
                  <a:gd name="T51" fmla="*/ 2147483647 h 158"/>
                  <a:gd name="T52" fmla="*/ 2147483647 w 229"/>
                  <a:gd name="T53" fmla="*/ 2147483647 h 158"/>
                  <a:gd name="T54" fmla="*/ 2147483647 w 229"/>
                  <a:gd name="T55" fmla="*/ 2147483647 h 158"/>
                  <a:gd name="T56" fmla="*/ 2147483647 w 229"/>
                  <a:gd name="T57" fmla="*/ 2147483647 h 158"/>
                  <a:gd name="T58" fmla="*/ 2147483647 w 229"/>
                  <a:gd name="T59" fmla="*/ 2147483647 h 158"/>
                  <a:gd name="T60" fmla="*/ 2147483647 w 229"/>
                  <a:gd name="T61" fmla="*/ 2147483647 h 158"/>
                  <a:gd name="T62" fmla="*/ 2147483647 w 229"/>
                  <a:gd name="T63" fmla="*/ 2147483647 h 158"/>
                  <a:gd name="T64" fmla="*/ 2147483647 w 229"/>
                  <a:gd name="T65" fmla="*/ 2147483647 h 158"/>
                  <a:gd name="T66" fmla="*/ 2147483647 w 229"/>
                  <a:gd name="T67" fmla="*/ 2147483647 h 158"/>
                  <a:gd name="T68" fmla="*/ 2147483647 w 229"/>
                  <a:gd name="T69" fmla="*/ 2147483647 h 158"/>
                  <a:gd name="T70" fmla="*/ 2147483647 w 229"/>
                  <a:gd name="T71" fmla="*/ 2147483647 h 158"/>
                  <a:gd name="T72" fmla="*/ 2147483647 w 229"/>
                  <a:gd name="T73" fmla="*/ 2147483647 h 158"/>
                  <a:gd name="T74" fmla="*/ 2147483647 w 229"/>
                  <a:gd name="T75" fmla="*/ 2147483647 h 158"/>
                  <a:gd name="T76" fmla="*/ 2147483647 w 229"/>
                  <a:gd name="T77" fmla="*/ 2147483647 h 158"/>
                  <a:gd name="T78" fmla="*/ 2147483647 w 229"/>
                  <a:gd name="T79" fmla="*/ 0 h 158"/>
                  <a:gd name="T80" fmla="*/ 2147483647 w 229"/>
                  <a:gd name="T81" fmla="*/ 2147483647 h 158"/>
                  <a:gd name="T82" fmla="*/ 2147483647 w 229"/>
                  <a:gd name="T83" fmla="*/ 2147483647 h 158"/>
                  <a:gd name="T84" fmla="*/ 2147483647 w 229"/>
                  <a:gd name="T85" fmla="*/ 2147483647 h 158"/>
                  <a:gd name="T86" fmla="*/ 2147483647 w 229"/>
                  <a:gd name="T87" fmla="*/ 2147483647 h 158"/>
                  <a:gd name="T88" fmla="*/ 2147483647 w 229"/>
                  <a:gd name="T89" fmla="*/ 2147483647 h 158"/>
                  <a:gd name="T90" fmla="*/ 2147483647 w 229"/>
                  <a:gd name="T91" fmla="*/ 2147483647 h 158"/>
                  <a:gd name="T92" fmla="*/ 2147483647 w 229"/>
                  <a:gd name="T93" fmla="*/ 2147483647 h 158"/>
                  <a:gd name="T94" fmla="*/ 2147483647 w 229"/>
                  <a:gd name="T95" fmla="*/ 2147483647 h 158"/>
                  <a:gd name="T96" fmla="*/ 2147483647 w 229"/>
                  <a:gd name="T97" fmla="*/ 2147483647 h 158"/>
                  <a:gd name="T98" fmla="*/ 2147483647 w 229"/>
                  <a:gd name="T99" fmla="*/ 2147483647 h 158"/>
                  <a:gd name="T100" fmla="*/ 0 w 229"/>
                  <a:gd name="T101" fmla="*/ 2147483647 h 15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29"/>
                  <a:gd name="T154" fmla="*/ 0 h 158"/>
                  <a:gd name="T155" fmla="*/ 229 w 229"/>
                  <a:gd name="T156" fmla="*/ 158 h 15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29" h="158">
                    <a:moveTo>
                      <a:pt x="0" y="22"/>
                    </a:moveTo>
                    <a:lnTo>
                      <a:pt x="1" y="42"/>
                    </a:lnTo>
                    <a:lnTo>
                      <a:pt x="14" y="30"/>
                    </a:lnTo>
                    <a:lnTo>
                      <a:pt x="31" y="45"/>
                    </a:lnTo>
                    <a:lnTo>
                      <a:pt x="24" y="56"/>
                    </a:lnTo>
                    <a:lnTo>
                      <a:pt x="2" y="46"/>
                    </a:lnTo>
                    <a:lnTo>
                      <a:pt x="1" y="60"/>
                    </a:lnTo>
                    <a:lnTo>
                      <a:pt x="2" y="68"/>
                    </a:lnTo>
                    <a:lnTo>
                      <a:pt x="14" y="71"/>
                    </a:lnTo>
                    <a:lnTo>
                      <a:pt x="9" y="79"/>
                    </a:lnTo>
                    <a:lnTo>
                      <a:pt x="18" y="85"/>
                    </a:lnTo>
                    <a:lnTo>
                      <a:pt x="18" y="114"/>
                    </a:lnTo>
                    <a:lnTo>
                      <a:pt x="49" y="106"/>
                    </a:lnTo>
                    <a:lnTo>
                      <a:pt x="67" y="97"/>
                    </a:lnTo>
                    <a:lnTo>
                      <a:pt x="107" y="116"/>
                    </a:lnTo>
                    <a:lnTo>
                      <a:pt x="133" y="127"/>
                    </a:lnTo>
                    <a:lnTo>
                      <a:pt x="137" y="132"/>
                    </a:lnTo>
                    <a:lnTo>
                      <a:pt x="140" y="146"/>
                    </a:lnTo>
                    <a:lnTo>
                      <a:pt x="164" y="157"/>
                    </a:lnTo>
                    <a:lnTo>
                      <a:pt x="199" y="119"/>
                    </a:lnTo>
                    <a:lnTo>
                      <a:pt x="222" y="119"/>
                    </a:lnTo>
                    <a:lnTo>
                      <a:pt x="225" y="103"/>
                    </a:lnTo>
                    <a:lnTo>
                      <a:pt x="228" y="96"/>
                    </a:lnTo>
                    <a:lnTo>
                      <a:pt x="221" y="87"/>
                    </a:lnTo>
                    <a:lnTo>
                      <a:pt x="203" y="80"/>
                    </a:lnTo>
                    <a:lnTo>
                      <a:pt x="202" y="72"/>
                    </a:lnTo>
                    <a:lnTo>
                      <a:pt x="178" y="67"/>
                    </a:lnTo>
                    <a:lnTo>
                      <a:pt x="164" y="52"/>
                    </a:lnTo>
                    <a:lnTo>
                      <a:pt x="159" y="44"/>
                    </a:lnTo>
                    <a:lnTo>
                      <a:pt x="147" y="36"/>
                    </a:lnTo>
                    <a:lnTo>
                      <a:pt x="140" y="40"/>
                    </a:lnTo>
                    <a:lnTo>
                      <a:pt x="134" y="44"/>
                    </a:lnTo>
                    <a:lnTo>
                      <a:pt x="128" y="42"/>
                    </a:lnTo>
                    <a:lnTo>
                      <a:pt x="121" y="30"/>
                    </a:lnTo>
                    <a:lnTo>
                      <a:pt x="120" y="22"/>
                    </a:lnTo>
                    <a:lnTo>
                      <a:pt x="111" y="20"/>
                    </a:lnTo>
                    <a:lnTo>
                      <a:pt x="110" y="12"/>
                    </a:lnTo>
                    <a:lnTo>
                      <a:pt x="99" y="5"/>
                    </a:lnTo>
                    <a:lnTo>
                      <a:pt x="93" y="5"/>
                    </a:lnTo>
                    <a:lnTo>
                      <a:pt x="87" y="0"/>
                    </a:lnTo>
                    <a:lnTo>
                      <a:pt x="79" y="2"/>
                    </a:lnTo>
                    <a:lnTo>
                      <a:pt x="82" y="12"/>
                    </a:lnTo>
                    <a:lnTo>
                      <a:pt x="78" y="10"/>
                    </a:lnTo>
                    <a:lnTo>
                      <a:pt x="72" y="9"/>
                    </a:lnTo>
                    <a:lnTo>
                      <a:pt x="67" y="22"/>
                    </a:lnTo>
                    <a:lnTo>
                      <a:pt x="59" y="24"/>
                    </a:lnTo>
                    <a:lnTo>
                      <a:pt x="49" y="21"/>
                    </a:lnTo>
                    <a:lnTo>
                      <a:pt x="43" y="28"/>
                    </a:lnTo>
                    <a:lnTo>
                      <a:pt x="36" y="22"/>
                    </a:lnTo>
                    <a:lnTo>
                      <a:pt x="25" y="16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6" name="Freeform 977"/>
              <p:cNvSpPr>
                <a:spLocks/>
              </p:cNvSpPr>
              <p:nvPr/>
            </p:nvSpPr>
            <p:spPr bwMode="auto">
              <a:xfrm>
                <a:off x="2115601" y="2687248"/>
                <a:ext cx="179706" cy="147206"/>
              </a:xfrm>
              <a:custGeom>
                <a:avLst/>
                <a:gdLst>
                  <a:gd name="T0" fmla="*/ 0 w 121"/>
                  <a:gd name="T1" fmla="*/ 2147483647 h 85"/>
                  <a:gd name="T2" fmla="*/ 2147483647 w 121"/>
                  <a:gd name="T3" fmla="*/ 2147483647 h 85"/>
                  <a:gd name="T4" fmla="*/ 2147483647 w 121"/>
                  <a:gd name="T5" fmla="*/ 2147483647 h 85"/>
                  <a:gd name="T6" fmla="*/ 2147483647 w 121"/>
                  <a:gd name="T7" fmla="*/ 2147483647 h 85"/>
                  <a:gd name="T8" fmla="*/ 2147483647 w 121"/>
                  <a:gd name="T9" fmla="*/ 2147483647 h 85"/>
                  <a:gd name="T10" fmla="*/ 2147483647 w 121"/>
                  <a:gd name="T11" fmla="*/ 2147483647 h 85"/>
                  <a:gd name="T12" fmla="*/ 2147483647 w 121"/>
                  <a:gd name="T13" fmla="*/ 2147483647 h 85"/>
                  <a:gd name="T14" fmla="*/ 2147483647 w 121"/>
                  <a:gd name="T15" fmla="*/ 2147483647 h 85"/>
                  <a:gd name="T16" fmla="*/ 2147483647 w 121"/>
                  <a:gd name="T17" fmla="*/ 2147483647 h 85"/>
                  <a:gd name="T18" fmla="*/ 2147483647 w 121"/>
                  <a:gd name="T19" fmla="*/ 2147483647 h 85"/>
                  <a:gd name="T20" fmla="*/ 2147483647 w 121"/>
                  <a:gd name="T21" fmla="*/ 2147483647 h 85"/>
                  <a:gd name="T22" fmla="*/ 2147483647 w 121"/>
                  <a:gd name="T23" fmla="*/ 2147483647 h 85"/>
                  <a:gd name="T24" fmla="*/ 2147483647 w 121"/>
                  <a:gd name="T25" fmla="*/ 2147483647 h 85"/>
                  <a:gd name="T26" fmla="*/ 2147483647 w 121"/>
                  <a:gd name="T27" fmla="*/ 2147483647 h 85"/>
                  <a:gd name="T28" fmla="*/ 2147483647 w 121"/>
                  <a:gd name="T29" fmla="*/ 2147483647 h 85"/>
                  <a:gd name="T30" fmla="*/ 2147483647 w 121"/>
                  <a:gd name="T31" fmla="*/ 2147483647 h 85"/>
                  <a:gd name="T32" fmla="*/ 2147483647 w 121"/>
                  <a:gd name="T33" fmla="*/ 2147483647 h 85"/>
                  <a:gd name="T34" fmla="*/ 2147483647 w 121"/>
                  <a:gd name="T35" fmla="*/ 2147483647 h 85"/>
                  <a:gd name="T36" fmla="*/ 2147483647 w 121"/>
                  <a:gd name="T37" fmla="*/ 2147483647 h 85"/>
                  <a:gd name="T38" fmla="*/ 2147483647 w 121"/>
                  <a:gd name="T39" fmla="*/ 2147483647 h 85"/>
                  <a:gd name="T40" fmla="*/ 2147483647 w 121"/>
                  <a:gd name="T41" fmla="*/ 2147483647 h 85"/>
                  <a:gd name="T42" fmla="*/ 2147483647 w 121"/>
                  <a:gd name="T43" fmla="*/ 2147483647 h 85"/>
                  <a:gd name="T44" fmla="*/ 2147483647 w 121"/>
                  <a:gd name="T45" fmla="*/ 2147483647 h 85"/>
                  <a:gd name="T46" fmla="*/ 2147483647 w 121"/>
                  <a:gd name="T47" fmla="*/ 2147483647 h 85"/>
                  <a:gd name="T48" fmla="*/ 2147483647 w 121"/>
                  <a:gd name="T49" fmla="*/ 0 h 85"/>
                  <a:gd name="T50" fmla="*/ 2147483647 w 121"/>
                  <a:gd name="T51" fmla="*/ 2147483647 h 85"/>
                  <a:gd name="T52" fmla="*/ 2147483647 w 121"/>
                  <a:gd name="T53" fmla="*/ 2147483647 h 85"/>
                  <a:gd name="T54" fmla="*/ 2147483647 w 121"/>
                  <a:gd name="T55" fmla="*/ 2147483647 h 85"/>
                  <a:gd name="T56" fmla="*/ 2147483647 w 121"/>
                  <a:gd name="T57" fmla="*/ 2147483647 h 85"/>
                  <a:gd name="T58" fmla="*/ 2147483647 w 121"/>
                  <a:gd name="T59" fmla="*/ 2147483647 h 85"/>
                  <a:gd name="T60" fmla="*/ 2147483647 w 121"/>
                  <a:gd name="T61" fmla="*/ 2147483647 h 85"/>
                  <a:gd name="T62" fmla="*/ 2147483647 w 121"/>
                  <a:gd name="T63" fmla="*/ 2147483647 h 85"/>
                  <a:gd name="T64" fmla="*/ 2147483647 w 121"/>
                  <a:gd name="T65" fmla="*/ 2147483647 h 85"/>
                  <a:gd name="T66" fmla="*/ 2147483647 w 121"/>
                  <a:gd name="T67" fmla="*/ 2147483647 h 85"/>
                  <a:gd name="T68" fmla="*/ 2147483647 w 121"/>
                  <a:gd name="T69" fmla="*/ 2147483647 h 85"/>
                  <a:gd name="T70" fmla="*/ 2147483647 w 121"/>
                  <a:gd name="T71" fmla="*/ 2147483647 h 85"/>
                  <a:gd name="T72" fmla="*/ 0 w 121"/>
                  <a:gd name="T73" fmla="*/ 2147483647 h 8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21"/>
                  <a:gd name="T112" fmla="*/ 0 h 85"/>
                  <a:gd name="T113" fmla="*/ 121 w 121"/>
                  <a:gd name="T114" fmla="*/ 85 h 8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21" h="85">
                    <a:moveTo>
                      <a:pt x="0" y="71"/>
                    </a:moveTo>
                    <a:lnTo>
                      <a:pt x="1" y="74"/>
                    </a:lnTo>
                    <a:lnTo>
                      <a:pt x="9" y="75"/>
                    </a:lnTo>
                    <a:lnTo>
                      <a:pt x="31" y="77"/>
                    </a:lnTo>
                    <a:lnTo>
                      <a:pt x="56" y="51"/>
                    </a:lnTo>
                    <a:lnTo>
                      <a:pt x="62" y="67"/>
                    </a:lnTo>
                    <a:lnTo>
                      <a:pt x="70" y="84"/>
                    </a:lnTo>
                    <a:lnTo>
                      <a:pt x="84" y="77"/>
                    </a:lnTo>
                    <a:lnTo>
                      <a:pt x="102" y="71"/>
                    </a:lnTo>
                    <a:lnTo>
                      <a:pt x="118" y="75"/>
                    </a:lnTo>
                    <a:lnTo>
                      <a:pt x="120" y="51"/>
                    </a:lnTo>
                    <a:lnTo>
                      <a:pt x="107" y="47"/>
                    </a:lnTo>
                    <a:lnTo>
                      <a:pt x="101" y="47"/>
                    </a:lnTo>
                    <a:lnTo>
                      <a:pt x="106" y="32"/>
                    </a:lnTo>
                    <a:lnTo>
                      <a:pt x="91" y="28"/>
                    </a:lnTo>
                    <a:lnTo>
                      <a:pt x="79" y="27"/>
                    </a:lnTo>
                    <a:lnTo>
                      <a:pt x="63" y="27"/>
                    </a:lnTo>
                    <a:lnTo>
                      <a:pt x="49" y="27"/>
                    </a:lnTo>
                    <a:lnTo>
                      <a:pt x="33" y="27"/>
                    </a:lnTo>
                    <a:lnTo>
                      <a:pt x="20" y="24"/>
                    </a:lnTo>
                    <a:lnTo>
                      <a:pt x="17" y="23"/>
                    </a:lnTo>
                    <a:lnTo>
                      <a:pt x="20" y="16"/>
                    </a:lnTo>
                    <a:lnTo>
                      <a:pt x="26" y="12"/>
                    </a:lnTo>
                    <a:lnTo>
                      <a:pt x="48" y="8"/>
                    </a:lnTo>
                    <a:lnTo>
                      <a:pt x="47" y="0"/>
                    </a:lnTo>
                    <a:lnTo>
                      <a:pt x="29" y="2"/>
                    </a:lnTo>
                    <a:lnTo>
                      <a:pt x="16" y="2"/>
                    </a:lnTo>
                    <a:lnTo>
                      <a:pt x="6" y="10"/>
                    </a:lnTo>
                    <a:lnTo>
                      <a:pt x="2" y="27"/>
                    </a:lnTo>
                    <a:lnTo>
                      <a:pt x="4" y="31"/>
                    </a:lnTo>
                    <a:lnTo>
                      <a:pt x="2" y="32"/>
                    </a:lnTo>
                    <a:lnTo>
                      <a:pt x="13" y="36"/>
                    </a:lnTo>
                    <a:lnTo>
                      <a:pt x="18" y="46"/>
                    </a:lnTo>
                    <a:lnTo>
                      <a:pt x="14" y="56"/>
                    </a:lnTo>
                    <a:lnTo>
                      <a:pt x="12" y="58"/>
                    </a:lnTo>
                    <a:lnTo>
                      <a:pt x="8" y="62"/>
                    </a:lnTo>
                    <a:lnTo>
                      <a:pt x="0" y="7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6" name="그룹 615"/>
            <p:cNvGrpSpPr/>
            <p:nvPr/>
          </p:nvGrpSpPr>
          <p:grpSpPr>
            <a:xfrm>
              <a:off x="872032" y="1142583"/>
              <a:ext cx="2075631" cy="1142638"/>
              <a:chOff x="280305" y="999157"/>
              <a:chExt cx="2479561" cy="1365003"/>
            </a:xfrm>
            <a:grpFill/>
          </p:grpSpPr>
          <p:sp>
            <p:nvSpPr>
              <p:cNvPr id="617" name="Freeform 790"/>
              <p:cNvSpPr>
                <a:spLocks/>
              </p:cNvSpPr>
              <p:nvPr/>
            </p:nvSpPr>
            <p:spPr bwMode="auto">
              <a:xfrm>
                <a:off x="714275" y="2180629"/>
                <a:ext cx="36324" cy="38235"/>
              </a:xfrm>
              <a:custGeom>
                <a:avLst/>
                <a:gdLst>
                  <a:gd name="T0" fmla="*/ 0 w 23"/>
                  <a:gd name="T1" fmla="*/ 2147483647 h 23"/>
                  <a:gd name="T2" fmla="*/ 2147483647 w 23"/>
                  <a:gd name="T3" fmla="*/ 0 h 23"/>
                  <a:gd name="T4" fmla="*/ 2147483647 w 23"/>
                  <a:gd name="T5" fmla="*/ 2147483647 h 23"/>
                  <a:gd name="T6" fmla="*/ 0 w 23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22"/>
                    </a:moveTo>
                    <a:lnTo>
                      <a:pt x="16" y="0"/>
                    </a:lnTo>
                    <a:lnTo>
                      <a:pt x="22" y="14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18" name="Freeform 865"/>
              <p:cNvSpPr>
                <a:spLocks/>
              </p:cNvSpPr>
              <p:nvPr/>
            </p:nvSpPr>
            <p:spPr bwMode="auto">
              <a:xfrm>
                <a:off x="1645307" y="1587983"/>
                <a:ext cx="51619" cy="34411"/>
              </a:xfrm>
              <a:custGeom>
                <a:avLst/>
                <a:gdLst>
                  <a:gd name="T0" fmla="*/ 0 w 33"/>
                  <a:gd name="T1" fmla="*/ 2147483647 h 22"/>
                  <a:gd name="T2" fmla="*/ 2147483647 w 33"/>
                  <a:gd name="T3" fmla="*/ 0 h 22"/>
                  <a:gd name="T4" fmla="*/ 2147483647 w 33"/>
                  <a:gd name="T5" fmla="*/ 2147483647 h 22"/>
                  <a:gd name="T6" fmla="*/ 0 w 33"/>
                  <a:gd name="T7" fmla="*/ 2147483647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22"/>
                  <a:gd name="T14" fmla="*/ 33 w 33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22">
                    <a:moveTo>
                      <a:pt x="0" y="21"/>
                    </a:moveTo>
                    <a:lnTo>
                      <a:pt x="9" y="0"/>
                    </a:lnTo>
                    <a:lnTo>
                      <a:pt x="32" y="11"/>
                    </a:lnTo>
                    <a:lnTo>
                      <a:pt x="0" y="21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19" name="Freeform 869"/>
              <p:cNvSpPr>
                <a:spLocks/>
              </p:cNvSpPr>
              <p:nvPr/>
            </p:nvSpPr>
            <p:spPr bwMode="auto">
              <a:xfrm>
                <a:off x="2691041" y="999157"/>
                <a:ext cx="68825" cy="36323"/>
              </a:xfrm>
              <a:custGeom>
                <a:avLst/>
                <a:gdLst>
                  <a:gd name="T0" fmla="*/ 0 w 45"/>
                  <a:gd name="T1" fmla="*/ 0 h 22"/>
                  <a:gd name="T2" fmla="*/ 2147483647 w 45"/>
                  <a:gd name="T3" fmla="*/ 2147483647 h 22"/>
                  <a:gd name="T4" fmla="*/ 2147483647 w 45"/>
                  <a:gd name="T5" fmla="*/ 2147483647 h 22"/>
                  <a:gd name="T6" fmla="*/ 2147483647 w 45"/>
                  <a:gd name="T7" fmla="*/ 2147483647 h 22"/>
                  <a:gd name="T8" fmla="*/ 2147483647 w 45"/>
                  <a:gd name="T9" fmla="*/ 2147483647 h 22"/>
                  <a:gd name="T10" fmla="*/ 0 w 45"/>
                  <a:gd name="T11" fmla="*/ 0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5"/>
                  <a:gd name="T19" fmla="*/ 0 h 22"/>
                  <a:gd name="T20" fmla="*/ 45 w 45"/>
                  <a:gd name="T21" fmla="*/ 22 h 2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5" h="22">
                    <a:moveTo>
                      <a:pt x="0" y="0"/>
                    </a:moveTo>
                    <a:lnTo>
                      <a:pt x="20" y="15"/>
                    </a:lnTo>
                    <a:lnTo>
                      <a:pt x="13" y="21"/>
                    </a:lnTo>
                    <a:lnTo>
                      <a:pt x="30" y="19"/>
                    </a:lnTo>
                    <a:lnTo>
                      <a:pt x="44" y="8"/>
                    </a:lnTo>
                    <a:lnTo>
                      <a:pt x="0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22" name="Freeform 789"/>
              <p:cNvSpPr>
                <a:spLocks/>
              </p:cNvSpPr>
              <p:nvPr/>
            </p:nvSpPr>
            <p:spPr bwMode="auto">
              <a:xfrm>
                <a:off x="672216" y="2098425"/>
                <a:ext cx="66912" cy="110882"/>
              </a:xfrm>
              <a:custGeom>
                <a:avLst/>
                <a:gdLst>
                  <a:gd name="T0" fmla="*/ 0 w 44"/>
                  <a:gd name="T1" fmla="*/ 2147483647 h 65"/>
                  <a:gd name="T2" fmla="*/ 2147483647 w 44"/>
                  <a:gd name="T3" fmla="*/ 2147483647 h 65"/>
                  <a:gd name="T4" fmla="*/ 2147483647 w 44"/>
                  <a:gd name="T5" fmla="*/ 0 h 65"/>
                  <a:gd name="T6" fmla="*/ 2147483647 w 44"/>
                  <a:gd name="T7" fmla="*/ 2147483647 h 65"/>
                  <a:gd name="T8" fmla="*/ 2147483647 w 44"/>
                  <a:gd name="T9" fmla="*/ 2147483647 h 65"/>
                  <a:gd name="T10" fmla="*/ 2147483647 w 44"/>
                  <a:gd name="T11" fmla="*/ 2147483647 h 65"/>
                  <a:gd name="T12" fmla="*/ 2147483647 w 44"/>
                  <a:gd name="T13" fmla="*/ 2147483647 h 65"/>
                  <a:gd name="T14" fmla="*/ 2147483647 w 44"/>
                  <a:gd name="T15" fmla="*/ 2147483647 h 65"/>
                  <a:gd name="T16" fmla="*/ 0 w 44"/>
                  <a:gd name="T17" fmla="*/ 2147483647 h 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65"/>
                  <a:gd name="T29" fmla="*/ 44 w 44"/>
                  <a:gd name="T30" fmla="*/ 65 h 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65">
                    <a:moveTo>
                      <a:pt x="0" y="48"/>
                    </a:moveTo>
                    <a:lnTo>
                      <a:pt x="2" y="17"/>
                    </a:lnTo>
                    <a:lnTo>
                      <a:pt x="36" y="0"/>
                    </a:lnTo>
                    <a:lnTo>
                      <a:pt x="30" y="25"/>
                    </a:lnTo>
                    <a:lnTo>
                      <a:pt x="43" y="32"/>
                    </a:lnTo>
                    <a:lnTo>
                      <a:pt x="21" y="45"/>
                    </a:lnTo>
                    <a:lnTo>
                      <a:pt x="20" y="64"/>
                    </a:lnTo>
                    <a:lnTo>
                      <a:pt x="8" y="64"/>
                    </a:lnTo>
                    <a:lnTo>
                      <a:pt x="0" y="4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23" name="Freeform 791"/>
              <p:cNvSpPr>
                <a:spLocks/>
              </p:cNvSpPr>
              <p:nvPr/>
            </p:nvSpPr>
            <p:spPr bwMode="auto">
              <a:xfrm>
                <a:off x="746775" y="2155777"/>
                <a:ext cx="36324" cy="49706"/>
              </a:xfrm>
              <a:custGeom>
                <a:avLst/>
                <a:gdLst>
                  <a:gd name="T0" fmla="*/ 0 w 25"/>
                  <a:gd name="T1" fmla="*/ 2147483647 h 28"/>
                  <a:gd name="T2" fmla="*/ 2147483647 w 25"/>
                  <a:gd name="T3" fmla="*/ 2147483647 h 28"/>
                  <a:gd name="T4" fmla="*/ 2147483647 w 25"/>
                  <a:gd name="T5" fmla="*/ 2147483647 h 28"/>
                  <a:gd name="T6" fmla="*/ 2147483647 w 25"/>
                  <a:gd name="T7" fmla="*/ 0 h 28"/>
                  <a:gd name="T8" fmla="*/ 0 w 25"/>
                  <a:gd name="T9" fmla="*/ 2147483647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28"/>
                  <a:gd name="T17" fmla="*/ 25 w 2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28">
                    <a:moveTo>
                      <a:pt x="0" y="13"/>
                    </a:moveTo>
                    <a:lnTo>
                      <a:pt x="17" y="27"/>
                    </a:lnTo>
                    <a:lnTo>
                      <a:pt x="24" y="12"/>
                    </a:lnTo>
                    <a:lnTo>
                      <a:pt x="20" y="0"/>
                    </a:lnTo>
                    <a:lnTo>
                      <a:pt x="0" y="13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24" name="Freeform 797"/>
              <p:cNvSpPr>
                <a:spLocks/>
              </p:cNvSpPr>
              <p:nvPr/>
            </p:nvSpPr>
            <p:spPr bwMode="auto">
              <a:xfrm>
                <a:off x="976188" y="1555483"/>
                <a:ext cx="263824" cy="456913"/>
              </a:xfrm>
              <a:custGeom>
                <a:avLst/>
                <a:gdLst>
                  <a:gd name="T0" fmla="*/ 0 w 178"/>
                  <a:gd name="T1" fmla="*/ 2147483647 h 267"/>
                  <a:gd name="T2" fmla="*/ 2147483647 w 178"/>
                  <a:gd name="T3" fmla="*/ 2147483647 h 267"/>
                  <a:gd name="T4" fmla="*/ 2147483647 w 178"/>
                  <a:gd name="T5" fmla="*/ 2147483647 h 267"/>
                  <a:gd name="T6" fmla="*/ 2147483647 w 178"/>
                  <a:gd name="T7" fmla="*/ 2147483647 h 267"/>
                  <a:gd name="T8" fmla="*/ 2147483647 w 178"/>
                  <a:gd name="T9" fmla="*/ 2147483647 h 267"/>
                  <a:gd name="T10" fmla="*/ 2147483647 w 178"/>
                  <a:gd name="T11" fmla="*/ 2147483647 h 267"/>
                  <a:gd name="T12" fmla="*/ 2147483647 w 178"/>
                  <a:gd name="T13" fmla="*/ 0 h 267"/>
                  <a:gd name="T14" fmla="*/ 2147483647 w 178"/>
                  <a:gd name="T15" fmla="*/ 2147483647 h 267"/>
                  <a:gd name="T16" fmla="*/ 2147483647 w 178"/>
                  <a:gd name="T17" fmla="*/ 2147483647 h 267"/>
                  <a:gd name="T18" fmla="*/ 2147483647 w 178"/>
                  <a:gd name="T19" fmla="*/ 2147483647 h 267"/>
                  <a:gd name="T20" fmla="*/ 2147483647 w 178"/>
                  <a:gd name="T21" fmla="*/ 2147483647 h 267"/>
                  <a:gd name="T22" fmla="*/ 2147483647 w 178"/>
                  <a:gd name="T23" fmla="*/ 2147483647 h 267"/>
                  <a:gd name="T24" fmla="*/ 2147483647 w 178"/>
                  <a:gd name="T25" fmla="*/ 2147483647 h 267"/>
                  <a:gd name="T26" fmla="*/ 2147483647 w 178"/>
                  <a:gd name="T27" fmla="*/ 2147483647 h 267"/>
                  <a:gd name="T28" fmla="*/ 2147483647 w 178"/>
                  <a:gd name="T29" fmla="*/ 2147483647 h 267"/>
                  <a:gd name="T30" fmla="*/ 2147483647 w 178"/>
                  <a:gd name="T31" fmla="*/ 2147483647 h 267"/>
                  <a:gd name="T32" fmla="*/ 2147483647 w 178"/>
                  <a:gd name="T33" fmla="*/ 2147483647 h 267"/>
                  <a:gd name="T34" fmla="*/ 2147483647 w 178"/>
                  <a:gd name="T35" fmla="*/ 2147483647 h 267"/>
                  <a:gd name="T36" fmla="*/ 2147483647 w 178"/>
                  <a:gd name="T37" fmla="*/ 2147483647 h 267"/>
                  <a:gd name="T38" fmla="*/ 2147483647 w 178"/>
                  <a:gd name="T39" fmla="*/ 2147483647 h 267"/>
                  <a:gd name="T40" fmla="*/ 2147483647 w 178"/>
                  <a:gd name="T41" fmla="*/ 2147483647 h 267"/>
                  <a:gd name="T42" fmla="*/ 2147483647 w 178"/>
                  <a:gd name="T43" fmla="*/ 2147483647 h 267"/>
                  <a:gd name="T44" fmla="*/ 2147483647 w 178"/>
                  <a:gd name="T45" fmla="*/ 2147483647 h 267"/>
                  <a:gd name="T46" fmla="*/ 0 w 178"/>
                  <a:gd name="T47" fmla="*/ 2147483647 h 26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8"/>
                  <a:gd name="T73" fmla="*/ 0 h 267"/>
                  <a:gd name="T74" fmla="*/ 178 w 178"/>
                  <a:gd name="T75" fmla="*/ 267 h 26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8" h="267">
                    <a:moveTo>
                      <a:pt x="0" y="27"/>
                    </a:moveTo>
                    <a:lnTo>
                      <a:pt x="10" y="18"/>
                    </a:lnTo>
                    <a:lnTo>
                      <a:pt x="29" y="35"/>
                    </a:lnTo>
                    <a:lnTo>
                      <a:pt x="64" y="37"/>
                    </a:lnTo>
                    <a:lnTo>
                      <a:pt x="83" y="28"/>
                    </a:lnTo>
                    <a:lnTo>
                      <a:pt x="89" y="5"/>
                    </a:lnTo>
                    <a:lnTo>
                      <a:pt x="121" y="0"/>
                    </a:lnTo>
                    <a:lnTo>
                      <a:pt x="139" y="8"/>
                    </a:lnTo>
                    <a:lnTo>
                      <a:pt x="136" y="27"/>
                    </a:lnTo>
                    <a:lnTo>
                      <a:pt x="129" y="45"/>
                    </a:lnTo>
                    <a:lnTo>
                      <a:pt x="152" y="68"/>
                    </a:lnTo>
                    <a:lnTo>
                      <a:pt x="139" y="85"/>
                    </a:lnTo>
                    <a:lnTo>
                      <a:pt x="156" y="114"/>
                    </a:lnTo>
                    <a:lnTo>
                      <a:pt x="149" y="140"/>
                    </a:lnTo>
                    <a:lnTo>
                      <a:pt x="177" y="197"/>
                    </a:lnTo>
                    <a:lnTo>
                      <a:pt x="114" y="248"/>
                    </a:lnTo>
                    <a:lnTo>
                      <a:pt x="39" y="266"/>
                    </a:lnTo>
                    <a:lnTo>
                      <a:pt x="35" y="255"/>
                    </a:lnTo>
                    <a:lnTo>
                      <a:pt x="10" y="247"/>
                    </a:lnTo>
                    <a:lnTo>
                      <a:pt x="8" y="195"/>
                    </a:lnTo>
                    <a:lnTo>
                      <a:pt x="79" y="139"/>
                    </a:lnTo>
                    <a:lnTo>
                      <a:pt x="56" y="112"/>
                    </a:lnTo>
                    <a:lnTo>
                      <a:pt x="47" y="56"/>
                    </a:lnTo>
                    <a:lnTo>
                      <a:pt x="0" y="2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26" name="Freeform 841"/>
              <p:cNvSpPr>
                <a:spLocks/>
              </p:cNvSpPr>
              <p:nvPr/>
            </p:nvSpPr>
            <p:spPr bwMode="auto">
              <a:xfrm>
                <a:off x="563248" y="2270483"/>
                <a:ext cx="87941" cy="93677"/>
              </a:xfrm>
              <a:custGeom>
                <a:avLst/>
                <a:gdLst>
                  <a:gd name="T0" fmla="*/ 0 w 59"/>
                  <a:gd name="T1" fmla="*/ 2147483647 h 55"/>
                  <a:gd name="T2" fmla="*/ 2147483647 w 59"/>
                  <a:gd name="T3" fmla="*/ 2147483647 h 55"/>
                  <a:gd name="T4" fmla="*/ 2147483647 w 59"/>
                  <a:gd name="T5" fmla="*/ 2147483647 h 55"/>
                  <a:gd name="T6" fmla="*/ 2147483647 w 59"/>
                  <a:gd name="T7" fmla="*/ 2147483647 h 55"/>
                  <a:gd name="T8" fmla="*/ 2147483647 w 59"/>
                  <a:gd name="T9" fmla="*/ 2147483647 h 55"/>
                  <a:gd name="T10" fmla="*/ 2147483647 w 59"/>
                  <a:gd name="T11" fmla="*/ 0 h 55"/>
                  <a:gd name="T12" fmla="*/ 2147483647 w 59"/>
                  <a:gd name="T13" fmla="*/ 0 h 55"/>
                  <a:gd name="T14" fmla="*/ 2147483647 w 59"/>
                  <a:gd name="T15" fmla="*/ 2147483647 h 55"/>
                  <a:gd name="T16" fmla="*/ 2147483647 w 59"/>
                  <a:gd name="T17" fmla="*/ 2147483647 h 55"/>
                  <a:gd name="T18" fmla="*/ 2147483647 w 59"/>
                  <a:gd name="T19" fmla="*/ 2147483647 h 55"/>
                  <a:gd name="T20" fmla="*/ 2147483647 w 59"/>
                  <a:gd name="T21" fmla="*/ 2147483647 h 55"/>
                  <a:gd name="T22" fmla="*/ 0 w 59"/>
                  <a:gd name="T23" fmla="*/ 2147483647 h 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9"/>
                  <a:gd name="T37" fmla="*/ 0 h 55"/>
                  <a:gd name="T38" fmla="*/ 59 w 59"/>
                  <a:gd name="T39" fmla="*/ 55 h 5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9" h="55">
                    <a:moveTo>
                      <a:pt x="0" y="40"/>
                    </a:moveTo>
                    <a:lnTo>
                      <a:pt x="21" y="33"/>
                    </a:lnTo>
                    <a:lnTo>
                      <a:pt x="9" y="27"/>
                    </a:lnTo>
                    <a:lnTo>
                      <a:pt x="21" y="8"/>
                    </a:lnTo>
                    <a:lnTo>
                      <a:pt x="29" y="20"/>
                    </a:lnTo>
                    <a:lnTo>
                      <a:pt x="31" y="0"/>
                    </a:lnTo>
                    <a:lnTo>
                      <a:pt x="58" y="0"/>
                    </a:lnTo>
                    <a:lnTo>
                      <a:pt x="55" y="20"/>
                    </a:lnTo>
                    <a:lnTo>
                      <a:pt x="37" y="28"/>
                    </a:lnTo>
                    <a:lnTo>
                      <a:pt x="39" y="54"/>
                    </a:lnTo>
                    <a:lnTo>
                      <a:pt x="22" y="37"/>
                    </a:lnTo>
                    <a:lnTo>
                      <a:pt x="0" y="4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27" name="Freeform 845"/>
              <p:cNvSpPr>
                <a:spLocks/>
              </p:cNvSpPr>
              <p:nvPr/>
            </p:nvSpPr>
            <p:spPr bwMode="auto">
              <a:xfrm>
                <a:off x="597658" y="1503865"/>
                <a:ext cx="628971" cy="577353"/>
              </a:xfrm>
              <a:custGeom>
                <a:avLst/>
                <a:gdLst>
                  <a:gd name="T0" fmla="*/ 2147483647 w 423"/>
                  <a:gd name="T1" fmla="*/ 2147483647 h 339"/>
                  <a:gd name="T2" fmla="*/ 2147483647 w 423"/>
                  <a:gd name="T3" fmla="*/ 2147483647 h 339"/>
                  <a:gd name="T4" fmla="*/ 2147483647 w 423"/>
                  <a:gd name="T5" fmla="*/ 2147483647 h 339"/>
                  <a:gd name="T6" fmla="*/ 2147483647 w 423"/>
                  <a:gd name="T7" fmla="*/ 2147483647 h 339"/>
                  <a:gd name="T8" fmla="*/ 2147483647 w 423"/>
                  <a:gd name="T9" fmla="*/ 2147483647 h 339"/>
                  <a:gd name="T10" fmla="*/ 2147483647 w 423"/>
                  <a:gd name="T11" fmla="*/ 2147483647 h 339"/>
                  <a:gd name="T12" fmla="*/ 2147483647 w 423"/>
                  <a:gd name="T13" fmla="*/ 2147483647 h 339"/>
                  <a:gd name="T14" fmla="*/ 2147483647 w 423"/>
                  <a:gd name="T15" fmla="*/ 2147483647 h 339"/>
                  <a:gd name="T16" fmla="*/ 2147483647 w 423"/>
                  <a:gd name="T17" fmla="*/ 2147483647 h 339"/>
                  <a:gd name="T18" fmla="*/ 2147483647 w 423"/>
                  <a:gd name="T19" fmla="*/ 2147483647 h 339"/>
                  <a:gd name="T20" fmla="*/ 2147483647 w 423"/>
                  <a:gd name="T21" fmla="*/ 2147483647 h 339"/>
                  <a:gd name="T22" fmla="*/ 2147483647 w 423"/>
                  <a:gd name="T23" fmla="*/ 2147483647 h 339"/>
                  <a:gd name="T24" fmla="*/ 2147483647 w 423"/>
                  <a:gd name="T25" fmla="*/ 2147483647 h 339"/>
                  <a:gd name="T26" fmla="*/ 2147483647 w 423"/>
                  <a:gd name="T27" fmla="*/ 2147483647 h 339"/>
                  <a:gd name="T28" fmla="*/ 2147483647 w 423"/>
                  <a:gd name="T29" fmla="*/ 2147483647 h 339"/>
                  <a:gd name="T30" fmla="*/ 2147483647 w 423"/>
                  <a:gd name="T31" fmla="*/ 2147483647 h 339"/>
                  <a:gd name="T32" fmla="*/ 2147483647 w 423"/>
                  <a:gd name="T33" fmla="*/ 2147483647 h 339"/>
                  <a:gd name="T34" fmla="*/ 2147483647 w 423"/>
                  <a:gd name="T35" fmla="*/ 2147483647 h 339"/>
                  <a:gd name="T36" fmla="*/ 2147483647 w 423"/>
                  <a:gd name="T37" fmla="*/ 2147483647 h 339"/>
                  <a:gd name="T38" fmla="*/ 2147483647 w 423"/>
                  <a:gd name="T39" fmla="*/ 2147483647 h 339"/>
                  <a:gd name="T40" fmla="*/ 2147483647 w 423"/>
                  <a:gd name="T41" fmla="*/ 2147483647 h 339"/>
                  <a:gd name="T42" fmla="*/ 2147483647 w 423"/>
                  <a:gd name="T43" fmla="*/ 2147483647 h 339"/>
                  <a:gd name="T44" fmla="*/ 2147483647 w 423"/>
                  <a:gd name="T45" fmla="*/ 2147483647 h 339"/>
                  <a:gd name="T46" fmla="*/ 2147483647 w 423"/>
                  <a:gd name="T47" fmla="*/ 2147483647 h 339"/>
                  <a:gd name="T48" fmla="*/ 2147483647 w 423"/>
                  <a:gd name="T49" fmla="*/ 2147483647 h 339"/>
                  <a:gd name="T50" fmla="*/ 2147483647 w 423"/>
                  <a:gd name="T51" fmla="*/ 2147483647 h 339"/>
                  <a:gd name="T52" fmla="*/ 2147483647 w 423"/>
                  <a:gd name="T53" fmla="*/ 2147483647 h 339"/>
                  <a:gd name="T54" fmla="*/ 2147483647 w 423"/>
                  <a:gd name="T55" fmla="*/ 2147483647 h 339"/>
                  <a:gd name="T56" fmla="*/ 2147483647 w 423"/>
                  <a:gd name="T57" fmla="*/ 2147483647 h 339"/>
                  <a:gd name="T58" fmla="*/ 2147483647 w 423"/>
                  <a:gd name="T59" fmla="*/ 2147483647 h 339"/>
                  <a:gd name="T60" fmla="*/ 2147483647 w 423"/>
                  <a:gd name="T61" fmla="*/ 2147483647 h 339"/>
                  <a:gd name="T62" fmla="*/ 2147483647 w 423"/>
                  <a:gd name="T63" fmla="*/ 2147483647 h 339"/>
                  <a:gd name="T64" fmla="*/ 2147483647 w 423"/>
                  <a:gd name="T65" fmla="*/ 2147483647 h 339"/>
                  <a:gd name="T66" fmla="*/ 2147483647 w 423"/>
                  <a:gd name="T67" fmla="*/ 2147483647 h 339"/>
                  <a:gd name="T68" fmla="*/ 2147483647 w 423"/>
                  <a:gd name="T69" fmla="*/ 2147483647 h 339"/>
                  <a:gd name="T70" fmla="*/ 2147483647 w 423"/>
                  <a:gd name="T71" fmla="*/ 2147483647 h 339"/>
                  <a:gd name="T72" fmla="*/ 2147483647 w 423"/>
                  <a:gd name="T73" fmla="*/ 2147483647 h 339"/>
                  <a:gd name="T74" fmla="*/ 2147483647 w 423"/>
                  <a:gd name="T75" fmla="*/ 2147483647 h 339"/>
                  <a:gd name="T76" fmla="*/ 2147483647 w 423"/>
                  <a:gd name="T77" fmla="*/ 2147483647 h 339"/>
                  <a:gd name="T78" fmla="*/ 2147483647 w 423"/>
                  <a:gd name="T79" fmla="*/ 2147483647 h 339"/>
                  <a:gd name="T80" fmla="*/ 0 w 423"/>
                  <a:gd name="T81" fmla="*/ 2147483647 h 33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23"/>
                  <a:gd name="T124" fmla="*/ 0 h 339"/>
                  <a:gd name="T125" fmla="*/ 423 w 423"/>
                  <a:gd name="T126" fmla="*/ 339 h 33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23" h="339">
                    <a:moveTo>
                      <a:pt x="0" y="252"/>
                    </a:moveTo>
                    <a:lnTo>
                      <a:pt x="1" y="266"/>
                    </a:lnTo>
                    <a:lnTo>
                      <a:pt x="40" y="256"/>
                    </a:lnTo>
                    <a:lnTo>
                      <a:pt x="41" y="262"/>
                    </a:lnTo>
                    <a:lnTo>
                      <a:pt x="1" y="273"/>
                    </a:lnTo>
                    <a:lnTo>
                      <a:pt x="10" y="278"/>
                    </a:lnTo>
                    <a:lnTo>
                      <a:pt x="6" y="296"/>
                    </a:lnTo>
                    <a:lnTo>
                      <a:pt x="33" y="281"/>
                    </a:lnTo>
                    <a:lnTo>
                      <a:pt x="4" y="306"/>
                    </a:lnTo>
                    <a:lnTo>
                      <a:pt x="21" y="306"/>
                    </a:lnTo>
                    <a:lnTo>
                      <a:pt x="10" y="328"/>
                    </a:lnTo>
                    <a:lnTo>
                      <a:pt x="51" y="338"/>
                    </a:lnTo>
                    <a:lnTo>
                      <a:pt x="83" y="316"/>
                    </a:lnTo>
                    <a:lnTo>
                      <a:pt x="90" y="297"/>
                    </a:lnTo>
                    <a:lnTo>
                      <a:pt x="101" y="316"/>
                    </a:lnTo>
                    <a:lnTo>
                      <a:pt x="118" y="292"/>
                    </a:lnTo>
                    <a:lnTo>
                      <a:pt x="115" y="270"/>
                    </a:lnTo>
                    <a:lnTo>
                      <a:pt x="124" y="260"/>
                    </a:lnTo>
                    <a:lnTo>
                      <a:pt x="115" y="251"/>
                    </a:lnTo>
                    <a:lnTo>
                      <a:pt x="117" y="202"/>
                    </a:lnTo>
                    <a:lnTo>
                      <a:pt x="146" y="191"/>
                    </a:lnTo>
                    <a:lnTo>
                      <a:pt x="141" y="177"/>
                    </a:lnTo>
                    <a:lnTo>
                      <a:pt x="155" y="140"/>
                    </a:lnTo>
                    <a:lnTo>
                      <a:pt x="183" y="113"/>
                    </a:lnTo>
                    <a:lnTo>
                      <a:pt x="188" y="91"/>
                    </a:lnTo>
                    <a:lnTo>
                      <a:pt x="208" y="87"/>
                    </a:lnTo>
                    <a:lnTo>
                      <a:pt x="215" y="73"/>
                    </a:lnTo>
                    <a:lnTo>
                      <a:pt x="245" y="77"/>
                    </a:lnTo>
                    <a:lnTo>
                      <a:pt x="245" y="58"/>
                    </a:lnTo>
                    <a:lnTo>
                      <a:pt x="253" y="58"/>
                    </a:lnTo>
                    <a:lnTo>
                      <a:pt x="264" y="50"/>
                    </a:lnTo>
                    <a:lnTo>
                      <a:pt x="283" y="66"/>
                    </a:lnTo>
                    <a:lnTo>
                      <a:pt x="318" y="68"/>
                    </a:lnTo>
                    <a:lnTo>
                      <a:pt x="337" y="59"/>
                    </a:lnTo>
                    <a:lnTo>
                      <a:pt x="342" y="36"/>
                    </a:lnTo>
                    <a:lnTo>
                      <a:pt x="374" y="31"/>
                    </a:lnTo>
                    <a:lnTo>
                      <a:pt x="392" y="39"/>
                    </a:lnTo>
                    <a:lnTo>
                      <a:pt x="389" y="58"/>
                    </a:lnTo>
                    <a:lnTo>
                      <a:pt x="420" y="36"/>
                    </a:lnTo>
                    <a:lnTo>
                      <a:pt x="400" y="40"/>
                    </a:lnTo>
                    <a:lnTo>
                      <a:pt x="405" y="35"/>
                    </a:lnTo>
                    <a:lnTo>
                      <a:pt x="384" y="28"/>
                    </a:lnTo>
                    <a:lnTo>
                      <a:pt x="422" y="18"/>
                    </a:lnTo>
                    <a:lnTo>
                      <a:pt x="392" y="6"/>
                    </a:lnTo>
                    <a:lnTo>
                      <a:pt x="373" y="18"/>
                    </a:lnTo>
                    <a:lnTo>
                      <a:pt x="382" y="2"/>
                    </a:lnTo>
                    <a:lnTo>
                      <a:pt x="368" y="0"/>
                    </a:lnTo>
                    <a:lnTo>
                      <a:pt x="357" y="18"/>
                    </a:lnTo>
                    <a:lnTo>
                      <a:pt x="351" y="20"/>
                    </a:lnTo>
                    <a:lnTo>
                      <a:pt x="351" y="4"/>
                    </a:lnTo>
                    <a:lnTo>
                      <a:pt x="324" y="31"/>
                    </a:lnTo>
                    <a:lnTo>
                      <a:pt x="339" y="6"/>
                    </a:lnTo>
                    <a:lnTo>
                      <a:pt x="324" y="2"/>
                    </a:lnTo>
                    <a:lnTo>
                      <a:pt x="296" y="32"/>
                    </a:lnTo>
                    <a:lnTo>
                      <a:pt x="268" y="22"/>
                    </a:lnTo>
                    <a:lnTo>
                      <a:pt x="276" y="39"/>
                    </a:lnTo>
                    <a:lnTo>
                      <a:pt x="264" y="31"/>
                    </a:lnTo>
                    <a:lnTo>
                      <a:pt x="245" y="51"/>
                    </a:lnTo>
                    <a:lnTo>
                      <a:pt x="248" y="33"/>
                    </a:lnTo>
                    <a:lnTo>
                      <a:pt x="238" y="48"/>
                    </a:lnTo>
                    <a:lnTo>
                      <a:pt x="229" y="37"/>
                    </a:lnTo>
                    <a:lnTo>
                      <a:pt x="235" y="52"/>
                    </a:lnTo>
                    <a:lnTo>
                      <a:pt x="213" y="47"/>
                    </a:lnTo>
                    <a:lnTo>
                      <a:pt x="207" y="67"/>
                    </a:lnTo>
                    <a:lnTo>
                      <a:pt x="187" y="74"/>
                    </a:lnTo>
                    <a:lnTo>
                      <a:pt x="206" y="75"/>
                    </a:lnTo>
                    <a:lnTo>
                      <a:pt x="172" y="86"/>
                    </a:lnTo>
                    <a:lnTo>
                      <a:pt x="165" y="100"/>
                    </a:lnTo>
                    <a:lnTo>
                      <a:pt x="176" y="100"/>
                    </a:lnTo>
                    <a:lnTo>
                      <a:pt x="134" y="123"/>
                    </a:lnTo>
                    <a:lnTo>
                      <a:pt x="119" y="163"/>
                    </a:lnTo>
                    <a:lnTo>
                      <a:pt x="75" y="197"/>
                    </a:lnTo>
                    <a:lnTo>
                      <a:pt x="83" y="205"/>
                    </a:lnTo>
                    <a:lnTo>
                      <a:pt x="103" y="200"/>
                    </a:lnTo>
                    <a:lnTo>
                      <a:pt x="57" y="209"/>
                    </a:lnTo>
                    <a:lnTo>
                      <a:pt x="33" y="223"/>
                    </a:lnTo>
                    <a:lnTo>
                      <a:pt x="40" y="231"/>
                    </a:lnTo>
                    <a:lnTo>
                      <a:pt x="22" y="231"/>
                    </a:lnTo>
                    <a:lnTo>
                      <a:pt x="24" y="242"/>
                    </a:lnTo>
                    <a:lnTo>
                      <a:pt x="2" y="242"/>
                    </a:lnTo>
                    <a:lnTo>
                      <a:pt x="22" y="246"/>
                    </a:lnTo>
                    <a:lnTo>
                      <a:pt x="0" y="25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0" name="Freeform 882"/>
              <p:cNvSpPr>
                <a:spLocks/>
              </p:cNvSpPr>
              <p:nvPr/>
            </p:nvSpPr>
            <p:spPr bwMode="auto">
              <a:xfrm>
                <a:off x="748685" y="1601364"/>
                <a:ext cx="313531" cy="586913"/>
              </a:xfrm>
              <a:custGeom>
                <a:avLst/>
                <a:gdLst>
                  <a:gd name="T0" fmla="*/ 0 w 210"/>
                  <a:gd name="T1" fmla="*/ 2147483647 h 344"/>
                  <a:gd name="T2" fmla="*/ 2147483647 w 210"/>
                  <a:gd name="T3" fmla="*/ 2147483647 h 344"/>
                  <a:gd name="T4" fmla="*/ 2147483647 w 210"/>
                  <a:gd name="T5" fmla="*/ 2147483647 h 344"/>
                  <a:gd name="T6" fmla="*/ 2147483647 w 210"/>
                  <a:gd name="T7" fmla="*/ 2147483647 h 344"/>
                  <a:gd name="T8" fmla="*/ 2147483647 w 210"/>
                  <a:gd name="T9" fmla="*/ 2147483647 h 344"/>
                  <a:gd name="T10" fmla="*/ 2147483647 w 210"/>
                  <a:gd name="T11" fmla="*/ 2147483647 h 344"/>
                  <a:gd name="T12" fmla="*/ 2147483647 w 210"/>
                  <a:gd name="T13" fmla="*/ 2147483647 h 344"/>
                  <a:gd name="T14" fmla="*/ 2147483647 w 210"/>
                  <a:gd name="T15" fmla="*/ 2147483647 h 344"/>
                  <a:gd name="T16" fmla="*/ 2147483647 w 210"/>
                  <a:gd name="T17" fmla="*/ 2147483647 h 344"/>
                  <a:gd name="T18" fmla="*/ 2147483647 w 210"/>
                  <a:gd name="T19" fmla="*/ 2147483647 h 344"/>
                  <a:gd name="T20" fmla="*/ 2147483647 w 210"/>
                  <a:gd name="T21" fmla="*/ 2147483647 h 344"/>
                  <a:gd name="T22" fmla="*/ 2147483647 w 210"/>
                  <a:gd name="T23" fmla="*/ 2147483647 h 344"/>
                  <a:gd name="T24" fmla="*/ 2147483647 w 210"/>
                  <a:gd name="T25" fmla="*/ 2147483647 h 344"/>
                  <a:gd name="T26" fmla="*/ 2147483647 w 210"/>
                  <a:gd name="T27" fmla="*/ 2147483647 h 344"/>
                  <a:gd name="T28" fmla="*/ 2147483647 w 210"/>
                  <a:gd name="T29" fmla="*/ 2147483647 h 344"/>
                  <a:gd name="T30" fmla="*/ 2147483647 w 210"/>
                  <a:gd name="T31" fmla="*/ 2147483647 h 344"/>
                  <a:gd name="T32" fmla="*/ 2147483647 w 210"/>
                  <a:gd name="T33" fmla="*/ 2147483647 h 344"/>
                  <a:gd name="T34" fmla="*/ 2147483647 w 210"/>
                  <a:gd name="T35" fmla="*/ 2147483647 h 344"/>
                  <a:gd name="T36" fmla="*/ 2147483647 w 210"/>
                  <a:gd name="T37" fmla="*/ 2147483647 h 344"/>
                  <a:gd name="T38" fmla="*/ 2147483647 w 210"/>
                  <a:gd name="T39" fmla="*/ 2147483647 h 344"/>
                  <a:gd name="T40" fmla="*/ 2147483647 w 210"/>
                  <a:gd name="T41" fmla="*/ 0 h 344"/>
                  <a:gd name="T42" fmla="*/ 2147483647 w 210"/>
                  <a:gd name="T43" fmla="*/ 0 h 344"/>
                  <a:gd name="T44" fmla="*/ 2147483647 w 210"/>
                  <a:gd name="T45" fmla="*/ 2147483647 h 344"/>
                  <a:gd name="T46" fmla="*/ 2147483647 w 210"/>
                  <a:gd name="T47" fmla="*/ 2147483647 h 344"/>
                  <a:gd name="T48" fmla="*/ 2147483647 w 210"/>
                  <a:gd name="T49" fmla="*/ 2147483647 h 344"/>
                  <a:gd name="T50" fmla="*/ 2147483647 w 210"/>
                  <a:gd name="T51" fmla="*/ 2147483647 h 344"/>
                  <a:gd name="T52" fmla="*/ 2147483647 w 210"/>
                  <a:gd name="T53" fmla="*/ 2147483647 h 344"/>
                  <a:gd name="T54" fmla="*/ 2147483647 w 210"/>
                  <a:gd name="T55" fmla="*/ 2147483647 h 344"/>
                  <a:gd name="T56" fmla="*/ 2147483647 w 210"/>
                  <a:gd name="T57" fmla="*/ 2147483647 h 344"/>
                  <a:gd name="T58" fmla="*/ 2147483647 w 210"/>
                  <a:gd name="T59" fmla="*/ 2147483647 h 344"/>
                  <a:gd name="T60" fmla="*/ 2147483647 w 210"/>
                  <a:gd name="T61" fmla="*/ 2147483647 h 344"/>
                  <a:gd name="T62" fmla="*/ 2147483647 w 210"/>
                  <a:gd name="T63" fmla="*/ 2147483647 h 344"/>
                  <a:gd name="T64" fmla="*/ 2147483647 w 210"/>
                  <a:gd name="T65" fmla="*/ 2147483647 h 344"/>
                  <a:gd name="T66" fmla="*/ 2147483647 w 210"/>
                  <a:gd name="T67" fmla="*/ 2147483647 h 344"/>
                  <a:gd name="T68" fmla="*/ 2147483647 w 210"/>
                  <a:gd name="T69" fmla="*/ 2147483647 h 344"/>
                  <a:gd name="T70" fmla="*/ 0 w 210"/>
                  <a:gd name="T71" fmla="*/ 2147483647 h 3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10"/>
                  <a:gd name="T109" fmla="*/ 0 h 344"/>
                  <a:gd name="T110" fmla="*/ 210 w 210"/>
                  <a:gd name="T111" fmla="*/ 344 h 34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10" h="344">
                    <a:moveTo>
                      <a:pt x="0" y="257"/>
                    </a:moveTo>
                    <a:lnTo>
                      <a:pt x="8" y="297"/>
                    </a:lnTo>
                    <a:lnTo>
                      <a:pt x="25" y="315"/>
                    </a:lnTo>
                    <a:lnTo>
                      <a:pt x="24" y="343"/>
                    </a:lnTo>
                    <a:lnTo>
                      <a:pt x="75" y="325"/>
                    </a:lnTo>
                    <a:lnTo>
                      <a:pt x="88" y="270"/>
                    </a:lnTo>
                    <a:lnTo>
                      <a:pt x="78" y="268"/>
                    </a:lnTo>
                    <a:lnTo>
                      <a:pt x="117" y="252"/>
                    </a:lnTo>
                    <a:lnTo>
                      <a:pt x="80" y="248"/>
                    </a:lnTo>
                    <a:lnTo>
                      <a:pt x="107" y="252"/>
                    </a:lnTo>
                    <a:lnTo>
                      <a:pt x="122" y="237"/>
                    </a:lnTo>
                    <a:lnTo>
                      <a:pt x="101" y="220"/>
                    </a:lnTo>
                    <a:lnTo>
                      <a:pt x="79" y="232"/>
                    </a:lnTo>
                    <a:lnTo>
                      <a:pt x="97" y="221"/>
                    </a:lnTo>
                    <a:lnTo>
                      <a:pt x="97" y="172"/>
                    </a:lnTo>
                    <a:lnTo>
                      <a:pt x="167" y="125"/>
                    </a:lnTo>
                    <a:lnTo>
                      <a:pt x="161" y="114"/>
                    </a:lnTo>
                    <a:lnTo>
                      <a:pt x="173" y="91"/>
                    </a:lnTo>
                    <a:lnTo>
                      <a:pt x="209" y="85"/>
                    </a:lnTo>
                    <a:lnTo>
                      <a:pt x="199" y="29"/>
                    </a:lnTo>
                    <a:lnTo>
                      <a:pt x="152" y="0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14" y="14"/>
                    </a:lnTo>
                    <a:lnTo>
                      <a:pt x="107" y="29"/>
                    </a:lnTo>
                    <a:lnTo>
                      <a:pt x="87" y="33"/>
                    </a:lnTo>
                    <a:lnTo>
                      <a:pt x="82" y="55"/>
                    </a:lnTo>
                    <a:lnTo>
                      <a:pt x="53" y="82"/>
                    </a:lnTo>
                    <a:lnTo>
                      <a:pt x="40" y="118"/>
                    </a:lnTo>
                    <a:lnTo>
                      <a:pt x="45" y="133"/>
                    </a:lnTo>
                    <a:lnTo>
                      <a:pt x="16" y="144"/>
                    </a:lnTo>
                    <a:lnTo>
                      <a:pt x="14" y="193"/>
                    </a:lnTo>
                    <a:lnTo>
                      <a:pt x="22" y="202"/>
                    </a:lnTo>
                    <a:lnTo>
                      <a:pt x="14" y="212"/>
                    </a:lnTo>
                    <a:lnTo>
                      <a:pt x="17" y="233"/>
                    </a:lnTo>
                    <a:lnTo>
                      <a:pt x="0" y="257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1" name="Freeform 892"/>
              <p:cNvSpPr>
                <a:spLocks/>
              </p:cNvSpPr>
              <p:nvPr/>
            </p:nvSpPr>
            <p:spPr bwMode="auto">
              <a:xfrm>
                <a:off x="280305" y="2190189"/>
                <a:ext cx="65001" cy="51619"/>
              </a:xfrm>
              <a:custGeom>
                <a:avLst/>
                <a:gdLst>
                  <a:gd name="T0" fmla="*/ 0 w 43"/>
                  <a:gd name="T1" fmla="*/ 2147483647 h 30"/>
                  <a:gd name="T2" fmla="*/ 2147483647 w 43"/>
                  <a:gd name="T3" fmla="*/ 2147483647 h 30"/>
                  <a:gd name="T4" fmla="*/ 2147483647 w 43"/>
                  <a:gd name="T5" fmla="*/ 2147483647 h 30"/>
                  <a:gd name="T6" fmla="*/ 2147483647 w 43"/>
                  <a:gd name="T7" fmla="*/ 2147483647 h 30"/>
                  <a:gd name="T8" fmla="*/ 2147483647 w 43"/>
                  <a:gd name="T9" fmla="*/ 2147483647 h 30"/>
                  <a:gd name="T10" fmla="*/ 2147483647 w 43"/>
                  <a:gd name="T11" fmla="*/ 2147483647 h 30"/>
                  <a:gd name="T12" fmla="*/ 2147483647 w 43"/>
                  <a:gd name="T13" fmla="*/ 0 h 30"/>
                  <a:gd name="T14" fmla="*/ 2147483647 w 43"/>
                  <a:gd name="T15" fmla="*/ 2147483647 h 30"/>
                  <a:gd name="T16" fmla="*/ 0 w 43"/>
                  <a:gd name="T17" fmla="*/ 2147483647 h 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3"/>
                  <a:gd name="T28" fmla="*/ 0 h 30"/>
                  <a:gd name="T29" fmla="*/ 43 w 43"/>
                  <a:gd name="T30" fmla="*/ 30 h 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3" h="30">
                    <a:moveTo>
                      <a:pt x="0" y="18"/>
                    </a:moveTo>
                    <a:lnTo>
                      <a:pt x="5" y="25"/>
                    </a:lnTo>
                    <a:lnTo>
                      <a:pt x="23" y="19"/>
                    </a:lnTo>
                    <a:lnTo>
                      <a:pt x="31" y="29"/>
                    </a:lnTo>
                    <a:lnTo>
                      <a:pt x="42" y="18"/>
                    </a:lnTo>
                    <a:lnTo>
                      <a:pt x="32" y="3"/>
                    </a:lnTo>
                    <a:lnTo>
                      <a:pt x="12" y="0"/>
                    </a:lnTo>
                    <a:lnTo>
                      <a:pt x="6" y="9"/>
                    </a:lnTo>
                    <a:lnTo>
                      <a:pt x="0" y="18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2" name="Freeform 893"/>
              <p:cNvSpPr>
                <a:spLocks/>
              </p:cNvSpPr>
              <p:nvPr/>
            </p:nvSpPr>
            <p:spPr bwMode="auto">
              <a:xfrm>
                <a:off x="305157" y="2073572"/>
                <a:ext cx="34411" cy="40146"/>
              </a:xfrm>
              <a:custGeom>
                <a:avLst/>
                <a:gdLst>
                  <a:gd name="T0" fmla="*/ 0 w 23"/>
                  <a:gd name="T1" fmla="*/ 2147483647 h 23"/>
                  <a:gd name="T2" fmla="*/ 0 w 23"/>
                  <a:gd name="T3" fmla="*/ 2147483647 h 23"/>
                  <a:gd name="T4" fmla="*/ 2147483647 w 23"/>
                  <a:gd name="T5" fmla="*/ 0 h 23"/>
                  <a:gd name="T6" fmla="*/ 0 w 23"/>
                  <a:gd name="T7" fmla="*/ 2147483647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0" y="22"/>
                    </a:moveTo>
                    <a:lnTo>
                      <a:pt x="0" y="4"/>
                    </a:lnTo>
                    <a:lnTo>
                      <a:pt x="22" y="0"/>
                    </a:lnTo>
                    <a:lnTo>
                      <a:pt x="0" y="22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3" name="Freeform 894"/>
              <p:cNvSpPr>
                <a:spLocks/>
              </p:cNvSpPr>
              <p:nvPr/>
            </p:nvSpPr>
            <p:spPr bwMode="auto">
              <a:xfrm>
                <a:off x="312805" y="2098425"/>
                <a:ext cx="34411" cy="38235"/>
              </a:xfrm>
              <a:custGeom>
                <a:avLst/>
                <a:gdLst>
                  <a:gd name="T0" fmla="*/ 0 w 22"/>
                  <a:gd name="T1" fmla="*/ 2147483647 h 22"/>
                  <a:gd name="T2" fmla="*/ 2147483647 w 22"/>
                  <a:gd name="T3" fmla="*/ 0 h 22"/>
                  <a:gd name="T4" fmla="*/ 2147483647 w 22"/>
                  <a:gd name="T5" fmla="*/ 2147483647 h 22"/>
                  <a:gd name="T6" fmla="*/ 0 w 22"/>
                  <a:gd name="T7" fmla="*/ 2147483647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22"/>
                  <a:gd name="T14" fmla="*/ 22 w 22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22">
                    <a:moveTo>
                      <a:pt x="0" y="15"/>
                    </a:moveTo>
                    <a:lnTo>
                      <a:pt x="12" y="0"/>
                    </a:lnTo>
                    <a:lnTo>
                      <a:pt x="21" y="21"/>
                    </a:lnTo>
                    <a:lnTo>
                      <a:pt x="0" y="15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4" name="Freeform 967"/>
              <p:cNvSpPr>
                <a:spLocks/>
              </p:cNvSpPr>
              <p:nvPr/>
            </p:nvSpPr>
            <p:spPr bwMode="auto">
              <a:xfrm>
                <a:off x="1039276" y="2178717"/>
                <a:ext cx="195001" cy="172059"/>
              </a:xfrm>
              <a:custGeom>
                <a:avLst/>
                <a:gdLst>
                  <a:gd name="T0" fmla="*/ 2147483647 w 130"/>
                  <a:gd name="T1" fmla="*/ 0 h 102"/>
                  <a:gd name="T2" fmla="*/ 2147483647 w 130"/>
                  <a:gd name="T3" fmla="*/ 2147483647 h 102"/>
                  <a:gd name="T4" fmla="*/ 2147483647 w 130"/>
                  <a:gd name="T5" fmla="*/ 2147483647 h 102"/>
                  <a:gd name="T6" fmla="*/ 2147483647 w 130"/>
                  <a:gd name="T7" fmla="*/ 2147483647 h 102"/>
                  <a:gd name="T8" fmla="*/ 2147483647 w 130"/>
                  <a:gd name="T9" fmla="*/ 2147483647 h 102"/>
                  <a:gd name="T10" fmla="*/ 2147483647 w 130"/>
                  <a:gd name="T11" fmla="*/ 2147483647 h 102"/>
                  <a:gd name="T12" fmla="*/ 2147483647 w 130"/>
                  <a:gd name="T13" fmla="*/ 2147483647 h 102"/>
                  <a:gd name="T14" fmla="*/ 2147483647 w 130"/>
                  <a:gd name="T15" fmla="*/ 2147483647 h 102"/>
                  <a:gd name="T16" fmla="*/ 2147483647 w 130"/>
                  <a:gd name="T17" fmla="*/ 2147483647 h 102"/>
                  <a:gd name="T18" fmla="*/ 2147483647 w 130"/>
                  <a:gd name="T19" fmla="*/ 2147483647 h 102"/>
                  <a:gd name="T20" fmla="*/ 2147483647 w 130"/>
                  <a:gd name="T21" fmla="*/ 2147483647 h 102"/>
                  <a:gd name="T22" fmla="*/ 2147483647 w 130"/>
                  <a:gd name="T23" fmla="*/ 2147483647 h 102"/>
                  <a:gd name="T24" fmla="*/ 2147483647 w 130"/>
                  <a:gd name="T25" fmla="*/ 2147483647 h 102"/>
                  <a:gd name="T26" fmla="*/ 2147483647 w 130"/>
                  <a:gd name="T27" fmla="*/ 2147483647 h 102"/>
                  <a:gd name="T28" fmla="*/ 2147483647 w 130"/>
                  <a:gd name="T29" fmla="*/ 2147483647 h 102"/>
                  <a:gd name="T30" fmla="*/ 2147483647 w 130"/>
                  <a:gd name="T31" fmla="*/ 2147483647 h 102"/>
                  <a:gd name="T32" fmla="*/ 2147483647 w 130"/>
                  <a:gd name="T33" fmla="*/ 2147483647 h 102"/>
                  <a:gd name="T34" fmla="*/ 2147483647 w 130"/>
                  <a:gd name="T35" fmla="*/ 2147483647 h 102"/>
                  <a:gd name="T36" fmla="*/ 2147483647 w 130"/>
                  <a:gd name="T37" fmla="*/ 2147483647 h 102"/>
                  <a:gd name="T38" fmla="*/ 2147483647 w 130"/>
                  <a:gd name="T39" fmla="*/ 2147483647 h 102"/>
                  <a:gd name="T40" fmla="*/ 2147483647 w 130"/>
                  <a:gd name="T41" fmla="*/ 2147483647 h 102"/>
                  <a:gd name="T42" fmla="*/ 2147483647 w 130"/>
                  <a:gd name="T43" fmla="*/ 2147483647 h 102"/>
                  <a:gd name="T44" fmla="*/ 2147483647 w 130"/>
                  <a:gd name="T45" fmla="*/ 2147483647 h 102"/>
                  <a:gd name="T46" fmla="*/ 2147483647 w 130"/>
                  <a:gd name="T47" fmla="*/ 2147483647 h 102"/>
                  <a:gd name="T48" fmla="*/ 2147483647 w 130"/>
                  <a:gd name="T49" fmla="*/ 2147483647 h 102"/>
                  <a:gd name="T50" fmla="*/ 2147483647 w 130"/>
                  <a:gd name="T51" fmla="*/ 2147483647 h 102"/>
                  <a:gd name="T52" fmla="*/ 2147483647 w 130"/>
                  <a:gd name="T53" fmla="*/ 2147483647 h 102"/>
                  <a:gd name="T54" fmla="*/ 2147483647 w 130"/>
                  <a:gd name="T55" fmla="*/ 2147483647 h 102"/>
                  <a:gd name="T56" fmla="*/ 2147483647 w 130"/>
                  <a:gd name="T57" fmla="*/ 2147483647 h 102"/>
                  <a:gd name="T58" fmla="*/ 2147483647 w 130"/>
                  <a:gd name="T59" fmla="*/ 2147483647 h 102"/>
                  <a:gd name="T60" fmla="*/ 0 w 130"/>
                  <a:gd name="T61" fmla="*/ 2147483647 h 102"/>
                  <a:gd name="T62" fmla="*/ 2147483647 w 130"/>
                  <a:gd name="T63" fmla="*/ 2147483647 h 102"/>
                  <a:gd name="T64" fmla="*/ 2147483647 w 130"/>
                  <a:gd name="T65" fmla="*/ 2147483647 h 102"/>
                  <a:gd name="T66" fmla="*/ 2147483647 w 130"/>
                  <a:gd name="T67" fmla="*/ 2147483647 h 102"/>
                  <a:gd name="T68" fmla="*/ 2147483647 w 130"/>
                  <a:gd name="T69" fmla="*/ 2147483647 h 102"/>
                  <a:gd name="T70" fmla="*/ 2147483647 w 130"/>
                  <a:gd name="T71" fmla="*/ 2147483647 h 102"/>
                  <a:gd name="T72" fmla="*/ 2147483647 w 130"/>
                  <a:gd name="T73" fmla="*/ 2147483647 h 102"/>
                  <a:gd name="T74" fmla="*/ 2147483647 w 130"/>
                  <a:gd name="T75" fmla="*/ 2147483647 h 102"/>
                  <a:gd name="T76" fmla="*/ 2147483647 w 130"/>
                  <a:gd name="T77" fmla="*/ 2147483647 h 102"/>
                  <a:gd name="T78" fmla="*/ 2147483647 w 130"/>
                  <a:gd name="T79" fmla="*/ 0 h 102"/>
                  <a:gd name="T80" fmla="*/ 2147483647 w 130"/>
                  <a:gd name="T81" fmla="*/ 0 h 10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0"/>
                  <a:gd name="T124" fmla="*/ 0 h 102"/>
                  <a:gd name="T125" fmla="*/ 130 w 130"/>
                  <a:gd name="T126" fmla="*/ 102 h 10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0" h="102">
                    <a:moveTo>
                      <a:pt x="43" y="0"/>
                    </a:moveTo>
                    <a:lnTo>
                      <a:pt x="53" y="2"/>
                    </a:lnTo>
                    <a:lnTo>
                      <a:pt x="64" y="9"/>
                    </a:lnTo>
                    <a:lnTo>
                      <a:pt x="81" y="9"/>
                    </a:lnTo>
                    <a:lnTo>
                      <a:pt x="99" y="12"/>
                    </a:lnTo>
                    <a:lnTo>
                      <a:pt x="107" y="24"/>
                    </a:lnTo>
                    <a:lnTo>
                      <a:pt x="115" y="41"/>
                    </a:lnTo>
                    <a:lnTo>
                      <a:pt x="118" y="47"/>
                    </a:lnTo>
                    <a:lnTo>
                      <a:pt x="124" y="52"/>
                    </a:lnTo>
                    <a:lnTo>
                      <a:pt x="129" y="57"/>
                    </a:lnTo>
                    <a:lnTo>
                      <a:pt x="129" y="63"/>
                    </a:lnTo>
                    <a:lnTo>
                      <a:pt x="120" y="63"/>
                    </a:lnTo>
                    <a:lnTo>
                      <a:pt x="110" y="63"/>
                    </a:lnTo>
                    <a:lnTo>
                      <a:pt x="115" y="70"/>
                    </a:lnTo>
                    <a:lnTo>
                      <a:pt x="119" y="74"/>
                    </a:lnTo>
                    <a:lnTo>
                      <a:pt x="120" y="82"/>
                    </a:lnTo>
                    <a:lnTo>
                      <a:pt x="115" y="86"/>
                    </a:lnTo>
                    <a:lnTo>
                      <a:pt x="104" y="86"/>
                    </a:lnTo>
                    <a:lnTo>
                      <a:pt x="103" y="86"/>
                    </a:lnTo>
                    <a:lnTo>
                      <a:pt x="99" y="90"/>
                    </a:lnTo>
                    <a:lnTo>
                      <a:pt x="99" y="98"/>
                    </a:lnTo>
                    <a:lnTo>
                      <a:pt x="92" y="101"/>
                    </a:lnTo>
                    <a:lnTo>
                      <a:pt x="86" y="96"/>
                    </a:lnTo>
                    <a:lnTo>
                      <a:pt x="76" y="94"/>
                    </a:lnTo>
                    <a:lnTo>
                      <a:pt x="67" y="90"/>
                    </a:lnTo>
                    <a:lnTo>
                      <a:pt x="57" y="92"/>
                    </a:lnTo>
                    <a:lnTo>
                      <a:pt x="30" y="82"/>
                    </a:lnTo>
                    <a:lnTo>
                      <a:pt x="20" y="84"/>
                    </a:lnTo>
                    <a:lnTo>
                      <a:pt x="10" y="82"/>
                    </a:lnTo>
                    <a:lnTo>
                      <a:pt x="6" y="90"/>
                    </a:lnTo>
                    <a:lnTo>
                      <a:pt x="0" y="72"/>
                    </a:lnTo>
                    <a:lnTo>
                      <a:pt x="12" y="63"/>
                    </a:lnTo>
                    <a:lnTo>
                      <a:pt x="4" y="41"/>
                    </a:lnTo>
                    <a:lnTo>
                      <a:pt x="10" y="44"/>
                    </a:lnTo>
                    <a:lnTo>
                      <a:pt x="12" y="39"/>
                    </a:lnTo>
                    <a:lnTo>
                      <a:pt x="14" y="30"/>
                    </a:lnTo>
                    <a:lnTo>
                      <a:pt x="18" y="26"/>
                    </a:lnTo>
                    <a:lnTo>
                      <a:pt x="20" y="17"/>
                    </a:lnTo>
                    <a:lnTo>
                      <a:pt x="29" y="8"/>
                    </a:lnTo>
                    <a:lnTo>
                      <a:pt x="34" y="0"/>
                    </a:lnTo>
                    <a:lnTo>
                      <a:pt x="43" y="0"/>
                    </a:lnTo>
                  </a:path>
                </a:pathLst>
              </a:custGeom>
              <a:grpFill/>
              <a:ln w="6350" cap="rnd">
                <a:noFill/>
                <a:prstDash val="sysDot"/>
                <a:round/>
                <a:headEnd/>
                <a:tailEnd/>
              </a:ln>
            </p:spPr>
            <p:txBody>
              <a:bodyPr lIns="83155" tIns="41577" rIns="83155" bIns="41577"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Arial Unicode MS" panose="020B0604020202020204" pitchFamily="50" charset="-127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88" name="모서리가 둥근 직사각형 887"/>
          <p:cNvSpPr/>
          <p:nvPr/>
        </p:nvSpPr>
        <p:spPr>
          <a:xfrm>
            <a:off x="338386" y="4664422"/>
            <a:ext cx="2159500" cy="1760015"/>
          </a:xfrm>
          <a:prstGeom prst="roundRect">
            <a:avLst>
              <a:gd name="adj" fmla="val 3213"/>
            </a:avLst>
          </a:prstGeom>
          <a:noFill/>
          <a:ln w="635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/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pic>
        <p:nvPicPr>
          <p:cNvPr id="910" name="Picture 6" descr="pasted-image.png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44" y="4611184"/>
            <a:ext cx="455369" cy="455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1" name="Picture 8" descr="pasted-image.png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12" y="4600425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12" name="Picture 9" descr="pasted-image.png"/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39" y="4603725"/>
            <a:ext cx="4572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4" name="TextBox 303">
            <a:extLst>
              <a:ext uri="{FF2B5EF4-FFF2-40B4-BE49-F238E27FC236}">
                <a16:creationId xmlns:a16="http://schemas.microsoft.com/office/drawing/2014/main" id="{D3D368D4-B146-4B55-A324-FB7BCC3F0371}"/>
              </a:ext>
            </a:extLst>
          </p:cNvPr>
          <p:cNvSpPr txBox="1"/>
          <p:nvPr/>
        </p:nvSpPr>
        <p:spPr>
          <a:xfrm>
            <a:off x="448310" y="365760"/>
            <a:ext cx="5679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altLang="ko-KR" sz="3600" b="1" spc="-200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Hyosung Corporation</a:t>
            </a:r>
          </a:p>
        </p:txBody>
      </p:sp>
      <p:sp>
        <p:nvSpPr>
          <p:cNvPr id="305" name="그래픽 16">
            <a:extLst>
              <a:ext uri="{FF2B5EF4-FFF2-40B4-BE49-F238E27FC236}">
                <a16:creationId xmlns:a16="http://schemas.microsoft.com/office/drawing/2014/main" id="{EF1FE34C-2624-444D-9F61-0A4E890D7F33}"/>
              </a:ext>
            </a:extLst>
          </p:cNvPr>
          <p:cNvSpPr/>
          <p:nvPr/>
        </p:nvSpPr>
        <p:spPr>
          <a:xfrm>
            <a:off x="5862382" y="684998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184098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Established in 1966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grpSp>
        <p:nvGrpSpPr>
          <p:cNvPr id="322" name="그룹 321">
            <a:extLst>
              <a:ext uri="{FF2B5EF4-FFF2-40B4-BE49-F238E27FC236}">
                <a16:creationId xmlns:a16="http://schemas.microsoft.com/office/drawing/2014/main" id="{8CA12360-8342-4982-BFCE-4C2839005A2C}"/>
              </a:ext>
            </a:extLst>
          </p:cNvPr>
          <p:cNvGrpSpPr/>
          <p:nvPr/>
        </p:nvGrpSpPr>
        <p:grpSpPr>
          <a:xfrm>
            <a:off x="8652696" y="1830251"/>
            <a:ext cx="3084795" cy="1204120"/>
            <a:chOff x="8691336" y="1740088"/>
            <a:chExt cx="3084795" cy="1204120"/>
          </a:xfrm>
        </p:grpSpPr>
        <p:sp>
          <p:nvSpPr>
            <p:cNvPr id="323" name="타원 322">
              <a:extLst>
                <a:ext uri="{FF2B5EF4-FFF2-40B4-BE49-F238E27FC236}">
                  <a16:creationId xmlns:a16="http://schemas.microsoft.com/office/drawing/2014/main" id="{A50093C1-B683-4615-80EB-01BFEA926726}"/>
                </a:ext>
              </a:extLst>
            </p:cNvPr>
            <p:cNvSpPr/>
            <p:nvPr/>
          </p:nvSpPr>
          <p:spPr>
            <a:xfrm>
              <a:off x="8895545" y="1743282"/>
              <a:ext cx="341552" cy="341552"/>
            </a:xfrm>
            <a:prstGeom prst="ellipse">
              <a:avLst/>
            </a:prstGeom>
            <a:solidFill>
              <a:srgbClr val="230180"/>
            </a:solidFill>
            <a:ln w="669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 sz="1200" b="1" spc="-5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26" name="타원 325">
              <a:extLst>
                <a:ext uri="{FF2B5EF4-FFF2-40B4-BE49-F238E27FC236}">
                  <a16:creationId xmlns:a16="http://schemas.microsoft.com/office/drawing/2014/main" id="{D03E703D-1B4E-4C75-B2F3-B6A89D993D1F}"/>
                </a:ext>
              </a:extLst>
            </p:cNvPr>
            <p:cNvSpPr/>
            <p:nvPr/>
          </p:nvSpPr>
          <p:spPr>
            <a:xfrm>
              <a:off x="8887662" y="2152191"/>
              <a:ext cx="341552" cy="341552"/>
            </a:xfrm>
            <a:prstGeom prst="ellipse">
              <a:avLst/>
            </a:prstGeom>
            <a:solidFill>
              <a:srgbClr val="807FFF"/>
            </a:solidFill>
            <a:ln w="669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 sz="1200" b="1" spc="-5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29" name="타원 328">
              <a:extLst>
                <a:ext uri="{FF2B5EF4-FFF2-40B4-BE49-F238E27FC236}">
                  <a16:creationId xmlns:a16="http://schemas.microsoft.com/office/drawing/2014/main" id="{B089711E-4973-4109-93D0-61B0A8F1A43C}"/>
                </a:ext>
              </a:extLst>
            </p:cNvPr>
            <p:cNvSpPr/>
            <p:nvPr/>
          </p:nvSpPr>
          <p:spPr>
            <a:xfrm>
              <a:off x="8887662" y="2600512"/>
              <a:ext cx="341552" cy="341552"/>
            </a:xfrm>
            <a:prstGeom prst="ellipse">
              <a:avLst/>
            </a:prstGeom>
            <a:solidFill>
              <a:srgbClr val="230180"/>
            </a:solidFill>
            <a:ln w="669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</a:pPr>
              <a:endParaRPr lang="ko-KR" altLang="en-US" sz="1200" b="1" spc="-5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endParaRPr>
            </a:p>
          </p:txBody>
        </p:sp>
        <p:grpSp>
          <p:nvGrpSpPr>
            <p:cNvPr id="330" name="그룹 329">
              <a:extLst>
                <a:ext uri="{FF2B5EF4-FFF2-40B4-BE49-F238E27FC236}">
                  <a16:creationId xmlns:a16="http://schemas.microsoft.com/office/drawing/2014/main" id="{1E4A7773-6B89-4E03-8C37-2ADC6D33AB21}"/>
                </a:ext>
              </a:extLst>
            </p:cNvPr>
            <p:cNvGrpSpPr/>
            <p:nvPr/>
          </p:nvGrpSpPr>
          <p:grpSpPr>
            <a:xfrm>
              <a:off x="8691336" y="1740088"/>
              <a:ext cx="3084795" cy="1204120"/>
              <a:chOff x="5694605" y="706246"/>
              <a:chExt cx="3084795" cy="1204120"/>
            </a:xfrm>
          </p:grpSpPr>
          <p:sp>
            <p:nvSpPr>
              <p:cNvPr id="334" name="TextBox 333">
                <a:extLst>
                  <a:ext uri="{FF2B5EF4-FFF2-40B4-BE49-F238E27FC236}">
                    <a16:creationId xmlns:a16="http://schemas.microsoft.com/office/drawing/2014/main" id="{18771410-BC94-421D-945A-0576905B6CEE}"/>
                  </a:ext>
                </a:extLst>
              </p:cNvPr>
              <p:cNvSpPr txBox="1"/>
              <p:nvPr/>
            </p:nvSpPr>
            <p:spPr>
              <a:xfrm>
                <a:off x="6281743" y="757773"/>
                <a:ext cx="2125640" cy="29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indent="0" fontAlgn="base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solidFill>
                      <a:srgbClr val="100045"/>
                    </a:solidFill>
                    <a:latin typeface="Tajawal" panose="00000500000000000000" pitchFamily="2" charset="-78"/>
                    <a:ea typeface="Arial Unicode MS" panose="020B0604020202020204" pitchFamily="50" charset="-127"/>
                    <a:cs typeface="Tajawal" panose="00000500000000000000" pitchFamily="2" charset="-78"/>
                  </a:rPr>
                  <a:t>Manufacturing Entities</a:t>
                </a:r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8370F449-B27B-4648-8414-1287E3AF3E8C}"/>
                  </a:ext>
                </a:extLst>
              </p:cNvPr>
              <p:cNvSpPr txBox="1"/>
              <p:nvPr/>
            </p:nvSpPr>
            <p:spPr>
              <a:xfrm>
                <a:off x="6299074" y="1183938"/>
                <a:ext cx="2264764" cy="29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 indent="0" fontAlgn="base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1" spc="-50" dirty="0">
                    <a:solidFill>
                      <a:srgbClr val="100045"/>
                    </a:solidFill>
                    <a:latin typeface="Tajawal" panose="00000500000000000000" pitchFamily="2" charset="-78"/>
                    <a:ea typeface="Arial Unicode MS" panose="020B0604020202020204" pitchFamily="50" charset="-127"/>
                    <a:cs typeface="Tajawal" panose="00000500000000000000" pitchFamily="2" charset="-78"/>
                  </a:rPr>
                  <a:t>Trading Entities/ Branches</a:t>
                </a:r>
              </a:p>
            </p:txBody>
          </p:sp>
          <p:sp>
            <p:nvSpPr>
              <p:cNvPr id="336" name="TextBox 335">
                <a:extLst>
                  <a:ext uri="{FF2B5EF4-FFF2-40B4-BE49-F238E27FC236}">
                    <a16:creationId xmlns:a16="http://schemas.microsoft.com/office/drawing/2014/main" id="{E4D7870A-24BF-4819-A2F6-4594FBABB2F6}"/>
                  </a:ext>
                </a:extLst>
              </p:cNvPr>
              <p:cNvSpPr txBox="1"/>
              <p:nvPr/>
            </p:nvSpPr>
            <p:spPr>
              <a:xfrm>
                <a:off x="6306441" y="1619517"/>
                <a:ext cx="2472959" cy="29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1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ko-KR" sz="1200" b="1" spc="-50" dirty="0">
                    <a:solidFill>
                      <a:srgbClr val="100045"/>
                    </a:solidFill>
                    <a:latin typeface="Tajawal" panose="00000500000000000000" pitchFamily="2" charset="-78"/>
                    <a:ea typeface="Arial Unicode MS" panose="020B0604020202020204" pitchFamily="50" charset="-127"/>
                    <a:cs typeface="Tajawal" panose="00000500000000000000" pitchFamily="2" charset="-78"/>
                  </a:rPr>
                  <a:t>Trading Offices/ Sales Offices</a:t>
                </a:r>
              </a:p>
            </p:txBody>
          </p:sp>
          <p:sp>
            <p:nvSpPr>
              <p:cNvPr id="337" name="TextBox 336">
                <a:extLst>
                  <a:ext uri="{FF2B5EF4-FFF2-40B4-BE49-F238E27FC236}">
                    <a16:creationId xmlns:a16="http://schemas.microsoft.com/office/drawing/2014/main" id="{ECD72B14-F317-4A14-816A-057458900676}"/>
                  </a:ext>
                </a:extLst>
              </p:cNvPr>
              <p:cNvSpPr txBox="1"/>
              <p:nvPr/>
            </p:nvSpPr>
            <p:spPr>
              <a:xfrm>
                <a:off x="5703188" y="706246"/>
                <a:ext cx="723284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ajawal" panose="00000500000000000000" pitchFamily="2" charset="-78"/>
                    <a:ea typeface="맑은 고딕" pitchFamily="50" charset="-127"/>
                    <a:cs typeface="Tajawal" panose="00000500000000000000" pitchFamily="2" charset="-78"/>
                  </a:rPr>
                  <a:t>36</a:t>
                </a:r>
                <a:endPara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itchFamily="50" charset="-127"/>
                  <a:cs typeface="Tajawal" panose="00000500000000000000" pitchFamily="2" charset="-78"/>
                </a:endParaRPr>
              </a:p>
            </p:txBody>
          </p:sp>
          <p:sp>
            <p:nvSpPr>
              <p:cNvPr id="341" name="TextBox 340">
                <a:extLst>
                  <a:ext uri="{FF2B5EF4-FFF2-40B4-BE49-F238E27FC236}">
                    <a16:creationId xmlns:a16="http://schemas.microsoft.com/office/drawing/2014/main" id="{5E7D3DF3-1F25-4F98-9B0F-F17E520ADE78}"/>
                  </a:ext>
                </a:extLst>
              </p:cNvPr>
              <p:cNvSpPr txBox="1"/>
              <p:nvPr/>
            </p:nvSpPr>
            <p:spPr>
              <a:xfrm>
                <a:off x="5702394" y="1114433"/>
                <a:ext cx="723284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600" b="1" dirty="0">
                    <a:solidFill>
                      <a:schemeClr val="bg1"/>
                    </a:solidFill>
                    <a:latin typeface="Tajawal" panose="00000500000000000000" pitchFamily="2" charset="-78"/>
                    <a:ea typeface="맑은 고딕" pitchFamily="50" charset="-127"/>
                    <a:cs typeface="Tajawal" panose="00000500000000000000" pitchFamily="2" charset="-78"/>
                  </a:rPr>
                  <a:t>39</a:t>
                </a:r>
                <a:endParaRPr kumimoji="0" lang="ko-KR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itchFamily="50" charset="-127"/>
                  <a:cs typeface="Tajawal" panose="00000500000000000000" pitchFamily="2" charset="-78"/>
                </a:endParaRPr>
              </a:p>
            </p:txBody>
          </p:sp>
          <p:sp>
            <p:nvSpPr>
              <p:cNvPr id="342" name="TextBox 341">
                <a:extLst>
                  <a:ext uri="{FF2B5EF4-FFF2-40B4-BE49-F238E27FC236}">
                    <a16:creationId xmlns:a16="http://schemas.microsoft.com/office/drawing/2014/main" id="{4DAB4FCF-6D8C-4356-B4FC-3EC659D02A6D}"/>
                  </a:ext>
                </a:extLst>
              </p:cNvPr>
              <p:cNvSpPr txBox="1"/>
              <p:nvPr/>
            </p:nvSpPr>
            <p:spPr>
              <a:xfrm>
                <a:off x="5694605" y="1557432"/>
                <a:ext cx="723284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ko-KR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6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ko-KR" dirty="0">
                    <a:latin typeface="Tajawal" panose="00000500000000000000" pitchFamily="2" charset="-78"/>
                    <a:cs typeface="Tajawal" panose="00000500000000000000" pitchFamily="2" charset="-78"/>
                  </a:rPr>
                  <a:t>34</a:t>
                </a:r>
                <a:endParaRPr lang="ko-KR" altLang="en-US" dirty="0"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</p:grpSp>
      </p:grpSp>
      <p:grpSp>
        <p:nvGrpSpPr>
          <p:cNvPr id="347" name="그룹 346">
            <a:extLst>
              <a:ext uri="{FF2B5EF4-FFF2-40B4-BE49-F238E27FC236}">
                <a16:creationId xmlns:a16="http://schemas.microsoft.com/office/drawing/2014/main" id="{F04BA977-BB99-4878-8234-BE99424B57A5}"/>
              </a:ext>
            </a:extLst>
          </p:cNvPr>
          <p:cNvGrpSpPr/>
          <p:nvPr/>
        </p:nvGrpSpPr>
        <p:grpSpPr>
          <a:xfrm>
            <a:off x="335979" y="1621612"/>
            <a:ext cx="7236918" cy="1423591"/>
            <a:chOff x="438207" y="1398413"/>
            <a:chExt cx="7238593" cy="1423920"/>
          </a:xfrm>
        </p:grpSpPr>
        <p:sp>
          <p:nvSpPr>
            <p:cNvPr id="348" name="직사각형 347">
              <a:extLst>
                <a:ext uri="{FF2B5EF4-FFF2-40B4-BE49-F238E27FC236}">
                  <a16:creationId xmlns:a16="http://schemas.microsoft.com/office/drawing/2014/main" id="{E3728A24-909D-41C5-862F-19BA826A8C8A}"/>
                </a:ext>
              </a:extLst>
            </p:cNvPr>
            <p:cNvSpPr/>
            <p:nvPr/>
          </p:nvSpPr>
          <p:spPr>
            <a:xfrm>
              <a:off x="1079141" y="1398413"/>
              <a:ext cx="5965575" cy="8818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521177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“</a:t>
              </a:r>
              <a:r>
                <a:rPr kumimoji="0" lang="en-US" altLang="ko-KR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184098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New challenges bring future changes”</a:t>
              </a:r>
            </a:p>
            <a:p>
              <a:pPr marL="0" marR="0" lvl="0" indent="0" algn="ctr" defTabSz="521177" rtl="0" eaLnBrk="1" fontAlgn="auto" latin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84098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 Global Technology Leading New Changes </a:t>
              </a:r>
            </a:p>
          </p:txBody>
        </p:sp>
        <p:sp>
          <p:nvSpPr>
            <p:cNvPr id="351" name="직사각형 350">
              <a:extLst>
                <a:ext uri="{FF2B5EF4-FFF2-40B4-BE49-F238E27FC236}">
                  <a16:creationId xmlns:a16="http://schemas.microsoft.com/office/drawing/2014/main" id="{FA04C7E4-389D-4B92-B68E-9AEBD31A362A}"/>
                </a:ext>
              </a:extLst>
            </p:cNvPr>
            <p:cNvSpPr/>
            <p:nvPr/>
          </p:nvSpPr>
          <p:spPr>
            <a:xfrm>
              <a:off x="438207" y="2360561"/>
              <a:ext cx="7238593" cy="46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30180"/>
                  </a:solidFill>
                  <a:effectLst/>
                  <a:uLnTx/>
                  <a:uFillTx/>
                  <a:latin typeface="Tajawal" panose="00000500000000000000" pitchFamily="2" charset="-78"/>
                  <a:ea typeface="Arial Unicode MS" panose="020B0604020202020204" pitchFamily="50" charset="-127"/>
                  <a:cs typeface="Tajawal" panose="00000500000000000000" pitchFamily="2" charset="-78"/>
                </a:rPr>
                <a:t>The Hyosung Corporation serves as the holding company with </a:t>
              </a:r>
              <a:r>
                <a:rPr lang="en-US" altLang="ko-KR" sz="1200" dirty="0">
                  <a:solidFill>
                    <a:srgbClr val="230180"/>
                  </a:solidFill>
                  <a:latin typeface="Tajawal" panose="00000500000000000000" pitchFamily="2" charset="-78"/>
                  <a:ea typeface="Arial Unicode MS" panose="020B0604020202020204" pitchFamily="50" charset="-127"/>
                  <a:cs typeface="Tajawal" panose="00000500000000000000" pitchFamily="2" charset="-78"/>
                </a:rPr>
                <a:t>three</a:t>
              </a: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30180"/>
                  </a:solidFill>
                  <a:effectLst/>
                  <a:uLnTx/>
                  <a:uFillTx/>
                  <a:latin typeface="Tajawal" panose="00000500000000000000" pitchFamily="2" charset="-78"/>
                  <a:ea typeface="Arial Unicode MS" panose="020B0604020202020204" pitchFamily="50" charset="-127"/>
                  <a:cs typeface="Tajawal" panose="00000500000000000000" pitchFamily="2" charset="-78"/>
                </a:rPr>
                <a:t> independent entities – </a:t>
              </a:r>
              <a:b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30180"/>
                  </a:solidFill>
                  <a:effectLst/>
                  <a:uLnTx/>
                  <a:uFillTx/>
                  <a:latin typeface="Tajawal" panose="00000500000000000000" pitchFamily="2" charset="-78"/>
                  <a:ea typeface="Arial Unicode MS" panose="020B0604020202020204" pitchFamily="50" charset="-127"/>
                  <a:cs typeface="Tajawal" panose="00000500000000000000" pitchFamily="2" charset="-78"/>
                </a:rPr>
              </a:b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30180"/>
                  </a:solidFill>
                  <a:effectLst/>
                  <a:uLnTx/>
                  <a:uFillTx/>
                  <a:latin typeface="Tajawal" panose="00000500000000000000" pitchFamily="2" charset="-78"/>
                  <a:ea typeface="Arial Unicode MS" panose="020B0604020202020204" pitchFamily="50" charset="-127"/>
                  <a:cs typeface="Tajawal" panose="00000500000000000000" pitchFamily="2" charset="-78"/>
                </a:rPr>
                <a:t>Hyosung TNC, Hyosung Heavy Industries, and Hyosung Chemical. </a:t>
              </a: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30180"/>
                </a:solidFill>
                <a:effectLst/>
                <a:uLnTx/>
                <a:uFillTx/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endParaRPr>
            </a:p>
          </p:txBody>
        </p:sp>
      </p:grpSp>
      <p:sp>
        <p:nvSpPr>
          <p:cNvPr id="356" name="직사각형 355">
            <a:extLst>
              <a:ext uri="{FF2B5EF4-FFF2-40B4-BE49-F238E27FC236}">
                <a16:creationId xmlns:a16="http://schemas.microsoft.com/office/drawing/2014/main" id="{2AABB912-E01F-40FA-A73F-33ACB19107EF}"/>
              </a:ext>
            </a:extLst>
          </p:cNvPr>
          <p:cNvSpPr/>
          <p:nvPr/>
        </p:nvSpPr>
        <p:spPr>
          <a:xfrm>
            <a:off x="6998582" y="3676615"/>
            <a:ext cx="1503938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l" defTabSz="9348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/>
                <a:solidFill>
                  <a:srgbClr val="333399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Holding Company</a:t>
            </a: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D5E3494D-672C-4C42-81DF-DE66BB7BBBE1}"/>
              </a:ext>
            </a:extLst>
          </p:cNvPr>
          <p:cNvSpPr txBox="1"/>
          <p:nvPr/>
        </p:nvSpPr>
        <p:spPr>
          <a:xfrm>
            <a:off x="9428174" y="4335965"/>
            <a:ext cx="2159500" cy="5392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442824" marR="0" lvl="1" indent="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70089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Information &amp; </a:t>
            </a:r>
          </a:p>
          <a:p>
            <a:pPr marL="442824" marR="0" lvl="1" indent="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70089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Communication</a:t>
            </a:r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84D43F73-E998-433C-A6CF-B3C261A0DCE2}"/>
              </a:ext>
            </a:extLst>
          </p:cNvPr>
          <p:cNvSpPr txBox="1"/>
          <p:nvPr/>
        </p:nvSpPr>
        <p:spPr>
          <a:xfrm>
            <a:off x="549784" y="5139244"/>
            <a:ext cx="2159500" cy="122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Spandex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Nylon Polyester Fiber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Fabric Dyeing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Steel &amp; Metal Product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Chemical Products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LED Business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Sebitseom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 Business  </a:t>
            </a: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6E1A844E-CB3C-4C0A-9423-5E6127E31001}"/>
              </a:ext>
            </a:extLst>
          </p:cNvPr>
          <p:cNvSpPr txBox="1"/>
          <p:nvPr/>
        </p:nvSpPr>
        <p:spPr>
          <a:xfrm>
            <a:off x="939354" y="4564152"/>
            <a:ext cx="1543385" cy="53923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r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70089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Textile / Trading</a:t>
            </a: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439426BC-7835-4EB9-8160-8DBAF189F006}"/>
              </a:ext>
            </a:extLst>
          </p:cNvPr>
          <p:cNvSpPr txBox="1"/>
          <p:nvPr/>
        </p:nvSpPr>
        <p:spPr>
          <a:xfrm>
            <a:off x="3203934" y="4536783"/>
            <a:ext cx="2709997" cy="66525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457200" marR="0" lvl="1" indent="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70089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Power &amp; Industrial Systems / Construction</a:t>
            </a:r>
          </a:p>
        </p:txBody>
      </p:sp>
      <p:sp>
        <p:nvSpPr>
          <p:cNvPr id="363" name="TextBox 362">
            <a:extLst>
              <a:ext uri="{FF2B5EF4-FFF2-40B4-BE49-F238E27FC236}">
                <a16:creationId xmlns:a16="http://schemas.microsoft.com/office/drawing/2014/main" id="{88559A0D-1A61-460C-8831-1CAF0211F41D}"/>
              </a:ext>
            </a:extLst>
          </p:cNvPr>
          <p:cNvSpPr txBox="1"/>
          <p:nvPr/>
        </p:nvSpPr>
        <p:spPr>
          <a:xfrm>
            <a:off x="3318856" y="5139244"/>
            <a:ext cx="21595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Power Systems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Industrial Machinery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Wind Energy Business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Construction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Hyosung GOODSPRINGS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Chinhung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 International</a:t>
            </a:r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BEB06345-4682-4817-83EC-A6919C37DC4F}"/>
              </a:ext>
            </a:extLst>
          </p:cNvPr>
          <p:cNvSpPr txBox="1"/>
          <p:nvPr/>
        </p:nvSpPr>
        <p:spPr>
          <a:xfrm>
            <a:off x="6707369" y="5157395"/>
            <a:ext cx="181532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PP/DH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TPA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POK Business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Neochem</a:t>
            </a:r>
            <a:endParaRPr kumimoji="0" lang="en-US" altLang="ko-KR" sz="10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Tajawal" panose="00000500000000000000" pitchFamily="2" charset="-78"/>
              <a:ea typeface="맑은 고딕" panose="020B0503020000020004" pitchFamily="50" charset="-127"/>
              <a:cs typeface="Tajawal" panose="00000500000000000000" pitchFamily="2" charset="-78"/>
            </a:endParaRP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Film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Optical Film </a:t>
            </a: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C8297981-9419-4DF9-98FA-F0919BAE1AFA}"/>
              </a:ext>
            </a:extLst>
          </p:cNvPr>
          <p:cNvSpPr txBox="1"/>
          <p:nvPr/>
        </p:nvSpPr>
        <p:spPr>
          <a:xfrm>
            <a:off x="6484254" y="4605214"/>
            <a:ext cx="2049038" cy="4571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457200" marR="0" lvl="1" indent="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    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270089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Chemicals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7EA1D494-9E50-4315-9E5A-DA71721E5B79}"/>
              </a:ext>
            </a:extLst>
          </p:cNvPr>
          <p:cNvSpPr txBox="1"/>
          <p:nvPr/>
        </p:nvSpPr>
        <p:spPr>
          <a:xfrm>
            <a:off x="9435495" y="4920231"/>
            <a:ext cx="2159500" cy="1021918"/>
          </a:xfrm>
          <a:prstGeom prst="rect">
            <a:avLst/>
          </a:prstGeom>
          <a:noFill/>
          <a:ln w="6350">
            <a:noFill/>
            <a:headEnd/>
            <a:tailEnd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2648" tIns="47675" rIns="40884" bIns="47675" rtlCol="0" anchor="ctr"/>
          <a:lstStyle>
            <a:defPPr>
              <a:defRPr lang="ko-KR"/>
            </a:defPPr>
            <a:lvl1pPr indent="-275856" defTabSz="521177">
              <a:buClr>
                <a:srgbClr val="264E84"/>
              </a:buClr>
              <a:defRPr sz="1400">
                <a:gradFill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0" marR="0" lvl="0" indent="-275856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Tx/>
              <a:buNone/>
              <a:tabLst/>
              <a:defRPr/>
            </a:pPr>
            <a:endParaRPr kumimoji="0" lang="en-US" altLang="ko-KR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Hyosung ITX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Galaxia Electronics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Galaxia Moneytree 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Galaxia </a:t>
            </a:r>
            <a:r>
              <a:rPr kumimoji="0" lang="en-US" altLang="ko-K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Metaverse</a:t>
            </a: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  </a:t>
            </a:r>
          </a:p>
          <a:p>
            <a:pPr marL="171450" marR="0" lvl="0" indent="-171450" algn="l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4E8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Galaxia Device</a:t>
            </a:r>
          </a:p>
        </p:txBody>
      </p:sp>
      <p:sp>
        <p:nvSpPr>
          <p:cNvPr id="2" name="그래픽 16">
            <a:extLst>
              <a:ext uri="{FF2B5EF4-FFF2-40B4-BE49-F238E27FC236}">
                <a16:creationId xmlns:a16="http://schemas.microsoft.com/office/drawing/2014/main" id="{9EA0BE6A-056C-D46F-3D3B-5CAF44ABA7AB}"/>
              </a:ext>
            </a:extLst>
          </p:cNvPr>
          <p:cNvSpPr/>
          <p:nvPr/>
        </p:nvSpPr>
        <p:spPr>
          <a:xfrm>
            <a:off x="7803060" y="658744"/>
            <a:ext cx="2895420" cy="267136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184098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Total 135 business site in 30 countries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맑은 고딕" panose="020B0503020000020004" pitchFamily="50" charset="-127"/>
              <a:cs typeface="Tajawal" panose="00000500000000000000" pitchFamily="2" charset="-78"/>
            </a:endParaRPr>
          </a:p>
        </p:txBody>
      </p:sp>
      <p:pic>
        <p:nvPicPr>
          <p:cNvPr id="7" name="Picture 6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F13CDEA7-8AA9-5290-E4FA-CF9007BD2C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77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7999"/>
    </mc:Choice>
    <mc:Fallback xmlns="">
      <p:transition advTm="67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5" grpId="0" animBg="1"/>
      <p:bldP spid="6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직사각형 71">
            <a:extLst>
              <a:ext uri="{FF2B5EF4-FFF2-40B4-BE49-F238E27FC236}">
                <a16:creationId xmlns:a16="http://schemas.microsoft.com/office/drawing/2014/main" id="{E5E3F1B8-902B-C485-51E9-69A5820861B7}"/>
              </a:ext>
            </a:extLst>
          </p:cNvPr>
          <p:cNvSpPr/>
          <p:nvPr/>
        </p:nvSpPr>
        <p:spPr>
          <a:xfrm>
            <a:off x="-4388" y="1844791"/>
            <a:ext cx="6094800" cy="2300400"/>
          </a:xfrm>
          <a:prstGeom prst="rect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7" name="꺾인 연결선 6"/>
          <p:cNvCxnSpPr/>
          <p:nvPr/>
        </p:nvCxnSpPr>
        <p:spPr>
          <a:xfrm rot="10800000" flipV="1">
            <a:off x="8998858" y="1949570"/>
            <a:ext cx="942035" cy="392439"/>
          </a:xfrm>
          <a:prstGeom prst="bentConnector3">
            <a:avLst>
              <a:gd name="adj1" fmla="val 97763"/>
            </a:avLst>
          </a:prstGeom>
          <a:ln>
            <a:solidFill>
              <a:srgbClr val="0E429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313350" y="2224096"/>
            <a:ext cx="4740116" cy="1887799"/>
            <a:chOff x="2050649" y="1902075"/>
            <a:chExt cx="3955844" cy="2024263"/>
          </a:xfrm>
        </p:grpSpPr>
        <p:graphicFrame>
          <p:nvGraphicFramePr>
            <p:cNvPr id="23" name="차트 22"/>
            <p:cNvGraphicFramePr/>
            <p:nvPr/>
          </p:nvGraphicFramePr>
          <p:xfrm>
            <a:off x="2050649" y="2195183"/>
            <a:ext cx="3955844" cy="17311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9" name="TextBox 28"/>
            <p:cNvSpPr txBox="1"/>
            <p:nvPr/>
          </p:nvSpPr>
          <p:spPr>
            <a:xfrm>
              <a:off x="2072615" y="2199832"/>
              <a:ext cx="872227" cy="445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521177">
                <a:defRPr/>
              </a:pPr>
              <a:r>
                <a:rPr lang="en-US" altLang="ko-KR" sz="12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14,729</a:t>
              </a:r>
            </a:p>
            <a:p>
              <a:pPr lvl="0" algn="ctr" defTabSz="521177">
                <a:defRPr/>
              </a:pPr>
              <a:r>
                <a:rPr lang="en-US" altLang="ko-KR" sz="9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(17,806)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818832" y="2389819"/>
              <a:ext cx="872227" cy="445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521177">
                <a:defRPr/>
              </a:pPr>
              <a:r>
                <a:rPr lang="en-US" altLang="ko-KR" sz="12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13,052</a:t>
              </a:r>
              <a:endParaRPr lang="en-US" altLang="ko-KR" sz="800" b="1" dirty="0">
                <a:solidFill>
                  <a:srgbClr val="2301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 defTabSz="521177">
                <a:defRPr/>
              </a:pPr>
              <a:r>
                <a:rPr lang="en-US" altLang="ko-KR" sz="9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(15,140)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70253" y="1993575"/>
              <a:ext cx="739970" cy="445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521177">
                <a:defRPr/>
              </a:pPr>
              <a:r>
                <a:rPr lang="en-US" altLang="ko-KR" sz="12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17,957</a:t>
              </a:r>
              <a:endParaRPr lang="en-US" altLang="ko-KR" sz="800" b="1" dirty="0">
                <a:solidFill>
                  <a:srgbClr val="2301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 defTabSz="521177">
                <a:defRPr/>
              </a:pPr>
              <a:r>
                <a:rPr lang="en-US" altLang="ko-KR" sz="9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(21,280)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381414" y="1902075"/>
              <a:ext cx="739970" cy="462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521177">
                <a:defRPr/>
              </a:pPr>
              <a:r>
                <a:rPr lang="en-US" altLang="ko-KR" sz="12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18,589</a:t>
              </a:r>
              <a:endParaRPr kumimoji="0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srgbClr val="230180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algn="ctr" defTabSz="521177"/>
              <a:r>
                <a:rPr lang="en-US" altLang="ko-KR" sz="9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(22,667</a:t>
              </a:r>
              <a:r>
                <a:rPr lang="en-US" altLang="ko-KR" sz="1000" b="1" dirty="0">
                  <a:solidFill>
                    <a:srgbClr val="23018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  <p:graphicFrame>
        <p:nvGraphicFramePr>
          <p:cNvPr id="10" name="차트 9"/>
          <p:cNvGraphicFramePr/>
          <p:nvPr/>
        </p:nvGraphicFramePr>
        <p:xfrm>
          <a:off x="6053466" y="2043774"/>
          <a:ext cx="6173858" cy="4156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84658" y="1877668"/>
            <a:ext cx="152635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521177">
              <a:defRPr/>
            </a:pPr>
            <a:r>
              <a:rPr lang="en-US" altLang="ko-KR" sz="1500" b="1" dirty="0">
                <a:solidFill>
                  <a:srgbClr val="100045"/>
                </a:solidFill>
                <a:latin typeface="Tajawal" panose="00000500000000000000" pitchFamily="2" charset="-78"/>
                <a:ea typeface="Arial Unicode MS" panose="020B0604020202020204"/>
                <a:cs typeface="Tajawal" panose="00000500000000000000" pitchFamily="2" charset="-78"/>
              </a:rPr>
              <a:t>Total Revenue</a:t>
            </a:r>
          </a:p>
          <a:p>
            <a:pPr lvl="0" defTabSz="521177">
              <a:defRPr/>
            </a:pPr>
            <a:r>
              <a:rPr lang="en-US" altLang="ko-KR" sz="1000" dirty="0">
                <a:solidFill>
                  <a:srgbClr val="100045"/>
                </a:solidFill>
                <a:latin typeface="Tajawal" panose="00000500000000000000" pitchFamily="2" charset="-78"/>
                <a:ea typeface="Arial Unicode MS" panose="020B0604020202020204"/>
                <a:cs typeface="Tajawal" panose="00000500000000000000" pitchFamily="2" charset="-78"/>
              </a:rPr>
              <a:t>USD Million</a:t>
            </a:r>
          </a:p>
          <a:p>
            <a:pPr lvl="0" defTabSz="521177">
              <a:defRPr/>
            </a:pPr>
            <a:r>
              <a:rPr lang="en-US" altLang="ko-KR" sz="1000" dirty="0">
                <a:solidFill>
                  <a:srgbClr val="100045"/>
                </a:solidFill>
                <a:latin typeface="Tajawal" panose="00000500000000000000" pitchFamily="2" charset="-78"/>
                <a:ea typeface="Arial Unicode MS" panose="020B0604020202020204"/>
                <a:cs typeface="Tajawal" panose="00000500000000000000" pitchFamily="2" charset="-78"/>
              </a:rPr>
              <a:t>(KRW Billion)</a:t>
            </a:r>
          </a:p>
        </p:txBody>
      </p:sp>
      <p:sp>
        <p:nvSpPr>
          <p:cNvPr id="62" name="직사각형 61"/>
          <p:cNvSpPr/>
          <p:nvPr/>
        </p:nvSpPr>
        <p:spPr>
          <a:xfrm>
            <a:off x="2362695" y="1113154"/>
            <a:ext cx="72875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ko-KR" sz="2000" b="1" i="1" dirty="0">
                <a:solidFill>
                  <a:srgbClr val="100045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“</a:t>
            </a:r>
            <a:r>
              <a:rPr lang="en-US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S</a:t>
            </a:r>
            <a:r>
              <a:rPr lang="ko-KR" altLang="ko-KR" sz="2000" b="1" i="1" dirty="0" err="1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olid</a:t>
            </a:r>
            <a:r>
              <a:rPr lang="ko-KR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en-US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F</a:t>
            </a:r>
            <a:r>
              <a:rPr lang="ko-KR" altLang="ko-KR" sz="2000" b="1" i="1" dirty="0" err="1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oundation</a:t>
            </a:r>
            <a:r>
              <a:rPr lang="ko-KR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ko-KR" altLang="ko-KR" sz="2000" b="1" i="1" dirty="0" err="1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as</a:t>
            </a:r>
            <a:r>
              <a:rPr lang="ko-KR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ko-KR" altLang="ko-KR" sz="2000" b="1" i="1" dirty="0" err="1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a</a:t>
            </a:r>
            <a:r>
              <a:rPr lang="ko-KR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en-US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G</a:t>
            </a:r>
            <a:r>
              <a:rPr lang="ko-KR" altLang="ko-KR" sz="2000" b="1" i="1" dirty="0" err="1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lobal</a:t>
            </a:r>
            <a:r>
              <a:rPr lang="ko-KR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en-US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C</a:t>
            </a:r>
            <a:r>
              <a:rPr lang="ko-KR" altLang="ko-KR" sz="2000" b="1" i="1" dirty="0" err="1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ompany</a:t>
            </a:r>
            <a:r>
              <a:rPr lang="en-US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”</a:t>
            </a:r>
            <a:r>
              <a:rPr lang="ko-KR" altLang="ko-KR" sz="2000" b="1" i="1" dirty="0">
                <a:solidFill>
                  <a:srgbClr val="184098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endParaRPr lang="en-US" altLang="ko-KR" sz="2000" b="1" i="1" dirty="0">
              <a:solidFill>
                <a:srgbClr val="184098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  <a:p>
            <a:pPr lvl="0" algn="ctr">
              <a:defRPr/>
            </a:pPr>
            <a:r>
              <a:rPr lang="en-US" altLang="ko-KR" dirty="0">
                <a:solidFill>
                  <a:srgbClr val="230180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We are </a:t>
            </a:r>
            <a:r>
              <a:rPr lang="ko-KR" altLang="ko-KR" dirty="0" err="1">
                <a:solidFill>
                  <a:srgbClr val="230180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financially</a:t>
            </a:r>
            <a:r>
              <a:rPr lang="ko-KR" altLang="ko-KR" dirty="0">
                <a:solidFill>
                  <a:srgbClr val="230180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ko-KR" altLang="ko-KR" dirty="0" err="1">
                <a:solidFill>
                  <a:srgbClr val="230180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strong</a:t>
            </a:r>
            <a:r>
              <a:rPr lang="ko-KR" altLang="ko-KR" dirty="0">
                <a:solidFill>
                  <a:srgbClr val="230180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 </a:t>
            </a:r>
            <a:r>
              <a:rPr lang="en-US" altLang="ko-KR" dirty="0">
                <a:solidFill>
                  <a:srgbClr val="230180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and stable</a:t>
            </a:r>
            <a:endParaRPr lang="ko-KR" altLang="ko-KR" dirty="0">
              <a:solidFill>
                <a:srgbClr val="230180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9313491" y="5887964"/>
            <a:ext cx="197954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altLang="ko-KR" sz="1050" dirty="0">
                <a:gradFill>
                  <a:gsLst>
                    <a:gs pos="0">
                      <a:prstClr val="black"/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(as of 2023)</a:t>
            </a:r>
            <a:endParaRPr lang="ko-KR" altLang="ko-KR" sz="1000" dirty="0">
              <a:gradFill>
                <a:gsLst>
                  <a:gs pos="0">
                    <a:prstClr val="black"/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16200000" scaled="1"/>
              </a:gra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EA0551-2F8B-053A-A159-AA015607AD3C}"/>
              </a:ext>
            </a:extLst>
          </p:cNvPr>
          <p:cNvSpPr txBox="1"/>
          <p:nvPr/>
        </p:nvSpPr>
        <p:spPr>
          <a:xfrm>
            <a:off x="448310" y="365760"/>
            <a:ext cx="6599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0" defTabSz="934826">
              <a:spcBef>
                <a:spcPts val="105"/>
              </a:spcBef>
              <a:defRPr/>
            </a:pPr>
            <a:r>
              <a:rPr lang="en-US" altLang="ko-KR" sz="3600" b="1" spc="-200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Business Performance </a:t>
            </a:r>
          </a:p>
        </p:txBody>
      </p:sp>
      <p:sp>
        <p:nvSpPr>
          <p:cNvPr id="74" name="사각형: 둥근 모서리 88">
            <a:extLst>
              <a:ext uri="{FF2B5EF4-FFF2-40B4-BE49-F238E27FC236}">
                <a16:creationId xmlns:a16="http://schemas.microsoft.com/office/drawing/2014/main" id="{30F641FD-B630-31CF-9BE4-DC68454CF6F1}"/>
              </a:ext>
            </a:extLst>
          </p:cNvPr>
          <p:cNvSpPr/>
          <p:nvPr/>
        </p:nvSpPr>
        <p:spPr>
          <a:xfrm>
            <a:off x="1698935" y="1898227"/>
            <a:ext cx="2946646" cy="298465"/>
          </a:xfrm>
          <a:prstGeom prst="roundRect">
            <a:avLst>
              <a:gd name="adj" fmla="val 50000"/>
            </a:avLst>
          </a:prstGeom>
          <a:solidFill>
            <a:srgbClr val="817FFC"/>
          </a:solidFill>
          <a:ln w="6241" cap="flat">
            <a:noFill/>
            <a:prstDash val="solid"/>
            <a:miter/>
          </a:ln>
        </p:spPr>
        <p:txBody>
          <a:bodyPr rtlCol="0" anchor="ctr"/>
          <a:lstStyle/>
          <a:p>
            <a:pPr lvl="0" algn="ctr">
              <a:defRPr/>
            </a:pPr>
            <a:r>
              <a:rPr lang="en-US" altLang="ko-KR" sz="1400" b="1" dirty="0">
                <a:solidFill>
                  <a:prstClr val="white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USD $16.5B Revenue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440" y="1838081"/>
            <a:ext cx="1778000" cy="205464"/>
          </a:xfrm>
          <a:prstGeom prst="rect">
            <a:avLst/>
          </a:prstGeom>
        </p:spPr>
      </p:pic>
      <p:pic>
        <p:nvPicPr>
          <p:cNvPr id="40" name="그래픽 3">
            <a:extLst>
              <a:ext uri="{FF2B5EF4-FFF2-40B4-BE49-F238E27FC236}">
                <a16:creationId xmlns:a16="http://schemas.microsoft.com/office/drawing/2014/main" id="{5414371D-C861-46B9-FF9B-5FE04D9F73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66015" y="2586452"/>
            <a:ext cx="1844671" cy="247224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6937920" y="2801450"/>
            <a:ext cx="1500860" cy="27699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l" defTabSz="934826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i="0" u="none" strike="noStrike" kern="1200" cap="none" spc="0" normalizeH="0" baseline="0" noProof="0" dirty="0">
                <a:ln/>
                <a:solidFill>
                  <a:srgbClr val="333399"/>
                </a:solidFill>
                <a:effectLst/>
                <a:uLnTx/>
                <a:uFillTx/>
                <a:latin typeface="Helvetica LT" panose="02000803040000020004" pitchFamily="2" charset="0"/>
                <a:ea typeface="맑은 고딕" panose="020B0503020000020004" pitchFamily="50" charset="-127"/>
                <a:cs typeface="Arial" panose="020B0604020202020204" pitchFamily="34" charset="0"/>
              </a:rPr>
              <a:t>Holding Company</a:t>
            </a:r>
          </a:p>
        </p:txBody>
      </p:sp>
      <p:pic>
        <p:nvPicPr>
          <p:cNvPr id="50" name="그림 4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425" y="3416164"/>
            <a:ext cx="1854200" cy="213731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714" y="5323901"/>
            <a:ext cx="2006600" cy="184735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780" y="4893241"/>
            <a:ext cx="1981200" cy="187455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650" y="3702930"/>
            <a:ext cx="2057400" cy="19723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029593" y="2293166"/>
            <a:ext cx="8652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21177">
              <a:defRPr/>
            </a:pPr>
            <a:r>
              <a:rPr lang="en-US" altLang="ko-KR" sz="1200" b="1" dirty="0">
                <a:solidFill>
                  <a:srgbClr val="2301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16,486</a:t>
            </a:r>
            <a:endParaRPr kumimoji="0" lang="en-US" altLang="ko-KR" sz="800" b="1" i="0" u="none" strike="noStrike" kern="1200" cap="none" spc="0" normalizeH="0" baseline="0" noProof="0" dirty="0">
              <a:ln>
                <a:noFill/>
              </a:ln>
              <a:solidFill>
                <a:srgbClr val="230180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 defTabSz="521177"/>
            <a:r>
              <a:rPr lang="en-US" altLang="ko-KR" sz="900" b="1" dirty="0">
                <a:solidFill>
                  <a:srgbClr val="2301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(21,258</a:t>
            </a:r>
            <a:r>
              <a:rPr lang="en-US" altLang="ko-KR" sz="1000" b="1" dirty="0">
                <a:solidFill>
                  <a:srgbClr val="2301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7B6D617-7216-286F-D58E-C07807DBFCE4}"/>
              </a:ext>
            </a:extLst>
          </p:cNvPr>
          <p:cNvSpPr/>
          <p:nvPr/>
        </p:nvSpPr>
        <p:spPr>
          <a:xfrm>
            <a:off x="0" y="4135220"/>
            <a:ext cx="6095998" cy="229862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381126" y="4513590"/>
            <a:ext cx="4625920" cy="1904624"/>
            <a:chOff x="2050647" y="4021172"/>
            <a:chExt cx="3956400" cy="2223184"/>
          </a:xfrm>
        </p:grpSpPr>
        <p:graphicFrame>
          <p:nvGraphicFramePr>
            <p:cNvPr id="32" name="차트 31"/>
            <p:cNvGraphicFramePr/>
            <p:nvPr/>
          </p:nvGraphicFramePr>
          <p:xfrm>
            <a:off x="2050647" y="4412680"/>
            <a:ext cx="3956400" cy="18316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2172156" y="4755769"/>
              <a:ext cx="669691" cy="484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1,137</a:t>
              </a:r>
              <a:endParaRPr lang="en-US" altLang="ko-KR" sz="1200" b="1" dirty="0">
                <a:solidFill>
                  <a:srgbClr val="100045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(1,319)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917924" y="4977161"/>
              <a:ext cx="669691" cy="484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852</a:t>
              </a:r>
              <a:endPara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(</a:t>
              </a:r>
              <a:r>
                <a:rPr lang="en-US" sz="900" dirty="0">
                  <a:solidFill>
                    <a:srgbClr val="100045"/>
                  </a:solidFill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988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684842" y="4021172"/>
              <a:ext cx="669691" cy="484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2,338</a:t>
              </a:r>
              <a:endParaRPr kumimoji="0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(</a:t>
              </a:r>
              <a:r>
                <a:rPr lang="en-US" sz="900" dirty="0">
                  <a:solidFill>
                    <a:srgbClr val="100045"/>
                  </a:solidFill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2,770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454892" y="5170553"/>
              <a:ext cx="669691" cy="484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rPr>
                <a:t>548</a:t>
              </a:r>
              <a:endParaRPr kumimoji="0" lang="en-US" altLang="ko-KR" sz="8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endParaRPr>
            </a:p>
            <a:p>
              <a:pPr marL="0" marR="0" lvl="0" indent="0" algn="ctr" defTabSz="521177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(</a:t>
              </a:r>
              <a:r>
                <a:rPr lang="en-US" sz="900" dirty="0">
                  <a:solidFill>
                    <a:srgbClr val="100045"/>
                  </a:solidFill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668</a:t>
              </a: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itchFamily="50" charset="-127"/>
                  <a:cs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84659" y="4182395"/>
            <a:ext cx="19691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500" b="1" i="0" u="none" strike="noStrike" kern="1200" cap="none" spc="0" normalizeH="0" baseline="0" noProof="0" dirty="0">
                <a:ln>
                  <a:noFill/>
                </a:ln>
                <a:solidFill>
                  <a:srgbClr val="230180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rPr>
              <a:t>Operating Profit</a:t>
            </a:r>
          </a:p>
          <a:p>
            <a:pPr marL="0" marR="0" lvl="0" indent="0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30180"/>
                </a:solidFill>
                <a:effectLst/>
                <a:uLnTx/>
                <a:uFillTx/>
                <a:latin typeface="Tajawal" panose="00000500000000000000" pitchFamily="2" charset="-78"/>
                <a:ea typeface="맑은 고딕" pitchFamily="50" charset="-127"/>
                <a:cs typeface="Tajawal" panose="00000500000000000000" pitchFamily="2" charset="-78"/>
              </a:rPr>
              <a:t>USD Million</a:t>
            </a:r>
          </a:p>
          <a:p>
            <a:pPr marL="0" marR="0" lvl="0" indent="0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30180"/>
                </a:solidFill>
                <a:effectLst/>
                <a:uLnTx/>
                <a:uFillTx/>
                <a:latin typeface="Tajawal" panose="00000500000000000000" pitchFamily="2" charset="-78"/>
                <a:ea typeface="맑은 고딕" pitchFamily="50" charset="-127"/>
                <a:cs typeface="Tajawal" panose="00000500000000000000" pitchFamily="2" charset="-78"/>
              </a:rPr>
              <a:t>(KRW Billion)</a:t>
            </a:r>
          </a:p>
        </p:txBody>
      </p:sp>
      <p:sp>
        <p:nvSpPr>
          <p:cNvPr id="45" name="사각형: 둥근 모서리 88">
            <a:extLst>
              <a:ext uri="{FF2B5EF4-FFF2-40B4-BE49-F238E27FC236}">
                <a16:creationId xmlns:a16="http://schemas.microsoft.com/office/drawing/2014/main" id="{30F641FD-B630-31CF-9BE4-DC68454CF6F1}"/>
              </a:ext>
            </a:extLst>
          </p:cNvPr>
          <p:cNvSpPr/>
          <p:nvPr/>
        </p:nvSpPr>
        <p:spPr>
          <a:xfrm>
            <a:off x="1767885" y="4246164"/>
            <a:ext cx="2947098" cy="298465"/>
          </a:xfrm>
          <a:prstGeom prst="roundRect">
            <a:avLst>
              <a:gd name="adj" fmla="val 50000"/>
            </a:avLst>
          </a:prstGeom>
          <a:solidFill>
            <a:srgbClr val="3366FF"/>
          </a:solidFill>
          <a:ln w="6241" cap="flat">
            <a:noFill/>
            <a:prstDash val="solid"/>
            <a:miter/>
          </a:ln>
        </p:spPr>
        <p:txBody>
          <a:bodyPr rtlCol="0" anchor="ctr"/>
          <a:lstStyle/>
          <a:p>
            <a:pPr lvl="0" algn="ctr">
              <a:defRPr/>
            </a:pPr>
            <a:r>
              <a:rPr lang="en-US" altLang="ko-KR" sz="1400" b="1" dirty="0">
                <a:solidFill>
                  <a:schemeClr val="bg1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USD $426M Operating Profit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50883" y="5532914"/>
            <a:ext cx="7830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426</a:t>
            </a:r>
            <a:endParaRPr kumimoji="0" lang="en-US" altLang="ko-KR" sz="800" b="1" i="0" u="none" strike="noStrike" kern="1200" cap="none" spc="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0" marR="0" lvl="0" indent="0" algn="ctr" defTabSz="52117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(</a:t>
            </a:r>
            <a:r>
              <a:rPr lang="en-US" sz="900" noProof="0" dirty="0">
                <a:solidFill>
                  <a:srgbClr val="100045"/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550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9DEEEB2-296E-4712-AA0D-2084AD22D7E6}"/>
              </a:ext>
            </a:extLst>
          </p:cNvPr>
          <p:cNvSpPr txBox="1"/>
          <p:nvPr/>
        </p:nvSpPr>
        <p:spPr>
          <a:xfrm>
            <a:off x="377664" y="6476643"/>
            <a:ext cx="6155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spc="-30" dirty="0">
                <a:solidFill>
                  <a:srgbClr val="8082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ⓒ Hyosung TNS 2026 | Confidential, and/or proprietary information. Distribution or copying of this information is strictly prohibited</a:t>
            </a:r>
          </a:p>
          <a:p>
            <a:endParaRPr lang="ko-KR" altLang="en-US" sz="800" spc="-30" dirty="0">
              <a:solidFill>
                <a:srgbClr val="8082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BE31D99D-EA8D-56D6-EBAF-30F744E1294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638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그룹 40">
            <a:extLst>
              <a:ext uri="{FF2B5EF4-FFF2-40B4-BE49-F238E27FC236}">
                <a16:creationId xmlns:a16="http://schemas.microsoft.com/office/drawing/2014/main" id="{A054A616-DB8A-E4E3-2439-786904A2BA4E}"/>
              </a:ext>
            </a:extLst>
          </p:cNvPr>
          <p:cNvGrpSpPr/>
          <p:nvPr/>
        </p:nvGrpSpPr>
        <p:grpSpPr>
          <a:xfrm>
            <a:off x="4884420" y="2017041"/>
            <a:ext cx="7307580" cy="4284178"/>
            <a:chOff x="4884420" y="2035169"/>
            <a:chExt cx="7307580" cy="4266068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131F6AA8-4D85-B863-C604-6DDD4D63F745}"/>
                </a:ext>
              </a:extLst>
            </p:cNvPr>
            <p:cNvSpPr/>
            <p:nvPr/>
          </p:nvSpPr>
          <p:spPr>
            <a:xfrm>
              <a:off x="4884420" y="5225802"/>
              <a:ext cx="7307580" cy="1075435"/>
            </a:xfrm>
            <a:prstGeom prst="rect">
              <a:avLst/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4DE4780F-077F-88B9-5A18-3E17526C9F91}"/>
                </a:ext>
              </a:extLst>
            </p:cNvPr>
            <p:cNvSpPr/>
            <p:nvPr/>
          </p:nvSpPr>
          <p:spPr>
            <a:xfrm>
              <a:off x="4884420" y="4150368"/>
              <a:ext cx="7307580" cy="1075435"/>
            </a:xfrm>
            <a:prstGeom prst="rect">
              <a:avLst/>
            </a:prstGeom>
            <a:solidFill>
              <a:srgbClr val="2301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C2640313-2441-3FB2-E25B-38256AD80B4F}"/>
                </a:ext>
              </a:extLst>
            </p:cNvPr>
            <p:cNvSpPr/>
            <p:nvPr/>
          </p:nvSpPr>
          <p:spPr>
            <a:xfrm>
              <a:off x="4884420" y="3088729"/>
              <a:ext cx="7307580" cy="1075435"/>
            </a:xfrm>
            <a:prstGeom prst="rect">
              <a:avLst/>
            </a:prstGeom>
            <a:solidFill>
              <a:srgbClr val="807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2640313-2441-3FB2-E25B-38256AD80B4F}"/>
                </a:ext>
              </a:extLst>
            </p:cNvPr>
            <p:cNvSpPr/>
            <p:nvPr/>
          </p:nvSpPr>
          <p:spPr>
            <a:xfrm>
              <a:off x="4884420" y="2035169"/>
              <a:ext cx="7307580" cy="1075435"/>
            </a:xfrm>
            <a:prstGeom prst="rect">
              <a:avLst/>
            </a:prstGeom>
            <a:solidFill>
              <a:srgbClr val="0F01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D82FA24-BAEB-A3AB-C2CE-052F7368F719}"/>
              </a:ext>
            </a:extLst>
          </p:cNvPr>
          <p:cNvSpPr/>
          <p:nvPr/>
        </p:nvSpPr>
        <p:spPr>
          <a:xfrm>
            <a:off x="-15240" y="2006599"/>
            <a:ext cx="4899660" cy="4298895"/>
          </a:xfrm>
          <a:prstGeom prst="rect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283A67-0646-A033-75F8-6E2D7B056E5E}"/>
              </a:ext>
            </a:extLst>
          </p:cNvPr>
          <p:cNvSpPr txBox="1"/>
          <p:nvPr/>
        </p:nvSpPr>
        <p:spPr>
          <a:xfrm>
            <a:off x="448309" y="365760"/>
            <a:ext cx="7433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defTabSz="934826">
              <a:spcBef>
                <a:spcPts val="105"/>
              </a:spcBef>
              <a:defRPr/>
            </a:pPr>
            <a:r>
              <a:rPr lang="en-US" altLang="ko-KR" sz="3600" b="1" spc="-200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Who is Hyosung TNS?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4F58A3-C65B-5ECC-B203-48321799576F}"/>
              </a:ext>
            </a:extLst>
          </p:cNvPr>
          <p:cNvSpPr txBox="1"/>
          <p:nvPr/>
        </p:nvSpPr>
        <p:spPr>
          <a:xfrm>
            <a:off x="448308" y="1030168"/>
            <a:ext cx="11023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Since its establishment in 1979, Hyosung TNS has been committed to becoming a global financial IT leader by delivering innovative solutions that create exceptional banking experiences for our customers worldwide</a:t>
            </a:r>
            <a:r>
              <a:rPr lang="en-US" altLang="ko-KR" sz="1500" b="1" spc="-30" dirty="0">
                <a:solidFill>
                  <a:srgbClr val="100045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4E30F5-26AD-FBB3-89F5-90DD7779BD44}"/>
              </a:ext>
            </a:extLst>
          </p:cNvPr>
          <p:cNvSpPr txBox="1"/>
          <p:nvPr/>
        </p:nvSpPr>
        <p:spPr>
          <a:xfrm>
            <a:off x="5268588" y="3297192"/>
            <a:ext cx="5207725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None/>
            </a:pPr>
            <a:r>
              <a:rPr lang="en-US" altLang="ko-KR" b="1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‘Global Top 3’ FASTEST GROWING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None/>
            </a:pPr>
            <a:r>
              <a:rPr lang="en-US" altLang="ko-KR" b="1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ATM company in the world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1AC077-1AD3-5D23-15E3-99005305C46C}"/>
              </a:ext>
            </a:extLst>
          </p:cNvPr>
          <p:cNvSpPr txBox="1"/>
          <p:nvPr/>
        </p:nvSpPr>
        <p:spPr>
          <a:xfrm>
            <a:off x="5268588" y="4249581"/>
            <a:ext cx="520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None/>
            </a:pPr>
            <a:r>
              <a:rPr lang="en-US" altLang="ko-KR" b="1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MARKET LEADER in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D16CF2-9C7F-C633-2394-799620508538}"/>
              </a:ext>
            </a:extLst>
          </p:cNvPr>
          <p:cNvSpPr txBox="1"/>
          <p:nvPr/>
        </p:nvSpPr>
        <p:spPr>
          <a:xfrm>
            <a:off x="5268588" y="4578873"/>
            <a:ext cx="5207725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altLang="ko-KR" sz="1400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Recycling ATMs in US, Korea, Russia</a:t>
            </a:r>
          </a:p>
          <a:p>
            <a:pPr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altLang="ko-KR" sz="1400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Branch Transformation Solutions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35870C-74CE-2993-7FC4-1D01455AD5A1}"/>
              </a:ext>
            </a:extLst>
          </p:cNvPr>
          <p:cNvSpPr txBox="1"/>
          <p:nvPr/>
        </p:nvSpPr>
        <p:spPr>
          <a:xfrm>
            <a:off x="5268588" y="5466903"/>
            <a:ext cx="5207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None/>
            </a:pPr>
            <a:r>
              <a:rPr lang="en-US" altLang="ko-KR" b="1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WORLDWIDE, about 60,000 ATMs shipped annually</a:t>
            </a:r>
          </a:p>
        </p:txBody>
      </p:sp>
      <p:pic>
        <p:nvPicPr>
          <p:cNvPr id="16" name="그래픽 15">
            <a:extLst>
              <a:ext uri="{FF2B5EF4-FFF2-40B4-BE49-F238E27FC236}">
                <a16:creationId xmlns:a16="http://schemas.microsoft.com/office/drawing/2014/main" id="{37747F71-7E16-C806-7DCD-14A190C42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6546" y="3329268"/>
            <a:ext cx="807000" cy="643734"/>
          </a:xfrm>
          <a:prstGeom prst="rect">
            <a:avLst/>
          </a:prstGeom>
        </p:spPr>
      </p:pic>
      <p:pic>
        <p:nvPicPr>
          <p:cNvPr id="17" name="그래픽 16">
            <a:extLst>
              <a:ext uri="{FF2B5EF4-FFF2-40B4-BE49-F238E27FC236}">
                <a16:creationId xmlns:a16="http://schemas.microsoft.com/office/drawing/2014/main" id="{4D9E2644-2BD5-B706-3388-88F0A0221B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7085" y="4357964"/>
            <a:ext cx="745922" cy="728892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242472DE-64A5-F6DB-00EC-1D28EA4558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72418" y="5463935"/>
            <a:ext cx="655256" cy="655256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88089475-E0AB-67F6-438E-907ABB5ECEC4}"/>
              </a:ext>
            </a:extLst>
          </p:cNvPr>
          <p:cNvSpPr/>
          <p:nvPr/>
        </p:nvSpPr>
        <p:spPr>
          <a:xfrm>
            <a:off x="2502484" y="5064465"/>
            <a:ext cx="2381936" cy="684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14 in Overseas markets</a:t>
            </a:r>
            <a:b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</a:br>
            <a:r>
              <a:rPr lang="en-US" altLang="ko-KR" sz="1100" spc="-5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(US, Mexico, China, Russia, Germany, UK, Spain, Poland, Italy, </a:t>
            </a:r>
            <a:r>
              <a:rPr lang="en-US" altLang="ko-KR" sz="1100" spc="-50" dirty="0" err="1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Türkiye</a:t>
            </a:r>
            <a:r>
              <a:rPr lang="en-US" altLang="ko-KR" sz="1100" spc="-5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, India, Indonesia, Taiwan, Vietnam)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AD3063B-731E-63A4-139E-5B1ED7BC8D37}"/>
              </a:ext>
            </a:extLst>
          </p:cNvPr>
          <p:cNvSpPr/>
          <p:nvPr/>
        </p:nvSpPr>
        <p:spPr>
          <a:xfrm>
            <a:off x="2502484" y="3169694"/>
            <a:ext cx="2699181" cy="34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898" tIns="51940" rIns="40898" bIns="51940" rtlCol="0" anchor="ctr"/>
          <a:lstStyle/>
          <a:p>
            <a:pPr indent="-201994"/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Revenue : </a:t>
            </a:r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  <a:sym typeface="Wingdings" pitchFamily="2" charset="2"/>
              </a:rPr>
              <a:t>938M</a:t>
            </a:r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 USD</a:t>
            </a:r>
          </a:p>
          <a:p>
            <a:pPr indent="-201994"/>
            <a:r>
              <a:rPr lang="en-US" altLang="ko-KR" sz="110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(Consolidated, 2024)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6FE1409-E7B7-7C3F-4EA0-A0CF833C9496}"/>
              </a:ext>
            </a:extLst>
          </p:cNvPr>
          <p:cNvSpPr/>
          <p:nvPr/>
        </p:nvSpPr>
        <p:spPr>
          <a:xfrm>
            <a:off x="2502484" y="4445752"/>
            <a:ext cx="2699181" cy="34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898" tIns="51940" rIns="40898" bIns="51940" rtlCol="0" anchor="ctr"/>
          <a:lstStyle/>
          <a:p>
            <a:pPr indent="-200385">
              <a:spcBef>
                <a:spcPct val="50000"/>
              </a:spcBef>
              <a:tabLst>
                <a:tab pos="0" algn="l"/>
              </a:tabLst>
              <a:defRPr/>
            </a:pPr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150,000 units / year </a:t>
            </a:r>
          </a:p>
          <a:p>
            <a:pPr indent="-201994"/>
            <a:r>
              <a:rPr lang="en-US" altLang="ko-KR" sz="110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(12,500 per month)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A0F368-8EDB-6FAA-02EE-0F5EDBCB02C1}"/>
              </a:ext>
            </a:extLst>
          </p:cNvPr>
          <p:cNvSpPr txBox="1"/>
          <p:nvPr/>
        </p:nvSpPr>
        <p:spPr>
          <a:xfrm>
            <a:off x="2458034" y="2146556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latin typeface="Tajawal" panose="00000500000000000000" pitchFamily="2" charset="-78"/>
                <a:cs typeface="Tajawal" panose="00000500000000000000" pitchFamily="2" charset="-78"/>
              </a:rPr>
              <a:t>1979</a:t>
            </a:r>
            <a:endParaRPr lang="ko-KR" altLang="en-US" sz="1100" b="1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C775C1-5C57-8B13-A903-BB0366CDCF8E}"/>
              </a:ext>
            </a:extLst>
          </p:cNvPr>
          <p:cNvSpPr txBox="1"/>
          <p:nvPr/>
        </p:nvSpPr>
        <p:spPr>
          <a:xfrm>
            <a:off x="2458034" y="2642273"/>
            <a:ext cx="16482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latin typeface="Tajawal" panose="00000500000000000000" pitchFamily="2" charset="-78"/>
                <a:cs typeface="Tajawal" panose="00000500000000000000" pitchFamily="2" charset="-78"/>
              </a:rPr>
              <a:t>Bryan Choi </a:t>
            </a:r>
          </a:p>
        </p:txBody>
      </p: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D9C2CD7F-A39D-CB8F-68B8-3C7D4551AE98}"/>
              </a:ext>
            </a:extLst>
          </p:cNvPr>
          <p:cNvCxnSpPr>
            <a:cxnSpLocks/>
          </p:cNvCxnSpPr>
          <p:nvPr/>
        </p:nvCxnSpPr>
        <p:spPr>
          <a:xfrm>
            <a:off x="448309" y="3025658"/>
            <a:ext cx="4085591" cy="0"/>
          </a:xfrm>
          <a:prstGeom prst="line">
            <a:avLst/>
          </a:prstGeom>
          <a:ln w="6350">
            <a:solidFill>
              <a:srgbClr val="E6E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3E45BB08-454A-4AD6-0ABF-77AF06235A33}"/>
              </a:ext>
            </a:extLst>
          </p:cNvPr>
          <p:cNvCxnSpPr>
            <a:cxnSpLocks/>
          </p:cNvCxnSpPr>
          <p:nvPr/>
        </p:nvCxnSpPr>
        <p:spPr>
          <a:xfrm>
            <a:off x="448309" y="3641706"/>
            <a:ext cx="4085591" cy="0"/>
          </a:xfrm>
          <a:prstGeom prst="line">
            <a:avLst/>
          </a:prstGeom>
          <a:ln>
            <a:solidFill>
              <a:srgbClr val="E6E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4289FA6-120E-227B-FE17-7E500CE901D3}"/>
              </a:ext>
            </a:extLst>
          </p:cNvPr>
          <p:cNvCxnSpPr>
            <a:cxnSpLocks/>
          </p:cNvCxnSpPr>
          <p:nvPr/>
        </p:nvCxnSpPr>
        <p:spPr>
          <a:xfrm>
            <a:off x="448309" y="2520950"/>
            <a:ext cx="4085591" cy="0"/>
          </a:xfrm>
          <a:prstGeom prst="line">
            <a:avLst/>
          </a:prstGeom>
          <a:ln w="6350">
            <a:solidFill>
              <a:srgbClr val="E6E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4AF5A2FA-4807-FBCB-D730-E151482EB5AD}"/>
              </a:ext>
            </a:extLst>
          </p:cNvPr>
          <p:cNvCxnSpPr>
            <a:cxnSpLocks/>
          </p:cNvCxnSpPr>
          <p:nvPr/>
        </p:nvCxnSpPr>
        <p:spPr>
          <a:xfrm>
            <a:off x="448309" y="3639801"/>
            <a:ext cx="4085591" cy="0"/>
          </a:xfrm>
          <a:prstGeom prst="line">
            <a:avLst/>
          </a:prstGeom>
          <a:ln w="6350">
            <a:solidFill>
              <a:srgbClr val="E6E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6D1D3E36-7FF9-4B73-5697-A33F8B7B34CB}"/>
              </a:ext>
            </a:extLst>
          </p:cNvPr>
          <p:cNvCxnSpPr>
            <a:cxnSpLocks/>
          </p:cNvCxnSpPr>
          <p:nvPr/>
        </p:nvCxnSpPr>
        <p:spPr>
          <a:xfrm>
            <a:off x="448309" y="4254115"/>
            <a:ext cx="4085591" cy="0"/>
          </a:xfrm>
          <a:prstGeom prst="line">
            <a:avLst/>
          </a:prstGeom>
          <a:ln w="6350">
            <a:solidFill>
              <a:srgbClr val="E6E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CD54033A-B93A-F310-9949-73274DA8E008}"/>
              </a:ext>
            </a:extLst>
          </p:cNvPr>
          <p:cNvCxnSpPr>
            <a:cxnSpLocks/>
          </p:cNvCxnSpPr>
          <p:nvPr/>
        </p:nvCxnSpPr>
        <p:spPr>
          <a:xfrm>
            <a:off x="448309" y="4908165"/>
            <a:ext cx="4085591" cy="0"/>
          </a:xfrm>
          <a:prstGeom prst="line">
            <a:avLst/>
          </a:prstGeom>
          <a:ln w="6350">
            <a:solidFill>
              <a:srgbClr val="E6E5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5E9B143E-AC39-CAB7-3835-4F17DCB3FEEB}"/>
              </a:ext>
            </a:extLst>
          </p:cNvPr>
          <p:cNvSpPr/>
          <p:nvPr/>
        </p:nvSpPr>
        <p:spPr>
          <a:xfrm>
            <a:off x="2502484" y="5791563"/>
            <a:ext cx="2101957" cy="411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4 in Domestic market</a:t>
            </a:r>
            <a:b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</a:br>
            <a:r>
              <a:rPr lang="en-US" altLang="ko-KR" sz="1100" spc="-5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(NHT, NHCMS, FMS, </a:t>
            </a:r>
            <a:r>
              <a:rPr lang="en-US" altLang="ko-KR" sz="1100" spc="-50" dirty="0" err="1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ATMPlus</a:t>
            </a:r>
            <a:r>
              <a:rPr lang="en-US" altLang="ko-KR" sz="1100" spc="-5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)</a:t>
            </a:r>
          </a:p>
        </p:txBody>
      </p:sp>
      <p:sp>
        <p:nvSpPr>
          <p:cNvPr id="32" name="그래픽 16">
            <a:extLst>
              <a:ext uri="{FF2B5EF4-FFF2-40B4-BE49-F238E27FC236}">
                <a16:creationId xmlns:a16="http://schemas.microsoft.com/office/drawing/2014/main" id="{E018E1B4-80F9-02F1-832F-48F76865CF2B}"/>
              </a:ext>
            </a:extLst>
          </p:cNvPr>
          <p:cNvSpPr/>
          <p:nvPr/>
        </p:nvSpPr>
        <p:spPr>
          <a:xfrm>
            <a:off x="448309" y="2144175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230180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Establishment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33" name="그래픽 16">
            <a:extLst>
              <a:ext uri="{FF2B5EF4-FFF2-40B4-BE49-F238E27FC236}">
                <a16:creationId xmlns:a16="http://schemas.microsoft.com/office/drawing/2014/main" id="{E0DEF36D-4454-CEC7-C10E-FB72D74AA70E}"/>
              </a:ext>
            </a:extLst>
          </p:cNvPr>
          <p:cNvSpPr/>
          <p:nvPr/>
        </p:nvSpPr>
        <p:spPr>
          <a:xfrm>
            <a:off x="448309" y="2657254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807FFF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CEO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34" name="그래픽 16">
            <a:extLst>
              <a:ext uri="{FF2B5EF4-FFF2-40B4-BE49-F238E27FC236}">
                <a16:creationId xmlns:a16="http://schemas.microsoft.com/office/drawing/2014/main" id="{F1AB5F31-778E-4709-4A6B-5E30EEE25DA0}"/>
              </a:ext>
            </a:extLst>
          </p:cNvPr>
          <p:cNvSpPr/>
          <p:nvPr/>
        </p:nvSpPr>
        <p:spPr>
          <a:xfrm>
            <a:off x="448309" y="3167313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230180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Financial Performance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35" name="그래픽 16">
            <a:extLst>
              <a:ext uri="{FF2B5EF4-FFF2-40B4-BE49-F238E27FC236}">
                <a16:creationId xmlns:a16="http://schemas.microsoft.com/office/drawing/2014/main" id="{2CAD8C68-5211-0DD8-3A85-60A20554EBBA}"/>
              </a:ext>
            </a:extLst>
          </p:cNvPr>
          <p:cNvSpPr/>
          <p:nvPr/>
        </p:nvSpPr>
        <p:spPr>
          <a:xfrm>
            <a:off x="448309" y="3790137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807FFF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Employees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36" name="그래픽 16">
            <a:extLst>
              <a:ext uri="{FF2B5EF4-FFF2-40B4-BE49-F238E27FC236}">
                <a16:creationId xmlns:a16="http://schemas.microsoft.com/office/drawing/2014/main" id="{D8D0CF0A-7F5B-F23C-441A-10465960F39A}"/>
              </a:ext>
            </a:extLst>
          </p:cNvPr>
          <p:cNvSpPr/>
          <p:nvPr/>
        </p:nvSpPr>
        <p:spPr>
          <a:xfrm>
            <a:off x="448309" y="4405271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230180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Production Capacity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37" name="그래픽 16">
            <a:extLst>
              <a:ext uri="{FF2B5EF4-FFF2-40B4-BE49-F238E27FC236}">
                <a16:creationId xmlns:a16="http://schemas.microsoft.com/office/drawing/2014/main" id="{C081A2EE-A3CD-D078-A934-359EAD2E17F5}"/>
              </a:ext>
            </a:extLst>
          </p:cNvPr>
          <p:cNvSpPr/>
          <p:nvPr/>
        </p:nvSpPr>
        <p:spPr>
          <a:xfrm>
            <a:off x="448309" y="5062084"/>
            <a:ext cx="1852913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807FFF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pc="-50" dirty="0">
                <a:solidFill>
                  <a:schemeClr val="bg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Subsidiaries &amp; Affiliates </a:t>
            </a:r>
            <a:endParaRPr lang="ko-KR" altLang="en-US" sz="1200" b="1" spc="-50" dirty="0">
              <a:solidFill>
                <a:schemeClr val="bg1"/>
              </a:solidFill>
              <a:latin typeface="Tajawal" panose="00000500000000000000" pitchFamily="2" charset="-78"/>
              <a:ea typeface="Arial Unicode MS" panose="020B0604020202020204" pitchFamily="50" charset="-127"/>
              <a:cs typeface="Tajawal" panose="000005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84E30F5-26AD-FBB3-89F5-90DD7779BD44}"/>
              </a:ext>
            </a:extLst>
          </p:cNvPr>
          <p:cNvSpPr txBox="1"/>
          <p:nvPr/>
        </p:nvSpPr>
        <p:spPr>
          <a:xfrm>
            <a:off x="5268588" y="2224202"/>
            <a:ext cx="5207725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None/>
            </a:pPr>
            <a:r>
              <a:rPr lang="en-US" altLang="ko-KR" b="1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GLOBAL HUMAN EXPERIENCE MAKER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Clr>
                <a:schemeClr val="tx1"/>
              </a:buClr>
              <a:buNone/>
            </a:pPr>
            <a:r>
              <a:rPr lang="en-US" altLang="ko-KR" sz="1600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Improving life’s day-to-day interactions for everyone</a:t>
            </a:r>
            <a:r>
              <a:rPr lang="en-US" altLang="ko-KR" b="1" spc="-50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</a:p>
        </p:txBody>
      </p:sp>
      <p:pic>
        <p:nvPicPr>
          <p:cNvPr id="154" name="그림 1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902" y="2040707"/>
            <a:ext cx="958090" cy="960485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5FD131C0-AC23-4ED0-AD7A-4F1607AE36BB}"/>
              </a:ext>
            </a:extLst>
          </p:cNvPr>
          <p:cNvSpPr/>
          <p:nvPr/>
        </p:nvSpPr>
        <p:spPr>
          <a:xfrm>
            <a:off x="2502484" y="3824268"/>
            <a:ext cx="2699181" cy="3405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898" tIns="51940" rIns="40898" bIns="51940" rtlCol="0" anchor="ctr"/>
          <a:lstStyle/>
          <a:p>
            <a:pPr indent="-201994"/>
            <a:r>
              <a:rPr lang="en-US" altLang="ko-KR" sz="1100" b="1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3,400 (worldwide)</a:t>
            </a:r>
          </a:p>
          <a:p>
            <a:pPr indent="-201994"/>
            <a:r>
              <a:rPr lang="en-US" altLang="ko-KR" sz="1100" dirty="0">
                <a:solidFill>
                  <a:schemeClr val="tx1"/>
                </a:solidFill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  <a:sym typeface="Wingdings" pitchFamily="2" charset="2"/>
              </a:rPr>
              <a:t>(600 in headquarters)</a:t>
            </a:r>
          </a:p>
        </p:txBody>
      </p:sp>
      <p:pic>
        <p:nvPicPr>
          <p:cNvPr id="4" name="Picture 3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8477D292-37DE-9FB1-1CB1-A4D196D3BF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65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직사각형 340">
            <a:extLst>
              <a:ext uri="{FF2B5EF4-FFF2-40B4-BE49-F238E27FC236}">
                <a16:creationId xmlns:a16="http://schemas.microsoft.com/office/drawing/2014/main" id="{77B6D617-7216-286F-D58E-C07807DBFCE4}"/>
              </a:ext>
            </a:extLst>
          </p:cNvPr>
          <p:cNvSpPr/>
          <p:nvPr/>
        </p:nvSpPr>
        <p:spPr>
          <a:xfrm>
            <a:off x="2229804" y="1643109"/>
            <a:ext cx="9954440" cy="4688677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363" name="그래픽 13">
            <a:extLst>
              <a:ext uri="{FF2B5EF4-FFF2-40B4-BE49-F238E27FC236}">
                <a16:creationId xmlns:a16="http://schemas.microsoft.com/office/drawing/2014/main" id="{79A47BBD-3C7F-0356-D253-17B4A15E3188}"/>
              </a:ext>
            </a:extLst>
          </p:cNvPr>
          <p:cNvGrpSpPr/>
          <p:nvPr/>
        </p:nvGrpSpPr>
        <p:grpSpPr>
          <a:xfrm>
            <a:off x="2613850" y="1776986"/>
            <a:ext cx="9211187" cy="4355281"/>
            <a:chOff x="770009" y="1498252"/>
            <a:chExt cx="10528791" cy="4978356"/>
          </a:xfrm>
        </p:grpSpPr>
        <p:sp>
          <p:nvSpPr>
            <p:cNvPr id="367" name="자유형: 도형 8">
              <a:extLst>
                <a:ext uri="{FF2B5EF4-FFF2-40B4-BE49-F238E27FC236}">
                  <a16:creationId xmlns:a16="http://schemas.microsoft.com/office/drawing/2014/main" id="{EB691A00-C7A6-75E6-CE89-C5DE809189C6}"/>
                </a:ext>
              </a:extLst>
            </p:cNvPr>
            <p:cNvSpPr/>
            <p:nvPr/>
          </p:nvSpPr>
          <p:spPr>
            <a:xfrm>
              <a:off x="11255511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8" name="자유형: 도형 9">
              <a:extLst>
                <a:ext uri="{FF2B5EF4-FFF2-40B4-BE49-F238E27FC236}">
                  <a16:creationId xmlns:a16="http://schemas.microsoft.com/office/drawing/2014/main" id="{59108E7C-4668-0516-3138-B378B317D9CC}"/>
                </a:ext>
              </a:extLst>
            </p:cNvPr>
            <p:cNvSpPr/>
            <p:nvPr/>
          </p:nvSpPr>
          <p:spPr>
            <a:xfrm>
              <a:off x="11177049" y="165641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9" name="자유형: 도형 10">
              <a:extLst>
                <a:ext uri="{FF2B5EF4-FFF2-40B4-BE49-F238E27FC236}">
                  <a16:creationId xmlns:a16="http://schemas.microsoft.com/office/drawing/2014/main" id="{A2C39F09-161F-A80D-A007-806DF2F9F344}"/>
                </a:ext>
              </a:extLst>
            </p:cNvPr>
            <p:cNvSpPr/>
            <p:nvPr/>
          </p:nvSpPr>
          <p:spPr>
            <a:xfrm>
              <a:off x="11098587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1" name="자유형: 도형 11">
              <a:extLst>
                <a:ext uri="{FF2B5EF4-FFF2-40B4-BE49-F238E27FC236}">
                  <a16:creationId xmlns:a16="http://schemas.microsoft.com/office/drawing/2014/main" id="{A51F98E0-356B-561A-ED2E-CE4A7A411312}"/>
                </a:ext>
              </a:extLst>
            </p:cNvPr>
            <p:cNvSpPr/>
            <p:nvPr/>
          </p:nvSpPr>
          <p:spPr>
            <a:xfrm>
              <a:off x="11098587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자유형: 도형 33">
              <a:extLst>
                <a:ext uri="{FF2B5EF4-FFF2-40B4-BE49-F238E27FC236}">
                  <a16:creationId xmlns:a16="http://schemas.microsoft.com/office/drawing/2014/main" id="{A265CFDC-7C0A-556B-9965-99203B68326B}"/>
                </a:ext>
              </a:extLst>
            </p:cNvPr>
            <p:cNvSpPr/>
            <p:nvPr/>
          </p:nvSpPr>
          <p:spPr>
            <a:xfrm>
              <a:off x="11018773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자유형: 도형 39">
              <a:extLst>
                <a:ext uri="{FF2B5EF4-FFF2-40B4-BE49-F238E27FC236}">
                  <a16:creationId xmlns:a16="http://schemas.microsoft.com/office/drawing/2014/main" id="{6C1CF96E-FD7C-DAC3-0A21-9DA977ACFD47}"/>
                </a:ext>
              </a:extLst>
            </p:cNvPr>
            <p:cNvSpPr/>
            <p:nvPr/>
          </p:nvSpPr>
          <p:spPr>
            <a:xfrm>
              <a:off x="11018773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5" name="자유형: 도형 41">
              <a:extLst>
                <a:ext uri="{FF2B5EF4-FFF2-40B4-BE49-F238E27FC236}">
                  <a16:creationId xmlns:a16="http://schemas.microsoft.com/office/drawing/2014/main" id="{F1EA5E66-38B4-0C71-7559-A73A87EB0EFF}"/>
                </a:ext>
              </a:extLst>
            </p:cNvPr>
            <p:cNvSpPr/>
            <p:nvPr/>
          </p:nvSpPr>
          <p:spPr>
            <a:xfrm>
              <a:off x="11018773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3" name="자유형: 도형 42">
              <a:extLst>
                <a:ext uri="{FF2B5EF4-FFF2-40B4-BE49-F238E27FC236}">
                  <a16:creationId xmlns:a16="http://schemas.microsoft.com/office/drawing/2014/main" id="{B3920411-A1D0-FC41-7C74-997D6A0BBC84}"/>
                </a:ext>
              </a:extLst>
            </p:cNvPr>
            <p:cNvSpPr/>
            <p:nvPr/>
          </p:nvSpPr>
          <p:spPr>
            <a:xfrm>
              <a:off x="11018773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4" name="자유형: 도형 43">
              <a:extLst>
                <a:ext uri="{FF2B5EF4-FFF2-40B4-BE49-F238E27FC236}">
                  <a16:creationId xmlns:a16="http://schemas.microsoft.com/office/drawing/2014/main" id="{F5F004F9-9B3D-20DF-39DD-42C29F5546DC}"/>
                </a:ext>
              </a:extLst>
            </p:cNvPr>
            <p:cNvSpPr/>
            <p:nvPr/>
          </p:nvSpPr>
          <p:spPr>
            <a:xfrm>
              <a:off x="11018773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5" name="자유형: 도형 44">
              <a:extLst>
                <a:ext uri="{FF2B5EF4-FFF2-40B4-BE49-F238E27FC236}">
                  <a16:creationId xmlns:a16="http://schemas.microsoft.com/office/drawing/2014/main" id="{C2BF4939-3CFA-D34F-EF02-E6C4F099DED2}"/>
                </a:ext>
              </a:extLst>
            </p:cNvPr>
            <p:cNvSpPr/>
            <p:nvPr/>
          </p:nvSpPr>
          <p:spPr>
            <a:xfrm>
              <a:off x="11018773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6" name="자유형: 도형 45">
              <a:extLst>
                <a:ext uri="{FF2B5EF4-FFF2-40B4-BE49-F238E27FC236}">
                  <a16:creationId xmlns:a16="http://schemas.microsoft.com/office/drawing/2014/main" id="{F7C7EEA9-0A24-E9A0-698B-37679CCAE5D1}"/>
                </a:ext>
              </a:extLst>
            </p:cNvPr>
            <p:cNvSpPr/>
            <p:nvPr/>
          </p:nvSpPr>
          <p:spPr>
            <a:xfrm>
              <a:off x="11018773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7" name="자유형: 도형 46">
              <a:extLst>
                <a:ext uri="{FF2B5EF4-FFF2-40B4-BE49-F238E27FC236}">
                  <a16:creationId xmlns:a16="http://schemas.microsoft.com/office/drawing/2014/main" id="{7C8BB457-62EA-A2D4-8231-893F3AAD0F5A}"/>
                </a:ext>
              </a:extLst>
            </p:cNvPr>
            <p:cNvSpPr/>
            <p:nvPr/>
          </p:nvSpPr>
          <p:spPr>
            <a:xfrm>
              <a:off x="10940310" y="157795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8" name="자유형: 도형 48">
              <a:extLst>
                <a:ext uri="{FF2B5EF4-FFF2-40B4-BE49-F238E27FC236}">
                  <a16:creationId xmlns:a16="http://schemas.microsoft.com/office/drawing/2014/main" id="{62DC52F6-97E2-7219-790D-529BA3A897EF}"/>
                </a:ext>
              </a:extLst>
            </p:cNvPr>
            <p:cNvSpPr/>
            <p:nvPr/>
          </p:nvSpPr>
          <p:spPr>
            <a:xfrm>
              <a:off x="10940310" y="165641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9" name="자유형: 도형 50">
              <a:extLst>
                <a:ext uri="{FF2B5EF4-FFF2-40B4-BE49-F238E27FC236}">
                  <a16:creationId xmlns:a16="http://schemas.microsoft.com/office/drawing/2014/main" id="{571D071F-74F5-20C0-7905-35131773EB13}"/>
                </a:ext>
              </a:extLst>
            </p:cNvPr>
            <p:cNvSpPr/>
            <p:nvPr/>
          </p:nvSpPr>
          <p:spPr>
            <a:xfrm>
              <a:off x="10940310" y="173499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0" name="자유형: 도형 52">
              <a:extLst>
                <a:ext uri="{FF2B5EF4-FFF2-40B4-BE49-F238E27FC236}">
                  <a16:creationId xmlns:a16="http://schemas.microsoft.com/office/drawing/2014/main" id="{4DCA46D3-E21C-174A-695B-43CEB890AE3C}"/>
                </a:ext>
              </a:extLst>
            </p:cNvPr>
            <p:cNvSpPr/>
            <p:nvPr/>
          </p:nvSpPr>
          <p:spPr>
            <a:xfrm>
              <a:off x="10940310" y="1813457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1" name="자유형: 도형 61">
              <a:extLst>
                <a:ext uri="{FF2B5EF4-FFF2-40B4-BE49-F238E27FC236}">
                  <a16:creationId xmlns:a16="http://schemas.microsoft.com/office/drawing/2014/main" id="{3ECC2E6F-61BD-2239-FEB8-72653416DD47}"/>
                </a:ext>
              </a:extLst>
            </p:cNvPr>
            <p:cNvSpPr/>
            <p:nvPr/>
          </p:nvSpPr>
          <p:spPr>
            <a:xfrm>
              <a:off x="10940310" y="1893144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2" name="자유형: 도형 64">
              <a:extLst>
                <a:ext uri="{FF2B5EF4-FFF2-40B4-BE49-F238E27FC236}">
                  <a16:creationId xmlns:a16="http://schemas.microsoft.com/office/drawing/2014/main" id="{39917368-6F07-1CD5-1D18-59270A58C53F}"/>
                </a:ext>
              </a:extLst>
            </p:cNvPr>
            <p:cNvSpPr/>
            <p:nvPr/>
          </p:nvSpPr>
          <p:spPr>
            <a:xfrm>
              <a:off x="10940310" y="1971623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3" name="자유형: 도형 66">
              <a:extLst>
                <a:ext uri="{FF2B5EF4-FFF2-40B4-BE49-F238E27FC236}">
                  <a16:creationId xmlns:a16="http://schemas.microsoft.com/office/drawing/2014/main" id="{B42823B3-ADCF-3419-E50D-8CD111E262B0}"/>
                </a:ext>
              </a:extLst>
            </p:cNvPr>
            <p:cNvSpPr/>
            <p:nvPr/>
          </p:nvSpPr>
          <p:spPr>
            <a:xfrm>
              <a:off x="10940310" y="205020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4" name="자유형: 도형 68">
              <a:extLst>
                <a:ext uri="{FF2B5EF4-FFF2-40B4-BE49-F238E27FC236}">
                  <a16:creationId xmlns:a16="http://schemas.microsoft.com/office/drawing/2014/main" id="{8D697D24-13D7-1881-67F1-ABF34C692382}"/>
                </a:ext>
              </a:extLst>
            </p:cNvPr>
            <p:cNvSpPr/>
            <p:nvPr/>
          </p:nvSpPr>
          <p:spPr>
            <a:xfrm>
              <a:off x="10940310" y="2128663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5" name="자유형: 도형 70">
              <a:extLst>
                <a:ext uri="{FF2B5EF4-FFF2-40B4-BE49-F238E27FC236}">
                  <a16:creationId xmlns:a16="http://schemas.microsoft.com/office/drawing/2014/main" id="{4DC9310F-E21C-E196-C5E2-3BC661C4E3C3}"/>
                </a:ext>
              </a:extLst>
            </p:cNvPr>
            <p:cNvSpPr/>
            <p:nvPr/>
          </p:nvSpPr>
          <p:spPr>
            <a:xfrm>
              <a:off x="10940310" y="220712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6" name="자유형: 도형 72">
              <a:extLst>
                <a:ext uri="{FF2B5EF4-FFF2-40B4-BE49-F238E27FC236}">
                  <a16:creationId xmlns:a16="http://schemas.microsoft.com/office/drawing/2014/main" id="{B8F06752-E2B0-4EED-7D5C-EB91DC5A5387}"/>
                </a:ext>
              </a:extLst>
            </p:cNvPr>
            <p:cNvSpPr/>
            <p:nvPr/>
          </p:nvSpPr>
          <p:spPr>
            <a:xfrm>
              <a:off x="10940310" y="228682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7" name="자유형: 도형 74">
              <a:extLst>
                <a:ext uri="{FF2B5EF4-FFF2-40B4-BE49-F238E27FC236}">
                  <a16:creationId xmlns:a16="http://schemas.microsoft.com/office/drawing/2014/main" id="{A28B4244-BD9A-CF65-7C07-608E52A27D9B}"/>
                </a:ext>
              </a:extLst>
            </p:cNvPr>
            <p:cNvSpPr/>
            <p:nvPr/>
          </p:nvSpPr>
          <p:spPr>
            <a:xfrm>
              <a:off x="10861848" y="149825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8" name="자유형: 도형 75">
              <a:extLst>
                <a:ext uri="{FF2B5EF4-FFF2-40B4-BE49-F238E27FC236}">
                  <a16:creationId xmlns:a16="http://schemas.microsoft.com/office/drawing/2014/main" id="{BB1B555E-1446-DB65-3F54-C7EE2584AA0F}"/>
                </a:ext>
              </a:extLst>
            </p:cNvPr>
            <p:cNvSpPr/>
            <p:nvPr/>
          </p:nvSpPr>
          <p:spPr>
            <a:xfrm>
              <a:off x="10861848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9" name="자유형: 도형 76">
              <a:extLst>
                <a:ext uri="{FF2B5EF4-FFF2-40B4-BE49-F238E27FC236}">
                  <a16:creationId xmlns:a16="http://schemas.microsoft.com/office/drawing/2014/main" id="{2583908A-456D-633A-F946-26241CA1DE6A}"/>
                </a:ext>
              </a:extLst>
            </p:cNvPr>
            <p:cNvSpPr/>
            <p:nvPr/>
          </p:nvSpPr>
          <p:spPr>
            <a:xfrm>
              <a:off x="10861848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0" name="자유형: 도형 78">
              <a:extLst>
                <a:ext uri="{FF2B5EF4-FFF2-40B4-BE49-F238E27FC236}">
                  <a16:creationId xmlns:a16="http://schemas.microsoft.com/office/drawing/2014/main" id="{0E9DAE00-8449-29C0-22EB-AA347E42D892}"/>
                </a:ext>
              </a:extLst>
            </p:cNvPr>
            <p:cNvSpPr/>
            <p:nvPr/>
          </p:nvSpPr>
          <p:spPr>
            <a:xfrm>
              <a:off x="10861848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1" name="자유형: 도형 79">
              <a:extLst>
                <a:ext uri="{FF2B5EF4-FFF2-40B4-BE49-F238E27FC236}">
                  <a16:creationId xmlns:a16="http://schemas.microsoft.com/office/drawing/2014/main" id="{285E283D-B304-B9E2-B438-8104076C08D8}"/>
                </a:ext>
              </a:extLst>
            </p:cNvPr>
            <p:cNvSpPr/>
            <p:nvPr/>
          </p:nvSpPr>
          <p:spPr>
            <a:xfrm>
              <a:off x="10861848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3" name="자유형: 도형 80">
              <a:extLst>
                <a:ext uri="{FF2B5EF4-FFF2-40B4-BE49-F238E27FC236}">
                  <a16:creationId xmlns:a16="http://schemas.microsoft.com/office/drawing/2014/main" id="{599D4FA8-4761-3D1A-E2BF-1E6EC12C552B}"/>
                </a:ext>
              </a:extLst>
            </p:cNvPr>
            <p:cNvSpPr/>
            <p:nvPr/>
          </p:nvSpPr>
          <p:spPr>
            <a:xfrm>
              <a:off x="10861848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4" name="자유형: 도형 81">
              <a:extLst>
                <a:ext uri="{FF2B5EF4-FFF2-40B4-BE49-F238E27FC236}">
                  <a16:creationId xmlns:a16="http://schemas.microsoft.com/office/drawing/2014/main" id="{97D537D1-DD8B-DEAD-7257-8612D8A5AEC0}"/>
                </a:ext>
              </a:extLst>
            </p:cNvPr>
            <p:cNvSpPr/>
            <p:nvPr/>
          </p:nvSpPr>
          <p:spPr>
            <a:xfrm>
              <a:off x="10861848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5" name="자유형: 도형 82">
              <a:extLst>
                <a:ext uri="{FF2B5EF4-FFF2-40B4-BE49-F238E27FC236}">
                  <a16:creationId xmlns:a16="http://schemas.microsoft.com/office/drawing/2014/main" id="{A5E62848-F621-A793-439E-8CF3F44458CC}"/>
                </a:ext>
              </a:extLst>
            </p:cNvPr>
            <p:cNvSpPr/>
            <p:nvPr/>
          </p:nvSpPr>
          <p:spPr>
            <a:xfrm>
              <a:off x="10861848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6" name="자유형: 도형 83">
              <a:extLst>
                <a:ext uri="{FF2B5EF4-FFF2-40B4-BE49-F238E27FC236}">
                  <a16:creationId xmlns:a16="http://schemas.microsoft.com/office/drawing/2014/main" id="{3B7DC8A4-341C-ADBF-CE6A-C13D0CA332D8}"/>
                </a:ext>
              </a:extLst>
            </p:cNvPr>
            <p:cNvSpPr/>
            <p:nvPr/>
          </p:nvSpPr>
          <p:spPr>
            <a:xfrm>
              <a:off x="10861848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7" name="자유형: 도형 84">
              <a:extLst>
                <a:ext uri="{FF2B5EF4-FFF2-40B4-BE49-F238E27FC236}">
                  <a16:creationId xmlns:a16="http://schemas.microsoft.com/office/drawing/2014/main" id="{91B76672-3F3B-9CAC-48AD-A1AFC3DBEFB6}"/>
                </a:ext>
              </a:extLst>
            </p:cNvPr>
            <p:cNvSpPr/>
            <p:nvPr/>
          </p:nvSpPr>
          <p:spPr>
            <a:xfrm>
              <a:off x="10861848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8" name="자유형: 도형 85">
              <a:extLst>
                <a:ext uri="{FF2B5EF4-FFF2-40B4-BE49-F238E27FC236}">
                  <a16:creationId xmlns:a16="http://schemas.microsoft.com/office/drawing/2014/main" id="{CB46C97B-DF30-3677-2044-0CA25715AE58}"/>
                </a:ext>
              </a:extLst>
            </p:cNvPr>
            <p:cNvSpPr/>
            <p:nvPr/>
          </p:nvSpPr>
          <p:spPr>
            <a:xfrm>
              <a:off x="10861848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9" name="자유형: 도형 86">
              <a:extLst>
                <a:ext uri="{FF2B5EF4-FFF2-40B4-BE49-F238E27FC236}">
                  <a16:creationId xmlns:a16="http://schemas.microsoft.com/office/drawing/2014/main" id="{427CFC17-44E2-559C-7E4E-A1210D8955CA}"/>
                </a:ext>
              </a:extLst>
            </p:cNvPr>
            <p:cNvSpPr/>
            <p:nvPr/>
          </p:nvSpPr>
          <p:spPr>
            <a:xfrm>
              <a:off x="10783386" y="149825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0" name="자유형: 도형 87">
              <a:extLst>
                <a:ext uri="{FF2B5EF4-FFF2-40B4-BE49-F238E27FC236}">
                  <a16:creationId xmlns:a16="http://schemas.microsoft.com/office/drawing/2014/main" id="{6E553763-48B0-D21D-F2B8-354DB59260A8}"/>
                </a:ext>
              </a:extLst>
            </p:cNvPr>
            <p:cNvSpPr/>
            <p:nvPr/>
          </p:nvSpPr>
          <p:spPr>
            <a:xfrm>
              <a:off x="10783386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1" name="자유형: 도형 88">
              <a:extLst>
                <a:ext uri="{FF2B5EF4-FFF2-40B4-BE49-F238E27FC236}">
                  <a16:creationId xmlns:a16="http://schemas.microsoft.com/office/drawing/2014/main" id="{554A5AF2-74EB-668B-7521-A29E235068B7}"/>
                </a:ext>
              </a:extLst>
            </p:cNvPr>
            <p:cNvSpPr/>
            <p:nvPr/>
          </p:nvSpPr>
          <p:spPr>
            <a:xfrm>
              <a:off x="10783386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2" name="자유형: 도형 89">
              <a:extLst>
                <a:ext uri="{FF2B5EF4-FFF2-40B4-BE49-F238E27FC236}">
                  <a16:creationId xmlns:a16="http://schemas.microsoft.com/office/drawing/2014/main" id="{24E61D5A-C400-8D3C-3869-CE63AC93A667}"/>
                </a:ext>
              </a:extLst>
            </p:cNvPr>
            <p:cNvSpPr/>
            <p:nvPr/>
          </p:nvSpPr>
          <p:spPr>
            <a:xfrm>
              <a:off x="10783386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3" name="자유형: 도형 90">
              <a:extLst>
                <a:ext uri="{FF2B5EF4-FFF2-40B4-BE49-F238E27FC236}">
                  <a16:creationId xmlns:a16="http://schemas.microsoft.com/office/drawing/2014/main" id="{E31C75B8-9595-FC22-4456-0D63225B4254}"/>
                </a:ext>
              </a:extLst>
            </p:cNvPr>
            <p:cNvSpPr/>
            <p:nvPr/>
          </p:nvSpPr>
          <p:spPr>
            <a:xfrm>
              <a:off x="10783386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4" name="자유형: 도형 91">
              <a:extLst>
                <a:ext uri="{FF2B5EF4-FFF2-40B4-BE49-F238E27FC236}">
                  <a16:creationId xmlns:a16="http://schemas.microsoft.com/office/drawing/2014/main" id="{BB526FFD-72AB-F32C-A977-B456AD1BB23F}"/>
                </a:ext>
              </a:extLst>
            </p:cNvPr>
            <p:cNvSpPr/>
            <p:nvPr/>
          </p:nvSpPr>
          <p:spPr>
            <a:xfrm>
              <a:off x="10783386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5" name="자유형: 도형 92">
              <a:extLst>
                <a:ext uri="{FF2B5EF4-FFF2-40B4-BE49-F238E27FC236}">
                  <a16:creationId xmlns:a16="http://schemas.microsoft.com/office/drawing/2014/main" id="{367C1367-4DEE-5E99-5F2B-A055AB450DF8}"/>
                </a:ext>
              </a:extLst>
            </p:cNvPr>
            <p:cNvSpPr/>
            <p:nvPr/>
          </p:nvSpPr>
          <p:spPr>
            <a:xfrm>
              <a:off x="10783386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6" name="자유형: 도형 93">
              <a:extLst>
                <a:ext uri="{FF2B5EF4-FFF2-40B4-BE49-F238E27FC236}">
                  <a16:creationId xmlns:a16="http://schemas.microsoft.com/office/drawing/2014/main" id="{E62EB81D-CDE0-203F-E25E-CE2C82568855}"/>
                </a:ext>
              </a:extLst>
            </p:cNvPr>
            <p:cNvSpPr/>
            <p:nvPr/>
          </p:nvSpPr>
          <p:spPr>
            <a:xfrm>
              <a:off x="10783386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7" name="자유형: 도형 94">
              <a:extLst>
                <a:ext uri="{FF2B5EF4-FFF2-40B4-BE49-F238E27FC236}">
                  <a16:creationId xmlns:a16="http://schemas.microsoft.com/office/drawing/2014/main" id="{FBE3B96F-89A6-EEA9-A46F-3E680E65E20C}"/>
                </a:ext>
              </a:extLst>
            </p:cNvPr>
            <p:cNvSpPr/>
            <p:nvPr/>
          </p:nvSpPr>
          <p:spPr>
            <a:xfrm>
              <a:off x="10783386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8" name="자유형: 도형 95">
              <a:extLst>
                <a:ext uri="{FF2B5EF4-FFF2-40B4-BE49-F238E27FC236}">
                  <a16:creationId xmlns:a16="http://schemas.microsoft.com/office/drawing/2014/main" id="{1E790340-FB22-3701-D0F8-EC4732F1F6D2}"/>
                </a:ext>
              </a:extLst>
            </p:cNvPr>
            <p:cNvSpPr/>
            <p:nvPr/>
          </p:nvSpPr>
          <p:spPr>
            <a:xfrm>
              <a:off x="10783386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9" name="자유형: 도형 96">
              <a:extLst>
                <a:ext uri="{FF2B5EF4-FFF2-40B4-BE49-F238E27FC236}">
                  <a16:creationId xmlns:a16="http://schemas.microsoft.com/office/drawing/2014/main" id="{CABB1167-9162-930C-DDF0-3A5E7CDDBBBE}"/>
                </a:ext>
              </a:extLst>
            </p:cNvPr>
            <p:cNvSpPr/>
            <p:nvPr/>
          </p:nvSpPr>
          <p:spPr>
            <a:xfrm>
              <a:off x="10783386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0" name="자유형: 도형 97">
              <a:extLst>
                <a:ext uri="{FF2B5EF4-FFF2-40B4-BE49-F238E27FC236}">
                  <a16:creationId xmlns:a16="http://schemas.microsoft.com/office/drawing/2014/main" id="{CDDE6DE6-C82E-389B-DCB9-7DEFDB2FF7FA}"/>
                </a:ext>
              </a:extLst>
            </p:cNvPr>
            <p:cNvSpPr/>
            <p:nvPr/>
          </p:nvSpPr>
          <p:spPr>
            <a:xfrm>
              <a:off x="10783386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1" name="자유형: 도형 98">
              <a:extLst>
                <a:ext uri="{FF2B5EF4-FFF2-40B4-BE49-F238E27FC236}">
                  <a16:creationId xmlns:a16="http://schemas.microsoft.com/office/drawing/2014/main" id="{75914897-6D55-C079-D2AB-E53DBE905978}"/>
                </a:ext>
              </a:extLst>
            </p:cNvPr>
            <p:cNvSpPr/>
            <p:nvPr/>
          </p:nvSpPr>
          <p:spPr>
            <a:xfrm>
              <a:off x="10703571" y="149825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2" name="자유형: 도형 99">
              <a:extLst>
                <a:ext uri="{FF2B5EF4-FFF2-40B4-BE49-F238E27FC236}">
                  <a16:creationId xmlns:a16="http://schemas.microsoft.com/office/drawing/2014/main" id="{6CA61C43-4DC5-E7E4-2B5B-CA52D40F5364}"/>
                </a:ext>
              </a:extLst>
            </p:cNvPr>
            <p:cNvSpPr/>
            <p:nvPr/>
          </p:nvSpPr>
          <p:spPr>
            <a:xfrm>
              <a:off x="10703571" y="157795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3" name="자유형: 도형 100">
              <a:extLst>
                <a:ext uri="{FF2B5EF4-FFF2-40B4-BE49-F238E27FC236}">
                  <a16:creationId xmlns:a16="http://schemas.microsoft.com/office/drawing/2014/main" id="{5D7FA391-6703-90C3-409F-CD751C8C731F}"/>
                </a:ext>
              </a:extLst>
            </p:cNvPr>
            <p:cNvSpPr/>
            <p:nvPr/>
          </p:nvSpPr>
          <p:spPr>
            <a:xfrm>
              <a:off x="10703571" y="165641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자유형: 도형 101">
              <a:extLst>
                <a:ext uri="{FF2B5EF4-FFF2-40B4-BE49-F238E27FC236}">
                  <a16:creationId xmlns:a16="http://schemas.microsoft.com/office/drawing/2014/main" id="{2DE34140-8EFB-CBA9-A4BB-9C6ABC9BBB41}"/>
                </a:ext>
              </a:extLst>
            </p:cNvPr>
            <p:cNvSpPr/>
            <p:nvPr/>
          </p:nvSpPr>
          <p:spPr>
            <a:xfrm>
              <a:off x="10703571" y="173499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5" name="자유형: 도형 102">
              <a:extLst>
                <a:ext uri="{FF2B5EF4-FFF2-40B4-BE49-F238E27FC236}">
                  <a16:creationId xmlns:a16="http://schemas.microsoft.com/office/drawing/2014/main" id="{713E787E-041E-3A1C-897D-FFAE085BEAB8}"/>
                </a:ext>
              </a:extLst>
            </p:cNvPr>
            <p:cNvSpPr/>
            <p:nvPr/>
          </p:nvSpPr>
          <p:spPr>
            <a:xfrm>
              <a:off x="10703571" y="1813457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6" name="자유형: 도형 103">
              <a:extLst>
                <a:ext uri="{FF2B5EF4-FFF2-40B4-BE49-F238E27FC236}">
                  <a16:creationId xmlns:a16="http://schemas.microsoft.com/office/drawing/2014/main" id="{FF62E866-DD1F-C8D7-D83A-1E7AD90028DA}"/>
                </a:ext>
              </a:extLst>
            </p:cNvPr>
            <p:cNvSpPr/>
            <p:nvPr/>
          </p:nvSpPr>
          <p:spPr>
            <a:xfrm>
              <a:off x="10703571" y="1893144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7" name="자유형: 도형 104">
              <a:extLst>
                <a:ext uri="{FF2B5EF4-FFF2-40B4-BE49-F238E27FC236}">
                  <a16:creationId xmlns:a16="http://schemas.microsoft.com/office/drawing/2014/main" id="{5FD97B82-B5A1-4DCB-26A9-3E98777FAB23}"/>
                </a:ext>
              </a:extLst>
            </p:cNvPr>
            <p:cNvSpPr/>
            <p:nvPr/>
          </p:nvSpPr>
          <p:spPr>
            <a:xfrm>
              <a:off x="10703571" y="1971623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8" name="자유형: 도형 105">
              <a:extLst>
                <a:ext uri="{FF2B5EF4-FFF2-40B4-BE49-F238E27FC236}">
                  <a16:creationId xmlns:a16="http://schemas.microsoft.com/office/drawing/2014/main" id="{F87A635A-11AF-0738-DF20-6E16EB4695E2}"/>
                </a:ext>
              </a:extLst>
            </p:cNvPr>
            <p:cNvSpPr/>
            <p:nvPr/>
          </p:nvSpPr>
          <p:spPr>
            <a:xfrm>
              <a:off x="10703571" y="205020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9" name="자유형: 도형 106">
              <a:extLst>
                <a:ext uri="{FF2B5EF4-FFF2-40B4-BE49-F238E27FC236}">
                  <a16:creationId xmlns:a16="http://schemas.microsoft.com/office/drawing/2014/main" id="{AC87C4A1-451B-36C2-7F2E-1914749DA84C}"/>
                </a:ext>
              </a:extLst>
            </p:cNvPr>
            <p:cNvSpPr/>
            <p:nvPr/>
          </p:nvSpPr>
          <p:spPr>
            <a:xfrm>
              <a:off x="10703571" y="2128663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0" name="자유형: 도형 107">
              <a:extLst>
                <a:ext uri="{FF2B5EF4-FFF2-40B4-BE49-F238E27FC236}">
                  <a16:creationId xmlns:a16="http://schemas.microsoft.com/office/drawing/2014/main" id="{B0881B36-3C01-BBDB-5F06-52186A86849E}"/>
                </a:ext>
              </a:extLst>
            </p:cNvPr>
            <p:cNvSpPr/>
            <p:nvPr/>
          </p:nvSpPr>
          <p:spPr>
            <a:xfrm>
              <a:off x="10703571" y="220712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1" name="자유형: 도형 108">
              <a:extLst>
                <a:ext uri="{FF2B5EF4-FFF2-40B4-BE49-F238E27FC236}">
                  <a16:creationId xmlns:a16="http://schemas.microsoft.com/office/drawing/2014/main" id="{81074646-3869-24BA-BEEB-EEA7BAF5A622}"/>
                </a:ext>
              </a:extLst>
            </p:cNvPr>
            <p:cNvSpPr/>
            <p:nvPr/>
          </p:nvSpPr>
          <p:spPr>
            <a:xfrm>
              <a:off x="10703571" y="228682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2" name="자유형: 도형 109">
              <a:extLst>
                <a:ext uri="{FF2B5EF4-FFF2-40B4-BE49-F238E27FC236}">
                  <a16:creationId xmlns:a16="http://schemas.microsoft.com/office/drawing/2014/main" id="{69C55586-5B74-6619-5B75-C02B131BE5C7}"/>
                </a:ext>
              </a:extLst>
            </p:cNvPr>
            <p:cNvSpPr/>
            <p:nvPr/>
          </p:nvSpPr>
          <p:spPr>
            <a:xfrm>
              <a:off x="10703571" y="23654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3" name="자유형: 도형 110">
              <a:extLst>
                <a:ext uri="{FF2B5EF4-FFF2-40B4-BE49-F238E27FC236}">
                  <a16:creationId xmlns:a16="http://schemas.microsoft.com/office/drawing/2014/main" id="{ECF95741-D21F-1AA2-6A98-D1C0F61A9EF3}"/>
                </a:ext>
              </a:extLst>
            </p:cNvPr>
            <p:cNvSpPr/>
            <p:nvPr/>
          </p:nvSpPr>
          <p:spPr>
            <a:xfrm>
              <a:off x="10625109" y="149825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4" name="자유형: 도형 111">
              <a:extLst>
                <a:ext uri="{FF2B5EF4-FFF2-40B4-BE49-F238E27FC236}">
                  <a16:creationId xmlns:a16="http://schemas.microsoft.com/office/drawing/2014/main" id="{F224DE62-E99C-7F72-A1B2-484ACA9C72A1}"/>
                </a:ext>
              </a:extLst>
            </p:cNvPr>
            <p:cNvSpPr/>
            <p:nvPr/>
          </p:nvSpPr>
          <p:spPr>
            <a:xfrm>
              <a:off x="10625109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5" name="자유형: 도형 112">
              <a:extLst>
                <a:ext uri="{FF2B5EF4-FFF2-40B4-BE49-F238E27FC236}">
                  <a16:creationId xmlns:a16="http://schemas.microsoft.com/office/drawing/2014/main" id="{0364E270-BB83-3793-5137-58F79CB472FA}"/>
                </a:ext>
              </a:extLst>
            </p:cNvPr>
            <p:cNvSpPr/>
            <p:nvPr/>
          </p:nvSpPr>
          <p:spPr>
            <a:xfrm>
              <a:off x="10625109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6" name="자유형: 도형 113">
              <a:extLst>
                <a:ext uri="{FF2B5EF4-FFF2-40B4-BE49-F238E27FC236}">
                  <a16:creationId xmlns:a16="http://schemas.microsoft.com/office/drawing/2014/main" id="{19D44E48-116C-17B8-D5DA-8F4DD7041FA1}"/>
                </a:ext>
              </a:extLst>
            </p:cNvPr>
            <p:cNvSpPr/>
            <p:nvPr/>
          </p:nvSpPr>
          <p:spPr>
            <a:xfrm>
              <a:off x="10625109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7" name="자유형: 도형 114">
              <a:extLst>
                <a:ext uri="{FF2B5EF4-FFF2-40B4-BE49-F238E27FC236}">
                  <a16:creationId xmlns:a16="http://schemas.microsoft.com/office/drawing/2014/main" id="{1922CD01-8E14-382A-4EDA-9EEEE4E0C21E}"/>
                </a:ext>
              </a:extLst>
            </p:cNvPr>
            <p:cNvSpPr/>
            <p:nvPr/>
          </p:nvSpPr>
          <p:spPr>
            <a:xfrm>
              <a:off x="10625109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8" name="자유형: 도형 115">
              <a:extLst>
                <a:ext uri="{FF2B5EF4-FFF2-40B4-BE49-F238E27FC236}">
                  <a16:creationId xmlns:a16="http://schemas.microsoft.com/office/drawing/2014/main" id="{CE07C95E-24BB-8D83-AD1A-35AE195A7BB6}"/>
                </a:ext>
              </a:extLst>
            </p:cNvPr>
            <p:cNvSpPr/>
            <p:nvPr/>
          </p:nvSpPr>
          <p:spPr>
            <a:xfrm>
              <a:off x="10625109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9" name="자유형: 도형 116">
              <a:extLst>
                <a:ext uri="{FF2B5EF4-FFF2-40B4-BE49-F238E27FC236}">
                  <a16:creationId xmlns:a16="http://schemas.microsoft.com/office/drawing/2014/main" id="{85D2707C-31AD-E05F-ABFF-672A20604682}"/>
                </a:ext>
              </a:extLst>
            </p:cNvPr>
            <p:cNvSpPr/>
            <p:nvPr/>
          </p:nvSpPr>
          <p:spPr>
            <a:xfrm>
              <a:off x="10625109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0" name="자유형: 도형 117">
              <a:extLst>
                <a:ext uri="{FF2B5EF4-FFF2-40B4-BE49-F238E27FC236}">
                  <a16:creationId xmlns:a16="http://schemas.microsoft.com/office/drawing/2014/main" id="{1CF9CE54-E7E0-89BB-08F3-014B8095A236}"/>
                </a:ext>
              </a:extLst>
            </p:cNvPr>
            <p:cNvSpPr/>
            <p:nvPr/>
          </p:nvSpPr>
          <p:spPr>
            <a:xfrm>
              <a:off x="10625109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1" name="자유형: 도형 118">
              <a:extLst>
                <a:ext uri="{FF2B5EF4-FFF2-40B4-BE49-F238E27FC236}">
                  <a16:creationId xmlns:a16="http://schemas.microsoft.com/office/drawing/2014/main" id="{9CE88C20-845B-FE5F-9A9E-EE423050B525}"/>
                </a:ext>
              </a:extLst>
            </p:cNvPr>
            <p:cNvSpPr/>
            <p:nvPr/>
          </p:nvSpPr>
          <p:spPr>
            <a:xfrm>
              <a:off x="10625109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2" name="자유형: 도형 119">
              <a:extLst>
                <a:ext uri="{FF2B5EF4-FFF2-40B4-BE49-F238E27FC236}">
                  <a16:creationId xmlns:a16="http://schemas.microsoft.com/office/drawing/2014/main" id="{4A46E0B6-37BE-0E03-9D9B-9D0C0C392B73}"/>
                </a:ext>
              </a:extLst>
            </p:cNvPr>
            <p:cNvSpPr/>
            <p:nvPr/>
          </p:nvSpPr>
          <p:spPr>
            <a:xfrm>
              <a:off x="10625109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3" name="자유형: 도형 120">
              <a:extLst>
                <a:ext uri="{FF2B5EF4-FFF2-40B4-BE49-F238E27FC236}">
                  <a16:creationId xmlns:a16="http://schemas.microsoft.com/office/drawing/2014/main" id="{721F02A5-1344-89BC-88EA-78476423E541}"/>
                </a:ext>
              </a:extLst>
            </p:cNvPr>
            <p:cNvSpPr/>
            <p:nvPr/>
          </p:nvSpPr>
          <p:spPr>
            <a:xfrm>
              <a:off x="10625109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4" name="자유형: 도형 121">
              <a:extLst>
                <a:ext uri="{FF2B5EF4-FFF2-40B4-BE49-F238E27FC236}">
                  <a16:creationId xmlns:a16="http://schemas.microsoft.com/office/drawing/2014/main" id="{2889E122-AC02-11D1-DCDE-3A51A534838E}"/>
                </a:ext>
              </a:extLst>
            </p:cNvPr>
            <p:cNvSpPr/>
            <p:nvPr/>
          </p:nvSpPr>
          <p:spPr>
            <a:xfrm>
              <a:off x="10625109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5" name="자유형: 도형 122">
              <a:extLst>
                <a:ext uri="{FF2B5EF4-FFF2-40B4-BE49-F238E27FC236}">
                  <a16:creationId xmlns:a16="http://schemas.microsoft.com/office/drawing/2014/main" id="{CC157FC6-9443-E2FB-001F-AEBD53EA9059}"/>
                </a:ext>
              </a:extLst>
            </p:cNvPr>
            <p:cNvSpPr/>
            <p:nvPr/>
          </p:nvSpPr>
          <p:spPr>
            <a:xfrm>
              <a:off x="10625109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6" name="자유형: 도형 123">
              <a:extLst>
                <a:ext uri="{FF2B5EF4-FFF2-40B4-BE49-F238E27FC236}">
                  <a16:creationId xmlns:a16="http://schemas.microsoft.com/office/drawing/2014/main" id="{B60B2BCF-7461-C09E-7E0E-03B27CC66E97}"/>
                </a:ext>
              </a:extLst>
            </p:cNvPr>
            <p:cNvSpPr/>
            <p:nvPr/>
          </p:nvSpPr>
          <p:spPr>
            <a:xfrm>
              <a:off x="10546647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7" name="자유형: 도형 124">
              <a:extLst>
                <a:ext uri="{FF2B5EF4-FFF2-40B4-BE49-F238E27FC236}">
                  <a16:creationId xmlns:a16="http://schemas.microsoft.com/office/drawing/2014/main" id="{D00F8A28-8725-9C8B-73ED-802C6821A475}"/>
                </a:ext>
              </a:extLst>
            </p:cNvPr>
            <p:cNvSpPr/>
            <p:nvPr/>
          </p:nvSpPr>
          <p:spPr>
            <a:xfrm>
              <a:off x="10546647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8" name="자유형: 도형 125">
              <a:extLst>
                <a:ext uri="{FF2B5EF4-FFF2-40B4-BE49-F238E27FC236}">
                  <a16:creationId xmlns:a16="http://schemas.microsoft.com/office/drawing/2014/main" id="{BF312AC8-6E21-9F36-76CC-9693CD75BAEB}"/>
                </a:ext>
              </a:extLst>
            </p:cNvPr>
            <p:cNvSpPr/>
            <p:nvPr/>
          </p:nvSpPr>
          <p:spPr>
            <a:xfrm>
              <a:off x="10546647" y="149825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9" name="자유형: 도형 126">
              <a:extLst>
                <a:ext uri="{FF2B5EF4-FFF2-40B4-BE49-F238E27FC236}">
                  <a16:creationId xmlns:a16="http://schemas.microsoft.com/office/drawing/2014/main" id="{7717E07C-E513-5DA6-269C-FDB7466AE14E}"/>
                </a:ext>
              </a:extLst>
            </p:cNvPr>
            <p:cNvSpPr/>
            <p:nvPr/>
          </p:nvSpPr>
          <p:spPr>
            <a:xfrm>
              <a:off x="10546647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0" name="자유형: 도형 127">
              <a:extLst>
                <a:ext uri="{FF2B5EF4-FFF2-40B4-BE49-F238E27FC236}">
                  <a16:creationId xmlns:a16="http://schemas.microsoft.com/office/drawing/2014/main" id="{A2B8CAD7-D373-7D03-9C9E-487B57DF8529}"/>
                </a:ext>
              </a:extLst>
            </p:cNvPr>
            <p:cNvSpPr/>
            <p:nvPr/>
          </p:nvSpPr>
          <p:spPr>
            <a:xfrm>
              <a:off x="10546647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1" name="자유형: 도형 128">
              <a:extLst>
                <a:ext uri="{FF2B5EF4-FFF2-40B4-BE49-F238E27FC236}">
                  <a16:creationId xmlns:a16="http://schemas.microsoft.com/office/drawing/2014/main" id="{252CF3BD-5E36-A992-8AC4-9352C3B06EE4}"/>
                </a:ext>
              </a:extLst>
            </p:cNvPr>
            <p:cNvSpPr/>
            <p:nvPr/>
          </p:nvSpPr>
          <p:spPr>
            <a:xfrm>
              <a:off x="10546647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2" name="자유형: 도형 129">
              <a:extLst>
                <a:ext uri="{FF2B5EF4-FFF2-40B4-BE49-F238E27FC236}">
                  <a16:creationId xmlns:a16="http://schemas.microsoft.com/office/drawing/2014/main" id="{240C8D76-0304-1CA8-666A-EEF4FC2F4CEC}"/>
                </a:ext>
              </a:extLst>
            </p:cNvPr>
            <p:cNvSpPr/>
            <p:nvPr/>
          </p:nvSpPr>
          <p:spPr>
            <a:xfrm>
              <a:off x="10546647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3" name="자유형: 도형 130">
              <a:extLst>
                <a:ext uri="{FF2B5EF4-FFF2-40B4-BE49-F238E27FC236}">
                  <a16:creationId xmlns:a16="http://schemas.microsoft.com/office/drawing/2014/main" id="{7121324E-C22B-A731-6D5C-4CAA6B000AC8}"/>
                </a:ext>
              </a:extLst>
            </p:cNvPr>
            <p:cNvSpPr/>
            <p:nvPr/>
          </p:nvSpPr>
          <p:spPr>
            <a:xfrm>
              <a:off x="10546647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4" name="자유형: 도형 131">
              <a:extLst>
                <a:ext uri="{FF2B5EF4-FFF2-40B4-BE49-F238E27FC236}">
                  <a16:creationId xmlns:a16="http://schemas.microsoft.com/office/drawing/2014/main" id="{31353C7A-3652-4515-3A14-E5C92885D285}"/>
                </a:ext>
              </a:extLst>
            </p:cNvPr>
            <p:cNvSpPr/>
            <p:nvPr/>
          </p:nvSpPr>
          <p:spPr>
            <a:xfrm>
              <a:off x="10546647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5" name="자유형: 도형 132">
              <a:extLst>
                <a:ext uri="{FF2B5EF4-FFF2-40B4-BE49-F238E27FC236}">
                  <a16:creationId xmlns:a16="http://schemas.microsoft.com/office/drawing/2014/main" id="{A306B595-7D39-D2FE-659A-A475E465DBC6}"/>
                </a:ext>
              </a:extLst>
            </p:cNvPr>
            <p:cNvSpPr/>
            <p:nvPr/>
          </p:nvSpPr>
          <p:spPr>
            <a:xfrm>
              <a:off x="10546647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6" name="자유형: 도형 133">
              <a:extLst>
                <a:ext uri="{FF2B5EF4-FFF2-40B4-BE49-F238E27FC236}">
                  <a16:creationId xmlns:a16="http://schemas.microsoft.com/office/drawing/2014/main" id="{DBF12D0F-200E-9C7A-6B12-BE1A65BC986B}"/>
                </a:ext>
              </a:extLst>
            </p:cNvPr>
            <p:cNvSpPr/>
            <p:nvPr/>
          </p:nvSpPr>
          <p:spPr>
            <a:xfrm>
              <a:off x="10546647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7" name="자유형: 도형 134">
              <a:extLst>
                <a:ext uri="{FF2B5EF4-FFF2-40B4-BE49-F238E27FC236}">
                  <a16:creationId xmlns:a16="http://schemas.microsoft.com/office/drawing/2014/main" id="{489C43F6-1E9C-C240-DA13-4058CA59D780}"/>
                </a:ext>
              </a:extLst>
            </p:cNvPr>
            <p:cNvSpPr/>
            <p:nvPr/>
          </p:nvSpPr>
          <p:spPr>
            <a:xfrm>
              <a:off x="10546647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8" name="자유형: 도형 135">
              <a:extLst>
                <a:ext uri="{FF2B5EF4-FFF2-40B4-BE49-F238E27FC236}">
                  <a16:creationId xmlns:a16="http://schemas.microsoft.com/office/drawing/2014/main" id="{6A5F7643-0BC3-BF3D-B433-9FABFE33DB8A}"/>
                </a:ext>
              </a:extLst>
            </p:cNvPr>
            <p:cNvSpPr/>
            <p:nvPr/>
          </p:nvSpPr>
          <p:spPr>
            <a:xfrm>
              <a:off x="10546647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9" name="자유형: 도형 136">
              <a:extLst>
                <a:ext uri="{FF2B5EF4-FFF2-40B4-BE49-F238E27FC236}">
                  <a16:creationId xmlns:a16="http://schemas.microsoft.com/office/drawing/2014/main" id="{A64D8468-FF7A-2CFE-AF6E-429585F6F9B2}"/>
                </a:ext>
              </a:extLst>
            </p:cNvPr>
            <p:cNvSpPr/>
            <p:nvPr/>
          </p:nvSpPr>
          <p:spPr>
            <a:xfrm>
              <a:off x="10546647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0" name="자유형: 도형 137">
              <a:extLst>
                <a:ext uri="{FF2B5EF4-FFF2-40B4-BE49-F238E27FC236}">
                  <a16:creationId xmlns:a16="http://schemas.microsoft.com/office/drawing/2014/main" id="{3D05B0AF-0991-F4C4-C2AA-D6134F45B45C}"/>
                </a:ext>
              </a:extLst>
            </p:cNvPr>
            <p:cNvSpPr/>
            <p:nvPr/>
          </p:nvSpPr>
          <p:spPr>
            <a:xfrm>
              <a:off x="10546647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1" name="자유형: 도형 138">
              <a:extLst>
                <a:ext uri="{FF2B5EF4-FFF2-40B4-BE49-F238E27FC236}">
                  <a16:creationId xmlns:a16="http://schemas.microsoft.com/office/drawing/2014/main" id="{4285FFBD-C623-CD18-66D9-DF1A9DEB5E29}"/>
                </a:ext>
              </a:extLst>
            </p:cNvPr>
            <p:cNvSpPr/>
            <p:nvPr/>
          </p:nvSpPr>
          <p:spPr>
            <a:xfrm>
              <a:off x="10468185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2" name="자유형: 도형 139">
              <a:extLst>
                <a:ext uri="{FF2B5EF4-FFF2-40B4-BE49-F238E27FC236}">
                  <a16:creationId xmlns:a16="http://schemas.microsoft.com/office/drawing/2014/main" id="{4D7FCBCC-3EF1-3D7A-8DDC-955B6DAAD94A}"/>
                </a:ext>
              </a:extLst>
            </p:cNvPr>
            <p:cNvSpPr/>
            <p:nvPr/>
          </p:nvSpPr>
          <p:spPr>
            <a:xfrm>
              <a:off x="10468185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3" name="자유형: 도형 140">
              <a:extLst>
                <a:ext uri="{FF2B5EF4-FFF2-40B4-BE49-F238E27FC236}">
                  <a16:creationId xmlns:a16="http://schemas.microsoft.com/office/drawing/2014/main" id="{B449452F-47FC-27F6-A02F-E5360A99B7D7}"/>
                </a:ext>
              </a:extLst>
            </p:cNvPr>
            <p:cNvSpPr/>
            <p:nvPr/>
          </p:nvSpPr>
          <p:spPr>
            <a:xfrm>
              <a:off x="10468185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4" name="자유형: 도형 141">
              <a:extLst>
                <a:ext uri="{FF2B5EF4-FFF2-40B4-BE49-F238E27FC236}">
                  <a16:creationId xmlns:a16="http://schemas.microsoft.com/office/drawing/2014/main" id="{96663955-BBDF-07CC-B150-4F3CCFE7CB55}"/>
                </a:ext>
              </a:extLst>
            </p:cNvPr>
            <p:cNvSpPr/>
            <p:nvPr/>
          </p:nvSpPr>
          <p:spPr>
            <a:xfrm>
              <a:off x="10468185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5" name="자유형: 도형 142">
              <a:extLst>
                <a:ext uri="{FF2B5EF4-FFF2-40B4-BE49-F238E27FC236}">
                  <a16:creationId xmlns:a16="http://schemas.microsoft.com/office/drawing/2014/main" id="{4FD132EB-55B9-DC48-8E89-FD9AAE06058D}"/>
                </a:ext>
              </a:extLst>
            </p:cNvPr>
            <p:cNvSpPr/>
            <p:nvPr/>
          </p:nvSpPr>
          <p:spPr>
            <a:xfrm>
              <a:off x="10468185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6" name="자유형: 도형 143">
              <a:extLst>
                <a:ext uri="{FF2B5EF4-FFF2-40B4-BE49-F238E27FC236}">
                  <a16:creationId xmlns:a16="http://schemas.microsoft.com/office/drawing/2014/main" id="{756C5CC1-37A5-A49C-44F1-995034F948D7}"/>
                </a:ext>
              </a:extLst>
            </p:cNvPr>
            <p:cNvSpPr/>
            <p:nvPr/>
          </p:nvSpPr>
          <p:spPr>
            <a:xfrm>
              <a:off x="10468185" y="15780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7" name="자유형: 도형 144">
              <a:extLst>
                <a:ext uri="{FF2B5EF4-FFF2-40B4-BE49-F238E27FC236}">
                  <a16:creationId xmlns:a16="http://schemas.microsoft.com/office/drawing/2014/main" id="{9C17755B-CF44-EEA8-E230-B9FE607125E3}"/>
                </a:ext>
              </a:extLst>
            </p:cNvPr>
            <p:cNvSpPr/>
            <p:nvPr/>
          </p:nvSpPr>
          <p:spPr>
            <a:xfrm>
              <a:off x="10468185" y="16565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8" name="자유형: 도형 145">
              <a:extLst>
                <a:ext uri="{FF2B5EF4-FFF2-40B4-BE49-F238E27FC236}">
                  <a16:creationId xmlns:a16="http://schemas.microsoft.com/office/drawing/2014/main" id="{16288C95-37B5-8868-B9FC-FA7953E78851}"/>
                </a:ext>
              </a:extLst>
            </p:cNvPr>
            <p:cNvSpPr/>
            <p:nvPr/>
          </p:nvSpPr>
          <p:spPr>
            <a:xfrm>
              <a:off x="10468185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9" name="자유형: 도형 146">
              <a:extLst>
                <a:ext uri="{FF2B5EF4-FFF2-40B4-BE49-F238E27FC236}">
                  <a16:creationId xmlns:a16="http://schemas.microsoft.com/office/drawing/2014/main" id="{80BDEC1E-1A5C-456E-D8E9-46BCA4D35549}"/>
                </a:ext>
              </a:extLst>
            </p:cNvPr>
            <p:cNvSpPr/>
            <p:nvPr/>
          </p:nvSpPr>
          <p:spPr>
            <a:xfrm>
              <a:off x="10468185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0" name="자유형: 도형 147">
              <a:extLst>
                <a:ext uri="{FF2B5EF4-FFF2-40B4-BE49-F238E27FC236}">
                  <a16:creationId xmlns:a16="http://schemas.microsoft.com/office/drawing/2014/main" id="{CB383A85-DB3E-2A81-40F8-20905EEFD70D}"/>
                </a:ext>
              </a:extLst>
            </p:cNvPr>
            <p:cNvSpPr/>
            <p:nvPr/>
          </p:nvSpPr>
          <p:spPr>
            <a:xfrm>
              <a:off x="10468185" y="18932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8117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1" name="자유형: 도형 148">
              <a:extLst>
                <a:ext uri="{FF2B5EF4-FFF2-40B4-BE49-F238E27FC236}">
                  <a16:creationId xmlns:a16="http://schemas.microsoft.com/office/drawing/2014/main" id="{F29B22DF-334C-B286-50A6-2C1EB28ABFB9}"/>
                </a:ext>
              </a:extLst>
            </p:cNvPr>
            <p:cNvSpPr/>
            <p:nvPr/>
          </p:nvSpPr>
          <p:spPr>
            <a:xfrm>
              <a:off x="10468185" y="19717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2" name="자유형: 도형 149">
              <a:extLst>
                <a:ext uri="{FF2B5EF4-FFF2-40B4-BE49-F238E27FC236}">
                  <a16:creationId xmlns:a16="http://schemas.microsoft.com/office/drawing/2014/main" id="{BF2D05CF-9EF0-4779-C320-E23F61988A7A}"/>
                </a:ext>
              </a:extLst>
            </p:cNvPr>
            <p:cNvSpPr/>
            <p:nvPr/>
          </p:nvSpPr>
          <p:spPr>
            <a:xfrm>
              <a:off x="10468185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3" name="자유형: 도형 150">
              <a:extLst>
                <a:ext uri="{FF2B5EF4-FFF2-40B4-BE49-F238E27FC236}">
                  <a16:creationId xmlns:a16="http://schemas.microsoft.com/office/drawing/2014/main" id="{9E257CC7-18B3-802C-E78E-9023439F3CAA}"/>
                </a:ext>
              </a:extLst>
            </p:cNvPr>
            <p:cNvSpPr/>
            <p:nvPr/>
          </p:nvSpPr>
          <p:spPr>
            <a:xfrm>
              <a:off x="10468185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4" name="자유형: 도형 151">
              <a:extLst>
                <a:ext uri="{FF2B5EF4-FFF2-40B4-BE49-F238E27FC236}">
                  <a16:creationId xmlns:a16="http://schemas.microsoft.com/office/drawing/2014/main" id="{EE25643F-AFCD-162B-005B-E575A1CF94B4}"/>
                </a:ext>
              </a:extLst>
            </p:cNvPr>
            <p:cNvSpPr/>
            <p:nvPr/>
          </p:nvSpPr>
          <p:spPr>
            <a:xfrm>
              <a:off x="10468185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5" name="자유형: 도형 152">
              <a:extLst>
                <a:ext uri="{FF2B5EF4-FFF2-40B4-BE49-F238E27FC236}">
                  <a16:creationId xmlns:a16="http://schemas.microsoft.com/office/drawing/2014/main" id="{186FB793-983B-C42E-44E4-0875D49571D9}"/>
                </a:ext>
              </a:extLst>
            </p:cNvPr>
            <p:cNvSpPr/>
            <p:nvPr/>
          </p:nvSpPr>
          <p:spPr>
            <a:xfrm>
              <a:off x="10468185" y="22869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6" name="자유형: 도형 153">
              <a:extLst>
                <a:ext uri="{FF2B5EF4-FFF2-40B4-BE49-F238E27FC236}">
                  <a16:creationId xmlns:a16="http://schemas.microsoft.com/office/drawing/2014/main" id="{8BD07792-E33E-F1C4-00D4-A80DC3B107C9}"/>
                </a:ext>
              </a:extLst>
            </p:cNvPr>
            <p:cNvSpPr/>
            <p:nvPr/>
          </p:nvSpPr>
          <p:spPr>
            <a:xfrm>
              <a:off x="10468185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7" name="자유형: 도형 154">
              <a:extLst>
                <a:ext uri="{FF2B5EF4-FFF2-40B4-BE49-F238E27FC236}">
                  <a16:creationId xmlns:a16="http://schemas.microsoft.com/office/drawing/2014/main" id="{5AF8CA11-9B31-69C8-AF4E-65001C546F65}"/>
                </a:ext>
              </a:extLst>
            </p:cNvPr>
            <p:cNvSpPr/>
            <p:nvPr/>
          </p:nvSpPr>
          <p:spPr>
            <a:xfrm>
              <a:off x="10468185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8" name="자유형: 도형 155">
              <a:extLst>
                <a:ext uri="{FF2B5EF4-FFF2-40B4-BE49-F238E27FC236}">
                  <a16:creationId xmlns:a16="http://schemas.microsoft.com/office/drawing/2014/main" id="{F52A6DA8-5452-44FC-C4D1-AB6EDBE4F48C}"/>
                </a:ext>
              </a:extLst>
            </p:cNvPr>
            <p:cNvSpPr/>
            <p:nvPr/>
          </p:nvSpPr>
          <p:spPr>
            <a:xfrm>
              <a:off x="10468185" y="252233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9" name="자유형: 도형 156">
              <a:extLst>
                <a:ext uri="{FF2B5EF4-FFF2-40B4-BE49-F238E27FC236}">
                  <a16:creationId xmlns:a16="http://schemas.microsoft.com/office/drawing/2014/main" id="{CFC195B2-4100-E373-F245-62145EBEDC6B}"/>
                </a:ext>
              </a:extLst>
            </p:cNvPr>
            <p:cNvSpPr/>
            <p:nvPr/>
          </p:nvSpPr>
          <p:spPr>
            <a:xfrm>
              <a:off x="10468185" y="260214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0" name="자유형: 도형 157">
              <a:extLst>
                <a:ext uri="{FF2B5EF4-FFF2-40B4-BE49-F238E27FC236}">
                  <a16:creationId xmlns:a16="http://schemas.microsoft.com/office/drawing/2014/main" id="{B92306A3-1372-A3D4-C97D-E22154AEFC23}"/>
                </a:ext>
              </a:extLst>
            </p:cNvPr>
            <p:cNvSpPr/>
            <p:nvPr/>
          </p:nvSpPr>
          <p:spPr>
            <a:xfrm>
              <a:off x="10389723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7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1" name="자유형: 도형 158">
              <a:extLst>
                <a:ext uri="{FF2B5EF4-FFF2-40B4-BE49-F238E27FC236}">
                  <a16:creationId xmlns:a16="http://schemas.microsoft.com/office/drawing/2014/main" id="{A1DE4060-3DA1-AE47-1581-2F5418211A75}"/>
                </a:ext>
              </a:extLst>
            </p:cNvPr>
            <p:cNvSpPr/>
            <p:nvPr/>
          </p:nvSpPr>
          <p:spPr>
            <a:xfrm>
              <a:off x="10389723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2" name="자유형: 도형 159">
              <a:extLst>
                <a:ext uri="{FF2B5EF4-FFF2-40B4-BE49-F238E27FC236}">
                  <a16:creationId xmlns:a16="http://schemas.microsoft.com/office/drawing/2014/main" id="{229B5A22-6778-8B04-C896-566A796DBCF1}"/>
                </a:ext>
              </a:extLst>
            </p:cNvPr>
            <p:cNvSpPr/>
            <p:nvPr/>
          </p:nvSpPr>
          <p:spPr>
            <a:xfrm>
              <a:off x="10389723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3" name="자유형: 도형 160">
              <a:extLst>
                <a:ext uri="{FF2B5EF4-FFF2-40B4-BE49-F238E27FC236}">
                  <a16:creationId xmlns:a16="http://schemas.microsoft.com/office/drawing/2014/main" id="{AAB91E86-6BBC-F530-2C50-36620FBBB140}"/>
                </a:ext>
              </a:extLst>
            </p:cNvPr>
            <p:cNvSpPr/>
            <p:nvPr/>
          </p:nvSpPr>
          <p:spPr>
            <a:xfrm>
              <a:off x="10389723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7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4" name="자유형: 도형 161">
              <a:extLst>
                <a:ext uri="{FF2B5EF4-FFF2-40B4-BE49-F238E27FC236}">
                  <a16:creationId xmlns:a16="http://schemas.microsoft.com/office/drawing/2014/main" id="{B286D380-0668-B878-6942-F070A3915D44}"/>
                </a:ext>
              </a:extLst>
            </p:cNvPr>
            <p:cNvSpPr/>
            <p:nvPr/>
          </p:nvSpPr>
          <p:spPr>
            <a:xfrm>
              <a:off x="10389723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5" name="자유형: 도형 162">
              <a:extLst>
                <a:ext uri="{FF2B5EF4-FFF2-40B4-BE49-F238E27FC236}">
                  <a16:creationId xmlns:a16="http://schemas.microsoft.com/office/drawing/2014/main" id="{07734C56-62A2-6F4B-7080-A0B45F0A9D71}"/>
                </a:ext>
              </a:extLst>
            </p:cNvPr>
            <p:cNvSpPr/>
            <p:nvPr/>
          </p:nvSpPr>
          <p:spPr>
            <a:xfrm>
              <a:off x="10389723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6" name="자유형: 도형 163">
              <a:extLst>
                <a:ext uri="{FF2B5EF4-FFF2-40B4-BE49-F238E27FC236}">
                  <a16:creationId xmlns:a16="http://schemas.microsoft.com/office/drawing/2014/main" id="{A5342A4D-F400-77A2-F058-C555C0DB302D}"/>
                </a:ext>
              </a:extLst>
            </p:cNvPr>
            <p:cNvSpPr/>
            <p:nvPr/>
          </p:nvSpPr>
          <p:spPr>
            <a:xfrm>
              <a:off x="10389723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7" name="자유형: 도형 164">
              <a:extLst>
                <a:ext uri="{FF2B5EF4-FFF2-40B4-BE49-F238E27FC236}">
                  <a16:creationId xmlns:a16="http://schemas.microsoft.com/office/drawing/2014/main" id="{AA743C96-5A1C-3558-FAFA-4D0B809C4BAC}"/>
                </a:ext>
              </a:extLst>
            </p:cNvPr>
            <p:cNvSpPr/>
            <p:nvPr/>
          </p:nvSpPr>
          <p:spPr>
            <a:xfrm>
              <a:off x="10389723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8" name="자유형: 도형 165">
              <a:extLst>
                <a:ext uri="{FF2B5EF4-FFF2-40B4-BE49-F238E27FC236}">
                  <a16:creationId xmlns:a16="http://schemas.microsoft.com/office/drawing/2014/main" id="{AA4B3F55-3CD6-1056-2415-0C1B7898B963}"/>
                </a:ext>
              </a:extLst>
            </p:cNvPr>
            <p:cNvSpPr/>
            <p:nvPr/>
          </p:nvSpPr>
          <p:spPr>
            <a:xfrm>
              <a:off x="10389723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9" name="자유형: 도형 166">
              <a:extLst>
                <a:ext uri="{FF2B5EF4-FFF2-40B4-BE49-F238E27FC236}">
                  <a16:creationId xmlns:a16="http://schemas.microsoft.com/office/drawing/2014/main" id="{1CA0971B-960A-1FC5-6D83-0406C0C3704B}"/>
                </a:ext>
              </a:extLst>
            </p:cNvPr>
            <p:cNvSpPr/>
            <p:nvPr/>
          </p:nvSpPr>
          <p:spPr>
            <a:xfrm>
              <a:off x="10389723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0" name="자유형: 도형 167">
              <a:extLst>
                <a:ext uri="{FF2B5EF4-FFF2-40B4-BE49-F238E27FC236}">
                  <a16:creationId xmlns:a16="http://schemas.microsoft.com/office/drawing/2014/main" id="{DEEE1290-E464-2BDE-CA2D-CE63773566B1}"/>
                </a:ext>
              </a:extLst>
            </p:cNvPr>
            <p:cNvSpPr/>
            <p:nvPr/>
          </p:nvSpPr>
          <p:spPr>
            <a:xfrm>
              <a:off x="10389723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1" name="자유형: 도형 168">
              <a:extLst>
                <a:ext uri="{FF2B5EF4-FFF2-40B4-BE49-F238E27FC236}">
                  <a16:creationId xmlns:a16="http://schemas.microsoft.com/office/drawing/2014/main" id="{1F53071A-1FC3-76C3-900C-2B9FC58C0FCC}"/>
                </a:ext>
              </a:extLst>
            </p:cNvPr>
            <p:cNvSpPr/>
            <p:nvPr/>
          </p:nvSpPr>
          <p:spPr>
            <a:xfrm>
              <a:off x="10389723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2" name="자유형: 도형 169">
              <a:extLst>
                <a:ext uri="{FF2B5EF4-FFF2-40B4-BE49-F238E27FC236}">
                  <a16:creationId xmlns:a16="http://schemas.microsoft.com/office/drawing/2014/main" id="{0422B785-B2AB-6CA3-6BA5-842D75842D60}"/>
                </a:ext>
              </a:extLst>
            </p:cNvPr>
            <p:cNvSpPr/>
            <p:nvPr/>
          </p:nvSpPr>
          <p:spPr>
            <a:xfrm>
              <a:off x="10389723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3" name="자유형: 도형 170">
              <a:extLst>
                <a:ext uri="{FF2B5EF4-FFF2-40B4-BE49-F238E27FC236}">
                  <a16:creationId xmlns:a16="http://schemas.microsoft.com/office/drawing/2014/main" id="{A404CE06-6FB4-57D6-A64B-E596EB852707}"/>
                </a:ext>
              </a:extLst>
            </p:cNvPr>
            <p:cNvSpPr/>
            <p:nvPr/>
          </p:nvSpPr>
          <p:spPr>
            <a:xfrm>
              <a:off x="10389723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4" name="자유형: 도형 171">
              <a:extLst>
                <a:ext uri="{FF2B5EF4-FFF2-40B4-BE49-F238E27FC236}">
                  <a16:creationId xmlns:a16="http://schemas.microsoft.com/office/drawing/2014/main" id="{2E19C3A3-6B12-4BAA-EE2F-104251F56BE1}"/>
                </a:ext>
              </a:extLst>
            </p:cNvPr>
            <p:cNvSpPr/>
            <p:nvPr/>
          </p:nvSpPr>
          <p:spPr>
            <a:xfrm>
              <a:off x="10389723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5" name="자유형: 도형 172">
              <a:extLst>
                <a:ext uri="{FF2B5EF4-FFF2-40B4-BE49-F238E27FC236}">
                  <a16:creationId xmlns:a16="http://schemas.microsoft.com/office/drawing/2014/main" id="{9B94A353-8BBD-E168-7BAA-CAE1CA895E22}"/>
                </a:ext>
              </a:extLst>
            </p:cNvPr>
            <p:cNvSpPr/>
            <p:nvPr/>
          </p:nvSpPr>
          <p:spPr>
            <a:xfrm>
              <a:off x="10389723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6" name="자유형: 도형 173">
              <a:extLst>
                <a:ext uri="{FF2B5EF4-FFF2-40B4-BE49-F238E27FC236}">
                  <a16:creationId xmlns:a16="http://schemas.microsoft.com/office/drawing/2014/main" id="{8374A0DB-03B4-D1C7-B2AF-05FCF08A8DA4}"/>
                </a:ext>
              </a:extLst>
            </p:cNvPr>
            <p:cNvSpPr/>
            <p:nvPr/>
          </p:nvSpPr>
          <p:spPr>
            <a:xfrm>
              <a:off x="10389723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7" name="자유형: 도형 174">
              <a:extLst>
                <a:ext uri="{FF2B5EF4-FFF2-40B4-BE49-F238E27FC236}">
                  <a16:creationId xmlns:a16="http://schemas.microsoft.com/office/drawing/2014/main" id="{D4782A30-50C4-7B44-6C6F-CCA32F674043}"/>
                </a:ext>
              </a:extLst>
            </p:cNvPr>
            <p:cNvSpPr/>
            <p:nvPr/>
          </p:nvSpPr>
          <p:spPr>
            <a:xfrm>
              <a:off x="10389723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8" name="자유형: 도형 175">
              <a:extLst>
                <a:ext uri="{FF2B5EF4-FFF2-40B4-BE49-F238E27FC236}">
                  <a16:creationId xmlns:a16="http://schemas.microsoft.com/office/drawing/2014/main" id="{C412FF17-D299-8534-A9C7-4FF4601DB54B}"/>
                </a:ext>
              </a:extLst>
            </p:cNvPr>
            <p:cNvSpPr/>
            <p:nvPr/>
          </p:nvSpPr>
          <p:spPr>
            <a:xfrm>
              <a:off x="10389723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9" name="자유형: 도형 176">
              <a:extLst>
                <a:ext uri="{FF2B5EF4-FFF2-40B4-BE49-F238E27FC236}">
                  <a16:creationId xmlns:a16="http://schemas.microsoft.com/office/drawing/2014/main" id="{6410C576-80BA-D747-D6B3-1A2D42771A89}"/>
                </a:ext>
              </a:extLst>
            </p:cNvPr>
            <p:cNvSpPr/>
            <p:nvPr/>
          </p:nvSpPr>
          <p:spPr>
            <a:xfrm>
              <a:off x="10389723" y="252233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0" name="자유형: 도형 177">
              <a:extLst>
                <a:ext uri="{FF2B5EF4-FFF2-40B4-BE49-F238E27FC236}">
                  <a16:creationId xmlns:a16="http://schemas.microsoft.com/office/drawing/2014/main" id="{4D99DA2F-26DF-B3E0-A5BE-A05D29D1B988}"/>
                </a:ext>
              </a:extLst>
            </p:cNvPr>
            <p:cNvSpPr/>
            <p:nvPr/>
          </p:nvSpPr>
          <p:spPr>
            <a:xfrm>
              <a:off x="10389723" y="260203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1" name="자유형: 도형 178">
              <a:extLst>
                <a:ext uri="{FF2B5EF4-FFF2-40B4-BE49-F238E27FC236}">
                  <a16:creationId xmlns:a16="http://schemas.microsoft.com/office/drawing/2014/main" id="{ACA68BAA-15F0-5D15-B165-E016C70861A6}"/>
                </a:ext>
              </a:extLst>
            </p:cNvPr>
            <p:cNvSpPr/>
            <p:nvPr/>
          </p:nvSpPr>
          <p:spPr>
            <a:xfrm>
              <a:off x="10389723" y="268049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2" name="자유형: 도형 179">
              <a:extLst>
                <a:ext uri="{FF2B5EF4-FFF2-40B4-BE49-F238E27FC236}">
                  <a16:creationId xmlns:a16="http://schemas.microsoft.com/office/drawing/2014/main" id="{AE91FC52-D0E0-EAF1-A79F-24F0EE012588}"/>
                </a:ext>
              </a:extLst>
            </p:cNvPr>
            <p:cNvSpPr/>
            <p:nvPr/>
          </p:nvSpPr>
          <p:spPr>
            <a:xfrm>
              <a:off x="10309909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3" name="자유형: 도형 180">
              <a:extLst>
                <a:ext uri="{FF2B5EF4-FFF2-40B4-BE49-F238E27FC236}">
                  <a16:creationId xmlns:a16="http://schemas.microsoft.com/office/drawing/2014/main" id="{6B4C1F02-F332-1638-6648-C93C0A9CF356}"/>
                </a:ext>
              </a:extLst>
            </p:cNvPr>
            <p:cNvSpPr/>
            <p:nvPr/>
          </p:nvSpPr>
          <p:spPr>
            <a:xfrm>
              <a:off x="10309909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4" name="자유형: 도형 181">
              <a:extLst>
                <a:ext uri="{FF2B5EF4-FFF2-40B4-BE49-F238E27FC236}">
                  <a16:creationId xmlns:a16="http://schemas.microsoft.com/office/drawing/2014/main" id="{65806048-0150-4002-AFB3-0C41BAB1EFBE}"/>
                </a:ext>
              </a:extLst>
            </p:cNvPr>
            <p:cNvSpPr/>
            <p:nvPr/>
          </p:nvSpPr>
          <p:spPr>
            <a:xfrm>
              <a:off x="10309909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5" name="자유형: 도형 182">
              <a:extLst>
                <a:ext uri="{FF2B5EF4-FFF2-40B4-BE49-F238E27FC236}">
                  <a16:creationId xmlns:a16="http://schemas.microsoft.com/office/drawing/2014/main" id="{EF47715F-2C1C-FF10-835C-4B600AA4DEBF}"/>
                </a:ext>
              </a:extLst>
            </p:cNvPr>
            <p:cNvSpPr/>
            <p:nvPr/>
          </p:nvSpPr>
          <p:spPr>
            <a:xfrm>
              <a:off x="10309909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6" name="자유형: 도형 183">
              <a:extLst>
                <a:ext uri="{FF2B5EF4-FFF2-40B4-BE49-F238E27FC236}">
                  <a16:creationId xmlns:a16="http://schemas.microsoft.com/office/drawing/2014/main" id="{D400F75A-1DA9-A88D-C3BE-9F5EBD57B626}"/>
                </a:ext>
              </a:extLst>
            </p:cNvPr>
            <p:cNvSpPr/>
            <p:nvPr/>
          </p:nvSpPr>
          <p:spPr>
            <a:xfrm>
              <a:off x="10309909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6 w 43290"/>
                <a:gd name="connsiteY1" fmla="*/ 43419 h 43419"/>
                <a:gd name="connsiteX2" fmla="*/ 0 w 43290"/>
                <a:gd name="connsiteY2" fmla="*/ 21774 h 43419"/>
                <a:gd name="connsiteX3" fmla="*/ 21646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7" name="자유형: 도형 184">
              <a:extLst>
                <a:ext uri="{FF2B5EF4-FFF2-40B4-BE49-F238E27FC236}">
                  <a16:creationId xmlns:a16="http://schemas.microsoft.com/office/drawing/2014/main" id="{95BD13DE-D0B7-EBCD-590E-7AB81A06FC93}"/>
                </a:ext>
              </a:extLst>
            </p:cNvPr>
            <p:cNvSpPr/>
            <p:nvPr/>
          </p:nvSpPr>
          <p:spPr>
            <a:xfrm>
              <a:off x="10309909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8" name="자유형: 도형 185">
              <a:extLst>
                <a:ext uri="{FF2B5EF4-FFF2-40B4-BE49-F238E27FC236}">
                  <a16:creationId xmlns:a16="http://schemas.microsoft.com/office/drawing/2014/main" id="{E82B0B14-C02A-D120-E146-2C2A584E5D2B}"/>
                </a:ext>
              </a:extLst>
            </p:cNvPr>
            <p:cNvSpPr/>
            <p:nvPr/>
          </p:nvSpPr>
          <p:spPr>
            <a:xfrm>
              <a:off x="10309909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9" name="자유형: 도형 186">
              <a:extLst>
                <a:ext uri="{FF2B5EF4-FFF2-40B4-BE49-F238E27FC236}">
                  <a16:creationId xmlns:a16="http://schemas.microsoft.com/office/drawing/2014/main" id="{8B4B90A0-9836-067E-F887-B6302578B777}"/>
                </a:ext>
              </a:extLst>
            </p:cNvPr>
            <p:cNvSpPr/>
            <p:nvPr/>
          </p:nvSpPr>
          <p:spPr>
            <a:xfrm>
              <a:off x="10309909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0" name="자유형: 도형 187">
              <a:extLst>
                <a:ext uri="{FF2B5EF4-FFF2-40B4-BE49-F238E27FC236}">
                  <a16:creationId xmlns:a16="http://schemas.microsoft.com/office/drawing/2014/main" id="{D2CA9244-C54D-CBFC-8760-EAEA8635CF37}"/>
                </a:ext>
              </a:extLst>
            </p:cNvPr>
            <p:cNvSpPr/>
            <p:nvPr/>
          </p:nvSpPr>
          <p:spPr>
            <a:xfrm>
              <a:off x="10309909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1" name="자유형: 도형 188">
              <a:extLst>
                <a:ext uri="{FF2B5EF4-FFF2-40B4-BE49-F238E27FC236}">
                  <a16:creationId xmlns:a16="http://schemas.microsoft.com/office/drawing/2014/main" id="{FC74BC29-A358-FE1D-D3D9-08442340B684}"/>
                </a:ext>
              </a:extLst>
            </p:cNvPr>
            <p:cNvSpPr/>
            <p:nvPr/>
          </p:nvSpPr>
          <p:spPr>
            <a:xfrm>
              <a:off x="10309909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2" name="자유형: 도형 189">
              <a:extLst>
                <a:ext uri="{FF2B5EF4-FFF2-40B4-BE49-F238E27FC236}">
                  <a16:creationId xmlns:a16="http://schemas.microsoft.com/office/drawing/2014/main" id="{2A1EA174-9205-C897-3CA5-E4651E5C3A0A}"/>
                </a:ext>
              </a:extLst>
            </p:cNvPr>
            <p:cNvSpPr/>
            <p:nvPr/>
          </p:nvSpPr>
          <p:spPr>
            <a:xfrm>
              <a:off x="10309909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3" name="자유형: 도형 190">
              <a:extLst>
                <a:ext uri="{FF2B5EF4-FFF2-40B4-BE49-F238E27FC236}">
                  <a16:creationId xmlns:a16="http://schemas.microsoft.com/office/drawing/2014/main" id="{8193D1D3-CBCC-FED3-FB19-65B25F47EF16}"/>
                </a:ext>
              </a:extLst>
            </p:cNvPr>
            <p:cNvSpPr/>
            <p:nvPr/>
          </p:nvSpPr>
          <p:spPr>
            <a:xfrm>
              <a:off x="10309909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4" name="자유형: 도형 191">
              <a:extLst>
                <a:ext uri="{FF2B5EF4-FFF2-40B4-BE49-F238E27FC236}">
                  <a16:creationId xmlns:a16="http://schemas.microsoft.com/office/drawing/2014/main" id="{C09B19E2-E084-5A2A-F115-23BCE60DC980}"/>
                </a:ext>
              </a:extLst>
            </p:cNvPr>
            <p:cNvSpPr/>
            <p:nvPr/>
          </p:nvSpPr>
          <p:spPr>
            <a:xfrm>
              <a:off x="10309909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5" name="자유형: 도형 192">
              <a:extLst>
                <a:ext uri="{FF2B5EF4-FFF2-40B4-BE49-F238E27FC236}">
                  <a16:creationId xmlns:a16="http://schemas.microsoft.com/office/drawing/2014/main" id="{D14404BA-8F0C-475A-C8E6-2141F36CF54F}"/>
                </a:ext>
              </a:extLst>
            </p:cNvPr>
            <p:cNvSpPr/>
            <p:nvPr/>
          </p:nvSpPr>
          <p:spPr>
            <a:xfrm>
              <a:off x="10309909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6" name="자유형: 도형 193">
              <a:extLst>
                <a:ext uri="{FF2B5EF4-FFF2-40B4-BE49-F238E27FC236}">
                  <a16:creationId xmlns:a16="http://schemas.microsoft.com/office/drawing/2014/main" id="{A7ED91DD-2131-73FA-E53F-A862A1FBBD0D}"/>
                </a:ext>
              </a:extLst>
            </p:cNvPr>
            <p:cNvSpPr/>
            <p:nvPr/>
          </p:nvSpPr>
          <p:spPr>
            <a:xfrm>
              <a:off x="10309909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7" name="자유형: 도형 194">
              <a:extLst>
                <a:ext uri="{FF2B5EF4-FFF2-40B4-BE49-F238E27FC236}">
                  <a16:creationId xmlns:a16="http://schemas.microsoft.com/office/drawing/2014/main" id="{A3091D16-8481-1A60-41C1-6593C01CF3D2}"/>
                </a:ext>
              </a:extLst>
            </p:cNvPr>
            <p:cNvSpPr/>
            <p:nvPr/>
          </p:nvSpPr>
          <p:spPr>
            <a:xfrm>
              <a:off x="10309909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8" name="자유형: 도형 195">
              <a:extLst>
                <a:ext uri="{FF2B5EF4-FFF2-40B4-BE49-F238E27FC236}">
                  <a16:creationId xmlns:a16="http://schemas.microsoft.com/office/drawing/2014/main" id="{71BC8002-14D6-D0A1-A48D-2480A43BEF25}"/>
                </a:ext>
              </a:extLst>
            </p:cNvPr>
            <p:cNvSpPr/>
            <p:nvPr/>
          </p:nvSpPr>
          <p:spPr>
            <a:xfrm>
              <a:off x="10309909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9" name="자유형: 도형 196">
              <a:extLst>
                <a:ext uri="{FF2B5EF4-FFF2-40B4-BE49-F238E27FC236}">
                  <a16:creationId xmlns:a16="http://schemas.microsoft.com/office/drawing/2014/main" id="{2986C1A1-5961-68CB-701B-DF3520118530}"/>
                </a:ext>
              </a:extLst>
            </p:cNvPr>
            <p:cNvSpPr/>
            <p:nvPr/>
          </p:nvSpPr>
          <p:spPr>
            <a:xfrm>
              <a:off x="10309909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0" name="자유형: 도형 197">
              <a:extLst>
                <a:ext uri="{FF2B5EF4-FFF2-40B4-BE49-F238E27FC236}">
                  <a16:creationId xmlns:a16="http://schemas.microsoft.com/office/drawing/2014/main" id="{C415BC4D-9BDC-DF2C-33FC-126538B41A39}"/>
                </a:ext>
              </a:extLst>
            </p:cNvPr>
            <p:cNvSpPr/>
            <p:nvPr/>
          </p:nvSpPr>
          <p:spPr>
            <a:xfrm>
              <a:off x="10309909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1" name="자유형: 도형 198">
              <a:extLst>
                <a:ext uri="{FF2B5EF4-FFF2-40B4-BE49-F238E27FC236}">
                  <a16:creationId xmlns:a16="http://schemas.microsoft.com/office/drawing/2014/main" id="{ABB14F73-651F-18A4-A553-0D817308D72F}"/>
                </a:ext>
              </a:extLst>
            </p:cNvPr>
            <p:cNvSpPr/>
            <p:nvPr/>
          </p:nvSpPr>
          <p:spPr>
            <a:xfrm>
              <a:off x="10309909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2" name="자유형: 도형 199">
              <a:extLst>
                <a:ext uri="{FF2B5EF4-FFF2-40B4-BE49-F238E27FC236}">
                  <a16:creationId xmlns:a16="http://schemas.microsoft.com/office/drawing/2014/main" id="{24F6E418-F4F6-DDDD-8CE8-A13125DA517A}"/>
                </a:ext>
              </a:extLst>
            </p:cNvPr>
            <p:cNvSpPr/>
            <p:nvPr/>
          </p:nvSpPr>
          <p:spPr>
            <a:xfrm>
              <a:off x="10309909" y="252233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3" name="자유형: 도형 200">
              <a:extLst>
                <a:ext uri="{FF2B5EF4-FFF2-40B4-BE49-F238E27FC236}">
                  <a16:creationId xmlns:a16="http://schemas.microsoft.com/office/drawing/2014/main" id="{10F4BE97-E9A6-367F-13AC-EAE682FFD03C}"/>
                </a:ext>
              </a:extLst>
            </p:cNvPr>
            <p:cNvSpPr/>
            <p:nvPr/>
          </p:nvSpPr>
          <p:spPr>
            <a:xfrm>
              <a:off x="10309909" y="260203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4" name="자유형: 도형 201">
              <a:extLst>
                <a:ext uri="{FF2B5EF4-FFF2-40B4-BE49-F238E27FC236}">
                  <a16:creationId xmlns:a16="http://schemas.microsoft.com/office/drawing/2014/main" id="{D0DAEC6F-AF65-656B-8DAE-CE005FCCD332}"/>
                </a:ext>
              </a:extLst>
            </p:cNvPr>
            <p:cNvSpPr/>
            <p:nvPr/>
          </p:nvSpPr>
          <p:spPr>
            <a:xfrm>
              <a:off x="10309909" y="268049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5" name="자유형: 도형 202">
              <a:extLst>
                <a:ext uri="{FF2B5EF4-FFF2-40B4-BE49-F238E27FC236}">
                  <a16:creationId xmlns:a16="http://schemas.microsoft.com/office/drawing/2014/main" id="{2609F155-BC7D-803F-4B80-AC19D18486DE}"/>
                </a:ext>
              </a:extLst>
            </p:cNvPr>
            <p:cNvSpPr/>
            <p:nvPr/>
          </p:nvSpPr>
          <p:spPr>
            <a:xfrm>
              <a:off x="10231447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6" name="자유형: 도형 203">
              <a:extLst>
                <a:ext uri="{FF2B5EF4-FFF2-40B4-BE49-F238E27FC236}">
                  <a16:creationId xmlns:a16="http://schemas.microsoft.com/office/drawing/2014/main" id="{0C939D67-C6E1-0E25-21C8-42522B3ADB17}"/>
                </a:ext>
              </a:extLst>
            </p:cNvPr>
            <p:cNvSpPr/>
            <p:nvPr/>
          </p:nvSpPr>
          <p:spPr>
            <a:xfrm>
              <a:off x="10231447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7" name="자유형: 도형 204">
              <a:extLst>
                <a:ext uri="{FF2B5EF4-FFF2-40B4-BE49-F238E27FC236}">
                  <a16:creationId xmlns:a16="http://schemas.microsoft.com/office/drawing/2014/main" id="{ADC83044-87C1-2BB9-809F-1DBD4F12BE12}"/>
                </a:ext>
              </a:extLst>
            </p:cNvPr>
            <p:cNvSpPr/>
            <p:nvPr/>
          </p:nvSpPr>
          <p:spPr>
            <a:xfrm>
              <a:off x="10231447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8" name="자유형: 도형 205">
              <a:extLst>
                <a:ext uri="{FF2B5EF4-FFF2-40B4-BE49-F238E27FC236}">
                  <a16:creationId xmlns:a16="http://schemas.microsoft.com/office/drawing/2014/main" id="{3431431C-457E-F751-5CF6-FF671247EA70}"/>
                </a:ext>
              </a:extLst>
            </p:cNvPr>
            <p:cNvSpPr/>
            <p:nvPr/>
          </p:nvSpPr>
          <p:spPr>
            <a:xfrm>
              <a:off x="10231447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9" name="자유형: 도형 206">
              <a:extLst>
                <a:ext uri="{FF2B5EF4-FFF2-40B4-BE49-F238E27FC236}">
                  <a16:creationId xmlns:a16="http://schemas.microsoft.com/office/drawing/2014/main" id="{72A377B1-2A60-A39F-4173-07F35DEAD221}"/>
                </a:ext>
              </a:extLst>
            </p:cNvPr>
            <p:cNvSpPr/>
            <p:nvPr/>
          </p:nvSpPr>
          <p:spPr>
            <a:xfrm>
              <a:off x="10231447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0" name="자유형: 도형 207">
              <a:extLst>
                <a:ext uri="{FF2B5EF4-FFF2-40B4-BE49-F238E27FC236}">
                  <a16:creationId xmlns:a16="http://schemas.microsoft.com/office/drawing/2014/main" id="{CFE6C189-CAB3-5F1A-0D70-DC111559E8C7}"/>
                </a:ext>
              </a:extLst>
            </p:cNvPr>
            <p:cNvSpPr/>
            <p:nvPr/>
          </p:nvSpPr>
          <p:spPr>
            <a:xfrm>
              <a:off x="10231447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1" name="자유형: 도형 208">
              <a:extLst>
                <a:ext uri="{FF2B5EF4-FFF2-40B4-BE49-F238E27FC236}">
                  <a16:creationId xmlns:a16="http://schemas.microsoft.com/office/drawing/2014/main" id="{CEAD4515-6616-5D6D-86FC-3C3DC92E0259}"/>
                </a:ext>
              </a:extLst>
            </p:cNvPr>
            <p:cNvSpPr/>
            <p:nvPr/>
          </p:nvSpPr>
          <p:spPr>
            <a:xfrm>
              <a:off x="10231447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2" name="자유형: 도형 209">
              <a:extLst>
                <a:ext uri="{FF2B5EF4-FFF2-40B4-BE49-F238E27FC236}">
                  <a16:creationId xmlns:a16="http://schemas.microsoft.com/office/drawing/2014/main" id="{7F2DB318-E9DB-2C7A-8E5B-6243B171D01C}"/>
                </a:ext>
              </a:extLst>
            </p:cNvPr>
            <p:cNvSpPr/>
            <p:nvPr/>
          </p:nvSpPr>
          <p:spPr>
            <a:xfrm>
              <a:off x="10231447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3" name="자유형: 도형 210">
              <a:extLst>
                <a:ext uri="{FF2B5EF4-FFF2-40B4-BE49-F238E27FC236}">
                  <a16:creationId xmlns:a16="http://schemas.microsoft.com/office/drawing/2014/main" id="{5638CF5B-A094-3C9D-62E0-D569C3A7E3FF}"/>
                </a:ext>
              </a:extLst>
            </p:cNvPr>
            <p:cNvSpPr/>
            <p:nvPr/>
          </p:nvSpPr>
          <p:spPr>
            <a:xfrm>
              <a:off x="10231447" y="54024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1 h 43290"/>
                <a:gd name="connsiteX2" fmla="*/ 1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600"/>
                    <a:pt x="33599" y="43291"/>
                    <a:pt x="21646" y="43291"/>
                  </a:cubicBezTo>
                  <a:cubicBezTo>
                    <a:pt x="9691" y="43291"/>
                    <a:pt x="1" y="33600"/>
                    <a:pt x="1" y="21645"/>
                  </a:cubicBezTo>
                  <a:cubicBezTo>
                    <a:pt x="1" y="9691"/>
                    <a:pt x="9692" y="0"/>
                    <a:pt x="21646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4" name="자유형: 도형 211">
              <a:extLst>
                <a:ext uri="{FF2B5EF4-FFF2-40B4-BE49-F238E27FC236}">
                  <a16:creationId xmlns:a16="http://schemas.microsoft.com/office/drawing/2014/main" id="{43383586-7D4B-13D8-7C05-D6744627A7EE}"/>
                </a:ext>
              </a:extLst>
            </p:cNvPr>
            <p:cNvSpPr/>
            <p:nvPr/>
          </p:nvSpPr>
          <p:spPr>
            <a:xfrm>
              <a:off x="10231447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5" name="자유형: 도형 212">
              <a:extLst>
                <a:ext uri="{FF2B5EF4-FFF2-40B4-BE49-F238E27FC236}">
                  <a16:creationId xmlns:a16="http://schemas.microsoft.com/office/drawing/2014/main" id="{402B9383-FFAC-4E37-3875-19929F9CCBB3}"/>
                </a:ext>
              </a:extLst>
            </p:cNvPr>
            <p:cNvSpPr/>
            <p:nvPr/>
          </p:nvSpPr>
          <p:spPr>
            <a:xfrm>
              <a:off x="10231447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6" name="자유형: 도형 213">
              <a:extLst>
                <a:ext uri="{FF2B5EF4-FFF2-40B4-BE49-F238E27FC236}">
                  <a16:creationId xmlns:a16="http://schemas.microsoft.com/office/drawing/2014/main" id="{C81C407A-EF39-CE98-0C9B-80B54EB8519A}"/>
                </a:ext>
              </a:extLst>
            </p:cNvPr>
            <p:cNvSpPr/>
            <p:nvPr/>
          </p:nvSpPr>
          <p:spPr>
            <a:xfrm>
              <a:off x="10231447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7" name="자유형: 도형 214">
              <a:extLst>
                <a:ext uri="{FF2B5EF4-FFF2-40B4-BE49-F238E27FC236}">
                  <a16:creationId xmlns:a16="http://schemas.microsoft.com/office/drawing/2014/main" id="{B7C21C3B-032D-9F30-25E4-C48F0A7DD516}"/>
                </a:ext>
              </a:extLst>
            </p:cNvPr>
            <p:cNvSpPr/>
            <p:nvPr/>
          </p:nvSpPr>
          <p:spPr>
            <a:xfrm>
              <a:off x="10231447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8" name="자유형: 도형 215">
              <a:extLst>
                <a:ext uri="{FF2B5EF4-FFF2-40B4-BE49-F238E27FC236}">
                  <a16:creationId xmlns:a16="http://schemas.microsoft.com/office/drawing/2014/main" id="{29384095-1E89-DF04-3430-4F91B98E6DF8}"/>
                </a:ext>
              </a:extLst>
            </p:cNvPr>
            <p:cNvSpPr/>
            <p:nvPr/>
          </p:nvSpPr>
          <p:spPr>
            <a:xfrm>
              <a:off x="10231447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9" name="자유형: 도형 216">
              <a:extLst>
                <a:ext uri="{FF2B5EF4-FFF2-40B4-BE49-F238E27FC236}">
                  <a16:creationId xmlns:a16="http://schemas.microsoft.com/office/drawing/2014/main" id="{51CDA574-A7C7-8C68-C386-B755CAF116E1}"/>
                </a:ext>
              </a:extLst>
            </p:cNvPr>
            <p:cNvSpPr/>
            <p:nvPr/>
          </p:nvSpPr>
          <p:spPr>
            <a:xfrm>
              <a:off x="10231447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0" name="자유형: 도형 217">
              <a:extLst>
                <a:ext uri="{FF2B5EF4-FFF2-40B4-BE49-F238E27FC236}">
                  <a16:creationId xmlns:a16="http://schemas.microsoft.com/office/drawing/2014/main" id="{DDE4EBDC-7F5D-BDDA-9FB0-2B29242344D9}"/>
                </a:ext>
              </a:extLst>
            </p:cNvPr>
            <p:cNvSpPr/>
            <p:nvPr/>
          </p:nvSpPr>
          <p:spPr>
            <a:xfrm>
              <a:off x="10231447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1" name="자유형: 도형 218">
              <a:extLst>
                <a:ext uri="{FF2B5EF4-FFF2-40B4-BE49-F238E27FC236}">
                  <a16:creationId xmlns:a16="http://schemas.microsoft.com/office/drawing/2014/main" id="{41D7DE95-D88D-9221-ADA0-95FE1911CA81}"/>
                </a:ext>
              </a:extLst>
            </p:cNvPr>
            <p:cNvSpPr/>
            <p:nvPr/>
          </p:nvSpPr>
          <p:spPr>
            <a:xfrm>
              <a:off x="10231447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2" name="자유형: 도형 219">
              <a:extLst>
                <a:ext uri="{FF2B5EF4-FFF2-40B4-BE49-F238E27FC236}">
                  <a16:creationId xmlns:a16="http://schemas.microsoft.com/office/drawing/2014/main" id="{54F96220-2434-773E-518E-2581516FFC20}"/>
                </a:ext>
              </a:extLst>
            </p:cNvPr>
            <p:cNvSpPr/>
            <p:nvPr/>
          </p:nvSpPr>
          <p:spPr>
            <a:xfrm>
              <a:off x="10231447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3" name="자유형: 도형 220">
              <a:extLst>
                <a:ext uri="{FF2B5EF4-FFF2-40B4-BE49-F238E27FC236}">
                  <a16:creationId xmlns:a16="http://schemas.microsoft.com/office/drawing/2014/main" id="{E316C428-35E1-3424-F789-2DEC14C41253}"/>
                </a:ext>
              </a:extLst>
            </p:cNvPr>
            <p:cNvSpPr/>
            <p:nvPr/>
          </p:nvSpPr>
          <p:spPr>
            <a:xfrm>
              <a:off x="10231447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4" name="자유형: 도형 221">
              <a:extLst>
                <a:ext uri="{FF2B5EF4-FFF2-40B4-BE49-F238E27FC236}">
                  <a16:creationId xmlns:a16="http://schemas.microsoft.com/office/drawing/2014/main" id="{AC0B8920-6198-C59B-9B16-DCC1E9A36038}"/>
                </a:ext>
              </a:extLst>
            </p:cNvPr>
            <p:cNvSpPr/>
            <p:nvPr/>
          </p:nvSpPr>
          <p:spPr>
            <a:xfrm>
              <a:off x="10231447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5" name="자유형: 도형 222">
              <a:extLst>
                <a:ext uri="{FF2B5EF4-FFF2-40B4-BE49-F238E27FC236}">
                  <a16:creationId xmlns:a16="http://schemas.microsoft.com/office/drawing/2014/main" id="{779B2C00-F4F2-DDA6-6074-7A49A6270BB1}"/>
                </a:ext>
              </a:extLst>
            </p:cNvPr>
            <p:cNvSpPr/>
            <p:nvPr/>
          </p:nvSpPr>
          <p:spPr>
            <a:xfrm>
              <a:off x="10231447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6" name="자유형: 도형 223">
              <a:extLst>
                <a:ext uri="{FF2B5EF4-FFF2-40B4-BE49-F238E27FC236}">
                  <a16:creationId xmlns:a16="http://schemas.microsoft.com/office/drawing/2014/main" id="{D47753C1-7912-10AF-E51A-7DF9E00748DC}"/>
                </a:ext>
              </a:extLst>
            </p:cNvPr>
            <p:cNvSpPr/>
            <p:nvPr/>
          </p:nvSpPr>
          <p:spPr>
            <a:xfrm>
              <a:off x="10231447" y="252233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7" name="자유형: 도형 224">
              <a:extLst>
                <a:ext uri="{FF2B5EF4-FFF2-40B4-BE49-F238E27FC236}">
                  <a16:creationId xmlns:a16="http://schemas.microsoft.com/office/drawing/2014/main" id="{03B6E9B8-5E87-1072-7D8A-320F10213C1E}"/>
                </a:ext>
              </a:extLst>
            </p:cNvPr>
            <p:cNvSpPr/>
            <p:nvPr/>
          </p:nvSpPr>
          <p:spPr>
            <a:xfrm>
              <a:off x="10231447" y="260203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8" name="자유형: 도형 225">
              <a:extLst>
                <a:ext uri="{FF2B5EF4-FFF2-40B4-BE49-F238E27FC236}">
                  <a16:creationId xmlns:a16="http://schemas.microsoft.com/office/drawing/2014/main" id="{95BC04A3-7917-3099-808D-CCA0EFDBB0D3}"/>
                </a:ext>
              </a:extLst>
            </p:cNvPr>
            <p:cNvSpPr/>
            <p:nvPr/>
          </p:nvSpPr>
          <p:spPr>
            <a:xfrm>
              <a:off x="10152985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9" name="자유형: 도형 226">
              <a:extLst>
                <a:ext uri="{FF2B5EF4-FFF2-40B4-BE49-F238E27FC236}">
                  <a16:creationId xmlns:a16="http://schemas.microsoft.com/office/drawing/2014/main" id="{7746C0F4-D930-70FC-269B-2831FE33B18A}"/>
                </a:ext>
              </a:extLst>
            </p:cNvPr>
            <p:cNvSpPr/>
            <p:nvPr/>
          </p:nvSpPr>
          <p:spPr>
            <a:xfrm>
              <a:off x="10152985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0" name="자유형: 도형 227">
              <a:extLst>
                <a:ext uri="{FF2B5EF4-FFF2-40B4-BE49-F238E27FC236}">
                  <a16:creationId xmlns:a16="http://schemas.microsoft.com/office/drawing/2014/main" id="{47C8F9DA-1956-0C2F-8236-8C85C5ED36C5}"/>
                </a:ext>
              </a:extLst>
            </p:cNvPr>
            <p:cNvSpPr/>
            <p:nvPr/>
          </p:nvSpPr>
          <p:spPr>
            <a:xfrm>
              <a:off x="10152985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1" name="자유형: 도형 228">
              <a:extLst>
                <a:ext uri="{FF2B5EF4-FFF2-40B4-BE49-F238E27FC236}">
                  <a16:creationId xmlns:a16="http://schemas.microsoft.com/office/drawing/2014/main" id="{D79E9662-5C6F-99C7-02E5-18DFE6E055FE}"/>
                </a:ext>
              </a:extLst>
            </p:cNvPr>
            <p:cNvSpPr/>
            <p:nvPr/>
          </p:nvSpPr>
          <p:spPr>
            <a:xfrm>
              <a:off x="10152985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2" name="자유형: 도형 229">
              <a:extLst>
                <a:ext uri="{FF2B5EF4-FFF2-40B4-BE49-F238E27FC236}">
                  <a16:creationId xmlns:a16="http://schemas.microsoft.com/office/drawing/2014/main" id="{A86E8A12-2B29-46FE-A4C4-FF3436943ED4}"/>
                </a:ext>
              </a:extLst>
            </p:cNvPr>
            <p:cNvSpPr/>
            <p:nvPr/>
          </p:nvSpPr>
          <p:spPr>
            <a:xfrm>
              <a:off x="10152985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3" name="자유형: 도형 230">
              <a:extLst>
                <a:ext uri="{FF2B5EF4-FFF2-40B4-BE49-F238E27FC236}">
                  <a16:creationId xmlns:a16="http://schemas.microsoft.com/office/drawing/2014/main" id="{AA974D23-E703-DF43-831B-4D4A222E45CE}"/>
                </a:ext>
              </a:extLst>
            </p:cNvPr>
            <p:cNvSpPr/>
            <p:nvPr/>
          </p:nvSpPr>
          <p:spPr>
            <a:xfrm>
              <a:off x="10152985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4" name="자유형: 도형 231">
              <a:extLst>
                <a:ext uri="{FF2B5EF4-FFF2-40B4-BE49-F238E27FC236}">
                  <a16:creationId xmlns:a16="http://schemas.microsoft.com/office/drawing/2014/main" id="{511CE13E-06E9-E574-8581-B85992F6164B}"/>
                </a:ext>
              </a:extLst>
            </p:cNvPr>
            <p:cNvSpPr/>
            <p:nvPr/>
          </p:nvSpPr>
          <p:spPr>
            <a:xfrm>
              <a:off x="10152985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5" name="자유형: 도형 232">
              <a:extLst>
                <a:ext uri="{FF2B5EF4-FFF2-40B4-BE49-F238E27FC236}">
                  <a16:creationId xmlns:a16="http://schemas.microsoft.com/office/drawing/2014/main" id="{8484A9B3-DFBD-6E21-89A5-358974D07B63}"/>
                </a:ext>
              </a:extLst>
            </p:cNvPr>
            <p:cNvSpPr/>
            <p:nvPr/>
          </p:nvSpPr>
          <p:spPr>
            <a:xfrm>
              <a:off x="10152985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6" name="자유형: 도형 233">
              <a:extLst>
                <a:ext uri="{FF2B5EF4-FFF2-40B4-BE49-F238E27FC236}">
                  <a16:creationId xmlns:a16="http://schemas.microsoft.com/office/drawing/2014/main" id="{73E228F2-834B-38BD-9F66-A40F2B1C6916}"/>
                </a:ext>
              </a:extLst>
            </p:cNvPr>
            <p:cNvSpPr/>
            <p:nvPr/>
          </p:nvSpPr>
          <p:spPr>
            <a:xfrm>
              <a:off x="10152985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7" name="자유형: 도형 234">
              <a:extLst>
                <a:ext uri="{FF2B5EF4-FFF2-40B4-BE49-F238E27FC236}">
                  <a16:creationId xmlns:a16="http://schemas.microsoft.com/office/drawing/2014/main" id="{81D0215F-38E5-4A76-3E0C-46B52203B28C}"/>
                </a:ext>
              </a:extLst>
            </p:cNvPr>
            <p:cNvSpPr/>
            <p:nvPr/>
          </p:nvSpPr>
          <p:spPr>
            <a:xfrm>
              <a:off x="10152985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8" name="자유형: 도형 235">
              <a:extLst>
                <a:ext uri="{FF2B5EF4-FFF2-40B4-BE49-F238E27FC236}">
                  <a16:creationId xmlns:a16="http://schemas.microsoft.com/office/drawing/2014/main" id="{7EC8550D-96AD-A1F3-E3F7-653897F182D1}"/>
                </a:ext>
              </a:extLst>
            </p:cNvPr>
            <p:cNvSpPr/>
            <p:nvPr/>
          </p:nvSpPr>
          <p:spPr>
            <a:xfrm>
              <a:off x="10152985" y="54024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9" name="자유형: 도형 236">
              <a:extLst>
                <a:ext uri="{FF2B5EF4-FFF2-40B4-BE49-F238E27FC236}">
                  <a16:creationId xmlns:a16="http://schemas.microsoft.com/office/drawing/2014/main" id="{4E1B51E0-A538-29F5-22CA-4D7FF88619D9}"/>
                </a:ext>
              </a:extLst>
            </p:cNvPr>
            <p:cNvSpPr/>
            <p:nvPr/>
          </p:nvSpPr>
          <p:spPr>
            <a:xfrm>
              <a:off x="10152985" y="5482176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0" name="자유형: 도형 237">
              <a:extLst>
                <a:ext uri="{FF2B5EF4-FFF2-40B4-BE49-F238E27FC236}">
                  <a16:creationId xmlns:a16="http://schemas.microsoft.com/office/drawing/2014/main" id="{4008C713-F927-79EC-F025-4AE3ED03F37D}"/>
                </a:ext>
              </a:extLst>
            </p:cNvPr>
            <p:cNvSpPr/>
            <p:nvPr/>
          </p:nvSpPr>
          <p:spPr>
            <a:xfrm>
              <a:off x="10152985" y="55606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1" name="자유형: 도형 238">
              <a:extLst>
                <a:ext uri="{FF2B5EF4-FFF2-40B4-BE49-F238E27FC236}">
                  <a16:creationId xmlns:a16="http://schemas.microsoft.com/office/drawing/2014/main" id="{2DB17AFA-4458-67AF-E37F-DD007AE96306}"/>
                </a:ext>
              </a:extLst>
            </p:cNvPr>
            <p:cNvSpPr/>
            <p:nvPr/>
          </p:nvSpPr>
          <p:spPr>
            <a:xfrm>
              <a:off x="10152985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2" name="자유형: 도형 239">
              <a:extLst>
                <a:ext uri="{FF2B5EF4-FFF2-40B4-BE49-F238E27FC236}">
                  <a16:creationId xmlns:a16="http://schemas.microsoft.com/office/drawing/2014/main" id="{8C6958E7-A808-D412-0CFA-8D1DA942FDC7}"/>
                </a:ext>
              </a:extLst>
            </p:cNvPr>
            <p:cNvSpPr/>
            <p:nvPr/>
          </p:nvSpPr>
          <p:spPr>
            <a:xfrm>
              <a:off x="10152985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3" name="자유형: 도형 240">
              <a:extLst>
                <a:ext uri="{FF2B5EF4-FFF2-40B4-BE49-F238E27FC236}">
                  <a16:creationId xmlns:a16="http://schemas.microsoft.com/office/drawing/2014/main" id="{45F071C3-E707-8B96-D6EC-F43EAFA83701}"/>
                </a:ext>
              </a:extLst>
            </p:cNvPr>
            <p:cNvSpPr/>
            <p:nvPr/>
          </p:nvSpPr>
          <p:spPr>
            <a:xfrm>
              <a:off x="10152985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4" name="자유형: 도형 241">
              <a:extLst>
                <a:ext uri="{FF2B5EF4-FFF2-40B4-BE49-F238E27FC236}">
                  <a16:creationId xmlns:a16="http://schemas.microsoft.com/office/drawing/2014/main" id="{FCF60883-20D1-D0AD-5C6B-EC39F6722327}"/>
                </a:ext>
              </a:extLst>
            </p:cNvPr>
            <p:cNvSpPr/>
            <p:nvPr/>
          </p:nvSpPr>
          <p:spPr>
            <a:xfrm>
              <a:off x="10152985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5" name="자유형: 도형 242">
              <a:extLst>
                <a:ext uri="{FF2B5EF4-FFF2-40B4-BE49-F238E27FC236}">
                  <a16:creationId xmlns:a16="http://schemas.microsoft.com/office/drawing/2014/main" id="{F5ABC81A-AE46-49AB-1C0F-814914BB3F78}"/>
                </a:ext>
              </a:extLst>
            </p:cNvPr>
            <p:cNvSpPr/>
            <p:nvPr/>
          </p:nvSpPr>
          <p:spPr>
            <a:xfrm>
              <a:off x="10152985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6" name="자유형: 도형 243">
              <a:extLst>
                <a:ext uri="{FF2B5EF4-FFF2-40B4-BE49-F238E27FC236}">
                  <a16:creationId xmlns:a16="http://schemas.microsoft.com/office/drawing/2014/main" id="{A1ECA02E-C213-671F-28D8-5B4E7AAF374B}"/>
                </a:ext>
              </a:extLst>
            </p:cNvPr>
            <p:cNvSpPr/>
            <p:nvPr/>
          </p:nvSpPr>
          <p:spPr>
            <a:xfrm>
              <a:off x="10152985" y="20502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7" name="자유형: 도형 244">
              <a:extLst>
                <a:ext uri="{FF2B5EF4-FFF2-40B4-BE49-F238E27FC236}">
                  <a16:creationId xmlns:a16="http://schemas.microsoft.com/office/drawing/2014/main" id="{A9814277-636F-8AD8-5A2D-0DD6217E6F1D}"/>
                </a:ext>
              </a:extLst>
            </p:cNvPr>
            <p:cNvSpPr/>
            <p:nvPr/>
          </p:nvSpPr>
          <p:spPr>
            <a:xfrm>
              <a:off x="10152985" y="21286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8" name="자유형: 도형 245">
              <a:extLst>
                <a:ext uri="{FF2B5EF4-FFF2-40B4-BE49-F238E27FC236}">
                  <a16:creationId xmlns:a16="http://schemas.microsoft.com/office/drawing/2014/main" id="{7EF842AC-F214-2747-0750-636E376AD28C}"/>
                </a:ext>
              </a:extLst>
            </p:cNvPr>
            <p:cNvSpPr/>
            <p:nvPr/>
          </p:nvSpPr>
          <p:spPr>
            <a:xfrm>
              <a:off x="10152985" y="22071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9" name="자유형: 도형 246">
              <a:extLst>
                <a:ext uri="{FF2B5EF4-FFF2-40B4-BE49-F238E27FC236}">
                  <a16:creationId xmlns:a16="http://schemas.microsoft.com/office/drawing/2014/main" id="{51631C78-E6DA-161F-28AE-E4C5EA22166B}"/>
                </a:ext>
              </a:extLst>
            </p:cNvPr>
            <p:cNvSpPr/>
            <p:nvPr/>
          </p:nvSpPr>
          <p:spPr>
            <a:xfrm>
              <a:off x="10152985" y="22868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0" name="자유형: 도형 247">
              <a:extLst>
                <a:ext uri="{FF2B5EF4-FFF2-40B4-BE49-F238E27FC236}">
                  <a16:creationId xmlns:a16="http://schemas.microsoft.com/office/drawing/2014/main" id="{882734B7-64F9-AD15-DFE7-86C1A4189B93}"/>
                </a:ext>
              </a:extLst>
            </p:cNvPr>
            <p:cNvSpPr/>
            <p:nvPr/>
          </p:nvSpPr>
          <p:spPr>
            <a:xfrm>
              <a:off x="10152985" y="23654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1" name="자유형: 도형 248">
              <a:extLst>
                <a:ext uri="{FF2B5EF4-FFF2-40B4-BE49-F238E27FC236}">
                  <a16:creationId xmlns:a16="http://schemas.microsoft.com/office/drawing/2014/main" id="{25C8668C-3C76-9160-23BA-11B1501B1351}"/>
                </a:ext>
              </a:extLst>
            </p:cNvPr>
            <p:cNvSpPr/>
            <p:nvPr/>
          </p:nvSpPr>
          <p:spPr>
            <a:xfrm>
              <a:off x="10152985" y="24438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2" name="자유형: 도형 249">
              <a:extLst>
                <a:ext uri="{FF2B5EF4-FFF2-40B4-BE49-F238E27FC236}">
                  <a16:creationId xmlns:a16="http://schemas.microsoft.com/office/drawing/2014/main" id="{70134117-B5D5-21B3-A1E1-2244A6803243}"/>
                </a:ext>
              </a:extLst>
            </p:cNvPr>
            <p:cNvSpPr/>
            <p:nvPr/>
          </p:nvSpPr>
          <p:spPr>
            <a:xfrm>
              <a:off x="10074523" y="3355538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3" name="자유형: 도형 250">
              <a:extLst>
                <a:ext uri="{FF2B5EF4-FFF2-40B4-BE49-F238E27FC236}">
                  <a16:creationId xmlns:a16="http://schemas.microsoft.com/office/drawing/2014/main" id="{DDC1F592-71E6-4A34-F9D4-B4E28E571DB9}"/>
                </a:ext>
              </a:extLst>
            </p:cNvPr>
            <p:cNvSpPr/>
            <p:nvPr/>
          </p:nvSpPr>
          <p:spPr>
            <a:xfrm>
              <a:off x="10074523" y="461513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4" name="자유형: 도형 251">
              <a:extLst>
                <a:ext uri="{FF2B5EF4-FFF2-40B4-BE49-F238E27FC236}">
                  <a16:creationId xmlns:a16="http://schemas.microsoft.com/office/drawing/2014/main" id="{8CF85343-23D0-0D79-AC4E-C9E3076DCE04}"/>
                </a:ext>
              </a:extLst>
            </p:cNvPr>
            <p:cNvSpPr/>
            <p:nvPr/>
          </p:nvSpPr>
          <p:spPr>
            <a:xfrm>
              <a:off x="10074523" y="469360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5" name="자유형: 도형 252">
              <a:extLst>
                <a:ext uri="{FF2B5EF4-FFF2-40B4-BE49-F238E27FC236}">
                  <a16:creationId xmlns:a16="http://schemas.microsoft.com/office/drawing/2014/main" id="{3778A34B-BF05-7C5D-2B8C-EBC2FD6FA99E}"/>
                </a:ext>
              </a:extLst>
            </p:cNvPr>
            <p:cNvSpPr/>
            <p:nvPr/>
          </p:nvSpPr>
          <p:spPr>
            <a:xfrm>
              <a:off x="10074523" y="477330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6" name="자유형: 도형 253">
              <a:extLst>
                <a:ext uri="{FF2B5EF4-FFF2-40B4-BE49-F238E27FC236}">
                  <a16:creationId xmlns:a16="http://schemas.microsoft.com/office/drawing/2014/main" id="{08E5223A-E8F0-C95C-8E56-7F1B0CD50218}"/>
                </a:ext>
              </a:extLst>
            </p:cNvPr>
            <p:cNvSpPr/>
            <p:nvPr/>
          </p:nvSpPr>
          <p:spPr>
            <a:xfrm>
              <a:off x="10074523" y="4851764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2467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7" name="자유형: 도형 254">
              <a:extLst>
                <a:ext uri="{FF2B5EF4-FFF2-40B4-BE49-F238E27FC236}">
                  <a16:creationId xmlns:a16="http://schemas.microsoft.com/office/drawing/2014/main" id="{B748B1B6-2AE9-80DD-42C9-58165DC5976F}"/>
                </a:ext>
              </a:extLst>
            </p:cNvPr>
            <p:cNvSpPr/>
            <p:nvPr/>
          </p:nvSpPr>
          <p:spPr>
            <a:xfrm>
              <a:off x="10074523" y="493034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8" name="자유형: 도형 255">
              <a:extLst>
                <a:ext uri="{FF2B5EF4-FFF2-40B4-BE49-F238E27FC236}">
                  <a16:creationId xmlns:a16="http://schemas.microsoft.com/office/drawing/2014/main" id="{9F510B87-F277-C550-9E12-DEC2E37B1A7C}"/>
                </a:ext>
              </a:extLst>
            </p:cNvPr>
            <p:cNvSpPr/>
            <p:nvPr/>
          </p:nvSpPr>
          <p:spPr>
            <a:xfrm>
              <a:off x="10074523" y="50088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9" name="자유형: 도형 256">
              <a:extLst>
                <a:ext uri="{FF2B5EF4-FFF2-40B4-BE49-F238E27FC236}">
                  <a16:creationId xmlns:a16="http://schemas.microsoft.com/office/drawing/2014/main" id="{2B3179C8-D990-FE73-2353-EADABAA6892D}"/>
                </a:ext>
              </a:extLst>
            </p:cNvPr>
            <p:cNvSpPr/>
            <p:nvPr/>
          </p:nvSpPr>
          <p:spPr>
            <a:xfrm>
              <a:off x="10074523" y="5088493"/>
              <a:ext cx="43288" cy="43419"/>
            </a:xfrm>
            <a:custGeom>
              <a:avLst/>
              <a:gdLst>
                <a:gd name="connsiteX0" fmla="*/ 43290 w 43289"/>
                <a:gd name="connsiteY0" fmla="*/ 21774 h 43419"/>
                <a:gd name="connsiteX1" fmla="*/ 21645 w 43289"/>
                <a:gd name="connsiteY1" fmla="*/ 43419 h 43419"/>
                <a:gd name="connsiteX2" fmla="*/ 0 w 43289"/>
                <a:gd name="connsiteY2" fmla="*/ 21774 h 43419"/>
                <a:gd name="connsiteX3" fmla="*/ 21645 w 43289"/>
                <a:gd name="connsiteY3" fmla="*/ 129 h 43419"/>
                <a:gd name="connsiteX4" fmla="*/ 43290 w 43289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2467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0" name="자유형: 도형 257">
              <a:extLst>
                <a:ext uri="{FF2B5EF4-FFF2-40B4-BE49-F238E27FC236}">
                  <a16:creationId xmlns:a16="http://schemas.microsoft.com/office/drawing/2014/main" id="{696E205E-9741-A49B-4883-C366B35637EC}"/>
                </a:ext>
              </a:extLst>
            </p:cNvPr>
            <p:cNvSpPr/>
            <p:nvPr/>
          </p:nvSpPr>
          <p:spPr>
            <a:xfrm>
              <a:off x="10074523" y="5166970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1" name="자유형: 도형 258">
              <a:extLst>
                <a:ext uri="{FF2B5EF4-FFF2-40B4-BE49-F238E27FC236}">
                  <a16:creationId xmlns:a16="http://schemas.microsoft.com/office/drawing/2014/main" id="{79505AAF-369D-8B15-7819-A931A3040E0F}"/>
                </a:ext>
              </a:extLst>
            </p:cNvPr>
            <p:cNvSpPr/>
            <p:nvPr/>
          </p:nvSpPr>
          <p:spPr>
            <a:xfrm>
              <a:off x="10074523" y="5245549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2" name="자유형: 도형 259">
              <a:extLst>
                <a:ext uri="{FF2B5EF4-FFF2-40B4-BE49-F238E27FC236}">
                  <a16:creationId xmlns:a16="http://schemas.microsoft.com/office/drawing/2014/main" id="{66B52F95-DAE7-B523-BEE9-93E8CFFADC50}"/>
                </a:ext>
              </a:extLst>
            </p:cNvPr>
            <p:cNvSpPr/>
            <p:nvPr/>
          </p:nvSpPr>
          <p:spPr>
            <a:xfrm>
              <a:off x="10074523" y="532401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3" name="자유형: 도형 260">
              <a:extLst>
                <a:ext uri="{FF2B5EF4-FFF2-40B4-BE49-F238E27FC236}">
                  <a16:creationId xmlns:a16="http://schemas.microsoft.com/office/drawing/2014/main" id="{FF7C14CE-0747-C067-30C7-EBA5C243BAFE}"/>
                </a:ext>
              </a:extLst>
            </p:cNvPr>
            <p:cNvSpPr/>
            <p:nvPr/>
          </p:nvSpPr>
          <p:spPr>
            <a:xfrm>
              <a:off x="10074523" y="5402475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4" name="자유형: 도형 261">
              <a:extLst>
                <a:ext uri="{FF2B5EF4-FFF2-40B4-BE49-F238E27FC236}">
                  <a16:creationId xmlns:a16="http://schemas.microsoft.com/office/drawing/2014/main" id="{77F122F4-E806-45AE-4777-7FED0F93948B}"/>
                </a:ext>
              </a:extLst>
            </p:cNvPr>
            <p:cNvSpPr/>
            <p:nvPr/>
          </p:nvSpPr>
          <p:spPr>
            <a:xfrm>
              <a:off x="10074523" y="5482176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2467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5" name="자유형: 도형 262">
              <a:extLst>
                <a:ext uri="{FF2B5EF4-FFF2-40B4-BE49-F238E27FC236}">
                  <a16:creationId xmlns:a16="http://schemas.microsoft.com/office/drawing/2014/main" id="{EF556919-1C6F-1503-B205-04C80DBF3A6F}"/>
                </a:ext>
              </a:extLst>
            </p:cNvPr>
            <p:cNvSpPr/>
            <p:nvPr/>
          </p:nvSpPr>
          <p:spPr>
            <a:xfrm>
              <a:off x="10074523" y="5560639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2467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6" name="자유형: 도형 263">
              <a:extLst>
                <a:ext uri="{FF2B5EF4-FFF2-40B4-BE49-F238E27FC236}">
                  <a16:creationId xmlns:a16="http://schemas.microsoft.com/office/drawing/2014/main" id="{952CEB04-A29C-66E4-B0DB-FBA28E0E0ECB}"/>
                </a:ext>
              </a:extLst>
            </p:cNvPr>
            <p:cNvSpPr/>
            <p:nvPr/>
          </p:nvSpPr>
          <p:spPr>
            <a:xfrm>
              <a:off x="10074523" y="563921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7" name="자유형: 도형 264">
              <a:extLst>
                <a:ext uri="{FF2B5EF4-FFF2-40B4-BE49-F238E27FC236}">
                  <a16:creationId xmlns:a16="http://schemas.microsoft.com/office/drawing/2014/main" id="{A00DA731-9EC7-24E6-01B7-C4D72640ADEE}"/>
                </a:ext>
              </a:extLst>
            </p:cNvPr>
            <p:cNvSpPr/>
            <p:nvPr/>
          </p:nvSpPr>
          <p:spPr>
            <a:xfrm>
              <a:off x="10074523" y="165641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8" name="자유형: 도형 265">
              <a:extLst>
                <a:ext uri="{FF2B5EF4-FFF2-40B4-BE49-F238E27FC236}">
                  <a16:creationId xmlns:a16="http://schemas.microsoft.com/office/drawing/2014/main" id="{1FEF4673-2F6C-E578-109F-529887ADFDE7}"/>
                </a:ext>
              </a:extLst>
            </p:cNvPr>
            <p:cNvSpPr/>
            <p:nvPr/>
          </p:nvSpPr>
          <p:spPr>
            <a:xfrm>
              <a:off x="10074523" y="173499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9" name="자유형: 도형 266">
              <a:extLst>
                <a:ext uri="{FF2B5EF4-FFF2-40B4-BE49-F238E27FC236}">
                  <a16:creationId xmlns:a16="http://schemas.microsoft.com/office/drawing/2014/main" id="{D9C0A370-700F-D3F6-BD1A-0ECDE895E980}"/>
                </a:ext>
              </a:extLst>
            </p:cNvPr>
            <p:cNvSpPr/>
            <p:nvPr/>
          </p:nvSpPr>
          <p:spPr>
            <a:xfrm>
              <a:off x="10074523" y="1813457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0" name="자유형: 도형 267">
              <a:extLst>
                <a:ext uri="{FF2B5EF4-FFF2-40B4-BE49-F238E27FC236}">
                  <a16:creationId xmlns:a16="http://schemas.microsoft.com/office/drawing/2014/main" id="{50A9D8B3-D0C3-ED81-C18D-8253FF161C1A}"/>
                </a:ext>
              </a:extLst>
            </p:cNvPr>
            <p:cNvSpPr/>
            <p:nvPr/>
          </p:nvSpPr>
          <p:spPr>
            <a:xfrm>
              <a:off x="10074523" y="1893144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1" name="자유형: 도형 268">
              <a:extLst>
                <a:ext uri="{FF2B5EF4-FFF2-40B4-BE49-F238E27FC236}">
                  <a16:creationId xmlns:a16="http://schemas.microsoft.com/office/drawing/2014/main" id="{57F862C1-05D5-0CAA-2621-08C6957B9557}"/>
                </a:ext>
              </a:extLst>
            </p:cNvPr>
            <p:cNvSpPr/>
            <p:nvPr/>
          </p:nvSpPr>
          <p:spPr>
            <a:xfrm>
              <a:off x="10074523" y="1971623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2" name="자유형: 도형 269">
              <a:extLst>
                <a:ext uri="{FF2B5EF4-FFF2-40B4-BE49-F238E27FC236}">
                  <a16:creationId xmlns:a16="http://schemas.microsoft.com/office/drawing/2014/main" id="{662E5ADA-755D-65A9-2578-1036CC37E09D}"/>
                </a:ext>
              </a:extLst>
            </p:cNvPr>
            <p:cNvSpPr/>
            <p:nvPr/>
          </p:nvSpPr>
          <p:spPr>
            <a:xfrm>
              <a:off x="10074523" y="205020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3" name="자유형: 도형 270">
              <a:extLst>
                <a:ext uri="{FF2B5EF4-FFF2-40B4-BE49-F238E27FC236}">
                  <a16:creationId xmlns:a16="http://schemas.microsoft.com/office/drawing/2014/main" id="{564BAED0-E775-D684-9B89-69D51C17E0EE}"/>
                </a:ext>
              </a:extLst>
            </p:cNvPr>
            <p:cNvSpPr/>
            <p:nvPr/>
          </p:nvSpPr>
          <p:spPr>
            <a:xfrm>
              <a:off x="9994708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4" name="자유형: 도형 271">
              <a:extLst>
                <a:ext uri="{FF2B5EF4-FFF2-40B4-BE49-F238E27FC236}">
                  <a16:creationId xmlns:a16="http://schemas.microsoft.com/office/drawing/2014/main" id="{928ED63F-B83E-3976-AA43-93DA23C1FAE7}"/>
                </a:ext>
              </a:extLst>
            </p:cNvPr>
            <p:cNvSpPr/>
            <p:nvPr/>
          </p:nvSpPr>
          <p:spPr>
            <a:xfrm>
              <a:off x="9994708" y="327585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5" name="자유형: 도형 272">
              <a:extLst>
                <a:ext uri="{FF2B5EF4-FFF2-40B4-BE49-F238E27FC236}">
                  <a16:creationId xmlns:a16="http://schemas.microsoft.com/office/drawing/2014/main" id="{3FF33C51-41EC-CA2E-6FA7-64A86571BFB0}"/>
                </a:ext>
              </a:extLst>
            </p:cNvPr>
            <p:cNvSpPr/>
            <p:nvPr/>
          </p:nvSpPr>
          <p:spPr>
            <a:xfrm>
              <a:off x="9994708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6" name="자유형: 도형 273">
              <a:extLst>
                <a:ext uri="{FF2B5EF4-FFF2-40B4-BE49-F238E27FC236}">
                  <a16:creationId xmlns:a16="http://schemas.microsoft.com/office/drawing/2014/main" id="{3CF4DF44-E2B7-F229-EA69-9C7A63401F64}"/>
                </a:ext>
              </a:extLst>
            </p:cNvPr>
            <p:cNvSpPr/>
            <p:nvPr/>
          </p:nvSpPr>
          <p:spPr>
            <a:xfrm>
              <a:off x="9994708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7" name="자유형: 도형 274">
              <a:extLst>
                <a:ext uri="{FF2B5EF4-FFF2-40B4-BE49-F238E27FC236}">
                  <a16:creationId xmlns:a16="http://schemas.microsoft.com/office/drawing/2014/main" id="{DD4C5DE5-4385-9F0F-2041-61B53CA69692}"/>
                </a:ext>
              </a:extLst>
            </p:cNvPr>
            <p:cNvSpPr/>
            <p:nvPr/>
          </p:nvSpPr>
          <p:spPr>
            <a:xfrm>
              <a:off x="9994708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8" name="자유형: 도형 275">
              <a:extLst>
                <a:ext uri="{FF2B5EF4-FFF2-40B4-BE49-F238E27FC236}">
                  <a16:creationId xmlns:a16="http://schemas.microsoft.com/office/drawing/2014/main" id="{51FA12B6-7576-08C3-DFA0-8305E7E826C4}"/>
                </a:ext>
              </a:extLst>
            </p:cNvPr>
            <p:cNvSpPr/>
            <p:nvPr/>
          </p:nvSpPr>
          <p:spPr>
            <a:xfrm>
              <a:off x="9994708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9" name="자유형: 도형 276">
              <a:extLst>
                <a:ext uri="{FF2B5EF4-FFF2-40B4-BE49-F238E27FC236}">
                  <a16:creationId xmlns:a16="http://schemas.microsoft.com/office/drawing/2014/main" id="{FA8DBD1C-E6DA-DCC5-BC47-AD96B50E75D7}"/>
                </a:ext>
              </a:extLst>
            </p:cNvPr>
            <p:cNvSpPr/>
            <p:nvPr/>
          </p:nvSpPr>
          <p:spPr>
            <a:xfrm>
              <a:off x="9994708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0" name="자유형: 도형 277">
              <a:extLst>
                <a:ext uri="{FF2B5EF4-FFF2-40B4-BE49-F238E27FC236}">
                  <a16:creationId xmlns:a16="http://schemas.microsoft.com/office/drawing/2014/main" id="{3AD5EB69-8050-4471-5C6B-AFE9A7139A97}"/>
                </a:ext>
              </a:extLst>
            </p:cNvPr>
            <p:cNvSpPr/>
            <p:nvPr/>
          </p:nvSpPr>
          <p:spPr>
            <a:xfrm>
              <a:off x="9994708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1" name="자유형: 도형 278">
              <a:extLst>
                <a:ext uri="{FF2B5EF4-FFF2-40B4-BE49-F238E27FC236}">
                  <a16:creationId xmlns:a16="http://schemas.microsoft.com/office/drawing/2014/main" id="{CC21E714-5922-6B0B-B7A7-A0B1FD07336F}"/>
                </a:ext>
              </a:extLst>
            </p:cNvPr>
            <p:cNvSpPr/>
            <p:nvPr/>
          </p:nvSpPr>
          <p:spPr>
            <a:xfrm>
              <a:off x="9994708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2" name="자유형: 도형 279">
              <a:extLst>
                <a:ext uri="{FF2B5EF4-FFF2-40B4-BE49-F238E27FC236}">
                  <a16:creationId xmlns:a16="http://schemas.microsoft.com/office/drawing/2014/main" id="{7A834BAC-22EA-F2C0-3A6D-E7E480CF6AF4}"/>
                </a:ext>
              </a:extLst>
            </p:cNvPr>
            <p:cNvSpPr/>
            <p:nvPr/>
          </p:nvSpPr>
          <p:spPr>
            <a:xfrm>
              <a:off x="9994708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3" name="자유형: 도형 280">
              <a:extLst>
                <a:ext uri="{FF2B5EF4-FFF2-40B4-BE49-F238E27FC236}">
                  <a16:creationId xmlns:a16="http://schemas.microsoft.com/office/drawing/2014/main" id="{F243CF43-5239-B441-F233-F8D2137ED4E9}"/>
                </a:ext>
              </a:extLst>
            </p:cNvPr>
            <p:cNvSpPr/>
            <p:nvPr/>
          </p:nvSpPr>
          <p:spPr>
            <a:xfrm>
              <a:off x="9994708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4" name="자유형: 도형 281">
              <a:extLst>
                <a:ext uri="{FF2B5EF4-FFF2-40B4-BE49-F238E27FC236}">
                  <a16:creationId xmlns:a16="http://schemas.microsoft.com/office/drawing/2014/main" id="{8CBA8BDE-7DC7-DBAB-548D-CE17F902E92C}"/>
                </a:ext>
              </a:extLst>
            </p:cNvPr>
            <p:cNvSpPr/>
            <p:nvPr/>
          </p:nvSpPr>
          <p:spPr>
            <a:xfrm>
              <a:off x="9994708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5" name="자유형: 도형 282">
              <a:extLst>
                <a:ext uri="{FF2B5EF4-FFF2-40B4-BE49-F238E27FC236}">
                  <a16:creationId xmlns:a16="http://schemas.microsoft.com/office/drawing/2014/main" id="{91342AE8-F738-E462-3CA7-80297DF27BDB}"/>
                </a:ext>
              </a:extLst>
            </p:cNvPr>
            <p:cNvSpPr/>
            <p:nvPr/>
          </p:nvSpPr>
          <p:spPr>
            <a:xfrm>
              <a:off x="9994708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6" name="자유형: 도형 283">
              <a:extLst>
                <a:ext uri="{FF2B5EF4-FFF2-40B4-BE49-F238E27FC236}">
                  <a16:creationId xmlns:a16="http://schemas.microsoft.com/office/drawing/2014/main" id="{B9FF37E9-1E83-AD9D-6703-5ABA1C3B2A97}"/>
                </a:ext>
              </a:extLst>
            </p:cNvPr>
            <p:cNvSpPr/>
            <p:nvPr/>
          </p:nvSpPr>
          <p:spPr>
            <a:xfrm>
              <a:off x="9994708" y="54024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7" name="자유형: 도형 284">
              <a:extLst>
                <a:ext uri="{FF2B5EF4-FFF2-40B4-BE49-F238E27FC236}">
                  <a16:creationId xmlns:a16="http://schemas.microsoft.com/office/drawing/2014/main" id="{AEEAABF1-79ED-ED47-4F00-86A8BD75B7FB}"/>
                </a:ext>
              </a:extLst>
            </p:cNvPr>
            <p:cNvSpPr/>
            <p:nvPr/>
          </p:nvSpPr>
          <p:spPr>
            <a:xfrm>
              <a:off x="9994708" y="5482176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8" name="자유형: 도형 285">
              <a:extLst>
                <a:ext uri="{FF2B5EF4-FFF2-40B4-BE49-F238E27FC236}">
                  <a16:creationId xmlns:a16="http://schemas.microsoft.com/office/drawing/2014/main" id="{F795B5E2-1FBF-E59F-8684-5FCB02307184}"/>
                </a:ext>
              </a:extLst>
            </p:cNvPr>
            <p:cNvSpPr/>
            <p:nvPr/>
          </p:nvSpPr>
          <p:spPr>
            <a:xfrm>
              <a:off x="9994708" y="55606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9" name="자유형: 도형 286">
              <a:extLst>
                <a:ext uri="{FF2B5EF4-FFF2-40B4-BE49-F238E27FC236}">
                  <a16:creationId xmlns:a16="http://schemas.microsoft.com/office/drawing/2014/main" id="{0B6FCB3F-7A0E-7EB6-1FF6-73AF9709B630}"/>
                </a:ext>
              </a:extLst>
            </p:cNvPr>
            <p:cNvSpPr/>
            <p:nvPr/>
          </p:nvSpPr>
          <p:spPr>
            <a:xfrm>
              <a:off x="9994708" y="56392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0" name="자유형: 도형 287">
              <a:extLst>
                <a:ext uri="{FF2B5EF4-FFF2-40B4-BE49-F238E27FC236}">
                  <a16:creationId xmlns:a16="http://schemas.microsoft.com/office/drawing/2014/main" id="{B8FBF8FD-55DB-0D70-90F0-960677FF9A81}"/>
                </a:ext>
              </a:extLst>
            </p:cNvPr>
            <p:cNvSpPr/>
            <p:nvPr/>
          </p:nvSpPr>
          <p:spPr>
            <a:xfrm>
              <a:off x="9994708" y="57176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1" name="자유형: 도형 288">
              <a:extLst>
                <a:ext uri="{FF2B5EF4-FFF2-40B4-BE49-F238E27FC236}">
                  <a16:creationId xmlns:a16="http://schemas.microsoft.com/office/drawing/2014/main" id="{F4EF8840-F746-B108-5BF2-3D7F619A3AD2}"/>
                </a:ext>
              </a:extLst>
            </p:cNvPr>
            <p:cNvSpPr/>
            <p:nvPr/>
          </p:nvSpPr>
          <p:spPr>
            <a:xfrm>
              <a:off x="9994708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2" name="자유형: 도형 289">
              <a:extLst>
                <a:ext uri="{FF2B5EF4-FFF2-40B4-BE49-F238E27FC236}">
                  <a16:creationId xmlns:a16="http://schemas.microsoft.com/office/drawing/2014/main" id="{8A889BEB-E987-907C-0270-1BFB1119D488}"/>
                </a:ext>
              </a:extLst>
            </p:cNvPr>
            <p:cNvSpPr/>
            <p:nvPr/>
          </p:nvSpPr>
          <p:spPr>
            <a:xfrm>
              <a:off x="9994708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3" name="자유형: 도형 290">
              <a:extLst>
                <a:ext uri="{FF2B5EF4-FFF2-40B4-BE49-F238E27FC236}">
                  <a16:creationId xmlns:a16="http://schemas.microsoft.com/office/drawing/2014/main" id="{77F485F9-052C-63BC-C9A1-0FAEEE97B696}"/>
                </a:ext>
              </a:extLst>
            </p:cNvPr>
            <p:cNvSpPr/>
            <p:nvPr/>
          </p:nvSpPr>
          <p:spPr>
            <a:xfrm>
              <a:off x="9994708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4" name="자유형: 도형 291">
              <a:extLst>
                <a:ext uri="{FF2B5EF4-FFF2-40B4-BE49-F238E27FC236}">
                  <a16:creationId xmlns:a16="http://schemas.microsoft.com/office/drawing/2014/main" id="{5E5AC0EB-983C-866B-71E0-6B560EF74F5A}"/>
                </a:ext>
              </a:extLst>
            </p:cNvPr>
            <p:cNvSpPr/>
            <p:nvPr/>
          </p:nvSpPr>
          <p:spPr>
            <a:xfrm>
              <a:off x="9994708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5" name="자유형: 도형 292">
              <a:extLst>
                <a:ext uri="{FF2B5EF4-FFF2-40B4-BE49-F238E27FC236}">
                  <a16:creationId xmlns:a16="http://schemas.microsoft.com/office/drawing/2014/main" id="{64207B50-4742-AE34-94D6-33E19A8983AF}"/>
                </a:ext>
              </a:extLst>
            </p:cNvPr>
            <p:cNvSpPr/>
            <p:nvPr/>
          </p:nvSpPr>
          <p:spPr>
            <a:xfrm>
              <a:off x="9994708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6" name="자유형: 도형 293">
              <a:extLst>
                <a:ext uri="{FF2B5EF4-FFF2-40B4-BE49-F238E27FC236}">
                  <a16:creationId xmlns:a16="http://schemas.microsoft.com/office/drawing/2014/main" id="{9BF10A41-7BFA-A8DD-3962-6365E8C52226}"/>
                </a:ext>
              </a:extLst>
            </p:cNvPr>
            <p:cNvSpPr/>
            <p:nvPr/>
          </p:nvSpPr>
          <p:spPr>
            <a:xfrm>
              <a:off x="9916246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7" name="자유형: 도형 294">
              <a:extLst>
                <a:ext uri="{FF2B5EF4-FFF2-40B4-BE49-F238E27FC236}">
                  <a16:creationId xmlns:a16="http://schemas.microsoft.com/office/drawing/2014/main" id="{4102DD1C-CD38-D3E3-251D-767AEC6F39C5}"/>
                </a:ext>
              </a:extLst>
            </p:cNvPr>
            <p:cNvSpPr/>
            <p:nvPr/>
          </p:nvSpPr>
          <p:spPr>
            <a:xfrm>
              <a:off x="9916246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8" name="자유형: 도형 295">
              <a:extLst>
                <a:ext uri="{FF2B5EF4-FFF2-40B4-BE49-F238E27FC236}">
                  <a16:creationId xmlns:a16="http://schemas.microsoft.com/office/drawing/2014/main" id="{56A52DB7-372A-C304-9F61-BC4EF51C7EC6}"/>
                </a:ext>
              </a:extLst>
            </p:cNvPr>
            <p:cNvSpPr/>
            <p:nvPr/>
          </p:nvSpPr>
          <p:spPr>
            <a:xfrm>
              <a:off x="9916246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9" name="자유형: 도형 296">
              <a:extLst>
                <a:ext uri="{FF2B5EF4-FFF2-40B4-BE49-F238E27FC236}">
                  <a16:creationId xmlns:a16="http://schemas.microsoft.com/office/drawing/2014/main" id="{B8C8DA48-219C-ECA3-5D08-324888C1A4AE}"/>
                </a:ext>
              </a:extLst>
            </p:cNvPr>
            <p:cNvSpPr/>
            <p:nvPr/>
          </p:nvSpPr>
          <p:spPr>
            <a:xfrm>
              <a:off x="9916246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0" name="자유형: 도형 297">
              <a:extLst>
                <a:ext uri="{FF2B5EF4-FFF2-40B4-BE49-F238E27FC236}">
                  <a16:creationId xmlns:a16="http://schemas.microsoft.com/office/drawing/2014/main" id="{996CCE12-FC83-37A2-F875-1B5B9FF21BE8}"/>
                </a:ext>
              </a:extLst>
            </p:cNvPr>
            <p:cNvSpPr/>
            <p:nvPr/>
          </p:nvSpPr>
          <p:spPr>
            <a:xfrm>
              <a:off x="9916246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1" name="자유형: 도형 298">
              <a:extLst>
                <a:ext uri="{FF2B5EF4-FFF2-40B4-BE49-F238E27FC236}">
                  <a16:creationId xmlns:a16="http://schemas.microsoft.com/office/drawing/2014/main" id="{9F5F77E6-56D7-9582-89BC-6C5A9BC09E79}"/>
                </a:ext>
              </a:extLst>
            </p:cNvPr>
            <p:cNvSpPr/>
            <p:nvPr/>
          </p:nvSpPr>
          <p:spPr>
            <a:xfrm>
              <a:off x="9916246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2" name="자유형: 도형 299">
              <a:extLst>
                <a:ext uri="{FF2B5EF4-FFF2-40B4-BE49-F238E27FC236}">
                  <a16:creationId xmlns:a16="http://schemas.microsoft.com/office/drawing/2014/main" id="{54C0FCA7-D615-A8CC-E0FD-807B4241BB9D}"/>
                </a:ext>
              </a:extLst>
            </p:cNvPr>
            <p:cNvSpPr/>
            <p:nvPr/>
          </p:nvSpPr>
          <p:spPr>
            <a:xfrm>
              <a:off x="9916246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3" name="자유형: 도형 300">
              <a:extLst>
                <a:ext uri="{FF2B5EF4-FFF2-40B4-BE49-F238E27FC236}">
                  <a16:creationId xmlns:a16="http://schemas.microsoft.com/office/drawing/2014/main" id="{92B744AB-8C37-1D0C-1002-6D92763BF965}"/>
                </a:ext>
              </a:extLst>
            </p:cNvPr>
            <p:cNvSpPr/>
            <p:nvPr/>
          </p:nvSpPr>
          <p:spPr>
            <a:xfrm>
              <a:off x="9916246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4" name="자유형: 도형 301">
              <a:extLst>
                <a:ext uri="{FF2B5EF4-FFF2-40B4-BE49-F238E27FC236}">
                  <a16:creationId xmlns:a16="http://schemas.microsoft.com/office/drawing/2014/main" id="{08F849EA-0B0B-407C-DD3A-F873ABA5E285}"/>
                </a:ext>
              </a:extLst>
            </p:cNvPr>
            <p:cNvSpPr/>
            <p:nvPr/>
          </p:nvSpPr>
          <p:spPr>
            <a:xfrm>
              <a:off x="9916246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5" name="자유형: 도형 302">
              <a:extLst>
                <a:ext uri="{FF2B5EF4-FFF2-40B4-BE49-F238E27FC236}">
                  <a16:creationId xmlns:a16="http://schemas.microsoft.com/office/drawing/2014/main" id="{540671F5-40B7-F97C-66C6-B7039B189B79}"/>
                </a:ext>
              </a:extLst>
            </p:cNvPr>
            <p:cNvSpPr/>
            <p:nvPr/>
          </p:nvSpPr>
          <p:spPr>
            <a:xfrm>
              <a:off x="9916246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3" name="자유형: 도형 303">
              <a:extLst>
                <a:ext uri="{FF2B5EF4-FFF2-40B4-BE49-F238E27FC236}">
                  <a16:creationId xmlns:a16="http://schemas.microsoft.com/office/drawing/2014/main" id="{C3E1AB58-EE69-3EA4-83CA-2E995DE257D4}"/>
                </a:ext>
              </a:extLst>
            </p:cNvPr>
            <p:cNvSpPr/>
            <p:nvPr/>
          </p:nvSpPr>
          <p:spPr>
            <a:xfrm>
              <a:off x="9916246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4" name="자유형: 도형 304">
              <a:extLst>
                <a:ext uri="{FF2B5EF4-FFF2-40B4-BE49-F238E27FC236}">
                  <a16:creationId xmlns:a16="http://schemas.microsoft.com/office/drawing/2014/main" id="{B7E5DE80-F9B7-6CDE-8621-AF73027A82E3}"/>
                </a:ext>
              </a:extLst>
            </p:cNvPr>
            <p:cNvSpPr/>
            <p:nvPr/>
          </p:nvSpPr>
          <p:spPr>
            <a:xfrm>
              <a:off x="9916246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5" name="자유형: 도형 305">
              <a:extLst>
                <a:ext uri="{FF2B5EF4-FFF2-40B4-BE49-F238E27FC236}">
                  <a16:creationId xmlns:a16="http://schemas.microsoft.com/office/drawing/2014/main" id="{5532F885-8C85-E75A-1FED-1D72A10B7852}"/>
                </a:ext>
              </a:extLst>
            </p:cNvPr>
            <p:cNvSpPr/>
            <p:nvPr/>
          </p:nvSpPr>
          <p:spPr>
            <a:xfrm>
              <a:off x="9916246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6" name="자유형: 도형 306">
              <a:extLst>
                <a:ext uri="{FF2B5EF4-FFF2-40B4-BE49-F238E27FC236}">
                  <a16:creationId xmlns:a16="http://schemas.microsoft.com/office/drawing/2014/main" id="{0748FD63-214D-28E4-66C7-B488A6C6572A}"/>
                </a:ext>
              </a:extLst>
            </p:cNvPr>
            <p:cNvSpPr/>
            <p:nvPr/>
          </p:nvSpPr>
          <p:spPr>
            <a:xfrm>
              <a:off x="9916246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7" name="자유형: 도형 307">
              <a:extLst>
                <a:ext uri="{FF2B5EF4-FFF2-40B4-BE49-F238E27FC236}">
                  <a16:creationId xmlns:a16="http://schemas.microsoft.com/office/drawing/2014/main" id="{40E0DBBD-C98F-7A79-00EF-FB88D6784393}"/>
                </a:ext>
              </a:extLst>
            </p:cNvPr>
            <p:cNvSpPr/>
            <p:nvPr/>
          </p:nvSpPr>
          <p:spPr>
            <a:xfrm>
              <a:off x="9916246" y="54024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8" name="자유형: 도형 308">
              <a:extLst>
                <a:ext uri="{FF2B5EF4-FFF2-40B4-BE49-F238E27FC236}">
                  <a16:creationId xmlns:a16="http://schemas.microsoft.com/office/drawing/2014/main" id="{CB301364-C425-DA98-D98F-D5EA1F1163C3}"/>
                </a:ext>
              </a:extLst>
            </p:cNvPr>
            <p:cNvSpPr/>
            <p:nvPr/>
          </p:nvSpPr>
          <p:spPr>
            <a:xfrm>
              <a:off x="9916246" y="5482176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9" name="자유형: 도형 309">
              <a:extLst>
                <a:ext uri="{FF2B5EF4-FFF2-40B4-BE49-F238E27FC236}">
                  <a16:creationId xmlns:a16="http://schemas.microsoft.com/office/drawing/2014/main" id="{625AA091-A2E4-F1B9-956F-3F88916CC66B}"/>
                </a:ext>
              </a:extLst>
            </p:cNvPr>
            <p:cNvSpPr/>
            <p:nvPr/>
          </p:nvSpPr>
          <p:spPr>
            <a:xfrm>
              <a:off x="9916246" y="55606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0" name="자유형: 도형 310">
              <a:extLst>
                <a:ext uri="{FF2B5EF4-FFF2-40B4-BE49-F238E27FC236}">
                  <a16:creationId xmlns:a16="http://schemas.microsoft.com/office/drawing/2014/main" id="{67EB8EE1-7AAB-8100-FF57-52DDCB783540}"/>
                </a:ext>
              </a:extLst>
            </p:cNvPr>
            <p:cNvSpPr/>
            <p:nvPr/>
          </p:nvSpPr>
          <p:spPr>
            <a:xfrm>
              <a:off x="9916246" y="56392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1" name="자유형: 도형 311">
              <a:extLst>
                <a:ext uri="{FF2B5EF4-FFF2-40B4-BE49-F238E27FC236}">
                  <a16:creationId xmlns:a16="http://schemas.microsoft.com/office/drawing/2014/main" id="{A7C51CC3-C174-2737-CF09-D23C06777601}"/>
                </a:ext>
              </a:extLst>
            </p:cNvPr>
            <p:cNvSpPr/>
            <p:nvPr/>
          </p:nvSpPr>
          <p:spPr>
            <a:xfrm>
              <a:off x="9916246" y="57176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2" name="자유형: 도형 312">
              <a:extLst>
                <a:ext uri="{FF2B5EF4-FFF2-40B4-BE49-F238E27FC236}">
                  <a16:creationId xmlns:a16="http://schemas.microsoft.com/office/drawing/2014/main" id="{F8E6098C-B4D4-DE8B-DFA9-D2CFC0F260C4}"/>
                </a:ext>
              </a:extLst>
            </p:cNvPr>
            <p:cNvSpPr/>
            <p:nvPr/>
          </p:nvSpPr>
          <p:spPr>
            <a:xfrm>
              <a:off x="9916246" y="5797382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3" name="자유형: 도형 313">
              <a:extLst>
                <a:ext uri="{FF2B5EF4-FFF2-40B4-BE49-F238E27FC236}">
                  <a16:creationId xmlns:a16="http://schemas.microsoft.com/office/drawing/2014/main" id="{E4D229FB-EC69-0D0C-B809-A1B08DEDD3BA}"/>
                </a:ext>
              </a:extLst>
            </p:cNvPr>
            <p:cNvSpPr/>
            <p:nvPr/>
          </p:nvSpPr>
          <p:spPr>
            <a:xfrm>
              <a:off x="9916246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4" name="자유형: 도형 314">
              <a:extLst>
                <a:ext uri="{FF2B5EF4-FFF2-40B4-BE49-F238E27FC236}">
                  <a16:creationId xmlns:a16="http://schemas.microsoft.com/office/drawing/2014/main" id="{5E138C5C-9A2B-E8E6-CD78-8219320711B5}"/>
                </a:ext>
              </a:extLst>
            </p:cNvPr>
            <p:cNvSpPr/>
            <p:nvPr/>
          </p:nvSpPr>
          <p:spPr>
            <a:xfrm>
              <a:off x="9916246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6" name="자유형: 도형 315">
              <a:extLst>
                <a:ext uri="{FF2B5EF4-FFF2-40B4-BE49-F238E27FC236}">
                  <a16:creationId xmlns:a16="http://schemas.microsoft.com/office/drawing/2014/main" id="{21683244-D4C2-FC08-8134-52A903172FA5}"/>
                </a:ext>
              </a:extLst>
            </p:cNvPr>
            <p:cNvSpPr/>
            <p:nvPr/>
          </p:nvSpPr>
          <p:spPr>
            <a:xfrm>
              <a:off x="9916246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7" name="자유형: 도형 316">
              <a:extLst>
                <a:ext uri="{FF2B5EF4-FFF2-40B4-BE49-F238E27FC236}">
                  <a16:creationId xmlns:a16="http://schemas.microsoft.com/office/drawing/2014/main" id="{E9B011E1-13B2-5B14-2B2F-5F58302C91E3}"/>
                </a:ext>
              </a:extLst>
            </p:cNvPr>
            <p:cNvSpPr/>
            <p:nvPr/>
          </p:nvSpPr>
          <p:spPr>
            <a:xfrm>
              <a:off x="9916246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8" name="자유형: 도형 317">
              <a:extLst>
                <a:ext uri="{FF2B5EF4-FFF2-40B4-BE49-F238E27FC236}">
                  <a16:creationId xmlns:a16="http://schemas.microsoft.com/office/drawing/2014/main" id="{5B47CDE9-798D-33D6-68C4-4B8852ED8C90}"/>
                </a:ext>
              </a:extLst>
            </p:cNvPr>
            <p:cNvSpPr/>
            <p:nvPr/>
          </p:nvSpPr>
          <p:spPr>
            <a:xfrm>
              <a:off x="9916246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9" name="자유형: 도형 318">
              <a:extLst>
                <a:ext uri="{FF2B5EF4-FFF2-40B4-BE49-F238E27FC236}">
                  <a16:creationId xmlns:a16="http://schemas.microsoft.com/office/drawing/2014/main" id="{CE496474-5344-F713-E7FD-8E3ACA841B5E}"/>
                </a:ext>
              </a:extLst>
            </p:cNvPr>
            <p:cNvSpPr/>
            <p:nvPr/>
          </p:nvSpPr>
          <p:spPr>
            <a:xfrm>
              <a:off x="9916246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0" name="자유형: 도형 319">
              <a:extLst>
                <a:ext uri="{FF2B5EF4-FFF2-40B4-BE49-F238E27FC236}">
                  <a16:creationId xmlns:a16="http://schemas.microsoft.com/office/drawing/2014/main" id="{527F001C-EEB4-7576-9CCD-530BC649E5AB}"/>
                </a:ext>
              </a:extLst>
            </p:cNvPr>
            <p:cNvSpPr/>
            <p:nvPr/>
          </p:nvSpPr>
          <p:spPr>
            <a:xfrm>
              <a:off x="9837784" y="264543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4" name="자유형: 도형 320">
              <a:extLst>
                <a:ext uri="{FF2B5EF4-FFF2-40B4-BE49-F238E27FC236}">
                  <a16:creationId xmlns:a16="http://schemas.microsoft.com/office/drawing/2014/main" id="{D9588E1C-EB9D-51F5-319B-77397620DB45}"/>
                </a:ext>
              </a:extLst>
            </p:cNvPr>
            <p:cNvSpPr/>
            <p:nvPr/>
          </p:nvSpPr>
          <p:spPr>
            <a:xfrm>
              <a:off x="9837784" y="304034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5" name="자유형: 도형 321">
              <a:extLst>
                <a:ext uri="{FF2B5EF4-FFF2-40B4-BE49-F238E27FC236}">
                  <a16:creationId xmlns:a16="http://schemas.microsoft.com/office/drawing/2014/main" id="{606F29B5-41BA-8F7D-C4BB-C728129963E7}"/>
                </a:ext>
              </a:extLst>
            </p:cNvPr>
            <p:cNvSpPr/>
            <p:nvPr/>
          </p:nvSpPr>
          <p:spPr>
            <a:xfrm>
              <a:off x="9837784" y="3118809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6" name="자유형: 도형 322">
              <a:extLst>
                <a:ext uri="{FF2B5EF4-FFF2-40B4-BE49-F238E27FC236}">
                  <a16:creationId xmlns:a16="http://schemas.microsoft.com/office/drawing/2014/main" id="{EA40C082-7804-DB75-656B-24FCC666606D}"/>
                </a:ext>
              </a:extLst>
            </p:cNvPr>
            <p:cNvSpPr/>
            <p:nvPr/>
          </p:nvSpPr>
          <p:spPr>
            <a:xfrm>
              <a:off x="9837784" y="319738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7" name="자유형: 도형 323">
              <a:extLst>
                <a:ext uri="{FF2B5EF4-FFF2-40B4-BE49-F238E27FC236}">
                  <a16:creationId xmlns:a16="http://schemas.microsoft.com/office/drawing/2014/main" id="{0A9AE2C9-40ED-8687-7A5D-C1750234B082}"/>
                </a:ext>
              </a:extLst>
            </p:cNvPr>
            <p:cNvSpPr/>
            <p:nvPr/>
          </p:nvSpPr>
          <p:spPr>
            <a:xfrm>
              <a:off x="9837784" y="343401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8" name="자유형: 도형 324">
              <a:extLst>
                <a:ext uri="{FF2B5EF4-FFF2-40B4-BE49-F238E27FC236}">
                  <a16:creationId xmlns:a16="http://schemas.microsoft.com/office/drawing/2014/main" id="{69CBFDE0-A8C0-9550-1642-B0C10F6E938E}"/>
                </a:ext>
              </a:extLst>
            </p:cNvPr>
            <p:cNvSpPr/>
            <p:nvPr/>
          </p:nvSpPr>
          <p:spPr>
            <a:xfrm>
              <a:off x="9837784" y="445809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9" name="자유형: 도형 325">
              <a:extLst>
                <a:ext uri="{FF2B5EF4-FFF2-40B4-BE49-F238E27FC236}">
                  <a16:creationId xmlns:a16="http://schemas.microsoft.com/office/drawing/2014/main" id="{7950D58C-2F92-2D44-DFD7-E66717E6BF3B}"/>
                </a:ext>
              </a:extLst>
            </p:cNvPr>
            <p:cNvSpPr/>
            <p:nvPr/>
          </p:nvSpPr>
          <p:spPr>
            <a:xfrm>
              <a:off x="9837784" y="4536673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0" name="자유형: 도형 326">
              <a:extLst>
                <a:ext uri="{FF2B5EF4-FFF2-40B4-BE49-F238E27FC236}">
                  <a16:creationId xmlns:a16="http://schemas.microsoft.com/office/drawing/2014/main" id="{0FD06F38-BC9F-73F7-28DA-7112494385D5}"/>
                </a:ext>
              </a:extLst>
            </p:cNvPr>
            <p:cNvSpPr/>
            <p:nvPr/>
          </p:nvSpPr>
          <p:spPr>
            <a:xfrm>
              <a:off x="9837784" y="461513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1" name="자유형: 도형 327">
              <a:extLst>
                <a:ext uri="{FF2B5EF4-FFF2-40B4-BE49-F238E27FC236}">
                  <a16:creationId xmlns:a16="http://schemas.microsoft.com/office/drawing/2014/main" id="{0FA62407-45EA-456C-33C3-BDA42591799A}"/>
                </a:ext>
              </a:extLst>
            </p:cNvPr>
            <p:cNvSpPr/>
            <p:nvPr/>
          </p:nvSpPr>
          <p:spPr>
            <a:xfrm>
              <a:off x="9837784" y="469360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2" name="자유형: 도형 328">
              <a:extLst>
                <a:ext uri="{FF2B5EF4-FFF2-40B4-BE49-F238E27FC236}">
                  <a16:creationId xmlns:a16="http://schemas.microsoft.com/office/drawing/2014/main" id="{44D38893-AFB1-0F50-575D-80F03A63A543}"/>
                </a:ext>
              </a:extLst>
            </p:cNvPr>
            <p:cNvSpPr/>
            <p:nvPr/>
          </p:nvSpPr>
          <p:spPr>
            <a:xfrm>
              <a:off x="9837784" y="477330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3" name="자유형: 도형 329">
              <a:extLst>
                <a:ext uri="{FF2B5EF4-FFF2-40B4-BE49-F238E27FC236}">
                  <a16:creationId xmlns:a16="http://schemas.microsoft.com/office/drawing/2014/main" id="{7CF87E80-F22F-ACB8-7E51-726AFF54F848}"/>
                </a:ext>
              </a:extLst>
            </p:cNvPr>
            <p:cNvSpPr/>
            <p:nvPr/>
          </p:nvSpPr>
          <p:spPr>
            <a:xfrm>
              <a:off x="9837784" y="4851764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4" name="자유형: 도형 330">
              <a:extLst>
                <a:ext uri="{FF2B5EF4-FFF2-40B4-BE49-F238E27FC236}">
                  <a16:creationId xmlns:a16="http://schemas.microsoft.com/office/drawing/2014/main" id="{EA5EA6D2-7FDB-D6BA-AD26-CCAC04597E16}"/>
                </a:ext>
              </a:extLst>
            </p:cNvPr>
            <p:cNvSpPr/>
            <p:nvPr/>
          </p:nvSpPr>
          <p:spPr>
            <a:xfrm>
              <a:off x="9837784" y="493034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5" name="자유형: 도형 331">
              <a:extLst>
                <a:ext uri="{FF2B5EF4-FFF2-40B4-BE49-F238E27FC236}">
                  <a16:creationId xmlns:a16="http://schemas.microsoft.com/office/drawing/2014/main" id="{8978DC13-7640-CC69-4FD1-4319F69387BE}"/>
                </a:ext>
              </a:extLst>
            </p:cNvPr>
            <p:cNvSpPr/>
            <p:nvPr/>
          </p:nvSpPr>
          <p:spPr>
            <a:xfrm>
              <a:off x="9837784" y="50088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6" name="자유형: 도형 332">
              <a:extLst>
                <a:ext uri="{FF2B5EF4-FFF2-40B4-BE49-F238E27FC236}">
                  <a16:creationId xmlns:a16="http://schemas.microsoft.com/office/drawing/2014/main" id="{977EF2B0-7174-9059-7499-74B5F5D6BFE4}"/>
                </a:ext>
              </a:extLst>
            </p:cNvPr>
            <p:cNvSpPr/>
            <p:nvPr/>
          </p:nvSpPr>
          <p:spPr>
            <a:xfrm>
              <a:off x="9837784" y="5088493"/>
              <a:ext cx="43288" cy="43419"/>
            </a:xfrm>
            <a:custGeom>
              <a:avLst/>
              <a:gdLst>
                <a:gd name="connsiteX0" fmla="*/ 43290 w 43289"/>
                <a:gd name="connsiteY0" fmla="*/ 21774 h 43419"/>
                <a:gd name="connsiteX1" fmla="*/ 21645 w 43289"/>
                <a:gd name="connsiteY1" fmla="*/ 43419 h 43419"/>
                <a:gd name="connsiteX2" fmla="*/ 0 w 43289"/>
                <a:gd name="connsiteY2" fmla="*/ 21774 h 43419"/>
                <a:gd name="connsiteX3" fmla="*/ 21645 w 43289"/>
                <a:gd name="connsiteY3" fmla="*/ 129 h 43419"/>
                <a:gd name="connsiteX4" fmla="*/ 43290 w 43289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7" name="자유형: 도형 333">
              <a:extLst>
                <a:ext uri="{FF2B5EF4-FFF2-40B4-BE49-F238E27FC236}">
                  <a16:creationId xmlns:a16="http://schemas.microsoft.com/office/drawing/2014/main" id="{1AE46603-B456-73BE-4203-3C8D1FA85369}"/>
                </a:ext>
              </a:extLst>
            </p:cNvPr>
            <p:cNvSpPr/>
            <p:nvPr/>
          </p:nvSpPr>
          <p:spPr>
            <a:xfrm>
              <a:off x="9837784" y="5166970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8" name="자유형: 도형 334">
              <a:extLst>
                <a:ext uri="{FF2B5EF4-FFF2-40B4-BE49-F238E27FC236}">
                  <a16:creationId xmlns:a16="http://schemas.microsoft.com/office/drawing/2014/main" id="{C5BC5CEB-AAB9-EF46-4829-59E4C81CA8DD}"/>
                </a:ext>
              </a:extLst>
            </p:cNvPr>
            <p:cNvSpPr/>
            <p:nvPr/>
          </p:nvSpPr>
          <p:spPr>
            <a:xfrm>
              <a:off x="9837784" y="5245549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9" name="자유형: 도형 335">
              <a:extLst>
                <a:ext uri="{FF2B5EF4-FFF2-40B4-BE49-F238E27FC236}">
                  <a16:creationId xmlns:a16="http://schemas.microsoft.com/office/drawing/2014/main" id="{B71E3364-A62D-CB85-9331-A95C13C99A49}"/>
                </a:ext>
              </a:extLst>
            </p:cNvPr>
            <p:cNvSpPr/>
            <p:nvPr/>
          </p:nvSpPr>
          <p:spPr>
            <a:xfrm>
              <a:off x="9837784" y="532401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0" name="자유형: 도형 336">
              <a:extLst>
                <a:ext uri="{FF2B5EF4-FFF2-40B4-BE49-F238E27FC236}">
                  <a16:creationId xmlns:a16="http://schemas.microsoft.com/office/drawing/2014/main" id="{C2C9D13A-2752-252D-B56F-1E27B958F5FF}"/>
                </a:ext>
              </a:extLst>
            </p:cNvPr>
            <p:cNvSpPr/>
            <p:nvPr/>
          </p:nvSpPr>
          <p:spPr>
            <a:xfrm>
              <a:off x="9837784" y="5402475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1" name="자유형: 도형 337">
              <a:extLst>
                <a:ext uri="{FF2B5EF4-FFF2-40B4-BE49-F238E27FC236}">
                  <a16:creationId xmlns:a16="http://schemas.microsoft.com/office/drawing/2014/main" id="{CF5A460C-DE9D-C6F2-B3C6-FAEE8797097B}"/>
                </a:ext>
              </a:extLst>
            </p:cNvPr>
            <p:cNvSpPr/>
            <p:nvPr/>
          </p:nvSpPr>
          <p:spPr>
            <a:xfrm>
              <a:off x="9837784" y="5482176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9" name="자유형: 도형 338">
              <a:extLst>
                <a:ext uri="{FF2B5EF4-FFF2-40B4-BE49-F238E27FC236}">
                  <a16:creationId xmlns:a16="http://schemas.microsoft.com/office/drawing/2014/main" id="{B2BF9D65-9C51-B984-52B9-1CAB4BFDB6AD}"/>
                </a:ext>
              </a:extLst>
            </p:cNvPr>
            <p:cNvSpPr/>
            <p:nvPr/>
          </p:nvSpPr>
          <p:spPr>
            <a:xfrm>
              <a:off x="9837784" y="5560639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7" name="자유형: 도형 339">
              <a:extLst>
                <a:ext uri="{FF2B5EF4-FFF2-40B4-BE49-F238E27FC236}">
                  <a16:creationId xmlns:a16="http://schemas.microsoft.com/office/drawing/2014/main" id="{3F387F22-8BDF-5F01-D84A-4FE0FD06F9EA}"/>
                </a:ext>
              </a:extLst>
            </p:cNvPr>
            <p:cNvSpPr/>
            <p:nvPr/>
          </p:nvSpPr>
          <p:spPr>
            <a:xfrm>
              <a:off x="9837784" y="563921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2" name="자유형: 도형 340">
              <a:extLst>
                <a:ext uri="{FF2B5EF4-FFF2-40B4-BE49-F238E27FC236}">
                  <a16:creationId xmlns:a16="http://schemas.microsoft.com/office/drawing/2014/main" id="{604B2E18-2D23-3677-B78C-96178EED3822}"/>
                </a:ext>
              </a:extLst>
            </p:cNvPr>
            <p:cNvSpPr/>
            <p:nvPr/>
          </p:nvSpPr>
          <p:spPr>
            <a:xfrm>
              <a:off x="9837784" y="571768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3" name="자유형: 도형 341">
              <a:extLst>
                <a:ext uri="{FF2B5EF4-FFF2-40B4-BE49-F238E27FC236}">
                  <a16:creationId xmlns:a16="http://schemas.microsoft.com/office/drawing/2014/main" id="{AE8FEB87-9155-2FC0-9A6A-D6C7446A2703}"/>
                </a:ext>
              </a:extLst>
            </p:cNvPr>
            <p:cNvSpPr/>
            <p:nvPr/>
          </p:nvSpPr>
          <p:spPr>
            <a:xfrm>
              <a:off x="9837784" y="5797382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4" name="자유형: 도형 342">
              <a:extLst>
                <a:ext uri="{FF2B5EF4-FFF2-40B4-BE49-F238E27FC236}">
                  <a16:creationId xmlns:a16="http://schemas.microsoft.com/office/drawing/2014/main" id="{6DBD9D1B-D6F2-6BED-5151-6149CFEA7484}"/>
                </a:ext>
              </a:extLst>
            </p:cNvPr>
            <p:cNvSpPr/>
            <p:nvPr/>
          </p:nvSpPr>
          <p:spPr>
            <a:xfrm>
              <a:off x="9837784" y="587584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5" name="자유형: 도형 343">
              <a:extLst>
                <a:ext uri="{FF2B5EF4-FFF2-40B4-BE49-F238E27FC236}">
                  <a16:creationId xmlns:a16="http://schemas.microsoft.com/office/drawing/2014/main" id="{B474C518-ADA0-1BF5-2C61-3BBC3ACDF831}"/>
                </a:ext>
              </a:extLst>
            </p:cNvPr>
            <p:cNvSpPr/>
            <p:nvPr/>
          </p:nvSpPr>
          <p:spPr>
            <a:xfrm>
              <a:off x="9837784" y="157795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6" name="자유형: 도형 344">
              <a:extLst>
                <a:ext uri="{FF2B5EF4-FFF2-40B4-BE49-F238E27FC236}">
                  <a16:creationId xmlns:a16="http://schemas.microsoft.com/office/drawing/2014/main" id="{8C3105E8-456F-D2B3-77FF-BEE38E6C4D5F}"/>
                </a:ext>
              </a:extLst>
            </p:cNvPr>
            <p:cNvSpPr/>
            <p:nvPr/>
          </p:nvSpPr>
          <p:spPr>
            <a:xfrm>
              <a:off x="9837784" y="165641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7" name="자유형: 도형 345">
              <a:extLst>
                <a:ext uri="{FF2B5EF4-FFF2-40B4-BE49-F238E27FC236}">
                  <a16:creationId xmlns:a16="http://schemas.microsoft.com/office/drawing/2014/main" id="{AC693D26-EFBC-5B93-F208-CA4276A5B444}"/>
                </a:ext>
              </a:extLst>
            </p:cNvPr>
            <p:cNvSpPr/>
            <p:nvPr/>
          </p:nvSpPr>
          <p:spPr>
            <a:xfrm>
              <a:off x="9837784" y="173499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8" name="자유형: 도형 346">
              <a:extLst>
                <a:ext uri="{FF2B5EF4-FFF2-40B4-BE49-F238E27FC236}">
                  <a16:creationId xmlns:a16="http://schemas.microsoft.com/office/drawing/2014/main" id="{2AFA9BE7-DA3B-A1B0-BD23-670C6C610235}"/>
                </a:ext>
              </a:extLst>
            </p:cNvPr>
            <p:cNvSpPr/>
            <p:nvPr/>
          </p:nvSpPr>
          <p:spPr>
            <a:xfrm>
              <a:off x="9837784" y="1813457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9" name="자유형: 도형 347">
              <a:extLst>
                <a:ext uri="{FF2B5EF4-FFF2-40B4-BE49-F238E27FC236}">
                  <a16:creationId xmlns:a16="http://schemas.microsoft.com/office/drawing/2014/main" id="{F52CE088-6839-BAF4-6959-33D7328FB7C7}"/>
                </a:ext>
              </a:extLst>
            </p:cNvPr>
            <p:cNvSpPr/>
            <p:nvPr/>
          </p:nvSpPr>
          <p:spPr>
            <a:xfrm>
              <a:off x="9837784" y="1893144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0" name="자유형: 도형 348">
              <a:extLst>
                <a:ext uri="{FF2B5EF4-FFF2-40B4-BE49-F238E27FC236}">
                  <a16:creationId xmlns:a16="http://schemas.microsoft.com/office/drawing/2014/main" id="{936152AA-C7E2-2D64-405A-BB897DAD9232}"/>
                </a:ext>
              </a:extLst>
            </p:cNvPr>
            <p:cNvSpPr/>
            <p:nvPr/>
          </p:nvSpPr>
          <p:spPr>
            <a:xfrm>
              <a:off x="9837784" y="1971623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1" name="자유형: 도형 349">
              <a:extLst>
                <a:ext uri="{FF2B5EF4-FFF2-40B4-BE49-F238E27FC236}">
                  <a16:creationId xmlns:a16="http://schemas.microsoft.com/office/drawing/2014/main" id="{C5F81BF8-5E57-229C-2D5B-1DF3C48AA802}"/>
                </a:ext>
              </a:extLst>
            </p:cNvPr>
            <p:cNvSpPr/>
            <p:nvPr/>
          </p:nvSpPr>
          <p:spPr>
            <a:xfrm>
              <a:off x="9759322" y="25669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2" name="자유형: 도형 350">
              <a:extLst>
                <a:ext uri="{FF2B5EF4-FFF2-40B4-BE49-F238E27FC236}">
                  <a16:creationId xmlns:a16="http://schemas.microsoft.com/office/drawing/2014/main" id="{8B85CEF9-906B-FD50-9B7B-254E30DFBC37}"/>
                </a:ext>
              </a:extLst>
            </p:cNvPr>
            <p:cNvSpPr/>
            <p:nvPr/>
          </p:nvSpPr>
          <p:spPr>
            <a:xfrm>
              <a:off x="9759322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7" name="자유형: 도형 351">
              <a:extLst>
                <a:ext uri="{FF2B5EF4-FFF2-40B4-BE49-F238E27FC236}">
                  <a16:creationId xmlns:a16="http://schemas.microsoft.com/office/drawing/2014/main" id="{7F322A8F-0159-883A-7C86-0AD2FD6DF109}"/>
                </a:ext>
              </a:extLst>
            </p:cNvPr>
            <p:cNvSpPr/>
            <p:nvPr/>
          </p:nvSpPr>
          <p:spPr>
            <a:xfrm>
              <a:off x="9759322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8" name="자유형: 도형 352">
              <a:extLst>
                <a:ext uri="{FF2B5EF4-FFF2-40B4-BE49-F238E27FC236}">
                  <a16:creationId xmlns:a16="http://schemas.microsoft.com/office/drawing/2014/main" id="{0C439899-BACA-D19B-DEB8-050FE69C208B}"/>
                </a:ext>
              </a:extLst>
            </p:cNvPr>
            <p:cNvSpPr/>
            <p:nvPr/>
          </p:nvSpPr>
          <p:spPr>
            <a:xfrm>
              <a:off x="9759322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9" name="자유형: 도형 353">
              <a:extLst>
                <a:ext uri="{FF2B5EF4-FFF2-40B4-BE49-F238E27FC236}">
                  <a16:creationId xmlns:a16="http://schemas.microsoft.com/office/drawing/2014/main" id="{3B4BDD65-7F2D-16D9-C7AA-D71CCC22B04C}"/>
                </a:ext>
              </a:extLst>
            </p:cNvPr>
            <p:cNvSpPr/>
            <p:nvPr/>
          </p:nvSpPr>
          <p:spPr>
            <a:xfrm>
              <a:off x="9759322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0" name="자유형: 도형 354">
              <a:extLst>
                <a:ext uri="{FF2B5EF4-FFF2-40B4-BE49-F238E27FC236}">
                  <a16:creationId xmlns:a16="http://schemas.microsoft.com/office/drawing/2014/main" id="{2E9DB75B-C598-69DF-E72C-E5567D111D0E}"/>
                </a:ext>
              </a:extLst>
            </p:cNvPr>
            <p:cNvSpPr/>
            <p:nvPr/>
          </p:nvSpPr>
          <p:spPr>
            <a:xfrm>
              <a:off x="9759322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1" name="자유형: 도형 355">
              <a:extLst>
                <a:ext uri="{FF2B5EF4-FFF2-40B4-BE49-F238E27FC236}">
                  <a16:creationId xmlns:a16="http://schemas.microsoft.com/office/drawing/2014/main" id="{499F65E4-03AE-9830-5024-4B766AE9BF4A}"/>
                </a:ext>
              </a:extLst>
            </p:cNvPr>
            <p:cNvSpPr/>
            <p:nvPr/>
          </p:nvSpPr>
          <p:spPr>
            <a:xfrm>
              <a:off x="9759322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2" name="자유형: 도형 356">
              <a:extLst>
                <a:ext uri="{FF2B5EF4-FFF2-40B4-BE49-F238E27FC236}">
                  <a16:creationId xmlns:a16="http://schemas.microsoft.com/office/drawing/2014/main" id="{DC9499ED-03A3-5205-A913-35823737F66A}"/>
                </a:ext>
              </a:extLst>
            </p:cNvPr>
            <p:cNvSpPr/>
            <p:nvPr/>
          </p:nvSpPr>
          <p:spPr>
            <a:xfrm>
              <a:off x="9759322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3" name="자유형: 도형 357">
              <a:extLst>
                <a:ext uri="{FF2B5EF4-FFF2-40B4-BE49-F238E27FC236}">
                  <a16:creationId xmlns:a16="http://schemas.microsoft.com/office/drawing/2014/main" id="{344F0AFA-2A4E-F93E-1F27-65379562B5CF}"/>
                </a:ext>
              </a:extLst>
            </p:cNvPr>
            <p:cNvSpPr/>
            <p:nvPr/>
          </p:nvSpPr>
          <p:spPr>
            <a:xfrm>
              <a:off x="9759322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4" name="자유형: 도형 358">
              <a:extLst>
                <a:ext uri="{FF2B5EF4-FFF2-40B4-BE49-F238E27FC236}">
                  <a16:creationId xmlns:a16="http://schemas.microsoft.com/office/drawing/2014/main" id="{4AED4BB2-9B17-0F65-79D4-EB45142683C7}"/>
                </a:ext>
              </a:extLst>
            </p:cNvPr>
            <p:cNvSpPr/>
            <p:nvPr/>
          </p:nvSpPr>
          <p:spPr>
            <a:xfrm>
              <a:off x="9759322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5" name="자유형: 도형 359">
              <a:extLst>
                <a:ext uri="{FF2B5EF4-FFF2-40B4-BE49-F238E27FC236}">
                  <a16:creationId xmlns:a16="http://schemas.microsoft.com/office/drawing/2014/main" id="{AD692437-786E-F845-6F5D-C761B33E3D09}"/>
                </a:ext>
              </a:extLst>
            </p:cNvPr>
            <p:cNvSpPr/>
            <p:nvPr/>
          </p:nvSpPr>
          <p:spPr>
            <a:xfrm>
              <a:off x="9759322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6" name="자유형: 도형 360">
              <a:extLst>
                <a:ext uri="{FF2B5EF4-FFF2-40B4-BE49-F238E27FC236}">
                  <a16:creationId xmlns:a16="http://schemas.microsoft.com/office/drawing/2014/main" id="{01B5DF91-B859-98A7-280B-F1A13665505B}"/>
                </a:ext>
              </a:extLst>
            </p:cNvPr>
            <p:cNvSpPr/>
            <p:nvPr/>
          </p:nvSpPr>
          <p:spPr>
            <a:xfrm>
              <a:off x="9759322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7" name="자유형: 도형 361">
              <a:extLst>
                <a:ext uri="{FF2B5EF4-FFF2-40B4-BE49-F238E27FC236}">
                  <a16:creationId xmlns:a16="http://schemas.microsoft.com/office/drawing/2014/main" id="{268C29FB-B8FE-1FDD-9EA2-A602D16EBC78}"/>
                </a:ext>
              </a:extLst>
            </p:cNvPr>
            <p:cNvSpPr/>
            <p:nvPr/>
          </p:nvSpPr>
          <p:spPr>
            <a:xfrm>
              <a:off x="9759322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8" name="자유형: 도형 362">
              <a:extLst>
                <a:ext uri="{FF2B5EF4-FFF2-40B4-BE49-F238E27FC236}">
                  <a16:creationId xmlns:a16="http://schemas.microsoft.com/office/drawing/2014/main" id="{CA1BE1AC-D703-1D64-3636-013D3717E9DC}"/>
                </a:ext>
              </a:extLst>
            </p:cNvPr>
            <p:cNvSpPr/>
            <p:nvPr/>
          </p:nvSpPr>
          <p:spPr>
            <a:xfrm>
              <a:off x="9759322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9" name="자유형: 도형 363">
              <a:extLst>
                <a:ext uri="{FF2B5EF4-FFF2-40B4-BE49-F238E27FC236}">
                  <a16:creationId xmlns:a16="http://schemas.microsoft.com/office/drawing/2014/main" id="{B45BD73F-735D-9692-3D92-5D8B9A125182}"/>
                </a:ext>
              </a:extLst>
            </p:cNvPr>
            <p:cNvSpPr/>
            <p:nvPr/>
          </p:nvSpPr>
          <p:spPr>
            <a:xfrm>
              <a:off x="9759322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0" name="자유형: 도형 364">
              <a:extLst>
                <a:ext uri="{FF2B5EF4-FFF2-40B4-BE49-F238E27FC236}">
                  <a16:creationId xmlns:a16="http://schemas.microsoft.com/office/drawing/2014/main" id="{D373D696-987F-C47D-B51C-A742DB310912}"/>
                </a:ext>
              </a:extLst>
            </p:cNvPr>
            <p:cNvSpPr/>
            <p:nvPr/>
          </p:nvSpPr>
          <p:spPr>
            <a:xfrm>
              <a:off x="9759322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1" name="자유형: 도형 365">
              <a:extLst>
                <a:ext uri="{FF2B5EF4-FFF2-40B4-BE49-F238E27FC236}">
                  <a16:creationId xmlns:a16="http://schemas.microsoft.com/office/drawing/2014/main" id="{57ACD605-07E2-C8B4-400D-DAE608CE0631}"/>
                </a:ext>
              </a:extLst>
            </p:cNvPr>
            <p:cNvSpPr/>
            <p:nvPr/>
          </p:nvSpPr>
          <p:spPr>
            <a:xfrm>
              <a:off x="9759322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2" name="자유형: 도형 366">
              <a:extLst>
                <a:ext uri="{FF2B5EF4-FFF2-40B4-BE49-F238E27FC236}">
                  <a16:creationId xmlns:a16="http://schemas.microsoft.com/office/drawing/2014/main" id="{70028946-24FE-D38B-4FCA-DE5DC7CDB993}"/>
                </a:ext>
              </a:extLst>
            </p:cNvPr>
            <p:cNvSpPr/>
            <p:nvPr/>
          </p:nvSpPr>
          <p:spPr>
            <a:xfrm>
              <a:off x="9759322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3" name="자유형: 도형 367">
              <a:extLst>
                <a:ext uri="{FF2B5EF4-FFF2-40B4-BE49-F238E27FC236}">
                  <a16:creationId xmlns:a16="http://schemas.microsoft.com/office/drawing/2014/main" id="{449C5384-FF93-D267-F443-35BAA350F1F9}"/>
                </a:ext>
              </a:extLst>
            </p:cNvPr>
            <p:cNvSpPr/>
            <p:nvPr/>
          </p:nvSpPr>
          <p:spPr>
            <a:xfrm>
              <a:off x="9759322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4" name="자유형: 도형 368">
              <a:extLst>
                <a:ext uri="{FF2B5EF4-FFF2-40B4-BE49-F238E27FC236}">
                  <a16:creationId xmlns:a16="http://schemas.microsoft.com/office/drawing/2014/main" id="{7F746FFF-7BD3-713E-D287-4574C5220E29}"/>
                </a:ext>
              </a:extLst>
            </p:cNvPr>
            <p:cNvSpPr/>
            <p:nvPr/>
          </p:nvSpPr>
          <p:spPr>
            <a:xfrm>
              <a:off x="9759322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6 w 43290"/>
                <a:gd name="connsiteY1" fmla="*/ 43419 h 43419"/>
                <a:gd name="connsiteX2" fmla="*/ 0 w 43290"/>
                <a:gd name="connsiteY2" fmla="*/ 21774 h 43419"/>
                <a:gd name="connsiteX3" fmla="*/ 21646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5" name="자유형: 도형 369">
              <a:extLst>
                <a:ext uri="{FF2B5EF4-FFF2-40B4-BE49-F238E27FC236}">
                  <a16:creationId xmlns:a16="http://schemas.microsoft.com/office/drawing/2014/main" id="{7D5407A6-B600-3440-5171-0A37A0AB57D8}"/>
                </a:ext>
              </a:extLst>
            </p:cNvPr>
            <p:cNvSpPr/>
            <p:nvPr/>
          </p:nvSpPr>
          <p:spPr>
            <a:xfrm>
              <a:off x="9759322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6" name="자유형: 도형 370">
              <a:extLst>
                <a:ext uri="{FF2B5EF4-FFF2-40B4-BE49-F238E27FC236}">
                  <a16:creationId xmlns:a16="http://schemas.microsoft.com/office/drawing/2014/main" id="{CC0113E4-1536-1094-A90C-05D19EEAE13B}"/>
                </a:ext>
              </a:extLst>
            </p:cNvPr>
            <p:cNvSpPr/>
            <p:nvPr/>
          </p:nvSpPr>
          <p:spPr>
            <a:xfrm>
              <a:off x="9759322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7" name="자유형: 도형 371">
              <a:extLst>
                <a:ext uri="{FF2B5EF4-FFF2-40B4-BE49-F238E27FC236}">
                  <a16:creationId xmlns:a16="http://schemas.microsoft.com/office/drawing/2014/main" id="{F6E1A50B-93F7-FF4F-D77B-FFD3C63ADC37}"/>
                </a:ext>
              </a:extLst>
            </p:cNvPr>
            <p:cNvSpPr/>
            <p:nvPr/>
          </p:nvSpPr>
          <p:spPr>
            <a:xfrm>
              <a:off x="9759322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8" name="자유형: 도형 372">
              <a:extLst>
                <a:ext uri="{FF2B5EF4-FFF2-40B4-BE49-F238E27FC236}">
                  <a16:creationId xmlns:a16="http://schemas.microsoft.com/office/drawing/2014/main" id="{A83C611F-426B-3657-7D23-239E55D54A57}"/>
                </a:ext>
              </a:extLst>
            </p:cNvPr>
            <p:cNvSpPr/>
            <p:nvPr/>
          </p:nvSpPr>
          <p:spPr>
            <a:xfrm>
              <a:off x="9759322" y="54024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9" name="자유형: 도형 373">
              <a:extLst>
                <a:ext uri="{FF2B5EF4-FFF2-40B4-BE49-F238E27FC236}">
                  <a16:creationId xmlns:a16="http://schemas.microsoft.com/office/drawing/2014/main" id="{A81CC7D2-2D85-769E-9FE6-0035CB9FB21E}"/>
                </a:ext>
              </a:extLst>
            </p:cNvPr>
            <p:cNvSpPr/>
            <p:nvPr/>
          </p:nvSpPr>
          <p:spPr>
            <a:xfrm>
              <a:off x="9759322" y="5482176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0" name="자유형: 도형 374">
              <a:extLst>
                <a:ext uri="{FF2B5EF4-FFF2-40B4-BE49-F238E27FC236}">
                  <a16:creationId xmlns:a16="http://schemas.microsoft.com/office/drawing/2014/main" id="{07F8D640-0666-A0D6-8B3A-39B9BA14BAA9}"/>
                </a:ext>
              </a:extLst>
            </p:cNvPr>
            <p:cNvSpPr/>
            <p:nvPr/>
          </p:nvSpPr>
          <p:spPr>
            <a:xfrm>
              <a:off x="9759322" y="55606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1" name="자유형: 도형 375">
              <a:extLst>
                <a:ext uri="{FF2B5EF4-FFF2-40B4-BE49-F238E27FC236}">
                  <a16:creationId xmlns:a16="http://schemas.microsoft.com/office/drawing/2014/main" id="{25DEC14B-EE51-6413-82C4-E1450E611CA6}"/>
                </a:ext>
              </a:extLst>
            </p:cNvPr>
            <p:cNvSpPr/>
            <p:nvPr/>
          </p:nvSpPr>
          <p:spPr>
            <a:xfrm>
              <a:off x="9759322" y="56392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2" name="자유형: 도형 376">
              <a:extLst>
                <a:ext uri="{FF2B5EF4-FFF2-40B4-BE49-F238E27FC236}">
                  <a16:creationId xmlns:a16="http://schemas.microsoft.com/office/drawing/2014/main" id="{29BE7FB5-FC40-2344-EA2D-1B6A88CD058A}"/>
                </a:ext>
              </a:extLst>
            </p:cNvPr>
            <p:cNvSpPr/>
            <p:nvPr/>
          </p:nvSpPr>
          <p:spPr>
            <a:xfrm>
              <a:off x="9759322" y="57176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3" name="자유형: 도형 377">
              <a:extLst>
                <a:ext uri="{FF2B5EF4-FFF2-40B4-BE49-F238E27FC236}">
                  <a16:creationId xmlns:a16="http://schemas.microsoft.com/office/drawing/2014/main" id="{0FF64D0D-9563-2FD4-E96D-70B41B5FC431}"/>
                </a:ext>
              </a:extLst>
            </p:cNvPr>
            <p:cNvSpPr/>
            <p:nvPr/>
          </p:nvSpPr>
          <p:spPr>
            <a:xfrm>
              <a:off x="9759322" y="5797382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4" name="자유형: 도형 378">
              <a:extLst>
                <a:ext uri="{FF2B5EF4-FFF2-40B4-BE49-F238E27FC236}">
                  <a16:creationId xmlns:a16="http://schemas.microsoft.com/office/drawing/2014/main" id="{092CEA1E-DE79-9C18-1AAA-A9FDD081A9E4}"/>
                </a:ext>
              </a:extLst>
            </p:cNvPr>
            <p:cNvSpPr/>
            <p:nvPr/>
          </p:nvSpPr>
          <p:spPr>
            <a:xfrm>
              <a:off x="9759322" y="587584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5" name="자유형: 도형 379">
              <a:extLst>
                <a:ext uri="{FF2B5EF4-FFF2-40B4-BE49-F238E27FC236}">
                  <a16:creationId xmlns:a16="http://schemas.microsoft.com/office/drawing/2014/main" id="{21DCE956-D03A-7E19-04E3-F8A1B1683BD4}"/>
                </a:ext>
              </a:extLst>
            </p:cNvPr>
            <p:cNvSpPr/>
            <p:nvPr/>
          </p:nvSpPr>
          <p:spPr>
            <a:xfrm>
              <a:off x="9759322" y="595442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6" name="자유형: 도형 380">
              <a:extLst>
                <a:ext uri="{FF2B5EF4-FFF2-40B4-BE49-F238E27FC236}">
                  <a16:creationId xmlns:a16="http://schemas.microsoft.com/office/drawing/2014/main" id="{6B96D8FE-ED59-90DB-2788-2BDB52A4FBEF}"/>
                </a:ext>
              </a:extLst>
            </p:cNvPr>
            <p:cNvSpPr/>
            <p:nvPr/>
          </p:nvSpPr>
          <p:spPr>
            <a:xfrm>
              <a:off x="9759322" y="63480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7" name="자유형: 도형 381">
              <a:extLst>
                <a:ext uri="{FF2B5EF4-FFF2-40B4-BE49-F238E27FC236}">
                  <a16:creationId xmlns:a16="http://schemas.microsoft.com/office/drawing/2014/main" id="{E6C91E19-F6E1-F6FE-1BCB-D54B961C2C6D}"/>
                </a:ext>
              </a:extLst>
            </p:cNvPr>
            <p:cNvSpPr/>
            <p:nvPr/>
          </p:nvSpPr>
          <p:spPr>
            <a:xfrm>
              <a:off x="9759322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8" name="자유형: 도형 382">
              <a:extLst>
                <a:ext uri="{FF2B5EF4-FFF2-40B4-BE49-F238E27FC236}">
                  <a16:creationId xmlns:a16="http://schemas.microsoft.com/office/drawing/2014/main" id="{DB02BFCA-CB91-3E9E-A3BA-7F3715899530}"/>
                </a:ext>
              </a:extLst>
            </p:cNvPr>
            <p:cNvSpPr/>
            <p:nvPr/>
          </p:nvSpPr>
          <p:spPr>
            <a:xfrm>
              <a:off x="9759322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9" name="자유형: 도형 383">
              <a:extLst>
                <a:ext uri="{FF2B5EF4-FFF2-40B4-BE49-F238E27FC236}">
                  <a16:creationId xmlns:a16="http://schemas.microsoft.com/office/drawing/2014/main" id="{18B8D84F-83C1-1851-7C03-B1DD4F9AD0E4}"/>
                </a:ext>
              </a:extLst>
            </p:cNvPr>
            <p:cNvSpPr/>
            <p:nvPr/>
          </p:nvSpPr>
          <p:spPr>
            <a:xfrm>
              <a:off x="9759322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0" name="자유형: 도형 384">
              <a:extLst>
                <a:ext uri="{FF2B5EF4-FFF2-40B4-BE49-F238E27FC236}">
                  <a16:creationId xmlns:a16="http://schemas.microsoft.com/office/drawing/2014/main" id="{2A426A3D-9F5E-0984-6762-D3359F2E9E0C}"/>
                </a:ext>
              </a:extLst>
            </p:cNvPr>
            <p:cNvSpPr/>
            <p:nvPr/>
          </p:nvSpPr>
          <p:spPr>
            <a:xfrm>
              <a:off x="9759322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1" name="자유형: 도형 385">
              <a:extLst>
                <a:ext uri="{FF2B5EF4-FFF2-40B4-BE49-F238E27FC236}">
                  <a16:creationId xmlns:a16="http://schemas.microsoft.com/office/drawing/2014/main" id="{267BED66-DC5F-C77C-1311-5EFF0B78B52A}"/>
                </a:ext>
              </a:extLst>
            </p:cNvPr>
            <p:cNvSpPr/>
            <p:nvPr/>
          </p:nvSpPr>
          <p:spPr>
            <a:xfrm>
              <a:off x="9759322" y="197162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2" name="자유형: 도형 386">
              <a:extLst>
                <a:ext uri="{FF2B5EF4-FFF2-40B4-BE49-F238E27FC236}">
                  <a16:creationId xmlns:a16="http://schemas.microsoft.com/office/drawing/2014/main" id="{145FC412-3967-3CEA-122A-BDA0A8042938}"/>
                </a:ext>
              </a:extLst>
            </p:cNvPr>
            <p:cNvSpPr/>
            <p:nvPr/>
          </p:nvSpPr>
          <p:spPr>
            <a:xfrm>
              <a:off x="9680860" y="24885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3" name="자유형: 도형 387">
              <a:extLst>
                <a:ext uri="{FF2B5EF4-FFF2-40B4-BE49-F238E27FC236}">
                  <a16:creationId xmlns:a16="http://schemas.microsoft.com/office/drawing/2014/main" id="{1B942353-9247-2D05-F83C-B1AD0D93A938}"/>
                </a:ext>
              </a:extLst>
            </p:cNvPr>
            <p:cNvSpPr/>
            <p:nvPr/>
          </p:nvSpPr>
          <p:spPr>
            <a:xfrm>
              <a:off x="9680860" y="25669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4" name="자유형: 도형 388">
              <a:extLst>
                <a:ext uri="{FF2B5EF4-FFF2-40B4-BE49-F238E27FC236}">
                  <a16:creationId xmlns:a16="http://schemas.microsoft.com/office/drawing/2014/main" id="{211477AE-F718-09F1-446D-CF89CBDC4EAA}"/>
                </a:ext>
              </a:extLst>
            </p:cNvPr>
            <p:cNvSpPr/>
            <p:nvPr/>
          </p:nvSpPr>
          <p:spPr>
            <a:xfrm>
              <a:off x="9680860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5" name="자유형: 도형 389">
              <a:extLst>
                <a:ext uri="{FF2B5EF4-FFF2-40B4-BE49-F238E27FC236}">
                  <a16:creationId xmlns:a16="http://schemas.microsoft.com/office/drawing/2014/main" id="{F4D52976-205B-2AB7-AF59-7A42DECDEFFB}"/>
                </a:ext>
              </a:extLst>
            </p:cNvPr>
            <p:cNvSpPr/>
            <p:nvPr/>
          </p:nvSpPr>
          <p:spPr>
            <a:xfrm>
              <a:off x="968086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6" name="자유형: 도형 390">
              <a:extLst>
                <a:ext uri="{FF2B5EF4-FFF2-40B4-BE49-F238E27FC236}">
                  <a16:creationId xmlns:a16="http://schemas.microsoft.com/office/drawing/2014/main" id="{D594D689-862D-3E4B-E42B-113A49C142B8}"/>
                </a:ext>
              </a:extLst>
            </p:cNvPr>
            <p:cNvSpPr/>
            <p:nvPr/>
          </p:nvSpPr>
          <p:spPr>
            <a:xfrm>
              <a:off x="968086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7" name="자유형: 도형 391">
              <a:extLst>
                <a:ext uri="{FF2B5EF4-FFF2-40B4-BE49-F238E27FC236}">
                  <a16:creationId xmlns:a16="http://schemas.microsoft.com/office/drawing/2014/main" id="{0652F29F-0A3F-F600-3BC6-783656C00A2C}"/>
                </a:ext>
              </a:extLst>
            </p:cNvPr>
            <p:cNvSpPr/>
            <p:nvPr/>
          </p:nvSpPr>
          <p:spPr>
            <a:xfrm>
              <a:off x="9680860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8" name="자유형: 도형 392">
              <a:extLst>
                <a:ext uri="{FF2B5EF4-FFF2-40B4-BE49-F238E27FC236}">
                  <a16:creationId xmlns:a16="http://schemas.microsoft.com/office/drawing/2014/main" id="{57F7F972-4C6D-BEFE-5FA4-1827A6DD4AFA}"/>
                </a:ext>
              </a:extLst>
            </p:cNvPr>
            <p:cNvSpPr/>
            <p:nvPr/>
          </p:nvSpPr>
          <p:spPr>
            <a:xfrm>
              <a:off x="968086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9" name="자유형: 도형 393">
              <a:extLst>
                <a:ext uri="{FF2B5EF4-FFF2-40B4-BE49-F238E27FC236}">
                  <a16:creationId xmlns:a16="http://schemas.microsoft.com/office/drawing/2014/main" id="{4EA1406A-8490-7359-D1BE-AA99DEC31621}"/>
                </a:ext>
              </a:extLst>
            </p:cNvPr>
            <p:cNvSpPr/>
            <p:nvPr/>
          </p:nvSpPr>
          <p:spPr>
            <a:xfrm>
              <a:off x="9680860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0" name="자유형: 도형 394">
              <a:extLst>
                <a:ext uri="{FF2B5EF4-FFF2-40B4-BE49-F238E27FC236}">
                  <a16:creationId xmlns:a16="http://schemas.microsoft.com/office/drawing/2014/main" id="{F9417CE8-9461-D982-612D-BBEA276AA23C}"/>
                </a:ext>
              </a:extLst>
            </p:cNvPr>
            <p:cNvSpPr/>
            <p:nvPr/>
          </p:nvSpPr>
          <p:spPr>
            <a:xfrm>
              <a:off x="9680860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1" name="자유형: 도형 395">
              <a:extLst>
                <a:ext uri="{FF2B5EF4-FFF2-40B4-BE49-F238E27FC236}">
                  <a16:creationId xmlns:a16="http://schemas.microsoft.com/office/drawing/2014/main" id="{A0296440-3468-DFD5-6896-BCF91071AA58}"/>
                </a:ext>
              </a:extLst>
            </p:cNvPr>
            <p:cNvSpPr/>
            <p:nvPr/>
          </p:nvSpPr>
          <p:spPr>
            <a:xfrm>
              <a:off x="9680860" y="327585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2" name="자유형: 도형 396">
              <a:extLst>
                <a:ext uri="{FF2B5EF4-FFF2-40B4-BE49-F238E27FC236}">
                  <a16:creationId xmlns:a16="http://schemas.microsoft.com/office/drawing/2014/main" id="{4CF957BC-0AA0-7140-2B67-2DE54BAD9B39}"/>
                </a:ext>
              </a:extLst>
            </p:cNvPr>
            <p:cNvSpPr/>
            <p:nvPr/>
          </p:nvSpPr>
          <p:spPr>
            <a:xfrm>
              <a:off x="9680860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3" name="자유형: 도형 397">
              <a:extLst>
                <a:ext uri="{FF2B5EF4-FFF2-40B4-BE49-F238E27FC236}">
                  <a16:creationId xmlns:a16="http://schemas.microsoft.com/office/drawing/2014/main" id="{A73F6C22-09FF-FCC3-8537-D4E22FF1DBAA}"/>
                </a:ext>
              </a:extLst>
            </p:cNvPr>
            <p:cNvSpPr/>
            <p:nvPr/>
          </p:nvSpPr>
          <p:spPr>
            <a:xfrm>
              <a:off x="9680860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4" name="자유형: 도형 398">
              <a:extLst>
                <a:ext uri="{FF2B5EF4-FFF2-40B4-BE49-F238E27FC236}">
                  <a16:creationId xmlns:a16="http://schemas.microsoft.com/office/drawing/2014/main" id="{CEB62356-9319-B449-429F-09D985C9ADB9}"/>
                </a:ext>
              </a:extLst>
            </p:cNvPr>
            <p:cNvSpPr/>
            <p:nvPr/>
          </p:nvSpPr>
          <p:spPr>
            <a:xfrm>
              <a:off x="9680860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5" name="자유형: 도형 399">
              <a:extLst>
                <a:ext uri="{FF2B5EF4-FFF2-40B4-BE49-F238E27FC236}">
                  <a16:creationId xmlns:a16="http://schemas.microsoft.com/office/drawing/2014/main" id="{82488BF5-3A5A-2797-9CAD-C76F84CE39CA}"/>
                </a:ext>
              </a:extLst>
            </p:cNvPr>
            <p:cNvSpPr/>
            <p:nvPr/>
          </p:nvSpPr>
          <p:spPr>
            <a:xfrm>
              <a:off x="9680860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6" name="자유형: 도형 400">
              <a:extLst>
                <a:ext uri="{FF2B5EF4-FFF2-40B4-BE49-F238E27FC236}">
                  <a16:creationId xmlns:a16="http://schemas.microsoft.com/office/drawing/2014/main" id="{152855E8-4F15-874F-AF08-1AC4031B5C11}"/>
                </a:ext>
              </a:extLst>
            </p:cNvPr>
            <p:cNvSpPr/>
            <p:nvPr/>
          </p:nvSpPr>
          <p:spPr>
            <a:xfrm>
              <a:off x="9680860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7" name="자유형: 도형 401">
              <a:extLst>
                <a:ext uri="{FF2B5EF4-FFF2-40B4-BE49-F238E27FC236}">
                  <a16:creationId xmlns:a16="http://schemas.microsoft.com/office/drawing/2014/main" id="{DADA5AC7-3BFA-2981-0D73-656A819CFEB6}"/>
                </a:ext>
              </a:extLst>
            </p:cNvPr>
            <p:cNvSpPr/>
            <p:nvPr/>
          </p:nvSpPr>
          <p:spPr>
            <a:xfrm>
              <a:off x="9680860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8" name="자유형: 도형 402">
              <a:extLst>
                <a:ext uri="{FF2B5EF4-FFF2-40B4-BE49-F238E27FC236}">
                  <a16:creationId xmlns:a16="http://schemas.microsoft.com/office/drawing/2014/main" id="{B9969227-ABAC-AB43-0D4A-F2E8A3E1FA47}"/>
                </a:ext>
              </a:extLst>
            </p:cNvPr>
            <p:cNvSpPr/>
            <p:nvPr/>
          </p:nvSpPr>
          <p:spPr>
            <a:xfrm>
              <a:off x="9680860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9" name="자유형: 도형 403">
              <a:extLst>
                <a:ext uri="{FF2B5EF4-FFF2-40B4-BE49-F238E27FC236}">
                  <a16:creationId xmlns:a16="http://schemas.microsoft.com/office/drawing/2014/main" id="{A1CDB825-E52B-919C-B76E-E27B5CDA9ED2}"/>
                </a:ext>
              </a:extLst>
            </p:cNvPr>
            <p:cNvSpPr/>
            <p:nvPr/>
          </p:nvSpPr>
          <p:spPr>
            <a:xfrm>
              <a:off x="9680860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0" name="자유형: 도형 404">
              <a:extLst>
                <a:ext uri="{FF2B5EF4-FFF2-40B4-BE49-F238E27FC236}">
                  <a16:creationId xmlns:a16="http://schemas.microsoft.com/office/drawing/2014/main" id="{0C9A9D2B-87D5-AF1D-21F4-C346529D52F2}"/>
                </a:ext>
              </a:extLst>
            </p:cNvPr>
            <p:cNvSpPr/>
            <p:nvPr/>
          </p:nvSpPr>
          <p:spPr>
            <a:xfrm>
              <a:off x="9680860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1" name="자유형: 도형 405">
              <a:extLst>
                <a:ext uri="{FF2B5EF4-FFF2-40B4-BE49-F238E27FC236}">
                  <a16:creationId xmlns:a16="http://schemas.microsoft.com/office/drawing/2014/main" id="{CA98E4C6-9147-8A0A-CC46-A9E7A9258FF4}"/>
                </a:ext>
              </a:extLst>
            </p:cNvPr>
            <p:cNvSpPr/>
            <p:nvPr/>
          </p:nvSpPr>
          <p:spPr>
            <a:xfrm>
              <a:off x="9680860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2" name="자유형: 도형 406">
              <a:extLst>
                <a:ext uri="{FF2B5EF4-FFF2-40B4-BE49-F238E27FC236}">
                  <a16:creationId xmlns:a16="http://schemas.microsoft.com/office/drawing/2014/main" id="{E7162A87-0573-3E4D-B3B7-22C82872FCD5}"/>
                </a:ext>
              </a:extLst>
            </p:cNvPr>
            <p:cNvSpPr/>
            <p:nvPr/>
          </p:nvSpPr>
          <p:spPr>
            <a:xfrm>
              <a:off x="9680860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3" name="자유형: 도형 407">
              <a:extLst>
                <a:ext uri="{FF2B5EF4-FFF2-40B4-BE49-F238E27FC236}">
                  <a16:creationId xmlns:a16="http://schemas.microsoft.com/office/drawing/2014/main" id="{45F9F34B-7ACC-0910-43D0-FA2B5BA0AB8B}"/>
                </a:ext>
              </a:extLst>
            </p:cNvPr>
            <p:cNvSpPr/>
            <p:nvPr/>
          </p:nvSpPr>
          <p:spPr>
            <a:xfrm>
              <a:off x="9680860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6 w 43290"/>
                <a:gd name="connsiteY1" fmla="*/ 43419 h 43419"/>
                <a:gd name="connsiteX2" fmla="*/ 0 w 43290"/>
                <a:gd name="connsiteY2" fmla="*/ 21774 h 43419"/>
                <a:gd name="connsiteX3" fmla="*/ 21646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4" name="자유형: 도형 408">
              <a:extLst>
                <a:ext uri="{FF2B5EF4-FFF2-40B4-BE49-F238E27FC236}">
                  <a16:creationId xmlns:a16="http://schemas.microsoft.com/office/drawing/2014/main" id="{EF128481-6166-D17A-D555-71B3A281CEBD}"/>
                </a:ext>
              </a:extLst>
            </p:cNvPr>
            <p:cNvSpPr/>
            <p:nvPr/>
          </p:nvSpPr>
          <p:spPr>
            <a:xfrm>
              <a:off x="9680860" y="516697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5" name="자유형: 도형 409">
              <a:extLst>
                <a:ext uri="{FF2B5EF4-FFF2-40B4-BE49-F238E27FC236}">
                  <a16:creationId xmlns:a16="http://schemas.microsoft.com/office/drawing/2014/main" id="{7C9845AD-A06B-462A-0B8A-B0405B99A9B0}"/>
                </a:ext>
              </a:extLst>
            </p:cNvPr>
            <p:cNvSpPr/>
            <p:nvPr/>
          </p:nvSpPr>
          <p:spPr>
            <a:xfrm>
              <a:off x="9680860" y="52455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6" name="자유형: 도형 410">
              <a:extLst>
                <a:ext uri="{FF2B5EF4-FFF2-40B4-BE49-F238E27FC236}">
                  <a16:creationId xmlns:a16="http://schemas.microsoft.com/office/drawing/2014/main" id="{100C678B-6BF6-2BB6-6AA1-65ED100ED719}"/>
                </a:ext>
              </a:extLst>
            </p:cNvPr>
            <p:cNvSpPr/>
            <p:nvPr/>
          </p:nvSpPr>
          <p:spPr>
            <a:xfrm>
              <a:off x="9680860" y="53240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7" name="자유형: 도형 411">
              <a:extLst>
                <a:ext uri="{FF2B5EF4-FFF2-40B4-BE49-F238E27FC236}">
                  <a16:creationId xmlns:a16="http://schemas.microsoft.com/office/drawing/2014/main" id="{D83224FA-2018-5B23-7054-0E1A8A6BEC70}"/>
                </a:ext>
              </a:extLst>
            </p:cNvPr>
            <p:cNvSpPr/>
            <p:nvPr/>
          </p:nvSpPr>
          <p:spPr>
            <a:xfrm>
              <a:off x="9680860" y="54024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8" name="자유형: 도형 412">
              <a:extLst>
                <a:ext uri="{FF2B5EF4-FFF2-40B4-BE49-F238E27FC236}">
                  <a16:creationId xmlns:a16="http://schemas.microsoft.com/office/drawing/2014/main" id="{D7EF03A1-B968-80F4-4E73-844BA72F27DD}"/>
                </a:ext>
              </a:extLst>
            </p:cNvPr>
            <p:cNvSpPr/>
            <p:nvPr/>
          </p:nvSpPr>
          <p:spPr>
            <a:xfrm>
              <a:off x="9680860" y="5482176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9" name="자유형: 도형 413">
              <a:extLst>
                <a:ext uri="{FF2B5EF4-FFF2-40B4-BE49-F238E27FC236}">
                  <a16:creationId xmlns:a16="http://schemas.microsoft.com/office/drawing/2014/main" id="{92597A9E-AF37-3036-A655-F8FE0F3E8D22}"/>
                </a:ext>
              </a:extLst>
            </p:cNvPr>
            <p:cNvSpPr/>
            <p:nvPr/>
          </p:nvSpPr>
          <p:spPr>
            <a:xfrm>
              <a:off x="9680860" y="55606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0" name="자유형: 도형 414">
              <a:extLst>
                <a:ext uri="{FF2B5EF4-FFF2-40B4-BE49-F238E27FC236}">
                  <a16:creationId xmlns:a16="http://schemas.microsoft.com/office/drawing/2014/main" id="{049E83E7-2E7E-9335-25A5-043B73F6ABBF}"/>
                </a:ext>
              </a:extLst>
            </p:cNvPr>
            <p:cNvSpPr/>
            <p:nvPr/>
          </p:nvSpPr>
          <p:spPr>
            <a:xfrm>
              <a:off x="9680860" y="56392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1" name="자유형: 도형 415">
              <a:extLst>
                <a:ext uri="{FF2B5EF4-FFF2-40B4-BE49-F238E27FC236}">
                  <a16:creationId xmlns:a16="http://schemas.microsoft.com/office/drawing/2014/main" id="{292B9101-8CBF-A774-8D9C-CDF31CEC012B}"/>
                </a:ext>
              </a:extLst>
            </p:cNvPr>
            <p:cNvSpPr/>
            <p:nvPr/>
          </p:nvSpPr>
          <p:spPr>
            <a:xfrm>
              <a:off x="9680860" y="57176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2" name="자유형: 도형 416">
              <a:extLst>
                <a:ext uri="{FF2B5EF4-FFF2-40B4-BE49-F238E27FC236}">
                  <a16:creationId xmlns:a16="http://schemas.microsoft.com/office/drawing/2014/main" id="{4EC515A6-572D-340F-66FB-42009AEFA277}"/>
                </a:ext>
              </a:extLst>
            </p:cNvPr>
            <p:cNvSpPr/>
            <p:nvPr/>
          </p:nvSpPr>
          <p:spPr>
            <a:xfrm>
              <a:off x="9680860" y="5797382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3" name="자유형: 도형 417">
              <a:extLst>
                <a:ext uri="{FF2B5EF4-FFF2-40B4-BE49-F238E27FC236}">
                  <a16:creationId xmlns:a16="http://schemas.microsoft.com/office/drawing/2014/main" id="{BCA43110-465A-2EDB-C160-6F06EF5D42FF}"/>
                </a:ext>
              </a:extLst>
            </p:cNvPr>
            <p:cNvSpPr/>
            <p:nvPr/>
          </p:nvSpPr>
          <p:spPr>
            <a:xfrm>
              <a:off x="9680860" y="587584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4" name="자유형: 도형 418">
              <a:extLst>
                <a:ext uri="{FF2B5EF4-FFF2-40B4-BE49-F238E27FC236}">
                  <a16:creationId xmlns:a16="http://schemas.microsoft.com/office/drawing/2014/main" id="{283D6D76-E367-B175-9F75-D691BE181D28}"/>
                </a:ext>
              </a:extLst>
            </p:cNvPr>
            <p:cNvSpPr/>
            <p:nvPr/>
          </p:nvSpPr>
          <p:spPr>
            <a:xfrm>
              <a:off x="9680860" y="595442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5" name="자유형: 도형 419">
              <a:extLst>
                <a:ext uri="{FF2B5EF4-FFF2-40B4-BE49-F238E27FC236}">
                  <a16:creationId xmlns:a16="http://schemas.microsoft.com/office/drawing/2014/main" id="{E3278440-0D60-210D-F5D6-6FA5B098FCBB}"/>
                </a:ext>
              </a:extLst>
            </p:cNvPr>
            <p:cNvSpPr/>
            <p:nvPr/>
          </p:nvSpPr>
          <p:spPr>
            <a:xfrm>
              <a:off x="9680860" y="60328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6" name="자유형: 도형 420">
              <a:extLst>
                <a:ext uri="{FF2B5EF4-FFF2-40B4-BE49-F238E27FC236}">
                  <a16:creationId xmlns:a16="http://schemas.microsoft.com/office/drawing/2014/main" id="{E7E6D8FC-496F-F3BF-9F51-10ECE4F93EC3}"/>
                </a:ext>
              </a:extLst>
            </p:cNvPr>
            <p:cNvSpPr/>
            <p:nvPr/>
          </p:nvSpPr>
          <p:spPr>
            <a:xfrm>
              <a:off x="9680860" y="611257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7" name="자유형: 도형 421">
              <a:extLst>
                <a:ext uri="{FF2B5EF4-FFF2-40B4-BE49-F238E27FC236}">
                  <a16:creationId xmlns:a16="http://schemas.microsoft.com/office/drawing/2014/main" id="{88769CCC-1C98-DD13-0E56-628F95CE6D63}"/>
                </a:ext>
              </a:extLst>
            </p:cNvPr>
            <p:cNvSpPr/>
            <p:nvPr/>
          </p:nvSpPr>
          <p:spPr>
            <a:xfrm>
              <a:off x="9680860" y="626962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8" name="자유형: 도형 422">
              <a:extLst>
                <a:ext uri="{FF2B5EF4-FFF2-40B4-BE49-F238E27FC236}">
                  <a16:creationId xmlns:a16="http://schemas.microsoft.com/office/drawing/2014/main" id="{D05C2E73-6D4D-3036-193E-95AF751349F5}"/>
                </a:ext>
              </a:extLst>
            </p:cNvPr>
            <p:cNvSpPr/>
            <p:nvPr/>
          </p:nvSpPr>
          <p:spPr>
            <a:xfrm>
              <a:off x="9680860" y="63480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9" name="자유형: 도형 423">
              <a:extLst>
                <a:ext uri="{FF2B5EF4-FFF2-40B4-BE49-F238E27FC236}">
                  <a16:creationId xmlns:a16="http://schemas.microsoft.com/office/drawing/2014/main" id="{B04EC4FA-0AA8-5712-9E12-0AA9ED395B3E}"/>
                </a:ext>
              </a:extLst>
            </p:cNvPr>
            <p:cNvSpPr/>
            <p:nvPr/>
          </p:nvSpPr>
          <p:spPr>
            <a:xfrm>
              <a:off x="9680860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0" name="자유형: 도형 424">
              <a:extLst>
                <a:ext uri="{FF2B5EF4-FFF2-40B4-BE49-F238E27FC236}">
                  <a16:creationId xmlns:a16="http://schemas.microsoft.com/office/drawing/2014/main" id="{1FD01399-D0D1-CBFC-99B1-7571DCDAD9D2}"/>
                </a:ext>
              </a:extLst>
            </p:cNvPr>
            <p:cNvSpPr/>
            <p:nvPr/>
          </p:nvSpPr>
          <p:spPr>
            <a:xfrm>
              <a:off x="9680860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1" name="자유형: 도형 425">
              <a:extLst>
                <a:ext uri="{FF2B5EF4-FFF2-40B4-BE49-F238E27FC236}">
                  <a16:creationId xmlns:a16="http://schemas.microsoft.com/office/drawing/2014/main" id="{A369EE25-0D47-4C42-8BCF-17DC8F511912}"/>
                </a:ext>
              </a:extLst>
            </p:cNvPr>
            <p:cNvSpPr/>
            <p:nvPr/>
          </p:nvSpPr>
          <p:spPr>
            <a:xfrm>
              <a:off x="9680860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2" name="자유형: 도형 426">
              <a:extLst>
                <a:ext uri="{FF2B5EF4-FFF2-40B4-BE49-F238E27FC236}">
                  <a16:creationId xmlns:a16="http://schemas.microsoft.com/office/drawing/2014/main" id="{FC996BA2-3373-7DFD-EF40-EADC08F8B27B}"/>
                </a:ext>
              </a:extLst>
            </p:cNvPr>
            <p:cNvSpPr/>
            <p:nvPr/>
          </p:nvSpPr>
          <p:spPr>
            <a:xfrm>
              <a:off x="9680860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3" name="자유형: 도형 427">
              <a:extLst>
                <a:ext uri="{FF2B5EF4-FFF2-40B4-BE49-F238E27FC236}">
                  <a16:creationId xmlns:a16="http://schemas.microsoft.com/office/drawing/2014/main" id="{61F7B149-E7F5-76FA-6CA3-B8BCFDD11A71}"/>
                </a:ext>
              </a:extLst>
            </p:cNvPr>
            <p:cNvSpPr/>
            <p:nvPr/>
          </p:nvSpPr>
          <p:spPr>
            <a:xfrm>
              <a:off x="9680860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4" name="자유형: 도형 428">
              <a:extLst>
                <a:ext uri="{FF2B5EF4-FFF2-40B4-BE49-F238E27FC236}">
                  <a16:creationId xmlns:a16="http://schemas.microsoft.com/office/drawing/2014/main" id="{A992B433-7A6B-1776-8D06-F3BBEEE43B6E}"/>
                </a:ext>
              </a:extLst>
            </p:cNvPr>
            <p:cNvSpPr/>
            <p:nvPr/>
          </p:nvSpPr>
          <p:spPr>
            <a:xfrm>
              <a:off x="9601044" y="240993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5" name="자유형: 도형 429">
              <a:extLst>
                <a:ext uri="{FF2B5EF4-FFF2-40B4-BE49-F238E27FC236}">
                  <a16:creationId xmlns:a16="http://schemas.microsoft.com/office/drawing/2014/main" id="{865B4F2B-B6C3-16C9-0AA1-6A77319C659E}"/>
                </a:ext>
              </a:extLst>
            </p:cNvPr>
            <p:cNvSpPr/>
            <p:nvPr/>
          </p:nvSpPr>
          <p:spPr>
            <a:xfrm>
              <a:off x="9601044" y="248851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6" name="자유형: 도형 430">
              <a:extLst>
                <a:ext uri="{FF2B5EF4-FFF2-40B4-BE49-F238E27FC236}">
                  <a16:creationId xmlns:a16="http://schemas.microsoft.com/office/drawing/2014/main" id="{82FE002D-92CA-22EA-3FE6-E1DC500BB5FB}"/>
                </a:ext>
              </a:extLst>
            </p:cNvPr>
            <p:cNvSpPr/>
            <p:nvPr/>
          </p:nvSpPr>
          <p:spPr>
            <a:xfrm>
              <a:off x="9601044" y="2566975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7" name="자유형: 도형 431">
              <a:extLst>
                <a:ext uri="{FF2B5EF4-FFF2-40B4-BE49-F238E27FC236}">
                  <a16:creationId xmlns:a16="http://schemas.microsoft.com/office/drawing/2014/main" id="{B6ABA63C-EDE4-5E61-8FEC-305FB01E0946}"/>
                </a:ext>
              </a:extLst>
            </p:cNvPr>
            <p:cNvSpPr/>
            <p:nvPr/>
          </p:nvSpPr>
          <p:spPr>
            <a:xfrm>
              <a:off x="9601044" y="264543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8" name="자유형: 도형 432">
              <a:extLst>
                <a:ext uri="{FF2B5EF4-FFF2-40B4-BE49-F238E27FC236}">
                  <a16:creationId xmlns:a16="http://schemas.microsoft.com/office/drawing/2014/main" id="{5D1B0D54-0AF7-2BC9-59CD-049ABCFE6699}"/>
                </a:ext>
              </a:extLst>
            </p:cNvPr>
            <p:cNvSpPr/>
            <p:nvPr/>
          </p:nvSpPr>
          <p:spPr>
            <a:xfrm>
              <a:off x="9601044" y="2725140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" name="자유형: 도형 433">
              <a:extLst>
                <a:ext uri="{FF2B5EF4-FFF2-40B4-BE49-F238E27FC236}">
                  <a16:creationId xmlns:a16="http://schemas.microsoft.com/office/drawing/2014/main" id="{829E0606-E94D-2323-88A8-A8A050DDCB69}"/>
                </a:ext>
              </a:extLst>
            </p:cNvPr>
            <p:cNvSpPr/>
            <p:nvPr/>
          </p:nvSpPr>
          <p:spPr>
            <a:xfrm>
              <a:off x="9601044" y="288218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0" name="자유형: 도형 434">
              <a:extLst>
                <a:ext uri="{FF2B5EF4-FFF2-40B4-BE49-F238E27FC236}">
                  <a16:creationId xmlns:a16="http://schemas.microsoft.com/office/drawing/2014/main" id="{7A37D112-32F2-F933-50D4-7C7FF0EBEDB3}"/>
                </a:ext>
              </a:extLst>
            </p:cNvPr>
            <p:cNvSpPr/>
            <p:nvPr/>
          </p:nvSpPr>
          <p:spPr>
            <a:xfrm>
              <a:off x="9601044" y="296064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1" name="자유형: 도형 435">
              <a:extLst>
                <a:ext uri="{FF2B5EF4-FFF2-40B4-BE49-F238E27FC236}">
                  <a16:creationId xmlns:a16="http://schemas.microsoft.com/office/drawing/2014/main" id="{1EAE352E-DFB7-3072-199F-4C0D3C15EDC2}"/>
                </a:ext>
              </a:extLst>
            </p:cNvPr>
            <p:cNvSpPr/>
            <p:nvPr/>
          </p:nvSpPr>
          <p:spPr>
            <a:xfrm>
              <a:off x="9601044" y="304034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2" name="자유형: 도형 436">
              <a:extLst>
                <a:ext uri="{FF2B5EF4-FFF2-40B4-BE49-F238E27FC236}">
                  <a16:creationId xmlns:a16="http://schemas.microsoft.com/office/drawing/2014/main" id="{7C7CD644-8A4B-F94D-0392-C906709EC11A}"/>
                </a:ext>
              </a:extLst>
            </p:cNvPr>
            <p:cNvSpPr/>
            <p:nvPr/>
          </p:nvSpPr>
          <p:spPr>
            <a:xfrm>
              <a:off x="9601044" y="3118809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3" name="자유형: 도형 437">
              <a:extLst>
                <a:ext uri="{FF2B5EF4-FFF2-40B4-BE49-F238E27FC236}">
                  <a16:creationId xmlns:a16="http://schemas.microsoft.com/office/drawing/2014/main" id="{C2434314-BD3C-BC30-6A98-F33B92C1DDB2}"/>
                </a:ext>
              </a:extLst>
            </p:cNvPr>
            <p:cNvSpPr/>
            <p:nvPr/>
          </p:nvSpPr>
          <p:spPr>
            <a:xfrm>
              <a:off x="9601044" y="319738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4" name="자유형: 도형 438">
              <a:extLst>
                <a:ext uri="{FF2B5EF4-FFF2-40B4-BE49-F238E27FC236}">
                  <a16:creationId xmlns:a16="http://schemas.microsoft.com/office/drawing/2014/main" id="{8A138ED0-5D18-B713-E1E6-D9979A5ACDAB}"/>
                </a:ext>
              </a:extLst>
            </p:cNvPr>
            <p:cNvSpPr/>
            <p:nvPr/>
          </p:nvSpPr>
          <p:spPr>
            <a:xfrm>
              <a:off x="9601044" y="327585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5" name="자유형: 도형 439">
              <a:extLst>
                <a:ext uri="{FF2B5EF4-FFF2-40B4-BE49-F238E27FC236}">
                  <a16:creationId xmlns:a16="http://schemas.microsoft.com/office/drawing/2014/main" id="{6963E956-65F2-1A41-A015-D553B2C9F49E}"/>
                </a:ext>
              </a:extLst>
            </p:cNvPr>
            <p:cNvSpPr/>
            <p:nvPr/>
          </p:nvSpPr>
          <p:spPr>
            <a:xfrm>
              <a:off x="9601044" y="3355538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6" name="자유형: 도형 440">
              <a:extLst>
                <a:ext uri="{FF2B5EF4-FFF2-40B4-BE49-F238E27FC236}">
                  <a16:creationId xmlns:a16="http://schemas.microsoft.com/office/drawing/2014/main" id="{0F210BF0-EF2D-CE18-BB42-E3A79250A419}"/>
                </a:ext>
              </a:extLst>
            </p:cNvPr>
            <p:cNvSpPr/>
            <p:nvPr/>
          </p:nvSpPr>
          <p:spPr>
            <a:xfrm>
              <a:off x="9601044" y="343401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7" name="자유형: 도형 441">
              <a:extLst>
                <a:ext uri="{FF2B5EF4-FFF2-40B4-BE49-F238E27FC236}">
                  <a16:creationId xmlns:a16="http://schemas.microsoft.com/office/drawing/2014/main" id="{ED1A10C8-C46B-ED3D-5B73-8BA2861FE3E4}"/>
                </a:ext>
              </a:extLst>
            </p:cNvPr>
            <p:cNvSpPr/>
            <p:nvPr/>
          </p:nvSpPr>
          <p:spPr>
            <a:xfrm>
              <a:off x="9601044" y="351259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8" name="자유형: 도형 442">
              <a:extLst>
                <a:ext uri="{FF2B5EF4-FFF2-40B4-BE49-F238E27FC236}">
                  <a16:creationId xmlns:a16="http://schemas.microsoft.com/office/drawing/2014/main" id="{7929F0D4-54FB-7670-D1F2-EBFA693D3637}"/>
                </a:ext>
              </a:extLst>
            </p:cNvPr>
            <p:cNvSpPr/>
            <p:nvPr/>
          </p:nvSpPr>
          <p:spPr>
            <a:xfrm>
              <a:off x="9601044" y="4142889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9" name="자유형: 도형 443">
              <a:extLst>
                <a:ext uri="{FF2B5EF4-FFF2-40B4-BE49-F238E27FC236}">
                  <a16:creationId xmlns:a16="http://schemas.microsoft.com/office/drawing/2014/main" id="{FC64127B-65D2-1B20-E500-E57EB2A078DD}"/>
                </a:ext>
              </a:extLst>
            </p:cNvPr>
            <p:cNvSpPr/>
            <p:nvPr/>
          </p:nvSpPr>
          <p:spPr>
            <a:xfrm>
              <a:off x="9601044" y="422146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0" name="자유형: 도형 444">
              <a:extLst>
                <a:ext uri="{FF2B5EF4-FFF2-40B4-BE49-F238E27FC236}">
                  <a16:creationId xmlns:a16="http://schemas.microsoft.com/office/drawing/2014/main" id="{CD001AC1-A143-D7A9-A5C1-4A12CFBF72EA}"/>
                </a:ext>
              </a:extLst>
            </p:cNvPr>
            <p:cNvSpPr/>
            <p:nvPr/>
          </p:nvSpPr>
          <p:spPr>
            <a:xfrm>
              <a:off x="9601044" y="437839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1" name="자유형: 도형 445">
              <a:extLst>
                <a:ext uri="{FF2B5EF4-FFF2-40B4-BE49-F238E27FC236}">
                  <a16:creationId xmlns:a16="http://schemas.microsoft.com/office/drawing/2014/main" id="{596098AF-34FB-FE92-9DF7-AC0B008DB5EA}"/>
                </a:ext>
              </a:extLst>
            </p:cNvPr>
            <p:cNvSpPr/>
            <p:nvPr/>
          </p:nvSpPr>
          <p:spPr>
            <a:xfrm>
              <a:off x="9601044" y="445809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2" name="자유형: 도형 446">
              <a:extLst>
                <a:ext uri="{FF2B5EF4-FFF2-40B4-BE49-F238E27FC236}">
                  <a16:creationId xmlns:a16="http://schemas.microsoft.com/office/drawing/2014/main" id="{A466740B-9C47-7C74-CB15-F80D0954233F}"/>
                </a:ext>
              </a:extLst>
            </p:cNvPr>
            <p:cNvSpPr/>
            <p:nvPr/>
          </p:nvSpPr>
          <p:spPr>
            <a:xfrm>
              <a:off x="9601044" y="4536673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3" name="자유형: 도형 447">
              <a:extLst>
                <a:ext uri="{FF2B5EF4-FFF2-40B4-BE49-F238E27FC236}">
                  <a16:creationId xmlns:a16="http://schemas.microsoft.com/office/drawing/2014/main" id="{C5E14882-861F-B625-2E3A-E3A38FC507FD}"/>
                </a:ext>
              </a:extLst>
            </p:cNvPr>
            <p:cNvSpPr/>
            <p:nvPr/>
          </p:nvSpPr>
          <p:spPr>
            <a:xfrm>
              <a:off x="9601044" y="461513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4" name="자유형: 도형 448">
              <a:extLst>
                <a:ext uri="{FF2B5EF4-FFF2-40B4-BE49-F238E27FC236}">
                  <a16:creationId xmlns:a16="http://schemas.microsoft.com/office/drawing/2014/main" id="{420C62F0-1DF8-7E77-8A3A-295AE6C3830B}"/>
                </a:ext>
              </a:extLst>
            </p:cNvPr>
            <p:cNvSpPr/>
            <p:nvPr/>
          </p:nvSpPr>
          <p:spPr>
            <a:xfrm>
              <a:off x="9601044" y="469360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5" name="자유형: 도형 449">
              <a:extLst>
                <a:ext uri="{FF2B5EF4-FFF2-40B4-BE49-F238E27FC236}">
                  <a16:creationId xmlns:a16="http://schemas.microsoft.com/office/drawing/2014/main" id="{3F03D6EB-2F7E-939A-29CF-FAC4CA261CB2}"/>
                </a:ext>
              </a:extLst>
            </p:cNvPr>
            <p:cNvSpPr/>
            <p:nvPr/>
          </p:nvSpPr>
          <p:spPr>
            <a:xfrm>
              <a:off x="9601044" y="477330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6" name="자유형: 도형 450">
              <a:extLst>
                <a:ext uri="{FF2B5EF4-FFF2-40B4-BE49-F238E27FC236}">
                  <a16:creationId xmlns:a16="http://schemas.microsoft.com/office/drawing/2014/main" id="{144A9CC1-3417-4753-C6C2-559F5C94CC6F}"/>
                </a:ext>
              </a:extLst>
            </p:cNvPr>
            <p:cNvSpPr/>
            <p:nvPr/>
          </p:nvSpPr>
          <p:spPr>
            <a:xfrm>
              <a:off x="9601044" y="4851764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7" name="자유형: 도형 451">
              <a:extLst>
                <a:ext uri="{FF2B5EF4-FFF2-40B4-BE49-F238E27FC236}">
                  <a16:creationId xmlns:a16="http://schemas.microsoft.com/office/drawing/2014/main" id="{7E80B682-E72F-E600-FDC2-84F923A513B7}"/>
                </a:ext>
              </a:extLst>
            </p:cNvPr>
            <p:cNvSpPr/>
            <p:nvPr/>
          </p:nvSpPr>
          <p:spPr>
            <a:xfrm>
              <a:off x="9601044" y="493034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8" name="자유형: 도형 452">
              <a:extLst>
                <a:ext uri="{FF2B5EF4-FFF2-40B4-BE49-F238E27FC236}">
                  <a16:creationId xmlns:a16="http://schemas.microsoft.com/office/drawing/2014/main" id="{8DAD9B79-E5A6-9FE7-9737-22B2A2B172A8}"/>
                </a:ext>
              </a:extLst>
            </p:cNvPr>
            <p:cNvSpPr/>
            <p:nvPr/>
          </p:nvSpPr>
          <p:spPr>
            <a:xfrm>
              <a:off x="9601044" y="50088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9" name="자유형: 도형 453">
              <a:extLst>
                <a:ext uri="{FF2B5EF4-FFF2-40B4-BE49-F238E27FC236}">
                  <a16:creationId xmlns:a16="http://schemas.microsoft.com/office/drawing/2014/main" id="{B4939BB4-BD91-1E2E-F747-FECC109F7DA9}"/>
                </a:ext>
              </a:extLst>
            </p:cNvPr>
            <p:cNvSpPr/>
            <p:nvPr/>
          </p:nvSpPr>
          <p:spPr>
            <a:xfrm>
              <a:off x="9601044" y="5088493"/>
              <a:ext cx="43288" cy="43419"/>
            </a:xfrm>
            <a:custGeom>
              <a:avLst/>
              <a:gdLst>
                <a:gd name="connsiteX0" fmla="*/ 43290 w 43289"/>
                <a:gd name="connsiteY0" fmla="*/ 21774 h 43419"/>
                <a:gd name="connsiteX1" fmla="*/ 21645 w 43289"/>
                <a:gd name="connsiteY1" fmla="*/ 43419 h 43419"/>
                <a:gd name="connsiteX2" fmla="*/ 0 w 43289"/>
                <a:gd name="connsiteY2" fmla="*/ 21774 h 43419"/>
                <a:gd name="connsiteX3" fmla="*/ 21645 w 43289"/>
                <a:gd name="connsiteY3" fmla="*/ 129 h 43419"/>
                <a:gd name="connsiteX4" fmla="*/ 43290 w 43289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0" name="자유형: 도형 454">
              <a:extLst>
                <a:ext uri="{FF2B5EF4-FFF2-40B4-BE49-F238E27FC236}">
                  <a16:creationId xmlns:a16="http://schemas.microsoft.com/office/drawing/2014/main" id="{FBEAA638-FC17-BF16-A00B-5934EF4E10C4}"/>
                </a:ext>
              </a:extLst>
            </p:cNvPr>
            <p:cNvSpPr/>
            <p:nvPr/>
          </p:nvSpPr>
          <p:spPr>
            <a:xfrm>
              <a:off x="9601044" y="5166970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1" name="자유형: 도형 455">
              <a:extLst>
                <a:ext uri="{FF2B5EF4-FFF2-40B4-BE49-F238E27FC236}">
                  <a16:creationId xmlns:a16="http://schemas.microsoft.com/office/drawing/2014/main" id="{7D22D24F-FD77-8A1A-58B1-4E0448A71E9D}"/>
                </a:ext>
              </a:extLst>
            </p:cNvPr>
            <p:cNvSpPr/>
            <p:nvPr/>
          </p:nvSpPr>
          <p:spPr>
            <a:xfrm>
              <a:off x="9601044" y="5482176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2" name="자유형: 도형 456">
              <a:extLst>
                <a:ext uri="{FF2B5EF4-FFF2-40B4-BE49-F238E27FC236}">
                  <a16:creationId xmlns:a16="http://schemas.microsoft.com/office/drawing/2014/main" id="{2086A966-66EE-8970-DA3D-91AA5D62E4A5}"/>
                </a:ext>
              </a:extLst>
            </p:cNvPr>
            <p:cNvSpPr/>
            <p:nvPr/>
          </p:nvSpPr>
          <p:spPr>
            <a:xfrm>
              <a:off x="9601044" y="5560639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3" name="자유형: 도형 457">
              <a:extLst>
                <a:ext uri="{FF2B5EF4-FFF2-40B4-BE49-F238E27FC236}">
                  <a16:creationId xmlns:a16="http://schemas.microsoft.com/office/drawing/2014/main" id="{8C279E0F-E7C9-7E70-7367-E33107129BE0}"/>
                </a:ext>
              </a:extLst>
            </p:cNvPr>
            <p:cNvSpPr/>
            <p:nvPr/>
          </p:nvSpPr>
          <p:spPr>
            <a:xfrm>
              <a:off x="9601044" y="563921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4" name="자유형: 도형 458">
              <a:extLst>
                <a:ext uri="{FF2B5EF4-FFF2-40B4-BE49-F238E27FC236}">
                  <a16:creationId xmlns:a16="http://schemas.microsoft.com/office/drawing/2014/main" id="{666BFCA5-74E4-F9CE-AEBC-0AE527BF6748}"/>
                </a:ext>
              </a:extLst>
            </p:cNvPr>
            <p:cNvSpPr/>
            <p:nvPr/>
          </p:nvSpPr>
          <p:spPr>
            <a:xfrm>
              <a:off x="9601044" y="571768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5" name="자유형: 도형 459">
              <a:extLst>
                <a:ext uri="{FF2B5EF4-FFF2-40B4-BE49-F238E27FC236}">
                  <a16:creationId xmlns:a16="http://schemas.microsoft.com/office/drawing/2014/main" id="{28FB36D8-58D6-333C-89AB-D1DC2CD74831}"/>
                </a:ext>
              </a:extLst>
            </p:cNvPr>
            <p:cNvSpPr/>
            <p:nvPr/>
          </p:nvSpPr>
          <p:spPr>
            <a:xfrm>
              <a:off x="9601044" y="5797382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6" name="자유형: 도형 460">
              <a:extLst>
                <a:ext uri="{FF2B5EF4-FFF2-40B4-BE49-F238E27FC236}">
                  <a16:creationId xmlns:a16="http://schemas.microsoft.com/office/drawing/2014/main" id="{7DE20CBC-2866-D0CA-FC53-7C9493931A38}"/>
                </a:ext>
              </a:extLst>
            </p:cNvPr>
            <p:cNvSpPr/>
            <p:nvPr/>
          </p:nvSpPr>
          <p:spPr>
            <a:xfrm>
              <a:off x="9601044" y="587584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7" name="자유형: 도형 461">
              <a:extLst>
                <a:ext uri="{FF2B5EF4-FFF2-40B4-BE49-F238E27FC236}">
                  <a16:creationId xmlns:a16="http://schemas.microsoft.com/office/drawing/2014/main" id="{73C1093E-CAF5-5087-4BD2-FABB017646B3}"/>
                </a:ext>
              </a:extLst>
            </p:cNvPr>
            <p:cNvSpPr/>
            <p:nvPr/>
          </p:nvSpPr>
          <p:spPr>
            <a:xfrm>
              <a:off x="9601044" y="5954423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8" name="자유형: 도형 462">
              <a:extLst>
                <a:ext uri="{FF2B5EF4-FFF2-40B4-BE49-F238E27FC236}">
                  <a16:creationId xmlns:a16="http://schemas.microsoft.com/office/drawing/2014/main" id="{9BF291A0-8349-DE1B-6CCA-20B88D2E3B9C}"/>
                </a:ext>
              </a:extLst>
            </p:cNvPr>
            <p:cNvSpPr/>
            <p:nvPr/>
          </p:nvSpPr>
          <p:spPr>
            <a:xfrm>
              <a:off x="9601044" y="603288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9" name="자유형: 도형 463">
              <a:extLst>
                <a:ext uri="{FF2B5EF4-FFF2-40B4-BE49-F238E27FC236}">
                  <a16:creationId xmlns:a16="http://schemas.microsoft.com/office/drawing/2014/main" id="{CD51146B-189F-1C5E-C2FA-9F8893606F24}"/>
                </a:ext>
              </a:extLst>
            </p:cNvPr>
            <p:cNvSpPr/>
            <p:nvPr/>
          </p:nvSpPr>
          <p:spPr>
            <a:xfrm>
              <a:off x="9601044" y="6112574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0" name="자유형: 도형 464">
              <a:extLst>
                <a:ext uri="{FF2B5EF4-FFF2-40B4-BE49-F238E27FC236}">
                  <a16:creationId xmlns:a16="http://schemas.microsoft.com/office/drawing/2014/main" id="{DC428B26-C2DF-1F65-66F0-2667952608C3}"/>
                </a:ext>
              </a:extLst>
            </p:cNvPr>
            <p:cNvSpPr/>
            <p:nvPr/>
          </p:nvSpPr>
          <p:spPr>
            <a:xfrm>
              <a:off x="9601044" y="6191051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1" name="자유형: 도형 465">
              <a:extLst>
                <a:ext uri="{FF2B5EF4-FFF2-40B4-BE49-F238E27FC236}">
                  <a16:creationId xmlns:a16="http://schemas.microsoft.com/office/drawing/2014/main" id="{CA7713BD-7247-1D68-BE67-195A490081C5}"/>
                </a:ext>
              </a:extLst>
            </p:cNvPr>
            <p:cNvSpPr/>
            <p:nvPr/>
          </p:nvSpPr>
          <p:spPr>
            <a:xfrm>
              <a:off x="9601044" y="6269629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2" name="자유형: 도형 466">
              <a:extLst>
                <a:ext uri="{FF2B5EF4-FFF2-40B4-BE49-F238E27FC236}">
                  <a16:creationId xmlns:a16="http://schemas.microsoft.com/office/drawing/2014/main" id="{70462E54-F6E7-99FD-C7A9-E37FEC10079D}"/>
                </a:ext>
              </a:extLst>
            </p:cNvPr>
            <p:cNvSpPr/>
            <p:nvPr/>
          </p:nvSpPr>
          <p:spPr>
            <a:xfrm>
              <a:off x="9601044" y="634809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3" name="자유형: 도형 467">
              <a:extLst>
                <a:ext uri="{FF2B5EF4-FFF2-40B4-BE49-F238E27FC236}">
                  <a16:creationId xmlns:a16="http://schemas.microsoft.com/office/drawing/2014/main" id="{4A5606BC-1BA0-F9E6-C244-6B85A35D3279}"/>
                </a:ext>
              </a:extLst>
            </p:cNvPr>
            <p:cNvSpPr/>
            <p:nvPr/>
          </p:nvSpPr>
          <p:spPr>
            <a:xfrm>
              <a:off x="9601044" y="157795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4" name="자유형: 도형 468">
              <a:extLst>
                <a:ext uri="{FF2B5EF4-FFF2-40B4-BE49-F238E27FC236}">
                  <a16:creationId xmlns:a16="http://schemas.microsoft.com/office/drawing/2014/main" id="{BFEC7C59-911A-0023-D217-6E83E938DACA}"/>
                </a:ext>
              </a:extLst>
            </p:cNvPr>
            <p:cNvSpPr/>
            <p:nvPr/>
          </p:nvSpPr>
          <p:spPr>
            <a:xfrm>
              <a:off x="9601044" y="1656416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5" name="자유형: 도형 469">
              <a:extLst>
                <a:ext uri="{FF2B5EF4-FFF2-40B4-BE49-F238E27FC236}">
                  <a16:creationId xmlns:a16="http://schemas.microsoft.com/office/drawing/2014/main" id="{89281425-F3D5-D605-4FD7-6763FA57447F}"/>
                </a:ext>
              </a:extLst>
            </p:cNvPr>
            <p:cNvSpPr/>
            <p:nvPr/>
          </p:nvSpPr>
          <p:spPr>
            <a:xfrm>
              <a:off x="9601044" y="173499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6" name="자유형: 도형 470">
              <a:extLst>
                <a:ext uri="{FF2B5EF4-FFF2-40B4-BE49-F238E27FC236}">
                  <a16:creationId xmlns:a16="http://schemas.microsoft.com/office/drawing/2014/main" id="{C35AF532-0794-D7C3-1790-742F10FF43AF}"/>
                </a:ext>
              </a:extLst>
            </p:cNvPr>
            <p:cNvSpPr/>
            <p:nvPr/>
          </p:nvSpPr>
          <p:spPr>
            <a:xfrm>
              <a:off x="9522583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7" name="자유형: 도형 471">
              <a:extLst>
                <a:ext uri="{FF2B5EF4-FFF2-40B4-BE49-F238E27FC236}">
                  <a16:creationId xmlns:a16="http://schemas.microsoft.com/office/drawing/2014/main" id="{6A4DD3A1-157B-DB86-DB0A-25B04E9F7A0A}"/>
                </a:ext>
              </a:extLst>
            </p:cNvPr>
            <p:cNvSpPr/>
            <p:nvPr/>
          </p:nvSpPr>
          <p:spPr>
            <a:xfrm>
              <a:off x="9522583" y="24885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8" name="자유형: 도형 472">
              <a:extLst>
                <a:ext uri="{FF2B5EF4-FFF2-40B4-BE49-F238E27FC236}">
                  <a16:creationId xmlns:a16="http://schemas.microsoft.com/office/drawing/2014/main" id="{F07AC2C8-6400-BE04-4345-597215FC9134}"/>
                </a:ext>
              </a:extLst>
            </p:cNvPr>
            <p:cNvSpPr/>
            <p:nvPr/>
          </p:nvSpPr>
          <p:spPr>
            <a:xfrm>
              <a:off x="952258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9" name="자유형: 도형 473">
              <a:extLst>
                <a:ext uri="{FF2B5EF4-FFF2-40B4-BE49-F238E27FC236}">
                  <a16:creationId xmlns:a16="http://schemas.microsoft.com/office/drawing/2014/main" id="{017DEF9A-DFE6-3EAB-01AC-9B4AA3910F3B}"/>
                </a:ext>
              </a:extLst>
            </p:cNvPr>
            <p:cNvSpPr/>
            <p:nvPr/>
          </p:nvSpPr>
          <p:spPr>
            <a:xfrm>
              <a:off x="952258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0" name="자유형: 도형 474">
              <a:extLst>
                <a:ext uri="{FF2B5EF4-FFF2-40B4-BE49-F238E27FC236}">
                  <a16:creationId xmlns:a16="http://schemas.microsoft.com/office/drawing/2014/main" id="{0B844BE5-5775-E506-6B8D-111F514273DF}"/>
                </a:ext>
              </a:extLst>
            </p:cNvPr>
            <p:cNvSpPr/>
            <p:nvPr/>
          </p:nvSpPr>
          <p:spPr>
            <a:xfrm>
              <a:off x="9522583" y="288218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1" name="자유형: 도형 475">
              <a:extLst>
                <a:ext uri="{FF2B5EF4-FFF2-40B4-BE49-F238E27FC236}">
                  <a16:creationId xmlns:a16="http://schemas.microsoft.com/office/drawing/2014/main" id="{E490551D-0024-9E00-191C-0F0F5D014528}"/>
                </a:ext>
              </a:extLst>
            </p:cNvPr>
            <p:cNvSpPr/>
            <p:nvPr/>
          </p:nvSpPr>
          <p:spPr>
            <a:xfrm>
              <a:off x="9522583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2" name="자유형: 도형 476">
              <a:extLst>
                <a:ext uri="{FF2B5EF4-FFF2-40B4-BE49-F238E27FC236}">
                  <a16:creationId xmlns:a16="http://schemas.microsoft.com/office/drawing/2014/main" id="{E470E86F-9E70-4BF4-C0A3-0562E79D6F0C}"/>
                </a:ext>
              </a:extLst>
            </p:cNvPr>
            <p:cNvSpPr/>
            <p:nvPr/>
          </p:nvSpPr>
          <p:spPr>
            <a:xfrm>
              <a:off x="9522583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3" name="자유형: 도형 477">
              <a:extLst>
                <a:ext uri="{FF2B5EF4-FFF2-40B4-BE49-F238E27FC236}">
                  <a16:creationId xmlns:a16="http://schemas.microsoft.com/office/drawing/2014/main" id="{9CF89528-C574-CEFE-3402-DF24CF8F4403}"/>
                </a:ext>
              </a:extLst>
            </p:cNvPr>
            <p:cNvSpPr/>
            <p:nvPr/>
          </p:nvSpPr>
          <p:spPr>
            <a:xfrm>
              <a:off x="9522583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4" name="자유형: 도형 478">
              <a:extLst>
                <a:ext uri="{FF2B5EF4-FFF2-40B4-BE49-F238E27FC236}">
                  <a16:creationId xmlns:a16="http://schemas.microsoft.com/office/drawing/2014/main" id="{FAF0D31B-429A-58C0-CE3F-D3E9FAF71C07}"/>
                </a:ext>
              </a:extLst>
            </p:cNvPr>
            <p:cNvSpPr/>
            <p:nvPr/>
          </p:nvSpPr>
          <p:spPr>
            <a:xfrm>
              <a:off x="9522583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5" name="자유형: 도형 479">
              <a:extLst>
                <a:ext uri="{FF2B5EF4-FFF2-40B4-BE49-F238E27FC236}">
                  <a16:creationId xmlns:a16="http://schemas.microsoft.com/office/drawing/2014/main" id="{F5BC4C64-0067-4D9E-E806-A18D1C056F12}"/>
                </a:ext>
              </a:extLst>
            </p:cNvPr>
            <p:cNvSpPr/>
            <p:nvPr/>
          </p:nvSpPr>
          <p:spPr>
            <a:xfrm>
              <a:off x="9522583" y="327585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6" name="자유형: 도형 480">
              <a:extLst>
                <a:ext uri="{FF2B5EF4-FFF2-40B4-BE49-F238E27FC236}">
                  <a16:creationId xmlns:a16="http://schemas.microsoft.com/office/drawing/2014/main" id="{8B8BDD90-306A-9537-A4A2-48FDBF114B2A}"/>
                </a:ext>
              </a:extLst>
            </p:cNvPr>
            <p:cNvSpPr/>
            <p:nvPr/>
          </p:nvSpPr>
          <p:spPr>
            <a:xfrm>
              <a:off x="9522583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7" name="자유형: 도형 481">
              <a:extLst>
                <a:ext uri="{FF2B5EF4-FFF2-40B4-BE49-F238E27FC236}">
                  <a16:creationId xmlns:a16="http://schemas.microsoft.com/office/drawing/2014/main" id="{66D50109-177A-1333-3019-186B5E2E2B80}"/>
                </a:ext>
              </a:extLst>
            </p:cNvPr>
            <p:cNvSpPr/>
            <p:nvPr/>
          </p:nvSpPr>
          <p:spPr>
            <a:xfrm>
              <a:off x="9522583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8" name="자유형: 도형 482">
              <a:extLst>
                <a:ext uri="{FF2B5EF4-FFF2-40B4-BE49-F238E27FC236}">
                  <a16:creationId xmlns:a16="http://schemas.microsoft.com/office/drawing/2014/main" id="{8D84378C-6277-2ACE-A405-6833713890BD}"/>
                </a:ext>
              </a:extLst>
            </p:cNvPr>
            <p:cNvSpPr/>
            <p:nvPr/>
          </p:nvSpPr>
          <p:spPr>
            <a:xfrm>
              <a:off x="9522583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9" name="자유형: 도형 483">
              <a:extLst>
                <a:ext uri="{FF2B5EF4-FFF2-40B4-BE49-F238E27FC236}">
                  <a16:creationId xmlns:a16="http://schemas.microsoft.com/office/drawing/2014/main" id="{268F93B6-3925-566F-7DAA-43AA2AB8DE44}"/>
                </a:ext>
              </a:extLst>
            </p:cNvPr>
            <p:cNvSpPr/>
            <p:nvPr/>
          </p:nvSpPr>
          <p:spPr>
            <a:xfrm>
              <a:off x="9522583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0" name="자유형: 도형 484">
              <a:extLst>
                <a:ext uri="{FF2B5EF4-FFF2-40B4-BE49-F238E27FC236}">
                  <a16:creationId xmlns:a16="http://schemas.microsoft.com/office/drawing/2014/main" id="{8B68D08A-562C-4DA3-BCA0-D71A67597F0C}"/>
                </a:ext>
              </a:extLst>
            </p:cNvPr>
            <p:cNvSpPr/>
            <p:nvPr/>
          </p:nvSpPr>
          <p:spPr>
            <a:xfrm>
              <a:off x="9522583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1" name="자유형: 도형 485">
              <a:extLst>
                <a:ext uri="{FF2B5EF4-FFF2-40B4-BE49-F238E27FC236}">
                  <a16:creationId xmlns:a16="http://schemas.microsoft.com/office/drawing/2014/main" id="{8257C7A1-BD27-6578-7D2D-81C155942E99}"/>
                </a:ext>
              </a:extLst>
            </p:cNvPr>
            <p:cNvSpPr/>
            <p:nvPr/>
          </p:nvSpPr>
          <p:spPr>
            <a:xfrm>
              <a:off x="9522583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2" name="자유형: 도형 486">
              <a:extLst>
                <a:ext uri="{FF2B5EF4-FFF2-40B4-BE49-F238E27FC236}">
                  <a16:creationId xmlns:a16="http://schemas.microsoft.com/office/drawing/2014/main" id="{783D6783-5AF5-423D-D2F2-FFB38E5F2979}"/>
                </a:ext>
              </a:extLst>
            </p:cNvPr>
            <p:cNvSpPr/>
            <p:nvPr/>
          </p:nvSpPr>
          <p:spPr>
            <a:xfrm>
              <a:off x="9522583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3" name="자유형: 도형 487">
              <a:extLst>
                <a:ext uri="{FF2B5EF4-FFF2-40B4-BE49-F238E27FC236}">
                  <a16:creationId xmlns:a16="http://schemas.microsoft.com/office/drawing/2014/main" id="{4146F01E-B2B1-9E6B-690C-5D930B916A8D}"/>
                </a:ext>
              </a:extLst>
            </p:cNvPr>
            <p:cNvSpPr/>
            <p:nvPr/>
          </p:nvSpPr>
          <p:spPr>
            <a:xfrm>
              <a:off x="9522583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4" name="자유형: 도형 488">
              <a:extLst>
                <a:ext uri="{FF2B5EF4-FFF2-40B4-BE49-F238E27FC236}">
                  <a16:creationId xmlns:a16="http://schemas.microsoft.com/office/drawing/2014/main" id="{38C99A7F-EE2B-B1BD-3680-C7252743EBFA}"/>
                </a:ext>
              </a:extLst>
            </p:cNvPr>
            <p:cNvSpPr/>
            <p:nvPr/>
          </p:nvSpPr>
          <p:spPr>
            <a:xfrm>
              <a:off x="9522583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5" name="자유형: 도형 489">
              <a:extLst>
                <a:ext uri="{FF2B5EF4-FFF2-40B4-BE49-F238E27FC236}">
                  <a16:creationId xmlns:a16="http://schemas.microsoft.com/office/drawing/2014/main" id="{EE49D193-ADD4-3DA7-4C73-C4B25CF07BC0}"/>
                </a:ext>
              </a:extLst>
            </p:cNvPr>
            <p:cNvSpPr/>
            <p:nvPr/>
          </p:nvSpPr>
          <p:spPr>
            <a:xfrm>
              <a:off x="9522583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6" name="자유형: 도형 490">
              <a:extLst>
                <a:ext uri="{FF2B5EF4-FFF2-40B4-BE49-F238E27FC236}">
                  <a16:creationId xmlns:a16="http://schemas.microsoft.com/office/drawing/2014/main" id="{891E4FFC-817F-2A67-727B-06566C97F178}"/>
                </a:ext>
              </a:extLst>
            </p:cNvPr>
            <p:cNvSpPr/>
            <p:nvPr/>
          </p:nvSpPr>
          <p:spPr>
            <a:xfrm>
              <a:off x="9522583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7" name="자유형: 도형 491">
              <a:extLst>
                <a:ext uri="{FF2B5EF4-FFF2-40B4-BE49-F238E27FC236}">
                  <a16:creationId xmlns:a16="http://schemas.microsoft.com/office/drawing/2014/main" id="{188CE963-0052-F4A0-0AED-C048AB6A4EFA}"/>
                </a:ext>
              </a:extLst>
            </p:cNvPr>
            <p:cNvSpPr/>
            <p:nvPr/>
          </p:nvSpPr>
          <p:spPr>
            <a:xfrm>
              <a:off x="9522583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8" name="자유형: 도형 492">
              <a:extLst>
                <a:ext uri="{FF2B5EF4-FFF2-40B4-BE49-F238E27FC236}">
                  <a16:creationId xmlns:a16="http://schemas.microsoft.com/office/drawing/2014/main" id="{BE430196-0B02-47E2-B958-FAC65E5DD2C0}"/>
                </a:ext>
              </a:extLst>
            </p:cNvPr>
            <p:cNvSpPr/>
            <p:nvPr/>
          </p:nvSpPr>
          <p:spPr>
            <a:xfrm>
              <a:off x="9522583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9" name="자유형: 도형 493">
              <a:extLst>
                <a:ext uri="{FF2B5EF4-FFF2-40B4-BE49-F238E27FC236}">
                  <a16:creationId xmlns:a16="http://schemas.microsoft.com/office/drawing/2014/main" id="{949FF927-FBD4-906D-F4F5-A9DB49FE1115}"/>
                </a:ext>
              </a:extLst>
            </p:cNvPr>
            <p:cNvSpPr/>
            <p:nvPr/>
          </p:nvSpPr>
          <p:spPr>
            <a:xfrm>
              <a:off x="9522583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0" name="자유형: 도형 494">
              <a:extLst>
                <a:ext uri="{FF2B5EF4-FFF2-40B4-BE49-F238E27FC236}">
                  <a16:creationId xmlns:a16="http://schemas.microsoft.com/office/drawing/2014/main" id="{337D35FD-1069-9D78-81D9-56243745A538}"/>
                </a:ext>
              </a:extLst>
            </p:cNvPr>
            <p:cNvSpPr/>
            <p:nvPr/>
          </p:nvSpPr>
          <p:spPr>
            <a:xfrm>
              <a:off x="9522583" y="5088493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6 w 43290"/>
                <a:gd name="connsiteY1" fmla="*/ 43419 h 43419"/>
                <a:gd name="connsiteX2" fmla="*/ 0 w 43290"/>
                <a:gd name="connsiteY2" fmla="*/ 21774 h 43419"/>
                <a:gd name="connsiteX3" fmla="*/ 21646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1" name="자유형: 도형 495">
              <a:extLst>
                <a:ext uri="{FF2B5EF4-FFF2-40B4-BE49-F238E27FC236}">
                  <a16:creationId xmlns:a16="http://schemas.microsoft.com/office/drawing/2014/main" id="{53BFA55F-160E-C4F6-4892-C4DA69C37AF8}"/>
                </a:ext>
              </a:extLst>
            </p:cNvPr>
            <p:cNvSpPr/>
            <p:nvPr/>
          </p:nvSpPr>
          <p:spPr>
            <a:xfrm>
              <a:off x="9522583" y="587584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2" name="자유형: 도형 496">
              <a:extLst>
                <a:ext uri="{FF2B5EF4-FFF2-40B4-BE49-F238E27FC236}">
                  <a16:creationId xmlns:a16="http://schemas.microsoft.com/office/drawing/2014/main" id="{CEB41452-48AD-14AA-05DC-A13BFB8AA165}"/>
                </a:ext>
              </a:extLst>
            </p:cNvPr>
            <p:cNvSpPr/>
            <p:nvPr/>
          </p:nvSpPr>
          <p:spPr>
            <a:xfrm>
              <a:off x="9522583" y="595442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3" name="자유형: 도형 497">
              <a:extLst>
                <a:ext uri="{FF2B5EF4-FFF2-40B4-BE49-F238E27FC236}">
                  <a16:creationId xmlns:a16="http://schemas.microsoft.com/office/drawing/2014/main" id="{397E478A-8328-8F03-4D24-5473371B7676}"/>
                </a:ext>
              </a:extLst>
            </p:cNvPr>
            <p:cNvSpPr/>
            <p:nvPr/>
          </p:nvSpPr>
          <p:spPr>
            <a:xfrm>
              <a:off x="9522583" y="60328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4" name="자유형: 도형 498">
              <a:extLst>
                <a:ext uri="{FF2B5EF4-FFF2-40B4-BE49-F238E27FC236}">
                  <a16:creationId xmlns:a16="http://schemas.microsoft.com/office/drawing/2014/main" id="{A30732A4-B7E1-8F92-A045-906F7E05553E}"/>
                </a:ext>
              </a:extLst>
            </p:cNvPr>
            <p:cNvSpPr/>
            <p:nvPr/>
          </p:nvSpPr>
          <p:spPr>
            <a:xfrm>
              <a:off x="9522583" y="611257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5" name="자유형: 도형 499">
              <a:extLst>
                <a:ext uri="{FF2B5EF4-FFF2-40B4-BE49-F238E27FC236}">
                  <a16:creationId xmlns:a16="http://schemas.microsoft.com/office/drawing/2014/main" id="{99B9155C-D130-4649-A5B2-A9E6871DA485}"/>
                </a:ext>
              </a:extLst>
            </p:cNvPr>
            <p:cNvSpPr/>
            <p:nvPr/>
          </p:nvSpPr>
          <p:spPr>
            <a:xfrm>
              <a:off x="9522583" y="6191051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6" name="자유형: 도형 500">
              <a:extLst>
                <a:ext uri="{FF2B5EF4-FFF2-40B4-BE49-F238E27FC236}">
                  <a16:creationId xmlns:a16="http://schemas.microsoft.com/office/drawing/2014/main" id="{3F5334A9-8A20-0D69-0DB7-0334C90BDC1F}"/>
                </a:ext>
              </a:extLst>
            </p:cNvPr>
            <p:cNvSpPr/>
            <p:nvPr/>
          </p:nvSpPr>
          <p:spPr>
            <a:xfrm>
              <a:off x="9522583" y="626962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7" name="자유형: 도형 501">
              <a:extLst>
                <a:ext uri="{FF2B5EF4-FFF2-40B4-BE49-F238E27FC236}">
                  <a16:creationId xmlns:a16="http://schemas.microsoft.com/office/drawing/2014/main" id="{2B0B6FF7-3D7B-ED41-D0E8-C0D38FDA2D3E}"/>
                </a:ext>
              </a:extLst>
            </p:cNvPr>
            <p:cNvSpPr/>
            <p:nvPr/>
          </p:nvSpPr>
          <p:spPr>
            <a:xfrm>
              <a:off x="9522583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8" name="자유형: 도형 502">
              <a:extLst>
                <a:ext uri="{FF2B5EF4-FFF2-40B4-BE49-F238E27FC236}">
                  <a16:creationId xmlns:a16="http://schemas.microsoft.com/office/drawing/2014/main" id="{C55C42BB-5BDA-44D3-F1B2-742DA5CEB58D}"/>
                </a:ext>
              </a:extLst>
            </p:cNvPr>
            <p:cNvSpPr/>
            <p:nvPr/>
          </p:nvSpPr>
          <p:spPr>
            <a:xfrm>
              <a:off x="9522583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9" name="자유형: 도형 503">
              <a:extLst>
                <a:ext uri="{FF2B5EF4-FFF2-40B4-BE49-F238E27FC236}">
                  <a16:creationId xmlns:a16="http://schemas.microsoft.com/office/drawing/2014/main" id="{F66BB364-03AE-C806-8DD3-31B7ED1DC19F}"/>
                </a:ext>
              </a:extLst>
            </p:cNvPr>
            <p:cNvSpPr/>
            <p:nvPr/>
          </p:nvSpPr>
          <p:spPr>
            <a:xfrm>
              <a:off x="9522583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0" name="자유형: 도형 504">
              <a:extLst>
                <a:ext uri="{FF2B5EF4-FFF2-40B4-BE49-F238E27FC236}">
                  <a16:creationId xmlns:a16="http://schemas.microsoft.com/office/drawing/2014/main" id="{A85B1183-C06B-0655-F4ED-9B8D52749323}"/>
                </a:ext>
              </a:extLst>
            </p:cNvPr>
            <p:cNvSpPr/>
            <p:nvPr/>
          </p:nvSpPr>
          <p:spPr>
            <a:xfrm>
              <a:off x="9522583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1" name="자유형: 도형 505">
              <a:extLst>
                <a:ext uri="{FF2B5EF4-FFF2-40B4-BE49-F238E27FC236}">
                  <a16:creationId xmlns:a16="http://schemas.microsoft.com/office/drawing/2014/main" id="{9F0743CE-25CC-9D4B-0234-387D462DEB09}"/>
                </a:ext>
              </a:extLst>
            </p:cNvPr>
            <p:cNvSpPr/>
            <p:nvPr/>
          </p:nvSpPr>
          <p:spPr>
            <a:xfrm>
              <a:off x="944412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2" name="자유형: 도형 506">
              <a:extLst>
                <a:ext uri="{FF2B5EF4-FFF2-40B4-BE49-F238E27FC236}">
                  <a16:creationId xmlns:a16="http://schemas.microsoft.com/office/drawing/2014/main" id="{8C671EE8-8F38-A270-75C6-17F0F341CC9C}"/>
                </a:ext>
              </a:extLst>
            </p:cNvPr>
            <p:cNvSpPr/>
            <p:nvPr/>
          </p:nvSpPr>
          <p:spPr>
            <a:xfrm>
              <a:off x="9444121" y="24885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3" name="자유형: 도형 507">
              <a:extLst>
                <a:ext uri="{FF2B5EF4-FFF2-40B4-BE49-F238E27FC236}">
                  <a16:creationId xmlns:a16="http://schemas.microsoft.com/office/drawing/2014/main" id="{C95CA8D2-A731-7BF6-1BC9-3422E710CFF2}"/>
                </a:ext>
              </a:extLst>
            </p:cNvPr>
            <p:cNvSpPr/>
            <p:nvPr/>
          </p:nvSpPr>
          <p:spPr>
            <a:xfrm>
              <a:off x="9444121" y="25669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4" name="자유형: 도형 508">
              <a:extLst>
                <a:ext uri="{FF2B5EF4-FFF2-40B4-BE49-F238E27FC236}">
                  <a16:creationId xmlns:a16="http://schemas.microsoft.com/office/drawing/2014/main" id="{968CDC74-298B-F0A6-18EC-3B06DE26C7F9}"/>
                </a:ext>
              </a:extLst>
            </p:cNvPr>
            <p:cNvSpPr/>
            <p:nvPr/>
          </p:nvSpPr>
          <p:spPr>
            <a:xfrm>
              <a:off x="944412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5" name="자유형: 도형 509">
              <a:extLst>
                <a:ext uri="{FF2B5EF4-FFF2-40B4-BE49-F238E27FC236}">
                  <a16:creationId xmlns:a16="http://schemas.microsoft.com/office/drawing/2014/main" id="{22FA3437-8865-FE08-FEE2-B0F74D0F1328}"/>
                </a:ext>
              </a:extLst>
            </p:cNvPr>
            <p:cNvSpPr/>
            <p:nvPr/>
          </p:nvSpPr>
          <p:spPr>
            <a:xfrm>
              <a:off x="944412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6" name="자유형: 도형 510">
              <a:extLst>
                <a:ext uri="{FF2B5EF4-FFF2-40B4-BE49-F238E27FC236}">
                  <a16:creationId xmlns:a16="http://schemas.microsoft.com/office/drawing/2014/main" id="{E4E203D1-F0A3-28C6-83A2-5F419E714FC1}"/>
                </a:ext>
              </a:extLst>
            </p:cNvPr>
            <p:cNvSpPr/>
            <p:nvPr/>
          </p:nvSpPr>
          <p:spPr>
            <a:xfrm>
              <a:off x="9444121" y="288218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7" name="자유형: 도형 511">
              <a:extLst>
                <a:ext uri="{FF2B5EF4-FFF2-40B4-BE49-F238E27FC236}">
                  <a16:creationId xmlns:a16="http://schemas.microsoft.com/office/drawing/2014/main" id="{1D670146-FA35-2DD6-3C9A-1B07075917AB}"/>
                </a:ext>
              </a:extLst>
            </p:cNvPr>
            <p:cNvSpPr/>
            <p:nvPr/>
          </p:nvSpPr>
          <p:spPr>
            <a:xfrm>
              <a:off x="944412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8" name="자유형: 도형 512">
              <a:extLst>
                <a:ext uri="{FF2B5EF4-FFF2-40B4-BE49-F238E27FC236}">
                  <a16:creationId xmlns:a16="http://schemas.microsoft.com/office/drawing/2014/main" id="{B2BFF9F3-2E78-AFB8-6A78-ABEB07259C2E}"/>
                </a:ext>
              </a:extLst>
            </p:cNvPr>
            <p:cNvSpPr/>
            <p:nvPr/>
          </p:nvSpPr>
          <p:spPr>
            <a:xfrm>
              <a:off x="9444121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9" name="자유형: 도형 513">
              <a:extLst>
                <a:ext uri="{FF2B5EF4-FFF2-40B4-BE49-F238E27FC236}">
                  <a16:creationId xmlns:a16="http://schemas.microsoft.com/office/drawing/2014/main" id="{7BA749F9-4137-6524-E0FF-AFF70593E4B8}"/>
                </a:ext>
              </a:extLst>
            </p:cNvPr>
            <p:cNvSpPr/>
            <p:nvPr/>
          </p:nvSpPr>
          <p:spPr>
            <a:xfrm>
              <a:off x="9444121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0" name="자유형: 도형 514">
              <a:extLst>
                <a:ext uri="{FF2B5EF4-FFF2-40B4-BE49-F238E27FC236}">
                  <a16:creationId xmlns:a16="http://schemas.microsoft.com/office/drawing/2014/main" id="{67B6D27E-96A9-5012-FD54-B332261DB686}"/>
                </a:ext>
              </a:extLst>
            </p:cNvPr>
            <p:cNvSpPr/>
            <p:nvPr/>
          </p:nvSpPr>
          <p:spPr>
            <a:xfrm>
              <a:off x="9444121" y="327585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1" name="자유형: 도형 515">
              <a:extLst>
                <a:ext uri="{FF2B5EF4-FFF2-40B4-BE49-F238E27FC236}">
                  <a16:creationId xmlns:a16="http://schemas.microsoft.com/office/drawing/2014/main" id="{FF3D3E74-D7DB-4347-D844-2DD6D06CC0E0}"/>
                </a:ext>
              </a:extLst>
            </p:cNvPr>
            <p:cNvSpPr/>
            <p:nvPr/>
          </p:nvSpPr>
          <p:spPr>
            <a:xfrm>
              <a:off x="9444121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2" name="자유형: 도형 516">
              <a:extLst>
                <a:ext uri="{FF2B5EF4-FFF2-40B4-BE49-F238E27FC236}">
                  <a16:creationId xmlns:a16="http://schemas.microsoft.com/office/drawing/2014/main" id="{270A21F4-0EAE-A758-EB17-B5A2572D4945}"/>
                </a:ext>
              </a:extLst>
            </p:cNvPr>
            <p:cNvSpPr/>
            <p:nvPr/>
          </p:nvSpPr>
          <p:spPr>
            <a:xfrm>
              <a:off x="9444121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3" name="자유형: 도형 517">
              <a:extLst>
                <a:ext uri="{FF2B5EF4-FFF2-40B4-BE49-F238E27FC236}">
                  <a16:creationId xmlns:a16="http://schemas.microsoft.com/office/drawing/2014/main" id="{E12A5C9D-CCC4-4E5B-CBA8-917FBAC52865}"/>
                </a:ext>
              </a:extLst>
            </p:cNvPr>
            <p:cNvSpPr/>
            <p:nvPr/>
          </p:nvSpPr>
          <p:spPr>
            <a:xfrm>
              <a:off x="944412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4" name="자유형: 도형 518">
              <a:extLst>
                <a:ext uri="{FF2B5EF4-FFF2-40B4-BE49-F238E27FC236}">
                  <a16:creationId xmlns:a16="http://schemas.microsoft.com/office/drawing/2014/main" id="{C0ECF859-BD95-A66E-4242-064D69664CBD}"/>
                </a:ext>
              </a:extLst>
            </p:cNvPr>
            <p:cNvSpPr/>
            <p:nvPr/>
          </p:nvSpPr>
          <p:spPr>
            <a:xfrm>
              <a:off x="9444121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5" name="자유형: 도형 519">
              <a:extLst>
                <a:ext uri="{FF2B5EF4-FFF2-40B4-BE49-F238E27FC236}">
                  <a16:creationId xmlns:a16="http://schemas.microsoft.com/office/drawing/2014/main" id="{6EC99B4E-8E0E-E42D-8832-1E254D082606}"/>
                </a:ext>
              </a:extLst>
            </p:cNvPr>
            <p:cNvSpPr/>
            <p:nvPr/>
          </p:nvSpPr>
          <p:spPr>
            <a:xfrm>
              <a:off x="9444121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6" name="자유형: 도형 520">
              <a:extLst>
                <a:ext uri="{FF2B5EF4-FFF2-40B4-BE49-F238E27FC236}">
                  <a16:creationId xmlns:a16="http://schemas.microsoft.com/office/drawing/2014/main" id="{654C127D-27E8-A368-D344-5CB82CCEEE89}"/>
                </a:ext>
              </a:extLst>
            </p:cNvPr>
            <p:cNvSpPr/>
            <p:nvPr/>
          </p:nvSpPr>
          <p:spPr>
            <a:xfrm>
              <a:off x="9444121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7" name="자유형: 도형 521">
              <a:extLst>
                <a:ext uri="{FF2B5EF4-FFF2-40B4-BE49-F238E27FC236}">
                  <a16:creationId xmlns:a16="http://schemas.microsoft.com/office/drawing/2014/main" id="{E884905A-C266-B76A-9288-79EC47A1EFF2}"/>
                </a:ext>
              </a:extLst>
            </p:cNvPr>
            <p:cNvSpPr/>
            <p:nvPr/>
          </p:nvSpPr>
          <p:spPr>
            <a:xfrm>
              <a:off x="9444121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8" name="자유형: 도형 522">
              <a:extLst>
                <a:ext uri="{FF2B5EF4-FFF2-40B4-BE49-F238E27FC236}">
                  <a16:creationId xmlns:a16="http://schemas.microsoft.com/office/drawing/2014/main" id="{FB434EE8-F49C-6412-A5B0-4E956EAFDCD7}"/>
                </a:ext>
              </a:extLst>
            </p:cNvPr>
            <p:cNvSpPr/>
            <p:nvPr/>
          </p:nvSpPr>
          <p:spPr>
            <a:xfrm>
              <a:off x="9444121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9" name="자유형: 도형 523">
              <a:extLst>
                <a:ext uri="{FF2B5EF4-FFF2-40B4-BE49-F238E27FC236}">
                  <a16:creationId xmlns:a16="http://schemas.microsoft.com/office/drawing/2014/main" id="{668E28E3-DCE7-895B-4D40-C9ACB8D4E78B}"/>
                </a:ext>
              </a:extLst>
            </p:cNvPr>
            <p:cNvSpPr/>
            <p:nvPr/>
          </p:nvSpPr>
          <p:spPr>
            <a:xfrm>
              <a:off x="9444121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0" name="자유형: 도형 524">
              <a:extLst>
                <a:ext uri="{FF2B5EF4-FFF2-40B4-BE49-F238E27FC236}">
                  <a16:creationId xmlns:a16="http://schemas.microsoft.com/office/drawing/2014/main" id="{0C9A75BC-C20A-00F6-AB39-FE1C879B2F82}"/>
                </a:ext>
              </a:extLst>
            </p:cNvPr>
            <p:cNvSpPr/>
            <p:nvPr/>
          </p:nvSpPr>
          <p:spPr>
            <a:xfrm>
              <a:off x="9444121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1" name="자유형: 도형 525">
              <a:extLst>
                <a:ext uri="{FF2B5EF4-FFF2-40B4-BE49-F238E27FC236}">
                  <a16:creationId xmlns:a16="http://schemas.microsoft.com/office/drawing/2014/main" id="{2EBA946E-E45A-85CB-36CB-012551BB2161}"/>
                </a:ext>
              </a:extLst>
            </p:cNvPr>
            <p:cNvSpPr/>
            <p:nvPr/>
          </p:nvSpPr>
          <p:spPr>
            <a:xfrm>
              <a:off x="9444121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2" name="자유형: 도형 526">
              <a:extLst>
                <a:ext uri="{FF2B5EF4-FFF2-40B4-BE49-F238E27FC236}">
                  <a16:creationId xmlns:a16="http://schemas.microsoft.com/office/drawing/2014/main" id="{DBFF8153-8989-5069-8EB1-D72AC5650A6B}"/>
                </a:ext>
              </a:extLst>
            </p:cNvPr>
            <p:cNvSpPr/>
            <p:nvPr/>
          </p:nvSpPr>
          <p:spPr>
            <a:xfrm>
              <a:off x="9444121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3" name="자유형: 도형 527">
              <a:extLst>
                <a:ext uri="{FF2B5EF4-FFF2-40B4-BE49-F238E27FC236}">
                  <a16:creationId xmlns:a16="http://schemas.microsoft.com/office/drawing/2014/main" id="{05560ABD-2C2D-F5CD-7DA9-08B98271872D}"/>
                </a:ext>
              </a:extLst>
            </p:cNvPr>
            <p:cNvSpPr/>
            <p:nvPr/>
          </p:nvSpPr>
          <p:spPr>
            <a:xfrm>
              <a:off x="9444121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4" name="자유형: 도형 528">
              <a:extLst>
                <a:ext uri="{FF2B5EF4-FFF2-40B4-BE49-F238E27FC236}">
                  <a16:creationId xmlns:a16="http://schemas.microsoft.com/office/drawing/2014/main" id="{6EB6C5F8-7BF7-AB69-C825-A2C59DD582D9}"/>
                </a:ext>
              </a:extLst>
            </p:cNvPr>
            <p:cNvSpPr/>
            <p:nvPr/>
          </p:nvSpPr>
          <p:spPr>
            <a:xfrm>
              <a:off x="9444121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5" name="자유형: 도형 529">
              <a:extLst>
                <a:ext uri="{FF2B5EF4-FFF2-40B4-BE49-F238E27FC236}">
                  <a16:creationId xmlns:a16="http://schemas.microsoft.com/office/drawing/2014/main" id="{3A37E724-44D7-910E-027F-7000C4790F64}"/>
                </a:ext>
              </a:extLst>
            </p:cNvPr>
            <p:cNvSpPr/>
            <p:nvPr/>
          </p:nvSpPr>
          <p:spPr>
            <a:xfrm>
              <a:off x="9444121" y="49303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6" name="자유형: 도형 530">
              <a:extLst>
                <a:ext uri="{FF2B5EF4-FFF2-40B4-BE49-F238E27FC236}">
                  <a16:creationId xmlns:a16="http://schemas.microsoft.com/office/drawing/2014/main" id="{69C57B82-B96E-15A2-AD0A-E8199408654F}"/>
                </a:ext>
              </a:extLst>
            </p:cNvPr>
            <p:cNvSpPr/>
            <p:nvPr/>
          </p:nvSpPr>
          <p:spPr>
            <a:xfrm>
              <a:off x="9444121" y="50088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7" name="자유형: 도형 531">
              <a:extLst>
                <a:ext uri="{FF2B5EF4-FFF2-40B4-BE49-F238E27FC236}">
                  <a16:creationId xmlns:a16="http://schemas.microsoft.com/office/drawing/2014/main" id="{6E171F89-BEB6-EC92-BD14-3DE6E671A82C}"/>
                </a:ext>
              </a:extLst>
            </p:cNvPr>
            <p:cNvSpPr/>
            <p:nvPr/>
          </p:nvSpPr>
          <p:spPr>
            <a:xfrm>
              <a:off x="9444121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8" name="자유형: 도형 532">
              <a:extLst>
                <a:ext uri="{FF2B5EF4-FFF2-40B4-BE49-F238E27FC236}">
                  <a16:creationId xmlns:a16="http://schemas.microsoft.com/office/drawing/2014/main" id="{43D33734-F626-7114-B009-CB29BD8DA191}"/>
                </a:ext>
              </a:extLst>
            </p:cNvPr>
            <p:cNvSpPr/>
            <p:nvPr/>
          </p:nvSpPr>
          <p:spPr>
            <a:xfrm>
              <a:off x="9444121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9" name="자유형: 도형 533">
              <a:extLst>
                <a:ext uri="{FF2B5EF4-FFF2-40B4-BE49-F238E27FC236}">
                  <a16:creationId xmlns:a16="http://schemas.microsoft.com/office/drawing/2014/main" id="{FC9BB6C1-50D3-8774-8BFA-529E6B061882}"/>
                </a:ext>
              </a:extLst>
            </p:cNvPr>
            <p:cNvSpPr/>
            <p:nvPr/>
          </p:nvSpPr>
          <p:spPr>
            <a:xfrm>
              <a:off x="9444121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0" name="자유형: 도형 534">
              <a:extLst>
                <a:ext uri="{FF2B5EF4-FFF2-40B4-BE49-F238E27FC236}">
                  <a16:creationId xmlns:a16="http://schemas.microsoft.com/office/drawing/2014/main" id="{BE3DEA3B-2281-AE9A-C4DF-9717371B6711}"/>
                </a:ext>
              </a:extLst>
            </p:cNvPr>
            <p:cNvSpPr/>
            <p:nvPr/>
          </p:nvSpPr>
          <p:spPr>
            <a:xfrm>
              <a:off x="9444121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1" name="자유형: 도형 535">
              <a:extLst>
                <a:ext uri="{FF2B5EF4-FFF2-40B4-BE49-F238E27FC236}">
                  <a16:creationId xmlns:a16="http://schemas.microsoft.com/office/drawing/2014/main" id="{C084FBDD-04B9-3DC3-5484-754579C5E621}"/>
                </a:ext>
              </a:extLst>
            </p:cNvPr>
            <p:cNvSpPr/>
            <p:nvPr/>
          </p:nvSpPr>
          <p:spPr>
            <a:xfrm>
              <a:off x="9444121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2" name="자유형: 도형 536">
              <a:extLst>
                <a:ext uri="{FF2B5EF4-FFF2-40B4-BE49-F238E27FC236}">
                  <a16:creationId xmlns:a16="http://schemas.microsoft.com/office/drawing/2014/main" id="{AE3F3A38-C84F-D31D-ECE3-03842A500FD4}"/>
                </a:ext>
              </a:extLst>
            </p:cNvPr>
            <p:cNvSpPr/>
            <p:nvPr/>
          </p:nvSpPr>
          <p:spPr>
            <a:xfrm>
              <a:off x="9365659" y="225177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3" name="자유형: 도형 537">
              <a:extLst>
                <a:ext uri="{FF2B5EF4-FFF2-40B4-BE49-F238E27FC236}">
                  <a16:creationId xmlns:a16="http://schemas.microsoft.com/office/drawing/2014/main" id="{68CFDADC-9346-C2E7-4EB6-BA4ABE46AAE1}"/>
                </a:ext>
              </a:extLst>
            </p:cNvPr>
            <p:cNvSpPr/>
            <p:nvPr/>
          </p:nvSpPr>
          <p:spPr>
            <a:xfrm>
              <a:off x="9365659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4" name="자유형: 도형 538">
              <a:extLst>
                <a:ext uri="{FF2B5EF4-FFF2-40B4-BE49-F238E27FC236}">
                  <a16:creationId xmlns:a16="http://schemas.microsoft.com/office/drawing/2014/main" id="{86DF8FBA-98F9-67FC-AA85-10FF3AA6EC37}"/>
                </a:ext>
              </a:extLst>
            </p:cNvPr>
            <p:cNvSpPr/>
            <p:nvPr/>
          </p:nvSpPr>
          <p:spPr>
            <a:xfrm>
              <a:off x="9365659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5" name="자유형: 도형 539">
              <a:extLst>
                <a:ext uri="{FF2B5EF4-FFF2-40B4-BE49-F238E27FC236}">
                  <a16:creationId xmlns:a16="http://schemas.microsoft.com/office/drawing/2014/main" id="{AD5E953B-98F0-F172-AA80-0BB0DE5A6B97}"/>
                </a:ext>
              </a:extLst>
            </p:cNvPr>
            <p:cNvSpPr/>
            <p:nvPr/>
          </p:nvSpPr>
          <p:spPr>
            <a:xfrm>
              <a:off x="9365659" y="24885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6" name="자유형: 도형 540">
              <a:extLst>
                <a:ext uri="{FF2B5EF4-FFF2-40B4-BE49-F238E27FC236}">
                  <a16:creationId xmlns:a16="http://schemas.microsoft.com/office/drawing/2014/main" id="{D6A2F9F1-9CB7-A018-3E38-EDCD06C76966}"/>
                </a:ext>
              </a:extLst>
            </p:cNvPr>
            <p:cNvSpPr/>
            <p:nvPr/>
          </p:nvSpPr>
          <p:spPr>
            <a:xfrm>
              <a:off x="9365659" y="327585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7" name="자유형: 도형 541">
              <a:extLst>
                <a:ext uri="{FF2B5EF4-FFF2-40B4-BE49-F238E27FC236}">
                  <a16:creationId xmlns:a16="http://schemas.microsoft.com/office/drawing/2014/main" id="{F1A36CFE-0F33-6335-FD00-7CD432CA5775}"/>
                </a:ext>
              </a:extLst>
            </p:cNvPr>
            <p:cNvSpPr/>
            <p:nvPr/>
          </p:nvSpPr>
          <p:spPr>
            <a:xfrm>
              <a:off x="9365659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8" name="자유형: 도형 542">
              <a:extLst>
                <a:ext uri="{FF2B5EF4-FFF2-40B4-BE49-F238E27FC236}">
                  <a16:creationId xmlns:a16="http://schemas.microsoft.com/office/drawing/2014/main" id="{68554A2A-7140-228A-EBF3-D9486A49F0C5}"/>
                </a:ext>
              </a:extLst>
            </p:cNvPr>
            <p:cNvSpPr/>
            <p:nvPr/>
          </p:nvSpPr>
          <p:spPr>
            <a:xfrm>
              <a:off x="9365659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9" name="자유형: 도형 543">
              <a:extLst>
                <a:ext uri="{FF2B5EF4-FFF2-40B4-BE49-F238E27FC236}">
                  <a16:creationId xmlns:a16="http://schemas.microsoft.com/office/drawing/2014/main" id="{E1B58C1D-2B22-5A89-9932-5E9EF0B63D2D}"/>
                </a:ext>
              </a:extLst>
            </p:cNvPr>
            <p:cNvSpPr/>
            <p:nvPr/>
          </p:nvSpPr>
          <p:spPr>
            <a:xfrm>
              <a:off x="9365659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0" name="자유형: 도형 544">
              <a:extLst>
                <a:ext uri="{FF2B5EF4-FFF2-40B4-BE49-F238E27FC236}">
                  <a16:creationId xmlns:a16="http://schemas.microsoft.com/office/drawing/2014/main" id="{6E20F4D7-603E-4961-FC08-13CCA9CFDBDB}"/>
                </a:ext>
              </a:extLst>
            </p:cNvPr>
            <p:cNvSpPr/>
            <p:nvPr/>
          </p:nvSpPr>
          <p:spPr>
            <a:xfrm>
              <a:off x="9365659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1" name="자유형: 도형 545">
              <a:extLst>
                <a:ext uri="{FF2B5EF4-FFF2-40B4-BE49-F238E27FC236}">
                  <a16:creationId xmlns:a16="http://schemas.microsoft.com/office/drawing/2014/main" id="{E719BC50-38B4-9C08-58C5-6636DBDD730B}"/>
                </a:ext>
              </a:extLst>
            </p:cNvPr>
            <p:cNvSpPr/>
            <p:nvPr/>
          </p:nvSpPr>
          <p:spPr>
            <a:xfrm>
              <a:off x="9365659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2" name="자유형: 도형 546">
              <a:extLst>
                <a:ext uri="{FF2B5EF4-FFF2-40B4-BE49-F238E27FC236}">
                  <a16:creationId xmlns:a16="http://schemas.microsoft.com/office/drawing/2014/main" id="{E949A197-986D-80B3-0F7D-57EFBFC4479B}"/>
                </a:ext>
              </a:extLst>
            </p:cNvPr>
            <p:cNvSpPr/>
            <p:nvPr/>
          </p:nvSpPr>
          <p:spPr>
            <a:xfrm>
              <a:off x="9365659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3" name="자유형: 도형 547">
              <a:extLst>
                <a:ext uri="{FF2B5EF4-FFF2-40B4-BE49-F238E27FC236}">
                  <a16:creationId xmlns:a16="http://schemas.microsoft.com/office/drawing/2014/main" id="{D87DD30D-7165-CB21-992D-E67C83D9A4B5}"/>
                </a:ext>
              </a:extLst>
            </p:cNvPr>
            <p:cNvSpPr/>
            <p:nvPr/>
          </p:nvSpPr>
          <p:spPr>
            <a:xfrm>
              <a:off x="9365659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4" name="자유형: 도형 548">
              <a:extLst>
                <a:ext uri="{FF2B5EF4-FFF2-40B4-BE49-F238E27FC236}">
                  <a16:creationId xmlns:a16="http://schemas.microsoft.com/office/drawing/2014/main" id="{5C48A9E1-E76B-2BFA-97F1-CD1BCD19D087}"/>
                </a:ext>
              </a:extLst>
            </p:cNvPr>
            <p:cNvSpPr/>
            <p:nvPr/>
          </p:nvSpPr>
          <p:spPr>
            <a:xfrm>
              <a:off x="9365659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5" name="자유형: 도형 549">
              <a:extLst>
                <a:ext uri="{FF2B5EF4-FFF2-40B4-BE49-F238E27FC236}">
                  <a16:creationId xmlns:a16="http://schemas.microsoft.com/office/drawing/2014/main" id="{02DDC7A6-3684-4BB5-2FF5-6519903CA5B4}"/>
                </a:ext>
              </a:extLst>
            </p:cNvPr>
            <p:cNvSpPr/>
            <p:nvPr/>
          </p:nvSpPr>
          <p:spPr>
            <a:xfrm>
              <a:off x="9365659" y="398472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6" name="자유형: 도형 550">
              <a:extLst>
                <a:ext uri="{FF2B5EF4-FFF2-40B4-BE49-F238E27FC236}">
                  <a16:creationId xmlns:a16="http://schemas.microsoft.com/office/drawing/2014/main" id="{16F68B91-623F-E195-6A42-6FEB96BF3651}"/>
                </a:ext>
              </a:extLst>
            </p:cNvPr>
            <p:cNvSpPr/>
            <p:nvPr/>
          </p:nvSpPr>
          <p:spPr>
            <a:xfrm>
              <a:off x="9365659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7" name="자유형: 도형 551">
              <a:extLst>
                <a:ext uri="{FF2B5EF4-FFF2-40B4-BE49-F238E27FC236}">
                  <a16:creationId xmlns:a16="http://schemas.microsoft.com/office/drawing/2014/main" id="{D5386D25-B40D-EB9D-E352-F2CD17E3C4C7}"/>
                </a:ext>
              </a:extLst>
            </p:cNvPr>
            <p:cNvSpPr/>
            <p:nvPr/>
          </p:nvSpPr>
          <p:spPr>
            <a:xfrm>
              <a:off x="9365659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8" name="자유형: 도형 552">
              <a:extLst>
                <a:ext uri="{FF2B5EF4-FFF2-40B4-BE49-F238E27FC236}">
                  <a16:creationId xmlns:a16="http://schemas.microsoft.com/office/drawing/2014/main" id="{25A63C41-3A4C-0F95-6C59-DE50D7E083AF}"/>
                </a:ext>
              </a:extLst>
            </p:cNvPr>
            <p:cNvSpPr/>
            <p:nvPr/>
          </p:nvSpPr>
          <p:spPr>
            <a:xfrm>
              <a:off x="9365659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9" name="자유형: 도형 553">
              <a:extLst>
                <a:ext uri="{FF2B5EF4-FFF2-40B4-BE49-F238E27FC236}">
                  <a16:creationId xmlns:a16="http://schemas.microsoft.com/office/drawing/2014/main" id="{A3AA32F0-6F02-4DA0-4D5A-AD8786E07829}"/>
                </a:ext>
              </a:extLst>
            </p:cNvPr>
            <p:cNvSpPr/>
            <p:nvPr/>
          </p:nvSpPr>
          <p:spPr>
            <a:xfrm>
              <a:off x="9365659" y="469360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0" name="자유형: 도형 554">
              <a:extLst>
                <a:ext uri="{FF2B5EF4-FFF2-40B4-BE49-F238E27FC236}">
                  <a16:creationId xmlns:a16="http://schemas.microsoft.com/office/drawing/2014/main" id="{4D01230B-C55E-0236-452F-A3255ED2DC4E}"/>
                </a:ext>
              </a:extLst>
            </p:cNvPr>
            <p:cNvSpPr/>
            <p:nvPr/>
          </p:nvSpPr>
          <p:spPr>
            <a:xfrm>
              <a:off x="9365659" y="47733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1" name="자유형: 도형 555">
              <a:extLst>
                <a:ext uri="{FF2B5EF4-FFF2-40B4-BE49-F238E27FC236}">
                  <a16:creationId xmlns:a16="http://schemas.microsoft.com/office/drawing/2014/main" id="{76F2C540-82B3-C328-8412-3FE8045774E6}"/>
                </a:ext>
              </a:extLst>
            </p:cNvPr>
            <p:cNvSpPr/>
            <p:nvPr/>
          </p:nvSpPr>
          <p:spPr>
            <a:xfrm>
              <a:off x="9365659" y="4851764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2" name="자유형: 도형 556">
              <a:extLst>
                <a:ext uri="{FF2B5EF4-FFF2-40B4-BE49-F238E27FC236}">
                  <a16:creationId xmlns:a16="http://schemas.microsoft.com/office/drawing/2014/main" id="{3F386273-1D9C-9049-AD23-CA69FCD23871}"/>
                </a:ext>
              </a:extLst>
            </p:cNvPr>
            <p:cNvSpPr/>
            <p:nvPr/>
          </p:nvSpPr>
          <p:spPr>
            <a:xfrm>
              <a:off x="9365659" y="157795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3" name="자유형: 도형 557">
              <a:extLst>
                <a:ext uri="{FF2B5EF4-FFF2-40B4-BE49-F238E27FC236}">
                  <a16:creationId xmlns:a16="http://schemas.microsoft.com/office/drawing/2014/main" id="{1D30E6CE-2359-45D1-216A-16842F434168}"/>
                </a:ext>
              </a:extLst>
            </p:cNvPr>
            <p:cNvSpPr/>
            <p:nvPr/>
          </p:nvSpPr>
          <p:spPr>
            <a:xfrm>
              <a:off x="9365659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4" name="자유형: 도형 558">
              <a:extLst>
                <a:ext uri="{FF2B5EF4-FFF2-40B4-BE49-F238E27FC236}">
                  <a16:creationId xmlns:a16="http://schemas.microsoft.com/office/drawing/2014/main" id="{ADF6E467-56A1-8725-1DFE-D7AEF9EFFEA7}"/>
                </a:ext>
              </a:extLst>
            </p:cNvPr>
            <p:cNvSpPr/>
            <p:nvPr/>
          </p:nvSpPr>
          <p:spPr>
            <a:xfrm>
              <a:off x="9365659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5" name="자유형: 도형 559">
              <a:extLst>
                <a:ext uri="{FF2B5EF4-FFF2-40B4-BE49-F238E27FC236}">
                  <a16:creationId xmlns:a16="http://schemas.microsoft.com/office/drawing/2014/main" id="{B91510CE-6430-EF73-6EE9-897BD44F514C}"/>
                </a:ext>
              </a:extLst>
            </p:cNvPr>
            <p:cNvSpPr/>
            <p:nvPr/>
          </p:nvSpPr>
          <p:spPr>
            <a:xfrm>
              <a:off x="9365659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6" name="자유형: 도형 560">
              <a:extLst>
                <a:ext uri="{FF2B5EF4-FFF2-40B4-BE49-F238E27FC236}">
                  <a16:creationId xmlns:a16="http://schemas.microsoft.com/office/drawing/2014/main" id="{2A771CD0-3AD5-1EB8-EE59-C7D957F67FBC}"/>
                </a:ext>
              </a:extLst>
            </p:cNvPr>
            <p:cNvSpPr/>
            <p:nvPr/>
          </p:nvSpPr>
          <p:spPr>
            <a:xfrm>
              <a:off x="9365659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7" name="자유형: 도형 561">
              <a:extLst>
                <a:ext uri="{FF2B5EF4-FFF2-40B4-BE49-F238E27FC236}">
                  <a16:creationId xmlns:a16="http://schemas.microsoft.com/office/drawing/2014/main" id="{C24C8AC5-F70D-0E21-4D98-F6571A9A69EE}"/>
                </a:ext>
              </a:extLst>
            </p:cNvPr>
            <p:cNvSpPr/>
            <p:nvPr/>
          </p:nvSpPr>
          <p:spPr>
            <a:xfrm>
              <a:off x="9285843" y="225177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8" name="자유형: 도형 562">
              <a:extLst>
                <a:ext uri="{FF2B5EF4-FFF2-40B4-BE49-F238E27FC236}">
                  <a16:creationId xmlns:a16="http://schemas.microsoft.com/office/drawing/2014/main" id="{F009101F-CB68-AF3B-9507-25E958366271}"/>
                </a:ext>
              </a:extLst>
            </p:cNvPr>
            <p:cNvSpPr/>
            <p:nvPr/>
          </p:nvSpPr>
          <p:spPr>
            <a:xfrm>
              <a:off x="9285843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79" name="자유형: 도형 563">
              <a:extLst>
                <a:ext uri="{FF2B5EF4-FFF2-40B4-BE49-F238E27FC236}">
                  <a16:creationId xmlns:a16="http://schemas.microsoft.com/office/drawing/2014/main" id="{F8F593F3-54E3-EE34-5E42-183E997BF423}"/>
                </a:ext>
              </a:extLst>
            </p:cNvPr>
            <p:cNvSpPr/>
            <p:nvPr/>
          </p:nvSpPr>
          <p:spPr>
            <a:xfrm>
              <a:off x="9285843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0" name="자유형: 도형 564">
              <a:extLst>
                <a:ext uri="{FF2B5EF4-FFF2-40B4-BE49-F238E27FC236}">
                  <a16:creationId xmlns:a16="http://schemas.microsoft.com/office/drawing/2014/main" id="{5051896E-DF5E-AB97-576B-E1A7D0E726C2}"/>
                </a:ext>
              </a:extLst>
            </p:cNvPr>
            <p:cNvSpPr/>
            <p:nvPr/>
          </p:nvSpPr>
          <p:spPr>
            <a:xfrm>
              <a:off x="9285843" y="24885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1" name="자유형: 도형 565">
              <a:extLst>
                <a:ext uri="{FF2B5EF4-FFF2-40B4-BE49-F238E27FC236}">
                  <a16:creationId xmlns:a16="http://schemas.microsoft.com/office/drawing/2014/main" id="{3EE0DF35-D80F-27F2-4B69-5808D6526BA2}"/>
                </a:ext>
              </a:extLst>
            </p:cNvPr>
            <p:cNvSpPr/>
            <p:nvPr/>
          </p:nvSpPr>
          <p:spPr>
            <a:xfrm>
              <a:off x="9285843" y="25669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2" name="자유형: 도형 566">
              <a:extLst>
                <a:ext uri="{FF2B5EF4-FFF2-40B4-BE49-F238E27FC236}">
                  <a16:creationId xmlns:a16="http://schemas.microsoft.com/office/drawing/2014/main" id="{851401F2-5B43-2FC2-A08E-950DC7A9BE6F}"/>
                </a:ext>
              </a:extLst>
            </p:cNvPr>
            <p:cNvSpPr/>
            <p:nvPr/>
          </p:nvSpPr>
          <p:spPr>
            <a:xfrm>
              <a:off x="9285843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3" name="자유형: 도형 567">
              <a:extLst>
                <a:ext uri="{FF2B5EF4-FFF2-40B4-BE49-F238E27FC236}">
                  <a16:creationId xmlns:a16="http://schemas.microsoft.com/office/drawing/2014/main" id="{90B200D1-29CF-5853-A542-7F91E3C92D99}"/>
                </a:ext>
              </a:extLst>
            </p:cNvPr>
            <p:cNvSpPr/>
            <p:nvPr/>
          </p:nvSpPr>
          <p:spPr>
            <a:xfrm>
              <a:off x="928584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4" name="자유형: 도형 568">
              <a:extLst>
                <a:ext uri="{FF2B5EF4-FFF2-40B4-BE49-F238E27FC236}">
                  <a16:creationId xmlns:a16="http://schemas.microsoft.com/office/drawing/2014/main" id="{15A09786-94F2-1C63-AA02-DD1CF68D37FA}"/>
                </a:ext>
              </a:extLst>
            </p:cNvPr>
            <p:cNvSpPr/>
            <p:nvPr/>
          </p:nvSpPr>
          <p:spPr>
            <a:xfrm>
              <a:off x="928584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5" name="자유형: 도형 569">
              <a:extLst>
                <a:ext uri="{FF2B5EF4-FFF2-40B4-BE49-F238E27FC236}">
                  <a16:creationId xmlns:a16="http://schemas.microsoft.com/office/drawing/2014/main" id="{86A9772F-FD9F-4130-8CBF-BAFB4AB2C74D}"/>
                </a:ext>
              </a:extLst>
            </p:cNvPr>
            <p:cNvSpPr/>
            <p:nvPr/>
          </p:nvSpPr>
          <p:spPr>
            <a:xfrm>
              <a:off x="9285843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6" name="자유형: 도형 570">
              <a:extLst>
                <a:ext uri="{FF2B5EF4-FFF2-40B4-BE49-F238E27FC236}">
                  <a16:creationId xmlns:a16="http://schemas.microsoft.com/office/drawing/2014/main" id="{B7B621CC-999B-B126-629F-E47B667C5A2F}"/>
                </a:ext>
              </a:extLst>
            </p:cNvPr>
            <p:cNvSpPr/>
            <p:nvPr/>
          </p:nvSpPr>
          <p:spPr>
            <a:xfrm>
              <a:off x="9285843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7" name="자유형: 도형 571">
              <a:extLst>
                <a:ext uri="{FF2B5EF4-FFF2-40B4-BE49-F238E27FC236}">
                  <a16:creationId xmlns:a16="http://schemas.microsoft.com/office/drawing/2014/main" id="{F5F816E1-C758-FD0D-7075-DA29E73748BD}"/>
                </a:ext>
              </a:extLst>
            </p:cNvPr>
            <p:cNvSpPr/>
            <p:nvPr/>
          </p:nvSpPr>
          <p:spPr>
            <a:xfrm>
              <a:off x="9285843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8" name="자유형: 도형 572">
              <a:extLst>
                <a:ext uri="{FF2B5EF4-FFF2-40B4-BE49-F238E27FC236}">
                  <a16:creationId xmlns:a16="http://schemas.microsoft.com/office/drawing/2014/main" id="{4947BC54-078A-0FCF-EB78-65BDF28783BB}"/>
                </a:ext>
              </a:extLst>
            </p:cNvPr>
            <p:cNvSpPr/>
            <p:nvPr/>
          </p:nvSpPr>
          <p:spPr>
            <a:xfrm>
              <a:off x="9285843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9" name="자유형: 도형 573">
              <a:extLst>
                <a:ext uri="{FF2B5EF4-FFF2-40B4-BE49-F238E27FC236}">
                  <a16:creationId xmlns:a16="http://schemas.microsoft.com/office/drawing/2014/main" id="{3E759441-2766-EB4C-973D-8D5182851D6C}"/>
                </a:ext>
              </a:extLst>
            </p:cNvPr>
            <p:cNvSpPr/>
            <p:nvPr/>
          </p:nvSpPr>
          <p:spPr>
            <a:xfrm>
              <a:off x="9285843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0" name="자유형: 도형 574">
              <a:extLst>
                <a:ext uri="{FF2B5EF4-FFF2-40B4-BE49-F238E27FC236}">
                  <a16:creationId xmlns:a16="http://schemas.microsoft.com/office/drawing/2014/main" id="{E2ADF6AF-3985-E8EB-D0F6-E39BEF97976C}"/>
                </a:ext>
              </a:extLst>
            </p:cNvPr>
            <p:cNvSpPr/>
            <p:nvPr/>
          </p:nvSpPr>
          <p:spPr>
            <a:xfrm>
              <a:off x="9285843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1" name="자유형: 도형 575">
              <a:extLst>
                <a:ext uri="{FF2B5EF4-FFF2-40B4-BE49-F238E27FC236}">
                  <a16:creationId xmlns:a16="http://schemas.microsoft.com/office/drawing/2014/main" id="{F6586FF4-1B3F-63D5-37B7-ADB5FEAFC1B2}"/>
                </a:ext>
              </a:extLst>
            </p:cNvPr>
            <p:cNvSpPr/>
            <p:nvPr/>
          </p:nvSpPr>
          <p:spPr>
            <a:xfrm>
              <a:off x="9285843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2" name="자유형: 도형 576">
              <a:extLst>
                <a:ext uri="{FF2B5EF4-FFF2-40B4-BE49-F238E27FC236}">
                  <a16:creationId xmlns:a16="http://schemas.microsoft.com/office/drawing/2014/main" id="{8CF5F47D-332A-AB2C-2B9D-662C56E70EC9}"/>
                </a:ext>
              </a:extLst>
            </p:cNvPr>
            <p:cNvSpPr/>
            <p:nvPr/>
          </p:nvSpPr>
          <p:spPr>
            <a:xfrm>
              <a:off x="9285843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3" name="자유형: 도형 577">
              <a:extLst>
                <a:ext uri="{FF2B5EF4-FFF2-40B4-BE49-F238E27FC236}">
                  <a16:creationId xmlns:a16="http://schemas.microsoft.com/office/drawing/2014/main" id="{24C0FB4D-36B6-8FCF-E0D7-49D6A4F755D0}"/>
                </a:ext>
              </a:extLst>
            </p:cNvPr>
            <p:cNvSpPr/>
            <p:nvPr/>
          </p:nvSpPr>
          <p:spPr>
            <a:xfrm>
              <a:off x="9285843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4" name="자유형: 도형 578">
              <a:extLst>
                <a:ext uri="{FF2B5EF4-FFF2-40B4-BE49-F238E27FC236}">
                  <a16:creationId xmlns:a16="http://schemas.microsoft.com/office/drawing/2014/main" id="{A30DD4FD-2DBB-F54C-6BA3-5F8398043D1F}"/>
                </a:ext>
              </a:extLst>
            </p:cNvPr>
            <p:cNvSpPr/>
            <p:nvPr/>
          </p:nvSpPr>
          <p:spPr>
            <a:xfrm>
              <a:off x="9285843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5" name="자유형: 도형 579">
              <a:extLst>
                <a:ext uri="{FF2B5EF4-FFF2-40B4-BE49-F238E27FC236}">
                  <a16:creationId xmlns:a16="http://schemas.microsoft.com/office/drawing/2014/main" id="{948576F6-58F1-E51A-3253-CF28ED7E3B58}"/>
                </a:ext>
              </a:extLst>
            </p:cNvPr>
            <p:cNvSpPr/>
            <p:nvPr/>
          </p:nvSpPr>
          <p:spPr>
            <a:xfrm>
              <a:off x="9285843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6" name="자유형: 도형 580">
              <a:extLst>
                <a:ext uri="{FF2B5EF4-FFF2-40B4-BE49-F238E27FC236}">
                  <a16:creationId xmlns:a16="http://schemas.microsoft.com/office/drawing/2014/main" id="{FCDFE4B4-8653-CFD1-A496-D0A820778632}"/>
                </a:ext>
              </a:extLst>
            </p:cNvPr>
            <p:cNvSpPr/>
            <p:nvPr/>
          </p:nvSpPr>
          <p:spPr>
            <a:xfrm>
              <a:off x="9285843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7" name="자유형: 도형 581">
              <a:extLst>
                <a:ext uri="{FF2B5EF4-FFF2-40B4-BE49-F238E27FC236}">
                  <a16:creationId xmlns:a16="http://schemas.microsoft.com/office/drawing/2014/main" id="{468B5A3B-FF98-36B5-814D-7114AD92264F}"/>
                </a:ext>
              </a:extLst>
            </p:cNvPr>
            <p:cNvSpPr/>
            <p:nvPr/>
          </p:nvSpPr>
          <p:spPr>
            <a:xfrm>
              <a:off x="9285843" y="43783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8" name="자유형: 도형 582">
              <a:extLst>
                <a:ext uri="{FF2B5EF4-FFF2-40B4-BE49-F238E27FC236}">
                  <a16:creationId xmlns:a16="http://schemas.microsoft.com/office/drawing/2014/main" id="{E839F615-F733-8819-B11E-37280753EEF8}"/>
                </a:ext>
              </a:extLst>
            </p:cNvPr>
            <p:cNvSpPr/>
            <p:nvPr/>
          </p:nvSpPr>
          <p:spPr>
            <a:xfrm>
              <a:off x="9285843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9" name="자유형: 도형 583">
              <a:extLst>
                <a:ext uri="{FF2B5EF4-FFF2-40B4-BE49-F238E27FC236}">
                  <a16:creationId xmlns:a16="http://schemas.microsoft.com/office/drawing/2014/main" id="{52440130-B7B6-B686-82D6-67C3F5EA226C}"/>
                </a:ext>
              </a:extLst>
            </p:cNvPr>
            <p:cNvSpPr/>
            <p:nvPr/>
          </p:nvSpPr>
          <p:spPr>
            <a:xfrm>
              <a:off x="9285843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0" name="자유형: 도형 584">
              <a:extLst>
                <a:ext uri="{FF2B5EF4-FFF2-40B4-BE49-F238E27FC236}">
                  <a16:creationId xmlns:a16="http://schemas.microsoft.com/office/drawing/2014/main" id="{2BE46B09-B68A-AA46-725B-EE94510016CF}"/>
                </a:ext>
              </a:extLst>
            </p:cNvPr>
            <p:cNvSpPr/>
            <p:nvPr/>
          </p:nvSpPr>
          <p:spPr>
            <a:xfrm>
              <a:off x="9285843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1" name="자유형: 도형 585">
              <a:extLst>
                <a:ext uri="{FF2B5EF4-FFF2-40B4-BE49-F238E27FC236}">
                  <a16:creationId xmlns:a16="http://schemas.microsoft.com/office/drawing/2014/main" id="{9D16D0DC-324A-538C-BBA8-590EAE7C5A63}"/>
                </a:ext>
              </a:extLst>
            </p:cNvPr>
            <p:cNvSpPr/>
            <p:nvPr/>
          </p:nvSpPr>
          <p:spPr>
            <a:xfrm>
              <a:off x="9285843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2" name="자유형: 도형 586">
              <a:extLst>
                <a:ext uri="{FF2B5EF4-FFF2-40B4-BE49-F238E27FC236}">
                  <a16:creationId xmlns:a16="http://schemas.microsoft.com/office/drawing/2014/main" id="{91EBDFD9-9431-6810-D45B-01089AF51177}"/>
                </a:ext>
              </a:extLst>
            </p:cNvPr>
            <p:cNvSpPr/>
            <p:nvPr/>
          </p:nvSpPr>
          <p:spPr>
            <a:xfrm>
              <a:off x="9285843" y="1893144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3" name="자유형: 도형 587">
              <a:extLst>
                <a:ext uri="{FF2B5EF4-FFF2-40B4-BE49-F238E27FC236}">
                  <a16:creationId xmlns:a16="http://schemas.microsoft.com/office/drawing/2014/main" id="{D5B57E13-A2BD-948F-0291-9CAF5648D620}"/>
                </a:ext>
              </a:extLst>
            </p:cNvPr>
            <p:cNvSpPr/>
            <p:nvPr/>
          </p:nvSpPr>
          <p:spPr>
            <a:xfrm>
              <a:off x="9207381" y="225177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4" name="자유형: 도형 588">
              <a:extLst>
                <a:ext uri="{FF2B5EF4-FFF2-40B4-BE49-F238E27FC236}">
                  <a16:creationId xmlns:a16="http://schemas.microsoft.com/office/drawing/2014/main" id="{1DED41B6-9CC7-47CC-C35E-AF4F45DFB266}"/>
                </a:ext>
              </a:extLst>
            </p:cNvPr>
            <p:cNvSpPr/>
            <p:nvPr/>
          </p:nvSpPr>
          <p:spPr>
            <a:xfrm>
              <a:off x="9207381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5" name="자유형: 도형 589">
              <a:extLst>
                <a:ext uri="{FF2B5EF4-FFF2-40B4-BE49-F238E27FC236}">
                  <a16:creationId xmlns:a16="http://schemas.microsoft.com/office/drawing/2014/main" id="{B37B376B-DFD5-AEB8-067F-772665448C39}"/>
                </a:ext>
              </a:extLst>
            </p:cNvPr>
            <p:cNvSpPr/>
            <p:nvPr/>
          </p:nvSpPr>
          <p:spPr>
            <a:xfrm>
              <a:off x="920738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6" name="자유형: 도형 590">
              <a:extLst>
                <a:ext uri="{FF2B5EF4-FFF2-40B4-BE49-F238E27FC236}">
                  <a16:creationId xmlns:a16="http://schemas.microsoft.com/office/drawing/2014/main" id="{4009FC39-E3DD-635D-14A0-EDB5BDA1D5F5}"/>
                </a:ext>
              </a:extLst>
            </p:cNvPr>
            <p:cNvSpPr/>
            <p:nvPr/>
          </p:nvSpPr>
          <p:spPr>
            <a:xfrm>
              <a:off x="9207381" y="248851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7" name="자유형: 도형 591">
              <a:extLst>
                <a:ext uri="{FF2B5EF4-FFF2-40B4-BE49-F238E27FC236}">
                  <a16:creationId xmlns:a16="http://schemas.microsoft.com/office/drawing/2014/main" id="{47F2D538-9F5C-9BCB-684E-ECB831C32EA2}"/>
                </a:ext>
              </a:extLst>
            </p:cNvPr>
            <p:cNvSpPr/>
            <p:nvPr/>
          </p:nvSpPr>
          <p:spPr>
            <a:xfrm>
              <a:off x="9207381" y="25669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8" name="자유형: 도형 592">
              <a:extLst>
                <a:ext uri="{FF2B5EF4-FFF2-40B4-BE49-F238E27FC236}">
                  <a16:creationId xmlns:a16="http://schemas.microsoft.com/office/drawing/2014/main" id="{A05DA59C-B394-3E7B-A512-54A8D9184F07}"/>
                </a:ext>
              </a:extLst>
            </p:cNvPr>
            <p:cNvSpPr/>
            <p:nvPr/>
          </p:nvSpPr>
          <p:spPr>
            <a:xfrm>
              <a:off x="9207381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09" name="자유형: 도형 593">
              <a:extLst>
                <a:ext uri="{FF2B5EF4-FFF2-40B4-BE49-F238E27FC236}">
                  <a16:creationId xmlns:a16="http://schemas.microsoft.com/office/drawing/2014/main" id="{6BD77E5B-7275-8CC3-AA5A-BD05A8C97AB8}"/>
                </a:ext>
              </a:extLst>
            </p:cNvPr>
            <p:cNvSpPr/>
            <p:nvPr/>
          </p:nvSpPr>
          <p:spPr>
            <a:xfrm>
              <a:off x="920738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0" name="자유형: 도형 594">
              <a:extLst>
                <a:ext uri="{FF2B5EF4-FFF2-40B4-BE49-F238E27FC236}">
                  <a16:creationId xmlns:a16="http://schemas.microsoft.com/office/drawing/2014/main" id="{ED075B45-294E-9663-DA93-229488BDD03D}"/>
                </a:ext>
              </a:extLst>
            </p:cNvPr>
            <p:cNvSpPr/>
            <p:nvPr/>
          </p:nvSpPr>
          <p:spPr>
            <a:xfrm>
              <a:off x="9207381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1" name="자유형: 도형 595">
              <a:extLst>
                <a:ext uri="{FF2B5EF4-FFF2-40B4-BE49-F238E27FC236}">
                  <a16:creationId xmlns:a16="http://schemas.microsoft.com/office/drawing/2014/main" id="{7A27CBD3-6FD0-9F52-885D-D11AFEB0093C}"/>
                </a:ext>
              </a:extLst>
            </p:cNvPr>
            <p:cNvSpPr/>
            <p:nvPr/>
          </p:nvSpPr>
          <p:spPr>
            <a:xfrm>
              <a:off x="9207381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2" name="자유형: 도형 596">
              <a:extLst>
                <a:ext uri="{FF2B5EF4-FFF2-40B4-BE49-F238E27FC236}">
                  <a16:creationId xmlns:a16="http://schemas.microsoft.com/office/drawing/2014/main" id="{E18CB504-D015-72CE-C861-16C82BE0F4CA}"/>
                </a:ext>
              </a:extLst>
            </p:cNvPr>
            <p:cNvSpPr/>
            <p:nvPr/>
          </p:nvSpPr>
          <p:spPr>
            <a:xfrm>
              <a:off x="9207382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1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599" y="43290"/>
                    <a:pt x="21645" y="43290"/>
                  </a:cubicBezTo>
                  <a:cubicBezTo>
                    <a:pt x="9691" y="43290"/>
                    <a:pt x="1" y="33600"/>
                    <a:pt x="1" y="21645"/>
                  </a:cubicBezTo>
                  <a:cubicBezTo>
                    <a:pt x="1" y="9691"/>
                    <a:pt x="9692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3" name="자유형: 도형 597">
              <a:extLst>
                <a:ext uri="{FF2B5EF4-FFF2-40B4-BE49-F238E27FC236}">
                  <a16:creationId xmlns:a16="http://schemas.microsoft.com/office/drawing/2014/main" id="{C67DA035-254F-B72C-CC6D-B1C61BA232FE}"/>
                </a:ext>
              </a:extLst>
            </p:cNvPr>
            <p:cNvSpPr/>
            <p:nvPr/>
          </p:nvSpPr>
          <p:spPr>
            <a:xfrm>
              <a:off x="9207381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4" name="자유형: 도형 598">
              <a:extLst>
                <a:ext uri="{FF2B5EF4-FFF2-40B4-BE49-F238E27FC236}">
                  <a16:creationId xmlns:a16="http://schemas.microsoft.com/office/drawing/2014/main" id="{E3C7CDAA-A317-78E6-F25D-0065E257AD59}"/>
                </a:ext>
              </a:extLst>
            </p:cNvPr>
            <p:cNvSpPr/>
            <p:nvPr/>
          </p:nvSpPr>
          <p:spPr>
            <a:xfrm>
              <a:off x="9207381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5" name="자유형: 도형 599">
              <a:extLst>
                <a:ext uri="{FF2B5EF4-FFF2-40B4-BE49-F238E27FC236}">
                  <a16:creationId xmlns:a16="http://schemas.microsoft.com/office/drawing/2014/main" id="{0BE76C5D-DCED-350C-4E1B-275E8FC0B66D}"/>
                </a:ext>
              </a:extLst>
            </p:cNvPr>
            <p:cNvSpPr/>
            <p:nvPr/>
          </p:nvSpPr>
          <p:spPr>
            <a:xfrm>
              <a:off x="920738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6" name="자유형: 도형 600">
              <a:extLst>
                <a:ext uri="{FF2B5EF4-FFF2-40B4-BE49-F238E27FC236}">
                  <a16:creationId xmlns:a16="http://schemas.microsoft.com/office/drawing/2014/main" id="{40BB03DF-F531-1882-3C59-DA35E40D1F59}"/>
                </a:ext>
              </a:extLst>
            </p:cNvPr>
            <p:cNvSpPr/>
            <p:nvPr/>
          </p:nvSpPr>
          <p:spPr>
            <a:xfrm>
              <a:off x="9207381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7" name="자유형: 도형 601">
              <a:extLst>
                <a:ext uri="{FF2B5EF4-FFF2-40B4-BE49-F238E27FC236}">
                  <a16:creationId xmlns:a16="http://schemas.microsoft.com/office/drawing/2014/main" id="{2A86C7B9-482D-F8F9-C727-DAFF7672E4C8}"/>
                </a:ext>
              </a:extLst>
            </p:cNvPr>
            <p:cNvSpPr/>
            <p:nvPr/>
          </p:nvSpPr>
          <p:spPr>
            <a:xfrm>
              <a:off x="9207381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8" name="자유형: 도형 602">
              <a:extLst>
                <a:ext uri="{FF2B5EF4-FFF2-40B4-BE49-F238E27FC236}">
                  <a16:creationId xmlns:a16="http://schemas.microsoft.com/office/drawing/2014/main" id="{AAD9ADCF-F08F-53C4-3CE9-2C54E69D2033}"/>
                </a:ext>
              </a:extLst>
            </p:cNvPr>
            <p:cNvSpPr/>
            <p:nvPr/>
          </p:nvSpPr>
          <p:spPr>
            <a:xfrm>
              <a:off x="9207381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9" name="자유형: 도형 603">
              <a:extLst>
                <a:ext uri="{FF2B5EF4-FFF2-40B4-BE49-F238E27FC236}">
                  <a16:creationId xmlns:a16="http://schemas.microsoft.com/office/drawing/2014/main" id="{D574A6B7-7945-B130-02BD-EA376953C956}"/>
                </a:ext>
              </a:extLst>
            </p:cNvPr>
            <p:cNvSpPr/>
            <p:nvPr/>
          </p:nvSpPr>
          <p:spPr>
            <a:xfrm>
              <a:off x="9207381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0" name="자유형: 도형 604">
              <a:extLst>
                <a:ext uri="{FF2B5EF4-FFF2-40B4-BE49-F238E27FC236}">
                  <a16:creationId xmlns:a16="http://schemas.microsoft.com/office/drawing/2014/main" id="{F58244A7-CFBE-1B92-503F-D1CFEC1A5B5A}"/>
                </a:ext>
              </a:extLst>
            </p:cNvPr>
            <p:cNvSpPr/>
            <p:nvPr/>
          </p:nvSpPr>
          <p:spPr>
            <a:xfrm>
              <a:off x="9207381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1" name="자유형: 도형 605">
              <a:extLst>
                <a:ext uri="{FF2B5EF4-FFF2-40B4-BE49-F238E27FC236}">
                  <a16:creationId xmlns:a16="http://schemas.microsoft.com/office/drawing/2014/main" id="{1763DC41-A39C-37F9-1257-71BBA1143E9B}"/>
                </a:ext>
              </a:extLst>
            </p:cNvPr>
            <p:cNvSpPr/>
            <p:nvPr/>
          </p:nvSpPr>
          <p:spPr>
            <a:xfrm>
              <a:off x="9207381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2" name="자유형: 도형 606">
              <a:extLst>
                <a:ext uri="{FF2B5EF4-FFF2-40B4-BE49-F238E27FC236}">
                  <a16:creationId xmlns:a16="http://schemas.microsoft.com/office/drawing/2014/main" id="{BDAF1466-AF54-FCD5-86D7-3E7D7E15EB1E}"/>
                </a:ext>
              </a:extLst>
            </p:cNvPr>
            <p:cNvSpPr/>
            <p:nvPr/>
          </p:nvSpPr>
          <p:spPr>
            <a:xfrm>
              <a:off x="9207381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3" name="자유형: 도형 607">
              <a:extLst>
                <a:ext uri="{FF2B5EF4-FFF2-40B4-BE49-F238E27FC236}">
                  <a16:creationId xmlns:a16="http://schemas.microsoft.com/office/drawing/2014/main" id="{F14A2EF1-DFBF-DF21-5377-58DC2DC6E5D5}"/>
                </a:ext>
              </a:extLst>
            </p:cNvPr>
            <p:cNvSpPr/>
            <p:nvPr/>
          </p:nvSpPr>
          <p:spPr>
            <a:xfrm>
              <a:off x="9207381" y="43783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4" name="자유형: 도형 608">
              <a:extLst>
                <a:ext uri="{FF2B5EF4-FFF2-40B4-BE49-F238E27FC236}">
                  <a16:creationId xmlns:a16="http://schemas.microsoft.com/office/drawing/2014/main" id="{7BE91FB6-4C1E-5682-2559-65E802B770BD}"/>
                </a:ext>
              </a:extLst>
            </p:cNvPr>
            <p:cNvSpPr/>
            <p:nvPr/>
          </p:nvSpPr>
          <p:spPr>
            <a:xfrm>
              <a:off x="9207381" y="445809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5" name="자유형: 도형 609">
              <a:extLst>
                <a:ext uri="{FF2B5EF4-FFF2-40B4-BE49-F238E27FC236}">
                  <a16:creationId xmlns:a16="http://schemas.microsoft.com/office/drawing/2014/main" id="{D8FF3700-829E-F382-EC46-10D3CF7B3417}"/>
                </a:ext>
              </a:extLst>
            </p:cNvPr>
            <p:cNvSpPr/>
            <p:nvPr/>
          </p:nvSpPr>
          <p:spPr>
            <a:xfrm>
              <a:off x="9207381" y="165641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6" name="자유형: 도형 610">
              <a:extLst>
                <a:ext uri="{FF2B5EF4-FFF2-40B4-BE49-F238E27FC236}">
                  <a16:creationId xmlns:a16="http://schemas.microsoft.com/office/drawing/2014/main" id="{03CB7851-3BBF-59DE-58A1-7124C98587B1}"/>
                </a:ext>
              </a:extLst>
            </p:cNvPr>
            <p:cNvSpPr/>
            <p:nvPr/>
          </p:nvSpPr>
          <p:spPr>
            <a:xfrm>
              <a:off x="9207381" y="17349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7" name="자유형: 도형 611">
              <a:extLst>
                <a:ext uri="{FF2B5EF4-FFF2-40B4-BE49-F238E27FC236}">
                  <a16:creationId xmlns:a16="http://schemas.microsoft.com/office/drawing/2014/main" id="{C73DE251-218B-39E8-421C-9070852F6730}"/>
                </a:ext>
              </a:extLst>
            </p:cNvPr>
            <p:cNvSpPr/>
            <p:nvPr/>
          </p:nvSpPr>
          <p:spPr>
            <a:xfrm>
              <a:off x="9207381" y="18134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8" name="자유형: 도형 612">
              <a:extLst>
                <a:ext uri="{FF2B5EF4-FFF2-40B4-BE49-F238E27FC236}">
                  <a16:creationId xmlns:a16="http://schemas.microsoft.com/office/drawing/2014/main" id="{98AE29C8-24B9-A317-8773-665AF5B7CFDA}"/>
                </a:ext>
              </a:extLst>
            </p:cNvPr>
            <p:cNvSpPr/>
            <p:nvPr/>
          </p:nvSpPr>
          <p:spPr>
            <a:xfrm>
              <a:off x="9128920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9" name="자유형: 도형 613">
              <a:extLst>
                <a:ext uri="{FF2B5EF4-FFF2-40B4-BE49-F238E27FC236}">
                  <a16:creationId xmlns:a16="http://schemas.microsoft.com/office/drawing/2014/main" id="{609BDDA9-3C0C-C739-E979-61368DB58452}"/>
                </a:ext>
              </a:extLst>
            </p:cNvPr>
            <p:cNvSpPr/>
            <p:nvPr/>
          </p:nvSpPr>
          <p:spPr>
            <a:xfrm>
              <a:off x="9128920" y="225177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0" name="자유형: 도형 614">
              <a:extLst>
                <a:ext uri="{FF2B5EF4-FFF2-40B4-BE49-F238E27FC236}">
                  <a16:creationId xmlns:a16="http://schemas.microsoft.com/office/drawing/2014/main" id="{AF4B0DD8-DD12-C8C1-3D6F-3544CFBD52FF}"/>
                </a:ext>
              </a:extLst>
            </p:cNvPr>
            <p:cNvSpPr/>
            <p:nvPr/>
          </p:nvSpPr>
          <p:spPr>
            <a:xfrm>
              <a:off x="9128920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1" name="자유형: 도형 615">
              <a:extLst>
                <a:ext uri="{FF2B5EF4-FFF2-40B4-BE49-F238E27FC236}">
                  <a16:creationId xmlns:a16="http://schemas.microsoft.com/office/drawing/2014/main" id="{45546977-8FBE-BADF-3653-9890CC394E72}"/>
                </a:ext>
              </a:extLst>
            </p:cNvPr>
            <p:cNvSpPr/>
            <p:nvPr/>
          </p:nvSpPr>
          <p:spPr>
            <a:xfrm>
              <a:off x="9128920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2" name="자유형: 도형 616">
              <a:extLst>
                <a:ext uri="{FF2B5EF4-FFF2-40B4-BE49-F238E27FC236}">
                  <a16:creationId xmlns:a16="http://schemas.microsoft.com/office/drawing/2014/main" id="{BFBB95CB-2DD5-4770-E061-2C7AB3EB2A0C}"/>
                </a:ext>
              </a:extLst>
            </p:cNvPr>
            <p:cNvSpPr/>
            <p:nvPr/>
          </p:nvSpPr>
          <p:spPr>
            <a:xfrm>
              <a:off x="9128920" y="256697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3" name="자유형: 도형 617">
              <a:extLst>
                <a:ext uri="{FF2B5EF4-FFF2-40B4-BE49-F238E27FC236}">
                  <a16:creationId xmlns:a16="http://schemas.microsoft.com/office/drawing/2014/main" id="{C396FDBC-4C59-CC7E-5353-68A59D6C6DE4}"/>
                </a:ext>
              </a:extLst>
            </p:cNvPr>
            <p:cNvSpPr/>
            <p:nvPr/>
          </p:nvSpPr>
          <p:spPr>
            <a:xfrm>
              <a:off x="9128920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4" name="자유형: 도형 618">
              <a:extLst>
                <a:ext uri="{FF2B5EF4-FFF2-40B4-BE49-F238E27FC236}">
                  <a16:creationId xmlns:a16="http://schemas.microsoft.com/office/drawing/2014/main" id="{761501A1-A790-D57E-B715-EB64EAA51A7D}"/>
                </a:ext>
              </a:extLst>
            </p:cNvPr>
            <p:cNvSpPr/>
            <p:nvPr/>
          </p:nvSpPr>
          <p:spPr>
            <a:xfrm>
              <a:off x="912892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5" name="자유형: 도형 619">
              <a:extLst>
                <a:ext uri="{FF2B5EF4-FFF2-40B4-BE49-F238E27FC236}">
                  <a16:creationId xmlns:a16="http://schemas.microsoft.com/office/drawing/2014/main" id="{59990742-9B70-21A2-8AA7-44C1972881CB}"/>
                </a:ext>
              </a:extLst>
            </p:cNvPr>
            <p:cNvSpPr/>
            <p:nvPr/>
          </p:nvSpPr>
          <p:spPr>
            <a:xfrm>
              <a:off x="912892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6" name="자유형: 도형 620">
              <a:extLst>
                <a:ext uri="{FF2B5EF4-FFF2-40B4-BE49-F238E27FC236}">
                  <a16:creationId xmlns:a16="http://schemas.microsoft.com/office/drawing/2014/main" id="{BC712615-BDBF-AA4A-F0CE-6A8935F2FD38}"/>
                </a:ext>
              </a:extLst>
            </p:cNvPr>
            <p:cNvSpPr/>
            <p:nvPr/>
          </p:nvSpPr>
          <p:spPr>
            <a:xfrm>
              <a:off x="9128920" y="311880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7" name="자유형: 도형 621">
              <a:extLst>
                <a:ext uri="{FF2B5EF4-FFF2-40B4-BE49-F238E27FC236}">
                  <a16:creationId xmlns:a16="http://schemas.microsoft.com/office/drawing/2014/main" id="{8374B38D-AA83-711F-1833-5BADA82442ED}"/>
                </a:ext>
              </a:extLst>
            </p:cNvPr>
            <p:cNvSpPr/>
            <p:nvPr/>
          </p:nvSpPr>
          <p:spPr>
            <a:xfrm>
              <a:off x="9128920" y="319738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8" name="자유형: 도형 622">
              <a:extLst>
                <a:ext uri="{FF2B5EF4-FFF2-40B4-BE49-F238E27FC236}">
                  <a16:creationId xmlns:a16="http://schemas.microsoft.com/office/drawing/2014/main" id="{D0EBFDA2-DC51-DB1C-191C-6F326CB2F5E0}"/>
                </a:ext>
              </a:extLst>
            </p:cNvPr>
            <p:cNvSpPr/>
            <p:nvPr/>
          </p:nvSpPr>
          <p:spPr>
            <a:xfrm>
              <a:off x="9128920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39" name="자유형: 도형 623">
              <a:extLst>
                <a:ext uri="{FF2B5EF4-FFF2-40B4-BE49-F238E27FC236}">
                  <a16:creationId xmlns:a16="http://schemas.microsoft.com/office/drawing/2014/main" id="{BBBAF9F4-6693-8965-591A-0543E92F804E}"/>
                </a:ext>
              </a:extLst>
            </p:cNvPr>
            <p:cNvSpPr/>
            <p:nvPr/>
          </p:nvSpPr>
          <p:spPr>
            <a:xfrm>
              <a:off x="9128920" y="3355538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0" name="자유형: 도형 624">
              <a:extLst>
                <a:ext uri="{FF2B5EF4-FFF2-40B4-BE49-F238E27FC236}">
                  <a16:creationId xmlns:a16="http://schemas.microsoft.com/office/drawing/2014/main" id="{F6BC2261-55E8-D70C-2B85-B2E7E6B65CC1}"/>
                </a:ext>
              </a:extLst>
            </p:cNvPr>
            <p:cNvSpPr/>
            <p:nvPr/>
          </p:nvSpPr>
          <p:spPr>
            <a:xfrm>
              <a:off x="9128920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1" name="자유형: 도형 625">
              <a:extLst>
                <a:ext uri="{FF2B5EF4-FFF2-40B4-BE49-F238E27FC236}">
                  <a16:creationId xmlns:a16="http://schemas.microsoft.com/office/drawing/2014/main" id="{27461497-C387-C0C2-C480-12E7FD7A97A8}"/>
                </a:ext>
              </a:extLst>
            </p:cNvPr>
            <p:cNvSpPr/>
            <p:nvPr/>
          </p:nvSpPr>
          <p:spPr>
            <a:xfrm>
              <a:off x="9128920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2" name="자유형: 도형 626">
              <a:extLst>
                <a:ext uri="{FF2B5EF4-FFF2-40B4-BE49-F238E27FC236}">
                  <a16:creationId xmlns:a16="http://schemas.microsoft.com/office/drawing/2014/main" id="{3C3DDEE4-E32D-9F25-F503-54CB4A702572}"/>
                </a:ext>
              </a:extLst>
            </p:cNvPr>
            <p:cNvSpPr/>
            <p:nvPr/>
          </p:nvSpPr>
          <p:spPr>
            <a:xfrm>
              <a:off x="9128920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3" name="자유형: 도형 627">
              <a:extLst>
                <a:ext uri="{FF2B5EF4-FFF2-40B4-BE49-F238E27FC236}">
                  <a16:creationId xmlns:a16="http://schemas.microsoft.com/office/drawing/2014/main" id="{52591A9D-2620-1669-AD6C-E4E79951B924}"/>
                </a:ext>
              </a:extLst>
            </p:cNvPr>
            <p:cNvSpPr/>
            <p:nvPr/>
          </p:nvSpPr>
          <p:spPr>
            <a:xfrm>
              <a:off x="9128920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4" name="자유형: 도형 628">
              <a:extLst>
                <a:ext uri="{FF2B5EF4-FFF2-40B4-BE49-F238E27FC236}">
                  <a16:creationId xmlns:a16="http://schemas.microsoft.com/office/drawing/2014/main" id="{AE7DD831-465D-D498-F7CE-35176ECAE6D9}"/>
                </a:ext>
              </a:extLst>
            </p:cNvPr>
            <p:cNvSpPr/>
            <p:nvPr/>
          </p:nvSpPr>
          <p:spPr>
            <a:xfrm>
              <a:off x="9128920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5" name="자유형: 도형 629">
              <a:extLst>
                <a:ext uri="{FF2B5EF4-FFF2-40B4-BE49-F238E27FC236}">
                  <a16:creationId xmlns:a16="http://schemas.microsoft.com/office/drawing/2014/main" id="{CDBA5DC2-F5EB-7D79-AA3A-5C2643D7D553}"/>
                </a:ext>
              </a:extLst>
            </p:cNvPr>
            <p:cNvSpPr/>
            <p:nvPr/>
          </p:nvSpPr>
          <p:spPr>
            <a:xfrm>
              <a:off x="9128920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6" name="자유형: 도형 630">
              <a:extLst>
                <a:ext uri="{FF2B5EF4-FFF2-40B4-BE49-F238E27FC236}">
                  <a16:creationId xmlns:a16="http://schemas.microsoft.com/office/drawing/2014/main" id="{0EE727F0-7752-0675-75E0-27F55E0A0BCE}"/>
                </a:ext>
              </a:extLst>
            </p:cNvPr>
            <p:cNvSpPr/>
            <p:nvPr/>
          </p:nvSpPr>
          <p:spPr>
            <a:xfrm>
              <a:off x="9128920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7" name="자유형: 도형 631">
              <a:extLst>
                <a:ext uri="{FF2B5EF4-FFF2-40B4-BE49-F238E27FC236}">
                  <a16:creationId xmlns:a16="http://schemas.microsoft.com/office/drawing/2014/main" id="{4AC963B4-D11A-102C-1F6D-137B835CBDA2}"/>
                </a:ext>
              </a:extLst>
            </p:cNvPr>
            <p:cNvSpPr/>
            <p:nvPr/>
          </p:nvSpPr>
          <p:spPr>
            <a:xfrm>
              <a:off x="9128920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8" name="자유형: 도형 632">
              <a:extLst>
                <a:ext uri="{FF2B5EF4-FFF2-40B4-BE49-F238E27FC236}">
                  <a16:creationId xmlns:a16="http://schemas.microsoft.com/office/drawing/2014/main" id="{9E159035-C6F8-7A8F-AC3C-65AAD6CE0FEE}"/>
                </a:ext>
              </a:extLst>
            </p:cNvPr>
            <p:cNvSpPr/>
            <p:nvPr/>
          </p:nvSpPr>
          <p:spPr>
            <a:xfrm>
              <a:off x="9128920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9" name="자유형: 도형 633">
              <a:extLst>
                <a:ext uri="{FF2B5EF4-FFF2-40B4-BE49-F238E27FC236}">
                  <a16:creationId xmlns:a16="http://schemas.microsoft.com/office/drawing/2014/main" id="{A8EA2CAD-8516-49C9-1415-336258E1C9F9}"/>
                </a:ext>
              </a:extLst>
            </p:cNvPr>
            <p:cNvSpPr/>
            <p:nvPr/>
          </p:nvSpPr>
          <p:spPr>
            <a:xfrm>
              <a:off x="9128920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0" name="자유형: 도형 634">
              <a:extLst>
                <a:ext uri="{FF2B5EF4-FFF2-40B4-BE49-F238E27FC236}">
                  <a16:creationId xmlns:a16="http://schemas.microsoft.com/office/drawing/2014/main" id="{899A8D18-14EA-DFE4-730D-F7E8CD31B1A5}"/>
                </a:ext>
              </a:extLst>
            </p:cNvPr>
            <p:cNvSpPr/>
            <p:nvPr/>
          </p:nvSpPr>
          <p:spPr>
            <a:xfrm>
              <a:off x="9128920" y="43783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1" name="자유형: 도형 635">
              <a:extLst>
                <a:ext uri="{FF2B5EF4-FFF2-40B4-BE49-F238E27FC236}">
                  <a16:creationId xmlns:a16="http://schemas.microsoft.com/office/drawing/2014/main" id="{1B578FED-D85C-CAF9-D0DB-27AF0C58F02F}"/>
                </a:ext>
              </a:extLst>
            </p:cNvPr>
            <p:cNvSpPr/>
            <p:nvPr/>
          </p:nvSpPr>
          <p:spPr>
            <a:xfrm>
              <a:off x="9128920" y="16564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2" name="자유형: 도형 636">
              <a:extLst>
                <a:ext uri="{FF2B5EF4-FFF2-40B4-BE49-F238E27FC236}">
                  <a16:creationId xmlns:a16="http://schemas.microsoft.com/office/drawing/2014/main" id="{ADE0074C-84E5-9A08-9DE9-EDC97EDAAD90}"/>
                </a:ext>
              </a:extLst>
            </p:cNvPr>
            <p:cNvSpPr/>
            <p:nvPr/>
          </p:nvSpPr>
          <p:spPr>
            <a:xfrm>
              <a:off x="9128920" y="17349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3" name="자유형: 도형 637">
              <a:extLst>
                <a:ext uri="{FF2B5EF4-FFF2-40B4-BE49-F238E27FC236}">
                  <a16:creationId xmlns:a16="http://schemas.microsoft.com/office/drawing/2014/main" id="{EC5CD62A-7CE0-61B4-A311-7EB3CE23A87D}"/>
                </a:ext>
              </a:extLst>
            </p:cNvPr>
            <p:cNvSpPr/>
            <p:nvPr/>
          </p:nvSpPr>
          <p:spPr>
            <a:xfrm>
              <a:off x="9128920" y="18134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4" name="자유형: 도형 638">
              <a:extLst>
                <a:ext uri="{FF2B5EF4-FFF2-40B4-BE49-F238E27FC236}">
                  <a16:creationId xmlns:a16="http://schemas.microsoft.com/office/drawing/2014/main" id="{C841BFC4-08BC-E208-AA69-D6A18B3A2420}"/>
                </a:ext>
              </a:extLst>
            </p:cNvPr>
            <p:cNvSpPr/>
            <p:nvPr/>
          </p:nvSpPr>
          <p:spPr>
            <a:xfrm>
              <a:off x="9050457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5" name="자유형: 도형 639">
              <a:extLst>
                <a:ext uri="{FF2B5EF4-FFF2-40B4-BE49-F238E27FC236}">
                  <a16:creationId xmlns:a16="http://schemas.microsoft.com/office/drawing/2014/main" id="{2607D07A-99AD-FBEE-E35C-94638C943353}"/>
                </a:ext>
              </a:extLst>
            </p:cNvPr>
            <p:cNvSpPr/>
            <p:nvPr/>
          </p:nvSpPr>
          <p:spPr>
            <a:xfrm>
              <a:off x="9050457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6" name="자유형: 도형 640">
              <a:extLst>
                <a:ext uri="{FF2B5EF4-FFF2-40B4-BE49-F238E27FC236}">
                  <a16:creationId xmlns:a16="http://schemas.microsoft.com/office/drawing/2014/main" id="{BD9D790C-D83F-656D-4E21-AB4304E1F8F2}"/>
                </a:ext>
              </a:extLst>
            </p:cNvPr>
            <p:cNvSpPr/>
            <p:nvPr/>
          </p:nvSpPr>
          <p:spPr>
            <a:xfrm>
              <a:off x="9050457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7" name="자유형: 도형 641">
              <a:extLst>
                <a:ext uri="{FF2B5EF4-FFF2-40B4-BE49-F238E27FC236}">
                  <a16:creationId xmlns:a16="http://schemas.microsoft.com/office/drawing/2014/main" id="{92782CB4-C0E2-8391-5117-A390A05CDF22}"/>
                </a:ext>
              </a:extLst>
            </p:cNvPr>
            <p:cNvSpPr/>
            <p:nvPr/>
          </p:nvSpPr>
          <p:spPr>
            <a:xfrm>
              <a:off x="905045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8" name="자유형: 도형 642">
              <a:extLst>
                <a:ext uri="{FF2B5EF4-FFF2-40B4-BE49-F238E27FC236}">
                  <a16:creationId xmlns:a16="http://schemas.microsoft.com/office/drawing/2014/main" id="{060B653A-029C-7696-516C-E01AA0278608}"/>
                </a:ext>
              </a:extLst>
            </p:cNvPr>
            <p:cNvSpPr/>
            <p:nvPr/>
          </p:nvSpPr>
          <p:spPr>
            <a:xfrm>
              <a:off x="905045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9" name="자유형: 도형 643">
              <a:extLst>
                <a:ext uri="{FF2B5EF4-FFF2-40B4-BE49-F238E27FC236}">
                  <a16:creationId xmlns:a16="http://schemas.microsoft.com/office/drawing/2014/main" id="{C27B6B22-5A39-1A0B-3AA4-C4B84605BEE7}"/>
                </a:ext>
              </a:extLst>
            </p:cNvPr>
            <p:cNvSpPr/>
            <p:nvPr/>
          </p:nvSpPr>
          <p:spPr>
            <a:xfrm>
              <a:off x="9050457" y="27251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0" name="자유형: 도형 644">
              <a:extLst>
                <a:ext uri="{FF2B5EF4-FFF2-40B4-BE49-F238E27FC236}">
                  <a16:creationId xmlns:a16="http://schemas.microsoft.com/office/drawing/2014/main" id="{F104D40C-85CF-31DA-5C85-4528152D4FC7}"/>
                </a:ext>
              </a:extLst>
            </p:cNvPr>
            <p:cNvSpPr/>
            <p:nvPr/>
          </p:nvSpPr>
          <p:spPr>
            <a:xfrm>
              <a:off x="9050457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1" name="자유형: 도형 645">
              <a:extLst>
                <a:ext uri="{FF2B5EF4-FFF2-40B4-BE49-F238E27FC236}">
                  <a16:creationId xmlns:a16="http://schemas.microsoft.com/office/drawing/2014/main" id="{879D651E-0CBB-925F-0E3D-8D5D38E8F5B2}"/>
                </a:ext>
              </a:extLst>
            </p:cNvPr>
            <p:cNvSpPr/>
            <p:nvPr/>
          </p:nvSpPr>
          <p:spPr>
            <a:xfrm>
              <a:off x="9050457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2" name="자유형: 도형 646">
              <a:extLst>
                <a:ext uri="{FF2B5EF4-FFF2-40B4-BE49-F238E27FC236}">
                  <a16:creationId xmlns:a16="http://schemas.microsoft.com/office/drawing/2014/main" id="{02A6908E-A44F-78A1-90C6-5441AA516BAB}"/>
                </a:ext>
              </a:extLst>
            </p:cNvPr>
            <p:cNvSpPr/>
            <p:nvPr/>
          </p:nvSpPr>
          <p:spPr>
            <a:xfrm>
              <a:off x="9050457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3" name="자유형: 도형 647">
              <a:extLst>
                <a:ext uri="{FF2B5EF4-FFF2-40B4-BE49-F238E27FC236}">
                  <a16:creationId xmlns:a16="http://schemas.microsoft.com/office/drawing/2014/main" id="{653BE586-90E7-7E6F-D4AD-D686692D6A53}"/>
                </a:ext>
              </a:extLst>
            </p:cNvPr>
            <p:cNvSpPr/>
            <p:nvPr/>
          </p:nvSpPr>
          <p:spPr>
            <a:xfrm>
              <a:off x="9050457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4" name="자유형: 도형 648">
              <a:extLst>
                <a:ext uri="{FF2B5EF4-FFF2-40B4-BE49-F238E27FC236}">
                  <a16:creationId xmlns:a16="http://schemas.microsoft.com/office/drawing/2014/main" id="{02DA0767-F904-40A2-CD05-7E6A47A711A5}"/>
                </a:ext>
              </a:extLst>
            </p:cNvPr>
            <p:cNvSpPr/>
            <p:nvPr/>
          </p:nvSpPr>
          <p:spPr>
            <a:xfrm>
              <a:off x="905045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5" name="자유형: 도형 649">
              <a:extLst>
                <a:ext uri="{FF2B5EF4-FFF2-40B4-BE49-F238E27FC236}">
                  <a16:creationId xmlns:a16="http://schemas.microsoft.com/office/drawing/2014/main" id="{1B3BDAE0-1ED2-BBC2-80F2-3D316934A5AA}"/>
                </a:ext>
              </a:extLst>
            </p:cNvPr>
            <p:cNvSpPr/>
            <p:nvPr/>
          </p:nvSpPr>
          <p:spPr>
            <a:xfrm>
              <a:off x="9050457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6" name="자유형: 도형 650">
              <a:extLst>
                <a:ext uri="{FF2B5EF4-FFF2-40B4-BE49-F238E27FC236}">
                  <a16:creationId xmlns:a16="http://schemas.microsoft.com/office/drawing/2014/main" id="{B80A7C0E-673C-A61F-AE6F-710A4A4E8F23}"/>
                </a:ext>
              </a:extLst>
            </p:cNvPr>
            <p:cNvSpPr/>
            <p:nvPr/>
          </p:nvSpPr>
          <p:spPr>
            <a:xfrm>
              <a:off x="9050457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7" name="자유형: 도형 651">
              <a:extLst>
                <a:ext uri="{FF2B5EF4-FFF2-40B4-BE49-F238E27FC236}">
                  <a16:creationId xmlns:a16="http://schemas.microsoft.com/office/drawing/2014/main" id="{67011DDC-A95B-6127-6992-3523BCD40388}"/>
                </a:ext>
              </a:extLst>
            </p:cNvPr>
            <p:cNvSpPr/>
            <p:nvPr/>
          </p:nvSpPr>
          <p:spPr>
            <a:xfrm>
              <a:off x="9050457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8" name="자유형: 도형 652">
              <a:extLst>
                <a:ext uri="{FF2B5EF4-FFF2-40B4-BE49-F238E27FC236}">
                  <a16:creationId xmlns:a16="http://schemas.microsoft.com/office/drawing/2014/main" id="{E07BA33C-F047-C69C-DC44-B2D284DE2543}"/>
                </a:ext>
              </a:extLst>
            </p:cNvPr>
            <p:cNvSpPr/>
            <p:nvPr/>
          </p:nvSpPr>
          <p:spPr>
            <a:xfrm>
              <a:off x="9050457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9" name="자유형: 도형 653">
              <a:extLst>
                <a:ext uri="{FF2B5EF4-FFF2-40B4-BE49-F238E27FC236}">
                  <a16:creationId xmlns:a16="http://schemas.microsoft.com/office/drawing/2014/main" id="{A2DC9315-A31B-AAE4-DEA6-261A90D99814}"/>
                </a:ext>
              </a:extLst>
            </p:cNvPr>
            <p:cNvSpPr/>
            <p:nvPr/>
          </p:nvSpPr>
          <p:spPr>
            <a:xfrm>
              <a:off x="9050457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0" name="자유형: 도형 654">
              <a:extLst>
                <a:ext uri="{FF2B5EF4-FFF2-40B4-BE49-F238E27FC236}">
                  <a16:creationId xmlns:a16="http://schemas.microsoft.com/office/drawing/2014/main" id="{4AEEAE5F-6A86-3A21-8B90-829BCA63368D}"/>
                </a:ext>
              </a:extLst>
            </p:cNvPr>
            <p:cNvSpPr/>
            <p:nvPr/>
          </p:nvSpPr>
          <p:spPr>
            <a:xfrm>
              <a:off x="9050457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1" name="자유형: 도형 655">
              <a:extLst>
                <a:ext uri="{FF2B5EF4-FFF2-40B4-BE49-F238E27FC236}">
                  <a16:creationId xmlns:a16="http://schemas.microsoft.com/office/drawing/2014/main" id="{0806C10E-3B17-401E-3388-F566BD9FB09A}"/>
                </a:ext>
              </a:extLst>
            </p:cNvPr>
            <p:cNvSpPr/>
            <p:nvPr/>
          </p:nvSpPr>
          <p:spPr>
            <a:xfrm>
              <a:off x="9050457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7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2" name="자유형: 도형 656">
              <a:extLst>
                <a:ext uri="{FF2B5EF4-FFF2-40B4-BE49-F238E27FC236}">
                  <a16:creationId xmlns:a16="http://schemas.microsoft.com/office/drawing/2014/main" id="{5766EAFD-2EDA-5415-9717-ED8646BFB2F6}"/>
                </a:ext>
              </a:extLst>
            </p:cNvPr>
            <p:cNvSpPr/>
            <p:nvPr/>
          </p:nvSpPr>
          <p:spPr>
            <a:xfrm>
              <a:off x="9050457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3" name="자유형: 도형 657">
              <a:extLst>
                <a:ext uri="{FF2B5EF4-FFF2-40B4-BE49-F238E27FC236}">
                  <a16:creationId xmlns:a16="http://schemas.microsoft.com/office/drawing/2014/main" id="{6E40A5BE-B434-DB36-CBC8-2B254C7FC3E4}"/>
                </a:ext>
              </a:extLst>
            </p:cNvPr>
            <p:cNvSpPr/>
            <p:nvPr/>
          </p:nvSpPr>
          <p:spPr>
            <a:xfrm>
              <a:off x="9050457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4" name="자유형: 도형 658">
              <a:extLst>
                <a:ext uri="{FF2B5EF4-FFF2-40B4-BE49-F238E27FC236}">
                  <a16:creationId xmlns:a16="http://schemas.microsoft.com/office/drawing/2014/main" id="{4B7E39F0-3B4A-18F2-1C45-3E075075A82E}"/>
                </a:ext>
              </a:extLst>
            </p:cNvPr>
            <p:cNvSpPr/>
            <p:nvPr/>
          </p:nvSpPr>
          <p:spPr>
            <a:xfrm>
              <a:off x="9050457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5" name="자유형: 도형 659">
              <a:extLst>
                <a:ext uri="{FF2B5EF4-FFF2-40B4-BE49-F238E27FC236}">
                  <a16:creationId xmlns:a16="http://schemas.microsoft.com/office/drawing/2014/main" id="{972ADA82-F7C8-6A7A-4A4C-5DA4A0CB5F0D}"/>
                </a:ext>
              </a:extLst>
            </p:cNvPr>
            <p:cNvSpPr/>
            <p:nvPr/>
          </p:nvSpPr>
          <p:spPr>
            <a:xfrm>
              <a:off x="9050457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6" name="자유형: 도형 660">
              <a:extLst>
                <a:ext uri="{FF2B5EF4-FFF2-40B4-BE49-F238E27FC236}">
                  <a16:creationId xmlns:a16="http://schemas.microsoft.com/office/drawing/2014/main" id="{41F6DE17-5F50-2B4A-2447-B759FA8E756C}"/>
                </a:ext>
              </a:extLst>
            </p:cNvPr>
            <p:cNvSpPr/>
            <p:nvPr/>
          </p:nvSpPr>
          <p:spPr>
            <a:xfrm>
              <a:off x="9050457" y="17349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7" name="자유형: 도형 661">
              <a:extLst>
                <a:ext uri="{FF2B5EF4-FFF2-40B4-BE49-F238E27FC236}">
                  <a16:creationId xmlns:a16="http://schemas.microsoft.com/office/drawing/2014/main" id="{843E3767-2797-2B8A-DF0B-DEF026073D35}"/>
                </a:ext>
              </a:extLst>
            </p:cNvPr>
            <p:cNvSpPr/>
            <p:nvPr/>
          </p:nvSpPr>
          <p:spPr>
            <a:xfrm>
              <a:off x="8970643" y="20947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8" name="자유형: 도형 662">
              <a:extLst>
                <a:ext uri="{FF2B5EF4-FFF2-40B4-BE49-F238E27FC236}">
                  <a16:creationId xmlns:a16="http://schemas.microsoft.com/office/drawing/2014/main" id="{FFE7D1ED-02A0-40C0-D2E2-60A1B1CF12A2}"/>
                </a:ext>
              </a:extLst>
            </p:cNvPr>
            <p:cNvSpPr/>
            <p:nvPr/>
          </p:nvSpPr>
          <p:spPr>
            <a:xfrm>
              <a:off x="8970643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9" name="자유형: 도형 663">
              <a:extLst>
                <a:ext uri="{FF2B5EF4-FFF2-40B4-BE49-F238E27FC236}">
                  <a16:creationId xmlns:a16="http://schemas.microsoft.com/office/drawing/2014/main" id="{CEA38726-2E61-1FAC-0FA5-1CD9F9F90029}"/>
                </a:ext>
              </a:extLst>
            </p:cNvPr>
            <p:cNvSpPr/>
            <p:nvPr/>
          </p:nvSpPr>
          <p:spPr>
            <a:xfrm>
              <a:off x="8970643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0" name="자유형: 도형 664">
              <a:extLst>
                <a:ext uri="{FF2B5EF4-FFF2-40B4-BE49-F238E27FC236}">
                  <a16:creationId xmlns:a16="http://schemas.microsoft.com/office/drawing/2014/main" id="{235FDFE2-185C-8B68-356A-C01003DFB913}"/>
                </a:ext>
              </a:extLst>
            </p:cNvPr>
            <p:cNvSpPr/>
            <p:nvPr/>
          </p:nvSpPr>
          <p:spPr>
            <a:xfrm>
              <a:off x="897064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1" name="자유형: 도형 665">
              <a:extLst>
                <a:ext uri="{FF2B5EF4-FFF2-40B4-BE49-F238E27FC236}">
                  <a16:creationId xmlns:a16="http://schemas.microsoft.com/office/drawing/2014/main" id="{73E7C50F-4BD2-EB56-8F12-8A0DAFC7E61E}"/>
                </a:ext>
              </a:extLst>
            </p:cNvPr>
            <p:cNvSpPr/>
            <p:nvPr/>
          </p:nvSpPr>
          <p:spPr>
            <a:xfrm>
              <a:off x="897064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2" name="자유형: 도형 666">
              <a:extLst>
                <a:ext uri="{FF2B5EF4-FFF2-40B4-BE49-F238E27FC236}">
                  <a16:creationId xmlns:a16="http://schemas.microsoft.com/office/drawing/2014/main" id="{5A5E28D7-4F71-9735-D540-1C6DBF16EEAF}"/>
                </a:ext>
              </a:extLst>
            </p:cNvPr>
            <p:cNvSpPr/>
            <p:nvPr/>
          </p:nvSpPr>
          <p:spPr>
            <a:xfrm>
              <a:off x="8970643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3" name="자유형: 도형 667">
              <a:extLst>
                <a:ext uri="{FF2B5EF4-FFF2-40B4-BE49-F238E27FC236}">
                  <a16:creationId xmlns:a16="http://schemas.microsoft.com/office/drawing/2014/main" id="{C8C1BCC2-C7F2-7CC5-211E-22A29392BC2C}"/>
                </a:ext>
              </a:extLst>
            </p:cNvPr>
            <p:cNvSpPr/>
            <p:nvPr/>
          </p:nvSpPr>
          <p:spPr>
            <a:xfrm>
              <a:off x="897064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4" name="자유형: 도형 668">
              <a:extLst>
                <a:ext uri="{FF2B5EF4-FFF2-40B4-BE49-F238E27FC236}">
                  <a16:creationId xmlns:a16="http://schemas.microsoft.com/office/drawing/2014/main" id="{36801D1D-966D-EF50-807D-B0E04298EE2F}"/>
                </a:ext>
              </a:extLst>
            </p:cNvPr>
            <p:cNvSpPr/>
            <p:nvPr/>
          </p:nvSpPr>
          <p:spPr>
            <a:xfrm>
              <a:off x="897064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5" name="자유형: 도형 669">
              <a:extLst>
                <a:ext uri="{FF2B5EF4-FFF2-40B4-BE49-F238E27FC236}">
                  <a16:creationId xmlns:a16="http://schemas.microsoft.com/office/drawing/2014/main" id="{9EEC83F9-4B90-C282-6E0C-25E12510CAA2}"/>
                </a:ext>
              </a:extLst>
            </p:cNvPr>
            <p:cNvSpPr/>
            <p:nvPr/>
          </p:nvSpPr>
          <p:spPr>
            <a:xfrm>
              <a:off x="897064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6" name="자유형: 도형 670">
              <a:extLst>
                <a:ext uri="{FF2B5EF4-FFF2-40B4-BE49-F238E27FC236}">
                  <a16:creationId xmlns:a16="http://schemas.microsoft.com/office/drawing/2014/main" id="{AA2A1622-E89E-73E0-1BA5-95703D570CDF}"/>
                </a:ext>
              </a:extLst>
            </p:cNvPr>
            <p:cNvSpPr/>
            <p:nvPr/>
          </p:nvSpPr>
          <p:spPr>
            <a:xfrm>
              <a:off x="8970643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7" name="자유형: 도형 671">
              <a:extLst>
                <a:ext uri="{FF2B5EF4-FFF2-40B4-BE49-F238E27FC236}">
                  <a16:creationId xmlns:a16="http://schemas.microsoft.com/office/drawing/2014/main" id="{515D0873-4B7C-07EB-0A99-4A685C66C032}"/>
                </a:ext>
              </a:extLst>
            </p:cNvPr>
            <p:cNvSpPr/>
            <p:nvPr/>
          </p:nvSpPr>
          <p:spPr>
            <a:xfrm>
              <a:off x="8970643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8" name="자유형: 도형 672">
              <a:extLst>
                <a:ext uri="{FF2B5EF4-FFF2-40B4-BE49-F238E27FC236}">
                  <a16:creationId xmlns:a16="http://schemas.microsoft.com/office/drawing/2014/main" id="{8BE6ACCC-000F-324C-59F2-4458AB5A6240}"/>
                </a:ext>
              </a:extLst>
            </p:cNvPr>
            <p:cNvSpPr/>
            <p:nvPr/>
          </p:nvSpPr>
          <p:spPr>
            <a:xfrm>
              <a:off x="897064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9" name="자유형: 도형 673">
              <a:extLst>
                <a:ext uri="{FF2B5EF4-FFF2-40B4-BE49-F238E27FC236}">
                  <a16:creationId xmlns:a16="http://schemas.microsoft.com/office/drawing/2014/main" id="{854157F9-FDE8-A3DB-2C32-D9DCA3E1AA16}"/>
                </a:ext>
              </a:extLst>
            </p:cNvPr>
            <p:cNvSpPr/>
            <p:nvPr/>
          </p:nvSpPr>
          <p:spPr>
            <a:xfrm>
              <a:off x="8970643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0" name="자유형: 도형 674">
              <a:extLst>
                <a:ext uri="{FF2B5EF4-FFF2-40B4-BE49-F238E27FC236}">
                  <a16:creationId xmlns:a16="http://schemas.microsoft.com/office/drawing/2014/main" id="{C8BF2E18-3B34-37D2-A029-8E7140571FF2}"/>
                </a:ext>
              </a:extLst>
            </p:cNvPr>
            <p:cNvSpPr/>
            <p:nvPr/>
          </p:nvSpPr>
          <p:spPr>
            <a:xfrm>
              <a:off x="8970643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1" name="자유형: 도형 675">
              <a:extLst>
                <a:ext uri="{FF2B5EF4-FFF2-40B4-BE49-F238E27FC236}">
                  <a16:creationId xmlns:a16="http://schemas.microsoft.com/office/drawing/2014/main" id="{EFE95783-17B5-A4FE-FD9A-712E304F27A6}"/>
                </a:ext>
              </a:extLst>
            </p:cNvPr>
            <p:cNvSpPr/>
            <p:nvPr/>
          </p:nvSpPr>
          <p:spPr>
            <a:xfrm>
              <a:off x="8970643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2" name="자유형: 도형 676">
              <a:extLst>
                <a:ext uri="{FF2B5EF4-FFF2-40B4-BE49-F238E27FC236}">
                  <a16:creationId xmlns:a16="http://schemas.microsoft.com/office/drawing/2014/main" id="{4D9AA890-49F6-7012-7757-1F6FC825AD7B}"/>
                </a:ext>
              </a:extLst>
            </p:cNvPr>
            <p:cNvSpPr/>
            <p:nvPr/>
          </p:nvSpPr>
          <p:spPr>
            <a:xfrm>
              <a:off x="8970643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3" name="자유형: 도형 677">
              <a:extLst>
                <a:ext uri="{FF2B5EF4-FFF2-40B4-BE49-F238E27FC236}">
                  <a16:creationId xmlns:a16="http://schemas.microsoft.com/office/drawing/2014/main" id="{4C1F30AD-3AA2-FC22-1DE3-79E156A4C7C5}"/>
                </a:ext>
              </a:extLst>
            </p:cNvPr>
            <p:cNvSpPr/>
            <p:nvPr/>
          </p:nvSpPr>
          <p:spPr>
            <a:xfrm>
              <a:off x="8970643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4" name="자유형: 도형 678">
              <a:extLst>
                <a:ext uri="{FF2B5EF4-FFF2-40B4-BE49-F238E27FC236}">
                  <a16:creationId xmlns:a16="http://schemas.microsoft.com/office/drawing/2014/main" id="{4BA031E1-F517-3B7A-A807-D23133BBBC7A}"/>
                </a:ext>
              </a:extLst>
            </p:cNvPr>
            <p:cNvSpPr/>
            <p:nvPr/>
          </p:nvSpPr>
          <p:spPr>
            <a:xfrm>
              <a:off x="8970643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5" name="자유형: 도형 679">
              <a:extLst>
                <a:ext uri="{FF2B5EF4-FFF2-40B4-BE49-F238E27FC236}">
                  <a16:creationId xmlns:a16="http://schemas.microsoft.com/office/drawing/2014/main" id="{0DD86B87-5A9A-0612-5E0E-06FD8F59DC1D}"/>
                </a:ext>
              </a:extLst>
            </p:cNvPr>
            <p:cNvSpPr/>
            <p:nvPr/>
          </p:nvSpPr>
          <p:spPr>
            <a:xfrm>
              <a:off x="8970643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6" name="자유형: 도형 680">
              <a:extLst>
                <a:ext uri="{FF2B5EF4-FFF2-40B4-BE49-F238E27FC236}">
                  <a16:creationId xmlns:a16="http://schemas.microsoft.com/office/drawing/2014/main" id="{08896669-2D3B-93AF-9B1C-3D51C131B31A}"/>
                </a:ext>
              </a:extLst>
            </p:cNvPr>
            <p:cNvSpPr/>
            <p:nvPr/>
          </p:nvSpPr>
          <p:spPr>
            <a:xfrm>
              <a:off x="8970643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7" name="자유형: 도형 681">
              <a:extLst>
                <a:ext uri="{FF2B5EF4-FFF2-40B4-BE49-F238E27FC236}">
                  <a16:creationId xmlns:a16="http://schemas.microsoft.com/office/drawing/2014/main" id="{F445F35B-F158-3DBC-4C5F-23F261506972}"/>
                </a:ext>
              </a:extLst>
            </p:cNvPr>
            <p:cNvSpPr/>
            <p:nvPr/>
          </p:nvSpPr>
          <p:spPr>
            <a:xfrm>
              <a:off x="8970643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8" name="자유형: 도형 682">
              <a:extLst>
                <a:ext uri="{FF2B5EF4-FFF2-40B4-BE49-F238E27FC236}">
                  <a16:creationId xmlns:a16="http://schemas.microsoft.com/office/drawing/2014/main" id="{9DC993E1-7F8F-68D7-748B-52DF7B59AE1E}"/>
                </a:ext>
              </a:extLst>
            </p:cNvPr>
            <p:cNvSpPr/>
            <p:nvPr/>
          </p:nvSpPr>
          <p:spPr>
            <a:xfrm>
              <a:off x="8970643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9" name="자유형: 도형 683">
              <a:extLst>
                <a:ext uri="{FF2B5EF4-FFF2-40B4-BE49-F238E27FC236}">
                  <a16:creationId xmlns:a16="http://schemas.microsoft.com/office/drawing/2014/main" id="{E48AE0E4-B82A-B1E8-9880-11B2E4AE404B}"/>
                </a:ext>
              </a:extLst>
            </p:cNvPr>
            <p:cNvSpPr/>
            <p:nvPr/>
          </p:nvSpPr>
          <p:spPr>
            <a:xfrm>
              <a:off x="8970643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0" name="자유형: 도형 684">
              <a:extLst>
                <a:ext uri="{FF2B5EF4-FFF2-40B4-BE49-F238E27FC236}">
                  <a16:creationId xmlns:a16="http://schemas.microsoft.com/office/drawing/2014/main" id="{98AADB3E-F965-D358-04D5-C6FFFBA65400}"/>
                </a:ext>
              </a:extLst>
            </p:cNvPr>
            <p:cNvSpPr/>
            <p:nvPr/>
          </p:nvSpPr>
          <p:spPr>
            <a:xfrm>
              <a:off x="8970643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1" name="자유형: 도형 685">
              <a:extLst>
                <a:ext uri="{FF2B5EF4-FFF2-40B4-BE49-F238E27FC236}">
                  <a16:creationId xmlns:a16="http://schemas.microsoft.com/office/drawing/2014/main" id="{9AF2C172-6EDA-0170-7D94-B1ACE9C2AF1E}"/>
                </a:ext>
              </a:extLst>
            </p:cNvPr>
            <p:cNvSpPr/>
            <p:nvPr/>
          </p:nvSpPr>
          <p:spPr>
            <a:xfrm>
              <a:off x="8892181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2" name="자유형: 도형 686">
              <a:extLst>
                <a:ext uri="{FF2B5EF4-FFF2-40B4-BE49-F238E27FC236}">
                  <a16:creationId xmlns:a16="http://schemas.microsoft.com/office/drawing/2014/main" id="{F1B01CED-E3D4-D889-E24F-34FBECE40D2E}"/>
                </a:ext>
              </a:extLst>
            </p:cNvPr>
            <p:cNvSpPr/>
            <p:nvPr/>
          </p:nvSpPr>
          <p:spPr>
            <a:xfrm>
              <a:off x="8892181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3" name="자유형: 도형 687">
              <a:extLst>
                <a:ext uri="{FF2B5EF4-FFF2-40B4-BE49-F238E27FC236}">
                  <a16:creationId xmlns:a16="http://schemas.microsoft.com/office/drawing/2014/main" id="{F74019E7-FBB9-5ADC-D674-60E2C9070BA4}"/>
                </a:ext>
              </a:extLst>
            </p:cNvPr>
            <p:cNvSpPr/>
            <p:nvPr/>
          </p:nvSpPr>
          <p:spPr>
            <a:xfrm>
              <a:off x="8892181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4" name="자유형: 도형 688">
              <a:extLst>
                <a:ext uri="{FF2B5EF4-FFF2-40B4-BE49-F238E27FC236}">
                  <a16:creationId xmlns:a16="http://schemas.microsoft.com/office/drawing/2014/main" id="{4D3DE733-A28B-C75A-19E8-411BA1C224FA}"/>
                </a:ext>
              </a:extLst>
            </p:cNvPr>
            <p:cNvSpPr/>
            <p:nvPr/>
          </p:nvSpPr>
          <p:spPr>
            <a:xfrm>
              <a:off x="889218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5" name="자유형: 도형 689">
              <a:extLst>
                <a:ext uri="{FF2B5EF4-FFF2-40B4-BE49-F238E27FC236}">
                  <a16:creationId xmlns:a16="http://schemas.microsoft.com/office/drawing/2014/main" id="{70994496-8F1D-25FA-DCCB-F725E146647C}"/>
                </a:ext>
              </a:extLst>
            </p:cNvPr>
            <p:cNvSpPr/>
            <p:nvPr/>
          </p:nvSpPr>
          <p:spPr>
            <a:xfrm>
              <a:off x="889218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6" name="자유형: 도형 690">
              <a:extLst>
                <a:ext uri="{FF2B5EF4-FFF2-40B4-BE49-F238E27FC236}">
                  <a16:creationId xmlns:a16="http://schemas.microsoft.com/office/drawing/2014/main" id="{6545D2B6-1617-92E4-7995-DA4610A53CC8}"/>
                </a:ext>
              </a:extLst>
            </p:cNvPr>
            <p:cNvSpPr/>
            <p:nvPr/>
          </p:nvSpPr>
          <p:spPr>
            <a:xfrm>
              <a:off x="889218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7" name="자유형: 도형 691">
              <a:extLst>
                <a:ext uri="{FF2B5EF4-FFF2-40B4-BE49-F238E27FC236}">
                  <a16:creationId xmlns:a16="http://schemas.microsoft.com/office/drawing/2014/main" id="{869E4379-38CD-176A-4E0B-D32B4530853C}"/>
                </a:ext>
              </a:extLst>
            </p:cNvPr>
            <p:cNvSpPr/>
            <p:nvPr/>
          </p:nvSpPr>
          <p:spPr>
            <a:xfrm>
              <a:off x="8892181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8" name="자유형: 도형 692">
              <a:extLst>
                <a:ext uri="{FF2B5EF4-FFF2-40B4-BE49-F238E27FC236}">
                  <a16:creationId xmlns:a16="http://schemas.microsoft.com/office/drawing/2014/main" id="{5D510287-A020-62E8-3B79-32C4CFF92174}"/>
                </a:ext>
              </a:extLst>
            </p:cNvPr>
            <p:cNvSpPr/>
            <p:nvPr/>
          </p:nvSpPr>
          <p:spPr>
            <a:xfrm>
              <a:off x="889218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9" name="자유형: 도형 693">
              <a:extLst>
                <a:ext uri="{FF2B5EF4-FFF2-40B4-BE49-F238E27FC236}">
                  <a16:creationId xmlns:a16="http://schemas.microsoft.com/office/drawing/2014/main" id="{B6DD7645-5E9D-5214-6297-875A00BD07A5}"/>
                </a:ext>
              </a:extLst>
            </p:cNvPr>
            <p:cNvSpPr/>
            <p:nvPr/>
          </p:nvSpPr>
          <p:spPr>
            <a:xfrm>
              <a:off x="889218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0" name="자유형: 도형 694">
              <a:extLst>
                <a:ext uri="{FF2B5EF4-FFF2-40B4-BE49-F238E27FC236}">
                  <a16:creationId xmlns:a16="http://schemas.microsoft.com/office/drawing/2014/main" id="{8F396D78-88CF-9DF5-FC0E-64E43CF523B5}"/>
                </a:ext>
              </a:extLst>
            </p:cNvPr>
            <p:cNvSpPr/>
            <p:nvPr/>
          </p:nvSpPr>
          <p:spPr>
            <a:xfrm>
              <a:off x="889218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1" name="자유형: 도형 695">
              <a:extLst>
                <a:ext uri="{FF2B5EF4-FFF2-40B4-BE49-F238E27FC236}">
                  <a16:creationId xmlns:a16="http://schemas.microsoft.com/office/drawing/2014/main" id="{87F22690-BD29-90DE-2BD9-5189E0B713D8}"/>
                </a:ext>
              </a:extLst>
            </p:cNvPr>
            <p:cNvSpPr/>
            <p:nvPr/>
          </p:nvSpPr>
          <p:spPr>
            <a:xfrm>
              <a:off x="889218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2" name="자유형: 도형 696">
              <a:extLst>
                <a:ext uri="{FF2B5EF4-FFF2-40B4-BE49-F238E27FC236}">
                  <a16:creationId xmlns:a16="http://schemas.microsoft.com/office/drawing/2014/main" id="{054FD09C-5D40-8CF8-14BD-268C3082812E}"/>
                </a:ext>
              </a:extLst>
            </p:cNvPr>
            <p:cNvSpPr/>
            <p:nvPr/>
          </p:nvSpPr>
          <p:spPr>
            <a:xfrm>
              <a:off x="889218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3" name="자유형: 도형 697">
              <a:extLst>
                <a:ext uri="{FF2B5EF4-FFF2-40B4-BE49-F238E27FC236}">
                  <a16:creationId xmlns:a16="http://schemas.microsoft.com/office/drawing/2014/main" id="{16D68A09-DA20-E4F7-2469-9BE2D5CB7DE9}"/>
                </a:ext>
              </a:extLst>
            </p:cNvPr>
            <p:cNvSpPr/>
            <p:nvPr/>
          </p:nvSpPr>
          <p:spPr>
            <a:xfrm>
              <a:off x="889218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4" name="자유형: 도형 698">
              <a:extLst>
                <a:ext uri="{FF2B5EF4-FFF2-40B4-BE49-F238E27FC236}">
                  <a16:creationId xmlns:a16="http://schemas.microsoft.com/office/drawing/2014/main" id="{DA3919D4-E996-39F5-194B-021F2CD06EBB}"/>
                </a:ext>
              </a:extLst>
            </p:cNvPr>
            <p:cNvSpPr/>
            <p:nvPr/>
          </p:nvSpPr>
          <p:spPr>
            <a:xfrm>
              <a:off x="889218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5" name="자유형: 도형 699">
              <a:extLst>
                <a:ext uri="{FF2B5EF4-FFF2-40B4-BE49-F238E27FC236}">
                  <a16:creationId xmlns:a16="http://schemas.microsoft.com/office/drawing/2014/main" id="{7ED0CB06-FE7D-9063-280A-CAB9258611CD}"/>
                </a:ext>
              </a:extLst>
            </p:cNvPr>
            <p:cNvSpPr/>
            <p:nvPr/>
          </p:nvSpPr>
          <p:spPr>
            <a:xfrm>
              <a:off x="889218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6" name="자유형: 도형 700">
              <a:extLst>
                <a:ext uri="{FF2B5EF4-FFF2-40B4-BE49-F238E27FC236}">
                  <a16:creationId xmlns:a16="http://schemas.microsoft.com/office/drawing/2014/main" id="{38868CE2-94F1-9114-E8A0-20FB904C257E}"/>
                </a:ext>
              </a:extLst>
            </p:cNvPr>
            <p:cNvSpPr/>
            <p:nvPr/>
          </p:nvSpPr>
          <p:spPr>
            <a:xfrm>
              <a:off x="889218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7" name="자유형: 도형 701">
              <a:extLst>
                <a:ext uri="{FF2B5EF4-FFF2-40B4-BE49-F238E27FC236}">
                  <a16:creationId xmlns:a16="http://schemas.microsoft.com/office/drawing/2014/main" id="{9D17E1A3-4F2A-5F3A-96AC-8FE31F295FC3}"/>
                </a:ext>
              </a:extLst>
            </p:cNvPr>
            <p:cNvSpPr/>
            <p:nvPr/>
          </p:nvSpPr>
          <p:spPr>
            <a:xfrm>
              <a:off x="889218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8" name="자유형: 도형 702">
              <a:extLst>
                <a:ext uri="{FF2B5EF4-FFF2-40B4-BE49-F238E27FC236}">
                  <a16:creationId xmlns:a16="http://schemas.microsoft.com/office/drawing/2014/main" id="{A3F09A62-79C6-A40A-6B52-344BF711328A}"/>
                </a:ext>
              </a:extLst>
            </p:cNvPr>
            <p:cNvSpPr/>
            <p:nvPr/>
          </p:nvSpPr>
          <p:spPr>
            <a:xfrm>
              <a:off x="889218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9" name="자유형: 도형 703">
              <a:extLst>
                <a:ext uri="{FF2B5EF4-FFF2-40B4-BE49-F238E27FC236}">
                  <a16:creationId xmlns:a16="http://schemas.microsoft.com/office/drawing/2014/main" id="{191A60F8-BFA2-95F1-1FC5-6D5A505092EF}"/>
                </a:ext>
              </a:extLst>
            </p:cNvPr>
            <p:cNvSpPr/>
            <p:nvPr/>
          </p:nvSpPr>
          <p:spPr>
            <a:xfrm>
              <a:off x="889218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0" name="자유형: 도형 704">
              <a:extLst>
                <a:ext uri="{FF2B5EF4-FFF2-40B4-BE49-F238E27FC236}">
                  <a16:creationId xmlns:a16="http://schemas.microsoft.com/office/drawing/2014/main" id="{DEC6250D-AFD7-4276-E4FE-08C8443A42F6}"/>
                </a:ext>
              </a:extLst>
            </p:cNvPr>
            <p:cNvSpPr/>
            <p:nvPr/>
          </p:nvSpPr>
          <p:spPr>
            <a:xfrm>
              <a:off x="889218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1" name="자유형: 도형 705">
              <a:extLst>
                <a:ext uri="{FF2B5EF4-FFF2-40B4-BE49-F238E27FC236}">
                  <a16:creationId xmlns:a16="http://schemas.microsoft.com/office/drawing/2014/main" id="{C061AB3D-0E38-A07D-6F33-4CCCD223BFA7}"/>
                </a:ext>
              </a:extLst>
            </p:cNvPr>
            <p:cNvSpPr/>
            <p:nvPr/>
          </p:nvSpPr>
          <p:spPr>
            <a:xfrm>
              <a:off x="889218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2" name="자유형: 도형 706">
              <a:extLst>
                <a:ext uri="{FF2B5EF4-FFF2-40B4-BE49-F238E27FC236}">
                  <a16:creationId xmlns:a16="http://schemas.microsoft.com/office/drawing/2014/main" id="{8FB4CE23-E90F-EEF1-CA84-60FCD4FAD8E9}"/>
                </a:ext>
              </a:extLst>
            </p:cNvPr>
            <p:cNvSpPr/>
            <p:nvPr/>
          </p:nvSpPr>
          <p:spPr>
            <a:xfrm>
              <a:off x="889218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3" name="자유형: 도형 707">
              <a:extLst>
                <a:ext uri="{FF2B5EF4-FFF2-40B4-BE49-F238E27FC236}">
                  <a16:creationId xmlns:a16="http://schemas.microsoft.com/office/drawing/2014/main" id="{28B9E55D-206B-FA94-4794-39E65CF83099}"/>
                </a:ext>
              </a:extLst>
            </p:cNvPr>
            <p:cNvSpPr/>
            <p:nvPr/>
          </p:nvSpPr>
          <p:spPr>
            <a:xfrm>
              <a:off x="8892181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4" name="자유형: 도형 708">
              <a:extLst>
                <a:ext uri="{FF2B5EF4-FFF2-40B4-BE49-F238E27FC236}">
                  <a16:creationId xmlns:a16="http://schemas.microsoft.com/office/drawing/2014/main" id="{6C906E11-E021-4662-9EFF-32FB5D194B04}"/>
                </a:ext>
              </a:extLst>
            </p:cNvPr>
            <p:cNvSpPr/>
            <p:nvPr/>
          </p:nvSpPr>
          <p:spPr>
            <a:xfrm>
              <a:off x="8892181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5" name="자유형: 도형 709">
              <a:extLst>
                <a:ext uri="{FF2B5EF4-FFF2-40B4-BE49-F238E27FC236}">
                  <a16:creationId xmlns:a16="http://schemas.microsoft.com/office/drawing/2014/main" id="{D9B79820-654A-E749-C119-B0F5C3640C84}"/>
                </a:ext>
              </a:extLst>
            </p:cNvPr>
            <p:cNvSpPr/>
            <p:nvPr/>
          </p:nvSpPr>
          <p:spPr>
            <a:xfrm>
              <a:off x="889218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6" name="자유형: 도형 710">
              <a:extLst>
                <a:ext uri="{FF2B5EF4-FFF2-40B4-BE49-F238E27FC236}">
                  <a16:creationId xmlns:a16="http://schemas.microsoft.com/office/drawing/2014/main" id="{88DFB1DA-38DD-43A8-EB7D-341B0C864EFB}"/>
                </a:ext>
              </a:extLst>
            </p:cNvPr>
            <p:cNvSpPr/>
            <p:nvPr/>
          </p:nvSpPr>
          <p:spPr>
            <a:xfrm>
              <a:off x="8892181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7" name="자유형: 도형 711">
              <a:extLst>
                <a:ext uri="{FF2B5EF4-FFF2-40B4-BE49-F238E27FC236}">
                  <a16:creationId xmlns:a16="http://schemas.microsoft.com/office/drawing/2014/main" id="{3535C726-7025-A6EF-ADE3-D24D9DC11380}"/>
                </a:ext>
              </a:extLst>
            </p:cNvPr>
            <p:cNvSpPr/>
            <p:nvPr/>
          </p:nvSpPr>
          <p:spPr>
            <a:xfrm>
              <a:off x="8892181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8" name="자유형: 도형 712">
              <a:extLst>
                <a:ext uri="{FF2B5EF4-FFF2-40B4-BE49-F238E27FC236}">
                  <a16:creationId xmlns:a16="http://schemas.microsoft.com/office/drawing/2014/main" id="{02B6CD3D-032E-7313-B8FA-34195ED7696D}"/>
                </a:ext>
              </a:extLst>
            </p:cNvPr>
            <p:cNvSpPr/>
            <p:nvPr/>
          </p:nvSpPr>
          <p:spPr>
            <a:xfrm>
              <a:off x="8892181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9" name="자유형: 도형 713">
              <a:extLst>
                <a:ext uri="{FF2B5EF4-FFF2-40B4-BE49-F238E27FC236}">
                  <a16:creationId xmlns:a16="http://schemas.microsoft.com/office/drawing/2014/main" id="{0D40CDB1-45EF-BD65-5454-01D6BEF11BAC}"/>
                </a:ext>
              </a:extLst>
            </p:cNvPr>
            <p:cNvSpPr/>
            <p:nvPr/>
          </p:nvSpPr>
          <p:spPr>
            <a:xfrm>
              <a:off x="8813719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0" name="자유형: 도형 714">
              <a:extLst>
                <a:ext uri="{FF2B5EF4-FFF2-40B4-BE49-F238E27FC236}">
                  <a16:creationId xmlns:a16="http://schemas.microsoft.com/office/drawing/2014/main" id="{B5EDA9EC-5189-9396-C4A1-CC7B3DAD7BD6}"/>
                </a:ext>
              </a:extLst>
            </p:cNvPr>
            <p:cNvSpPr/>
            <p:nvPr/>
          </p:nvSpPr>
          <p:spPr>
            <a:xfrm>
              <a:off x="8813719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1" name="자유형: 도형 715">
              <a:extLst>
                <a:ext uri="{FF2B5EF4-FFF2-40B4-BE49-F238E27FC236}">
                  <a16:creationId xmlns:a16="http://schemas.microsoft.com/office/drawing/2014/main" id="{2A0DEECA-0A3F-C352-35B4-E83C2FAF5F16}"/>
                </a:ext>
              </a:extLst>
            </p:cNvPr>
            <p:cNvSpPr/>
            <p:nvPr/>
          </p:nvSpPr>
          <p:spPr>
            <a:xfrm>
              <a:off x="8813719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2" name="자유형: 도형 716">
              <a:extLst>
                <a:ext uri="{FF2B5EF4-FFF2-40B4-BE49-F238E27FC236}">
                  <a16:creationId xmlns:a16="http://schemas.microsoft.com/office/drawing/2014/main" id="{4AC4BA6B-AA78-EB0E-95B7-5EE870E334F2}"/>
                </a:ext>
              </a:extLst>
            </p:cNvPr>
            <p:cNvSpPr/>
            <p:nvPr/>
          </p:nvSpPr>
          <p:spPr>
            <a:xfrm>
              <a:off x="8813719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3" name="자유형: 도형 717">
              <a:extLst>
                <a:ext uri="{FF2B5EF4-FFF2-40B4-BE49-F238E27FC236}">
                  <a16:creationId xmlns:a16="http://schemas.microsoft.com/office/drawing/2014/main" id="{02014494-223C-E735-C493-76CC249050C8}"/>
                </a:ext>
              </a:extLst>
            </p:cNvPr>
            <p:cNvSpPr/>
            <p:nvPr/>
          </p:nvSpPr>
          <p:spPr>
            <a:xfrm>
              <a:off x="8813719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4" name="자유형: 도형 718">
              <a:extLst>
                <a:ext uri="{FF2B5EF4-FFF2-40B4-BE49-F238E27FC236}">
                  <a16:creationId xmlns:a16="http://schemas.microsoft.com/office/drawing/2014/main" id="{03FF5374-BA7A-B491-A554-0C24750B1AB1}"/>
                </a:ext>
              </a:extLst>
            </p:cNvPr>
            <p:cNvSpPr/>
            <p:nvPr/>
          </p:nvSpPr>
          <p:spPr>
            <a:xfrm>
              <a:off x="8813719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5" name="자유형: 도형 719">
              <a:extLst>
                <a:ext uri="{FF2B5EF4-FFF2-40B4-BE49-F238E27FC236}">
                  <a16:creationId xmlns:a16="http://schemas.microsoft.com/office/drawing/2014/main" id="{294D8A44-BB7A-C8D8-6141-73047F453433}"/>
                </a:ext>
              </a:extLst>
            </p:cNvPr>
            <p:cNvSpPr/>
            <p:nvPr/>
          </p:nvSpPr>
          <p:spPr>
            <a:xfrm>
              <a:off x="8813719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6" name="자유형: 도형 720">
              <a:extLst>
                <a:ext uri="{FF2B5EF4-FFF2-40B4-BE49-F238E27FC236}">
                  <a16:creationId xmlns:a16="http://schemas.microsoft.com/office/drawing/2014/main" id="{C5754578-1EC9-9E19-925E-7CE9B2CA7B69}"/>
                </a:ext>
              </a:extLst>
            </p:cNvPr>
            <p:cNvSpPr/>
            <p:nvPr/>
          </p:nvSpPr>
          <p:spPr>
            <a:xfrm>
              <a:off x="8813719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7" name="자유형: 도형 721">
              <a:extLst>
                <a:ext uri="{FF2B5EF4-FFF2-40B4-BE49-F238E27FC236}">
                  <a16:creationId xmlns:a16="http://schemas.microsoft.com/office/drawing/2014/main" id="{F8521C13-D83A-5016-52C9-5A12CF644340}"/>
                </a:ext>
              </a:extLst>
            </p:cNvPr>
            <p:cNvSpPr/>
            <p:nvPr/>
          </p:nvSpPr>
          <p:spPr>
            <a:xfrm>
              <a:off x="8813719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8" name="자유형: 도형 722">
              <a:extLst>
                <a:ext uri="{FF2B5EF4-FFF2-40B4-BE49-F238E27FC236}">
                  <a16:creationId xmlns:a16="http://schemas.microsoft.com/office/drawing/2014/main" id="{41924187-3878-0E9A-6FB7-97A3879B7E1D}"/>
                </a:ext>
              </a:extLst>
            </p:cNvPr>
            <p:cNvSpPr/>
            <p:nvPr/>
          </p:nvSpPr>
          <p:spPr>
            <a:xfrm>
              <a:off x="8813719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9" name="자유형: 도형 723">
              <a:extLst>
                <a:ext uri="{FF2B5EF4-FFF2-40B4-BE49-F238E27FC236}">
                  <a16:creationId xmlns:a16="http://schemas.microsoft.com/office/drawing/2014/main" id="{B3B74D32-D785-7134-4B2A-321327B0C8AE}"/>
                </a:ext>
              </a:extLst>
            </p:cNvPr>
            <p:cNvSpPr/>
            <p:nvPr/>
          </p:nvSpPr>
          <p:spPr>
            <a:xfrm>
              <a:off x="8813719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0" name="자유형: 도형 724">
              <a:extLst>
                <a:ext uri="{FF2B5EF4-FFF2-40B4-BE49-F238E27FC236}">
                  <a16:creationId xmlns:a16="http://schemas.microsoft.com/office/drawing/2014/main" id="{C86CAE69-D696-B467-D63C-A678CDD0A6DA}"/>
                </a:ext>
              </a:extLst>
            </p:cNvPr>
            <p:cNvSpPr/>
            <p:nvPr/>
          </p:nvSpPr>
          <p:spPr>
            <a:xfrm>
              <a:off x="8813719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1" name="자유형: 도형 725">
              <a:extLst>
                <a:ext uri="{FF2B5EF4-FFF2-40B4-BE49-F238E27FC236}">
                  <a16:creationId xmlns:a16="http://schemas.microsoft.com/office/drawing/2014/main" id="{B978D1A4-C42B-9D10-E703-D9E572C38DA5}"/>
                </a:ext>
              </a:extLst>
            </p:cNvPr>
            <p:cNvSpPr/>
            <p:nvPr/>
          </p:nvSpPr>
          <p:spPr>
            <a:xfrm>
              <a:off x="8813719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2" name="자유형: 도형 726">
              <a:extLst>
                <a:ext uri="{FF2B5EF4-FFF2-40B4-BE49-F238E27FC236}">
                  <a16:creationId xmlns:a16="http://schemas.microsoft.com/office/drawing/2014/main" id="{F3711CB2-1692-22D9-0AE6-A6232EE55179}"/>
                </a:ext>
              </a:extLst>
            </p:cNvPr>
            <p:cNvSpPr/>
            <p:nvPr/>
          </p:nvSpPr>
          <p:spPr>
            <a:xfrm>
              <a:off x="8813719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3" name="자유형: 도형 727">
              <a:extLst>
                <a:ext uri="{FF2B5EF4-FFF2-40B4-BE49-F238E27FC236}">
                  <a16:creationId xmlns:a16="http://schemas.microsoft.com/office/drawing/2014/main" id="{034D4819-A669-B371-C4D6-E94E6C97A2A0}"/>
                </a:ext>
              </a:extLst>
            </p:cNvPr>
            <p:cNvSpPr/>
            <p:nvPr/>
          </p:nvSpPr>
          <p:spPr>
            <a:xfrm>
              <a:off x="8813719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4" name="자유형: 도형 728">
              <a:extLst>
                <a:ext uri="{FF2B5EF4-FFF2-40B4-BE49-F238E27FC236}">
                  <a16:creationId xmlns:a16="http://schemas.microsoft.com/office/drawing/2014/main" id="{E15FB17D-D3E0-56E9-CBB4-080C83022A0E}"/>
                </a:ext>
              </a:extLst>
            </p:cNvPr>
            <p:cNvSpPr/>
            <p:nvPr/>
          </p:nvSpPr>
          <p:spPr>
            <a:xfrm>
              <a:off x="8813719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5" name="자유형: 도형 729">
              <a:extLst>
                <a:ext uri="{FF2B5EF4-FFF2-40B4-BE49-F238E27FC236}">
                  <a16:creationId xmlns:a16="http://schemas.microsoft.com/office/drawing/2014/main" id="{B149D678-8182-7B0A-C974-0FA0753DC773}"/>
                </a:ext>
              </a:extLst>
            </p:cNvPr>
            <p:cNvSpPr/>
            <p:nvPr/>
          </p:nvSpPr>
          <p:spPr>
            <a:xfrm>
              <a:off x="8813719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6" name="자유형: 도형 730">
              <a:extLst>
                <a:ext uri="{FF2B5EF4-FFF2-40B4-BE49-F238E27FC236}">
                  <a16:creationId xmlns:a16="http://schemas.microsoft.com/office/drawing/2014/main" id="{49C0FDB6-439A-F3D0-04A9-5BFB259D8C1C}"/>
                </a:ext>
              </a:extLst>
            </p:cNvPr>
            <p:cNvSpPr/>
            <p:nvPr/>
          </p:nvSpPr>
          <p:spPr>
            <a:xfrm>
              <a:off x="8813719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7" name="자유형: 도형 731">
              <a:extLst>
                <a:ext uri="{FF2B5EF4-FFF2-40B4-BE49-F238E27FC236}">
                  <a16:creationId xmlns:a16="http://schemas.microsoft.com/office/drawing/2014/main" id="{68D1A033-B6A4-AB43-4FDD-A2EAE10B525E}"/>
                </a:ext>
              </a:extLst>
            </p:cNvPr>
            <p:cNvSpPr/>
            <p:nvPr/>
          </p:nvSpPr>
          <p:spPr>
            <a:xfrm>
              <a:off x="8813719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8" name="자유형: 도형 732">
              <a:extLst>
                <a:ext uri="{FF2B5EF4-FFF2-40B4-BE49-F238E27FC236}">
                  <a16:creationId xmlns:a16="http://schemas.microsoft.com/office/drawing/2014/main" id="{15EEF955-9D0E-7574-A50D-D4BED4E9523F}"/>
                </a:ext>
              </a:extLst>
            </p:cNvPr>
            <p:cNvSpPr/>
            <p:nvPr/>
          </p:nvSpPr>
          <p:spPr>
            <a:xfrm>
              <a:off x="8813719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9" name="자유형: 도형 733">
              <a:extLst>
                <a:ext uri="{FF2B5EF4-FFF2-40B4-BE49-F238E27FC236}">
                  <a16:creationId xmlns:a16="http://schemas.microsoft.com/office/drawing/2014/main" id="{F8F4CE2A-52FA-0818-2A2A-084F191625B7}"/>
                </a:ext>
              </a:extLst>
            </p:cNvPr>
            <p:cNvSpPr/>
            <p:nvPr/>
          </p:nvSpPr>
          <p:spPr>
            <a:xfrm>
              <a:off x="8813719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0" name="자유형: 도형 734">
              <a:extLst>
                <a:ext uri="{FF2B5EF4-FFF2-40B4-BE49-F238E27FC236}">
                  <a16:creationId xmlns:a16="http://schemas.microsoft.com/office/drawing/2014/main" id="{860E38CF-F9B5-D64F-9F69-2010A433D4F1}"/>
                </a:ext>
              </a:extLst>
            </p:cNvPr>
            <p:cNvSpPr/>
            <p:nvPr/>
          </p:nvSpPr>
          <p:spPr>
            <a:xfrm>
              <a:off x="8813719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1" name="자유형: 도형 735">
              <a:extLst>
                <a:ext uri="{FF2B5EF4-FFF2-40B4-BE49-F238E27FC236}">
                  <a16:creationId xmlns:a16="http://schemas.microsoft.com/office/drawing/2014/main" id="{4A3BA6AB-CA84-0C34-F461-346D956905D3}"/>
                </a:ext>
              </a:extLst>
            </p:cNvPr>
            <p:cNvSpPr/>
            <p:nvPr/>
          </p:nvSpPr>
          <p:spPr>
            <a:xfrm>
              <a:off x="8813719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2" name="자유형: 도형 736">
              <a:extLst>
                <a:ext uri="{FF2B5EF4-FFF2-40B4-BE49-F238E27FC236}">
                  <a16:creationId xmlns:a16="http://schemas.microsoft.com/office/drawing/2014/main" id="{97CE2B0D-EA79-A324-BC80-E5AE635500DF}"/>
                </a:ext>
              </a:extLst>
            </p:cNvPr>
            <p:cNvSpPr/>
            <p:nvPr/>
          </p:nvSpPr>
          <p:spPr>
            <a:xfrm>
              <a:off x="8813719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3" name="자유형: 도형 737">
              <a:extLst>
                <a:ext uri="{FF2B5EF4-FFF2-40B4-BE49-F238E27FC236}">
                  <a16:creationId xmlns:a16="http://schemas.microsoft.com/office/drawing/2014/main" id="{AFFA3042-3400-94EC-49BE-E7EAA16089E8}"/>
                </a:ext>
              </a:extLst>
            </p:cNvPr>
            <p:cNvSpPr/>
            <p:nvPr/>
          </p:nvSpPr>
          <p:spPr>
            <a:xfrm>
              <a:off x="8813719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4" name="자유형: 도형 738">
              <a:extLst>
                <a:ext uri="{FF2B5EF4-FFF2-40B4-BE49-F238E27FC236}">
                  <a16:creationId xmlns:a16="http://schemas.microsoft.com/office/drawing/2014/main" id="{1ED1B214-B205-72DE-0D7A-115DAFCBBE48}"/>
                </a:ext>
              </a:extLst>
            </p:cNvPr>
            <p:cNvSpPr/>
            <p:nvPr/>
          </p:nvSpPr>
          <p:spPr>
            <a:xfrm>
              <a:off x="8813719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5" name="자유형: 도형 739">
              <a:extLst>
                <a:ext uri="{FF2B5EF4-FFF2-40B4-BE49-F238E27FC236}">
                  <a16:creationId xmlns:a16="http://schemas.microsoft.com/office/drawing/2014/main" id="{671DF8E3-B98C-332B-E2C9-ED15B2CA4F2E}"/>
                </a:ext>
              </a:extLst>
            </p:cNvPr>
            <p:cNvSpPr/>
            <p:nvPr/>
          </p:nvSpPr>
          <p:spPr>
            <a:xfrm>
              <a:off x="8813719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6" name="자유형: 도형 740">
              <a:extLst>
                <a:ext uri="{FF2B5EF4-FFF2-40B4-BE49-F238E27FC236}">
                  <a16:creationId xmlns:a16="http://schemas.microsoft.com/office/drawing/2014/main" id="{3D621C59-50FC-8563-BB13-F2B1199A5E17}"/>
                </a:ext>
              </a:extLst>
            </p:cNvPr>
            <p:cNvSpPr/>
            <p:nvPr/>
          </p:nvSpPr>
          <p:spPr>
            <a:xfrm>
              <a:off x="8735257" y="201626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7" name="자유형: 도형 741">
              <a:extLst>
                <a:ext uri="{FF2B5EF4-FFF2-40B4-BE49-F238E27FC236}">
                  <a16:creationId xmlns:a16="http://schemas.microsoft.com/office/drawing/2014/main" id="{9FD65EE2-F8B3-AE03-988F-98BD35FAADB8}"/>
                </a:ext>
              </a:extLst>
            </p:cNvPr>
            <p:cNvSpPr/>
            <p:nvPr/>
          </p:nvSpPr>
          <p:spPr>
            <a:xfrm>
              <a:off x="8735257" y="209472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8" name="자유형: 도형 742">
              <a:extLst>
                <a:ext uri="{FF2B5EF4-FFF2-40B4-BE49-F238E27FC236}">
                  <a16:creationId xmlns:a16="http://schemas.microsoft.com/office/drawing/2014/main" id="{4CE14CF3-FCAC-9923-1CDE-8019E3AE780A}"/>
                </a:ext>
              </a:extLst>
            </p:cNvPr>
            <p:cNvSpPr/>
            <p:nvPr/>
          </p:nvSpPr>
          <p:spPr>
            <a:xfrm>
              <a:off x="8735257" y="21733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9" name="자유형: 도형 743">
              <a:extLst>
                <a:ext uri="{FF2B5EF4-FFF2-40B4-BE49-F238E27FC236}">
                  <a16:creationId xmlns:a16="http://schemas.microsoft.com/office/drawing/2014/main" id="{EC795628-07FA-4091-685C-391D60935037}"/>
                </a:ext>
              </a:extLst>
            </p:cNvPr>
            <p:cNvSpPr/>
            <p:nvPr/>
          </p:nvSpPr>
          <p:spPr>
            <a:xfrm>
              <a:off x="8735257" y="2331456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0" name="자유형: 도형 744">
              <a:extLst>
                <a:ext uri="{FF2B5EF4-FFF2-40B4-BE49-F238E27FC236}">
                  <a16:creationId xmlns:a16="http://schemas.microsoft.com/office/drawing/2014/main" id="{BC04AFF3-8134-C496-5F15-C918890F6CD2}"/>
                </a:ext>
              </a:extLst>
            </p:cNvPr>
            <p:cNvSpPr/>
            <p:nvPr/>
          </p:nvSpPr>
          <p:spPr>
            <a:xfrm>
              <a:off x="8735257" y="240993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1" name="자유형: 도형 745">
              <a:extLst>
                <a:ext uri="{FF2B5EF4-FFF2-40B4-BE49-F238E27FC236}">
                  <a16:creationId xmlns:a16="http://schemas.microsoft.com/office/drawing/2014/main" id="{B5EB2E95-2B2F-45A7-2900-10C5B4EB43ED}"/>
                </a:ext>
              </a:extLst>
            </p:cNvPr>
            <p:cNvSpPr/>
            <p:nvPr/>
          </p:nvSpPr>
          <p:spPr>
            <a:xfrm>
              <a:off x="8735257" y="248851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2" name="자유형: 도형 746">
              <a:extLst>
                <a:ext uri="{FF2B5EF4-FFF2-40B4-BE49-F238E27FC236}">
                  <a16:creationId xmlns:a16="http://schemas.microsoft.com/office/drawing/2014/main" id="{011076F2-DBBF-3049-6972-99A38F3B51E8}"/>
                </a:ext>
              </a:extLst>
            </p:cNvPr>
            <p:cNvSpPr/>
            <p:nvPr/>
          </p:nvSpPr>
          <p:spPr>
            <a:xfrm>
              <a:off x="8735257" y="256697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3" name="자유형: 도형 747">
              <a:extLst>
                <a:ext uri="{FF2B5EF4-FFF2-40B4-BE49-F238E27FC236}">
                  <a16:creationId xmlns:a16="http://schemas.microsoft.com/office/drawing/2014/main" id="{D31DE175-0214-0691-AB0A-4675DC3EC4FB}"/>
                </a:ext>
              </a:extLst>
            </p:cNvPr>
            <p:cNvSpPr/>
            <p:nvPr/>
          </p:nvSpPr>
          <p:spPr>
            <a:xfrm>
              <a:off x="8735257" y="264543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4" name="자유형: 도형 748">
              <a:extLst>
                <a:ext uri="{FF2B5EF4-FFF2-40B4-BE49-F238E27FC236}">
                  <a16:creationId xmlns:a16="http://schemas.microsoft.com/office/drawing/2014/main" id="{89AC8BFE-B80F-D795-7C8E-9BBA0E42CE70}"/>
                </a:ext>
              </a:extLst>
            </p:cNvPr>
            <p:cNvSpPr/>
            <p:nvPr/>
          </p:nvSpPr>
          <p:spPr>
            <a:xfrm>
              <a:off x="8735257" y="2725140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5" name="자유형: 도형 749">
              <a:extLst>
                <a:ext uri="{FF2B5EF4-FFF2-40B4-BE49-F238E27FC236}">
                  <a16:creationId xmlns:a16="http://schemas.microsoft.com/office/drawing/2014/main" id="{5EF4622C-741E-0034-3672-EA01714FD8AC}"/>
                </a:ext>
              </a:extLst>
            </p:cNvPr>
            <p:cNvSpPr/>
            <p:nvPr/>
          </p:nvSpPr>
          <p:spPr>
            <a:xfrm>
              <a:off x="8735257" y="280360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6" name="자유형: 도형 750">
              <a:extLst>
                <a:ext uri="{FF2B5EF4-FFF2-40B4-BE49-F238E27FC236}">
                  <a16:creationId xmlns:a16="http://schemas.microsoft.com/office/drawing/2014/main" id="{15868423-6121-493D-8710-BC3504A8ED1D}"/>
                </a:ext>
              </a:extLst>
            </p:cNvPr>
            <p:cNvSpPr/>
            <p:nvPr/>
          </p:nvSpPr>
          <p:spPr>
            <a:xfrm>
              <a:off x="8735257" y="288218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7" name="자유형: 도형 751">
              <a:extLst>
                <a:ext uri="{FF2B5EF4-FFF2-40B4-BE49-F238E27FC236}">
                  <a16:creationId xmlns:a16="http://schemas.microsoft.com/office/drawing/2014/main" id="{5F4288D7-8015-D0DF-A36E-165EDEAE4EF8}"/>
                </a:ext>
              </a:extLst>
            </p:cNvPr>
            <p:cNvSpPr/>
            <p:nvPr/>
          </p:nvSpPr>
          <p:spPr>
            <a:xfrm>
              <a:off x="8735257" y="296064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8" name="자유형: 도형 752">
              <a:extLst>
                <a:ext uri="{FF2B5EF4-FFF2-40B4-BE49-F238E27FC236}">
                  <a16:creationId xmlns:a16="http://schemas.microsoft.com/office/drawing/2014/main" id="{E76CB176-9D0E-3CC9-8D27-801E88D59D9A}"/>
                </a:ext>
              </a:extLst>
            </p:cNvPr>
            <p:cNvSpPr/>
            <p:nvPr/>
          </p:nvSpPr>
          <p:spPr>
            <a:xfrm>
              <a:off x="8735257" y="304034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9" name="자유형: 도형 753">
              <a:extLst>
                <a:ext uri="{FF2B5EF4-FFF2-40B4-BE49-F238E27FC236}">
                  <a16:creationId xmlns:a16="http://schemas.microsoft.com/office/drawing/2014/main" id="{789E1EE1-60EA-1002-2FA2-0E2B3DB3BB3A}"/>
                </a:ext>
              </a:extLst>
            </p:cNvPr>
            <p:cNvSpPr/>
            <p:nvPr/>
          </p:nvSpPr>
          <p:spPr>
            <a:xfrm>
              <a:off x="8735257" y="311880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0" name="자유형: 도형 754">
              <a:extLst>
                <a:ext uri="{FF2B5EF4-FFF2-40B4-BE49-F238E27FC236}">
                  <a16:creationId xmlns:a16="http://schemas.microsoft.com/office/drawing/2014/main" id="{9E3055CF-3BB6-BBFB-8923-ECAAF0A7C729}"/>
                </a:ext>
              </a:extLst>
            </p:cNvPr>
            <p:cNvSpPr/>
            <p:nvPr/>
          </p:nvSpPr>
          <p:spPr>
            <a:xfrm>
              <a:off x="8735257" y="3197385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1" name="자유형: 도형 755">
              <a:extLst>
                <a:ext uri="{FF2B5EF4-FFF2-40B4-BE49-F238E27FC236}">
                  <a16:creationId xmlns:a16="http://schemas.microsoft.com/office/drawing/2014/main" id="{E80C663D-7944-57CE-849C-B8BAE58650A5}"/>
                </a:ext>
              </a:extLst>
            </p:cNvPr>
            <p:cNvSpPr/>
            <p:nvPr/>
          </p:nvSpPr>
          <p:spPr>
            <a:xfrm>
              <a:off x="8735257" y="327585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2" name="자유형: 도형 756">
              <a:extLst>
                <a:ext uri="{FF2B5EF4-FFF2-40B4-BE49-F238E27FC236}">
                  <a16:creationId xmlns:a16="http://schemas.microsoft.com/office/drawing/2014/main" id="{160CFB51-4E64-F2C2-7B25-7947BAA51B04}"/>
                </a:ext>
              </a:extLst>
            </p:cNvPr>
            <p:cNvSpPr/>
            <p:nvPr/>
          </p:nvSpPr>
          <p:spPr>
            <a:xfrm>
              <a:off x="8735257" y="3355537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2467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3" name="자유형: 도형 757">
              <a:extLst>
                <a:ext uri="{FF2B5EF4-FFF2-40B4-BE49-F238E27FC236}">
                  <a16:creationId xmlns:a16="http://schemas.microsoft.com/office/drawing/2014/main" id="{14038D0D-9142-B2FE-F1AE-8C8DFB929195}"/>
                </a:ext>
              </a:extLst>
            </p:cNvPr>
            <p:cNvSpPr/>
            <p:nvPr/>
          </p:nvSpPr>
          <p:spPr>
            <a:xfrm>
              <a:off x="8735257" y="343401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4" name="자유형: 도형 758">
              <a:extLst>
                <a:ext uri="{FF2B5EF4-FFF2-40B4-BE49-F238E27FC236}">
                  <a16:creationId xmlns:a16="http://schemas.microsoft.com/office/drawing/2014/main" id="{2F917090-9B3E-0A9A-BA47-FB519B83DBEB}"/>
                </a:ext>
              </a:extLst>
            </p:cNvPr>
            <p:cNvSpPr/>
            <p:nvPr/>
          </p:nvSpPr>
          <p:spPr>
            <a:xfrm>
              <a:off x="8735257" y="351259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5" name="자유형: 도형 759">
              <a:extLst>
                <a:ext uri="{FF2B5EF4-FFF2-40B4-BE49-F238E27FC236}">
                  <a16:creationId xmlns:a16="http://schemas.microsoft.com/office/drawing/2014/main" id="{F60DD382-7E19-96C1-BFC3-D2465D603EB7}"/>
                </a:ext>
              </a:extLst>
            </p:cNvPr>
            <p:cNvSpPr/>
            <p:nvPr/>
          </p:nvSpPr>
          <p:spPr>
            <a:xfrm>
              <a:off x="8735257" y="359105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6" name="자유형: 도형 760">
              <a:extLst>
                <a:ext uri="{FF2B5EF4-FFF2-40B4-BE49-F238E27FC236}">
                  <a16:creationId xmlns:a16="http://schemas.microsoft.com/office/drawing/2014/main" id="{7509B0F7-86D2-C527-2BED-94F8647F53B3}"/>
                </a:ext>
              </a:extLst>
            </p:cNvPr>
            <p:cNvSpPr/>
            <p:nvPr/>
          </p:nvSpPr>
          <p:spPr>
            <a:xfrm>
              <a:off x="8735257" y="366951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7" name="자유형: 도형 761">
              <a:extLst>
                <a:ext uri="{FF2B5EF4-FFF2-40B4-BE49-F238E27FC236}">
                  <a16:creationId xmlns:a16="http://schemas.microsoft.com/office/drawing/2014/main" id="{36451A91-1B16-5866-B03F-A837A35ED9B1}"/>
                </a:ext>
              </a:extLst>
            </p:cNvPr>
            <p:cNvSpPr/>
            <p:nvPr/>
          </p:nvSpPr>
          <p:spPr>
            <a:xfrm>
              <a:off x="8735257" y="3749219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2467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8" name="자유형: 도형 762">
              <a:extLst>
                <a:ext uri="{FF2B5EF4-FFF2-40B4-BE49-F238E27FC236}">
                  <a16:creationId xmlns:a16="http://schemas.microsoft.com/office/drawing/2014/main" id="{0AE391B4-D1C9-2498-D525-A27A7BE5163B}"/>
                </a:ext>
              </a:extLst>
            </p:cNvPr>
            <p:cNvSpPr/>
            <p:nvPr/>
          </p:nvSpPr>
          <p:spPr>
            <a:xfrm>
              <a:off x="8735257" y="3827683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9" name="자유형: 도형 763">
              <a:extLst>
                <a:ext uri="{FF2B5EF4-FFF2-40B4-BE49-F238E27FC236}">
                  <a16:creationId xmlns:a16="http://schemas.microsoft.com/office/drawing/2014/main" id="{F795242A-1D82-6F72-0CB3-3DD3DDA0484F}"/>
                </a:ext>
              </a:extLst>
            </p:cNvPr>
            <p:cNvSpPr/>
            <p:nvPr/>
          </p:nvSpPr>
          <p:spPr>
            <a:xfrm>
              <a:off x="8735257" y="390626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0" name="자유형: 도형 764">
              <a:extLst>
                <a:ext uri="{FF2B5EF4-FFF2-40B4-BE49-F238E27FC236}">
                  <a16:creationId xmlns:a16="http://schemas.microsoft.com/office/drawing/2014/main" id="{0B14035A-E643-9D91-68BF-641C139CBED5}"/>
                </a:ext>
              </a:extLst>
            </p:cNvPr>
            <p:cNvSpPr/>
            <p:nvPr/>
          </p:nvSpPr>
          <p:spPr>
            <a:xfrm>
              <a:off x="8735257" y="398472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1" name="자유형: 도형 765">
              <a:extLst>
                <a:ext uri="{FF2B5EF4-FFF2-40B4-BE49-F238E27FC236}">
                  <a16:creationId xmlns:a16="http://schemas.microsoft.com/office/drawing/2014/main" id="{C8211976-403D-EF44-B425-2B341A428BDB}"/>
                </a:ext>
              </a:extLst>
            </p:cNvPr>
            <p:cNvSpPr/>
            <p:nvPr/>
          </p:nvSpPr>
          <p:spPr>
            <a:xfrm>
              <a:off x="8735257" y="406442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2" name="자유형: 도형 766">
              <a:extLst>
                <a:ext uri="{FF2B5EF4-FFF2-40B4-BE49-F238E27FC236}">
                  <a16:creationId xmlns:a16="http://schemas.microsoft.com/office/drawing/2014/main" id="{F1C94587-BB40-AE0A-AE67-175C284BBC68}"/>
                </a:ext>
              </a:extLst>
            </p:cNvPr>
            <p:cNvSpPr/>
            <p:nvPr/>
          </p:nvSpPr>
          <p:spPr>
            <a:xfrm>
              <a:off x="8735257" y="414288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3" name="자유형: 도형 767">
              <a:extLst>
                <a:ext uri="{FF2B5EF4-FFF2-40B4-BE49-F238E27FC236}">
                  <a16:creationId xmlns:a16="http://schemas.microsoft.com/office/drawing/2014/main" id="{0852C77D-02E5-DBE5-6325-923DC601B7F9}"/>
                </a:ext>
              </a:extLst>
            </p:cNvPr>
            <p:cNvSpPr/>
            <p:nvPr/>
          </p:nvSpPr>
          <p:spPr>
            <a:xfrm>
              <a:off x="8735257" y="4221467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4" name="자유형: 도형 768">
              <a:extLst>
                <a:ext uri="{FF2B5EF4-FFF2-40B4-BE49-F238E27FC236}">
                  <a16:creationId xmlns:a16="http://schemas.microsoft.com/office/drawing/2014/main" id="{6835F9DF-5602-6F20-90E5-ABDF85F3BC8C}"/>
                </a:ext>
              </a:extLst>
            </p:cNvPr>
            <p:cNvSpPr/>
            <p:nvPr/>
          </p:nvSpPr>
          <p:spPr>
            <a:xfrm>
              <a:off x="8656795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5" name="자유형: 도형 769">
              <a:extLst>
                <a:ext uri="{FF2B5EF4-FFF2-40B4-BE49-F238E27FC236}">
                  <a16:creationId xmlns:a16="http://schemas.microsoft.com/office/drawing/2014/main" id="{BD72F4F7-E191-4434-510C-A77CD59304BD}"/>
                </a:ext>
              </a:extLst>
            </p:cNvPr>
            <p:cNvSpPr/>
            <p:nvPr/>
          </p:nvSpPr>
          <p:spPr>
            <a:xfrm>
              <a:off x="8656795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6" name="자유형: 도형 770">
              <a:extLst>
                <a:ext uri="{FF2B5EF4-FFF2-40B4-BE49-F238E27FC236}">
                  <a16:creationId xmlns:a16="http://schemas.microsoft.com/office/drawing/2014/main" id="{2D0F0A8B-0861-F19F-E191-F94A988A4A77}"/>
                </a:ext>
              </a:extLst>
            </p:cNvPr>
            <p:cNvSpPr/>
            <p:nvPr/>
          </p:nvSpPr>
          <p:spPr>
            <a:xfrm>
              <a:off x="8656795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7" name="자유형: 도형 771">
              <a:extLst>
                <a:ext uri="{FF2B5EF4-FFF2-40B4-BE49-F238E27FC236}">
                  <a16:creationId xmlns:a16="http://schemas.microsoft.com/office/drawing/2014/main" id="{C8EA9749-03FE-969F-0A33-BDDE498AFE18}"/>
                </a:ext>
              </a:extLst>
            </p:cNvPr>
            <p:cNvSpPr/>
            <p:nvPr/>
          </p:nvSpPr>
          <p:spPr>
            <a:xfrm>
              <a:off x="865679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8" name="자유형: 도형 772">
              <a:extLst>
                <a:ext uri="{FF2B5EF4-FFF2-40B4-BE49-F238E27FC236}">
                  <a16:creationId xmlns:a16="http://schemas.microsoft.com/office/drawing/2014/main" id="{8A627A08-5778-40D5-A96D-71F27DD822C2}"/>
                </a:ext>
              </a:extLst>
            </p:cNvPr>
            <p:cNvSpPr/>
            <p:nvPr/>
          </p:nvSpPr>
          <p:spPr>
            <a:xfrm>
              <a:off x="865679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9" name="자유형: 도형 773">
              <a:extLst>
                <a:ext uri="{FF2B5EF4-FFF2-40B4-BE49-F238E27FC236}">
                  <a16:creationId xmlns:a16="http://schemas.microsoft.com/office/drawing/2014/main" id="{A948D130-E8BB-F9B6-8F41-FCE30BA1F9E9}"/>
                </a:ext>
              </a:extLst>
            </p:cNvPr>
            <p:cNvSpPr/>
            <p:nvPr/>
          </p:nvSpPr>
          <p:spPr>
            <a:xfrm>
              <a:off x="8656795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0" name="자유형: 도형 774">
              <a:extLst>
                <a:ext uri="{FF2B5EF4-FFF2-40B4-BE49-F238E27FC236}">
                  <a16:creationId xmlns:a16="http://schemas.microsoft.com/office/drawing/2014/main" id="{5CCD0B5A-975C-C4FB-37B9-D4D678BE4773}"/>
                </a:ext>
              </a:extLst>
            </p:cNvPr>
            <p:cNvSpPr/>
            <p:nvPr/>
          </p:nvSpPr>
          <p:spPr>
            <a:xfrm>
              <a:off x="865679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1" name="자유형: 도형 775">
              <a:extLst>
                <a:ext uri="{FF2B5EF4-FFF2-40B4-BE49-F238E27FC236}">
                  <a16:creationId xmlns:a16="http://schemas.microsoft.com/office/drawing/2014/main" id="{1312B23B-71D0-BAB1-5331-2BE30E77AD73}"/>
                </a:ext>
              </a:extLst>
            </p:cNvPr>
            <p:cNvSpPr/>
            <p:nvPr/>
          </p:nvSpPr>
          <p:spPr>
            <a:xfrm>
              <a:off x="865679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2" name="자유형: 도형 776">
              <a:extLst>
                <a:ext uri="{FF2B5EF4-FFF2-40B4-BE49-F238E27FC236}">
                  <a16:creationId xmlns:a16="http://schemas.microsoft.com/office/drawing/2014/main" id="{90436D1E-83D1-1155-59AF-2AFFAE364CDB}"/>
                </a:ext>
              </a:extLst>
            </p:cNvPr>
            <p:cNvSpPr/>
            <p:nvPr/>
          </p:nvSpPr>
          <p:spPr>
            <a:xfrm>
              <a:off x="865679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3" name="자유형: 도형 777">
              <a:extLst>
                <a:ext uri="{FF2B5EF4-FFF2-40B4-BE49-F238E27FC236}">
                  <a16:creationId xmlns:a16="http://schemas.microsoft.com/office/drawing/2014/main" id="{D8D90DE1-61BB-E5B6-EF61-E44EDC72B529}"/>
                </a:ext>
              </a:extLst>
            </p:cNvPr>
            <p:cNvSpPr/>
            <p:nvPr/>
          </p:nvSpPr>
          <p:spPr>
            <a:xfrm>
              <a:off x="8656795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4" name="자유형: 도형 778">
              <a:extLst>
                <a:ext uri="{FF2B5EF4-FFF2-40B4-BE49-F238E27FC236}">
                  <a16:creationId xmlns:a16="http://schemas.microsoft.com/office/drawing/2014/main" id="{4C73BE4A-BC69-78E1-8972-2930D89F8E35}"/>
                </a:ext>
              </a:extLst>
            </p:cNvPr>
            <p:cNvSpPr/>
            <p:nvPr/>
          </p:nvSpPr>
          <p:spPr>
            <a:xfrm>
              <a:off x="865679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5" name="자유형: 도형 779">
              <a:extLst>
                <a:ext uri="{FF2B5EF4-FFF2-40B4-BE49-F238E27FC236}">
                  <a16:creationId xmlns:a16="http://schemas.microsoft.com/office/drawing/2014/main" id="{17C70187-A5EE-24C3-F371-6A5CFCAC417E}"/>
                </a:ext>
              </a:extLst>
            </p:cNvPr>
            <p:cNvSpPr/>
            <p:nvPr/>
          </p:nvSpPr>
          <p:spPr>
            <a:xfrm>
              <a:off x="865679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6" name="자유형: 도형 780">
              <a:extLst>
                <a:ext uri="{FF2B5EF4-FFF2-40B4-BE49-F238E27FC236}">
                  <a16:creationId xmlns:a16="http://schemas.microsoft.com/office/drawing/2014/main" id="{0F5695D7-95B2-DC35-384B-FFF2D5BFDD10}"/>
                </a:ext>
              </a:extLst>
            </p:cNvPr>
            <p:cNvSpPr/>
            <p:nvPr/>
          </p:nvSpPr>
          <p:spPr>
            <a:xfrm>
              <a:off x="8656795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7" name="자유형: 도형 781">
              <a:extLst>
                <a:ext uri="{FF2B5EF4-FFF2-40B4-BE49-F238E27FC236}">
                  <a16:creationId xmlns:a16="http://schemas.microsoft.com/office/drawing/2014/main" id="{121C5F9F-D39D-8A23-FDBD-DE738D7E56FD}"/>
                </a:ext>
              </a:extLst>
            </p:cNvPr>
            <p:cNvSpPr/>
            <p:nvPr/>
          </p:nvSpPr>
          <p:spPr>
            <a:xfrm>
              <a:off x="8656795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8" name="자유형: 도형 782">
              <a:extLst>
                <a:ext uri="{FF2B5EF4-FFF2-40B4-BE49-F238E27FC236}">
                  <a16:creationId xmlns:a16="http://schemas.microsoft.com/office/drawing/2014/main" id="{69DF9813-3524-7CEF-3477-2C7DAA092523}"/>
                </a:ext>
              </a:extLst>
            </p:cNvPr>
            <p:cNvSpPr/>
            <p:nvPr/>
          </p:nvSpPr>
          <p:spPr>
            <a:xfrm>
              <a:off x="8656795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9" name="자유형: 도형 783">
              <a:extLst>
                <a:ext uri="{FF2B5EF4-FFF2-40B4-BE49-F238E27FC236}">
                  <a16:creationId xmlns:a16="http://schemas.microsoft.com/office/drawing/2014/main" id="{55896270-4410-83C8-7102-1C94E979FA15}"/>
                </a:ext>
              </a:extLst>
            </p:cNvPr>
            <p:cNvSpPr/>
            <p:nvPr/>
          </p:nvSpPr>
          <p:spPr>
            <a:xfrm>
              <a:off x="8656795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0" name="자유형: 도형 784">
              <a:extLst>
                <a:ext uri="{FF2B5EF4-FFF2-40B4-BE49-F238E27FC236}">
                  <a16:creationId xmlns:a16="http://schemas.microsoft.com/office/drawing/2014/main" id="{8B05F3C7-B1DB-D378-5F77-382A16E558EC}"/>
                </a:ext>
              </a:extLst>
            </p:cNvPr>
            <p:cNvSpPr/>
            <p:nvPr/>
          </p:nvSpPr>
          <p:spPr>
            <a:xfrm>
              <a:off x="8656795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1" name="자유형: 도형 785">
              <a:extLst>
                <a:ext uri="{FF2B5EF4-FFF2-40B4-BE49-F238E27FC236}">
                  <a16:creationId xmlns:a16="http://schemas.microsoft.com/office/drawing/2014/main" id="{F133AF87-76B5-C220-ABE8-6F8A980EF99B}"/>
                </a:ext>
              </a:extLst>
            </p:cNvPr>
            <p:cNvSpPr/>
            <p:nvPr/>
          </p:nvSpPr>
          <p:spPr>
            <a:xfrm>
              <a:off x="8656795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2" name="자유형: 도형 786">
              <a:extLst>
                <a:ext uri="{FF2B5EF4-FFF2-40B4-BE49-F238E27FC236}">
                  <a16:creationId xmlns:a16="http://schemas.microsoft.com/office/drawing/2014/main" id="{41612D37-EFF2-22DD-32C1-3332FE9961BE}"/>
                </a:ext>
              </a:extLst>
            </p:cNvPr>
            <p:cNvSpPr/>
            <p:nvPr/>
          </p:nvSpPr>
          <p:spPr>
            <a:xfrm>
              <a:off x="8656795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3" name="자유형: 도형 787">
              <a:extLst>
                <a:ext uri="{FF2B5EF4-FFF2-40B4-BE49-F238E27FC236}">
                  <a16:creationId xmlns:a16="http://schemas.microsoft.com/office/drawing/2014/main" id="{980E78D8-7D5F-33AE-FBA5-0E5C8999A8BB}"/>
                </a:ext>
              </a:extLst>
            </p:cNvPr>
            <p:cNvSpPr/>
            <p:nvPr/>
          </p:nvSpPr>
          <p:spPr>
            <a:xfrm>
              <a:off x="8656795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4" name="자유형: 도형 788">
              <a:extLst>
                <a:ext uri="{FF2B5EF4-FFF2-40B4-BE49-F238E27FC236}">
                  <a16:creationId xmlns:a16="http://schemas.microsoft.com/office/drawing/2014/main" id="{63AF283F-9C64-C02A-71D3-A0AC0793BF84}"/>
                </a:ext>
              </a:extLst>
            </p:cNvPr>
            <p:cNvSpPr/>
            <p:nvPr/>
          </p:nvSpPr>
          <p:spPr>
            <a:xfrm>
              <a:off x="8656795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5" name="자유형: 도형 789">
              <a:extLst>
                <a:ext uri="{FF2B5EF4-FFF2-40B4-BE49-F238E27FC236}">
                  <a16:creationId xmlns:a16="http://schemas.microsoft.com/office/drawing/2014/main" id="{4E2887DA-5768-3C2E-00EF-ABC1D2FF0836}"/>
                </a:ext>
              </a:extLst>
            </p:cNvPr>
            <p:cNvSpPr/>
            <p:nvPr/>
          </p:nvSpPr>
          <p:spPr>
            <a:xfrm>
              <a:off x="8656795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6" name="자유형: 도형 790">
              <a:extLst>
                <a:ext uri="{FF2B5EF4-FFF2-40B4-BE49-F238E27FC236}">
                  <a16:creationId xmlns:a16="http://schemas.microsoft.com/office/drawing/2014/main" id="{4DEA92CE-1F70-E906-7E20-C2841A28159A}"/>
                </a:ext>
              </a:extLst>
            </p:cNvPr>
            <p:cNvSpPr/>
            <p:nvPr/>
          </p:nvSpPr>
          <p:spPr>
            <a:xfrm>
              <a:off x="8656795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7" name="자유형: 도형 791">
              <a:extLst>
                <a:ext uri="{FF2B5EF4-FFF2-40B4-BE49-F238E27FC236}">
                  <a16:creationId xmlns:a16="http://schemas.microsoft.com/office/drawing/2014/main" id="{1F6A5B57-6511-FD3C-9051-38639B51F815}"/>
                </a:ext>
              </a:extLst>
            </p:cNvPr>
            <p:cNvSpPr/>
            <p:nvPr/>
          </p:nvSpPr>
          <p:spPr>
            <a:xfrm>
              <a:off x="8656795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8" name="자유형: 도형 792">
              <a:extLst>
                <a:ext uri="{FF2B5EF4-FFF2-40B4-BE49-F238E27FC236}">
                  <a16:creationId xmlns:a16="http://schemas.microsoft.com/office/drawing/2014/main" id="{04593DBD-0A08-A70D-C6C3-DF1EA2CE7A2A}"/>
                </a:ext>
              </a:extLst>
            </p:cNvPr>
            <p:cNvSpPr/>
            <p:nvPr/>
          </p:nvSpPr>
          <p:spPr>
            <a:xfrm>
              <a:off x="8576981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9" name="자유형: 도형 793">
              <a:extLst>
                <a:ext uri="{FF2B5EF4-FFF2-40B4-BE49-F238E27FC236}">
                  <a16:creationId xmlns:a16="http://schemas.microsoft.com/office/drawing/2014/main" id="{1C185EF8-207F-A02A-EB3E-B51BE0839D7B}"/>
                </a:ext>
              </a:extLst>
            </p:cNvPr>
            <p:cNvSpPr/>
            <p:nvPr/>
          </p:nvSpPr>
          <p:spPr>
            <a:xfrm>
              <a:off x="8576981" y="20947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0" name="자유형: 도형 794">
              <a:extLst>
                <a:ext uri="{FF2B5EF4-FFF2-40B4-BE49-F238E27FC236}">
                  <a16:creationId xmlns:a16="http://schemas.microsoft.com/office/drawing/2014/main" id="{290D8355-4E5B-20BA-DCAE-1447547592D1}"/>
                </a:ext>
              </a:extLst>
            </p:cNvPr>
            <p:cNvSpPr/>
            <p:nvPr/>
          </p:nvSpPr>
          <p:spPr>
            <a:xfrm>
              <a:off x="8576981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1" name="자유형: 도형 795">
              <a:extLst>
                <a:ext uri="{FF2B5EF4-FFF2-40B4-BE49-F238E27FC236}">
                  <a16:creationId xmlns:a16="http://schemas.microsoft.com/office/drawing/2014/main" id="{359CD40B-4C1B-FDDA-763D-CF77D04240AC}"/>
                </a:ext>
              </a:extLst>
            </p:cNvPr>
            <p:cNvSpPr/>
            <p:nvPr/>
          </p:nvSpPr>
          <p:spPr>
            <a:xfrm>
              <a:off x="857698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2" name="자유형: 도형 796">
              <a:extLst>
                <a:ext uri="{FF2B5EF4-FFF2-40B4-BE49-F238E27FC236}">
                  <a16:creationId xmlns:a16="http://schemas.microsoft.com/office/drawing/2014/main" id="{54AD7EB2-8A65-58D9-19A3-0E91CA75DC87}"/>
                </a:ext>
              </a:extLst>
            </p:cNvPr>
            <p:cNvSpPr/>
            <p:nvPr/>
          </p:nvSpPr>
          <p:spPr>
            <a:xfrm>
              <a:off x="857698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3" name="자유형: 도형 797">
              <a:extLst>
                <a:ext uri="{FF2B5EF4-FFF2-40B4-BE49-F238E27FC236}">
                  <a16:creationId xmlns:a16="http://schemas.microsoft.com/office/drawing/2014/main" id="{94A37AF8-405E-9824-2193-960143FF2F5B}"/>
                </a:ext>
              </a:extLst>
            </p:cNvPr>
            <p:cNvSpPr/>
            <p:nvPr/>
          </p:nvSpPr>
          <p:spPr>
            <a:xfrm>
              <a:off x="8576981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4" name="자유형: 도형 798">
              <a:extLst>
                <a:ext uri="{FF2B5EF4-FFF2-40B4-BE49-F238E27FC236}">
                  <a16:creationId xmlns:a16="http://schemas.microsoft.com/office/drawing/2014/main" id="{394A0226-DDC2-144A-3942-9AC9185BF030}"/>
                </a:ext>
              </a:extLst>
            </p:cNvPr>
            <p:cNvSpPr/>
            <p:nvPr/>
          </p:nvSpPr>
          <p:spPr>
            <a:xfrm>
              <a:off x="857698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5" name="자유형: 도형 799">
              <a:extLst>
                <a:ext uri="{FF2B5EF4-FFF2-40B4-BE49-F238E27FC236}">
                  <a16:creationId xmlns:a16="http://schemas.microsoft.com/office/drawing/2014/main" id="{EEDB5D3D-C357-0FF3-BA0A-954854B07206}"/>
                </a:ext>
              </a:extLst>
            </p:cNvPr>
            <p:cNvSpPr/>
            <p:nvPr/>
          </p:nvSpPr>
          <p:spPr>
            <a:xfrm>
              <a:off x="857698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6" name="자유형: 도형 800">
              <a:extLst>
                <a:ext uri="{FF2B5EF4-FFF2-40B4-BE49-F238E27FC236}">
                  <a16:creationId xmlns:a16="http://schemas.microsoft.com/office/drawing/2014/main" id="{2CF2D3F6-56F6-C409-7916-32ECEF3EE54F}"/>
                </a:ext>
              </a:extLst>
            </p:cNvPr>
            <p:cNvSpPr/>
            <p:nvPr/>
          </p:nvSpPr>
          <p:spPr>
            <a:xfrm>
              <a:off x="857698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7" name="자유형: 도형 801">
              <a:extLst>
                <a:ext uri="{FF2B5EF4-FFF2-40B4-BE49-F238E27FC236}">
                  <a16:creationId xmlns:a16="http://schemas.microsoft.com/office/drawing/2014/main" id="{9C30F07C-4E43-BE90-5A53-18A3EE9C51AE}"/>
                </a:ext>
              </a:extLst>
            </p:cNvPr>
            <p:cNvSpPr/>
            <p:nvPr/>
          </p:nvSpPr>
          <p:spPr>
            <a:xfrm>
              <a:off x="857698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8" name="자유형: 도형 802">
              <a:extLst>
                <a:ext uri="{FF2B5EF4-FFF2-40B4-BE49-F238E27FC236}">
                  <a16:creationId xmlns:a16="http://schemas.microsoft.com/office/drawing/2014/main" id="{98B6DC26-ECD3-4330-51A0-C311796DD4F6}"/>
                </a:ext>
              </a:extLst>
            </p:cNvPr>
            <p:cNvSpPr/>
            <p:nvPr/>
          </p:nvSpPr>
          <p:spPr>
            <a:xfrm>
              <a:off x="857698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9" name="자유형: 도형 803">
              <a:extLst>
                <a:ext uri="{FF2B5EF4-FFF2-40B4-BE49-F238E27FC236}">
                  <a16:creationId xmlns:a16="http://schemas.microsoft.com/office/drawing/2014/main" id="{6FE439CA-FCAE-103B-34EF-16133504E638}"/>
                </a:ext>
              </a:extLst>
            </p:cNvPr>
            <p:cNvSpPr/>
            <p:nvPr/>
          </p:nvSpPr>
          <p:spPr>
            <a:xfrm>
              <a:off x="857698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0" name="자유형: 도형 804">
              <a:extLst>
                <a:ext uri="{FF2B5EF4-FFF2-40B4-BE49-F238E27FC236}">
                  <a16:creationId xmlns:a16="http://schemas.microsoft.com/office/drawing/2014/main" id="{3BC675FC-E363-7DED-9308-CB6D1A037501}"/>
                </a:ext>
              </a:extLst>
            </p:cNvPr>
            <p:cNvSpPr/>
            <p:nvPr/>
          </p:nvSpPr>
          <p:spPr>
            <a:xfrm>
              <a:off x="857698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1" name="자유형: 도형 805">
              <a:extLst>
                <a:ext uri="{FF2B5EF4-FFF2-40B4-BE49-F238E27FC236}">
                  <a16:creationId xmlns:a16="http://schemas.microsoft.com/office/drawing/2014/main" id="{F4F3FEF0-9695-D6EF-77D9-F42E2B11950C}"/>
                </a:ext>
              </a:extLst>
            </p:cNvPr>
            <p:cNvSpPr/>
            <p:nvPr/>
          </p:nvSpPr>
          <p:spPr>
            <a:xfrm>
              <a:off x="857698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2" name="자유형: 도형 806">
              <a:extLst>
                <a:ext uri="{FF2B5EF4-FFF2-40B4-BE49-F238E27FC236}">
                  <a16:creationId xmlns:a16="http://schemas.microsoft.com/office/drawing/2014/main" id="{652CDD76-D36E-89D1-A177-0C24303FD878}"/>
                </a:ext>
              </a:extLst>
            </p:cNvPr>
            <p:cNvSpPr/>
            <p:nvPr/>
          </p:nvSpPr>
          <p:spPr>
            <a:xfrm>
              <a:off x="857698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3" name="자유형: 도형 807">
              <a:extLst>
                <a:ext uri="{FF2B5EF4-FFF2-40B4-BE49-F238E27FC236}">
                  <a16:creationId xmlns:a16="http://schemas.microsoft.com/office/drawing/2014/main" id="{E05946A7-FC17-55EE-5995-DA20B661BCDB}"/>
                </a:ext>
              </a:extLst>
            </p:cNvPr>
            <p:cNvSpPr/>
            <p:nvPr/>
          </p:nvSpPr>
          <p:spPr>
            <a:xfrm>
              <a:off x="857698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4" name="자유형: 도형 808">
              <a:extLst>
                <a:ext uri="{FF2B5EF4-FFF2-40B4-BE49-F238E27FC236}">
                  <a16:creationId xmlns:a16="http://schemas.microsoft.com/office/drawing/2014/main" id="{1E36852F-303D-CA51-2AB3-2BB0F0457FF3}"/>
                </a:ext>
              </a:extLst>
            </p:cNvPr>
            <p:cNvSpPr/>
            <p:nvPr/>
          </p:nvSpPr>
          <p:spPr>
            <a:xfrm>
              <a:off x="857698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5" name="자유형: 도형 809">
              <a:extLst>
                <a:ext uri="{FF2B5EF4-FFF2-40B4-BE49-F238E27FC236}">
                  <a16:creationId xmlns:a16="http://schemas.microsoft.com/office/drawing/2014/main" id="{D76D74B7-F281-B4FC-8638-06BCEA092C50}"/>
                </a:ext>
              </a:extLst>
            </p:cNvPr>
            <p:cNvSpPr/>
            <p:nvPr/>
          </p:nvSpPr>
          <p:spPr>
            <a:xfrm>
              <a:off x="857698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6" name="자유형: 도형 810">
              <a:extLst>
                <a:ext uri="{FF2B5EF4-FFF2-40B4-BE49-F238E27FC236}">
                  <a16:creationId xmlns:a16="http://schemas.microsoft.com/office/drawing/2014/main" id="{F3F3B6E0-F1A3-6CD5-3F55-06874484A8FE}"/>
                </a:ext>
              </a:extLst>
            </p:cNvPr>
            <p:cNvSpPr/>
            <p:nvPr/>
          </p:nvSpPr>
          <p:spPr>
            <a:xfrm>
              <a:off x="857698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7" name="자유형: 도형 811">
              <a:extLst>
                <a:ext uri="{FF2B5EF4-FFF2-40B4-BE49-F238E27FC236}">
                  <a16:creationId xmlns:a16="http://schemas.microsoft.com/office/drawing/2014/main" id="{53824A9D-DC65-8741-0A35-AD403A01BE95}"/>
                </a:ext>
              </a:extLst>
            </p:cNvPr>
            <p:cNvSpPr/>
            <p:nvPr/>
          </p:nvSpPr>
          <p:spPr>
            <a:xfrm>
              <a:off x="857698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8" name="자유형: 도형 812">
              <a:extLst>
                <a:ext uri="{FF2B5EF4-FFF2-40B4-BE49-F238E27FC236}">
                  <a16:creationId xmlns:a16="http://schemas.microsoft.com/office/drawing/2014/main" id="{07AD7F18-F593-DB6D-2234-40DBEE19FFAF}"/>
                </a:ext>
              </a:extLst>
            </p:cNvPr>
            <p:cNvSpPr/>
            <p:nvPr/>
          </p:nvSpPr>
          <p:spPr>
            <a:xfrm>
              <a:off x="857698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9" name="자유형: 도형 813">
              <a:extLst>
                <a:ext uri="{FF2B5EF4-FFF2-40B4-BE49-F238E27FC236}">
                  <a16:creationId xmlns:a16="http://schemas.microsoft.com/office/drawing/2014/main" id="{86647AA7-9829-7907-647E-48F0E6685D78}"/>
                </a:ext>
              </a:extLst>
            </p:cNvPr>
            <p:cNvSpPr/>
            <p:nvPr/>
          </p:nvSpPr>
          <p:spPr>
            <a:xfrm>
              <a:off x="8576981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0" name="자유형: 도형 814">
              <a:extLst>
                <a:ext uri="{FF2B5EF4-FFF2-40B4-BE49-F238E27FC236}">
                  <a16:creationId xmlns:a16="http://schemas.microsoft.com/office/drawing/2014/main" id="{545680A5-76C7-93F2-38E3-6A18A9C47892}"/>
                </a:ext>
              </a:extLst>
            </p:cNvPr>
            <p:cNvSpPr/>
            <p:nvPr/>
          </p:nvSpPr>
          <p:spPr>
            <a:xfrm>
              <a:off x="8576981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1" name="자유형: 도형 815">
              <a:extLst>
                <a:ext uri="{FF2B5EF4-FFF2-40B4-BE49-F238E27FC236}">
                  <a16:creationId xmlns:a16="http://schemas.microsoft.com/office/drawing/2014/main" id="{19DD4674-BF43-E4F6-3B7F-AFC528FB1955}"/>
                </a:ext>
              </a:extLst>
            </p:cNvPr>
            <p:cNvSpPr/>
            <p:nvPr/>
          </p:nvSpPr>
          <p:spPr>
            <a:xfrm>
              <a:off x="857698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2" name="자유형: 도형 816">
              <a:extLst>
                <a:ext uri="{FF2B5EF4-FFF2-40B4-BE49-F238E27FC236}">
                  <a16:creationId xmlns:a16="http://schemas.microsoft.com/office/drawing/2014/main" id="{17980415-3D26-FBFE-2540-53758ED1430A}"/>
                </a:ext>
              </a:extLst>
            </p:cNvPr>
            <p:cNvSpPr/>
            <p:nvPr/>
          </p:nvSpPr>
          <p:spPr>
            <a:xfrm>
              <a:off x="8498518" y="209472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3" name="자유형: 도형 817">
              <a:extLst>
                <a:ext uri="{FF2B5EF4-FFF2-40B4-BE49-F238E27FC236}">
                  <a16:creationId xmlns:a16="http://schemas.microsoft.com/office/drawing/2014/main" id="{E66C9212-5E97-8052-6F07-757B6C35A5F6}"/>
                </a:ext>
              </a:extLst>
            </p:cNvPr>
            <p:cNvSpPr/>
            <p:nvPr/>
          </p:nvSpPr>
          <p:spPr>
            <a:xfrm>
              <a:off x="8498518" y="21733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4" name="자유형: 도형 818">
              <a:extLst>
                <a:ext uri="{FF2B5EF4-FFF2-40B4-BE49-F238E27FC236}">
                  <a16:creationId xmlns:a16="http://schemas.microsoft.com/office/drawing/2014/main" id="{AFBDF2AE-9E9A-8581-E9DF-073B896EF26C}"/>
                </a:ext>
              </a:extLst>
            </p:cNvPr>
            <p:cNvSpPr/>
            <p:nvPr/>
          </p:nvSpPr>
          <p:spPr>
            <a:xfrm>
              <a:off x="8498518" y="2251769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5" name="자유형: 도형 819">
              <a:extLst>
                <a:ext uri="{FF2B5EF4-FFF2-40B4-BE49-F238E27FC236}">
                  <a16:creationId xmlns:a16="http://schemas.microsoft.com/office/drawing/2014/main" id="{202AE9EE-ABC4-C0D3-B0C5-58EF3C19823C}"/>
                </a:ext>
              </a:extLst>
            </p:cNvPr>
            <p:cNvSpPr/>
            <p:nvPr/>
          </p:nvSpPr>
          <p:spPr>
            <a:xfrm>
              <a:off x="8498518" y="240993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6" name="자유형: 도형 820">
              <a:extLst>
                <a:ext uri="{FF2B5EF4-FFF2-40B4-BE49-F238E27FC236}">
                  <a16:creationId xmlns:a16="http://schemas.microsoft.com/office/drawing/2014/main" id="{1F323A5A-5E7D-4E99-53C0-D724BA14AFF9}"/>
                </a:ext>
              </a:extLst>
            </p:cNvPr>
            <p:cNvSpPr/>
            <p:nvPr/>
          </p:nvSpPr>
          <p:spPr>
            <a:xfrm>
              <a:off x="8498518" y="248851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7" name="자유형: 도형 821">
              <a:extLst>
                <a:ext uri="{FF2B5EF4-FFF2-40B4-BE49-F238E27FC236}">
                  <a16:creationId xmlns:a16="http://schemas.microsoft.com/office/drawing/2014/main" id="{C61E1DCD-7373-289E-4430-9C1553EB0C10}"/>
                </a:ext>
              </a:extLst>
            </p:cNvPr>
            <p:cNvSpPr/>
            <p:nvPr/>
          </p:nvSpPr>
          <p:spPr>
            <a:xfrm>
              <a:off x="8498518" y="264543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8" name="자유형: 도형 822">
              <a:extLst>
                <a:ext uri="{FF2B5EF4-FFF2-40B4-BE49-F238E27FC236}">
                  <a16:creationId xmlns:a16="http://schemas.microsoft.com/office/drawing/2014/main" id="{8BE9F248-77EF-D2E6-3501-5944676FD8BA}"/>
                </a:ext>
              </a:extLst>
            </p:cNvPr>
            <p:cNvSpPr/>
            <p:nvPr/>
          </p:nvSpPr>
          <p:spPr>
            <a:xfrm>
              <a:off x="8498518" y="2725140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9" name="자유형: 도형 823">
              <a:extLst>
                <a:ext uri="{FF2B5EF4-FFF2-40B4-BE49-F238E27FC236}">
                  <a16:creationId xmlns:a16="http://schemas.microsoft.com/office/drawing/2014/main" id="{D206501D-F361-21C8-99F4-234761FC02C4}"/>
                </a:ext>
              </a:extLst>
            </p:cNvPr>
            <p:cNvSpPr/>
            <p:nvPr/>
          </p:nvSpPr>
          <p:spPr>
            <a:xfrm>
              <a:off x="8498518" y="280360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0" name="자유형: 도형 824">
              <a:extLst>
                <a:ext uri="{FF2B5EF4-FFF2-40B4-BE49-F238E27FC236}">
                  <a16:creationId xmlns:a16="http://schemas.microsoft.com/office/drawing/2014/main" id="{F7239C10-8A3E-B514-4543-3C5F1648BBB1}"/>
                </a:ext>
              </a:extLst>
            </p:cNvPr>
            <p:cNvSpPr/>
            <p:nvPr/>
          </p:nvSpPr>
          <p:spPr>
            <a:xfrm>
              <a:off x="8498518" y="288218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1" name="자유형: 도형 825">
              <a:extLst>
                <a:ext uri="{FF2B5EF4-FFF2-40B4-BE49-F238E27FC236}">
                  <a16:creationId xmlns:a16="http://schemas.microsoft.com/office/drawing/2014/main" id="{60560B97-90AB-AA77-8CE0-E3C47B6FB91E}"/>
                </a:ext>
              </a:extLst>
            </p:cNvPr>
            <p:cNvSpPr/>
            <p:nvPr/>
          </p:nvSpPr>
          <p:spPr>
            <a:xfrm>
              <a:off x="8498518" y="296064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2" name="자유형: 도형 826">
              <a:extLst>
                <a:ext uri="{FF2B5EF4-FFF2-40B4-BE49-F238E27FC236}">
                  <a16:creationId xmlns:a16="http://schemas.microsoft.com/office/drawing/2014/main" id="{03388358-1034-F12B-AD51-BA226F47BCA9}"/>
                </a:ext>
              </a:extLst>
            </p:cNvPr>
            <p:cNvSpPr/>
            <p:nvPr/>
          </p:nvSpPr>
          <p:spPr>
            <a:xfrm>
              <a:off x="8498518" y="304034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3" name="자유형: 도형 827">
              <a:extLst>
                <a:ext uri="{FF2B5EF4-FFF2-40B4-BE49-F238E27FC236}">
                  <a16:creationId xmlns:a16="http://schemas.microsoft.com/office/drawing/2014/main" id="{31630777-3025-C255-7A5A-C78FFC6D4296}"/>
                </a:ext>
              </a:extLst>
            </p:cNvPr>
            <p:cNvSpPr/>
            <p:nvPr/>
          </p:nvSpPr>
          <p:spPr>
            <a:xfrm>
              <a:off x="8498518" y="311880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4" name="자유형: 도형 828">
              <a:extLst>
                <a:ext uri="{FF2B5EF4-FFF2-40B4-BE49-F238E27FC236}">
                  <a16:creationId xmlns:a16="http://schemas.microsoft.com/office/drawing/2014/main" id="{11E24B7B-84C3-C86F-FF42-BEF1985C97FB}"/>
                </a:ext>
              </a:extLst>
            </p:cNvPr>
            <p:cNvSpPr/>
            <p:nvPr/>
          </p:nvSpPr>
          <p:spPr>
            <a:xfrm>
              <a:off x="8498518" y="3197385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5" name="자유형: 도형 829">
              <a:extLst>
                <a:ext uri="{FF2B5EF4-FFF2-40B4-BE49-F238E27FC236}">
                  <a16:creationId xmlns:a16="http://schemas.microsoft.com/office/drawing/2014/main" id="{9E910885-3DA7-DDC3-4869-B0F3C8840841}"/>
                </a:ext>
              </a:extLst>
            </p:cNvPr>
            <p:cNvSpPr/>
            <p:nvPr/>
          </p:nvSpPr>
          <p:spPr>
            <a:xfrm>
              <a:off x="8498518" y="327585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6" name="자유형: 도형 830">
              <a:extLst>
                <a:ext uri="{FF2B5EF4-FFF2-40B4-BE49-F238E27FC236}">
                  <a16:creationId xmlns:a16="http://schemas.microsoft.com/office/drawing/2014/main" id="{C36D7290-249E-DC33-87A5-75FED4BD2C6E}"/>
                </a:ext>
              </a:extLst>
            </p:cNvPr>
            <p:cNvSpPr/>
            <p:nvPr/>
          </p:nvSpPr>
          <p:spPr>
            <a:xfrm>
              <a:off x="8498518" y="3355537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7" name="자유형: 도형 831">
              <a:extLst>
                <a:ext uri="{FF2B5EF4-FFF2-40B4-BE49-F238E27FC236}">
                  <a16:creationId xmlns:a16="http://schemas.microsoft.com/office/drawing/2014/main" id="{F6F8E122-BDD0-EE01-D086-874A43C6866A}"/>
                </a:ext>
              </a:extLst>
            </p:cNvPr>
            <p:cNvSpPr/>
            <p:nvPr/>
          </p:nvSpPr>
          <p:spPr>
            <a:xfrm>
              <a:off x="8498518" y="343401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8" name="자유형: 도형 832">
              <a:extLst>
                <a:ext uri="{FF2B5EF4-FFF2-40B4-BE49-F238E27FC236}">
                  <a16:creationId xmlns:a16="http://schemas.microsoft.com/office/drawing/2014/main" id="{83FFB878-B005-E0A6-A410-98E5920D01D3}"/>
                </a:ext>
              </a:extLst>
            </p:cNvPr>
            <p:cNvSpPr/>
            <p:nvPr/>
          </p:nvSpPr>
          <p:spPr>
            <a:xfrm>
              <a:off x="8498518" y="351259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9" name="자유형: 도형 833">
              <a:extLst>
                <a:ext uri="{FF2B5EF4-FFF2-40B4-BE49-F238E27FC236}">
                  <a16:creationId xmlns:a16="http://schemas.microsoft.com/office/drawing/2014/main" id="{88AE9F68-C59F-B6AB-6EB9-AC8FD6C13AB0}"/>
                </a:ext>
              </a:extLst>
            </p:cNvPr>
            <p:cNvSpPr/>
            <p:nvPr/>
          </p:nvSpPr>
          <p:spPr>
            <a:xfrm>
              <a:off x="8498518" y="359105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0" name="자유형: 도형 834">
              <a:extLst>
                <a:ext uri="{FF2B5EF4-FFF2-40B4-BE49-F238E27FC236}">
                  <a16:creationId xmlns:a16="http://schemas.microsoft.com/office/drawing/2014/main" id="{81C11B30-FA76-6D9C-8D13-09066E57DBD5}"/>
                </a:ext>
              </a:extLst>
            </p:cNvPr>
            <p:cNvSpPr/>
            <p:nvPr/>
          </p:nvSpPr>
          <p:spPr>
            <a:xfrm>
              <a:off x="8498518" y="366951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1" name="자유형: 도형 835">
              <a:extLst>
                <a:ext uri="{FF2B5EF4-FFF2-40B4-BE49-F238E27FC236}">
                  <a16:creationId xmlns:a16="http://schemas.microsoft.com/office/drawing/2014/main" id="{9673F8DA-F948-3A23-84B4-8CCACBA36756}"/>
                </a:ext>
              </a:extLst>
            </p:cNvPr>
            <p:cNvSpPr/>
            <p:nvPr/>
          </p:nvSpPr>
          <p:spPr>
            <a:xfrm>
              <a:off x="8498518" y="3749219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5"/>
                    <a:pt x="9469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2" name="자유형: 도형 836">
              <a:extLst>
                <a:ext uri="{FF2B5EF4-FFF2-40B4-BE49-F238E27FC236}">
                  <a16:creationId xmlns:a16="http://schemas.microsoft.com/office/drawing/2014/main" id="{4FDF2D0B-1DD3-B72B-9A88-4BFD2B8B0129}"/>
                </a:ext>
              </a:extLst>
            </p:cNvPr>
            <p:cNvSpPr/>
            <p:nvPr/>
          </p:nvSpPr>
          <p:spPr>
            <a:xfrm>
              <a:off x="8498518" y="3827683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3" name="자유형: 도형 837">
              <a:extLst>
                <a:ext uri="{FF2B5EF4-FFF2-40B4-BE49-F238E27FC236}">
                  <a16:creationId xmlns:a16="http://schemas.microsoft.com/office/drawing/2014/main" id="{A176BF66-88D9-337A-C7AD-F77422453B76}"/>
                </a:ext>
              </a:extLst>
            </p:cNvPr>
            <p:cNvSpPr/>
            <p:nvPr/>
          </p:nvSpPr>
          <p:spPr>
            <a:xfrm>
              <a:off x="8498518" y="390626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4" name="자유형: 도형 838">
              <a:extLst>
                <a:ext uri="{FF2B5EF4-FFF2-40B4-BE49-F238E27FC236}">
                  <a16:creationId xmlns:a16="http://schemas.microsoft.com/office/drawing/2014/main" id="{727B4BD9-12E5-C1D6-6292-DE2157A81368}"/>
                </a:ext>
              </a:extLst>
            </p:cNvPr>
            <p:cNvSpPr/>
            <p:nvPr/>
          </p:nvSpPr>
          <p:spPr>
            <a:xfrm>
              <a:off x="8498518" y="398472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5" name="자유형: 도형 839">
              <a:extLst>
                <a:ext uri="{FF2B5EF4-FFF2-40B4-BE49-F238E27FC236}">
                  <a16:creationId xmlns:a16="http://schemas.microsoft.com/office/drawing/2014/main" id="{7A156FDA-3E90-E7EB-726D-FD29F516110D}"/>
                </a:ext>
              </a:extLst>
            </p:cNvPr>
            <p:cNvSpPr/>
            <p:nvPr/>
          </p:nvSpPr>
          <p:spPr>
            <a:xfrm>
              <a:off x="8420056" y="20947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6" name="자유형: 도형 840">
              <a:extLst>
                <a:ext uri="{FF2B5EF4-FFF2-40B4-BE49-F238E27FC236}">
                  <a16:creationId xmlns:a16="http://schemas.microsoft.com/office/drawing/2014/main" id="{6974B34B-1837-3A5D-6202-00F249058F96}"/>
                </a:ext>
              </a:extLst>
            </p:cNvPr>
            <p:cNvSpPr/>
            <p:nvPr/>
          </p:nvSpPr>
          <p:spPr>
            <a:xfrm>
              <a:off x="8420056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7" name="자유형: 도형 841">
              <a:extLst>
                <a:ext uri="{FF2B5EF4-FFF2-40B4-BE49-F238E27FC236}">
                  <a16:creationId xmlns:a16="http://schemas.microsoft.com/office/drawing/2014/main" id="{11E4D826-4B33-C475-ED14-8BCBB0AC99AC}"/>
                </a:ext>
              </a:extLst>
            </p:cNvPr>
            <p:cNvSpPr/>
            <p:nvPr/>
          </p:nvSpPr>
          <p:spPr>
            <a:xfrm>
              <a:off x="8420056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8" name="자유형: 도형 842">
              <a:extLst>
                <a:ext uri="{FF2B5EF4-FFF2-40B4-BE49-F238E27FC236}">
                  <a16:creationId xmlns:a16="http://schemas.microsoft.com/office/drawing/2014/main" id="{BBF4CE8F-CCD2-5A1C-DD07-611674A8874A}"/>
                </a:ext>
              </a:extLst>
            </p:cNvPr>
            <p:cNvSpPr/>
            <p:nvPr/>
          </p:nvSpPr>
          <p:spPr>
            <a:xfrm>
              <a:off x="8420056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9" name="자유형: 도형 843">
              <a:extLst>
                <a:ext uri="{FF2B5EF4-FFF2-40B4-BE49-F238E27FC236}">
                  <a16:creationId xmlns:a16="http://schemas.microsoft.com/office/drawing/2014/main" id="{294A31B2-1871-FEB9-6AAD-FFE4E1B95062}"/>
                </a:ext>
              </a:extLst>
            </p:cNvPr>
            <p:cNvSpPr/>
            <p:nvPr/>
          </p:nvSpPr>
          <p:spPr>
            <a:xfrm>
              <a:off x="842005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0" name="자유형: 도형 844">
              <a:extLst>
                <a:ext uri="{FF2B5EF4-FFF2-40B4-BE49-F238E27FC236}">
                  <a16:creationId xmlns:a16="http://schemas.microsoft.com/office/drawing/2014/main" id="{2175FDAF-1B5F-5C21-0686-93552B3F7F38}"/>
                </a:ext>
              </a:extLst>
            </p:cNvPr>
            <p:cNvSpPr/>
            <p:nvPr/>
          </p:nvSpPr>
          <p:spPr>
            <a:xfrm>
              <a:off x="842005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1" name="자유형: 도형 845">
              <a:extLst>
                <a:ext uri="{FF2B5EF4-FFF2-40B4-BE49-F238E27FC236}">
                  <a16:creationId xmlns:a16="http://schemas.microsoft.com/office/drawing/2014/main" id="{9F5DFF54-1107-AF1C-A1FD-1A00A8361D75}"/>
                </a:ext>
              </a:extLst>
            </p:cNvPr>
            <p:cNvSpPr/>
            <p:nvPr/>
          </p:nvSpPr>
          <p:spPr>
            <a:xfrm>
              <a:off x="8420056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2" name="자유형: 도형 846">
              <a:extLst>
                <a:ext uri="{FF2B5EF4-FFF2-40B4-BE49-F238E27FC236}">
                  <a16:creationId xmlns:a16="http://schemas.microsoft.com/office/drawing/2014/main" id="{3C980EB5-5CD3-B7A5-4036-2930565B5836}"/>
                </a:ext>
              </a:extLst>
            </p:cNvPr>
            <p:cNvSpPr/>
            <p:nvPr/>
          </p:nvSpPr>
          <p:spPr>
            <a:xfrm>
              <a:off x="842005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3" name="자유형: 도형 847">
              <a:extLst>
                <a:ext uri="{FF2B5EF4-FFF2-40B4-BE49-F238E27FC236}">
                  <a16:creationId xmlns:a16="http://schemas.microsoft.com/office/drawing/2014/main" id="{F2DE6803-1897-34D5-90DA-9D13037BFC8F}"/>
                </a:ext>
              </a:extLst>
            </p:cNvPr>
            <p:cNvSpPr/>
            <p:nvPr/>
          </p:nvSpPr>
          <p:spPr>
            <a:xfrm>
              <a:off x="842005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4" name="자유형: 도형 848">
              <a:extLst>
                <a:ext uri="{FF2B5EF4-FFF2-40B4-BE49-F238E27FC236}">
                  <a16:creationId xmlns:a16="http://schemas.microsoft.com/office/drawing/2014/main" id="{7D3D91B3-8EB6-6753-48E6-037AA1390640}"/>
                </a:ext>
              </a:extLst>
            </p:cNvPr>
            <p:cNvSpPr/>
            <p:nvPr/>
          </p:nvSpPr>
          <p:spPr>
            <a:xfrm>
              <a:off x="842005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5" name="자유형: 도형 849">
              <a:extLst>
                <a:ext uri="{FF2B5EF4-FFF2-40B4-BE49-F238E27FC236}">
                  <a16:creationId xmlns:a16="http://schemas.microsoft.com/office/drawing/2014/main" id="{C80D50E8-DA01-94BF-92DC-741886888389}"/>
                </a:ext>
              </a:extLst>
            </p:cNvPr>
            <p:cNvSpPr/>
            <p:nvPr/>
          </p:nvSpPr>
          <p:spPr>
            <a:xfrm>
              <a:off x="8420056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6" name="자유형: 도형 850">
              <a:extLst>
                <a:ext uri="{FF2B5EF4-FFF2-40B4-BE49-F238E27FC236}">
                  <a16:creationId xmlns:a16="http://schemas.microsoft.com/office/drawing/2014/main" id="{2F28F2CA-FD5F-F6B1-94A4-ED5B866C4E34}"/>
                </a:ext>
              </a:extLst>
            </p:cNvPr>
            <p:cNvSpPr/>
            <p:nvPr/>
          </p:nvSpPr>
          <p:spPr>
            <a:xfrm>
              <a:off x="842005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7" name="자유형: 도형 851">
              <a:extLst>
                <a:ext uri="{FF2B5EF4-FFF2-40B4-BE49-F238E27FC236}">
                  <a16:creationId xmlns:a16="http://schemas.microsoft.com/office/drawing/2014/main" id="{E97FA9D2-5E0A-656A-F208-0141978CCCB8}"/>
                </a:ext>
              </a:extLst>
            </p:cNvPr>
            <p:cNvSpPr/>
            <p:nvPr/>
          </p:nvSpPr>
          <p:spPr>
            <a:xfrm>
              <a:off x="842005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8" name="자유형: 도형 852">
              <a:extLst>
                <a:ext uri="{FF2B5EF4-FFF2-40B4-BE49-F238E27FC236}">
                  <a16:creationId xmlns:a16="http://schemas.microsoft.com/office/drawing/2014/main" id="{6D8FA20E-0451-CF00-CBA4-F4C31544060B}"/>
                </a:ext>
              </a:extLst>
            </p:cNvPr>
            <p:cNvSpPr/>
            <p:nvPr/>
          </p:nvSpPr>
          <p:spPr>
            <a:xfrm>
              <a:off x="842005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9" name="자유형: 도형 853">
              <a:extLst>
                <a:ext uri="{FF2B5EF4-FFF2-40B4-BE49-F238E27FC236}">
                  <a16:creationId xmlns:a16="http://schemas.microsoft.com/office/drawing/2014/main" id="{EAF4AB4B-CEE1-AD74-3ADF-C10F3556F60D}"/>
                </a:ext>
              </a:extLst>
            </p:cNvPr>
            <p:cNvSpPr/>
            <p:nvPr/>
          </p:nvSpPr>
          <p:spPr>
            <a:xfrm>
              <a:off x="842005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0" name="자유형: 도형 854">
              <a:extLst>
                <a:ext uri="{FF2B5EF4-FFF2-40B4-BE49-F238E27FC236}">
                  <a16:creationId xmlns:a16="http://schemas.microsoft.com/office/drawing/2014/main" id="{9DB80623-202E-4811-355F-4C50A8B084ED}"/>
                </a:ext>
              </a:extLst>
            </p:cNvPr>
            <p:cNvSpPr/>
            <p:nvPr/>
          </p:nvSpPr>
          <p:spPr>
            <a:xfrm>
              <a:off x="8420056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1" name="자유형: 도형 855">
              <a:extLst>
                <a:ext uri="{FF2B5EF4-FFF2-40B4-BE49-F238E27FC236}">
                  <a16:creationId xmlns:a16="http://schemas.microsoft.com/office/drawing/2014/main" id="{C419DE41-72B5-EC97-24FF-2A3B7A1528A4}"/>
                </a:ext>
              </a:extLst>
            </p:cNvPr>
            <p:cNvSpPr/>
            <p:nvPr/>
          </p:nvSpPr>
          <p:spPr>
            <a:xfrm>
              <a:off x="8420056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2" name="자유형: 도형 856">
              <a:extLst>
                <a:ext uri="{FF2B5EF4-FFF2-40B4-BE49-F238E27FC236}">
                  <a16:creationId xmlns:a16="http://schemas.microsoft.com/office/drawing/2014/main" id="{CE3F1CC7-7B83-5DBA-D874-2532F6A13F76}"/>
                </a:ext>
              </a:extLst>
            </p:cNvPr>
            <p:cNvSpPr/>
            <p:nvPr/>
          </p:nvSpPr>
          <p:spPr>
            <a:xfrm>
              <a:off x="8420056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3" name="자유형: 도형 857">
              <a:extLst>
                <a:ext uri="{FF2B5EF4-FFF2-40B4-BE49-F238E27FC236}">
                  <a16:creationId xmlns:a16="http://schemas.microsoft.com/office/drawing/2014/main" id="{3ED664E8-F5C1-B786-7904-7C945966D38F}"/>
                </a:ext>
              </a:extLst>
            </p:cNvPr>
            <p:cNvSpPr/>
            <p:nvPr/>
          </p:nvSpPr>
          <p:spPr>
            <a:xfrm>
              <a:off x="8420056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4" name="자유형: 도형 858">
              <a:extLst>
                <a:ext uri="{FF2B5EF4-FFF2-40B4-BE49-F238E27FC236}">
                  <a16:creationId xmlns:a16="http://schemas.microsoft.com/office/drawing/2014/main" id="{5ADC8BA1-6AE2-1230-F99B-B32BF4134921}"/>
                </a:ext>
              </a:extLst>
            </p:cNvPr>
            <p:cNvSpPr/>
            <p:nvPr/>
          </p:nvSpPr>
          <p:spPr>
            <a:xfrm>
              <a:off x="8420056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5" name="자유형: 도형 859">
              <a:extLst>
                <a:ext uri="{FF2B5EF4-FFF2-40B4-BE49-F238E27FC236}">
                  <a16:creationId xmlns:a16="http://schemas.microsoft.com/office/drawing/2014/main" id="{E098C3BB-803D-D18A-E49F-834370BDBA07}"/>
                </a:ext>
              </a:extLst>
            </p:cNvPr>
            <p:cNvSpPr/>
            <p:nvPr/>
          </p:nvSpPr>
          <p:spPr>
            <a:xfrm>
              <a:off x="8420056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6" name="자유형: 도형 860">
              <a:extLst>
                <a:ext uri="{FF2B5EF4-FFF2-40B4-BE49-F238E27FC236}">
                  <a16:creationId xmlns:a16="http://schemas.microsoft.com/office/drawing/2014/main" id="{9ADB7171-596E-2F11-0AC4-4A73E54A17D2}"/>
                </a:ext>
              </a:extLst>
            </p:cNvPr>
            <p:cNvSpPr/>
            <p:nvPr/>
          </p:nvSpPr>
          <p:spPr>
            <a:xfrm>
              <a:off x="8420056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7" name="자유형: 도형 861">
              <a:extLst>
                <a:ext uri="{FF2B5EF4-FFF2-40B4-BE49-F238E27FC236}">
                  <a16:creationId xmlns:a16="http://schemas.microsoft.com/office/drawing/2014/main" id="{654EC7F5-8254-F7F5-9A89-6AD8E13E5C09}"/>
                </a:ext>
              </a:extLst>
            </p:cNvPr>
            <p:cNvSpPr/>
            <p:nvPr/>
          </p:nvSpPr>
          <p:spPr>
            <a:xfrm>
              <a:off x="8341594" y="209472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8" name="자유형: 도형 862">
              <a:extLst>
                <a:ext uri="{FF2B5EF4-FFF2-40B4-BE49-F238E27FC236}">
                  <a16:creationId xmlns:a16="http://schemas.microsoft.com/office/drawing/2014/main" id="{01783D2B-45A9-2F5F-BE43-AF5E561CBE24}"/>
                </a:ext>
              </a:extLst>
            </p:cNvPr>
            <p:cNvSpPr/>
            <p:nvPr/>
          </p:nvSpPr>
          <p:spPr>
            <a:xfrm>
              <a:off x="8341594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9" name="자유형: 도형 863">
              <a:extLst>
                <a:ext uri="{FF2B5EF4-FFF2-40B4-BE49-F238E27FC236}">
                  <a16:creationId xmlns:a16="http://schemas.microsoft.com/office/drawing/2014/main" id="{DDB12F12-B8B1-A02A-66A6-28CAF6323D33}"/>
                </a:ext>
              </a:extLst>
            </p:cNvPr>
            <p:cNvSpPr/>
            <p:nvPr/>
          </p:nvSpPr>
          <p:spPr>
            <a:xfrm>
              <a:off x="8341594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0" name="자유형: 도형 864">
              <a:extLst>
                <a:ext uri="{FF2B5EF4-FFF2-40B4-BE49-F238E27FC236}">
                  <a16:creationId xmlns:a16="http://schemas.microsoft.com/office/drawing/2014/main" id="{928F89BC-935C-EB86-37A8-FF4820672087}"/>
                </a:ext>
              </a:extLst>
            </p:cNvPr>
            <p:cNvSpPr/>
            <p:nvPr/>
          </p:nvSpPr>
          <p:spPr>
            <a:xfrm>
              <a:off x="8341594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1" name="자유형: 도형 865">
              <a:extLst>
                <a:ext uri="{FF2B5EF4-FFF2-40B4-BE49-F238E27FC236}">
                  <a16:creationId xmlns:a16="http://schemas.microsoft.com/office/drawing/2014/main" id="{DB73EF28-CAD4-7BD3-2A0D-C5E2911D74D8}"/>
                </a:ext>
              </a:extLst>
            </p:cNvPr>
            <p:cNvSpPr/>
            <p:nvPr/>
          </p:nvSpPr>
          <p:spPr>
            <a:xfrm>
              <a:off x="834159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2" name="자유형: 도형 866">
              <a:extLst>
                <a:ext uri="{FF2B5EF4-FFF2-40B4-BE49-F238E27FC236}">
                  <a16:creationId xmlns:a16="http://schemas.microsoft.com/office/drawing/2014/main" id="{FF703093-A13F-BBB3-71EC-452EE36C31F3}"/>
                </a:ext>
              </a:extLst>
            </p:cNvPr>
            <p:cNvSpPr/>
            <p:nvPr/>
          </p:nvSpPr>
          <p:spPr>
            <a:xfrm>
              <a:off x="8341594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3" name="자유형: 도형 867">
              <a:extLst>
                <a:ext uri="{FF2B5EF4-FFF2-40B4-BE49-F238E27FC236}">
                  <a16:creationId xmlns:a16="http://schemas.microsoft.com/office/drawing/2014/main" id="{AB93CD02-FBD3-7A91-2B7C-68BB5E027CE9}"/>
                </a:ext>
              </a:extLst>
            </p:cNvPr>
            <p:cNvSpPr/>
            <p:nvPr/>
          </p:nvSpPr>
          <p:spPr>
            <a:xfrm>
              <a:off x="834159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4" name="자유형: 도형 868">
              <a:extLst>
                <a:ext uri="{FF2B5EF4-FFF2-40B4-BE49-F238E27FC236}">
                  <a16:creationId xmlns:a16="http://schemas.microsoft.com/office/drawing/2014/main" id="{AA41E7E2-41C2-40F7-E5F8-31480D30C7F1}"/>
                </a:ext>
              </a:extLst>
            </p:cNvPr>
            <p:cNvSpPr/>
            <p:nvPr/>
          </p:nvSpPr>
          <p:spPr>
            <a:xfrm>
              <a:off x="834159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5" name="자유형: 도형 869">
              <a:extLst>
                <a:ext uri="{FF2B5EF4-FFF2-40B4-BE49-F238E27FC236}">
                  <a16:creationId xmlns:a16="http://schemas.microsoft.com/office/drawing/2014/main" id="{A8B3B7FF-C2AD-BA2F-8A71-709F87D51C39}"/>
                </a:ext>
              </a:extLst>
            </p:cNvPr>
            <p:cNvSpPr/>
            <p:nvPr/>
          </p:nvSpPr>
          <p:spPr>
            <a:xfrm>
              <a:off x="834159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6" name="자유형: 도형 870">
              <a:extLst>
                <a:ext uri="{FF2B5EF4-FFF2-40B4-BE49-F238E27FC236}">
                  <a16:creationId xmlns:a16="http://schemas.microsoft.com/office/drawing/2014/main" id="{0F8384F5-2F4D-7642-5588-3621E4E66E84}"/>
                </a:ext>
              </a:extLst>
            </p:cNvPr>
            <p:cNvSpPr/>
            <p:nvPr/>
          </p:nvSpPr>
          <p:spPr>
            <a:xfrm>
              <a:off x="8341594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7" name="자유형: 도형 871">
              <a:extLst>
                <a:ext uri="{FF2B5EF4-FFF2-40B4-BE49-F238E27FC236}">
                  <a16:creationId xmlns:a16="http://schemas.microsoft.com/office/drawing/2014/main" id="{A9399B05-D4C4-6901-494A-2113357F2EF3}"/>
                </a:ext>
              </a:extLst>
            </p:cNvPr>
            <p:cNvSpPr/>
            <p:nvPr/>
          </p:nvSpPr>
          <p:spPr>
            <a:xfrm>
              <a:off x="8341594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8" name="자유형: 도형 872">
              <a:extLst>
                <a:ext uri="{FF2B5EF4-FFF2-40B4-BE49-F238E27FC236}">
                  <a16:creationId xmlns:a16="http://schemas.microsoft.com/office/drawing/2014/main" id="{3C81DB07-3D17-B036-33C0-DE0C054416BD}"/>
                </a:ext>
              </a:extLst>
            </p:cNvPr>
            <p:cNvSpPr/>
            <p:nvPr/>
          </p:nvSpPr>
          <p:spPr>
            <a:xfrm>
              <a:off x="8341594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9" name="자유형: 도형 873">
              <a:extLst>
                <a:ext uri="{FF2B5EF4-FFF2-40B4-BE49-F238E27FC236}">
                  <a16:creationId xmlns:a16="http://schemas.microsoft.com/office/drawing/2014/main" id="{67290BDB-0EE7-2AF1-7E79-650C0546E617}"/>
                </a:ext>
              </a:extLst>
            </p:cNvPr>
            <p:cNvSpPr/>
            <p:nvPr/>
          </p:nvSpPr>
          <p:spPr>
            <a:xfrm>
              <a:off x="8341594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0" name="자유형: 도형 874">
              <a:extLst>
                <a:ext uri="{FF2B5EF4-FFF2-40B4-BE49-F238E27FC236}">
                  <a16:creationId xmlns:a16="http://schemas.microsoft.com/office/drawing/2014/main" id="{DB72F3B7-0DBE-4125-DB00-910FFE22F086}"/>
                </a:ext>
              </a:extLst>
            </p:cNvPr>
            <p:cNvSpPr/>
            <p:nvPr/>
          </p:nvSpPr>
          <p:spPr>
            <a:xfrm>
              <a:off x="8341594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1" name="자유형: 도형 875">
              <a:extLst>
                <a:ext uri="{FF2B5EF4-FFF2-40B4-BE49-F238E27FC236}">
                  <a16:creationId xmlns:a16="http://schemas.microsoft.com/office/drawing/2014/main" id="{5D08989E-D4F5-CEE3-C657-EFE63CF14810}"/>
                </a:ext>
              </a:extLst>
            </p:cNvPr>
            <p:cNvSpPr/>
            <p:nvPr/>
          </p:nvSpPr>
          <p:spPr>
            <a:xfrm>
              <a:off x="8341594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2" name="자유형: 도형 876">
              <a:extLst>
                <a:ext uri="{FF2B5EF4-FFF2-40B4-BE49-F238E27FC236}">
                  <a16:creationId xmlns:a16="http://schemas.microsoft.com/office/drawing/2014/main" id="{D8CC238F-B067-A25D-E505-E4612F1F9502}"/>
                </a:ext>
              </a:extLst>
            </p:cNvPr>
            <p:cNvSpPr/>
            <p:nvPr/>
          </p:nvSpPr>
          <p:spPr>
            <a:xfrm>
              <a:off x="8341594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3" name="자유형: 도형 877">
              <a:extLst>
                <a:ext uri="{FF2B5EF4-FFF2-40B4-BE49-F238E27FC236}">
                  <a16:creationId xmlns:a16="http://schemas.microsoft.com/office/drawing/2014/main" id="{1D3C76EA-A0D2-FD22-9BCB-CB7158625A10}"/>
                </a:ext>
              </a:extLst>
            </p:cNvPr>
            <p:cNvSpPr/>
            <p:nvPr/>
          </p:nvSpPr>
          <p:spPr>
            <a:xfrm>
              <a:off x="8341594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4" name="자유형: 도형 878">
              <a:extLst>
                <a:ext uri="{FF2B5EF4-FFF2-40B4-BE49-F238E27FC236}">
                  <a16:creationId xmlns:a16="http://schemas.microsoft.com/office/drawing/2014/main" id="{3A0EB491-4A65-0BC7-AD58-58AA756AE392}"/>
                </a:ext>
              </a:extLst>
            </p:cNvPr>
            <p:cNvSpPr/>
            <p:nvPr/>
          </p:nvSpPr>
          <p:spPr>
            <a:xfrm>
              <a:off x="8341594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5" name="자유형: 도형 879">
              <a:extLst>
                <a:ext uri="{FF2B5EF4-FFF2-40B4-BE49-F238E27FC236}">
                  <a16:creationId xmlns:a16="http://schemas.microsoft.com/office/drawing/2014/main" id="{8FA08890-BF0B-F8F6-AA6A-5FCF7D42C3A1}"/>
                </a:ext>
              </a:extLst>
            </p:cNvPr>
            <p:cNvSpPr/>
            <p:nvPr/>
          </p:nvSpPr>
          <p:spPr>
            <a:xfrm>
              <a:off x="8341594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6" name="자유형: 도형 880">
              <a:extLst>
                <a:ext uri="{FF2B5EF4-FFF2-40B4-BE49-F238E27FC236}">
                  <a16:creationId xmlns:a16="http://schemas.microsoft.com/office/drawing/2014/main" id="{BCFF3D4E-8D0B-29AF-5775-1CBD3A5FEE4A}"/>
                </a:ext>
              </a:extLst>
            </p:cNvPr>
            <p:cNvSpPr/>
            <p:nvPr/>
          </p:nvSpPr>
          <p:spPr>
            <a:xfrm>
              <a:off x="8341594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6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7" name="자유형: 도형 881">
              <a:extLst>
                <a:ext uri="{FF2B5EF4-FFF2-40B4-BE49-F238E27FC236}">
                  <a16:creationId xmlns:a16="http://schemas.microsoft.com/office/drawing/2014/main" id="{1EA12156-49DB-D3EB-D444-5B56F29F276D}"/>
                </a:ext>
              </a:extLst>
            </p:cNvPr>
            <p:cNvSpPr/>
            <p:nvPr/>
          </p:nvSpPr>
          <p:spPr>
            <a:xfrm>
              <a:off x="8261780" y="217330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8" name="자유형: 도형 882">
              <a:extLst>
                <a:ext uri="{FF2B5EF4-FFF2-40B4-BE49-F238E27FC236}">
                  <a16:creationId xmlns:a16="http://schemas.microsoft.com/office/drawing/2014/main" id="{15EA3FED-4B59-C62E-0A59-FFE0DDBB4493}"/>
                </a:ext>
              </a:extLst>
            </p:cNvPr>
            <p:cNvSpPr/>
            <p:nvPr/>
          </p:nvSpPr>
          <p:spPr>
            <a:xfrm>
              <a:off x="8261780" y="2251769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9" name="자유형: 도형 883">
              <a:extLst>
                <a:ext uri="{FF2B5EF4-FFF2-40B4-BE49-F238E27FC236}">
                  <a16:creationId xmlns:a16="http://schemas.microsoft.com/office/drawing/2014/main" id="{83FC2908-AC86-585E-B172-BDD28C0CC6D6}"/>
                </a:ext>
              </a:extLst>
            </p:cNvPr>
            <p:cNvSpPr/>
            <p:nvPr/>
          </p:nvSpPr>
          <p:spPr>
            <a:xfrm>
              <a:off x="8261780" y="2331456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0" name="자유형: 도형 884">
              <a:extLst>
                <a:ext uri="{FF2B5EF4-FFF2-40B4-BE49-F238E27FC236}">
                  <a16:creationId xmlns:a16="http://schemas.microsoft.com/office/drawing/2014/main" id="{97985459-E28C-F79D-2AC8-E80EF96B021E}"/>
                </a:ext>
              </a:extLst>
            </p:cNvPr>
            <p:cNvSpPr/>
            <p:nvPr/>
          </p:nvSpPr>
          <p:spPr>
            <a:xfrm>
              <a:off x="8261780" y="240993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1" name="자유형: 도형 885">
              <a:extLst>
                <a:ext uri="{FF2B5EF4-FFF2-40B4-BE49-F238E27FC236}">
                  <a16:creationId xmlns:a16="http://schemas.microsoft.com/office/drawing/2014/main" id="{4E975BE3-7841-114E-0C2A-AA31446DE973}"/>
                </a:ext>
              </a:extLst>
            </p:cNvPr>
            <p:cNvSpPr/>
            <p:nvPr/>
          </p:nvSpPr>
          <p:spPr>
            <a:xfrm>
              <a:off x="8261780" y="2488511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2" name="자유형: 도형 886">
              <a:extLst>
                <a:ext uri="{FF2B5EF4-FFF2-40B4-BE49-F238E27FC236}">
                  <a16:creationId xmlns:a16="http://schemas.microsoft.com/office/drawing/2014/main" id="{F38279DD-DB89-E08F-F451-42FCFEE99090}"/>
                </a:ext>
              </a:extLst>
            </p:cNvPr>
            <p:cNvSpPr/>
            <p:nvPr/>
          </p:nvSpPr>
          <p:spPr>
            <a:xfrm>
              <a:off x="8261780" y="256697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3" name="자유형: 도형 887">
              <a:extLst>
                <a:ext uri="{FF2B5EF4-FFF2-40B4-BE49-F238E27FC236}">
                  <a16:creationId xmlns:a16="http://schemas.microsoft.com/office/drawing/2014/main" id="{21481F8F-9DEC-87B0-228A-43A7816FD0D9}"/>
                </a:ext>
              </a:extLst>
            </p:cNvPr>
            <p:cNvSpPr/>
            <p:nvPr/>
          </p:nvSpPr>
          <p:spPr>
            <a:xfrm>
              <a:off x="8261780" y="264543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4" name="자유형: 도형 888">
              <a:extLst>
                <a:ext uri="{FF2B5EF4-FFF2-40B4-BE49-F238E27FC236}">
                  <a16:creationId xmlns:a16="http://schemas.microsoft.com/office/drawing/2014/main" id="{F7E950FC-59B3-9BAF-BA25-5938127EE3D2}"/>
                </a:ext>
              </a:extLst>
            </p:cNvPr>
            <p:cNvSpPr/>
            <p:nvPr/>
          </p:nvSpPr>
          <p:spPr>
            <a:xfrm>
              <a:off x="8261780" y="2725140"/>
              <a:ext cx="43288" cy="43404"/>
            </a:xfrm>
            <a:custGeom>
              <a:avLst/>
              <a:gdLst>
                <a:gd name="connsiteX0" fmla="*/ 43290 w 43289"/>
                <a:gd name="connsiteY0" fmla="*/ 21760 h 43405"/>
                <a:gd name="connsiteX1" fmla="*/ 21645 w 43289"/>
                <a:gd name="connsiteY1" fmla="*/ 43405 h 43405"/>
                <a:gd name="connsiteX2" fmla="*/ 0 w 43289"/>
                <a:gd name="connsiteY2" fmla="*/ 21760 h 43405"/>
                <a:gd name="connsiteX3" fmla="*/ 21645 w 43289"/>
                <a:gd name="connsiteY3" fmla="*/ 115 h 43405"/>
                <a:gd name="connsiteX4" fmla="*/ 43290 w 43289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5" name="자유형: 도형 889">
              <a:extLst>
                <a:ext uri="{FF2B5EF4-FFF2-40B4-BE49-F238E27FC236}">
                  <a16:creationId xmlns:a16="http://schemas.microsoft.com/office/drawing/2014/main" id="{7D95868A-5754-2F74-1FC5-B2AE55FC05CF}"/>
                </a:ext>
              </a:extLst>
            </p:cNvPr>
            <p:cNvSpPr/>
            <p:nvPr/>
          </p:nvSpPr>
          <p:spPr>
            <a:xfrm>
              <a:off x="8261780" y="2803602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6" name="자유형: 도형 890">
              <a:extLst>
                <a:ext uri="{FF2B5EF4-FFF2-40B4-BE49-F238E27FC236}">
                  <a16:creationId xmlns:a16="http://schemas.microsoft.com/office/drawing/2014/main" id="{39F4E5FE-F389-6E39-B6CA-2F65147844FF}"/>
                </a:ext>
              </a:extLst>
            </p:cNvPr>
            <p:cNvSpPr/>
            <p:nvPr/>
          </p:nvSpPr>
          <p:spPr>
            <a:xfrm>
              <a:off x="8261780" y="288218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7" name="자유형: 도형 891">
              <a:extLst>
                <a:ext uri="{FF2B5EF4-FFF2-40B4-BE49-F238E27FC236}">
                  <a16:creationId xmlns:a16="http://schemas.microsoft.com/office/drawing/2014/main" id="{59BC1C43-302A-9B53-9251-B744EC262EEE}"/>
                </a:ext>
              </a:extLst>
            </p:cNvPr>
            <p:cNvSpPr/>
            <p:nvPr/>
          </p:nvSpPr>
          <p:spPr>
            <a:xfrm>
              <a:off x="8261780" y="2960644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8" name="자유형: 도형 892">
              <a:extLst>
                <a:ext uri="{FF2B5EF4-FFF2-40B4-BE49-F238E27FC236}">
                  <a16:creationId xmlns:a16="http://schemas.microsoft.com/office/drawing/2014/main" id="{812A0F2F-5BE8-9057-A2D0-BBD7C02C0C3D}"/>
                </a:ext>
              </a:extLst>
            </p:cNvPr>
            <p:cNvSpPr/>
            <p:nvPr/>
          </p:nvSpPr>
          <p:spPr>
            <a:xfrm>
              <a:off x="8261780" y="3040345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9" name="자유형: 도형 893">
              <a:extLst>
                <a:ext uri="{FF2B5EF4-FFF2-40B4-BE49-F238E27FC236}">
                  <a16:creationId xmlns:a16="http://schemas.microsoft.com/office/drawing/2014/main" id="{FD1DD53E-293B-558F-5539-3992DDC82F01}"/>
                </a:ext>
              </a:extLst>
            </p:cNvPr>
            <p:cNvSpPr/>
            <p:nvPr/>
          </p:nvSpPr>
          <p:spPr>
            <a:xfrm>
              <a:off x="8261780" y="3118808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0" name="자유형: 도형 894">
              <a:extLst>
                <a:ext uri="{FF2B5EF4-FFF2-40B4-BE49-F238E27FC236}">
                  <a16:creationId xmlns:a16="http://schemas.microsoft.com/office/drawing/2014/main" id="{A673DAA9-F111-4D72-EDF6-8920D1D853CB}"/>
                </a:ext>
              </a:extLst>
            </p:cNvPr>
            <p:cNvSpPr/>
            <p:nvPr/>
          </p:nvSpPr>
          <p:spPr>
            <a:xfrm>
              <a:off x="8261780" y="3197385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1" name="자유형: 도형 895">
              <a:extLst>
                <a:ext uri="{FF2B5EF4-FFF2-40B4-BE49-F238E27FC236}">
                  <a16:creationId xmlns:a16="http://schemas.microsoft.com/office/drawing/2014/main" id="{F072323C-C475-E2D4-9677-6D39C4659FB6}"/>
                </a:ext>
              </a:extLst>
            </p:cNvPr>
            <p:cNvSpPr/>
            <p:nvPr/>
          </p:nvSpPr>
          <p:spPr>
            <a:xfrm>
              <a:off x="8261780" y="3275850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2" name="자유형: 도형 896">
              <a:extLst>
                <a:ext uri="{FF2B5EF4-FFF2-40B4-BE49-F238E27FC236}">
                  <a16:creationId xmlns:a16="http://schemas.microsoft.com/office/drawing/2014/main" id="{2C22876B-76EB-4A7F-BB51-FD458CFD19B5}"/>
                </a:ext>
              </a:extLst>
            </p:cNvPr>
            <p:cNvSpPr/>
            <p:nvPr/>
          </p:nvSpPr>
          <p:spPr>
            <a:xfrm>
              <a:off x="8261780" y="3355537"/>
              <a:ext cx="43288" cy="43418"/>
            </a:xfrm>
            <a:custGeom>
              <a:avLst/>
              <a:gdLst>
                <a:gd name="connsiteX0" fmla="*/ 43290 w 43289"/>
                <a:gd name="connsiteY0" fmla="*/ 21774 h 43418"/>
                <a:gd name="connsiteX1" fmla="*/ 21645 w 43289"/>
                <a:gd name="connsiteY1" fmla="*/ 43419 h 43418"/>
                <a:gd name="connsiteX2" fmla="*/ 0 w 43289"/>
                <a:gd name="connsiteY2" fmla="*/ 21774 h 43418"/>
                <a:gd name="connsiteX3" fmla="*/ 21645 w 43289"/>
                <a:gd name="connsiteY3" fmla="*/ 129 h 43418"/>
                <a:gd name="connsiteX4" fmla="*/ 43290 w 43289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69" y="43419"/>
                    <a:pt x="0" y="33949"/>
                    <a:pt x="0" y="21774"/>
                  </a:cubicBezTo>
                  <a:cubicBezTo>
                    <a:pt x="0" y="9598"/>
                    <a:pt x="9469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3" name="자유형: 도형 897">
              <a:extLst>
                <a:ext uri="{FF2B5EF4-FFF2-40B4-BE49-F238E27FC236}">
                  <a16:creationId xmlns:a16="http://schemas.microsoft.com/office/drawing/2014/main" id="{7DB1FFBB-5207-523E-6C73-11C1FDB0A70B}"/>
                </a:ext>
              </a:extLst>
            </p:cNvPr>
            <p:cNvSpPr/>
            <p:nvPr/>
          </p:nvSpPr>
          <p:spPr>
            <a:xfrm>
              <a:off x="8261780" y="3434014"/>
              <a:ext cx="43288" cy="43403"/>
            </a:xfrm>
            <a:custGeom>
              <a:avLst/>
              <a:gdLst>
                <a:gd name="connsiteX0" fmla="*/ 43290 w 43289"/>
                <a:gd name="connsiteY0" fmla="*/ 21760 h 43404"/>
                <a:gd name="connsiteX1" fmla="*/ 21645 w 43289"/>
                <a:gd name="connsiteY1" fmla="*/ 43405 h 43404"/>
                <a:gd name="connsiteX2" fmla="*/ 0 w 43289"/>
                <a:gd name="connsiteY2" fmla="*/ 21760 h 43404"/>
                <a:gd name="connsiteX3" fmla="*/ 21645 w 43289"/>
                <a:gd name="connsiteY3" fmla="*/ 115 h 43404"/>
                <a:gd name="connsiteX4" fmla="*/ 43290 w 43289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69" y="43405"/>
                    <a:pt x="0" y="33935"/>
                    <a:pt x="0" y="21760"/>
                  </a:cubicBezTo>
                  <a:cubicBezTo>
                    <a:pt x="0" y="9584"/>
                    <a:pt x="9469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4" name="자유형: 도형 898">
              <a:extLst>
                <a:ext uri="{FF2B5EF4-FFF2-40B4-BE49-F238E27FC236}">
                  <a16:creationId xmlns:a16="http://schemas.microsoft.com/office/drawing/2014/main" id="{89784958-1836-C0AC-6A59-54F7225B933F}"/>
                </a:ext>
              </a:extLst>
            </p:cNvPr>
            <p:cNvSpPr/>
            <p:nvPr/>
          </p:nvSpPr>
          <p:spPr>
            <a:xfrm>
              <a:off x="8261780" y="3512592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5" name="자유형: 도형 899">
              <a:extLst>
                <a:ext uri="{FF2B5EF4-FFF2-40B4-BE49-F238E27FC236}">
                  <a16:creationId xmlns:a16="http://schemas.microsoft.com/office/drawing/2014/main" id="{3519EBAF-C200-C06F-3388-2330364B8A8F}"/>
                </a:ext>
              </a:extLst>
            </p:cNvPr>
            <p:cNvSpPr/>
            <p:nvPr/>
          </p:nvSpPr>
          <p:spPr>
            <a:xfrm>
              <a:off x="8261780" y="3591056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6" name="자유형: 도형 900">
              <a:extLst>
                <a:ext uri="{FF2B5EF4-FFF2-40B4-BE49-F238E27FC236}">
                  <a16:creationId xmlns:a16="http://schemas.microsoft.com/office/drawing/2014/main" id="{C77A1822-7A68-265F-A247-146AA3C9D6C0}"/>
                </a:ext>
              </a:extLst>
            </p:cNvPr>
            <p:cNvSpPr/>
            <p:nvPr/>
          </p:nvSpPr>
          <p:spPr>
            <a:xfrm>
              <a:off x="8261780" y="3669518"/>
              <a:ext cx="43288" cy="43290"/>
            </a:xfrm>
            <a:custGeom>
              <a:avLst/>
              <a:gdLst>
                <a:gd name="connsiteX0" fmla="*/ 43290 w 43289"/>
                <a:gd name="connsiteY0" fmla="*/ 21645 h 43290"/>
                <a:gd name="connsiteX1" fmla="*/ 21645 w 43289"/>
                <a:gd name="connsiteY1" fmla="*/ 43290 h 43290"/>
                <a:gd name="connsiteX2" fmla="*/ 0 w 43289"/>
                <a:gd name="connsiteY2" fmla="*/ 21645 h 43290"/>
                <a:gd name="connsiteX3" fmla="*/ 21645 w 43289"/>
                <a:gd name="connsiteY3" fmla="*/ 0 h 43290"/>
                <a:gd name="connsiteX4" fmla="*/ 43290 w 43289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89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69" y="43290"/>
                    <a:pt x="0" y="33821"/>
                    <a:pt x="0" y="21645"/>
                  </a:cubicBezTo>
                  <a:cubicBezTo>
                    <a:pt x="0" y="9470"/>
                    <a:pt x="9469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7" name="자유형: 도형 901">
              <a:extLst>
                <a:ext uri="{FF2B5EF4-FFF2-40B4-BE49-F238E27FC236}">
                  <a16:creationId xmlns:a16="http://schemas.microsoft.com/office/drawing/2014/main" id="{71EC6D4E-57DE-9624-B96A-613994291785}"/>
                </a:ext>
              </a:extLst>
            </p:cNvPr>
            <p:cNvSpPr/>
            <p:nvPr/>
          </p:nvSpPr>
          <p:spPr>
            <a:xfrm>
              <a:off x="8183317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6 w 43290"/>
                <a:gd name="connsiteY1" fmla="*/ 43419 h 43418"/>
                <a:gd name="connsiteX2" fmla="*/ 0 w 43290"/>
                <a:gd name="connsiteY2" fmla="*/ 21774 h 43418"/>
                <a:gd name="connsiteX3" fmla="*/ 21646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6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6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8" name="자유형: 도형 902">
              <a:extLst>
                <a:ext uri="{FF2B5EF4-FFF2-40B4-BE49-F238E27FC236}">
                  <a16:creationId xmlns:a16="http://schemas.microsoft.com/office/drawing/2014/main" id="{9D5494B6-2658-20B0-9F2C-CF1F6A5F0480}"/>
                </a:ext>
              </a:extLst>
            </p:cNvPr>
            <p:cNvSpPr/>
            <p:nvPr/>
          </p:nvSpPr>
          <p:spPr>
            <a:xfrm>
              <a:off x="8183317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9" name="자유형: 도형 903">
              <a:extLst>
                <a:ext uri="{FF2B5EF4-FFF2-40B4-BE49-F238E27FC236}">
                  <a16:creationId xmlns:a16="http://schemas.microsoft.com/office/drawing/2014/main" id="{BAC19EA7-6EE3-4D3D-3CC2-C85A9DBCB853}"/>
                </a:ext>
              </a:extLst>
            </p:cNvPr>
            <p:cNvSpPr/>
            <p:nvPr/>
          </p:nvSpPr>
          <p:spPr>
            <a:xfrm>
              <a:off x="8183317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0" name="자유형: 도형 904">
              <a:extLst>
                <a:ext uri="{FF2B5EF4-FFF2-40B4-BE49-F238E27FC236}">
                  <a16:creationId xmlns:a16="http://schemas.microsoft.com/office/drawing/2014/main" id="{537F803E-28D2-B921-AAFB-D08297EE4536}"/>
                </a:ext>
              </a:extLst>
            </p:cNvPr>
            <p:cNvSpPr/>
            <p:nvPr/>
          </p:nvSpPr>
          <p:spPr>
            <a:xfrm>
              <a:off x="818331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1" name="자유형: 도형 905">
              <a:extLst>
                <a:ext uri="{FF2B5EF4-FFF2-40B4-BE49-F238E27FC236}">
                  <a16:creationId xmlns:a16="http://schemas.microsoft.com/office/drawing/2014/main" id="{AB1A5AFE-2270-3B9E-BE9C-37C46302562C}"/>
                </a:ext>
              </a:extLst>
            </p:cNvPr>
            <p:cNvSpPr/>
            <p:nvPr/>
          </p:nvSpPr>
          <p:spPr>
            <a:xfrm>
              <a:off x="8183317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2" name="자유형: 도형 906">
              <a:extLst>
                <a:ext uri="{FF2B5EF4-FFF2-40B4-BE49-F238E27FC236}">
                  <a16:creationId xmlns:a16="http://schemas.microsoft.com/office/drawing/2014/main" id="{C8BFB5E0-750F-D45E-F877-87E3A1E4BFF2}"/>
                </a:ext>
              </a:extLst>
            </p:cNvPr>
            <p:cNvSpPr/>
            <p:nvPr/>
          </p:nvSpPr>
          <p:spPr>
            <a:xfrm>
              <a:off x="8183317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3" name="자유형: 도형 907">
              <a:extLst>
                <a:ext uri="{FF2B5EF4-FFF2-40B4-BE49-F238E27FC236}">
                  <a16:creationId xmlns:a16="http://schemas.microsoft.com/office/drawing/2014/main" id="{D9DB7661-8628-F331-174F-9A55DD5D4355}"/>
                </a:ext>
              </a:extLst>
            </p:cNvPr>
            <p:cNvSpPr/>
            <p:nvPr/>
          </p:nvSpPr>
          <p:spPr>
            <a:xfrm>
              <a:off x="8183317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4" name="자유형: 도형 908">
              <a:extLst>
                <a:ext uri="{FF2B5EF4-FFF2-40B4-BE49-F238E27FC236}">
                  <a16:creationId xmlns:a16="http://schemas.microsoft.com/office/drawing/2014/main" id="{53C1A264-BB69-52E1-4A01-BDE02133E851}"/>
                </a:ext>
              </a:extLst>
            </p:cNvPr>
            <p:cNvSpPr/>
            <p:nvPr/>
          </p:nvSpPr>
          <p:spPr>
            <a:xfrm>
              <a:off x="8183317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5" name="자유형: 도형 909">
              <a:extLst>
                <a:ext uri="{FF2B5EF4-FFF2-40B4-BE49-F238E27FC236}">
                  <a16:creationId xmlns:a16="http://schemas.microsoft.com/office/drawing/2014/main" id="{498811D5-B994-DAB5-588A-775C945ECEDD}"/>
                </a:ext>
              </a:extLst>
            </p:cNvPr>
            <p:cNvSpPr/>
            <p:nvPr/>
          </p:nvSpPr>
          <p:spPr>
            <a:xfrm>
              <a:off x="8183317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599" y="43290"/>
                    <a:pt x="21645" y="43290"/>
                  </a:cubicBezTo>
                  <a:cubicBezTo>
                    <a:pt x="9691" y="43290"/>
                    <a:pt x="0" y="33599"/>
                    <a:pt x="0" y="21645"/>
                  </a:cubicBezTo>
                  <a:cubicBezTo>
                    <a:pt x="0" y="9691"/>
                    <a:pt x="9692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6" name="자유형: 도형 910">
              <a:extLst>
                <a:ext uri="{FF2B5EF4-FFF2-40B4-BE49-F238E27FC236}">
                  <a16:creationId xmlns:a16="http://schemas.microsoft.com/office/drawing/2014/main" id="{701F1CD5-1EAE-CCB0-C109-DAFFDCFBC0E0}"/>
                </a:ext>
              </a:extLst>
            </p:cNvPr>
            <p:cNvSpPr/>
            <p:nvPr/>
          </p:nvSpPr>
          <p:spPr>
            <a:xfrm>
              <a:off x="8183317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7" name="자유형: 도형 911">
              <a:extLst>
                <a:ext uri="{FF2B5EF4-FFF2-40B4-BE49-F238E27FC236}">
                  <a16:creationId xmlns:a16="http://schemas.microsoft.com/office/drawing/2014/main" id="{117ADFAD-F06F-4C6E-100F-FC0B0F134438}"/>
                </a:ext>
              </a:extLst>
            </p:cNvPr>
            <p:cNvSpPr/>
            <p:nvPr/>
          </p:nvSpPr>
          <p:spPr>
            <a:xfrm>
              <a:off x="8183317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8" name="자유형: 도형 912">
              <a:extLst>
                <a:ext uri="{FF2B5EF4-FFF2-40B4-BE49-F238E27FC236}">
                  <a16:creationId xmlns:a16="http://schemas.microsoft.com/office/drawing/2014/main" id="{8739A157-CDDB-2C82-39FB-C6F809053800}"/>
                </a:ext>
              </a:extLst>
            </p:cNvPr>
            <p:cNvSpPr/>
            <p:nvPr/>
          </p:nvSpPr>
          <p:spPr>
            <a:xfrm>
              <a:off x="818331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9" name="자유형: 도형 913">
              <a:extLst>
                <a:ext uri="{FF2B5EF4-FFF2-40B4-BE49-F238E27FC236}">
                  <a16:creationId xmlns:a16="http://schemas.microsoft.com/office/drawing/2014/main" id="{39F583AD-749D-C7DC-7589-539380D88AC7}"/>
                </a:ext>
              </a:extLst>
            </p:cNvPr>
            <p:cNvSpPr/>
            <p:nvPr/>
          </p:nvSpPr>
          <p:spPr>
            <a:xfrm>
              <a:off x="8183317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599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2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0" name="자유형: 도형 914">
              <a:extLst>
                <a:ext uri="{FF2B5EF4-FFF2-40B4-BE49-F238E27FC236}">
                  <a16:creationId xmlns:a16="http://schemas.microsoft.com/office/drawing/2014/main" id="{7612D257-489D-E35F-1F4A-B50994C2B972}"/>
                </a:ext>
              </a:extLst>
            </p:cNvPr>
            <p:cNvSpPr/>
            <p:nvPr/>
          </p:nvSpPr>
          <p:spPr>
            <a:xfrm>
              <a:off x="810485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1" name="자유형: 도형 915">
              <a:extLst>
                <a:ext uri="{FF2B5EF4-FFF2-40B4-BE49-F238E27FC236}">
                  <a16:creationId xmlns:a16="http://schemas.microsoft.com/office/drawing/2014/main" id="{5FA87BC4-D839-5D9C-779E-08978F95ED00}"/>
                </a:ext>
              </a:extLst>
            </p:cNvPr>
            <p:cNvSpPr/>
            <p:nvPr/>
          </p:nvSpPr>
          <p:spPr>
            <a:xfrm>
              <a:off x="810485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2" name="자유형: 도형 916">
              <a:extLst>
                <a:ext uri="{FF2B5EF4-FFF2-40B4-BE49-F238E27FC236}">
                  <a16:creationId xmlns:a16="http://schemas.microsoft.com/office/drawing/2014/main" id="{AC425000-E9A8-BED3-C70E-CCBC9330F4F2}"/>
                </a:ext>
              </a:extLst>
            </p:cNvPr>
            <p:cNvSpPr/>
            <p:nvPr/>
          </p:nvSpPr>
          <p:spPr>
            <a:xfrm>
              <a:off x="8104855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3" name="자유형: 도형 917">
              <a:extLst>
                <a:ext uri="{FF2B5EF4-FFF2-40B4-BE49-F238E27FC236}">
                  <a16:creationId xmlns:a16="http://schemas.microsoft.com/office/drawing/2014/main" id="{9502F530-FD8A-331F-5B86-DAE64EF72217}"/>
                </a:ext>
              </a:extLst>
            </p:cNvPr>
            <p:cNvSpPr/>
            <p:nvPr/>
          </p:nvSpPr>
          <p:spPr>
            <a:xfrm>
              <a:off x="810485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4" name="자유형: 도형 918">
              <a:extLst>
                <a:ext uri="{FF2B5EF4-FFF2-40B4-BE49-F238E27FC236}">
                  <a16:creationId xmlns:a16="http://schemas.microsoft.com/office/drawing/2014/main" id="{6013099E-A29B-1569-4989-C86FA68B9AF2}"/>
                </a:ext>
              </a:extLst>
            </p:cNvPr>
            <p:cNvSpPr/>
            <p:nvPr/>
          </p:nvSpPr>
          <p:spPr>
            <a:xfrm>
              <a:off x="810485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5" name="자유형: 도형 919">
              <a:extLst>
                <a:ext uri="{FF2B5EF4-FFF2-40B4-BE49-F238E27FC236}">
                  <a16:creationId xmlns:a16="http://schemas.microsoft.com/office/drawing/2014/main" id="{D05E13BC-D9A2-52BB-8DCC-D944C12A2023}"/>
                </a:ext>
              </a:extLst>
            </p:cNvPr>
            <p:cNvSpPr/>
            <p:nvPr/>
          </p:nvSpPr>
          <p:spPr>
            <a:xfrm>
              <a:off x="810485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6" name="자유형: 도형 920">
              <a:extLst>
                <a:ext uri="{FF2B5EF4-FFF2-40B4-BE49-F238E27FC236}">
                  <a16:creationId xmlns:a16="http://schemas.microsoft.com/office/drawing/2014/main" id="{398F13BA-CDE1-366A-9F95-C532088B469D}"/>
                </a:ext>
              </a:extLst>
            </p:cNvPr>
            <p:cNvSpPr/>
            <p:nvPr/>
          </p:nvSpPr>
          <p:spPr>
            <a:xfrm>
              <a:off x="8104855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7" name="자유형: 도형 921">
              <a:extLst>
                <a:ext uri="{FF2B5EF4-FFF2-40B4-BE49-F238E27FC236}">
                  <a16:creationId xmlns:a16="http://schemas.microsoft.com/office/drawing/2014/main" id="{125429A0-727E-2E9E-FEB3-C56BB127D377}"/>
                </a:ext>
              </a:extLst>
            </p:cNvPr>
            <p:cNvSpPr/>
            <p:nvPr/>
          </p:nvSpPr>
          <p:spPr>
            <a:xfrm>
              <a:off x="810485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8" name="자유형: 도형 922">
              <a:extLst>
                <a:ext uri="{FF2B5EF4-FFF2-40B4-BE49-F238E27FC236}">
                  <a16:creationId xmlns:a16="http://schemas.microsoft.com/office/drawing/2014/main" id="{D9118AAF-13E9-E201-27BA-ADEF7F5B8754}"/>
                </a:ext>
              </a:extLst>
            </p:cNvPr>
            <p:cNvSpPr/>
            <p:nvPr/>
          </p:nvSpPr>
          <p:spPr>
            <a:xfrm>
              <a:off x="810485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9" name="자유형: 도형 923">
              <a:extLst>
                <a:ext uri="{FF2B5EF4-FFF2-40B4-BE49-F238E27FC236}">
                  <a16:creationId xmlns:a16="http://schemas.microsoft.com/office/drawing/2014/main" id="{CE151EDD-3EC4-C9ED-0954-EC1C45A65261}"/>
                </a:ext>
              </a:extLst>
            </p:cNvPr>
            <p:cNvSpPr/>
            <p:nvPr/>
          </p:nvSpPr>
          <p:spPr>
            <a:xfrm>
              <a:off x="8104855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0" name="자유형: 도형 924">
              <a:extLst>
                <a:ext uri="{FF2B5EF4-FFF2-40B4-BE49-F238E27FC236}">
                  <a16:creationId xmlns:a16="http://schemas.microsoft.com/office/drawing/2014/main" id="{19AFE09E-C7DF-7170-C6F8-CAF34F327FDE}"/>
                </a:ext>
              </a:extLst>
            </p:cNvPr>
            <p:cNvSpPr/>
            <p:nvPr/>
          </p:nvSpPr>
          <p:spPr>
            <a:xfrm>
              <a:off x="8104855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1" name="자유형: 도형 925">
              <a:extLst>
                <a:ext uri="{FF2B5EF4-FFF2-40B4-BE49-F238E27FC236}">
                  <a16:creationId xmlns:a16="http://schemas.microsoft.com/office/drawing/2014/main" id="{EE0F6BA4-00F4-E0C2-CA0B-4ADBA4A4389B}"/>
                </a:ext>
              </a:extLst>
            </p:cNvPr>
            <p:cNvSpPr/>
            <p:nvPr/>
          </p:nvSpPr>
          <p:spPr>
            <a:xfrm>
              <a:off x="8026394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2" name="자유형: 도형 926">
              <a:extLst>
                <a:ext uri="{FF2B5EF4-FFF2-40B4-BE49-F238E27FC236}">
                  <a16:creationId xmlns:a16="http://schemas.microsoft.com/office/drawing/2014/main" id="{BDE8D437-69A9-D805-39A5-7C41FF73A4EA}"/>
                </a:ext>
              </a:extLst>
            </p:cNvPr>
            <p:cNvSpPr/>
            <p:nvPr/>
          </p:nvSpPr>
          <p:spPr>
            <a:xfrm>
              <a:off x="802639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3" name="자유형: 도형 927">
              <a:extLst>
                <a:ext uri="{FF2B5EF4-FFF2-40B4-BE49-F238E27FC236}">
                  <a16:creationId xmlns:a16="http://schemas.microsoft.com/office/drawing/2014/main" id="{78330428-8545-B0BA-FDAD-226A537C8368}"/>
                </a:ext>
              </a:extLst>
            </p:cNvPr>
            <p:cNvSpPr/>
            <p:nvPr/>
          </p:nvSpPr>
          <p:spPr>
            <a:xfrm>
              <a:off x="8026394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4" name="자유형: 도형 928">
              <a:extLst>
                <a:ext uri="{FF2B5EF4-FFF2-40B4-BE49-F238E27FC236}">
                  <a16:creationId xmlns:a16="http://schemas.microsoft.com/office/drawing/2014/main" id="{96C9E163-2E6F-EB7D-A98A-092E53D30257}"/>
                </a:ext>
              </a:extLst>
            </p:cNvPr>
            <p:cNvSpPr/>
            <p:nvPr/>
          </p:nvSpPr>
          <p:spPr>
            <a:xfrm>
              <a:off x="802639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5" name="자유형: 도형 929">
              <a:extLst>
                <a:ext uri="{FF2B5EF4-FFF2-40B4-BE49-F238E27FC236}">
                  <a16:creationId xmlns:a16="http://schemas.microsoft.com/office/drawing/2014/main" id="{735930AF-AECA-EFBA-F06C-88E5B8E1E954}"/>
                </a:ext>
              </a:extLst>
            </p:cNvPr>
            <p:cNvSpPr/>
            <p:nvPr/>
          </p:nvSpPr>
          <p:spPr>
            <a:xfrm>
              <a:off x="802639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6" name="자유형: 도형 930">
              <a:extLst>
                <a:ext uri="{FF2B5EF4-FFF2-40B4-BE49-F238E27FC236}">
                  <a16:creationId xmlns:a16="http://schemas.microsoft.com/office/drawing/2014/main" id="{CA2ADCCF-E654-03A2-679B-77AB9250BD0F}"/>
                </a:ext>
              </a:extLst>
            </p:cNvPr>
            <p:cNvSpPr/>
            <p:nvPr/>
          </p:nvSpPr>
          <p:spPr>
            <a:xfrm>
              <a:off x="802639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7" name="자유형: 도형 931">
              <a:extLst>
                <a:ext uri="{FF2B5EF4-FFF2-40B4-BE49-F238E27FC236}">
                  <a16:creationId xmlns:a16="http://schemas.microsoft.com/office/drawing/2014/main" id="{110638E2-D7B6-9C66-CCBA-18C8C4EBE235}"/>
                </a:ext>
              </a:extLst>
            </p:cNvPr>
            <p:cNvSpPr/>
            <p:nvPr/>
          </p:nvSpPr>
          <p:spPr>
            <a:xfrm>
              <a:off x="8026394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8" name="자유형: 도형 932">
              <a:extLst>
                <a:ext uri="{FF2B5EF4-FFF2-40B4-BE49-F238E27FC236}">
                  <a16:creationId xmlns:a16="http://schemas.microsoft.com/office/drawing/2014/main" id="{BCAC60C9-FCA9-97A7-01BF-5B0C0F6E07C2}"/>
                </a:ext>
              </a:extLst>
            </p:cNvPr>
            <p:cNvSpPr/>
            <p:nvPr/>
          </p:nvSpPr>
          <p:spPr>
            <a:xfrm>
              <a:off x="8026394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9" name="자유형: 도형 933">
              <a:extLst>
                <a:ext uri="{FF2B5EF4-FFF2-40B4-BE49-F238E27FC236}">
                  <a16:creationId xmlns:a16="http://schemas.microsoft.com/office/drawing/2014/main" id="{4BD35ABC-7498-45FC-A0FF-38CC9353B2D0}"/>
                </a:ext>
              </a:extLst>
            </p:cNvPr>
            <p:cNvSpPr/>
            <p:nvPr/>
          </p:nvSpPr>
          <p:spPr>
            <a:xfrm>
              <a:off x="8026394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0" name="자유형: 도형 934">
              <a:extLst>
                <a:ext uri="{FF2B5EF4-FFF2-40B4-BE49-F238E27FC236}">
                  <a16:creationId xmlns:a16="http://schemas.microsoft.com/office/drawing/2014/main" id="{EBB599B0-2C5E-BB32-8D2A-AB0448934D12}"/>
                </a:ext>
              </a:extLst>
            </p:cNvPr>
            <p:cNvSpPr/>
            <p:nvPr/>
          </p:nvSpPr>
          <p:spPr>
            <a:xfrm>
              <a:off x="7946579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1" name="자유형: 도형 935">
              <a:extLst>
                <a:ext uri="{FF2B5EF4-FFF2-40B4-BE49-F238E27FC236}">
                  <a16:creationId xmlns:a16="http://schemas.microsoft.com/office/drawing/2014/main" id="{0ADD99E5-8D6C-C247-6622-A2AF2BD0B8E0}"/>
                </a:ext>
              </a:extLst>
            </p:cNvPr>
            <p:cNvSpPr/>
            <p:nvPr/>
          </p:nvSpPr>
          <p:spPr>
            <a:xfrm>
              <a:off x="7946579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2" name="자유형: 도형 936">
              <a:extLst>
                <a:ext uri="{FF2B5EF4-FFF2-40B4-BE49-F238E27FC236}">
                  <a16:creationId xmlns:a16="http://schemas.microsoft.com/office/drawing/2014/main" id="{3356236C-ED48-6E40-12EB-C9E965739B93}"/>
                </a:ext>
              </a:extLst>
            </p:cNvPr>
            <p:cNvSpPr/>
            <p:nvPr/>
          </p:nvSpPr>
          <p:spPr>
            <a:xfrm>
              <a:off x="7946579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3" name="자유형: 도형 937">
              <a:extLst>
                <a:ext uri="{FF2B5EF4-FFF2-40B4-BE49-F238E27FC236}">
                  <a16:creationId xmlns:a16="http://schemas.microsoft.com/office/drawing/2014/main" id="{02546B98-4E55-9F65-CE7A-2E40AE2224BD}"/>
                </a:ext>
              </a:extLst>
            </p:cNvPr>
            <p:cNvSpPr/>
            <p:nvPr/>
          </p:nvSpPr>
          <p:spPr>
            <a:xfrm>
              <a:off x="7946579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4" name="자유형: 도형 938">
              <a:extLst>
                <a:ext uri="{FF2B5EF4-FFF2-40B4-BE49-F238E27FC236}">
                  <a16:creationId xmlns:a16="http://schemas.microsoft.com/office/drawing/2014/main" id="{1CAF6EF0-5E7E-86F1-8838-907AB581F3FE}"/>
                </a:ext>
              </a:extLst>
            </p:cNvPr>
            <p:cNvSpPr/>
            <p:nvPr/>
          </p:nvSpPr>
          <p:spPr>
            <a:xfrm>
              <a:off x="7946579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5" name="자유형: 도형 939">
              <a:extLst>
                <a:ext uri="{FF2B5EF4-FFF2-40B4-BE49-F238E27FC236}">
                  <a16:creationId xmlns:a16="http://schemas.microsoft.com/office/drawing/2014/main" id="{6D0E9C91-9861-40E7-70B5-92CBC29B92C5}"/>
                </a:ext>
              </a:extLst>
            </p:cNvPr>
            <p:cNvSpPr/>
            <p:nvPr/>
          </p:nvSpPr>
          <p:spPr>
            <a:xfrm>
              <a:off x="7946579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6" name="자유형: 도형 940">
              <a:extLst>
                <a:ext uri="{FF2B5EF4-FFF2-40B4-BE49-F238E27FC236}">
                  <a16:creationId xmlns:a16="http://schemas.microsoft.com/office/drawing/2014/main" id="{0D42FF9D-6D46-CC6E-CBA7-116939B16598}"/>
                </a:ext>
              </a:extLst>
            </p:cNvPr>
            <p:cNvSpPr/>
            <p:nvPr/>
          </p:nvSpPr>
          <p:spPr>
            <a:xfrm>
              <a:off x="7946579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7" name="자유형: 도형 941">
              <a:extLst>
                <a:ext uri="{FF2B5EF4-FFF2-40B4-BE49-F238E27FC236}">
                  <a16:creationId xmlns:a16="http://schemas.microsoft.com/office/drawing/2014/main" id="{0C191D04-0D68-461B-BC17-608014FBF088}"/>
                </a:ext>
              </a:extLst>
            </p:cNvPr>
            <p:cNvSpPr/>
            <p:nvPr/>
          </p:nvSpPr>
          <p:spPr>
            <a:xfrm>
              <a:off x="7946579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8" name="자유형: 도형 942">
              <a:extLst>
                <a:ext uri="{FF2B5EF4-FFF2-40B4-BE49-F238E27FC236}">
                  <a16:creationId xmlns:a16="http://schemas.microsoft.com/office/drawing/2014/main" id="{08517B30-4DB9-DC99-EA8E-4BE723827556}"/>
                </a:ext>
              </a:extLst>
            </p:cNvPr>
            <p:cNvSpPr/>
            <p:nvPr/>
          </p:nvSpPr>
          <p:spPr>
            <a:xfrm>
              <a:off x="786811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9" name="자유형: 도형 943">
              <a:extLst>
                <a:ext uri="{FF2B5EF4-FFF2-40B4-BE49-F238E27FC236}">
                  <a16:creationId xmlns:a16="http://schemas.microsoft.com/office/drawing/2014/main" id="{E9B9E950-EE4E-798F-D4D9-4155E9E2C4B3}"/>
                </a:ext>
              </a:extLst>
            </p:cNvPr>
            <p:cNvSpPr/>
            <p:nvPr/>
          </p:nvSpPr>
          <p:spPr>
            <a:xfrm>
              <a:off x="7868116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0" name="자유형: 도형 944">
              <a:extLst>
                <a:ext uri="{FF2B5EF4-FFF2-40B4-BE49-F238E27FC236}">
                  <a16:creationId xmlns:a16="http://schemas.microsoft.com/office/drawing/2014/main" id="{6942D73F-016D-21B8-082A-2EB8CF73426B}"/>
                </a:ext>
              </a:extLst>
            </p:cNvPr>
            <p:cNvSpPr/>
            <p:nvPr/>
          </p:nvSpPr>
          <p:spPr>
            <a:xfrm>
              <a:off x="786811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6 w 43290"/>
                <a:gd name="connsiteY1" fmla="*/ 43405 h 43405"/>
                <a:gd name="connsiteX2" fmla="*/ 0 w 43290"/>
                <a:gd name="connsiteY2" fmla="*/ 21760 h 43405"/>
                <a:gd name="connsiteX3" fmla="*/ 21646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1" name="자유형: 도형 945">
              <a:extLst>
                <a:ext uri="{FF2B5EF4-FFF2-40B4-BE49-F238E27FC236}">
                  <a16:creationId xmlns:a16="http://schemas.microsoft.com/office/drawing/2014/main" id="{8DB03BDE-A7D3-8430-B3AF-8BF059E728AD}"/>
                </a:ext>
              </a:extLst>
            </p:cNvPr>
            <p:cNvSpPr/>
            <p:nvPr/>
          </p:nvSpPr>
          <p:spPr>
            <a:xfrm>
              <a:off x="786811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6 w 43290"/>
                <a:gd name="connsiteY1" fmla="*/ 43405 h 43404"/>
                <a:gd name="connsiteX2" fmla="*/ 0 w 43290"/>
                <a:gd name="connsiteY2" fmla="*/ 21760 h 43404"/>
                <a:gd name="connsiteX3" fmla="*/ 21646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6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6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2" name="자유형: 도형 946">
              <a:extLst>
                <a:ext uri="{FF2B5EF4-FFF2-40B4-BE49-F238E27FC236}">
                  <a16:creationId xmlns:a16="http://schemas.microsoft.com/office/drawing/2014/main" id="{D63ED5E7-FDF6-2575-C397-604296F55BA9}"/>
                </a:ext>
              </a:extLst>
            </p:cNvPr>
            <p:cNvSpPr/>
            <p:nvPr/>
          </p:nvSpPr>
          <p:spPr>
            <a:xfrm>
              <a:off x="786811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3" name="자유형: 도형 947">
              <a:extLst>
                <a:ext uri="{FF2B5EF4-FFF2-40B4-BE49-F238E27FC236}">
                  <a16:creationId xmlns:a16="http://schemas.microsoft.com/office/drawing/2014/main" id="{E35BA4F1-51F2-21D9-024C-0D4CB7211CC2}"/>
                </a:ext>
              </a:extLst>
            </p:cNvPr>
            <p:cNvSpPr/>
            <p:nvPr/>
          </p:nvSpPr>
          <p:spPr>
            <a:xfrm>
              <a:off x="7868116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4" name="자유형: 도형 948">
              <a:extLst>
                <a:ext uri="{FF2B5EF4-FFF2-40B4-BE49-F238E27FC236}">
                  <a16:creationId xmlns:a16="http://schemas.microsoft.com/office/drawing/2014/main" id="{568B271B-5117-3461-C084-D843E8817ACA}"/>
                </a:ext>
              </a:extLst>
            </p:cNvPr>
            <p:cNvSpPr/>
            <p:nvPr/>
          </p:nvSpPr>
          <p:spPr>
            <a:xfrm>
              <a:off x="778965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5" name="자유형: 도형 949">
              <a:extLst>
                <a:ext uri="{FF2B5EF4-FFF2-40B4-BE49-F238E27FC236}">
                  <a16:creationId xmlns:a16="http://schemas.microsoft.com/office/drawing/2014/main" id="{21B44261-03F0-F806-A5F6-D1484E91F444}"/>
                </a:ext>
              </a:extLst>
            </p:cNvPr>
            <p:cNvSpPr/>
            <p:nvPr/>
          </p:nvSpPr>
          <p:spPr>
            <a:xfrm>
              <a:off x="778965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6" name="자유형: 도형 950">
              <a:extLst>
                <a:ext uri="{FF2B5EF4-FFF2-40B4-BE49-F238E27FC236}">
                  <a16:creationId xmlns:a16="http://schemas.microsoft.com/office/drawing/2014/main" id="{5955CC44-3C45-BBD2-1F84-66639F2F5767}"/>
                </a:ext>
              </a:extLst>
            </p:cNvPr>
            <p:cNvSpPr/>
            <p:nvPr/>
          </p:nvSpPr>
          <p:spPr>
            <a:xfrm>
              <a:off x="7789655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7" name="자유형: 도형 951">
              <a:extLst>
                <a:ext uri="{FF2B5EF4-FFF2-40B4-BE49-F238E27FC236}">
                  <a16:creationId xmlns:a16="http://schemas.microsoft.com/office/drawing/2014/main" id="{984F5148-C29F-4E3D-9F8B-CAB2E6185F48}"/>
                </a:ext>
              </a:extLst>
            </p:cNvPr>
            <p:cNvSpPr/>
            <p:nvPr/>
          </p:nvSpPr>
          <p:spPr>
            <a:xfrm>
              <a:off x="778965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8" name="자유형: 도형 952">
              <a:extLst>
                <a:ext uri="{FF2B5EF4-FFF2-40B4-BE49-F238E27FC236}">
                  <a16:creationId xmlns:a16="http://schemas.microsoft.com/office/drawing/2014/main" id="{175E750C-A3F3-A9E3-C528-036C9BE8EE63}"/>
                </a:ext>
              </a:extLst>
            </p:cNvPr>
            <p:cNvSpPr/>
            <p:nvPr/>
          </p:nvSpPr>
          <p:spPr>
            <a:xfrm>
              <a:off x="778965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9" name="자유형: 도형 953">
              <a:extLst>
                <a:ext uri="{FF2B5EF4-FFF2-40B4-BE49-F238E27FC236}">
                  <a16:creationId xmlns:a16="http://schemas.microsoft.com/office/drawing/2014/main" id="{4E671D6A-DAD8-F80A-69F4-29D0F4F5F2A7}"/>
                </a:ext>
              </a:extLst>
            </p:cNvPr>
            <p:cNvSpPr/>
            <p:nvPr/>
          </p:nvSpPr>
          <p:spPr>
            <a:xfrm>
              <a:off x="778965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0" name="자유형: 도형 954">
              <a:extLst>
                <a:ext uri="{FF2B5EF4-FFF2-40B4-BE49-F238E27FC236}">
                  <a16:creationId xmlns:a16="http://schemas.microsoft.com/office/drawing/2014/main" id="{86A50856-F12C-290B-3D1C-8175711F66BC}"/>
                </a:ext>
              </a:extLst>
            </p:cNvPr>
            <p:cNvSpPr/>
            <p:nvPr/>
          </p:nvSpPr>
          <p:spPr>
            <a:xfrm>
              <a:off x="771119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1" name="자유형: 도형 955">
              <a:extLst>
                <a:ext uri="{FF2B5EF4-FFF2-40B4-BE49-F238E27FC236}">
                  <a16:creationId xmlns:a16="http://schemas.microsoft.com/office/drawing/2014/main" id="{5A83BD64-D506-862E-8C2F-8315DBBA8A9B}"/>
                </a:ext>
              </a:extLst>
            </p:cNvPr>
            <p:cNvSpPr/>
            <p:nvPr/>
          </p:nvSpPr>
          <p:spPr>
            <a:xfrm>
              <a:off x="771119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2" name="자유형: 도형 956">
              <a:extLst>
                <a:ext uri="{FF2B5EF4-FFF2-40B4-BE49-F238E27FC236}">
                  <a16:creationId xmlns:a16="http://schemas.microsoft.com/office/drawing/2014/main" id="{B240B88C-934A-111C-2FF4-AAA642822A72}"/>
                </a:ext>
              </a:extLst>
            </p:cNvPr>
            <p:cNvSpPr/>
            <p:nvPr/>
          </p:nvSpPr>
          <p:spPr>
            <a:xfrm>
              <a:off x="7711193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3" name="자유형: 도형 957">
              <a:extLst>
                <a:ext uri="{FF2B5EF4-FFF2-40B4-BE49-F238E27FC236}">
                  <a16:creationId xmlns:a16="http://schemas.microsoft.com/office/drawing/2014/main" id="{7F95B18E-1D52-8C95-7DB0-B203DFCBAD4B}"/>
                </a:ext>
              </a:extLst>
            </p:cNvPr>
            <p:cNvSpPr/>
            <p:nvPr/>
          </p:nvSpPr>
          <p:spPr>
            <a:xfrm>
              <a:off x="771119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4" name="자유형: 도형 958">
              <a:extLst>
                <a:ext uri="{FF2B5EF4-FFF2-40B4-BE49-F238E27FC236}">
                  <a16:creationId xmlns:a16="http://schemas.microsoft.com/office/drawing/2014/main" id="{802E1CCB-E2AF-068F-7629-DF2BCD8A7781}"/>
                </a:ext>
              </a:extLst>
            </p:cNvPr>
            <p:cNvSpPr/>
            <p:nvPr/>
          </p:nvSpPr>
          <p:spPr>
            <a:xfrm>
              <a:off x="771119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7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5" name="자유형: 도형 959">
              <a:extLst>
                <a:ext uri="{FF2B5EF4-FFF2-40B4-BE49-F238E27FC236}">
                  <a16:creationId xmlns:a16="http://schemas.microsoft.com/office/drawing/2014/main" id="{B52ABB05-663A-C02F-51E0-8FA7075927C6}"/>
                </a:ext>
              </a:extLst>
            </p:cNvPr>
            <p:cNvSpPr/>
            <p:nvPr/>
          </p:nvSpPr>
          <p:spPr>
            <a:xfrm>
              <a:off x="771119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7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6" name="자유형: 도형 960">
              <a:extLst>
                <a:ext uri="{FF2B5EF4-FFF2-40B4-BE49-F238E27FC236}">
                  <a16:creationId xmlns:a16="http://schemas.microsoft.com/office/drawing/2014/main" id="{779CFD61-AEC2-682F-5B86-8A6092B6CEEC}"/>
                </a:ext>
              </a:extLst>
            </p:cNvPr>
            <p:cNvSpPr/>
            <p:nvPr/>
          </p:nvSpPr>
          <p:spPr>
            <a:xfrm>
              <a:off x="763273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7" name="자유형: 도형 961">
              <a:extLst>
                <a:ext uri="{FF2B5EF4-FFF2-40B4-BE49-F238E27FC236}">
                  <a16:creationId xmlns:a16="http://schemas.microsoft.com/office/drawing/2014/main" id="{9235C82C-958C-817B-D8B3-897CB53944B8}"/>
                </a:ext>
              </a:extLst>
            </p:cNvPr>
            <p:cNvSpPr/>
            <p:nvPr/>
          </p:nvSpPr>
          <p:spPr>
            <a:xfrm>
              <a:off x="763273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8" name="자유형: 도형 962">
              <a:extLst>
                <a:ext uri="{FF2B5EF4-FFF2-40B4-BE49-F238E27FC236}">
                  <a16:creationId xmlns:a16="http://schemas.microsoft.com/office/drawing/2014/main" id="{A7DD4A3E-906C-8352-2CAD-A5BDFBDF7B50}"/>
                </a:ext>
              </a:extLst>
            </p:cNvPr>
            <p:cNvSpPr/>
            <p:nvPr/>
          </p:nvSpPr>
          <p:spPr>
            <a:xfrm>
              <a:off x="7632730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79" name="자유형: 도형 963">
              <a:extLst>
                <a:ext uri="{FF2B5EF4-FFF2-40B4-BE49-F238E27FC236}">
                  <a16:creationId xmlns:a16="http://schemas.microsoft.com/office/drawing/2014/main" id="{5F23EBB5-580E-73F7-22F7-012E42F1E79A}"/>
                </a:ext>
              </a:extLst>
            </p:cNvPr>
            <p:cNvSpPr/>
            <p:nvPr/>
          </p:nvSpPr>
          <p:spPr>
            <a:xfrm>
              <a:off x="763273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0" name="자유형: 도형 964">
              <a:extLst>
                <a:ext uri="{FF2B5EF4-FFF2-40B4-BE49-F238E27FC236}">
                  <a16:creationId xmlns:a16="http://schemas.microsoft.com/office/drawing/2014/main" id="{0AFAAACB-C479-841F-6CBA-DE5A8FDEF544}"/>
                </a:ext>
              </a:extLst>
            </p:cNvPr>
            <p:cNvSpPr/>
            <p:nvPr/>
          </p:nvSpPr>
          <p:spPr>
            <a:xfrm>
              <a:off x="763273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1" name="자유형: 도형 965">
              <a:extLst>
                <a:ext uri="{FF2B5EF4-FFF2-40B4-BE49-F238E27FC236}">
                  <a16:creationId xmlns:a16="http://schemas.microsoft.com/office/drawing/2014/main" id="{72CC3D7B-4BD8-7004-01F8-F7F25950829E}"/>
                </a:ext>
              </a:extLst>
            </p:cNvPr>
            <p:cNvSpPr/>
            <p:nvPr/>
          </p:nvSpPr>
          <p:spPr>
            <a:xfrm>
              <a:off x="763273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2" name="자유형: 도형 966">
              <a:extLst>
                <a:ext uri="{FF2B5EF4-FFF2-40B4-BE49-F238E27FC236}">
                  <a16:creationId xmlns:a16="http://schemas.microsoft.com/office/drawing/2014/main" id="{8B5A65A1-0C97-578E-F944-D1D9B3C3F1D5}"/>
                </a:ext>
              </a:extLst>
            </p:cNvPr>
            <p:cNvSpPr/>
            <p:nvPr/>
          </p:nvSpPr>
          <p:spPr>
            <a:xfrm>
              <a:off x="755291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3" name="자유형: 도형 967">
              <a:extLst>
                <a:ext uri="{FF2B5EF4-FFF2-40B4-BE49-F238E27FC236}">
                  <a16:creationId xmlns:a16="http://schemas.microsoft.com/office/drawing/2014/main" id="{A0E22C76-2289-5261-424E-762DCB3268A6}"/>
                </a:ext>
              </a:extLst>
            </p:cNvPr>
            <p:cNvSpPr/>
            <p:nvPr/>
          </p:nvSpPr>
          <p:spPr>
            <a:xfrm>
              <a:off x="755291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4" name="자유형: 도형 968">
              <a:extLst>
                <a:ext uri="{FF2B5EF4-FFF2-40B4-BE49-F238E27FC236}">
                  <a16:creationId xmlns:a16="http://schemas.microsoft.com/office/drawing/2014/main" id="{A049D5E1-5A13-8A6B-E69D-F305E37FABB8}"/>
                </a:ext>
              </a:extLst>
            </p:cNvPr>
            <p:cNvSpPr/>
            <p:nvPr/>
          </p:nvSpPr>
          <p:spPr>
            <a:xfrm>
              <a:off x="7552915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5" name="자유형: 도형 969">
              <a:extLst>
                <a:ext uri="{FF2B5EF4-FFF2-40B4-BE49-F238E27FC236}">
                  <a16:creationId xmlns:a16="http://schemas.microsoft.com/office/drawing/2014/main" id="{64B240FC-BA0B-EDCB-60A0-3CE0A28DE814}"/>
                </a:ext>
              </a:extLst>
            </p:cNvPr>
            <p:cNvSpPr/>
            <p:nvPr/>
          </p:nvSpPr>
          <p:spPr>
            <a:xfrm>
              <a:off x="755291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6" name="자유형: 도형 970">
              <a:extLst>
                <a:ext uri="{FF2B5EF4-FFF2-40B4-BE49-F238E27FC236}">
                  <a16:creationId xmlns:a16="http://schemas.microsoft.com/office/drawing/2014/main" id="{7AD2B51C-7BA0-BEFD-EE20-F59CC18070C9}"/>
                </a:ext>
              </a:extLst>
            </p:cNvPr>
            <p:cNvSpPr/>
            <p:nvPr/>
          </p:nvSpPr>
          <p:spPr>
            <a:xfrm>
              <a:off x="755291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7" name="자유형: 도형 971">
              <a:extLst>
                <a:ext uri="{FF2B5EF4-FFF2-40B4-BE49-F238E27FC236}">
                  <a16:creationId xmlns:a16="http://schemas.microsoft.com/office/drawing/2014/main" id="{A71911BC-CCF5-6113-E01E-D132A5017802}"/>
                </a:ext>
              </a:extLst>
            </p:cNvPr>
            <p:cNvSpPr/>
            <p:nvPr/>
          </p:nvSpPr>
          <p:spPr>
            <a:xfrm>
              <a:off x="755291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8" name="자유형: 도형 972">
              <a:extLst>
                <a:ext uri="{FF2B5EF4-FFF2-40B4-BE49-F238E27FC236}">
                  <a16:creationId xmlns:a16="http://schemas.microsoft.com/office/drawing/2014/main" id="{E8B8DCAA-6709-F29B-A69C-2DEF78E79CD6}"/>
                </a:ext>
              </a:extLst>
            </p:cNvPr>
            <p:cNvSpPr/>
            <p:nvPr/>
          </p:nvSpPr>
          <p:spPr>
            <a:xfrm>
              <a:off x="747445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9" name="자유형: 도형 973">
              <a:extLst>
                <a:ext uri="{FF2B5EF4-FFF2-40B4-BE49-F238E27FC236}">
                  <a16:creationId xmlns:a16="http://schemas.microsoft.com/office/drawing/2014/main" id="{F68DC2F0-5DCA-2ABB-4ECA-178C4949AD96}"/>
                </a:ext>
              </a:extLst>
            </p:cNvPr>
            <p:cNvSpPr/>
            <p:nvPr/>
          </p:nvSpPr>
          <p:spPr>
            <a:xfrm>
              <a:off x="747445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0" name="자유형: 도형 974">
              <a:extLst>
                <a:ext uri="{FF2B5EF4-FFF2-40B4-BE49-F238E27FC236}">
                  <a16:creationId xmlns:a16="http://schemas.microsoft.com/office/drawing/2014/main" id="{2CBB0519-71AF-5E2A-FF7A-2C52F8FD1422}"/>
                </a:ext>
              </a:extLst>
            </p:cNvPr>
            <p:cNvSpPr/>
            <p:nvPr/>
          </p:nvSpPr>
          <p:spPr>
            <a:xfrm>
              <a:off x="7474453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1" name="자유형: 도형 975">
              <a:extLst>
                <a:ext uri="{FF2B5EF4-FFF2-40B4-BE49-F238E27FC236}">
                  <a16:creationId xmlns:a16="http://schemas.microsoft.com/office/drawing/2014/main" id="{1FAE00ED-A183-3B88-F530-1E33FC63D0DB}"/>
                </a:ext>
              </a:extLst>
            </p:cNvPr>
            <p:cNvSpPr/>
            <p:nvPr/>
          </p:nvSpPr>
          <p:spPr>
            <a:xfrm>
              <a:off x="747445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2" name="자유형: 도형 976">
              <a:extLst>
                <a:ext uri="{FF2B5EF4-FFF2-40B4-BE49-F238E27FC236}">
                  <a16:creationId xmlns:a16="http://schemas.microsoft.com/office/drawing/2014/main" id="{117E54AD-6576-2A78-2A9D-13ABB0B07201}"/>
                </a:ext>
              </a:extLst>
            </p:cNvPr>
            <p:cNvSpPr/>
            <p:nvPr/>
          </p:nvSpPr>
          <p:spPr>
            <a:xfrm>
              <a:off x="747445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3" name="자유형: 도형 977">
              <a:extLst>
                <a:ext uri="{FF2B5EF4-FFF2-40B4-BE49-F238E27FC236}">
                  <a16:creationId xmlns:a16="http://schemas.microsoft.com/office/drawing/2014/main" id="{E4248B93-6850-4DAA-BD2E-E3724C81BCE0}"/>
                </a:ext>
              </a:extLst>
            </p:cNvPr>
            <p:cNvSpPr/>
            <p:nvPr/>
          </p:nvSpPr>
          <p:spPr>
            <a:xfrm>
              <a:off x="747445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4" name="자유형: 도형 978">
              <a:extLst>
                <a:ext uri="{FF2B5EF4-FFF2-40B4-BE49-F238E27FC236}">
                  <a16:creationId xmlns:a16="http://schemas.microsoft.com/office/drawing/2014/main" id="{488EB95E-2367-CC8E-4258-F5ED2C157CB9}"/>
                </a:ext>
              </a:extLst>
            </p:cNvPr>
            <p:cNvSpPr/>
            <p:nvPr/>
          </p:nvSpPr>
          <p:spPr>
            <a:xfrm>
              <a:off x="7474453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5" name="자유형: 도형 979">
              <a:extLst>
                <a:ext uri="{FF2B5EF4-FFF2-40B4-BE49-F238E27FC236}">
                  <a16:creationId xmlns:a16="http://schemas.microsoft.com/office/drawing/2014/main" id="{0219F44D-962C-B8D2-28A3-CC698137C18D}"/>
                </a:ext>
              </a:extLst>
            </p:cNvPr>
            <p:cNvSpPr/>
            <p:nvPr/>
          </p:nvSpPr>
          <p:spPr>
            <a:xfrm>
              <a:off x="739599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6" name="자유형: 도형 980">
              <a:extLst>
                <a:ext uri="{FF2B5EF4-FFF2-40B4-BE49-F238E27FC236}">
                  <a16:creationId xmlns:a16="http://schemas.microsoft.com/office/drawing/2014/main" id="{0EC95448-1C9B-3C22-2546-8B251361AED9}"/>
                </a:ext>
              </a:extLst>
            </p:cNvPr>
            <p:cNvSpPr/>
            <p:nvPr/>
          </p:nvSpPr>
          <p:spPr>
            <a:xfrm>
              <a:off x="739599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7" name="자유형: 도형 981">
              <a:extLst>
                <a:ext uri="{FF2B5EF4-FFF2-40B4-BE49-F238E27FC236}">
                  <a16:creationId xmlns:a16="http://schemas.microsoft.com/office/drawing/2014/main" id="{9FA40BE4-F30A-E979-B5C4-AABEA7ECDAF0}"/>
                </a:ext>
              </a:extLst>
            </p:cNvPr>
            <p:cNvSpPr/>
            <p:nvPr/>
          </p:nvSpPr>
          <p:spPr>
            <a:xfrm>
              <a:off x="739599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8" name="자유형: 도형 982">
              <a:extLst>
                <a:ext uri="{FF2B5EF4-FFF2-40B4-BE49-F238E27FC236}">
                  <a16:creationId xmlns:a16="http://schemas.microsoft.com/office/drawing/2014/main" id="{AABAEA82-B4D8-1D8F-928B-4BBBA2726EB5}"/>
                </a:ext>
              </a:extLst>
            </p:cNvPr>
            <p:cNvSpPr/>
            <p:nvPr/>
          </p:nvSpPr>
          <p:spPr>
            <a:xfrm>
              <a:off x="7395991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9" name="자유형: 도형 983">
              <a:extLst>
                <a:ext uri="{FF2B5EF4-FFF2-40B4-BE49-F238E27FC236}">
                  <a16:creationId xmlns:a16="http://schemas.microsoft.com/office/drawing/2014/main" id="{DCD01BC5-88B1-F32E-8FF2-AB138EF494DE}"/>
                </a:ext>
              </a:extLst>
            </p:cNvPr>
            <p:cNvSpPr/>
            <p:nvPr/>
          </p:nvSpPr>
          <p:spPr>
            <a:xfrm>
              <a:off x="739599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0" name="자유형: 도형 984">
              <a:extLst>
                <a:ext uri="{FF2B5EF4-FFF2-40B4-BE49-F238E27FC236}">
                  <a16:creationId xmlns:a16="http://schemas.microsoft.com/office/drawing/2014/main" id="{F9A3D535-C429-CA58-5E82-E24CFF07638B}"/>
                </a:ext>
              </a:extLst>
            </p:cNvPr>
            <p:cNvSpPr/>
            <p:nvPr/>
          </p:nvSpPr>
          <p:spPr>
            <a:xfrm>
              <a:off x="739599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1" name="자유형: 도형 985">
              <a:extLst>
                <a:ext uri="{FF2B5EF4-FFF2-40B4-BE49-F238E27FC236}">
                  <a16:creationId xmlns:a16="http://schemas.microsoft.com/office/drawing/2014/main" id="{8388501D-7F8D-7258-0036-DC4420BE48DF}"/>
                </a:ext>
              </a:extLst>
            </p:cNvPr>
            <p:cNvSpPr/>
            <p:nvPr/>
          </p:nvSpPr>
          <p:spPr>
            <a:xfrm>
              <a:off x="739599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2" name="자유형: 도형 986">
              <a:extLst>
                <a:ext uri="{FF2B5EF4-FFF2-40B4-BE49-F238E27FC236}">
                  <a16:creationId xmlns:a16="http://schemas.microsoft.com/office/drawing/2014/main" id="{7CD14A3B-A348-A6B2-805A-CA457735B6D1}"/>
                </a:ext>
              </a:extLst>
            </p:cNvPr>
            <p:cNvSpPr/>
            <p:nvPr/>
          </p:nvSpPr>
          <p:spPr>
            <a:xfrm>
              <a:off x="739599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3" name="자유형: 도형 987">
              <a:extLst>
                <a:ext uri="{FF2B5EF4-FFF2-40B4-BE49-F238E27FC236}">
                  <a16:creationId xmlns:a16="http://schemas.microsoft.com/office/drawing/2014/main" id="{F5A73697-6554-B636-E1DF-9760D700B79D}"/>
                </a:ext>
              </a:extLst>
            </p:cNvPr>
            <p:cNvSpPr/>
            <p:nvPr/>
          </p:nvSpPr>
          <p:spPr>
            <a:xfrm>
              <a:off x="739599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4" name="자유형: 도형 988">
              <a:extLst>
                <a:ext uri="{FF2B5EF4-FFF2-40B4-BE49-F238E27FC236}">
                  <a16:creationId xmlns:a16="http://schemas.microsoft.com/office/drawing/2014/main" id="{0CE01318-EBD7-2204-0E8C-7B5BF5DC9A0F}"/>
                </a:ext>
              </a:extLst>
            </p:cNvPr>
            <p:cNvSpPr/>
            <p:nvPr/>
          </p:nvSpPr>
          <p:spPr>
            <a:xfrm>
              <a:off x="7317530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5" name="자유형: 도형 989">
              <a:extLst>
                <a:ext uri="{FF2B5EF4-FFF2-40B4-BE49-F238E27FC236}">
                  <a16:creationId xmlns:a16="http://schemas.microsoft.com/office/drawing/2014/main" id="{AD901538-1F47-562A-62A6-88B74DEE2927}"/>
                </a:ext>
              </a:extLst>
            </p:cNvPr>
            <p:cNvSpPr/>
            <p:nvPr/>
          </p:nvSpPr>
          <p:spPr>
            <a:xfrm>
              <a:off x="731753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6" name="자유형: 도형 990">
              <a:extLst>
                <a:ext uri="{FF2B5EF4-FFF2-40B4-BE49-F238E27FC236}">
                  <a16:creationId xmlns:a16="http://schemas.microsoft.com/office/drawing/2014/main" id="{B42E6926-370B-4DF2-4C41-439213211551}"/>
                </a:ext>
              </a:extLst>
            </p:cNvPr>
            <p:cNvSpPr/>
            <p:nvPr/>
          </p:nvSpPr>
          <p:spPr>
            <a:xfrm>
              <a:off x="731753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7" name="자유형: 도형 991">
              <a:extLst>
                <a:ext uri="{FF2B5EF4-FFF2-40B4-BE49-F238E27FC236}">
                  <a16:creationId xmlns:a16="http://schemas.microsoft.com/office/drawing/2014/main" id="{9A96DD3C-EDB1-9294-6A7F-F443B81FFBCB}"/>
                </a:ext>
              </a:extLst>
            </p:cNvPr>
            <p:cNvSpPr/>
            <p:nvPr/>
          </p:nvSpPr>
          <p:spPr>
            <a:xfrm>
              <a:off x="7317530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8" name="자유형: 도형 992">
              <a:extLst>
                <a:ext uri="{FF2B5EF4-FFF2-40B4-BE49-F238E27FC236}">
                  <a16:creationId xmlns:a16="http://schemas.microsoft.com/office/drawing/2014/main" id="{82CE180E-90C4-6E4E-CCB1-80CA768358EE}"/>
                </a:ext>
              </a:extLst>
            </p:cNvPr>
            <p:cNvSpPr/>
            <p:nvPr/>
          </p:nvSpPr>
          <p:spPr>
            <a:xfrm>
              <a:off x="731753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9" name="자유형: 도형 993">
              <a:extLst>
                <a:ext uri="{FF2B5EF4-FFF2-40B4-BE49-F238E27FC236}">
                  <a16:creationId xmlns:a16="http://schemas.microsoft.com/office/drawing/2014/main" id="{F59E01A0-9635-6381-91AA-3C97F8E234D5}"/>
                </a:ext>
              </a:extLst>
            </p:cNvPr>
            <p:cNvSpPr/>
            <p:nvPr/>
          </p:nvSpPr>
          <p:spPr>
            <a:xfrm>
              <a:off x="731753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0" name="자유형: 도형 994">
              <a:extLst>
                <a:ext uri="{FF2B5EF4-FFF2-40B4-BE49-F238E27FC236}">
                  <a16:creationId xmlns:a16="http://schemas.microsoft.com/office/drawing/2014/main" id="{5832CCEB-51B7-9E30-D8DB-EB4D03053C99}"/>
                </a:ext>
              </a:extLst>
            </p:cNvPr>
            <p:cNvSpPr/>
            <p:nvPr/>
          </p:nvSpPr>
          <p:spPr>
            <a:xfrm>
              <a:off x="731753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1" name="자유형: 도형 995">
              <a:extLst>
                <a:ext uri="{FF2B5EF4-FFF2-40B4-BE49-F238E27FC236}">
                  <a16:creationId xmlns:a16="http://schemas.microsoft.com/office/drawing/2014/main" id="{785631B7-67A4-FA17-4105-B181CC03ED84}"/>
                </a:ext>
              </a:extLst>
            </p:cNvPr>
            <p:cNvSpPr/>
            <p:nvPr/>
          </p:nvSpPr>
          <p:spPr>
            <a:xfrm>
              <a:off x="7317530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2" name="자유형: 도형 996">
              <a:extLst>
                <a:ext uri="{FF2B5EF4-FFF2-40B4-BE49-F238E27FC236}">
                  <a16:creationId xmlns:a16="http://schemas.microsoft.com/office/drawing/2014/main" id="{1D709C5C-979F-427A-5EA9-A9F5D11224F7}"/>
                </a:ext>
              </a:extLst>
            </p:cNvPr>
            <p:cNvSpPr/>
            <p:nvPr/>
          </p:nvSpPr>
          <p:spPr>
            <a:xfrm>
              <a:off x="731753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3" name="자유형: 도형 997">
              <a:extLst>
                <a:ext uri="{FF2B5EF4-FFF2-40B4-BE49-F238E27FC236}">
                  <a16:creationId xmlns:a16="http://schemas.microsoft.com/office/drawing/2014/main" id="{56B195C9-52B6-37E6-E7A7-DACCC26F647E}"/>
                </a:ext>
              </a:extLst>
            </p:cNvPr>
            <p:cNvSpPr/>
            <p:nvPr/>
          </p:nvSpPr>
          <p:spPr>
            <a:xfrm>
              <a:off x="723771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4" name="자유형: 도형 998">
              <a:extLst>
                <a:ext uri="{FF2B5EF4-FFF2-40B4-BE49-F238E27FC236}">
                  <a16:creationId xmlns:a16="http://schemas.microsoft.com/office/drawing/2014/main" id="{B0BFA7EB-01B8-907A-0280-3E17FC77633F}"/>
                </a:ext>
              </a:extLst>
            </p:cNvPr>
            <p:cNvSpPr/>
            <p:nvPr/>
          </p:nvSpPr>
          <p:spPr>
            <a:xfrm>
              <a:off x="723771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5" name="자유형: 도형 999">
              <a:extLst>
                <a:ext uri="{FF2B5EF4-FFF2-40B4-BE49-F238E27FC236}">
                  <a16:creationId xmlns:a16="http://schemas.microsoft.com/office/drawing/2014/main" id="{7EBBD55B-D45B-51BB-A561-95498CF55198}"/>
                </a:ext>
              </a:extLst>
            </p:cNvPr>
            <p:cNvSpPr/>
            <p:nvPr/>
          </p:nvSpPr>
          <p:spPr>
            <a:xfrm>
              <a:off x="7237715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6" name="자유형: 도형 1000">
              <a:extLst>
                <a:ext uri="{FF2B5EF4-FFF2-40B4-BE49-F238E27FC236}">
                  <a16:creationId xmlns:a16="http://schemas.microsoft.com/office/drawing/2014/main" id="{1671A0BB-CEA7-5FBE-284B-F0AAC1DFC9BB}"/>
                </a:ext>
              </a:extLst>
            </p:cNvPr>
            <p:cNvSpPr/>
            <p:nvPr/>
          </p:nvSpPr>
          <p:spPr>
            <a:xfrm>
              <a:off x="723771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7" name="자유형: 도형 1001">
              <a:extLst>
                <a:ext uri="{FF2B5EF4-FFF2-40B4-BE49-F238E27FC236}">
                  <a16:creationId xmlns:a16="http://schemas.microsoft.com/office/drawing/2014/main" id="{7D9618FF-91F2-4C6D-AF5A-573C38184480}"/>
                </a:ext>
              </a:extLst>
            </p:cNvPr>
            <p:cNvSpPr/>
            <p:nvPr/>
          </p:nvSpPr>
          <p:spPr>
            <a:xfrm>
              <a:off x="723771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8" name="자유형: 도형 1002">
              <a:extLst>
                <a:ext uri="{FF2B5EF4-FFF2-40B4-BE49-F238E27FC236}">
                  <a16:creationId xmlns:a16="http://schemas.microsoft.com/office/drawing/2014/main" id="{4507E1E9-7CF1-8470-773C-A0B806ABB00C}"/>
                </a:ext>
              </a:extLst>
            </p:cNvPr>
            <p:cNvSpPr/>
            <p:nvPr/>
          </p:nvSpPr>
          <p:spPr>
            <a:xfrm>
              <a:off x="723771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19" name="자유형: 도형 1003">
              <a:extLst>
                <a:ext uri="{FF2B5EF4-FFF2-40B4-BE49-F238E27FC236}">
                  <a16:creationId xmlns:a16="http://schemas.microsoft.com/office/drawing/2014/main" id="{EDAAD493-309F-8799-8021-F30F50619F55}"/>
                </a:ext>
              </a:extLst>
            </p:cNvPr>
            <p:cNvSpPr/>
            <p:nvPr/>
          </p:nvSpPr>
          <p:spPr>
            <a:xfrm>
              <a:off x="7237715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0" name="자유형: 도형 1004">
              <a:extLst>
                <a:ext uri="{FF2B5EF4-FFF2-40B4-BE49-F238E27FC236}">
                  <a16:creationId xmlns:a16="http://schemas.microsoft.com/office/drawing/2014/main" id="{C97F9D79-5230-5F9B-92A3-78A105F70945}"/>
                </a:ext>
              </a:extLst>
            </p:cNvPr>
            <p:cNvSpPr/>
            <p:nvPr/>
          </p:nvSpPr>
          <p:spPr>
            <a:xfrm>
              <a:off x="723771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1" name="자유형: 도형 1005">
              <a:extLst>
                <a:ext uri="{FF2B5EF4-FFF2-40B4-BE49-F238E27FC236}">
                  <a16:creationId xmlns:a16="http://schemas.microsoft.com/office/drawing/2014/main" id="{9890FE58-378C-51B4-BD98-6EDAE62940B0}"/>
                </a:ext>
              </a:extLst>
            </p:cNvPr>
            <p:cNvSpPr/>
            <p:nvPr/>
          </p:nvSpPr>
          <p:spPr>
            <a:xfrm>
              <a:off x="723771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2" name="자유형: 도형 1006">
              <a:extLst>
                <a:ext uri="{FF2B5EF4-FFF2-40B4-BE49-F238E27FC236}">
                  <a16:creationId xmlns:a16="http://schemas.microsoft.com/office/drawing/2014/main" id="{628AF83A-8C78-BCDF-A3E9-905047960EA4}"/>
                </a:ext>
              </a:extLst>
            </p:cNvPr>
            <p:cNvSpPr/>
            <p:nvPr/>
          </p:nvSpPr>
          <p:spPr>
            <a:xfrm>
              <a:off x="715925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3" name="자유형: 도형 1007">
              <a:extLst>
                <a:ext uri="{FF2B5EF4-FFF2-40B4-BE49-F238E27FC236}">
                  <a16:creationId xmlns:a16="http://schemas.microsoft.com/office/drawing/2014/main" id="{6E41A6E8-98CD-AF9E-1E92-6F4D6C35CEC5}"/>
                </a:ext>
              </a:extLst>
            </p:cNvPr>
            <p:cNvSpPr/>
            <p:nvPr/>
          </p:nvSpPr>
          <p:spPr>
            <a:xfrm>
              <a:off x="7159253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4" name="자유형: 도형 1008">
              <a:extLst>
                <a:ext uri="{FF2B5EF4-FFF2-40B4-BE49-F238E27FC236}">
                  <a16:creationId xmlns:a16="http://schemas.microsoft.com/office/drawing/2014/main" id="{F5790B6E-E70B-B288-0055-6E8DF88E095A}"/>
                </a:ext>
              </a:extLst>
            </p:cNvPr>
            <p:cNvSpPr/>
            <p:nvPr/>
          </p:nvSpPr>
          <p:spPr>
            <a:xfrm>
              <a:off x="715925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5" name="자유형: 도형 1009">
              <a:extLst>
                <a:ext uri="{FF2B5EF4-FFF2-40B4-BE49-F238E27FC236}">
                  <a16:creationId xmlns:a16="http://schemas.microsoft.com/office/drawing/2014/main" id="{EED93C1B-DAE0-42B0-A35C-0DACDCA38312}"/>
                </a:ext>
              </a:extLst>
            </p:cNvPr>
            <p:cNvSpPr/>
            <p:nvPr/>
          </p:nvSpPr>
          <p:spPr>
            <a:xfrm>
              <a:off x="715925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6" name="자유형: 도형 1010">
              <a:extLst>
                <a:ext uri="{FF2B5EF4-FFF2-40B4-BE49-F238E27FC236}">
                  <a16:creationId xmlns:a16="http://schemas.microsoft.com/office/drawing/2014/main" id="{432A3784-DA8D-3DA1-E773-779B71F659F8}"/>
                </a:ext>
              </a:extLst>
            </p:cNvPr>
            <p:cNvSpPr/>
            <p:nvPr/>
          </p:nvSpPr>
          <p:spPr>
            <a:xfrm>
              <a:off x="715925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7" name="자유형: 도형 1011">
              <a:extLst>
                <a:ext uri="{FF2B5EF4-FFF2-40B4-BE49-F238E27FC236}">
                  <a16:creationId xmlns:a16="http://schemas.microsoft.com/office/drawing/2014/main" id="{AB39ABA2-DC7B-A703-781A-9ED6EE40B923}"/>
                </a:ext>
              </a:extLst>
            </p:cNvPr>
            <p:cNvSpPr/>
            <p:nvPr/>
          </p:nvSpPr>
          <p:spPr>
            <a:xfrm>
              <a:off x="715925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8" name="자유형: 도형 1012">
              <a:extLst>
                <a:ext uri="{FF2B5EF4-FFF2-40B4-BE49-F238E27FC236}">
                  <a16:creationId xmlns:a16="http://schemas.microsoft.com/office/drawing/2014/main" id="{EE671B2A-C36C-AAE8-0BA6-2D42A16EF58D}"/>
                </a:ext>
              </a:extLst>
            </p:cNvPr>
            <p:cNvSpPr/>
            <p:nvPr/>
          </p:nvSpPr>
          <p:spPr>
            <a:xfrm>
              <a:off x="708079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9" name="자유형: 도형 1013">
              <a:extLst>
                <a:ext uri="{FF2B5EF4-FFF2-40B4-BE49-F238E27FC236}">
                  <a16:creationId xmlns:a16="http://schemas.microsoft.com/office/drawing/2014/main" id="{79F54E08-4429-BE75-AB3C-365765227C2D}"/>
                </a:ext>
              </a:extLst>
            </p:cNvPr>
            <p:cNvSpPr/>
            <p:nvPr/>
          </p:nvSpPr>
          <p:spPr>
            <a:xfrm>
              <a:off x="7080790" y="26454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0" name="자유형: 도형 1014">
              <a:extLst>
                <a:ext uri="{FF2B5EF4-FFF2-40B4-BE49-F238E27FC236}">
                  <a16:creationId xmlns:a16="http://schemas.microsoft.com/office/drawing/2014/main" id="{EC2EFC64-90EC-1893-64B9-AA124BCBFBA5}"/>
                </a:ext>
              </a:extLst>
            </p:cNvPr>
            <p:cNvSpPr/>
            <p:nvPr/>
          </p:nvSpPr>
          <p:spPr>
            <a:xfrm>
              <a:off x="708079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1" name="자유형: 도형 1015">
              <a:extLst>
                <a:ext uri="{FF2B5EF4-FFF2-40B4-BE49-F238E27FC236}">
                  <a16:creationId xmlns:a16="http://schemas.microsoft.com/office/drawing/2014/main" id="{8D4BD10B-A2D6-46E6-0059-4705F83F014C}"/>
                </a:ext>
              </a:extLst>
            </p:cNvPr>
            <p:cNvSpPr/>
            <p:nvPr/>
          </p:nvSpPr>
          <p:spPr>
            <a:xfrm>
              <a:off x="708079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2" name="자유형: 도형 1016">
              <a:extLst>
                <a:ext uri="{FF2B5EF4-FFF2-40B4-BE49-F238E27FC236}">
                  <a16:creationId xmlns:a16="http://schemas.microsoft.com/office/drawing/2014/main" id="{6AE80C47-9F45-7D70-421E-EC54BC96AA74}"/>
                </a:ext>
              </a:extLst>
            </p:cNvPr>
            <p:cNvSpPr/>
            <p:nvPr/>
          </p:nvSpPr>
          <p:spPr>
            <a:xfrm>
              <a:off x="708079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3" name="자유형: 도형 1017">
              <a:extLst>
                <a:ext uri="{FF2B5EF4-FFF2-40B4-BE49-F238E27FC236}">
                  <a16:creationId xmlns:a16="http://schemas.microsoft.com/office/drawing/2014/main" id="{4177DC80-90C5-621E-4647-46BF6D2DEC53}"/>
                </a:ext>
              </a:extLst>
            </p:cNvPr>
            <p:cNvSpPr/>
            <p:nvPr/>
          </p:nvSpPr>
          <p:spPr>
            <a:xfrm>
              <a:off x="9759321" y="64333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6 w 43290"/>
                <a:gd name="connsiteY1" fmla="*/ 43290 h 43290"/>
                <a:gd name="connsiteX2" fmla="*/ 0 w 43290"/>
                <a:gd name="connsiteY2" fmla="*/ 21645 h 43290"/>
                <a:gd name="connsiteX3" fmla="*/ 21646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6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6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4" name="자유형: 도형 1018">
              <a:extLst>
                <a:ext uri="{FF2B5EF4-FFF2-40B4-BE49-F238E27FC236}">
                  <a16:creationId xmlns:a16="http://schemas.microsoft.com/office/drawing/2014/main" id="{973A94E9-CCE6-EFE1-28EA-495719B81F66}"/>
                </a:ext>
              </a:extLst>
            </p:cNvPr>
            <p:cNvSpPr/>
            <p:nvPr/>
          </p:nvSpPr>
          <p:spPr>
            <a:xfrm>
              <a:off x="620553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5" name="자유형: 도형 1019">
              <a:extLst>
                <a:ext uri="{FF2B5EF4-FFF2-40B4-BE49-F238E27FC236}">
                  <a16:creationId xmlns:a16="http://schemas.microsoft.com/office/drawing/2014/main" id="{2F6B52D8-9E25-2B5C-150D-2666EABCF79B}"/>
                </a:ext>
              </a:extLst>
            </p:cNvPr>
            <p:cNvSpPr/>
            <p:nvPr/>
          </p:nvSpPr>
          <p:spPr>
            <a:xfrm>
              <a:off x="6125719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6" name="자유형: 도형 1020">
              <a:extLst>
                <a:ext uri="{FF2B5EF4-FFF2-40B4-BE49-F238E27FC236}">
                  <a16:creationId xmlns:a16="http://schemas.microsoft.com/office/drawing/2014/main" id="{2A8E3C3D-1050-30ED-18A4-34E81F0EEC90}"/>
                </a:ext>
              </a:extLst>
            </p:cNvPr>
            <p:cNvSpPr/>
            <p:nvPr/>
          </p:nvSpPr>
          <p:spPr>
            <a:xfrm>
              <a:off x="6125719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7" name="자유형: 도형 1021">
              <a:extLst>
                <a:ext uri="{FF2B5EF4-FFF2-40B4-BE49-F238E27FC236}">
                  <a16:creationId xmlns:a16="http://schemas.microsoft.com/office/drawing/2014/main" id="{34BF3FD0-AD8A-DB7B-3891-B41F6BC59C09}"/>
                </a:ext>
              </a:extLst>
            </p:cNvPr>
            <p:cNvSpPr/>
            <p:nvPr/>
          </p:nvSpPr>
          <p:spPr>
            <a:xfrm>
              <a:off x="6047257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8" name="자유형: 도형 1022">
              <a:extLst>
                <a:ext uri="{FF2B5EF4-FFF2-40B4-BE49-F238E27FC236}">
                  <a16:creationId xmlns:a16="http://schemas.microsoft.com/office/drawing/2014/main" id="{A2B1A46E-F4E7-0E79-AD60-8E4F09A3BC4A}"/>
                </a:ext>
              </a:extLst>
            </p:cNvPr>
            <p:cNvSpPr/>
            <p:nvPr/>
          </p:nvSpPr>
          <p:spPr>
            <a:xfrm>
              <a:off x="604725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9" name="자유형: 도형 1023">
              <a:extLst>
                <a:ext uri="{FF2B5EF4-FFF2-40B4-BE49-F238E27FC236}">
                  <a16:creationId xmlns:a16="http://schemas.microsoft.com/office/drawing/2014/main" id="{B7F7CA8A-3DAD-9213-57C3-F9C99DCFCFC9}"/>
                </a:ext>
              </a:extLst>
            </p:cNvPr>
            <p:cNvSpPr/>
            <p:nvPr/>
          </p:nvSpPr>
          <p:spPr>
            <a:xfrm>
              <a:off x="604725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0" name="자유형: 도형 1024">
              <a:extLst>
                <a:ext uri="{FF2B5EF4-FFF2-40B4-BE49-F238E27FC236}">
                  <a16:creationId xmlns:a16="http://schemas.microsoft.com/office/drawing/2014/main" id="{6F82B035-3180-E6CE-DD53-B04072BEFC8E}"/>
                </a:ext>
              </a:extLst>
            </p:cNvPr>
            <p:cNvSpPr/>
            <p:nvPr/>
          </p:nvSpPr>
          <p:spPr>
            <a:xfrm>
              <a:off x="5968795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1" name="자유형: 도형 1025">
              <a:extLst>
                <a:ext uri="{FF2B5EF4-FFF2-40B4-BE49-F238E27FC236}">
                  <a16:creationId xmlns:a16="http://schemas.microsoft.com/office/drawing/2014/main" id="{BB001A33-ACD6-AF79-02D6-D66E987C6BB1}"/>
                </a:ext>
              </a:extLst>
            </p:cNvPr>
            <p:cNvSpPr/>
            <p:nvPr/>
          </p:nvSpPr>
          <p:spPr>
            <a:xfrm>
              <a:off x="596879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2" name="자유형: 도형 1026">
              <a:extLst>
                <a:ext uri="{FF2B5EF4-FFF2-40B4-BE49-F238E27FC236}">
                  <a16:creationId xmlns:a16="http://schemas.microsoft.com/office/drawing/2014/main" id="{08B42D7F-DB55-97F1-32AC-C372B207B4E9}"/>
                </a:ext>
              </a:extLst>
            </p:cNvPr>
            <p:cNvSpPr/>
            <p:nvPr/>
          </p:nvSpPr>
          <p:spPr>
            <a:xfrm>
              <a:off x="5968795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3" name="자유형: 도형 1027">
              <a:extLst>
                <a:ext uri="{FF2B5EF4-FFF2-40B4-BE49-F238E27FC236}">
                  <a16:creationId xmlns:a16="http://schemas.microsoft.com/office/drawing/2014/main" id="{C9A67AE9-FCB6-6AEB-4F2E-09695C0B7B45}"/>
                </a:ext>
              </a:extLst>
            </p:cNvPr>
            <p:cNvSpPr/>
            <p:nvPr/>
          </p:nvSpPr>
          <p:spPr>
            <a:xfrm>
              <a:off x="596879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4" name="자유형: 도형 1028">
              <a:extLst>
                <a:ext uri="{FF2B5EF4-FFF2-40B4-BE49-F238E27FC236}">
                  <a16:creationId xmlns:a16="http://schemas.microsoft.com/office/drawing/2014/main" id="{3B1109A2-6EBE-BB9E-C937-C807DCC32E28}"/>
                </a:ext>
              </a:extLst>
            </p:cNvPr>
            <p:cNvSpPr/>
            <p:nvPr/>
          </p:nvSpPr>
          <p:spPr>
            <a:xfrm>
              <a:off x="596879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5" name="자유형: 도형 1029">
              <a:extLst>
                <a:ext uri="{FF2B5EF4-FFF2-40B4-BE49-F238E27FC236}">
                  <a16:creationId xmlns:a16="http://schemas.microsoft.com/office/drawing/2014/main" id="{63081042-62A4-7231-C9D7-3833A76B88E9}"/>
                </a:ext>
              </a:extLst>
            </p:cNvPr>
            <p:cNvSpPr/>
            <p:nvPr/>
          </p:nvSpPr>
          <p:spPr>
            <a:xfrm>
              <a:off x="5968795" y="5797381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6" name="자유형: 도형 1030">
              <a:extLst>
                <a:ext uri="{FF2B5EF4-FFF2-40B4-BE49-F238E27FC236}">
                  <a16:creationId xmlns:a16="http://schemas.microsoft.com/office/drawing/2014/main" id="{C7261F88-A635-F7DE-8A60-FCC0AA4609FE}"/>
                </a:ext>
              </a:extLst>
            </p:cNvPr>
            <p:cNvSpPr/>
            <p:nvPr/>
          </p:nvSpPr>
          <p:spPr>
            <a:xfrm>
              <a:off x="589033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7" name="자유형: 도형 1031">
              <a:extLst>
                <a:ext uri="{FF2B5EF4-FFF2-40B4-BE49-F238E27FC236}">
                  <a16:creationId xmlns:a16="http://schemas.microsoft.com/office/drawing/2014/main" id="{57927C86-DBBC-69CF-EECA-EB8A1DDCA510}"/>
                </a:ext>
              </a:extLst>
            </p:cNvPr>
            <p:cNvSpPr/>
            <p:nvPr/>
          </p:nvSpPr>
          <p:spPr>
            <a:xfrm>
              <a:off x="589033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8" name="자유형: 도형 1032">
              <a:extLst>
                <a:ext uri="{FF2B5EF4-FFF2-40B4-BE49-F238E27FC236}">
                  <a16:creationId xmlns:a16="http://schemas.microsoft.com/office/drawing/2014/main" id="{7DB36E14-D456-9178-DAED-FE31224CC79F}"/>
                </a:ext>
              </a:extLst>
            </p:cNvPr>
            <p:cNvSpPr/>
            <p:nvPr/>
          </p:nvSpPr>
          <p:spPr>
            <a:xfrm>
              <a:off x="589033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9" name="자유형: 도형 1033">
              <a:extLst>
                <a:ext uri="{FF2B5EF4-FFF2-40B4-BE49-F238E27FC236}">
                  <a16:creationId xmlns:a16="http://schemas.microsoft.com/office/drawing/2014/main" id="{D0F7035B-B832-29CB-26E7-94800C315AFD}"/>
                </a:ext>
              </a:extLst>
            </p:cNvPr>
            <p:cNvSpPr/>
            <p:nvPr/>
          </p:nvSpPr>
          <p:spPr>
            <a:xfrm>
              <a:off x="589033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0" name="자유형: 도형 1034">
              <a:extLst>
                <a:ext uri="{FF2B5EF4-FFF2-40B4-BE49-F238E27FC236}">
                  <a16:creationId xmlns:a16="http://schemas.microsoft.com/office/drawing/2014/main" id="{EF28D8ED-2CA9-4A34-1438-90BC6330823C}"/>
                </a:ext>
              </a:extLst>
            </p:cNvPr>
            <p:cNvSpPr/>
            <p:nvPr/>
          </p:nvSpPr>
          <p:spPr>
            <a:xfrm>
              <a:off x="589033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1" name="자유형: 도형 1035">
              <a:extLst>
                <a:ext uri="{FF2B5EF4-FFF2-40B4-BE49-F238E27FC236}">
                  <a16:creationId xmlns:a16="http://schemas.microsoft.com/office/drawing/2014/main" id="{E456140E-67AA-6833-B492-9D859295B7D5}"/>
                </a:ext>
              </a:extLst>
            </p:cNvPr>
            <p:cNvSpPr/>
            <p:nvPr/>
          </p:nvSpPr>
          <p:spPr>
            <a:xfrm>
              <a:off x="5890333" y="57176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2" name="자유형: 도형 1036">
              <a:extLst>
                <a:ext uri="{FF2B5EF4-FFF2-40B4-BE49-F238E27FC236}">
                  <a16:creationId xmlns:a16="http://schemas.microsoft.com/office/drawing/2014/main" id="{29C36324-BDD0-51B0-A8FB-50F497CBDB73}"/>
                </a:ext>
              </a:extLst>
            </p:cNvPr>
            <p:cNvSpPr/>
            <p:nvPr/>
          </p:nvSpPr>
          <p:spPr>
            <a:xfrm>
              <a:off x="5890333" y="5797381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3" name="자유형: 도형 1037">
              <a:extLst>
                <a:ext uri="{FF2B5EF4-FFF2-40B4-BE49-F238E27FC236}">
                  <a16:creationId xmlns:a16="http://schemas.microsoft.com/office/drawing/2014/main" id="{63A227D1-CC57-E9DA-B425-D82762E349F0}"/>
                </a:ext>
              </a:extLst>
            </p:cNvPr>
            <p:cNvSpPr/>
            <p:nvPr/>
          </p:nvSpPr>
          <p:spPr>
            <a:xfrm>
              <a:off x="5890333" y="587584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4" name="자유형: 도형 1038">
              <a:extLst>
                <a:ext uri="{FF2B5EF4-FFF2-40B4-BE49-F238E27FC236}">
                  <a16:creationId xmlns:a16="http://schemas.microsoft.com/office/drawing/2014/main" id="{54F44442-FBA7-E22A-83C1-61999ED7169D}"/>
                </a:ext>
              </a:extLst>
            </p:cNvPr>
            <p:cNvSpPr/>
            <p:nvPr/>
          </p:nvSpPr>
          <p:spPr>
            <a:xfrm>
              <a:off x="5810518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5" name="자유형: 도형 1039">
              <a:extLst>
                <a:ext uri="{FF2B5EF4-FFF2-40B4-BE49-F238E27FC236}">
                  <a16:creationId xmlns:a16="http://schemas.microsoft.com/office/drawing/2014/main" id="{01B2078A-FA22-860B-EDB4-786D118813E4}"/>
                </a:ext>
              </a:extLst>
            </p:cNvPr>
            <p:cNvSpPr/>
            <p:nvPr/>
          </p:nvSpPr>
          <p:spPr>
            <a:xfrm>
              <a:off x="5810518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6" name="자유형: 도형 1040">
              <a:extLst>
                <a:ext uri="{FF2B5EF4-FFF2-40B4-BE49-F238E27FC236}">
                  <a16:creationId xmlns:a16="http://schemas.microsoft.com/office/drawing/2014/main" id="{4075200A-66D2-4730-DCC1-C549FFFAE711}"/>
                </a:ext>
              </a:extLst>
            </p:cNvPr>
            <p:cNvSpPr/>
            <p:nvPr/>
          </p:nvSpPr>
          <p:spPr>
            <a:xfrm>
              <a:off x="5810518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7" name="자유형: 도형 1041">
              <a:extLst>
                <a:ext uri="{FF2B5EF4-FFF2-40B4-BE49-F238E27FC236}">
                  <a16:creationId xmlns:a16="http://schemas.microsoft.com/office/drawing/2014/main" id="{2B6DBED8-712C-998A-F180-9461E60D43A4}"/>
                </a:ext>
              </a:extLst>
            </p:cNvPr>
            <p:cNvSpPr/>
            <p:nvPr/>
          </p:nvSpPr>
          <p:spPr>
            <a:xfrm>
              <a:off x="5810518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8" name="자유형: 도형 1042">
              <a:extLst>
                <a:ext uri="{FF2B5EF4-FFF2-40B4-BE49-F238E27FC236}">
                  <a16:creationId xmlns:a16="http://schemas.microsoft.com/office/drawing/2014/main" id="{E1B7E39D-953D-4414-A03B-0DCBAD83A6C7}"/>
                </a:ext>
              </a:extLst>
            </p:cNvPr>
            <p:cNvSpPr/>
            <p:nvPr/>
          </p:nvSpPr>
          <p:spPr>
            <a:xfrm>
              <a:off x="5810518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9" name="자유형: 도형 1043">
              <a:extLst>
                <a:ext uri="{FF2B5EF4-FFF2-40B4-BE49-F238E27FC236}">
                  <a16:creationId xmlns:a16="http://schemas.microsoft.com/office/drawing/2014/main" id="{7C3CB174-A6BD-226A-E8D5-663A395D2EA5}"/>
                </a:ext>
              </a:extLst>
            </p:cNvPr>
            <p:cNvSpPr/>
            <p:nvPr/>
          </p:nvSpPr>
          <p:spPr>
            <a:xfrm>
              <a:off x="5810518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0" name="자유형: 도형 1044">
              <a:extLst>
                <a:ext uri="{FF2B5EF4-FFF2-40B4-BE49-F238E27FC236}">
                  <a16:creationId xmlns:a16="http://schemas.microsoft.com/office/drawing/2014/main" id="{7E1AE5B0-EADC-C2DB-F81B-E9DD54B6828B}"/>
                </a:ext>
              </a:extLst>
            </p:cNvPr>
            <p:cNvSpPr/>
            <p:nvPr/>
          </p:nvSpPr>
          <p:spPr>
            <a:xfrm>
              <a:off x="5810518" y="57176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1" name="자유형: 도형 1045">
              <a:extLst>
                <a:ext uri="{FF2B5EF4-FFF2-40B4-BE49-F238E27FC236}">
                  <a16:creationId xmlns:a16="http://schemas.microsoft.com/office/drawing/2014/main" id="{FDFBC447-C942-0DC5-AB61-BED6D9A45453}"/>
                </a:ext>
              </a:extLst>
            </p:cNvPr>
            <p:cNvSpPr/>
            <p:nvPr/>
          </p:nvSpPr>
          <p:spPr>
            <a:xfrm>
              <a:off x="5810518" y="5797381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2" name="자유형: 도형 1046">
              <a:extLst>
                <a:ext uri="{FF2B5EF4-FFF2-40B4-BE49-F238E27FC236}">
                  <a16:creationId xmlns:a16="http://schemas.microsoft.com/office/drawing/2014/main" id="{F04966C0-CBFA-42FB-3AF0-9A3D1DCF5A87}"/>
                </a:ext>
              </a:extLst>
            </p:cNvPr>
            <p:cNvSpPr/>
            <p:nvPr/>
          </p:nvSpPr>
          <p:spPr>
            <a:xfrm>
              <a:off x="5810518" y="587584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3" name="자유형: 도형 1047">
              <a:extLst>
                <a:ext uri="{FF2B5EF4-FFF2-40B4-BE49-F238E27FC236}">
                  <a16:creationId xmlns:a16="http://schemas.microsoft.com/office/drawing/2014/main" id="{7BAD63BB-9507-2FAA-38E3-9D16675286B5}"/>
                </a:ext>
              </a:extLst>
            </p:cNvPr>
            <p:cNvSpPr/>
            <p:nvPr/>
          </p:nvSpPr>
          <p:spPr>
            <a:xfrm>
              <a:off x="5810518" y="595442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4" name="자유형: 도형 1048">
              <a:extLst>
                <a:ext uri="{FF2B5EF4-FFF2-40B4-BE49-F238E27FC236}">
                  <a16:creationId xmlns:a16="http://schemas.microsoft.com/office/drawing/2014/main" id="{1D4DC5A2-DDEB-196D-92F3-ECBBDFC98028}"/>
                </a:ext>
              </a:extLst>
            </p:cNvPr>
            <p:cNvSpPr/>
            <p:nvPr/>
          </p:nvSpPr>
          <p:spPr>
            <a:xfrm>
              <a:off x="573205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5" name="자유형: 도형 1049">
              <a:extLst>
                <a:ext uri="{FF2B5EF4-FFF2-40B4-BE49-F238E27FC236}">
                  <a16:creationId xmlns:a16="http://schemas.microsoft.com/office/drawing/2014/main" id="{10327EBC-30B6-21FB-E20C-E76FC71416DC}"/>
                </a:ext>
              </a:extLst>
            </p:cNvPr>
            <p:cNvSpPr/>
            <p:nvPr/>
          </p:nvSpPr>
          <p:spPr>
            <a:xfrm>
              <a:off x="573205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6" name="자유형: 도형 1050">
              <a:extLst>
                <a:ext uri="{FF2B5EF4-FFF2-40B4-BE49-F238E27FC236}">
                  <a16:creationId xmlns:a16="http://schemas.microsoft.com/office/drawing/2014/main" id="{963B9E64-F4E4-D85A-66D9-7E625BD92095}"/>
                </a:ext>
              </a:extLst>
            </p:cNvPr>
            <p:cNvSpPr/>
            <p:nvPr/>
          </p:nvSpPr>
          <p:spPr>
            <a:xfrm>
              <a:off x="573205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7" name="자유형: 도형 1051">
              <a:extLst>
                <a:ext uri="{FF2B5EF4-FFF2-40B4-BE49-F238E27FC236}">
                  <a16:creationId xmlns:a16="http://schemas.microsoft.com/office/drawing/2014/main" id="{8693F296-BB04-9C26-5DA4-75C98ECCEF0C}"/>
                </a:ext>
              </a:extLst>
            </p:cNvPr>
            <p:cNvSpPr/>
            <p:nvPr/>
          </p:nvSpPr>
          <p:spPr>
            <a:xfrm>
              <a:off x="573205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8" name="자유형: 도형 1052">
              <a:extLst>
                <a:ext uri="{FF2B5EF4-FFF2-40B4-BE49-F238E27FC236}">
                  <a16:creationId xmlns:a16="http://schemas.microsoft.com/office/drawing/2014/main" id="{5420AA11-3A87-0C90-29FE-18A752D702F9}"/>
                </a:ext>
              </a:extLst>
            </p:cNvPr>
            <p:cNvSpPr/>
            <p:nvPr/>
          </p:nvSpPr>
          <p:spPr>
            <a:xfrm>
              <a:off x="573205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69" name="자유형: 도형 1053">
              <a:extLst>
                <a:ext uri="{FF2B5EF4-FFF2-40B4-BE49-F238E27FC236}">
                  <a16:creationId xmlns:a16="http://schemas.microsoft.com/office/drawing/2014/main" id="{3E25E3A6-EBE4-0D90-5C4B-F9BEFFA6A42A}"/>
                </a:ext>
              </a:extLst>
            </p:cNvPr>
            <p:cNvSpPr/>
            <p:nvPr/>
          </p:nvSpPr>
          <p:spPr>
            <a:xfrm>
              <a:off x="573205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0" name="자유형: 도형 1054">
              <a:extLst>
                <a:ext uri="{FF2B5EF4-FFF2-40B4-BE49-F238E27FC236}">
                  <a16:creationId xmlns:a16="http://schemas.microsoft.com/office/drawing/2014/main" id="{17A63F60-AA19-FF65-3762-A8D4A15E2DC3}"/>
                </a:ext>
              </a:extLst>
            </p:cNvPr>
            <p:cNvSpPr/>
            <p:nvPr/>
          </p:nvSpPr>
          <p:spPr>
            <a:xfrm>
              <a:off x="5732056" y="595442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1" name="자유형: 도형 1055">
              <a:extLst>
                <a:ext uri="{FF2B5EF4-FFF2-40B4-BE49-F238E27FC236}">
                  <a16:creationId xmlns:a16="http://schemas.microsoft.com/office/drawing/2014/main" id="{0C9056DE-0C5A-DB16-3921-EB5F10F9F7E8}"/>
                </a:ext>
              </a:extLst>
            </p:cNvPr>
            <p:cNvSpPr/>
            <p:nvPr/>
          </p:nvSpPr>
          <p:spPr>
            <a:xfrm>
              <a:off x="5732056" y="60328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2" name="자유형: 도형 1056">
              <a:extLst>
                <a:ext uri="{FF2B5EF4-FFF2-40B4-BE49-F238E27FC236}">
                  <a16:creationId xmlns:a16="http://schemas.microsoft.com/office/drawing/2014/main" id="{E3561EAE-89DF-BDF3-99B7-1A6341A276E3}"/>
                </a:ext>
              </a:extLst>
            </p:cNvPr>
            <p:cNvSpPr/>
            <p:nvPr/>
          </p:nvSpPr>
          <p:spPr>
            <a:xfrm>
              <a:off x="5653594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3" name="자유형: 도형 1057">
              <a:extLst>
                <a:ext uri="{FF2B5EF4-FFF2-40B4-BE49-F238E27FC236}">
                  <a16:creationId xmlns:a16="http://schemas.microsoft.com/office/drawing/2014/main" id="{C52C5729-5733-BB59-2AFA-17CDC3F927D4}"/>
                </a:ext>
              </a:extLst>
            </p:cNvPr>
            <p:cNvSpPr/>
            <p:nvPr/>
          </p:nvSpPr>
          <p:spPr>
            <a:xfrm>
              <a:off x="565359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4" name="자유형: 도형 1058">
              <a:extLst>
                <a:ext uri="{FF2B5EF4-FFF2-40B4-BE49-F238E27FC236}">
                  <a16:creationId xmlns:a16="http://schemas.microsoft.com/office/drawing/2014/main" id="{D9EDD642-DCC0-DF6E-A415-1DEA45A5BD9B}"/>
                </a:ext>
              </a:extLst>
            </p:cNvPr>
            <p:cNvSpPr/>
            <p:nvPr/>
          </p:nvSpPr>
          <p:spPr>
            <a:xfrm>
              <a:off x="5653594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5" name="자유형: 도형 1059">
              <a:extLst>
                <a:ext uri="{FF2B5EF4-FFF2-40B4-BE49-F238E27FC236}">
                  <a16:creationId xmlns:a16="http://schemas.microsoft.com/office/drawing/2014/main" id="{E0895439-443C-6AC3-9304-4DF477CF3015}"/>
                </a:ext>
              </a:extLst>
            </p:cNvPr>
            <p:cNvSpPr/>
            <p:nvPr/>
          </p:nvSpPr>
          <p:spPr>
            <a:xfrm>
              <a:off x="565359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6" name="자유형: 도형 1060">
              <a:extLst>
                <a:ext uri="{FF2B5EF4-FFF2-40B4-BE49-F238E27FC236}">
                  <a16:creationId xmlns:a16="http://schemas.microsoft.com/office/drawing/2014/main" id="{DA5EDF86-9193-75F6-8844-D15147587BC1}"/>
                </a:ext>
              </a:extLst>
            </p:cNvPr>
            <p:cNvSpPr/>
            <p:nvPr/>
          </p:nvSpPr>
          <p:spPr>
            <a:xfrm>
              <a:off x="565359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7" name="자유형: 도형 1061">
              <a:extLst>
                <a:ext uri="{FF2B5EF4-FFF2-40B4-BE49-F238E27FC236}">
                  <a16:creationId xmlns:a16="http://schemas.microsoft.com/office/drawing/2014/main" id="{DF361B97-89BD-1F3D-8A83-5D4C0C921FAD}"/>
                </a:ext>
              </a:extLst>
            </p:cNvPr>
            <p:cNvSpPr/>
            <p:nvPr/>
          </p:nvSpPr>
          <p:spPr>
            <a:xfrm>
              <a:off x="565359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8" name="자유형: 도형 1062">
              <a:extLst>
                <a:ext uri="{FF2B5EF4-FFF2-40B4-BE49-F238E27FC236}">
                  <a16:creationId xmlns:a16="http://schemas.microsoft.com/office/drawing/2014/main" id="{641A23B5-A503-0004-83B0-D5CB266BF20D}"/>
                </a:ext>
              </a:extLst>
            </p:cNvPr>
            <p:cNvSpPr/>
            <p:nvPr/>
          </p:nvSpPr>
          <p:spPr>
            <a:xfrm>
              <a:off x="5653594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79" name="자유형: 도형 1063">
              <a:extLst>
                <a:ext uri="{FF2B5EF4-FFF2-40B4-BE49-F238E27FC236}">
                  <a16:creationId xmlns:a16="http://schemas.microsoft.com/office/drawing/2014/main" id="{930DE809-A3A2-8161-910E-DC2D8401E33B}"/>
                </a:ext>
              </a:extLst>
            </p:cNvPr>
            <p:cNvSpPr/>
            <p:nvPr/>
          </p:nvSpPr>
          <p:spPr>
            <a:xfrm>
              <a:off x="5653594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0" name="자유형: 도형 1064">
              <a:extLst>
                <a:ext uri="{FF2B5EF4-FFF2-40B4-BE49-F238E27FC236}">
                  <a16:creationId xmlns:a16="http://schemas.microsoft.com/office/drawing/2014/main" id="{DB944C99-9AF7-5BEA-2BD2-6DC3C4BFBB23}"/>
                </a:ext>
              </a:extLst>
            </p:cNvPr>
            <p:cNvSpPr/>
            <p:nvPr/>
          </p:nvSpPr>
          <p:spPr>
            <a:xfrm>
              <a:off x="5653594" y="595442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1" name="자유형: 도형 1065">
              <a:extLst>
                <a:ext uri="{FF2B5EF4-FFF2-40B4-BE49-F238E27FC236}">
                  <a16:creationId xmlns:a16="http://schemas.microsoft.com/office/drawing/2014/main" id="{36E61C1F-2EE7-D6A7-ED16-F49FF4B413D3}"/>
                </a:ext>
              </a:extLst>
            </p:cNvPr>
            <p:cNvSpPr/>
            <p:nvPr/>
          </p:nvSpPr>
          <p:spPr>
            <a:xfrm>
              <a:off x="5653594" y="60328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2" name="자유형: 도형 1066">
              <a:extLst>
                <a:ext uri="{FF2B5EF4-FFF2-40B4-BE49-F238E27FC236}">
                  <a16:creationId xmlns:a16="http://schemas.microsoft.com/office/drawing/2014/main" id="{73BBC269-5F87-B1F5-1385-8D0CDF105538}"/>
                </a:ext>
              </a:extLst>
            </p:cNvPr>
            <p:cNvSpPr/>
            <p:nvPr/>
          </p:nvSpPr>
          <p:spPr>
            <a:xfrm>
              <a:off x="5575132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3" name="자유형: 도형 1067">
              <a:extLst>
                <a:ext uri="{FF2B5EF4-FFF2-40B4-BE49-F238E27FC236}">
                  <a16:creationId xmlns:a16="http://schemas.microsoft.com/office/drawing/2014/main" id="{179D99B7-EF20-CAB0-642B-7133B1C9E3F0}"/>
                </a:ext>
              </a:extLst>
            </p:cNvPr>
            <p:cNvSpPr/>
            <p:nvPr/>
          </p:nvSpPr>
          <p:spPr>
            <a:xfrm>
              <a:off x="5575132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4" name="자유형: 도형 1068">
              <a:extLst>
                <a:ext uri="{FF2B5EF4-FFF2-40B4-BE49-F238E27FC236}">
                  <a16:creationId xmlns:a16="http://schemas.microsoft.com/office/drawing/2014/main" id="{2DDA7842-6F1B-36B3-5339-A89A180294A0}"/>
                </a:ext>
              </a:extLst>
            </p:cNvPr>
            <p:cNvSpPr/>
            <p:nvPr/>
          </p:nvSpPr>
          <p:spPr>
            <a:xfrm>
              <a:off x="5575132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5" name="자유형: 도형 1069">
              <a:extLst>
                <a:ext uri="{FF2B5EF4-FFF2-40B4-BE49-F238E27FC236}">
                  <a16:creationId xmlns:a16="http://schemas.microsoft.com/office/drawing/2014/main" id="{8A038CE2-4479-860D-EA65-AF54AFFC51CE}"/>
                </a:ext>
              </a:extLst>
            </p:cNvPr>
            <p:cNvSpPr/>
            <p:nvPr/>
          </p:nvSpPr>
          <p:spPr>
            <a:xfrm>
              <a:off x="5575132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6" name="자유형: 도형 1070">
              <a:extLst>
                <a:ext uri="{FF2B5EF4-FFF2-40B4-BE49-F238E27FC236}">
                  <a16:creationId xmlns:a16="http://schemas.microsoft.com/office/drawing/2014/main" id="{54FD96E9-AD7E-96EA-951A-8A589B0C0B84}"/>
                </a:ext>
              </a:extLst>
            </p:cNvPr>
            <p:cNvSpPr/>
            <p:nvPr/>
          </p:nvSpPr>
          <p:spPr>
            <a:xfrm>
              <a:off x="5575132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7" name="자유형: 도형 1071">
              <a:extLst>
                <a:ext uri="{FF2B5EF4-FFF2-40B4-BE49-F238E27FC236}">
                  <a16:creationId xmlns:a16="http://schemas.microsoft.com/office/drawing/2014/main" id="{157DDCE7-984B-2A19-73F5-572FAC11A82B}"/>
                </a:ext>
              </a:extLst>
            </p:cNvPr>
            <p:cNvSpPr/>
            <p:nvPr/>
          </p:nvSpPr>
          <p:spPr>
            <a:xfrm>
              <a:off x="5575132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8" name="자유형: 도형 1072">
              <a:extLst>
                <a:ext uri="{FF2B5EF4-FFF2-40B4-BE49-F238E27FC236}">
                  <a16:creationId xmlns:a16="http://schemas.microsoft.com/office/drawing/2014/main" id="{4E3F8F90-FBB6-CC1F-E07C-73AEC52524F8}"/>
                </a:ext>
              </a:extLst>
            </p:cNvPr>
            <p:cNvSpPr/>
            <p:nvPr/>
          </p:nvSpPr>
          <p:spPr>
            <a:xfrm>
              <a:off x="5575132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9" name="자유형: 도형 1073">
              <a:extLst>
                <a:ext uri="{FF2B5EF4-FFF2-40B4-BE49-F238E27FC236}">
                  <a16:creationId xmlns:a16="http://schemas.microsoft.com/office/drawing/2014/main" id="{2D14E70B-E95A-559D-A5F6-E98710BB0FE0}"/>
                </a:ext>
              </a:extLst>
            </p:cNvPr>
            <p:cNvSpPr/>
            <p:nvPr/>
          </p:nvSpPr>
          <p:spPr>
            <a:xfrm>
              <a:off x="5575132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0" name="자유형: 도형 1074">
              <a:extLst>
                <a:ext uri="{FF2B5EF4-FFF2-40B4-BE49-F238E27FC236}">
                  <a16:creationId xmlns:a16="http://schemas.microsoft.com/office/drawing/2014/main" id="{C8B6611E-CBAA-81EE-0B58-564D7D8A2CB5}"/>
                </a:ext>
              </a:extLst>
            </p:cNvPr>
            <p:cNvSpPr/>
            <p:nvPr/>
          </p:nvSpPr>
          <p:spPr>
            <a:xfrm>
              <a:off x="549667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1" name="자유형: 도형 1075">
              <a:extLst>
                <a:ext uri="{FF2B5EF4-FFF2-40B4-BE49-F238E27FC236}">
                  <a16:creationId xmlns:a16="http://schemas.microsoft.com/office/drawing/2014/main" id="{A71C64D8-145C-7F8A-190A-D10EA9CF7AFB}"/>
                </a:ext>
              </a:extLst>
            </p:cNvPr>
            <p:cNvSpPr/>
            <p:nvPr/>
          </p:nvSpPr>
          <p:spPr>
            <a:xfrm>
              <a:off x="549667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2" name="자유형: 도형 1076">
              <a:extLst>
                <a:ext uri="{FF2B5EF4-FFF2-40B4-BE49-F238E27FC236}">
                  <a16:creationId xmlns:a16="http://schemas.microsoft.com/office/drawing/2014/main" id="{55093358-6ACE-864C-61DF-0E399E4F1561}"/>
                </a:ext>
              </a:extLst>
            </p:cNvPr>
            <p:cNvSpPr/>
            <p:nvPr/>
          </p:nvSpPr>
          <p:spPr>
            <a:xfrm>
              <a:off x="549667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3" name="자유형: 도형 1077">
              <a:extLst>
                <a:ext uri="{FF2B5EF4-FFF2-40B4-BE49-F238E27FC236}">
                  <a16:creationId xmlns:a16="http://schemas.microsoft.com/office/drawing/2014/main" id="{A19FB9F2-A757-D890-4798-B4EC5C1FF1C6}"/>
                </a:ext>
              </a:extLst>
            </p:cNvPr>
            <p:cNvSpPr/>
            <p:nvPr/>
          </p:nvSpPr>
          <p:spPr>
            <a:xfrm>
              <a:off x="549667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4" name="자유형: 도형 1078">
              <a:extLst>
                <a:ext uri="{FF2B5EF4-FFF2-40B4-BE49-F238E27FC236}">
                  <a16:creationId xmlns:a16="http://schemas.microsoft.com/office/drawing/2014/main" id="{70DBBBE5-A60B-E775-54A7-A0E3F0F46A75}"/>
                </a:ext>
              </a:extLst>
            </p:cNvPr>
            <p:cNvSpPr/>
            <p:nvPr/>
          </p:nvSpPr>
          <p:spPr>
            <a:xfrm>
              <a:off x="549667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5" name="자유형: 도형 1079">
              <a:extLst>
                <a:ext uri="{FF2B5EF4-FFF2-40B4-BE49-F238E27FC236}">
                  <a16:creationId xmlns:a16="http://schemas.microsoft.com/office/drawing/2014/main" id="{B50ACB9C-09BB-95D5-AE26-EFF6BBB86337}"/>
                </a:ext>
              </a:extLst>
            </p:cNvPr>
            <p:cNvSpPr/>
            <p:nvPr/>
          </p:nvSpPr>
          <p:spPr>
            <a:xfrm>
              <a:off x="549667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6" name="자유형: 도형 1080">
              <a:extLst>
                <a:ext uri="{FF2B5EF4-FFF2-40B4-BE49-F238E27FC236}">
                  <a16:creationId xmlns:a16="http://schemas.microsoft.com/office/drawing/2014/main" id="{DB54A6B0-403E-5DB7-7741-16ED71A0A7DA}"/>
                </a:ext>
              </a:extLst>
            </p:cNvPr>
            <p:cNvSpPr/>
            <p:nvPr/>
          </p:nvSpPr>
          <p:spPr>
            <a:xfrm>
              <a:off x="5496670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7" name="자유형: 도형 1081">
              <a:extLst>
                <a:ext uri="{FF2B5EF4-FFF2-40B4-BE49-F238E27FC236}">
                  <a16:creationId xmlns:a16="http://schemas.microsoft.com/office/drawing/2014/main" id="{92E5BB2F-392F-1148-5C7B-1668259849B7}"/>
                </a:ext>
              </a:extLst>
            </p:cNvPr>
            <p:cNvSpPr/>
            <p:nvPr/>
          </p:nvSpPr>
          <p:spPr>
            <a:xfrm>
              <a:off x="549667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8" name="자유형: 도형 1082">
              <a:extLst>
                <a:ext uri="{FF2B5EF4-FFF2-40B4-BE49-F238E27FC236}">
                  <a16:creationId xmlns:a16="http://schemas.microsoft.com/office/drawing/2014/main" id="{CDD9AC2E-AC3F-789E-6488-4853C6F698ED}"/>
                </a:ext>
              </a:extLst>
            </p:cNvPr>
            <p:cNvSpPr/>
            <p:nvPr/>
          </p:nvSpPr>
          <p:spPr>
            <a:xfrm>
              <a:off x="549667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9" name="자유형: 도형 1083">
              <a:extLst>
                <a:ext uri="{FF2B5EF4-FFF2-40B4-BE49-F238E27FC236}">
                  <a16:creationId xmlns:a16="http://schemas.microsoft.com/office/drawing/2014/main" id="{34EA9F3C-8F5B-5FD9-FE8B-210216ABACA9}"/>
                </a:ext>
              </a:extLst>
            </p:cNvPr>
            <p:cNvSpPr/>
            <p:nvPr/>
          </p:nvSpPr>
          <p:spPr>
            <a:xfrm>
              <a:off x="541685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0" name="자유형: 도형 1084">
              <a:extLst>
                <a:ext uri="{FF2B5EF4-FFF2-40B4-BE49-F238E27FC236}">
                  <a16:creationId xmlns:a16="http://schemas.microsoft.com/office/drawing/2014/main" id="{74D29452-173D-EED2-D5DE-1C4D92E2B613}"/>
                </a:ext>
              </a:extLst>
            </p:cNvPr>
            <p:cNvSpPr/>
            <p:nvPr/>
          </p:nvSpPr>
          <p:spPr>
            <a:xfrm>
              <a:off x="541685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1" name="자유형: 도형 1085">
              <a:extLst>
                <a:ext uri="{FF2B5EF4-FFF2-40B4-BE49-F238E27FC236}">
                  <a16:creationId xmlns:a16="http://schemas.microsoft.com/office/drawing/2014/main" id="{0D0DBA4D-19DF-CD07-5252-F6856309A755}"/>
                </a:ext>
              </a:extLst>
            </p:cNvPr>
            <p:cNvSpPr/>
            <p:nvPr/>
          </p:nvSpPr>
          <p:spPr>
            <a:xfrm>
              <a:off x="541685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2" name="자유형: 도형 1086">
              <a:extLst>
                <a:ext uri="{FF2B5EF4-FFF2-40B4-BE49-F238E27FC236}">
                  <a16:creationId xmlns:a16="http://schemas.microsoft.com/office/drawing/2014/main" id="{F703DEDA-E026-6646-5EB3-E91558FEAC68}"/>
                </a:ext>
              </a:extLst>
            </p:cNvPr>
            <p:cNvSpPr/>
            <p:nvPr/>
          </p:nvSpPr>
          <p:spPr>
            <a:xfrm>
              <a:off x="541685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3" name="자유형: 도형 1087">
              <a:extLst>
                <a:ext uri="{FF2B5EF4-FFF2-40B4-BE49-F238E27FC236}">
                  <a16:creationId xmlns:a16="http://schemas.microsoft.com/office/drawing/2014/main" id="{4A028094-C625-E686-81E1-6BB10122E3AD}"/>
                </a:ext>
              </a:extLst>
            </p:cNvPr>
            <p:cNvSpPr/>
            <p:nvPr/>
          </p:nvSpPr>
          <p:spPr>
            <a:xfrm>
              <a:off x="541685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4" name="자유형: 도형 1088">
              <a:extLst>
                <a:ext uri="{FF2B5EF4-FFF2-40B4-BE49-F238E27FC236}">
                  <a16:creationId xmlns:a16="http://schemas.microsoft.com/office/drawing/2014/main" id="{C8308390-8FAA-17E5-4EB3-2FC06FC2DEC5}"/>
                </a:ext>
              </a:extLst>
            </p:cNvPr>
            <p:cNvSpPr/>
            <p:nvPr/>
          </p:nvSpPr>
          <p:spPr>
            <a:xfrm>
              <a:off x="5416856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5" name="자유형: 도형 1089">
              <a:extLst>
                <a:ext uri="{FF2B5EF4-FFF2-40B4-BE49-F238E27FC236}">
                  <a16:creationId xmlns:a16="http://schemas.microsoft.com/office/drawing/2014/main" id="{272F12DA-03C3-647B-6E4A-385F08FD9630}"/>
                </a:ext>
              </a:extLst>
            </p:cNvPr>
            <p:cNvSpPr/>
            <p:nvPr/>
          </p:nvSpPr>
          <p:spPr>
            <a:xfrm>
              <a:off x="541685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6" name="자유형: 도형 1090">
              <a:extLst>
                <a:ext uri="{FF2B5EF4-FFF2-40B4-BE49-F238E27FC236}">
                  <a16:creationId xmlns:a16="http://schemas.microsoft.com/office/drawing/2014/main" id="{0D675547-73AB-161E-57DA-740C70569541}"/>
                </a:ext>
              </a:extLst>
            </p:cNvPr>
            <p:cNvSpPr/>
            <p:nvPr/>
          </p:nvSpPr>
          <p:spPr>
            <a:xfrm>
              <a:off x="541685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7" name="자유형: 도형 1091">
              <a:extLst>
                <a:ext uri="{FF2B5EF4-FFF2-40B4-BE49-F238E27FC236}">
                  <a16:creationId xmlns:a16="http://schemas.microsoft.com/office/drawing/2014/main" id="{EDBC7812-7AC9-3401-BA62-58C447C6AC56}"/>
                </a:ext>
              </a:extLst>
            </p:cNvPr>
            <p:cNvSpPr/>
            <p:nvPr/>
          </p:nvSpPr>
          <p:spPr>
            <a:xfrm>
              <a:off x="541685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8" name="자유형: 도형 1092">
              <a:extLst>
                <a:ext uri="{FF2B5EF4-FFF2-40B4-BE49-F238E27FC236}">
                  <a16:creationId xmlns:a16="http://schemas.microsoft.com/office/drawing/2014/main" id="{BCCB9F86-385D-0831-0DF8-ABCCEAC2EE7F}"/>
                </a:ext>
              </a:extLst>
            </p:cNvPr>
            <p:cNvSpPr/>
            <p:nvPr/>
          </p:nvSpPr>
          <p:spPr>
            <a:xfrm>
              <a:off x="5416856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9" name="자유형: 도형 1093">
              <a:extLst>
                <a:ext uri="{FF2B5EF4-FFF2-40B4-BE49-F238E27FC236}">
                  <a16:creationId xmlns:a16="http://schemas.microsoft.com/office/drawing/2014/main" id="{DB1EB3A4-C6B2-4804-8E77-3FF226A28FC3}"/>
                </a:ext>
              </a:extLst>
            </p:cNvPr>
            <p:cNvSpPr/>
            <p:nvPr/>
          </p:nvSpPr>
          <p:spPr>
            <a:xfrm>
              <a:off x="533839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0" name="자유형: 도형 1094">
              <a:extLst>
                <a:ext uri="{FF2B5EF4-FFF2-40B4-BE49-F238E27FC236}">
                  <a16:creationId xmlns:a16="http://schemas.microsoft.com/office/drawing/2014/main" id="{99F96E4E-1189-63A8-CFA8-1158673ACB82}"/>
                </a:ext>
              </a:extLst>
            </p:cNvPr>
            <p:cNvSpPr/>
            <p:nvPr/>
          </p:nvSpPr>
          <p:spPr>
            <a:xfrm>
              <a:off x="533839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1" name="자유형: 도형 1095">
              <a:extLst>
                <a:ext uri="{FF2B5EF4-FFF2-40B4-BE49-F238E27FC236}">
                  <a16:creationId xmlns:a16="http://schemas.microsoft.com/office/drawing/2014/main" id="{E6B03694-843D-5F9F-C308-825FD2D0DD07}"/>
                </a:ext>
              </a:extLst>
            </p:cNvPr>
            <p:cNvSpPr/>
            <p:nvPr/>
          </p:nvSpPr>
          <p:spPr>
            <a:xfrm>
              <a:off x="533839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2" name="자유형: 도형 1096">
              <a:extLst>
                <a:ext uri="{FF2B5EF4-FFF2-40B4-BE49-F238E27FC236}">
                  <a16:creationId xmlns:a16="http://schemas.microsoft.com/office/drawing/2014/main" id="{BB031E51-A256-358F-F557-45977D726297}"/>
                </a:ext>
              </a:extLst>
            </p:cNvPr>
            <p:cNvSpPr/>
            <p:nvPr/>
          </p:nvSpPr>
          <p:spPr>
            <a:xfrm>
              <a:off x="533839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3" name="자유형: 도형 1097">
              <a:extLst>
                <a:ext uri="{FF2B5EF4-FFF2-40B4-BE49-F238E27FC236}">
                  <a16:creationId xmlns:a16="http://schemas.microsoft.com/office/drawing/2014/main" id="{5BEFC7A7-BA0A-97AF-EEE7-444C78680ED9}"/>
                </a:ext>
              </a:extLst>
            </p:cNvPr>
            <p:cNvSpPr/>
            <p:nvPr/>
          </p:nvSpPr>
          <p:spPr>
            <a:xfrm>
              <a:off x="533839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4" name="자유형: 도형 1098">
              <a:extLst>
                <a:ext uri="{FF2B5EF4-FFF2-40B4-BE49-F238E27FC236}">
                  <a16:creationId xmlns:a16="http://schemas.microsoft.com/office/drawing/2014/main" id="{280ABCA7-7A61-FA88-F5E5-70B82F6814A9}"/>
                </a:ext>
              </a:extLst>
            </p:cNvPr>
            <p:cNvSpPr/>
            <p:nvPr/>
          </p:nvSpPr>
          <p:spPr>
            <a:xfrm>
              <a:off x="533839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5" name="자유형: 도형 1099">
              <a:extLst>
                <a:ext uri="{FF2B5EF4-FFF2-40B4-BE49-F238E27FC236}">
                  <a16:creationId xmlns:a16="http://schemas.microsoft.com/office/drawing/2014/main" id="{C621C6CB-004C-3544-8A90-94595B78582C}"/>
                </a:ext>
              </a:extLst>
            </p:cNvPr>
            <p:cNvSpPr/>
            <p:nvPr/>
          </p:nvSpPr>
          <p:spPr>
            <a:xfrm>
              <a:off x="533839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6" name="자유형: 도형 1100">
              <a:extLst>
                <a:ext uri="{FF2B5EF4-FFF2-40B4-BE49-F238E27FC236}">
                  <a16:creationId xmlns:a16="http://schemas.microsoft.com/office/drawing/2014/main" id="{F2F1F30C-AA7D-F6FE-0D3A-93D06E0ABF8F}"/>
                </a:ext>
              </a:extLst>
            </p:cNvPr>
            <p:cNvSpPr/>
            <p:nvPr/>
          </p:nvSpPr>
          <p:spPr>
            <a:xfrm>
              <a:off x="5338393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7" name="자유형: 도형 1101">
              <a:extLst>
                <a:ext uri="{FF2B5EF4-FFF2-40B4-BE49-F238E27FC236}">
                  <a16:creationId xmlns:a16="http://schemas.microsoft.com/office/drawing/2014/main" id="{E7C82AB1-1DDF-293E-D374-269533BEB488}"/>
                </a:ext>
              </a:extLst>
            </p:cNvPr>
            <p:cNvSpPr/>
            <p:nvPr/>
          </p:nvSpPr>
          <p:spPr>
            <a:xfrm>
              <a:off x="525993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8" name="자유형: 도형 1102">
              <a:extLst>
                <a:ext uri="{FF2B5EF4-FFF2-40B4-BE49-F238E27FC236}">
                  <a16:creationId xmlns:a16="http://schemas.microsoft.com/office/drawing/2014/main" id="{25331CA9-2676-28CF-60B9-E2F727736455}"/>
                </a:ext>
              </a:extLst>
            </p:cNvPr>
            <p:cNvSpPr/>
            <p:nvPr/>
          </p:nvSpPr>
          <p:spPr>
            <a:xfrm>
              <a:off x="525993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9" name="자유형: 도형 1103">
              <a:extLst>
                <a:ext uri="{FF2B5EF4-FFF2-40B4-BE49-F238E27FC236}">
                  <a16:creationId xmlns:a16="http://schemas.microsoft.com/office/drawing/2014/main" id="{4867E8A7-65EB-8F5D-904B-BA8F33E69FF9}"/>
                </a:ext>
              </a:extLst>
            </p:cNvPr>
            <p:cNvSpPr/>
            <p:nvPr/>
          </p:nvSpPr>
          <p:spPr>
            <a:xfrm>
              <a:off x="525993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0" name="자유형: 도형 1104">
              <a:extLst>
                <a:ext uri="{FF2B5EF4-FFF2-40B4-BE49-F238E27FC236}">
                  <a16:creationId xmlns:a16="http://schemas.microsoft.com/office/drawing/2014/main" id="{8B70D11E-2D51-7CB2-E71F-2AD30CA005B0}"/>
                </a:ext>
              </a:extLst>
            </p:cNvPr>
            <p:cNvSpPr/>
            <p:nvPr/>
          </p:nvSpPr>
          <p:spPr>
            <a:xfrm>
              <a:off x="5259931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1" name="자유형: 도형 1105">
              <a:extLst>
                <a:ext uri="{FF2B5EF4-FFF2-40B4-BE49-F238E27FC236}">
                  <a16:creationId xmlns:a16="http://schemas.microsoft.com/office/drawing/2014/main" id="{5517CC9E-58F7-1BEE-2B2B-124476A64351}"/>
                </a:ext>
              </a:extLst>
            </p:cNvPr>
            <p:cNvSpPr/>
            <p:nvPr/>
          </p:nvSpPr>
          <p:spPr>
            <a:xfrm>
              <a:off x="525993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2" name="자유형: 도형 1106">
              <a:extLst>
                <a:ext uri="{FF2B5EF4-FFF2-40B4-BE49-F238E27FC236}">
                  <a16:creationId xmlns:a16="http://schemas.microsoft.com/office/drawing/2014/main" id="{AF2FC75F-D71F-65EE-DBFF-351A4EEC9718}"/>
                </a:ext>
              </a:extLst>
            </p:cNvPr>
            <p:cNvSpPr/>
            <p:nvPr/>
          </p:nvSpPr>
          <p:spPr>
            <a:xfrm>
              <a:off x="525993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3" name="자유형: 도형 1107">
              <a:extLst>
                <a:ext uri="{FF2B5EF4-FFF2-40B4-BE49-F238E27FC236}">
                  <a16:creationId xmlns:a16="http://schemas.microsoft.com/office/drawing/2014/main" id="{A3B20ADB-E603-C059-55BE-4B9E25557470}"/>
                </a:ext>
              </a:extLst>
            </p:cNvPr>
            <p:cNvSpPr/>
            <p:nvPr/>
          </p:nvSpPr>
          <p:spPr>
            <a:xfrm>
              <a:off x="525993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4" name="자유형: 도형 1108">
              <a:extLst>
                <a:ext uri="{FF2B5EF4-FFF2-40B4-BE49-F238E27FC236}">
                  <a16:creationId xmlns:a16="http://schemas.microsoft.com/office/drawing/2014/main" id="{673F9228-11EF-6AE7-01B3-64BEB7D4AC24}"/>
                </a:ext>
              </a:extLst>
            </p:cNvPr>
            <p:cNvSpPr/>
            <p:nvPr/>
          </p:nvSpPr>
          <p:spPr>
            <a:xfrm>
              <a:off x="5259931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5" name="자유형: 도형 1109">
              <a:extLst>
                <a:ext uri="{FF2B5EF4-FFF2-40B4-BE49-F238E27FC236}">
                  <a16:creationId xmlns:a16="http://schemas.microsoft.com/office/drawing/2014/main" id="{B6236475-FD1C-7816-8A84-963A4D7DCCB8}"/>
                </a:ext>
              </a:extLst>
            </p:cNvPr>
            <p:cNvSpPr/>
            <p:nvPr/>
          </p:nvSpPr>
          <p:spPr>
            <a:xfrm>
              <a:off x="5259931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6" name="자유형: 도형 1110">
              <a:extLst>
                <a:ext uri="{FF2B5EF4-FFF2-40B4-BE49-F238E27FC236}">
                  <a16:creationId xmlns:a16="http://schemas.microsoft.com/office/drawing/2014/main" id="{91E00ED0-9289-1E91-9D48-41808EF96B33}"/>
                </a:ext>
              </a:extLst>
            </p:cNvPr>
            <p:cNvSpPr/>
            <p:nvPr/>
          </p:nvSpPr>
          <p:spPr>
            <a:xfrm>
              <a:off x="5259931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7" name="자유형: 도형 1111">
              <a:extLst>
                <a:ext uri="{FF2B5EF4-FFF2-40B4-BE49-F238E27FC236}">
                  <a16:creationId xmlns:a16="http://schemas.microsoft.com/office/drawing/2014/main" id="{40E1C7D5-DAD9-2D1C-2E3E-5FF06BCAAE25}"/>
                </a:ext>
              </a:extLst>
            </p:cNvPr>
            <p:cNvSpPr/>
            <p:nvPr/>
          </p:nvSpPr>
          <p:spPr>
            <a:xfrm>
              <a:off x="5259930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8" name="자유형: 도형 1112">
              <a:extLst>
                <a:ext uri="{FF2B5EF4-FFF2-40B4-BE49-F238E27FC236}">
                  <a16:creationId xmlns:a16="http://schemas.microsoft.com/office/drawing/2014/main" id="{58C9C180-3F66-8996-FBDF-4EB4EC12FE8D}"/>
                </a:ext>
              </a:extLst>
            </p:cNvPr>
            <p:cNvSpPr/>
            <p:nvPr/>
          </p:nvSpPr>
          <p:spPr>
            <a:xfrm>
              <a:off x="5181470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9" name="자유형: 도형 1113">
              <a:extLst>
                <a:ext uri="{FF2B5EF4-FFF2-40B4-BE49-F238E27FC236}">
                  <a16:creationId xmlns:a16="http://schemas.microsoft.com/office/drawing/2014/main" id="{CCB39555-46A2-D025-783C-F0777DFBE3F2}"/>
                </a:ext>
              </a:extLst>
            </p:cNvPr>
            <p:cNvSpPr/>
            <p:nvPr/>
          </p:nvSpPr>
          <p:spPr>
            <a:xfrm>
              <a:off x="5181470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0" name="자유형: 도형 1114">
              <a:extLst>
                <a:ext uri="{FF2B5EF4-FFF2-40B4-BE49-F238E27FC236}">
                  <a16:creationId xmlns:a16="http://schemas.microsoft.com/office/drawing/2014/main" id="{7FA7C2D4-C01A-CB06-98E2-95526177480D}"/>
                </a:ext>
              </a:extLst>
            </p:cNvPr>
            <p:cNvSpPr/>
            <p:nvPr/>
          </p:nvSpPr>
          <p:spPr>
            <a:xfrm>
              <a:off x="518147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1" name="자유형: 도형 1115">
              <a:extLst>
                <a:ext uri="{FF2B5EF4-FFF2-40B4-BE49-F238E27FC236}">
                  <a16:creationId xmlns:a16="http://schemas.microsoft.com/office/drawing/2014/main" id="{433D52E9-E80C-DDB6-BD60-701F3639A619}"/>
                </a:ext>
              </a:extLst>
            </p:cNvPr>
            <p:cNvSpPr/>
            <p:nvPr/>
          </p:nvSpPr>
          <p:spPr>
            <a:xfrm>
              <a:off x="518147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2" name="자유형: 도형 1116">
              <a:extLst>
                <a:ext uri="{FF2B5EF4-FFF2-40B4-BE49-F238E27FC236}">
                  <a16:creationId xmlns:a16="http://schemas.microsoft.com/office/drawing/2014/main" id="{002722EE-63A1-F003-DA01-9DD32D2CFFA9}"/>
                </a:ext>
              </a:extLst>
            </p:cNvPr>
            <p:cNvSpPr/>
            <p:nvPr/>
          </p:nvSpPr>
          <p:spPr>
            <a:xfrm>
              <a:off x="518147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3" name="자유형: 도형 1117">
              <a:extLst>
                <a:ext uri="{FF2B5EF4-FFF2-40B4-BE49-F238E27FC236}">
                  <a16:creationId xmlns:a16="http://schemas.microsoft.com/office/drawing/2014/main" id="{4B7918E2-06EF-83BC-DCEF-ED360706460F}"/>
                </a:ext>
              </a:extLst>
            </p:cNvPr>
            <p:cNvSpPr/>
            <p:nvPr/>
          </p:nvSpPr>
          <p:spPr>
            <a:xfrm>
              <a:off x="518147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4" name="자유형: 도형 1118">
              <a:extLst>
                <a:ext uri="{FF2B5EF4-FFF2-40B4-BE49-F238E27FC236}">
                  <a16:creationId xmlns:a16="http://schemas.microsoft.com/office/drawing/2014/main" id="{E0132CE2-CA08-3DC4-E105-874C3D4DABD0}"/>
                </a:ext>
              </a:extLst>
            </p:cNvPr>
            <p:cNvSpPr/>
            <p:nvPr/>
          </p:nvSpPr>
          <p:spPr>
            <a:xfrm>
              <a:off x="518147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5" name="자유형: 도형 1119">
              <a:extLst>
                <a:ext uri="{FF2B5EF4-FFF2-40B4-BE49-F238E27FC236}">
                  <a16:creationId xmlns:a16="http://schemas.microsoft.com/office/drawing/2014/main" id="{473E88FC-BE34-B49A-31D7-FEFA65FD5F2C}"/>
                </a:ext>
              </a:extLst>
            </p:cNvPr>
            <p:cNvSpPr/>
            <p:nvPr/>
          </p:nvSpPr>
          <p:spPr>
            <a:xfrm>
              <a:off x="518147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6" name="자유형: 도형 1120">
              <a:extLst>
                <a:ext uri="{FF2B5EF4-FFF2-40B4-BE49-F238E27FC236}">
                  <a16:creationId xmlns:a16="http://schemas.microsoft.com/office/drawing/2014/main" id="{0F15CFC0-B7BD-42DD-6517-816FD3F2C56D}"/>
                </a:ext>
              </a:extLst>
            </p:cNvPr>
            <p:cNvSpPr/>
            <p:nvPr/>
          </p:nvSpPr>
          <p:spPr>
            <a:xfrm>
              <a:off x="5181470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7" name="자유형: 도형 1121">
              <a:extLst>
                <a:ext uri="{FF2B5EF4-FFF2-40B4-BE49-F238E27FC236}">
                  <a16:creationId xmlns:a16="http://schemas.microsoft.com/office/drawing/2014/main" id="{17047900-74C3-2BFC-C591-1148ABC5F9F3}"/>
                </a:ext>
              </a:extLst>
            </p:cNvPr>
            <p:cNvSpPr/>
            <p:nvPr/>
          </p:nvSpPr>
          <p:spPr>
            <a:xfrm>
              <a:off x="5181470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8" name="자유형: 도형 1122">
              <a:extLst>
                <a:ext uri="{FF2B5EF4-FFF2-40B4-BE49-F238E27FC236}">
                  <a16:creationId xmlns:a16="http://schemas.microsoft.com/office/drawing/2014/main" id="{75B55465-2B3D-05E1-1827-A76EEE4919FF}"/>
                </a:ext>
              </a:extLst>
            </p:cNvPr>
            <p:cNvSpPr/>
            <p:nvPr/>
          </p:nvSpPr>
          <p:spPr>
            <a:xfrm>
              <a:off x="5181470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9" name="자유형: 도형 1123">
              <a:extLst>
                <a:ext uri="{FF2B5EF4-FFF2-40B4-BE49-F238E27FC236}">
                  <a16:creationId xmlns:a16="http://schemas.microsoft.com/office/drawing/2014/main" id="{0DD05D50-BA34-52AF-07E3-F967DA65C444}"/>
                </a:ext>
              </a:extLst>
            </p:cNvPr>
            <p:cNvSpPr/>
            <p:nvPr/>
          </p:nvSpPr>
          <p:spPr>
            <a:xfrm>
              <a:off x="5181470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0" name="자유형: 도형 1124">
              <a:extLst>
                <a:ext uri="{FF2B5EF4-FFF2-40B4-BE49-F238E27FC236}">
                  <a16:creationId xmlns:a16="http://schemas.microsoft.com/office/drawing/2014/main" id="{EAF4DB79-2A60-FDD4-DB8B-E58582BDD452}"/>
                </a:ext>
              </a:extLst>
            </p:cNvPr>
            <p:cNvSpPr/>
            <p:nvPr/>
          </p:nvSpPr>
          <p:spPr>
            <a:xfrm>
              <a:off x="5181470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1" name="자유형: 도형 1125">
              <a:extLst>
                <a:ext uri="{FF2B5EF4-FFF2-40B4-BE49-F238E27FC236}">
                  <a16:creationId xmlns:a16="http://schemas.microsoft.com/office/drawing/2014/main" id="{F1A4316F-1481-5CDA-E5CF-7924A9D1BBC9}"/>
                </a:ext>
              </a:extLst>
            </p:cNvPr>
            <p:cNvSpPr/>
            <p:nvPr/>
          </p:nvSpPr>
          <p:spPr>
            <a:xfrm>
              <a:off x="5181470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2" name="자유형: 도형 1126">
              <a:extLst>
                <a:ext uri="{FF2B5EF4-FFF2-40B4-BE49-F238E27FC236}">
                  <a16:creationId xmlns:a16="http://schemas.microsoft.com/office/drawing/2014/main" id="{F4C7C470-500E-76F5-20F8-E8E4AFA7AAF0}"/>
                </a:ext>
              </a:extLst>
            </p:cNvPr>
            <p:cNvSpPr/>
            <p:nvPr/>
          </p:nvSpPr>
          <p:spPr>
            <a:xfrm>
              <a:off x="5181470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3" name="자유형: 도형 1127">
              <a:extLst>
                <a:ext uri="{FF2B5EF4-FFF2-40B4-BE49-F238E27FC236}">
                  <a16:creationId xmlns:a16="http://schemas.microsoft.com/office/drawing/2014/main" id="{DD92A77A-7084-CB8C-A5B0-8089A21412C8}"/>
                </a:ext>
              </a:extLst>
            </p:cNvPr>
            <p:cNvSpPr/>
            <p:nvPr/>
          </p:nvSpPr>
          <p:spPr>
            <a:xfrm>
              <a:off x="5181470" y="57176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" name="자유형: 도형 1128">
              <a:extLst>
                <a:ext uri="{FF2B5EF4-FFF2-40B4-BE49-F238E27FC236}">
                  <a16:creationId xmlns:a16="http://schemas.microsoft.com/office/drawing/2014/main" id="{45053A82-949D-126B-5264-B47B62D6AFC3}"/>
                </a:ext>
              </a:extLst>
            </p:cNvPr>
            <p:cNvSpPr/>
            <p:nvPr/>
          </p:nvSpPr>
          <p:spPr>
            <a:xfrm>
              <a:off x="5101655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5" name="자유형: 도형 1129">
              <a:extLst>
                <a:ext uri="{FF2B5EF4-FFF2-40B4-BE49-F238E27FC236}">
                  <a16:creationId xmlns:a16="http://schemas.microsoft.com/office/drawing/2014/main" id="{53DB0046-8659-3C11-61DB-1342C9606EA0}"/>
                </a:ext>
              </a:extLst>
            </p:cNvPr>
            <p:cNvSpPr/>
            <p:nvPr/>
          </p:nvSpPr>
          <p:spPr>
            <a:xfrm>
              <a:off x="5101655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6" name="자유형: 도형 1130">
              <a:extLst>
                <a:ext uri="{FF2B5EF4-FFF2-40B4-BE49-F238E27FC236}">
                  <a16:creationId xmlns:a16="http://schemas.microsoft.com/office/drawing/2014/main" id="{2255B3E4-8CED-11F7-AE5C-191EDE5BF5EC}"/>
                </a:ext>
              </a:extLst>
            </p:cNvPr>
            <p:cNvSpPr/>
            <p:nvPr/>
          </p:nvSpPr>
          <p:spPr>
            <a:xfrm>
              <a:off x="510165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7" name="자유형: 도형 1131">
              <a:extLst>
                <a:ext uri="{FF2B5EF4-FFF2-40B4-BE49-F238E27FC236}">
                  <a16:creationId xmlns:a16="http://schemas.microsoft.com/office/drawing/2014/main" id="{0D28ED7F-0965-0507-A158-D80019074C62}"/>
                </a:ext>
              </a:extLst>
            </p:cNvPr>
            <p:cNvSpPr/>
            <p:nvPr/>
          </p:nvSpPr>
          <p:spPr>
            <a:xfrm>
              <a:off x="510165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8" name="자유형: 도형 1132">
              <a:extLst>
                <a:ext uri="{FF2B5EF4-FFF2-40B4-BE49-F238E27FC236}">
                  <a16:creationId xmlns:a16="http://schemas.microsoft.com/office/drawing/2014/main" id="{D4E018AC-5EDF-DBE0-C921-28265F636720}"/>
                </a:ext>
              </a:extLst>
            </p:cNvPr>
            <p:cNvSpPr/>
            <p:nvPr/>
          </p:nvSpPr>
          <p:spPr>
            <a:xfrm>
              <a:off x="5101655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9" name="자유형: 도형 1133">
              <a:extLst>
                <a:ext uri="{FF2B5EF4-FFF2-40B4-BE49-F238E27FC236}">
                  <a16:creationId xmlns:a16="http://schemas.microsoft.com/office/drawing/2014/main" id="{E506FA30-370E-4402-FD27-EC6EB24366A8}"/>
                </a:ext>
              </a:extLst>
            </p:cNvPr>
            <p:cNvSpPr/>
            <p:nvPr/>
          </p:nvSpPr>
          <p:spPr>
            <a:xfrm>
              <a:off x="510165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0" name="자유형: 도형 1134">
              <a:extLst>
                <a:ext uri="{FF2B5EF4-FFF2-40B4-BE49-F238E27FC236}">
                  <a16:creationId xmlns:a16="http://schemas.microsoft.com/office/drawing/2014/main" id="{89D7EE8E-8E15-0762-CF6C-01E713F07245}"/>
                </a:ext>
              </a:extLst>
            </p:cNvPr>
            <p:cNvSpPr/>
            <p:nvPr/>
          </p:nvSpPr>
          <p:spPr>
            <a:xfrm>
              <a:off x="510165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1" name="자유형: 도형 1135">
              <a:extLst>
                <a:ext uri="{FF2B5EF4-FFF2-40B4-BE49-F238E27FC236}">
                  <a16:creationId xmlns:a16="http://schemas.microsoft.com/office/drawing/2014/main" id="{981C2B6B-BB9F-80B0-5F54-95D06F461DD9}"/>
                </a:ext>
              </a:extLst>
            </p:cNvPr>
            <p:cNvSpPr/>
            <p:nvPr/>
          </p:nvSpPr>
          <p:spPr>
            <a:xfrm>
              <a:off x="510165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2" name="자유형: 도형 1136">
              <a:extLst>
                <a:ext uri="{FF2B5EF4-FFF2-40B4-BE49-F238E27FC236}">
                  <a16:creationId xmlns:a16="http://schemas.microsoft.com/office/drawing/2014/main" id="{9E2BE09D-7D19-0F45-E57C-310088D98A04}"/>
                </a:ext>
              </a:extLst>
            </p:cNvPr>
            <p:cNvSpPr/>
            <p:nvPr/>
          </p:nvSpPr>
          <p:spPr>
            <a:xfrm>
              <a:off x="5101655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3" name="자유형: 도형 1137">
              <a:extLst>
                <a:ext uri="{FF2B5EF4-FFF2-40B4-BE49-F238E27FC236}">
                  <a16:creationId xmlns:a16="http://schemas.microsoft.com/office/drawing/2014/main" id="{0A85CB7A-BF73-45E3-A648-942C2307CBD3}"/>
                </a:ext>
              </a:extLst>
            </p:cNvPr>
            <p:cNvSpPr/>
            <p:nvPr/>
          </p:nvSpPr>
          <p:spPr>
            <a:xfrm>
              <a:off x="5101655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4" name="자유형: 도형 1138">
              <a:extLst>
                <a:ext uri="{FF2B5EF4-FFF2-40B4-BE49-F238E27FC236}">
                  <a16:creationId xmlns:a16="http://schemas.microsoft.com/office/drawing/2014/main" id="{E43EA305-0128-160B-B63F-6902894A4E94}"/>
                </a:ext>
              </a:extLst>
            </p:cNvPr>
            <p:cNvSpPr/>
            <p:nvPr/>
          </p:nvSpPr>
          <p:spPr>
            <a:xfrm>
              <a:off x="5101655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5" name="자유형: 도형 1139">
              <a:extLst>
                <a:ext uri="{FF2B5EF4-FFF2-40B4-BE49-F238E27FC236}">
                  <a16:creationId xmlns:a16="http://schemas.microsoft.com/office/drawing/2014/main" id="{0C0B4DA6-A13F-28D4-2A26-02D374DAA41D}"/>
                </a:ext>
              </a:extLst>
            </p:cNvPr>
            <p:cNvSpPr/>
            <p:nvPr/>
          </p:nvSpPr>
          <p:spPr>
            <a:xfrm>
              <a:off x="5101655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6" name="자유형: 도형 1140">
              <a:extLst>
                <a:ext uri="{FF2B5EF4-FFF2-40B4-BE49-F238E27FC236}">
                  <a16:creationId xmlns:a16="http://schemas.microsoft.com/office/drawing/2014/main" id="{E2C6BE3D-5252-142B-E2C7-12E2302EEA5A}"/>
                </a:ext>
              </a:extLst>
            </p:cNvPr>
            <p:cNvSpPr/>
            <p:nvPr/>
          </p:nvSpPr>
          <p:spPr>
            <a:xfrm>
              <a:off x="5101655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7" name="자유형: 도형 1141">
              <a:extLst>
                <a:ext uri="{FF2B5EF4-FFF2-40B4-BE49-F238E27FC236}">
                  <a16:creationId xmlns:a16="http://schemas.microsoft.com/office/drawing/2014/main" id="{DB8073BD-F561-0455-23E4-0FA740BC2715}"/>
                </a:ext>
              </a:extLst>
            </p:cNvPr>
            <p:cNvSpPr/>
            <p:nvPr/>
          </p:nvSpPr>
          <p:spPr>
            <a:xfrm>
              <a:off x="5101655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1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600"/>
                    <a:pt x="33600" y="43291"/>
                    <a:pt x="21645" y="43291"/>
                  </a:cubicBezTo>
                  <a:cubicBezTo>
                    <a:pt x="9691" y="43291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8" name="자유형: 도형 1142">
              <a:extLst>
                <a:ext uri="{FF2B5EF4-FFF2-40B4-BE49-F238E27FC236}">
                  <a16:creationId xmlns:a16="http://schemas.microsoft.com/office/drawing/2014/main" id="{375532E0-71E2-6EC8-A903-50EC5E58CE49}"/>
                </a:ext>
              </a:extLst>
            </p:cNvPr>
            <p:cNvSpPr/>
            <p:nvPr/>
          </p:nvSpPr>
          <p:spPr>
            <a:xfrm>
              <a:off x="5101655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59" name="자유형: 도형 1143">
              <a:extLst>
                <a:ext uri="{FF2B5EF4-FFF2-40B4-BE49-F238E27FC236}">
                  <a16:creationId xmlns:a16="http://schemas.microsoft.com/office/drawing/2014/main" id="{7C3F1CE2-08CC-B07D-BA56-AED3415865A2}"/>
                </a:ext>
              </a:extLst>
            </p:cNvPr>
            <p:cNvSpPr/>
            <p:nvPr/>
          </p:nvSpPr>
          <p:spPr>
            <a:xfrm>
              <a:off x="5101655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0" name="자유형: 도형 1144">
              <a:extLst>
                <a:ext uri="{FF2B5EF4-FFF2-40B4-BE49-F238E27FC236}">
                  <a16:creationId xmlns:a16="http://schemas.microsoft.com/office/drawing/2014/main" id="{98BD416B-15D8-92AB-120E-7969AFA4C979}"/>
                </a:ext>
              </a:extLst>
            </p:cNvPr>
            <p:cNvSpPr/>
            <p:nvPr/>
          </p:nvSpPr>
          <p:spPr>
            <a:xfrm>
              <a:off x="5101655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1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600"/>
                    <a:pt x="33600" y="43291"/>
                    <a:pt x="21645" y="43291"/>
                  </a:cubicBezTo>
                  <a:cubicBezTo>
                    <a:pt x="9691" y="43291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1" name="자유형: 도형 1145">
              <a:extLst>
                <a:ext uri="{FF2B5EF4-FFF2-40B4-BE49-F238E27FC236}">
                  <a16:creationId xmlns:a16="http://schemas.microsoft.com/office/drawing/2014/main" id="{C4BFC0AA-DEFA-3EB7-D237-53FE0998589A}"/>
                </a:ext>
              </a:extLst>
            </p:cNvPr>
            <p:cNvSpPr/>
            <p:nvPr/>
          </p:nvSpPr>
          <p:spPr>
            <a:xfrm>
              <a:off x="5101655" y="57176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2" name="자유형: 도형 1146">
              <a:extLst>
                <a:ext uri="{FF2B5EF4-FFF2-40B4-BE49-F238E27FC236}">
                  <a16:creationId xmlns:a16="http://schemas.microsoft.com/office/drawing/2014/main" id="{3B62B1BA-3837-AEC5-DAB3-E0B3EB8FE714}"/>
                </a:ext>
              </a:extLst>
            </p:cNvPr>
            <p:cNvSpPr/>
            <p:nvPr/>
          </p:nvSpPr>
          <p:spPr>
            <a:xfrm>
              <a:off x="5101655" y="5797381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3" name="자유형: 도형 1147">
              <a:extLst>
                <a:ext uri="{FF2B5EF4-FFF2-40B4-BE49-F238E27FC236}">
                  <a16:creationId xmlns:a16="http://schemas.microsoft.com/office/drawing/2014/main" id="{CF5366A9-EBBE-AFAA-C6D7-69CBD663B618}"/>
                </a:ext>
              </a:extLst>
            </p:cNvPr>
            <p:cNvSpPr/>
            <p:nvPr/>
          </p:nvSpPr>
          <p:spPr>
            <a:xfrm>
              <a:off x="5101655" y="587584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4" name="자유형: 도형 1148">
              <a:extLst>
                <a:ext uri="{FF2B5EF4-FFF2-40B4-BE49-F238E27FC236}">
                  <a16:creationId xmlns:a16="http://schemas.microsoft.com/office/drawing/2014/main" id="{27E8000A-6C8B-B507-7C25-A407E2511CD4}"/>
                </a:ext>
              </a:extLst>
            </p:cNvPr>
            <p:cNvSpPr/>
            <p:nvPr/>
          </p:nvSpPr>
          <p:spPr>
            <a:xfrm>
              <a:off x="5023192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5" name="자유형: 도형 1149">
              <a:extLst>
                <a:ext uri="{FF2B5EF4-FFF2-40B4-BE49-F238E27FC236}">
                  <a16:creationId xmlns:a16="http://schemas.microsoft.com/office/drawing/2014/main" id="{95616B3B-24BA-C1AD-DC92-EEDB172674BD}"/>
                </a:ext>
              </a:extLst>
            </p:cNvPr>
            <p:cNvSpPr/>
            <p:nvPr/>
          </p:nvSpPr>
          <p:spPr>
            <a:xfrm>
              <a:off x="5023192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6" name="자유형: 도형 1150">
              <a:extLst>
                <a:ext uri="{FF2B5EF4-FFF2-40B4-BE49-F238E27FC236}">
                  <a16:creationId xmlns:a16="http://schemas.microsoft.com/office/drawing/2014/main" id="{DE86538D-D5A5-4931-F837-E451A3B2E738}"/>
                </a:ext>
              </a:extLst>
            </p:cNvPr>
            <p:cNvSpPr/>
            <p:nvPr/>
          </p:nvSpPr>
          <p:spPr>
            <a:xfrm>
              <a:off x="5023192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7" name="자유형: 도형 1151">
              <a:extLst>
                <a:ext uri="{FF2B5EF4-FFF2-40B4-BE49-F238E27FC236}">
                  <a16:creationId xmlns:a16="http://schemas.microsoft.com/office/drawing/2014/main" id="{F446C81F-37A2-8CC9-092E-17A86A887809}"/>
                </a:ext>
              </a:extLst>
            </p:cNvPr>
            <p:cNvSpPr/>
            <p:nvPr/>
          </p:nvSpPr>
          <p:spPr>
            <a:xfrm>
              <a:off x="5023192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8" name="자유형: 도형 1152">
              <a:extLst>
                <a:ext uri="{FF2B5EF4-FFF2-40B4-BE49-F238E27FC236}">
                  <a16:creationId xmlns:a16="http://schemas.microsoft.com/office/drawing/2014/main" id="{4324346A-FBA5-E384-7C9F-B1489145433F}"/>
                </a:ext>
              </a:extLst>
            </p:cNvPr>
            <p:cNvSpPr/>
            <p:nvPr/>
          </p:nvSpPr>
          <p:spPr>
            <a:xfrm>
              <a:off x="5023192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9" name="자유형: 도형 1153">
              <a:extLst>
                <a:ext uri="{FF2B5EF4-FFF2-40B4-BE49-F238E27FC236}">
                  <a16:creationId xmlns:a16="http://schemas.microsoft.com/office/drawing/2014/main" id="{3EE2F234-B8A1-7D16-9277-6EB3EEFA70DD}"/>
                </a:ext>
              </a:extLst>
            </p:cNvPr>
            <p:cNvSpPr/>
            <p:nvPr/>
          </p:nvSpPr>
          <p:spPr>
            <a:xfrm>
              <a:off x="5023192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0" name="자유형: 도형 1154">
              <a:extLst>
                <a:ext uri="{FF2B5EF4-FFF2-40B4-BE49-F238E27FC236}">
                  <a16:creationId xmlns:a16="http://schemas.microsoft.com/office/drawing/2014/main" id="{02B44CFD-AA1A-F5E2-E8C2-20C80BDABF66}"/>
                </a:ext>
              </a:extLst>
            </p:cNvPr>
            <p:cNvSpPr/>
            <p:nvPr/>
          </p:nvSpPr>
          <p:spPr>
            <a:xfrm>
              <a:off x="5023192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1" name="자유형: 도형 1155">
              <a:extLst>
                <a:ext uri="{FF2B5EF4-FFF2-40B4-BE49-F238E27FC236}">
                  <a16:creationId xmlns:a16="http://schemas.microsoft.com/office/drawing/2014/main" id="{CB23BE62-78C1-7B95-B5FA-E616E3F1DB43}"/>
                </a:ext>
              </a:extLst>
            </p:cNvPr>
            <p:cNvSpPr/>
            <p:nvPr/>
          </p:nvSpPr>
          <p:spPr>
            <a:xfrm>
              <a:off x="5023192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2" name="자유형: 도형 1156">
              <a:extLst>
                <a:ext uri="{FF2B5EF4-FFF2-40B4-BE49-F238E27FC236}">
                  <a16:creationId xmlns:a16="http://schemas.microsoft.com/office/drawing/2014/main" id="{3AFD5E6D-5822-3751-3CB6-64AFE9F9CFF0}"/>
                </a:ext>
              </a:extLst>
            </p:cNvPr>
            <p:cNvSpPr/>
            <p:nvPr/>
          </p:nvSpPr>
          <p:spPr>
            <a:xfrm>
              <a:off x="5023192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3" name="자유형: 도형 1157">
              <a:extLst>
                <a:ext uri="{FF2B5EF4-FFF2-40B4-BE49-F238E27FC236}">
                  <a16:creationId xmlns:a16="http://schemas.microsoft.com/office/drawing/2014/main" id="{A461C7E7-AA0B-A4BB-A450-30F6E0399063}"/>
                </a:ext>
              </a:extLst>
            </p:cNvPr>
            <p:cNvSpPr/>
            <p:nvPr/>
          </p:nvSpPr>
          <p:spPr>
            <a:xfrm>
              <a:off x="5023192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4" name="자유형: 도형 1158">
              <a:extLst>
                <a:ext uri="{FF2B5EF4-FFF2-40B4-BE49-F238E27FC236}">
                  <a16:creationId xmlns:a16="http://schemas.microsoft.com/office/drawing/2014/main" id="{E51281DA-86E0-A574-05A5-7ACE7C94980D}"/>
                </a:ext>
              </a:extLst>
            </p:cNvPr>
            <p:cNvSpPr/>
            <p:nvPr/>
          </p:nvSpPr>
          <p:spPr>
            <a:xfrm>
              <a:off x="5023192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5" name="자유형: 도형 1159">
              <a:extLst>
                <a:ext uri="{FF2B5EF4-FFF2-40B4-BE49-F238E27FC236}">
                  <a16:creationId xmlns:a16="http://schemas.microsoft.com/office/drawing/2014/main" id="{53C8013E-F23C-AE90-E248-8EF0541B20CD}"/>
                </a:ext>
              </a:extLst>
            </p:cNvPr>
            <p:cNvSpPr/>
            <p:nvPr/>
          </p:nvSpPr>
          <p:spPr>
            <a:xfrm>
              <a:off x="5023192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6" name="자유형: 도형 1160">
              <a:extLst>
                <a:ext uri="{FF2B5EF4-FFF2-40B4-BE49-F238E27FC236}">
                  <a16:creationId xmlns:a16="http://schemas.microsoft.com/office/drawing/2014/main" id="{6CFEE29E-2C27-6261-3156-DD2D84270557}"/>
                </a:ext>
              </a:extLst>
            </p:cNvPr>
            <p:cNvSpPr/>
            <p:nvPr/>
          </p:nvSpPr>
          <p:spPr>
            <a:xfrm>
              <a:off x="5023192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7" name="자유형: 도형 1161">
              <a:extLst>
                <a:ext uri="{FF2B5EF4-FFF2-40B4-BE49-F238E27FC236}">
                  <a16:creationId xmlns:a16="http://schemas.microsoft.com/office/drawing/2014/main" id="{4DDFA3D3-2B3B-7600-1C44-29F37A6DE7FD}"/>
                </a:ext>
              </a:extLst>
            </p:cNvPr>
            <p:cNvSpPr/>
            <p:nvPr/>
          </p:nvSpPr>
          <p:spPr>
            <a:xfrm>
              <a:off x="5023192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8" name="자유형: 도형 1162">
              <a:extLst>
                <a:ext uri="{FF2B5EF4-FFF2-40B4-BE49-F238E27FC236}">
                  <a16:creationId xmlns:a16="http://schemas.microsoft.com/office/drawing/2014/main" id="{6B3F3F7C-487D-370E-3475-915138BDE387}"/>
                </a:ext>
              </a:extLst>
            </p:cNvPr>
            <p:cNvSpPr/>
            <p:nvPr/>
          </p:nvSpPr>
          <p:spPr>
            <a:xfrm>
              <a:off x="5023192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9" name="자유형: 도형 1163">
              <a:extLst>
                <a:ext uri="{FF2B5EF4-FFF2-40B4-BE49-F238E27FC236}">
                  <a16:creationId xmlns:a16="http://schemas.microsoft.com/office/drawing/2014/main" id="{888547FD-9165-34D9-5088-F5E3EB3ABAA5}"/>
                </a:ext>
              </a:extLst>
            </p:cNvPr>
            <p:cNvSpPr/>
            <p:nvPr/>
          </p:nvSpPr>
          <p:spPr>
            <a:xfrm>
              <a:off x="5023192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0" name="자유형: 도형 1164">
              <a:extLst>
                <a:ext uri="{FF2B5EF4-FFF2-40B4-BE49-F238E27FC236}">
                  <a16:creationId xmlns:a16="http://schemas.microsoft.com/office/drawing/2014/main" id="{0110B623-9297-B5F4-547D-2EF96FE49055}"/>
                </a:ext>
              </a:extLst>
            </p:cNvPr>
            <p:cNvSpPr/>
            <p:nvPr/>
          </p:nvSpPr>
          <p:spPr>
            <a:xfrm>
              <a:off x="5023192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1" name="자유형: 도형 1165">
              <a:extLst>
                <a:ext uri="{FF2B5EF4-FFF2-40B4-BE49-F238E27FC236}">
                  <a16:creationId xmlns:a16="http://schemas.microsoft.com/office/drawing/2014/main" id="{E2A52BED-3AE7-FE67-5CCA-C229D7753BBB}"/>
                </a:ext>
              </a:extLst>
            </p:cNvPr>
            <p:cNvSpPr/>
            <p:nvPr/>
          </p:nvSpPr>
          <p:spPr>
            <a:xfrm>
              <a:off x="5023192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2" name="자유형: 도형 1166">
              <a:extLst>
                <a:ext uri="{FF2B5EF4-FFF2-40B4-BE49-F238E27FC236}">
                  <a16:creationId xmlns:a16="http://schemas.microsoft.com/office/drawing/2014/main" id="{49B2B9C7-2A44-0011-C841-DCB483AC98BB}"/>
                </a:ext>
              </a:extLst>
            </p:cNvPr>
            <p:cNvSpPr/>
            <p:nvPr/>
          </p:nvSpPr>
          <p:spPr>
            <a:xfrm>
              <a:off x="5023192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3" name="자유형: 도형 1167">
              <a:extLst>
                <a:ext uri="{FF2B5EF4-FFF2-40B4-BE49-F238E27FC236}">
                  <a16:creationId xmlns:a16="http://schemas.microsoft.com/office/drawing/2014/main" id="{4EA92625-F66A-EFD9-89A9-4B057F5DF72A}"/>
                </a:ext>
              </a:extLst>
            </p:cNvPr>
            <p:cNvSpPr/>
            <p:nvPr/>
          </p:nvSpPr>
          <p:spPr>
            <a:xfrm>
              <a:off x="5023192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4" name="자유형: 도형 1168">
              <a:extLst>
                <a:ext uri="{FF2B5EF4-FFF2-40B4-BE49-F238E27FC236}">
                  <a16:creationId xmlns:a16="http://schemas.microsoft.com/office/drawing/2014/main" id="{F79AB837-9473-B973-22B1-14A4AF58C4EA}"/>
                </a:ext>
              </a:extLst>
            </p:cNvPr>
            <p:cNvSpPr/>
            <p:nvPr/>
          </p:nvSpPr>
          <p:spPr>
            <a:xfrm>
              <a:off x="5023192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5" name="자유형: 도형 1169">
              <a:extLst>
                <a:ext uri="{FF2B5EF4-FFF2-40B4-BE49-F238E27FC236}">
                  <a16:creationId xmlns:a16="http://schemas.microsoft.com/office/drawing/2014/main" id="{7707EDF7-807F-AE90-45E4-688B026BCC82}"/>
                </a:ext>
              </a:extLst>
            </p:cNvPr>
            <p:cNvSpPr/>
            <p:nvPr/>
          </p:nvSpPr>
          <p:spPr>
            <a:xfrm>
              <a:off x="5023192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6" name="자유형: 도형 1170">
              <a:extLst>
                <a:ext uri="{FF2B5EF4-FFF2-40B4-BE49-F238E27FC236}">
                  <a16:creationId xmlns:a16="http://schemas.microsoft.com/office/drawing/2014/main" id="{145D2BFD-15A0-B3ED-C4B0-18670A3B2E74}"/>
                </a:ext>
              </a:extLst>
            </p:cNvPr>
            <p:cNvSpPr/>
            <p:nvPr/>
          </p:nvSpPr>
          <p:spPr>
            <a:xfrm>
              <a:off x="5023192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7" name="자유형: 도형 1171">
              <a:extLst>
                <a:ext uri="{FF2B5EF4-FFF2-40B4-BE49-F238E27FC236}">
                  <a16:creationId xmlns:a16="http://schemas.microsoft.com/office/drawing/2014/main" id="{1D1DAD2A-897D-0655-7588-E7F3376C76FC}"/>
                </a:ext>
              </a:extLst>
            </p:cNvPr>
            <p:cNvSpPr/>
            <p:nvPr/>
          </p:nvSpPr>
          <p:spPr>
            <a:xfrm>
              <a:off x="5023192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8" name="자유형: 도형 1172">
              <a:extLst>
                <a:ext uri="{FF2B5EF4-FFF2-40B4-BE49-F238E27FC236}">
                  <a16:creationId xmlns:a16="http://schemas.microsoft.com/office/drawing/2014/main" id="{AEF957AD-AC68-88C8-BD0A-598A390A717E}"/>
                </a:ext>
              </a:extLst>
            </p:cNvPr>
            <p:cNvSpPr/>
            <p:nvPr/>
          </p:nvSpPr>
          <p:spPr>
            <a:xfrm>
              <a:off x="5023192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9" name="자유형: 도형 1173">
              <a:extLst>
                <a:ext uri="{FF2B5EF4-FFF2-40B4-BE49-F238E27FC236}">
                  <a16:creationId xmlns:a16="http://schemas.microsoft.com/office/drawing/2014/main" id="{C04F4AAC-D36B-E1D6-750A-6E8F93BEE10E}"/>
                </a:ext>
              </a:extLst>
            </p:cNvPr>
            <p:cNvSpPr/>
            <p:nvPr/>
          </p:nvSpPr>
          <p:spPr>
            <a:xfrm>
              <a:off x="5023192" y="57176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0" name="자유형: 도형 1174">
              <a:extLst>
                <a:ext uri="{FF2B5EF4-FFF2-40B4-BE49-F238E27FC236}">
                  <a16:creationId xmlns:a16="http://schemas.microsoft.com/office/drawing/2014/main" id="{FE603033-C191-77EC-E569-7C74E5B415FD}"/>
                </a:ext>
              </a:extLst>
            </p:cNvPr>
            <p:cNvSpPr/>
            <p:nvPr/>
          </p:nvSpPr>
          <p:spPr>
            <a:xfrm>
              <a:off x="5023191" y="5797381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1" name="자유형: 도형 1175">
              <a:extLst>
                <a:ext uri="{FF2B5EF4-FFF2-40B4-BE49-F238E27FC236}">
                  <a16:creationId xmlns:a16="http://schemas.microsoft.com/office/drawing/2014/main" id="{B3EFB5E1-43F5-16F3-3037-3A98996AEAAC}"/>
                </a:ext>
              </a:extLst>
            </p:cNvPr>
            <p:cNvSpPr/>
            <p:nvPr/>
          </p:nvSpPr>
          <p:spPr>
            <a:xfrm>
              <a:off x="4944731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2" name="자유형: 도형 1176">
              <a:extLst>
                <a:ext uri="{FF2B5EF4-FFF2-40B4-BE49-F238E27FC236}">
                  <a16:creationId xmlns:a16="http://schemas.microsoft.com/office/drawing/2014/main" id="{26555FF3-94A4-2D39-6618-369BA616FE5E}"/>
                </a:ext>
              </a:extLst>
            </p:cNvPr>
            <p:cNvSpPr/>
            <p:nvPr/>
          </p:nvSpPr>
          <p:spPr>
            <a:xfrm>
              <a:off x="4944731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3" name="자유형: 도형 1177">
              <a:extLst>
                <a:ext uri="{FF2B5EF4-FFF2-40B4-BE49-F238E27FC236}">
                  <a16:creationId xmlns:a16="http://schemas.microsoft.com/office/drawing/2014/main" id="{E42D424F-44C7-9178-9D2F-26D8EA2046D3}"/>
                </a:ext>
              </a:extLst>
            </p:cNvPr>
            <p:cNvSpPr/>
            <p:nvPr/>
          </p:nvSpPr>
          <p:spPr>
            <a:xfrm>
              <a:off x="4944731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4" name="자유형: 도형 1178">
              <a:extLst>
                <a:ext uri="{FF2B5EF4-FFF2-40B4-BE49-F238E27FC236}">
                  <a16:creationId xmlns:a16="http://schemas.microsoft.com/office/drawing/2014/main" id="{EAB0F259-6352-56CF-B657-8B274556E416}"/>
                </a:ext>
              </a:extLst>
            </p:cNvPr>
            <p:cNvSpPr/>
            <p:nvPr/>
          </p:nvSpPr>
          <p:spPr>
            <a:xfrm>
              <a:off x="494473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5" name="자유형: 도형 1179">
              <a:extLst>
                <a:ext uri="{FF2B5EF4-FFF2-40B4-BE49-F238E27FC236}">
                  <a16:creationId xmlns:a16="http://schemas.microsoft.com/office/drawing/2014/main" id="{5C38DEB7-A923-E858-4E8A-1AFC6AE896FB}"/>
                </a:ext>
              </a:extLst>
            </p:cNvPr>
            <p:cNvSpPr/>
            <p:nvPr/>
          </p:nvSpPr>
          <p:spPr>
            <a:xfrm>
              <a:off x="494473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6" name="자유형: 도형 1180">
              <a:extLst>
                <a:ext uri="{FF2B5EF4-FFF2-40B4-BE49-F238E27FC236}">
                  <a16:creationId xmlns:a16="http://schemas.microsoft.com/office/drawing/2014/main" id="{7310292A-FF9A-0AF3-9BFF-08429D8A1494}"/>
                </a:ext>
              </a:extLst>
            </p:cNvPr>
            <p:cNvSpPr/>
            <p:nvPr/>
          </p:nvSpPr>
          <p:spPr>
            <a:xfrm>
              <a:off x="494473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7" name="자유형: 도형 1181">
              <a:extLst>
                <a:ext uri="{FF2B5EF4-FFF2-40B4-BE49-F238E27FC236}">
                  <a16:creationId xmlns:a16="http://schemas.microsoft.com/office/drawing/2014/main" id="{D6890768-1C1B-A1E7-6681-F3D39B3252D3}"/>
                </a:ext>
              </a:extLst>
            </p:cNvPr>
            <p:cNvSpPr/>
            <p:nvPr/>
          </p:nvSpPr>
          <p:spPr>
            <a:xfrm>
              <a:off x="4944731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8" name="자유형: 도형 1182">
              <a:extLst>
                <a:ext uri="{FF2B5EF4-FFF2-40B4-BE49-F238E27FC236}">
                  <a16:creationId xmlns:a16="http://schemas.microsoft.com/office/drawing/2014/main" id="{F7BC6120-C198-43EE-DEA3-F8FE2F1F073F}"/>
                </a:ext>
              </a:extLst>
            </p:cNvPr>
            <p:cNvSpPr/>
            <p:nvPr/>
          </p:nvSpPr>
          <p:spPr>
            <a:xfrm>
              <a:off x="494473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9" name="자유형: 도형 1183">
              <a:extLst>
                <a:ext uri="{FF2B5EF4-FFF2-40B4-BE49-F238E27FC236}">
                  <a16:creationId xmlns:a16="http://schemas.microsoft.com/office/drawing/2014/main" id="{F3A37358-863A-A96C-3F20-712EADEC7952}"/>
                </a:ext>
              </a:extLst>
            </p:cNvPr>
            <p:cNvSpPr/>
            <p:nvPr/>
          </p:nvSpPr>
          <p:spPr>
            <a:xfrm>
              <a:off x="494473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0" name="자유형: 도형 1184">
              <a:extLst>
                <a:ext uri="{FF2B5EF4-FFF2-40B4-BE49-F238E27FC236}">
                  <a16:creationId xmlns:a16="http://schemas.microsoft.com/office/drawing/2014/main" id="{6E361271-47D5-5AFD-3155-F51976F5CA0B}"/>
                </a:ext>
              </a:extLst>
            </p:cNvPr>
            <p:cNvSpPr/>
            <p:nvPr/>
          </p:nvSpPr>
          <p:spPr>
            <a:xfrm>
              <a:off x="494473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1" name="자유형: 도형 1185">
              <a:extLst>
                <a:ext uri="{FF2B5EF4-FFF2-40B4-BE49-F238E27FC236}">
                  <a16:creationId xmlns:a16="http://schemas.microsoft.com/office/drawing/2014/main" id="{6D133E99-CBDA-9442-066B-AC8F0BCF9045}"/>
                </a:ext>
              </a:extLst>
            </p:cNvPr>
            <p:cNvSpPr/>
            <p:nvPr/>
          </p:nvSpPr>
          <p:spPr>
            <a:xfrm>
              <a:off x="494473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2" name="자유형: 도형 1186">
              <a:extLst>
                <a:ext uri="{FF2B5EF4-FFF2-40B4-BE49-F238E27FC236}">
                  <a16:creationId xmlns:a16="http://schemas.microsoft.com/office/drawing/2014/main" id="{35DD0B2D-34B3-D435-FE75-DDD65FE274B9}"/>
                </a:ext>
              </a:extLst>
            </p:cNvPr>
            <p:cNvSpPr/>
            <p:nvPr/>
          </p:nvSpPr>
          <p:spPr>
            <a:xfrm>
              <a:off x="494473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3" name="자유형: 도형 1187">
              <a:extLst>
                <a:ext uri="{FF2B5EF4-FFF2-40B4-BE49-F238E27FC236}">
                  <a16:creationId xmlns:a16="http://schemas.microsoft.com/office/drawing/2014/main" id="{67BEB4AC-6BEF-54A1-1727-3CC814456C5F}"/>
                </a:ext>
              </a:extLst>
            </p:cNvPr>
            <p:cNvSpPr/>
            <p:nvPr/>
          </p:nvSpPr>
          <p:spPr>
            <a:xfrm>
              <a:off x="494473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4" name="자유형: 도형 1188">
              <a:extLst>
                <a:ext uri="{FF2B5EF4-FFF2-40B4-BE49-F238E27FC236}">
                  <a16:creationId xmlns:a16="http://schemas.microsoft.com/office/drawing/2014/main" id="{08E4D4D2-8EAD-5AED-EACA-953AE7E7BADA}"/>
                </a:ext>
              </a:extLst>
            </p:cNvPr>
            <p:cNvSpPr/>
            <p:nvPr/>
          </p:nvSpPr>
          <p:spPr>
            <a:xfrm>
              <a:off x="494473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5" name="자유형: 도형 1189">
              <a:extLst>
                <a:ext uri="{FF2B5EF4-FFF2-40B4-BE49-F238E27FC236}">
                  <a16:creationId xmlns:a16="http://schemas.microsoft.com/office/drawing/2014/main" id="{A3E8DBF9-B93D-3545-27D3-C3B425238EFE}"/>
                </a:ext>
              </a:extLst>
            </p:cNvPr>
            <p:cNvSpPr/>
            <p:nvPr/>
          </p:nvSpPr>
          <p:spPr>
            <a:xfrm>
              <a:off x="494473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6" name="자유형: 도형 1190">
              <a:extLst>
                <a:ext uri="{FF2B5EF4-FFF2-40B4-BE49-F238E27FC236}">
                  <a16:creationId xmlns:a16="http://schemas.microsoft.com/office/drawing/2014/main" id="{CFE5951F-381A-1F31-086E-1D8945937578}"/>
                </a:ext>
              </a:extLst>
            </p:cNvPr>
            <p:cNvSpPr/>
            <p:nvPr/>
          </p:nvSpPr>
          <p:spPr>
            <a:xfrm>
              <a:off x="494473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7" name="자유형: 도형 1191">
              <a:extLst>
                <a:ext uri="{FF2B5EF4-FFF2-40B4-BE49-F238E27FC236}">
                  <a16:creationId xmlns:a16="http://schemas.microsoft.com/office/drawing/2014/main" id="{2E9E6295-630B-6E8D-BF63-D62B6FC385B4}"/>
                </a:ext>
              </a:extLst>
            </p:cNvPr>
            <p:cNvSpPr/>
            <p:nvPr/>
          </p:nvSpPr>
          <p:spPr>
            <a:xfrm>
              <a:off x="494473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8" name="자유형: 도형 1192">
              <a:extLst>
                <a:ext uri="{FF2B5EF4-FFF2-40B4-BE49-F238E27FC236}">
                  <a16:creationId xmlns:a16="http://schemas.microsoft.com/office/drawing/2014/main" id="{5E6A0FEE-4324-4D5F-7B44-CDADD614E732}"/>
                </a:ext>
              </a:extLst>
            </p:cNvPr>
            <p:cNvSpPr/>
            <p:nvPr/>
          </p:nvSpPr>
          <p:spPr>
            <a:xfrm>
              <a:off x="494473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9" name="자유형: 도형 1193">
              <a:extLst>
                <a:ext uri="{FF2B5EF4-FFF2-40B4-BE49-F238E27FC236}">
                  <a16:creationId xmlns:a16="http://schemas.microsoft.com/office/drawing/2014/main" id="{06FE5105-AAB1-8851-BCE8-2C869500883D}"/>
                </a:ext>
              </a:extLst>
            </p:cNvPr>
            <p:cNvSpPr/>
            <p:nvPr/>
          </p:nvSpPr>
          <p:spPr>
            <a:xfrm>
              <a:off x="494473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0" name="자유형: 도형 1194">
              <a:extLst>
                <a:ext uri="{FF2B5EF4-FFF2-40B4-BE49-F238E27FC236}">
                  <a16:creationId xmlns:a16="http://schemas.microsoft.com/office/drawing/2014/main" id="{CEEC6F9C-6B3C-7D6E-3210-553DA487E344}"/>
                </a:ext>
              </a:extLst>
            </p:cNvPr>
            <p:cNvSpPr/>
            <p:nvPr/>
          </p:nvSpPr>
          <p:spPr>
            <a:xfrm>
              <a:off x="494473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1" name="자유형: 도형 1195">
              <a:extLst>
                <a:ext uri="{FF2B5EF4-FFF2-40B4-BE49-F238E27FC236}">
                  <a16:creationId xmlns:a16="http://schemas.microsoft.com/office/drawing/2014/main" id="{908BB6DB-5D8A-EECB-3B61-961AEFA2F267}"/>
                </a:ext>
              </a:extLst>
            </p:cNvPr>
            <p:cNvSpPr/>
            <p:nvPr/>
          </p:nvSpPr>
          <p:spPr>
            <a:xfrm>
              <a:off x="4944731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2" name="자유형: 도형 1196">
              <a:extLst>
                <a:ext uri="{FF2B5EF4-FFF2-40B4-BE49-F238E27FC236}">
                  <a16:creationId xmlns:a16="http://schemas.microsoft.com/office/drawing/2014/main" id="{B6812EF2-84DE-1515-9C11-1E0575303CFA}"/>
                </a:ext>
              </a:extLst>
            </p:cNvPr>
            <p:cNvSpPr/>
            <p:nvPr/>
          </p:nvSpPr>
          <p:spPr>
            <a:xfrm>
              <a:off x="4944731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3" name="자유형: 도형 1197">
              <a:extLst>
                <a:ext uri="{FF2B5EF4-FFF2-40B4-BE49-F238E27FC236}">
                  <a16:creationId xmlns:a16="http://schemas.microsoft.com/office/drawing/2014/main" id="{DFCB6B2D-4E3B-4D32-1C5B-536B1B6FF9B1}"/>
                </a:ext>
              </a:extLst>
            </p:cNvPr>
            <p:cNvSpPr/>
            <p:nvPr/>
          </p:nvSpPr>
          <p:spPr>
            <a:xfrm>
              <a:off x="4944731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4" name="자유형: 도형 1198">
              <a:extLst>
                <a:ext uri="{FF2B5EF4-FFF2-40B4-BE49-F238E27FC236}">
                  <a16:creationId xmlns:a16="http://schemas.microsoft.com/office/drawing/2014/main" id="{8629391C-4AB0-7660-3B8E-AF8CEE74FA49}"/>
                </a:ext>
              </a:extLst>
            </p:cNvPr>
            <p:cNvSpPr/>
            <p:nvPr/>
          </p:nvSpPr>
          <p:spPr>
            <a:xfrm>
              <a:off x="4944731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5" name="자유형: 도형 1199">
              <a:extLst>
                <a:ext uri="{FF2B5EF4-FFF2-40B4-BE49-F238E27FC236}">
                  <a16:creationId xmlns:a16="http://schemas.microsoft.com/office/drawing/2014/main" id="{13F66991-563B-6D55-58BD-614BE5902020}"/>
                </a:ext>
              </a:extLst>
            </p:cNvPr>
            <p:cNvSpPr/>
            <p:nvPr/>
          </p:nvSpPr>
          <p:spPr>
            <a:xfrm>
              <a:off x="4944731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6" name="자유형: 도형 1200">
              <a:extLst>
                <a:ext uri="{FF2B5EF4-FFF2-40B4-BE49-F238E27FC236}">
                  <a16:creationId xmlns:a16="http://schemas.microsoft.com/office/drawing/2014/main" id="{3CCBC9DA-3C68-FE39-E3F8-53D5BBE271F2}"/>
                </a:ext>
              </a:extLst>
            </p:cNvPr>
            <p:cNvSpPr/>
            <p:nvPr/>
          </p:nvSpPr>
          <p:spPr>
            <a:xfrm>
              <a:off x="4944731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7" name="자유형: 도형 1201">
              <a:extLst>
                <a:ext uri="{FF2B5EF4-FFF2-40B4-BE49-F238E27FC236}">
                  <a16:creationId xmlns:a16="http://schemas.microsoft.com/office/drawing/2014/main" id="{6FCEBBEF-E6CE-6AB6-1080-8C0B336A1242}"/>
                </a:ext>
              </a:extLst>
            </p:cNvPr>
            <p:cNvSpPr/>
            <p:nvPr/>
          </p:nvSpPr>
          <p:spPr>
            <a:xfrm>
              <a:off x="4944731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8" name="자유형: 도형 1202">
              <a:extLst>
                <a:ext uri="{FF2B5EF4-FFF2-40B4-BE49-F238E27FC236}">
                  <a16:creationId xmlns:a16="http://schemas.microsoft.com/office/drawing/2014/main" id="{748543F6-E82D-56BC-7610-29CC270543BE}"/>
                </a:ext>
              </a:extLst>
            </p:cNvPr>
            <p:cNvSpPr/>
            <p:nvPr/>
          </p:nvSpPr>
          <p:spPr>
            <a:xfrm>
              <a:off x="4944731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19" name="자유형: 도형 1203">
              <a:extLst>
                <a:ext uri="{FF2B5EF4-FFF2-40B4-BE49-F238E27FC236}">
                  <a16:creationId xmlns:a16="http://schemas.microsoft.com/office/drawing/2014/main" id="{8AE8EF82-1349-071B-A9CA-7F8094AA9355}"/>
                </a:ext>
              </a:extLst>
            </p:cNvPr>
            <p:cNvSpPr/>
            <p:nvPr/>
          </p:nvSpPr>
          <p:spPr>
            <a:xfrm>
              <a:off x="4944731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0" name="자유형: 도형 1204">
              <a:extLst>
                <a:ext uri="{FF2B5EF4-FFF2-40B4-BE49-F238E27FC236}">
                  <a16:creationId xmlns:a16="http://schemas.microsoft.com/office/drawing/2014/main" id="{66EED19B-9FFA-5B49-05C2-216706047739}"/>
                </a:ext>
              </a:extLst>
            </p:cNvPr>
            <p:cNvSpPr/>
            <p:nvPr/>
          </p:nvSpPr>
          <p:spPr>
            <a:xfrm>
              <a:off x="4944731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1" name="자유형: 도형 1205">
              <a:extLst>
                <a:ext uri="{FF2B5EF4-FFF2-40B4-BE49-F238E27FC236}">
                  <a16:creationId xmlns:a16="http://schemas.microsoft.com/office/drawing/2014/main" id="{013E3C28-6DCC-BF9C-53FE-261ECEA177B6}"/>
                </a:ext>
              </a:extLst>
            </p:cNvPr>
            <p:cNvSpPr/>
            <p:nvPr/>
          </p:nvSpPr>
          <p:spPr>
            <a:xfrm>
              <a:off x="4944731" y="57176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2" name="자유형: 도형 1206">
              <a:extLst>
                <a:ext uri="{FF2B5EF4-FFF2-40B4-BE49-F238E27FC236}">
                  <a16:creationId xmlns:a16="http://schemas.microsoft.com/office/drawing/2014/main" id="{D1E04E51-9D5A-7175-ED0E-A297DAEF956B}"/>
                </a:ext>
              </a:extLst>
            </p:cNvPr>
            <p:cNvSpPr/>
            <p:nvPr/>
          </p:nvSpPr>
          <p:spPr>
            <a:xfrm>
              <a:off x="4866269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3" name="자유형: 도형 1207">
              <a:extLst>
                <a:ext uri="{FF2B5EF4-FFF2-40B4-BE49-F238E27FC236}">
                  <a16:creationId xmlns:a16="http://schemas.microsoft.com/office/drawing/2014/main" id="{C4E86597-C7F7-6ED8-A6DB-0D4AD14FFBBC}"/>
                </a:ext>
              </a:extLst>
            </p:cNvPr>
            <p:cNvSpPr/>
            <p:nvPr/>
          </p:nvSpPr>
          <p:spPr>
            <a:xfrm>
              <a:off x="4866269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4" name="자유형: 도형 1208">
              <a:extLst>
                <a:ext uri="{FF2B5EF4-FFF2-40B4-BE49-F238E27FC236}">
                  <a16:creationId xmlns:a16="http://schemas.microsoft.com/office/drawing/2014/main" id="{BF7A452E-0613-3BAE-F249-3FE505CD0031}"/>
                </a:ext>
              </a:extLst>
            </p:cNvPr>
            <p:cNvSpPr/>
            <p:nvPr/>
          </p:nvSpPr>
          <p:spPr>
            <a:xfrm>
              <a:off x="4866269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5" name="자유형: 도형 1209">
              <a:extLst>
                <a:ext uri="{FF2B5EF4-FFF2-40B4-BE49-F238E27FC236}">
                  <a16:creationId xmlns:a16="http://schemas.microsoft.com/office/drawing/2014/main" id="{A31BFA9B-E354-7128-C062-5CFE152C720E}"/>
                </a:ext>
              </a:extLst>
            </p:cNvPr>
            <p:cNvSpPr/>
            <p:nvPr/>
          </p:nvSpPr>
          <p:spPr>
            <a:xfrm>
              <a:off x="4866269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6" name="자유형: 도형 1210">
              <a:extLst>
                <a:ext uri="{FF2B5EF4-FFF2-40B4-BE49-F238E27FC236}">
                  <a16:creationId xmlns:a16="http://schemas.microsoft.com/office/drawing/2014/main" id="{FCA0F691-C181-BF63-41BD-22AF432B883E}"/>
                </a:ext>
              </a:extLst>
            </p:cNvPr>
            <p:cNvSpPr/>
            <p:nvPr/>
          </p:nvSpPr>
          <p:spPr>
            <a:xfrm>
              <a:off x="4866269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7" name="자유형: 도형 1211">
              <a:extLst>
                <a:ext uri="{FF2B5EF4-FFF2-40B4-BE49-F238E27FC236}">
                  <a16:creationId xmlns:a16="http://schemas.microsoft.com/office/drawing/2014/main" id="{CE2EA35C-63E6-BAE2-2128-2CC8567D4EBA}"/>
                </a:ext>
              </a:extLst>
            </p:cNvPr>
            <p:cNvSpPr/>
            <p:nvPr/>
          </p:nvSpPr>
          <p:spPr>
            <a:xfrm>
              <a:off x="4866269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8" name="자유형: 도형 1212">
              <a:extLst>
                <a:ext uri="{FF2B5EF4-FFF2-40B4-BE49-F238E27FC236}">
                  <a16:creationId xmlns:a16="http://schemas.microsoft.com/office/drawing/2014/main" id="{0D3378B0-3D22-55CD-A112-06CAD1DD2C4A}"/>
                </a:ext>
              </a:extLst>
            </p:cNvPr>
            <p:cNvSpPr/>
            <p:nvPr/>
          </p:nvSpPr>
          <p:spPr>
            <a:xfrm>
              <a:off x="4866269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9" name="자유형: 도형 1213">
              <a:extLst>
                <a:ext uri="{FF2B5EF4-FFF2-40B4-BE49-F238E27FC236}">
                  <a16:creationId xmlns:a16="http://schemas.microsoft.com/office/drawing/2014/main" id="{1B4FE16A-DFF1-B7D8-544E-600C617CE05F}"/>
                </a:ext>
              </a:extLst>
            </p:cNvPr>
            <p:cNvSpPr/>
            <p:nvPr/>
          </p:nvSpPr>
          <p:spPr>
            <a:xfrm>
              <a:off x="4866269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0" name="자유형: 도형 1214">
              <a:extLst>
                <a:ext uri="{FF2B5EF4-FFF2-40B4-BE49-F238E27FC236}">
                  <a16:creationId xmlns:a16="http://schemas.microsoft.com/office/drawing/2014/main" id="{32A36C09-464A-055C-62A2-D1359715C377}"/>
                </a:ext>
              </a:extLst>
            </p:cNvPr>
            <p:cNvSpPr/>
            <p:nvPr/>
          </p:nvSpPr>
          <p:spPr>
            <a:xfrm>
              <a:off x="4866269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1" name="자유형: 도형 1215">
              <a:extLst>
                <a:ext uri="{FF2B5EF4-FFF2-40B4-BE49-F238E27FC236}">
                  <a16:creationId xmlns:a16="http://schemas.microsoft.com/office/drawing/2014/main" id="{81B83D49-645F-591F-A040-E4D734AA8781}"/>
                </a:ext>
              </a:extLst>
            </p:cNvPr>
            <p:cNvSpPr/>
            <p:nvPr/>
          </p:nvSpPr>
          <p:spPr>
            <a:xfrm>
              <a:off x="4866269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2" name="자유형: 도형 1216">
              <a:extLst>
                <a:ext uri="{FF2B5EF4-FFF2-40B4-BE49-F238E27FC236}">
                  <a16:creationId xmlns:a16="http://schemas.microsoft.com/office/drawing/2014/main" id="{71B6F562-58C6-559B-5023-D139CBE497C3}"/>
                </a:ext>
              </a:extLst>
            </p:cNvPr>
            <p:cNvSpPr/>
            <p:nvPr/>
          </p:nvSpPr>
          <p:spPr>
            <a:xfrm>
              <a:off x="4866269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3" name="자유형: 도형 1217">
              <a:extLst>
                <a:ext uri="{FF2B5EF4-FFF2-40B4-BE49-F238E27FC236}">
                  <a16:creationId xmlns:a16="http://schemas.microsoft.com/office/drawing/2014/main" id="{0116DD37-3125-310D-022E-F35F81E071C5}"/>
                </a:ext>
              </a:extLst>
            </p:cNvPr>
            <p:cNvSpPr/>
            <p:nvPr/>
          </p:nvSpPr>
          <p:spPr>
            <a:xfrm>
              <a:off x="4866269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4" name="자유형: 도형 1218">
              <a:extLst>
                <a:ext uri="{FF2B5EF4-FFF2-40B4-BE49-F238E27FC236}">
                  <a16:creationId xmlns:a16="http://schemas.microsoft.com/office/drawing/2014/main" id="{BADF68FB-CAE9-6B24-B571-DCB74E0566F1}"/>
                </a:ext>
              </a:extLst>
            </p:cNvPr>
            <p:cNvSpPr/>
            <p:nvPr/>
          </p:nvSpPr>
          <p:spPr>
            <a:xfrm>
              <a:off x="4866269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5" name="자유형: 도형 1219">
              <a:extLst>
                <a:ext uri="{FF2B5EF4-FFF2-40B4-BE49-F238E27FC236}">
                  <a16:creationId xmlns:a16="http://schemas.microsoft.com/office/drawing/2014/main" id="{8799A514-0B8E-BBA7-FF84-F6F1E28CA9B1}"/>
                </a:ext>
              </a:extLst>
            </p:cNvPr>
            <p:cNvSpPr/>
            <p:nvPr/>
          </p:nvSpPr>
          <p:spPr>
            <a:xfrm>
              <a:off x="4866269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6" name="자유형: 도형 1220">
              <a:extLst>
                <a:ext uri="{FF2B5EF4-FFF2-40B4-BE49-F238E27FC236}">
                  <a16:creationId xmlns:a16="http://schemas.microsoft.com/office/drawing/2014/main" id="{9A8B48C6-CDBA-2442-C1AB-07A4EAAE22A6}"/>
                </a:ext>
              </a:extLst>
            </p:cNvPr>
            <p:cNvSpPr/>
            <p:nvPr/>
          </p:nvSpPr>
          <p:spPr>
            <a:xfrm>
              <a:off x="4866269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7" name="자유형: 도형 1221">
              <a:extLst>
                <a:ext uri="{FF2B5EF4-FFF2-40B4-BE49-F238E27FC236}">
                  <a16:creationId xmlns:a16="http://schemas.microsoft.com/office/drawing/2014/main" id="{01961A08-65F7-A6A5-9253-ABA2BDE8457B}"/>
                </a:ext>
              </a:extLst>
            </p:cNvPr>
            <p:cNvSpPr/>
            <p:nvPr/>
          </p:nvSpPr>
          <p:spPr>
            <a:xfrm>
              <a:off x="4866269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8" name="자유형: 도형 1222">
              <a:extLst>
                <a:ext uri="{FF2B5EF4-FFF2-40B4-BE49-F238E27FC236}">
                  <a16:creationId xmlns:a16="http://schemas.microsoft.com/office/drawing/2014/main" id="{8CCCFC51-7C74-2232-5D59-5076ACA77DF4}"/>
                </a:ext>
              </a:extLst>
            </p:cNvPr>
            <p:cNvSpPr/>
            <p:nvPr/>
          </p:nvSpPr>
          <p:spPr>
            <a:xfrm>
              <a:off x="4866269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9" name="자유형: 도형 1223">
              <a:extLst>
                <a:ext uri="{FF2B5EF4-FFF2-40B4-BE49-F238E27FC236}">
                  <a16:creationId xmlns:a16="http://schemas.microsoft.com/office/drawing/2014/main" id="{A7367001-FEC7-F16B-D9B6-817400997264}"/>
                </a:ext>
              </a:extLst>
            </p:cNvPr>
            <p:cNvSpPr/>
            <p:nvPr/>
          </p:nvSpPr>
          <p:spPr>
            <a:xfrm>
              <a:off x="4866269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0" name="자유형: 도형 1224">
              <a:extLst>
                <a:ext uri="{FF2B5EF4-FFF2-40B4-BE49-F238E27FC236}">
                  <a16:creationId xmlns:a16="http://schemas.microsoft.com/office/drawing/2014/main" id="{5CAA3175-71EF-6242-4A9E-BC9BE9C3D046}"/>
                </a:ext>
              </a:extLst>
            </p:cNvPr>
            <p:cNvSpPr/>
            <p:nvPr/>
          </p:nvSpPr>
          <p:spPr>
            <a:xfrm>
              <a:off x="4866269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1" name="자유형: 도형 1225">
              <a:extLst>
                <a:ext uri="{FF2B5EF4-FFF2-40B4-BE49-F238E27FC236}">
                  <a16:creationId xmlns:a16="http://schemas.microsoft.com/office/drawing/2014/main" id="{6EEC094B-777A-C3D2-EAE5-51BDCC944B0E}"/>
                </a:ext>
              </a:extLst>
            </p:cNvPr>
            <p:cNvSpPr/>
            <p:nvPr/>
          </p:nvSpPr>
          <p:spPr>
            <a:xfrm>
              <a:off x="4866269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2" name="자유형: 도형 1226">
              <a:extLst>
                <a:ext uri="{FF2B5EF4-FFF2-40B4-BE49-F238E27FC236}">
                  <a16:creationId xmlns:a16="http://schemas.microsoft.com/office/drawing/2014/main" id="{8D44AA51-93F2-7C80-BCB5-3C9369B34985}"/>
                </a:ext>
              </a:extLst>
            </p:cNvPr>
            <p:cNvSpPr/>
            <p:nvPr/>
          </p:nvSpPr>
          <p:spPr>
            <a:xfrm>
              <a:off x="4866269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3" name="자유형: 도형 1227">
              <a:extLst>
                <a:ext uri="{FF2B5EF4-FFF2-40B4-BE49-F238E27FC236}">
                  <a16:creationId xmlns:a16="http://schemas.microsoft.com/office/drawing/2014/main" id="{9683D409-FC60-ECFE-ED14-B342B97F5871}"/>
                </a:ext>
              </a:extLst>
            </p:cNvPr>
            <p:cNvSpPr/>
            <p:nvPr/>
          </p:nvSpPr>
          <p:spPr>
            <a:xfrm>
              <a:off x="4866269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4" name="자유형: 도형 1228">
              <a:extLst>
                <a:ext uri="{FF2B5EF4-FFF2-40B4-BE49-F238E27FC236}">
                  <a16:creationId xmlns:a16="http://schemas.microsoft.com/office/drawing/2014/main" id="{97B2B7B8-99F9-2727-F071-8C6682E6D3E3}"/>
                </a:ext>
              </a:extLst>
            </p:cNvPr>
            <p:cNvSpPr/>
            <p:nvPr/>
          </p:nvSpPr>
          <p:spPr>
            <a:xfrm>
              <a:off x="4866269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5" name="자유형: 도형 1229">
              <a:extLst>
                <a:ext uri="{FF2B5EF4-FFF2-40B4-BE49-F238E27FC236}">
                  <a16:creationId xmlns:a16="http://schemas.microsoft.com/office/drawing/2014/main" id="{8D3227A6-F9E0-54E9-92BC-4BD10BE80C9E}"/>
                </a:ext>
              </a:extLst>
            </p:cNvPr>
            <p:cNvSpPr/>
            <p:nvPr/>
          </p:nvSpPr>
          <p:spPr>
            <a:xfrm>
              <a:off x="4866269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6" name="자유형: 도형 1230">
              <a:extLst>
                <a:ext uri="{FF2B5EF4-FFF2-40B4-BE49-F238E27FC236}">
                  <a16:creationId xmlns:a16="http://schemas.microsoft.com/office/drawing/2014/main" id="{8A6CE12A-035E-FEA9-45D2-B324B1A8D85F}"/>
                </a:ext>
              </a:extLst>
            </p:cNvPr>
            <p:cNvSpPr/>
            <p:nvPr/>
          </p:nvSpPr>
          <p:spPr>
            <a:xfrm>
              <a:off x="4866269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7" name="자유형: 도형 1231">
              <a:extLst>
                <a:ext uri="{FF2B5EF4-FFF2-40B4-BE49-F238E27FC236}">
                  <a16:creationId xmlns:a16="http://schemas.microsoft.com/office/drawing/2014/main" id="{97911EAD-1FD0-C9EA-244F-A7DB7798D4A8}"/>
                </a:ext>
              </a:extLst>
            </p:cNvPr>
            <p:cNvSpPr/>
            <p:nvPr/>
          </p:nvSpPr>
          <p:spPr>
            <a:xfrm>
              <a:off x="4866269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8" name="자유형: 도형 1232">
              <a:extLst>
                <a:ext uri="{FF2B5EF4-FFF2-40B4-BE49-F238E27FC236}">
                  <a16:creationId xmlns:a16="http://schemas.microsoft.com/office/drawing/2014/main" id="{290917A3-DF28-83B0-6371-462E00CC4A90}"/>
                </a:ext>
              </a:extLst>
            </p:cNvPr>
            <p:cNvSpPr/>
            <p:nvPr/>
          </p:nvSpPr>
          <p:spPr>
            <a:xfrm>
              <a:off x="4866269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9" name="자유형: 도형 1233">
              <a:extLst>
                <a:ext uri="{FF2B5EF4-FFF2-40B4-BE49-F238E27FC236}">
                  <a16:creationId xmlns:a16="http://schemas.microsoft.com/office/drawing/2014/main" id="{0042B477-FC4C-AEE5-51A9-CDD402D10B44}"/>
                </a:ext>
              </a:extLst>
            </p:cNvPr>
            <p:cNvSpPr/>
            <p:nvPr/>
          </p:nvSpPr>
          <p:spPr>
            <a:xfrm>
              <a:off x="4866269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0" name="자유형: 도형 1234">
              <a:extLst>
                <a:ext uri="{FF2B5EF4-FFF2-40B4-BE49-F238E27FC236}">
                  <a16:creationId xmlns:a16="http://schemas.microsoft.com/office/drawing/2014/main" id="{42022072-CC98-D753-A0A6-1F29FF7937D1}"/>
                </a:ext>
              </a:extLst>
            </p:cNvPr>
            <p:cNvSpPr/>
            <p:nvPr/>
          </p:nvSpPr>
          <p:spPr>
            <a:xfrm>
              <a:off x="4786454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1" name="자유형: 도형 1235">
              <a:extLst>
                <a:ext uri="{FF2B5EF4-FFF2-40B4-BE49-F238E27FC236}">
                  <a16:creationId xmlns:a16="http://schemas.microsoft.com/office/drawing/2014/main" id="{FBBFC6E2-AB97-D524-4361-7418FA6B1273}"/>
                </a:ext>
              </a:extLst>
            </p:cNvPr>
            <p:cNvSpPr/>
            <p:nvPr/>
          </p:nvSpPr>
          <p:spPr>
            <a:xfrm>
              <a:off x="4786454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2" name="자유형: 도형 1236">
              <a:extLst>
                <a:ext uri="{FF2B5EF4-FFF2-40B4-BE49-F238E27FC236}">
                  <a16:creationId xmlns:a16="http://schemas.microsoft.com/office/drawing/2014/main" id="{DC7CDAC4-F0D4-F4DC-5349-B1EE63C881F3}"/>
                </a:ext>
              </a:extLst>
            </p:cNvPr>
            <p:cNvSpPr/>
            <p:nvPr/>
          </p:nvSpPr>
          <p:spPr>
            <a:xfrm>
              <a:off x="478645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3" name="자유형: 도형 1237">
              <a:extLst>
                <a:ext uri="{FF2B5EF4-FFF2-40B4-BE49-F238E27FC236}">
                  <a16:creationId xmlns:a16="http://schemas.microsoft.com/office/drawing/2014/main" id="{7D1E6649-231D-E4AB-A9C5-6ABED9D0EEA2}"/>
                </a:ext>
              </a:extLst>
            </p:cNvPr>
            <p:cNvSpPr/>
            <p:nvPr/>
          </p:nvSpPr>
          <p:spPr>
            <a:xfrm>
              <a:off x="4786454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4" name="자유형: 도형 1238">
              <a:extLst>
                <a:ext uri="{FF2B5EF4-FFF2-40B4-BE49-F238E27FC236}">
                  <a16:creationId xmlns:a16="http://schemas.microsoft.com/office/drawing/2014/main" id="{9BED7628-F8CD-7F8D-623C-D6876F5322EB}"/>
                </a:ext>
              </a:extLst>
            </p:cNvPr>
            <p:cNvSpPr/>
            <p:nvPr/>
          </p:nvSpPr>
          <p:spPr>
            <a:xfrm>
              <a:off x="478645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5" name="자유형: 도형 1239">
              <a:extLst>
                <a:ext uri="{FF2B5EF4-FFF2-40B4-BE49-F238E27FC236}">
                  <a16:creationId xmlns:a16="http://schemas.microsoft.com/office/drawing/2014/main" id="{E07C4EE8-A510-9B6B-242B-8F6BA49CF3BA}"/>
                </a:ext>
              </a:extLst>
            </p:cNvPr>
            <p:cNvSpPr/>
            <p:nvPr/>
          </p:nvSpPr>
          <p:spPr>
            <a:xfrm>
              <a:off x="478645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6" name="자유형: 도형 1240">
              <a:extLst>
                <a:ext uri="{FF2B5EF4-FFF2-40B4-BE49-F238E27FC236}">
                  <a16:creationId xmlns:a16="http://schemas.microsoft.com/office/drawing/2014/main" id="{54DCB0BC-AB20-5BD9-30E5-4F1BF7B48F88}"/>
                </a:ext>
              </a:extLst>
            </p:cNvPr>
            <p:cNvSpPr/>
            <p:nvPr/>
          </p:nvSpPr>
          <p:spPr>
            <a:xfrm>
              <a:off x="478645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7" name="자유형: 도형 1241">
              <a:extLst>
                <a:ext uri="{FF2B5EF4-FFF2-40B4-BE49-F238E27FC236}">
                  <a16:creationId xmlns:a16="http://schemas.microsoft.com/office/drawing/2014/main" id="{C7B5B191-F5D8-DDB9-C00A-7708D668900A}"/>
                </a:ext>
              </a:extLst>
            </p:cNvPr>
            <p:cNvSpPr/>
            <p:nvPr/>
          </p:nvSpPr>
          <p:spPr>
            <a:xfrm>
              <a:off x="4786454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599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8" name="자유형: 도형 1242">
              <a:extLst>
                <a:ext uri="{FF2B5EF4-FFF2-40B4-BE49-F238E27FC236}">
                  <a16:creationId xmlns:a16="http://schemas.microsoft.com/office/drawing/2014/main" id="{E99ABBC0-2A4C-7B6B-4DE3-BBDD938DD325}"/>
                </a:ext>
              </a:extLst>
            </p:cNvPr>
            <p:cNvSpPr/>
            <p:nvPr/>
          </p:nvSpPr>
          <p:spPr>
            <a:xfrm>
              <a:off x="4786454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9" name="자유형: 도형 1243">
              <a:extLst>
                <a:ext uri="{FF2B5EF4-FFF2-40B4-BE49-F238E27FC236}">
                  <a16:creationId xmlns:a16="http://schemas.microsoft.com/office/drawing/2014/main" id="{11AD9A66-2CF2-F684-FF53-10D9292B764B}"/>
                </a:ext>
              </a:extLst>
            </p:cNvPr>
            <p:cNvSpPr/>
            <p:nvPr/>
          </p:nvSpPr>
          <p:spPr>
            <a:xfrm>
              <a:off x="4786454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0" name="자유형: 도형 1244">
              <a:extLst>
                <a:ext uri="{FF2B5EF4-FFF2-40B4-BE49-F238E27FC236}">
                  <a16:creationId xmlns:a16="http://schemas.microsoft.com/office/drawing/2014/main" id="{9708AA72-134F-9B58-DCE3-B68815CD8C5A}"/>
                </a:ext>
              </a:extLst>
            </p:cNvPr>
            <p:cNvSpPr/>
            <p:nvPr/>
          </p:nvSpPr>
          <p:spPr>
            <a:xfrm>
              <a:off x="4786454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1" name="자유형: 도형 1245">
              <a:extLst>
                <a:ext uri="{FF2B5EF4-FFF2-40B4-BE49-F238E27FC236}">
                  <a16:creationId xmlns:a16="http://schemas.microsoft.com/office/drawing/2014/main" id="{1DB243BD-CAAE-E2ED-49CE-6551C7F4A821}"/>
                </a:ext>
              </a:extLst>
            </p:cNvPr>
            <p:cNvSpPr/>
            <p:nvPr/>
          </p:nvSpPr>
          <p:spPr>
            <a:xfrm>
              <a:off x="4786454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2" name="자유형: 도형 1246">
              <a:extLst>
                <a:ext uri="{FF2B5EF4-FFF2-40B4-BE49-F238E27FC236}">
                  <a16:creationId xmlns:a16="http://schemas.microsoft.com/office/drawing/2014/main" id="{F22F4426-29BA-10F7-BF8F-B15AD72EF07C}"/>
                </a:ext>
              </a:extLst>
            </p:cNvPr>
            <p:cNvSpPr/>
            <p:nvPr/>
          </p:nvSpPr>
          <p:spPr>
            <a:xfrm>
              <a:off x="4786454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3" name="자유형: 도형 1247">
              <a:extLst>
                <a:ext uri="{FF2B5EF4-FFF2-40B4-BE49-F238E27FC236}">
                  <a16:creationId xmlns:a16="http://schemas.microsoft.com/office/drawing/2014/main" id="{CF4BBD8D-CE59-C62D-F08F-F2154C0FDF4C}"/>
                </a:ext>
              </a:extLst>
            </p:cNvPr>
            <p:cNvSpPr/>
            <p:nvPr/>
          </p:nvSpPr>
          <p:spPr>
            <a:xfrm>
              <a:off x="4786454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4" name="자유형: 도형 1248">
              <a:extLst>
                <a:ext uri="{FF2B5EF4-FFF2-40B4-BE49-F238E27FC236}">
                  <a16:creationId xmlns:a16="http://schemas.microsoft.com/office/drawing/2014/main" id="{5F25917B-51BD-7600-67FE-969520CB0D15}"/>
                </a:ext>
              </a:extLst>
            </p:cNvPr>
            <p:cNvSpPr/>
            <p:nvPr/>
          </p:nvSpPr>
          <p:spPr>
            <a:xfrm>
              <a:off x="4786454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5" name="자유형: 도형 1249">
              <a:extLst>
                <a:ext uri="{FF2B5EF4-FFF2-40B4-BE49-F238E27FC236}">
                  <a16:creationId xmlns:a16="http://schemas.microsoft.com/office/drawing/2014/main" id="{2FD1095E-EE65-74FD-4FAB-81B991286346}"/>
                </a:ext>
              </a:extLst>
            </p:cNvPr>
            <p:cNvSpPr/>
            <p:nvPr/>
          </p:nvSpPr>
          <p:spPr>
            <a:xfrm>
              <a:off x="4786454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6" name="자유형: 도형 1250">
              <a:extLst>
                <a:ext uri="{FF2B5EF4-FFF2-40B4-BE49-F238E27FC236}">
                  <a16:creationId xmlns:a16="http://schemas.microsoft.com/office/drawing/2014/main" id="{9BFA6D97-3AC4-54DF-A6F3-10CE20553AF4}"/>
                </a:ext>
              </a:extLst>
            </p:cNvPr>
            <p:cNvSpPr/>
            <p:nvPr/>
          </p:nvSpPr>
          <p:spPr>
            <a:xfrm>
              <a:off x="4786454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7" name="자유형: 도형 1251">
              <a:extLst>
                <a:ext uri="{FF2B5EF4-FFF2-40B4-BE49-F238E27FC236}">
                  <a16:creationId xmlns:a16="http://schemas.microsoft.com/office/drawing/2014/main" id="{861C7154-3324-0BDF-F871-648AE2176853}"/>
                </a:ext>
              </a:extLst>
            </p:cNvPr>
            <p:cNvSpPr/>
            <p:nvPr/>
          </p:nvSpPr>
          <p:spPr>
            <a:xfrm>
              <a:off x="4786454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8" name="자유형: 도형 1252">
              <a:extLst>
                <a:ext uri="{FF2B5EF4-FFF2-40B4-BE49-F238E27FC236}">
                  <a16:creationId xmlns:a16="http://schemas.microsoft.com/office/drawing/2014/main" id="{0DAAE082-FD32-B8D8-EAB5-9232F766AEEC}"/>
                </a:ext>
              </a:extLst>
            </p:cNvPr>
            <p:cNvSpPr/>
            <p:nvPr/>
          </p:nvSpPr>
          <p:spPr>
            <a:xfrm>
              <a:off x="4786454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9" name="자유형: 도형 1253">
              <a:extLst>
                <a:ext uri="{FF2B5EF4-FFF2-40B4-BE49-F238E27FC236}">
                  <a16:creationId xmlns:a16="http://schemas.microsoft.com/office/drawing/2014/main" id="{3F47C5EC-9E45-CFBE-8366-B8A450517B63}"/>
                </a:ext>
              </a:extLst>
            </p:cNvPr>
            <p:cNvSpPr/>
            <p:nvPr/>
          </p:nvSpPr>
          <p:spPr>
            <a:xfrm>
              <a:off x="4786454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0" name="자유형: 도형 1254">
              <a:extLst>
                <a:ext uri="{FF2B5EF4-FFF2-40B4-BE49-F238E27FC236}">
                  <a16:creationId xmlns:a16="http://schemas.microsoft.com/office/drawing/2014/main" id="{3C8A1FA9-E4B8-9A5E-EFA3-627C58F8D264}"/>
                </a:ext>
              </a:extLst>
            </p:cNvPr>
            <p:cNvSpPr/>
            <p:nvPr/>
          </p:nvSpPr>
          <p:spPr>
            <a:xfrm>
              <a:off x="4786454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1" name="자유형: 도형 1255">
              <a:extLst>
                <a:ext uri="{FF2B5EF4-FFF2-40B4-BE49-F238E27FC236}">
                  <a16:creationId xmlns:a16="http://schemas.microsoft.com/office/drawing/2014/main" id="{2A91F0A9-B17D-78CA-7843-B61B730D128C}"/>
                </a:ext>
              </a:extLst>
            </p:cNvPr>
            <p:cNvSpPr/>
            <p:nvPr/>
          </p:nvSpPr>
          <p:spPr>
            <a:xfrm>
              <a:off x="4786454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2" name="자유형: 도형 1256">
              <a:extLst>
                <a:ext uri="{FF2B5EF4-FFF2-40B4-BE49-F238E27FC236}">
                  <a16:creationId xmlns:a16="http://schemas.microsoft.com/office/drawing/2014/main" id="{4B53DDB1-71AC-7490-D7AB-A7E65B57FD89}"/>
                </a:ext>
              </a:extLst>
            </p:cNvPr>
            <p:cNvSpPr/>
            <p:nvPr/>
          </p:nvSpPr>
          <p:spPr>
            <a:xfrm>
              <a:off x="4786454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3" name="자유형: 도형 1257">
              <a:extLst>
                <a:ext uri="{FF2B5EF4-FFF2-40B4-BE49-F238E27FC236}">
                  <a16:creationId xmlns:a16="http://schemas.microsoft.com/office/drawing/2014/main" id="{C0471A6B-D28F-6B4A-EF2C-12B6611A58EE}"/>
                </a:ext>
              </a:extLst>
            </p:cNvPr>
            <p:cNvSpPr/>
            <p:nvPr/>
          </p:nvSpPr>
          <p:spPr>
            <a:xfrm>
              <a:off x="4786454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1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600"/>
                    <a:pt x="33600" y="43291"/>
                    <a:pt x="21645" y="43291"/>
                  </a:cubicBezTo>
                  <a:cubicBezTo>
                    <a:pt x="9691" y="43291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4" name="자유형: 도형 1258">
              <a:extLst>
                <a:ext uri="{FF2B5EF4-FFF2-40B4-BE49-F238E27FC236}">
                  <a16:creationId xmlns:a16="http://schemas.microsoft.com/office/drawing/2014/main" id="{D86C8042-6EC9-CAC3-8DE9-570C90450CD4}"/>
                </a:ext>
              </a:extLst>
            </p:cNvPr>
            <p:cNvSpPr/>
            <p:nvPr/>
          </p:nvSpPr>
          <p:spPr>
            <a:xfrm>
              <a:off x="4786454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5" name="자유형: 도형 1259">
              <a:extLst>
                <a:ext uri="{FF2B5EF4-FFF2-40B4-BE49-F238E27FC236}">
                  <a16:creationId xmlns:a16="http://schemas.microsoft.com/office/drawing/2014/main" id="{7CF3AF60-F42D-89A0-3963-33709DC96077}"/>
                </a:ext>
              </a:extLst>
            </p:cNvPr>
            <p:cNvSpPr/>
            <p:nvPr/>
          </p:nvSpPr>
          <p:spPr>
            <a:xfrm>
              <a:off x="4786454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6" name="자유형: 도형 1260">
              <a:extLst>
                <a:ext uri="{FF2B5EF4-FFF2-40B4-BE49-F238E27FC236}">
                  <a16:creationId xmlns:a16="http://schemas.microsoft.com/office/drawing/2014/main" id="{07574E10-8A97-53CD-F4C9-0D852D36065C}"/>
                </a:ext>
              </a:extLst>
            </p:cNvPr>
            <p:cNvSpPr/>
            <p:nvPr/>
          </p:nvSpPr>
          <p:spPr>
            <a:xfrm>
              <a:off x="4786454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1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600"/>
                    <a:pt x="33600" y="43291"/>
                    <a:pt x="21645" y="43291"/>
                  </a:cubicBezTo>
                  <a:cubicBezTo>
                    <a:pt x="9691" y="43291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600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7" name="자유형: 도형 1261">
              <a:extLst>
                <a:ext uri="{FF2B5EF4-FFF2-40B4-BE49-F238E27FC236}">
                  <a16:creationId xmlns:a16="http://schemas.microsoft.com/office/drawing/2014/main" id="{ED79CAB2-B77D-2594-BC16-46CB358FD6BC}"/>
                </a:ext>
              </a:extLst>
            </p:cNvPr>
            <p:cNvSpPr/>
            <p:nvPr/>
          </p:nvSpPr>
          <p:spPr>
            <a:xfrm>
              <a:off x="4707992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8" name="자유형: 도형 1262">
              <a:extLst>
                <a:ext uri="{FF2B5EF4-FFF2-40B4-BE49-F238E27FC236}">
                  <a16:creationId xmlns:a16="http://schemas.microsoft.com/office/drawing/2014/main" id="{0251DC54-F55D-0225-4CF6-E9A7C65063FC}"/>
                </a:ext>
              </a:extLst>
            </p:cNvPr>
            <p:cNvSpPr/>
            <p:nvPr/>
          </p:nvSpPr>
          <p:spPr>
            <a:xfrm>
              <a:off x="4707992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9" name="자유형: 도형 1263">
              <a:extLst>
                <a:ext uri="{FF2B5EF4-FFF2-40B4-BE49-F238E27FC236}">
                  <a16:creationId xmlns:a16="http://schemas.microsoft.com/office/drawing/2014/main" id="{CE36075F-3B44-92AE-D338-4BCB1A3B8F22}"/>
                </a:ext>
              </a:extLst>
            </p:cNvPr>
            <p:cNvSpPr/>
            <p:nvPr/>
          </p:nvSpPr>
          <p:spPr>
            <a:xfrm>
              <a:off x="4707992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0" name="자유형: 도형 1264">
              <a:extLst>
                <a:ext uri="{FF2B5EF4-FFF2-40B4-BE49-F238E27FC236}">
                  <a16:creationId xmlns:a16="http://schemas.microsoft.com/office/drawing/2014/main" id="{C7B4F04E-7CC4-E120-C9FC-6A182AF9ED17}"/>
                </a:ext>
              </a:extLst>
            </p:cNvPr>
            <p:cNvSpPr/>
            <p:nvPr/>
          </p:nvSpPr>
          <p:spPr>
            <a:xfrm>
              <a:off x="4707992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1" name="자유형: 도형 1265">
              <a:extLst>
                <a:ext uri="{FF2B5EF4-FFF2-40B4-BE49-F238E27FC236}">
                  <a16:creationId xmlns:a16="http://schemas.microsoft.com/office/drawing/2014/main" id="{A1DCAB00-3875-080B-33E3-89FB3DE37E17}"/>
                </a:ext>
              </a:extLst>
            </p:cNvPr>
            <p:cNvSpPr/>
            <p:nvPr/>
          </p:nvSpPr>
          <p:spPr>
            <a:xfrm>
              <a:off x="4707992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2" name="자유형: 도형 1266">
              <a:extLst>
                <a:ext uri="{FF2B5EF4-FFF2-40B4-BE49-F238E27FC236}">
                  <a16:creationId xmlns:a16="http://schemas.microsoft.com/office/drawing/2014/main" id="{FE71E834-88AD-65C3-13CC-EFC62A772C14}"/>
                </a:ext>
              </a:extLst>
            </p:cNvPr>
            <p:cNvSpPr/>
            <p:nvPr/>
          </p:nvSpPr>
          <p:spPr>
            <a:xfrm>
              <a:off x="4707992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3" name="자유형: 도형 1267">
              <a:extLst>
                <a:ext uri="{FF2B5EF4-FFF2-40B4-BE49-F238E27FC236}">
                  <a16:creationId xmlns:a16="http://schemas.microsoft.com/office/drawing/2014/main" id="{CAA47B3B-E2DB-A18F-5C73-507FC257C6B3}"/>
                </a:ext>
              </a:extLst>
            </p:cNvPr>
            <p:cNvSpPr/>
            <p:nvPr/>
          </p:nvSpPr>
          <p:spPr>
            <a:xfrm>
              <a:off x="4707992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4" name="자유형: 도형 1268">
              <a:extLst>
                <a:ext uri="{FF2B5EF4-FFF2-40B4-BE49-F238E27FC236}">
                  <a16:creationId xmlns:a16="http://schemas.microsoft.com/office/drawing/2014/main" id="{7032BE61-CF79-F1AC-7A43-1477712AFDB1}"/>
                </a:ext>
              </a:extLst>
            </p:cNvPr>
            <p:cNvSpPr/>
            <p:nvPr/>
          </p:nvSpPr>
          <p:spPr>
            <a:xfrm>
              <a:off x="4707992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5" name="자유형: 도형 1269">
              <a:extLst>
                <a:ext uri="{FF2B5EF4-FFF2-40B4-BE49-F238E27FC236}">
                  <a16:creationId xmlns:a16="http://schemas.microsoft.com/office/drawing/2014/main" id="{011DFCD6-037E-B8EA-3849-8D88143A33DF}"/>
                </a:ext>
              </a:extLst>
            </p:cNvPr>
            <p:cNvSpPr/>
            <p:nvPr/>
          </p:nvSpPr>
          <p:spPr>
            <a:xfrm>
              <a:off x="4707992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6" name="자유형: 도형 1270">
              <a:extLst>
                <a:ext uri="{FF2B5EF4-FFF2-40B4-BE49-F238E27FC236}">
                  <a16:creationId xmlns:a16="http://schemas.microsoft.com/office/drawing/2014/main" id="{6C155291-1AD6-377E-6985-D85B7EF30D6C}"/>
                </a:ext>
              </a:extLst>
            </p:cNvPr>
            <p:cNvSpPr/>
            <p:nvPr/>
          </p:nvSpPr>
          <p:spPr>
            <a:xfrm>
              <a:off x="4707992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7" name="자유형: 도형 1271">
              <a:extLst>
                <a:ext uri="{FF2B5EF4-FFF2-40B4-BE49-F238E27FC236}">
                  <a16:creationId xmlns:a16="http://schemas.microsoft.com/office/drawing/2014/main" id="{9951DD49-AE45-9F0E-329F-ADFB7E959A2C}"/>
                </a:ext>
              </a:extLst>
            </p:cNvPr>
            <p:cNvSpPr/>
            <p:nvPr/>
          </p:nvSpPr>
          <p:spPr>
            <a:xfrm>
              <a:off x="4707992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8" name="자유형: 도형 1272">
              <a:extLst>
                <a:ext uri="{FF2B5EF4-FFF2-40B4-BE49-F238E27FC236}">
                  <a16:creationId xmlns:a16="http://schemas.microsoft.com/office/drawing/2014/main" id="{B4739B82-E0BB-7058-0DC6-9E41DEE846C9}"/>
                </a:ext>
              </a:extLst>
            </p:cNvPr>
            <p:cNvSpPr/>
            <p:nvPr/>
          </p:nvSpPr>
          <p:spPr>
            <a:xfrm>
              <a:off x="4707992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9" name="자유형: 도형 1273">
              <a:extLst>
                <a:ext uri="{FF2B5EF4-FFF2-40B4-BE49-F238E27FC236}">
                  <a16:creationId xmlns:a16="http://schemas.microsoft.com/office/drawing/2014/main" id="{63A0C609-4FFB-476F-1888-E5AABBFF34B2}"/>
                </a:ext>
              </a:extLst>
            </p:cNvPr>
            <p:cNvSpPr/>
            <p:nvPr/>
          </p:nvSpPr>
          <p:spPr>
            <a:xfrm>
              <a:off x="4707992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0" name="자유형: 도형 1274">
              <a:extLst>
                <a:ext uri="{FF2B5EF4-FFF2-40B4-BE49-F238E27FC236}">
                  <a16:creationId xmlns:a16="http://schemas.microsoft.com/office/drawing/2014/main" id="{0AAF9AD4-E623-5CFD-1CF5-1CECCBBB8896}"/>
                </a:ext>
              </a:extLst>
            </p:cNvPr>
            <p:cNvSpPr/>
            <p:nvPr/>
          </p:nvSpPr>
          <p:spPr>
            <a:xfrm>
              <a:off x="4707992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1" name="자유형: 도형 1275">
              <a:extLst>
                <a:ext uri="{FF2B5EF4-FFF2-40B4-BE49-F238E27FC236}">
                  <a16:creationId xmlns:a16="http://schemas.microsoft.com/office/drawing/2014/main" id="{87204CA1-F9F5-2817-89D9-C8DCB8592213}"/>
                </a:ext>
              </a:extLst>
            </p:cNvPr>
            <p:cNvSpPr/>
            <p:nvPr/>
          </p:nvSpPr>
          <p:spPr>
            <a:xfrm>
              <a:off x="4707992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2" name="자유형: 도형 1276">
              <a:extLst>
                <a:ext uri="{FF2B5EF4-FFF2-40B4-BE49-F238E27FC236}">
                  <a16:creationId xmlns:a16="http://schemas.microsoft.com/office/drawing/2014/main" id="{E7309CDC-E7C6-AB2C-A885-ACD030F302E9}"/>
                </a:ext>
              </a:extLst>
            </p:cNvPr>
            <p:cNvSpPr/>
            <p:nvPr/>
          </p:nvSpPr>
          <p:spPr>
            <a:xfrm>
              <a:off x="4548362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3" name="자유형: 도형 1277">
              <a:extLst>
                <a:ext uri="{FF2B5EF4-FFF2-40B4-BE49-F238E27FC236}">
                  <a16:creationId xmlns:a16="http://schemas.microsoft.com/office/drawing/2014/main" id="{161F76C9-BEF7-0A5F-339D-948D8A7596A6}"/>
                </a:ext>
              </a:extLst>
            </p:cNvPr>
            <p:cNvSpPr/>
            <p:nvPr/>
          </p:nvSpPr>
          <p:spPr>
            <a:xfrm>
              <a:off x="4707992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4" name="자유형: 도형 1278">
              <a:extLst>
                <a:ext uri="{FF2B5EF4-FFF2-40B4-BE49-F238E27FC236}">
                  <a16:creationId xmlns:a16="http://schemas.microsoft.com/office/drawing/2014/main" id="{8CC26B26-487C-6327-34B1-9014AA14CC43}"/>
                </a:ext>
              </a:extLst>
            </p:cNvPr>
            <p:cNvSpPr/>
            <p:nvPr/>
          </p:nvSpPr>
          <p:spPr>
            <a:xfrm>
              <a:off x="4707992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5" name="자유형: 도형 1279">
              <a:extLst>
                <a:ext uri="{FF2B5EF4-FFF2-40B4-BE49-F238E27FC236}">
                  <a16:creationId xmlns:a16="http://schemas.microsoft.com/office/drawing/2014/main" id="{5B2892C5-B08F-B5D3-B31D-4D86911C7C2E}"/>
                </a:ext>
              </a:extLst>
            </p:cNvPr>
            <p:cNvSpPr/>
            <p:nvPr/>
          </p:nvSpPr>
          <p:spPr>
            <a:xfrm>
              <a:off x="4707992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6" name="자유형: 도형 1280">
              <a:extLst>
                <a:ext uri="{FF2B5EF4-FFF2-40B4-BE49-F238E27FC236}">
                  <a16:creationId xmlns:a16="http://schemas.microsoft.com/office/drawing/2014/main" id="{5B3FD0DD-B119-B111-E946-5B155BFE0A45}"/>
                </a:ext>
              </a:extLst>
            </p:cNvPr>
            <p:cNvSpPr/>
            <p:nvPr/>
          </p:nvSpPr>
          <p:spPr>
            <a:xfrm>
              <a:off x="4707992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7" name="자유형: 도형 1281">
              <a:extLst>
                <a:ext uri="{FF2B5EF4-FFF2-40B4-BE49-F238E27FC236}">
                  <a16:creationId xmlns:a16="http://schemas.microsoft.com/office/drawing/2014/main" id="{B8727589-C6F2-75FC-4696-E70D687EE0A8}"/>
                </a:ext>
              </a:extLst>
            </p:cNvPr>
            <p:cNvSpPr/>
            <p:nvPr/>
          </p:nvSpPr>
          <p:spPr>
            <a:xfrm>
              <a:off x="4707992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8" name="자유형: 도형 1282">
              <a:extLst>
                <a:ext uri="{FF2B5EF4-FFF2-40B4-BE49-F238E27FC236}">
                  <a16:creationId xmlns:a16="http://schemas.microsoft.com/office/drawing/2014/main" id="{D17878BC-B51B-30BA-ED7A-6563F2174790}"/>
                </a:ext>
              </a:extLst>
            </p:cNvPr>
            <p:cNvSpPr/>
            <p:nvPr/>
          </p:nvSpPr>
          <p:spPr>
            <a:xfrm>
              <a:off x="4707992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9" name="자유형: 도형 1283">
              <a:extLst>
                <a:ext uri="{FF2B5EF4-FFF2-40B4-BE49-F238E27FC236}">
                  <a16:creationId xmlns:a16="http://schemas.microsoft.com/office/drawing/2014/main" id="{2D097AA3-28B4-ECA1-1893-3FCCD67B6836}"/>
                </a:ext>
              </a:extLst>
            </p:cNvPr>
            <p:cNvSpPr/>
            <p:nvPr/>
          </p:nvSpPr>
          <p:spPr>
            <a:xfrm>
              <a:off x="4707992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0" name="자유형: 도형 1284">
              <a:extLst>
                <a:ext uri="{FF2B5EF4-FFF2-40B4-BE49-F238E27FC236}">
                  <a16:creationId xmlns:a16="http://schemas.microsoft.com/office/drawing/2014/main" id="{56E23CC0-8F9A-EB66-CCB6-827982DE2B1D}"/>
                </a:ext>
              </a:extLst>
            </p:cNvPr>
            <p:cNvSpPr/>
            <p:nvPr/>
          </p:nvSpPr>
          <p:spPr>
            <a:xfrm>
              <a:off x="4707992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1" name="자유형: 도형 1285">
              <a:extLst>
                <a:ext uri="{FF2B5EF4-FFF2-40B4-BE49-F238E27FC236}">
                  <a16:creationId xmlns:a16="http://schemas.microsoft.com/office/drawing/2014/main" id="{15086F3C-EFE0-7382-E4DE-3048E13F0BEF}"/>
                </a:ext>
              </a:extLst>
            </p:cNvPr>
            <p:cNvSpPr/>
            <p:nvPr/>
          </p:nvSpPr>
          <p:spPr>
            <a:xfrm>
              <a:off x="4707992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2" name="자유형: 도형 1286">
              <a:extLst>
                <a:ext uri="{FF2B5EF4-FFF2-40B4-BE49-F238E27FC236}">
                  <a16:creationId xmlns:a16="http://schemas.microsoft.com/office/drawing/2014/main" id="{2636BBDA-5794-F75A-0D91-397CC0D2C7A3}"/>
                </a:ext>
              </a:extLst>
            </p:cNvPr>
            <p:cNvSpPr/>
            <p:nvPr/>
          </p:nvSpPr>
          <p:spPr>
            <a:xfrm>
              <a:off x="4707992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3" name="자유형: 도형 1287">
              <a:extLst>
                <a:ext uri="{FF2B5EF4-FFF2-40B4-BE49-F238E27FC236}">
                  <a16:creationId xmlns:a16="http://schemas.microsoft.com/office/drawing/2014/main" id="{F9394363-2B4A-F73B-4586-C67016E3D00B}"/>
                </a:ext>
              </a:extLst>
            </p:cNvPr>
            <p:cNvSpPr/>
            <p:nvPr/>
          </p:nvSpPr>
          <p:spPr>
            <a:xfrm>
              <a:off x="4707992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4" name="자유형: 도형 1288">
              <a:extLst>
                <a:ext uri="{FF2B5EF4-FFF2-40B4-BE49-F238E27FC236}">
                  <a16:creationId xmlns:a16="http://schemas.microsoft.com/office/drawing/2014/main" id="{3247BDC8-7676-182D-2DB2-AEC6FC8019F0}"/>
                </a:ext>
              </a:extLst>
            </p:cNvPr>
            <p:cNvSpPr/>
            <p:nvPr/>
          </p:nvSpPr>
          <p:spPr>
            <a:xfrm>
              <a:off x="4707992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5" name="자유형: 도형 1289">
              <a:extLst>
                <a:ext uri="{FF2B5EF4-FFF2-40B4-BE49-F238E27FC236}">
                  <a16:creationId xmlns:a16="http://schemas.microsoft.com/office/drawing/2014/main" id="{F3AC7162-71A3-DCA6-0B7B-B0E32F64AE61}"/>
                </a:ext>
              </a:extLst>
            </p:cNvPr>
            <p:cNvSpPr/>
            <p:nvPr/>
          </p:nvSpPr>
          <p:spPr>
            <a:xfrm>
              <a:off x="4629530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6" name="자유형: 도형 1290">
              <a:extLst>
                <a:ext uri="{FF2B5EF4-FFF2-40B4-BE49-F238E27FC236}">
                  <a16:creationId xmlns:a16="http://schemas.microsoft.com/office/drawing/2014/main" id="{BB137DE1-3154-8294-4FB1-A82BF6D5E246}"/>
                </a:ext>
              </a:extLst>
            </p:cNvPr>
            <p:cNvSpPr/>
            <p:nvPr/>
          </p:nvSpPr>
          <p:spPr>
            <a:xfrm>
              <a:off x="4629530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7" name="자유형: 도형 1291">
              <a:extLst>
                <a:ext uri="{FF2B5EF4-FFF2-40B4-BE49-F238E27FC236}">
                  <a16:creationId xmlns:a16="http://schemas.microsoft.com/office/drawing/2014/main" id="{8114A4CE-2D30-CF31-1558-A002D157FCF9}"/>
                </a:ext>
              </a:extLst>
            </p:cNvPr>
            <p:cNvSpPr/>
            <p:nvPr/>
          </p:nvSpPr>
          <p:spPr>
            <a:xfrm>
              <a:off x="462953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8" name="자유형: 도형 1292">
              <a:extLst>
                <a:ext uri="{FF2B5EF4-FFF2-40B4-BE49-F238E27FC236}">
                  <a16:creationId xmlns:a16="http://schemas.microsoft.com/office/drawing/2014/main" id="{549A462E-A05D-D6A4-10D0-0C895D1B0D6E}"/>
                </a:ext>
              </a:extLst>
            </p:cNvPr>
            <p:cNvSpPr/>
            <p:nvPr/>
          </p:nvSpPr>
          <p:spPr>
            <a:xfrm>
              <a:off x="462953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9" name="자유형: 도형 1293">
              <a:extLst>
                <a:ext uri="{FF2B5EF4-FFF2-40B4-BE49-F238E27FC236}">
                  <a16:creationId xmlns:a16="http://schemas.microsoft.com/office/drawing/2014/main" id="{A7EE7C3A-61CD-54D1-73F4-F8C5568548AC}"/>
                </a:ext>
              </a:extLst>
            </p:cNvPr>
            <p:cNvSpPr/>
            <p:nvPr/>
          </p:nvSpPr>
          <p:spPr>
            <a:xfrm>
              <a:off x="462953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0" name="자유형: 도형 1294">
              <a:extLst>
                <a:ext uri="{FF2B5EF4-FFF2-40B4-BE49-F238E27FC236}">
                  <a16:creationId xmlns:a16="http://schemas.microsoft.com/office/drawing/2014/main" id="{62FA5A05-CC77-8B89-33A4-37DE6130F6D8}"/>
                </a:ext>
              </a:extLst>
            </p:cNvPr>
            <p:cNvSpPr/>
            <p:nvPr/>
          </p:nvSpPr>
          <p:spPr>
            <a:xfrm>
              <a:off x="462953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1" name="자유형: 도형 1295">
              <a:extLst>
                <a:ext uri="{FF2B5EF4-FFF2-40B4-BE49-F238E27FC236}">
                  <a16:creationId xmlns:a16="http://schemas.microsoft.com/office/drawing/2014/main" id="{8A229C20-5C90-E62B-A2E4-3C31FDDC8D55}"/>
                </a:ext>
              </a:extLst>
            </p:cNvPr>
            <p:cNvSpPr/>
            <p:nvPr/>
          </p:nvSpPr>
          <p:spPr>
            <a:xfrm>
              <a:off x="462953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2" name="자유형: 도형 1296">
              <a:extLst>
                <a:ext uri="{FF2B5EF4-FFF2-40B4-BE49-F238E27FC236}">
                  <a16:creationId xmlns:a16="http://schemas.microsoft.com/office/drawing/2014/main" id="{6622B839-284E-7BEB-B746-569A742570B5}"/>
                </a:ext>
              </a:extLst>
            </p:cNvPr>
            <p:cNvSpPr/>
            <p:nvPr/>
          </p:nvSpPr>
          <p:spPr>
            <a:xfrm>
              <a:off x="462953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3" name="자유형: 도형 1297">
              <a:extLst>
                <a:ext uri="{FF2B5EF4-FFF2-40B4-BE49-F238E27FC236}">
                  <a16:creationId xmlns:a16="http://schemas.microsoft.com/office/drawing/2014/main" id="{713CDA5D-6217-2988-694B-5E5156B8B090}"/>
                </a:ext>
              </a:extLst>
            </p:cNvPr>
            <p:cNvSpPr/>
            <p:nvPr/>
          </p:nvSpPr>
          <p:spPr>
            <a:xfrm>
              <a:off x="4629530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4" name="자유형: 도형 1298">
              <a:extLst>
                <a:ext uri="{FF2B5EF4-FFF2-40B4-BE49-F238E27FC236}">
                  <a16:creationId xmlns:a16="http://schemas.microsoft.com/office/drawing/2014/main" id="{7E37692F-4901-D809-DAC4-08484C450387}"/>
                </a:ext>
              </a:extLst>
            </p:cNvPr>
            <p:cNvSpPr/>
            <p:nvPr/>
          </p:nvSpPr>
          <p:spPr>
            <a:xfrm>
              <a:off x="462953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5" name="자유형: 도형 1299">
              <a:extLst>
                <a:ext uri="{FF2B5EF4-FFF2-40B4-BE49-F238E27FC236}">
                  <a16:creationId xmlns:a16="http://schemas.microsoft.com/office/drawing/2014/main" id="{250F590C-0A82-C482-11E7-728BA630587F}"/>
                </a:ext>
              </a:extLst>
            </p:cNvPr>
            <p:cNvSpPr/>
            <p:nvPr/>
          </p:nvSpPr>
          <p:spPr>
            <a:xfrm>
              <a:off x="462953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6" name="자유형: 도형 1300">
              <a:extLst>
                <a:ext uri="{FF2B5EF4-FFF2-40B4-BE49-F238E27FC236}">
                  <a16:creationId xmlns:a16="http://schemas.microsoft.com/office/drawing/2014/main" id="{064485D6-A2CA-7921-79B9-792C85657FF6}"/>
                </a:ext>
              </a:extLst>
            </p:cNvPr>
            <p:cNvSpPr/>
            <p:nvPr/>
          </p:nvSpPr>
          <p:spPr>
            <a:xfrm>
              <a:off x="462953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7" name="자유형: 도형 1301">
              <a:extLst>
                <a:ext uri="{FF2B5EF4-FFF2-40B4-BE49-F238E27FC236}">
                  <a16:creationId xmlns:a16="http://schemas.microsoft.com/office/drawing/2014/main" id="{568BDD88-34E3-9A7D-3A83-BB3F44AE6309}"/>
                </a:ext>
              </a:extLst>
            </p:cNvPr>
            <p:cNvSpPr/>
            <p:nvPr/>
          </p:nvSpPr>
          <p:spPr>
            <a:xfrm>
              <a:off x="4629530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8" name="자유형: 도형 1302">
              <a:extLst>
                <a:ext uri="{FF2B5EF4-FFF2-40B4-BE49-F238E27FC236}">
                  <a16:creationId xmlns:a16="http://schemas.microsoft.com/office/drawing/2014/main" id="{458117AA-D160-453E-6ACC-CFF7614406F5}"/>
                </a:ext>
              </a:extLst>
            </p:cNvPr>
            <p:cNvSpPr/>
            <p:nvPr/>
          </p:nvSpPr>
          <p:spPr>
            <a:xfrm>
              <a:off x="4629530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9" name="자유형: 도형 1303">
              <a:extLst>
                <a:ext uri="{FF2B5EF4-FFF2-40B4-BE49-F238E27FC236}">
                  <a16:creationId xmlns:a16="http://schemas.microsoft.com/office/drawing/2014/main" id="{FE3147E4-F07D-7DEE-4B5E-E7EDAB70D297}"/>
                </a:ext>
              </a:extLst>
            </p:cNvPr>
            <p:cNvSpPr/>
            <p:nvPr/>
          </p:nvSpPr>
          <p:spPr>
            <a:xfrm>
              <a:off x="4629530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0" name="자유형: 도형 1304">
              <a:extLst>
                <a:ext uri="{FF2B5EF4-FFF2-40B4-BE49-F238E27FC236}">
                  <a16:creationId xmlns:a16="http://schemas.microsoft.com/office/drawing/2014/main" id="{A7227423-4F29-2942-1E9D-42A5A7AAEFF7}"/>
                </a:ext>
              </a:extLst>
            </p:cNvPr>
            <p:cNvSpPr/>
            <p:nvPr/>
          </p:nvSpPr>
          <p:spPr>
            <a:xfrm>
              <a:off x="4629530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1" name="자유형: 도형 1305">
              <a:extLst>
                <a:ext uri="{FF2B5EF4-FFF2-40B4-BE49-F238E27FC236}">
                  <a16:creationId xmlns:a16="http://schemas.microsoft.com/office/drawing/2014/main" id="{38EA0907-81CE-F478-F657-8C9471F85089}"/>
                </a:ext>
              </a:extLst>
            </p:cNvPr>
            <p:cNvSpPr/>
            <p:nvPr/>
          </p:nvSpPr>
          <p:spPr>
            <a:xfrm>
              <a:off x="4629530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2" name="자유형: 도형 1306">
              <a:extLst>
                <a:ext uri="{FF2B5EF4-FFF2-40B4-BE49-F238E27FC236}">
                  <a16:creationId xmlns:a16="http://schemas.microsoft.com/office/drawing/2014/main" id="{03420F61-1404-1B57-9F79-1AC6138E83FF}"/>
                </a:ext>
              </a:extLst>
            </p:cNvPr>
            <p:cNvSpPr/>
            <p:nvPr/>
          </p:nvSpPr>
          <p:spPr>
            <a:xfrm>
              <a:off x="4629530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3" name="자유형: 도형 1307">
              <a:extLst>
                <a:ext uri="{FF2B5EF4-FFF2-40B4-BE49-F238E27FC236}">
                  <a16:creationId xmlns:a16="http://schemas.microsoft.com/office/drawing/2014/main" id="{8596E5CD-8215-9569-E586-4CB44160FFD1}"/>
                </a:ext>
              </a:extLst>
            </p:cNvPr>
            <p:cNvSpPr/>
            <p:nvPr/>
          </p:nvSpPr>
          <p:spPr>
            <a:xfrm>
              <a:off x="4629530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4" name="자유형: 도형 1308">
              <a:extLst>
                <a:ext uri="{FF2B5EF4-FFF2-40B4-BE49-F238E27FC236}">
                  <a16:creationId xmlns:a16="http://schemas.microsoft.com/office/drawing/2014/main" id="{413C7852-2DD5-8EC3-CA0A-510E0625BFC8}"/>
                </a:ext>
              </a:extLst>
            </p:cNvPr>
            <p:cNvSpPr/>
            <p:nvPr/>
          </p:nvSpPr>
          <p:spPr>
            <a:xfrm>
              <a:off x="4629530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5" name="자유형: 도형 1309">
              <a:extLst>
                <a:ext uri="{FF2B5EF4-FFF2-40B4-BE49-F238E27FC236}">
                  <a16:creationId xmlns:a16="http://schemas.microsoft.com/office/drawing/2014/main" id="{E68CCDD0-AFB4-AFD0-D9CC-1A6FFCD6D087}"/>
                </a:ext>
              </a:extLst>
            </p:cNvPr>
            <p:cNvSpPr/>
            <p:nvPr/>
          </p:nvSpPr>
          <p:spPr>
            <a:xfrm>
              <a:off x="4629530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6" name="자유형: 도형 1310">
              <a:extLst>
                <a:ext uri="{FF2B5EF4-FFF2-40B4-BE49-F238E27FC236}">
                  <a16:creationId xmlns:a16="http://schemas.microsoft.com/office/drawing/2014/main" id="{CC0212E1-D6BA-EFB7-BB40-F0A6350EC3AD}"/>
                </a:ext>
              </a:extLst>
            </p:cNvPr>
            <p:cNvSpPr/>
            <p:nvPr/>
          </p:nvSpPr>
          <p:spPr>
            <a:xfrm>
              <a:off x="4629530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7" name="자유형: 도형 1311">
              <a:extLst>
                <a:ext uri="{FF2B5EF4-FFF2-40B4-BE49-F238E27FC236}">
                  <a16:creationId xmlns:a16="http://schemas.microsoft.com/office/drawing/2014/main" id="{5F4D8824-0853-DC4B-4F0C-217BF62B3961}"/>
                </a:ext>
              </a:extLst>
            </p:cNvPr>
            <p:cNvSpPr/>
            <p:nvPr/>
          </p:nvSpPr>
          <p:spPr>
            <a:xfrm>
              <a:off x="4629530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8" name="자유형: 도형 1312">
              <a:extLst>
                <a:ext uri="{FF2B5EF4-FFF2-40B4-BE49-F238E27FC236}">
                  <a16:creationId xmlns:a16="http://schemas.microsoft.com/office/drawing/2014/main" id="{742AEE2A-1DFC-840A-471D-1939CC78A962}"/>
                </a:ext>
              </a:extLst>
            </p:cNvPr>
            <p:cNvSpPr/>
            <p:nvPr/>
          </p:nvSpPr>
          <p:spPr>
            <a:xfrm>
              <a:off x="4629530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9" name="자유형: 도형 1313">
              <a:extLst>
                <a:ext uri="{FF2B5EF4-FFF2-40B4-BE49-F238E27FC236}">
                  <a16:creationId xmlns:a16="http://schemas.microsoft.com/office/drawing/2014/main" id="{3F3DE6C4-E781-F81C-2328-84C91CE0881C}"/>
                </a:ext>
              </a:extLst>
            </p:cNvPr>
            <p:cNvSpPr/>
            <p:nvPr/>
          </p:nvSpPr>
          <p:spPr>
            <a:xfrm>
              <a:off x="4629530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0" name="자유형: 도형 1314">
              <a:extLst>
                <a:ext uri="{FF2B5EF4-FFF2-40B4-BE49-F238E27FC236}">
                  <a16:creationId xmlns:a16="http://schemas.microsoft.com/office/drawing/2014/main" id="{CD69B719-534F-308E-4D34-A666A9F904CD}"/>
                </a:ext>
              </a:extLst>
            </p:cNvPr>
            <p:cNvSpPr/>
            <p:nvPr/>
          </p:nvSpPr>
          <p:spPr>
            <a:xfrm>
              <a:off x="4629530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1" name="자유형: 도형 1315">
              <a:extLst>
                <a:ext uri="{FF2B5EF4-FFF2-40B4-BE49-F238E27FC236}">
                  <a16:creationId xmlns:a16="http://schemas.microsoft.com/office/drawing/2014/main" id="{0230E30F-63D1-C346-9F66-65B2A79809B7}"/>
                </a:ext>
              </a:extLst>
            </p:cNvPr>
            <p:cNvSpPr/>
            <p:nvPr/>
          </p:nvSpPr>
          <p:spPr>
            <a:xfrm>
              <a:off x="4629530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2" name="자유형: 도형 1316">
              <a:extLst>
                <a:ext uri="{FF2B5EF4-FFF2-40B4-BE49-F238E27FC236}">
                  <a16:creationId xmlns:a16="http://schemas.microsoft.com/office/drawing/2014/main" id="{BCF5E177-349F-D3D4-9484-1873A7B491CA}"/>
                </a:ext>
              </a:extLst>
            </p:cNvPr>
            <p:cNvSpPr/>
            <p:nvPr/>
          </p:nvSpPr>
          <p:spPr>
            <a:xfrm>
              <a:off x="4629530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3" name="자유형: 도형 1317">
              <a:extLst>
                <a:ext uri="{FF2B5EF4-FFF2-40B4-BE49-F238E27FC236}">
                  <a16:creationId xmlns:a16="http://schemas.microsoft.com/office/drawing/2014/main" id="{52EAB291-1D2F-992E-DFA6-B7AFA2CA217E}"/>
                </a:ext>
              </a:extLst>
            </p:cNvPr>
            <p:cNvSpPr/>
            <p:nvPr/>
          </p:nvSpPr>
          <p:spPr>
            <a:xfrm>
              <a:off x="4629530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4" name="자유형: 도형 1318">
              <a:extLst>
                <a:ext uri="{FF2B5EF4-FFF2-40B4-BE49-F238E27FC236}">
                  <a16:creationId xmlns:a16="http://schemas.microsoft.com/office/drawing/2014/main" id="{7D9CB91A-4AE7-E4E6-1D54-DFE8CE60A03D}"/>
                </a:ext>
              </a:extLst>
            </p:cNvPr>
            <p:cNvSpPr/>
            <p:nvPr/>
          </p:nvSpPr>
          <p:spPr>
            <a:xfrm>
              <a:off x="4551068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5" name="자유형: 도형 1319">
              <a:extLst>
                <a:ext uri="{FF2B5EF4-FFF2-40B4-BE49-F238E27FC236}">
                  <a16:creationId xmlns:a16="http://schemas.microsoft.com/office/drawing/2014/main" id="{C51693BF-4F0A-A49F-76A7-89DB5E013AA5}"/>
                </a:ext>
              </a:extLst>
            </p:cNvPr>
            <p:cNvSpPr/>
            <p:nvPr/>
          </p:nvSpPr>
          <p:spPr>
            <a:xfrm>
              <a:off x="4551068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6" name="자유형: 도형 1320">
              <a:extLst>
                <a:ext uri="{FF2B5EF4-FFF2-40B4-BE49-F238E27FC236}">
                  <a16:creationId xmlns:a16="http://schemas.microsoft.com/office/drawing/2014/main" id="{F2FE6E49-BF6E-BA4A-EAA9-C5756AEE802E}"/>
                </a:ext>
              </a:extLst>
            </p:cNvPr>
            <p:cNvSpPr/>
            <p:nvPr/>
          </p:nvSpPr>
          <p:spPr>
            <a:xfrm>
              <a:off x="4551068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7" name="자유형: 도형 1321">
              <a:extLst>
                <a:ext uri="{FF2B5EF4-FFF2-40B4-BE49-F238E27FC236}">
                  <a16:creationId xmlns:a16="http://schemas.microsoft.com/office/drawing/2014/main" id="{2556AEAC-CF39-6CD1-6BFC-77BA7A209DAD}"/>
                </a:ext>
              </a:extLst>
            </p:cNvPr>
            <p:cNvSpPr/>
            <p:nvPr/>
          </p:nvSpPr>
          <p:spPr>
            <a:xfrm>
              <a:off x="4551068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8" name="자유형: 도형 1322">
              <a:extLst>
                <a:ext uri="{FF2B5EF4-FFF2-40B4-BE49-F238E27FC236}">
                  <a16:creationId xmlns:a16="http://schemas.microsoft.com/office/drawing/2014/main" id="{DB09AFA3-CACB-0AAD-609E-8E3DD6E391E0}"/>
                </a:ext>
              </a:extLst>
            </p:cNvPr>
            <p:cNvSpPr/>
            <p:nvPr/>
          </p:nvSpPr>
          <p:spPr>
            <a:xfrm>
              <a:off x="4551068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9" name="자유형: 도형 1323">
              <a:extLst>
                <a:ext uri="{FF2B5EF4-FFF2-40B4-BE49-F238E27FC236}">
                  <a16:creationId xmlns:a16="http://schemas.microsoft.com/office/drawing/2014/main" id="{2A9E6405-D7C8-B120-6E23-93A031C9E8B0}"/>
                </a:ext>
              </a:extLst>
            </p:cNvPr>
            <p:cNvSpPr/>
            <p:nvPr/>
          </p:nvSpPr>
          <p:spPr>
            <a:xfrm>
              <a:off x="4551068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0" name="자유형: 도형 1324">
              <a:extLst>
                <a:ext uri="{FF2B5EF4-FFF2-40B4-BE49-F238E27FC236}">
                  <a16:creationId xmlns:a16="http://schemas.microsoft.com/office/drawing/2014/main" id="{E4D8575D-EAC5-6A2E-2723-D85D90614804}"/>
                </a:ext>
              </a:extLst>
            </p:cNvPr>
            <p:cNvSpPr/>
            <p:nvPr/>
          </p:nvSpPr>
          <p:spPr>
            <a:xfrm>
              <a:off x="4551068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1" name="자유형: 도형 1325">
              <a:extLst>
                <a:ext uri="{FF2B5EF4-FFF2-40B4-BE49-F238E27FC236}">
                  <a16:creationId xmlns:a16="http://schemas.microsoft.com/office/drawing/2014/main" id="{83A410DB-C6BA-C25B-1F8F-073E7F940694}"/>
                </a:ext>
              </a:extLst>
            </p:cNvPr>
            <p:cNvSpPr/>
            <p:nvPr/>
          </p:nvSpPr>
          <p:spPr>
            <a:xfrm>
              <a:off x="4551068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2" name="자유형: 도형 1326">
              <a:extLst>
                <a:ext uri="{FF2B5EF4-FFF2-40B4-BE49-F238E27FC236}">
                  <a16:creationId xmlns:a16="http://schemas.microsoft.com/office/drawing/2014/main" id="{76892901-4C9E-1CFA-1463-9FA74D33CF18}"/>
                </a:ext>
              </a:extLst>
            </p:cNvPr>
            <p:cNvSpPr/>
            <p:nvPr/>
          </p:nvSpPr>
          <p:spPr>
            <a:xfrm>
              <a:off x="4551068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3" name="자유형: 도형 1327">
              <a:extLst>
                <a:ext uri="{FF2B5EF4-FFF2-40B4-BE49-F238E27FC236}">
                  <a16:creationId xmlns:a16="http://schemas.microsoft.com/office/drawing/2014/main" id="{50D7D7B5-ABBC-A560-3755-83DF6AE0146B}"/>
                </a:ext>
              </a:extLst>
            </p:cNvPr>
            <p:cNvSpPr/>
            <p:nvPr/>
          </p:nvSpPr>
          <p:spPr>
            <a:xfrm>
              <a:off x="4551068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4" name="자유형: 도형 1328">
              <a:extLst>
                <a:ext uri="{FF2B5EF4-FFF2-40B4-BE49-F238E27FC236}">
                  <a16:creationId xmlns:a16="http://schemas.microsoft.com/office/drawing/2014/main" id="{AB5488D6-1BC2-D393-26A0-0D6770C62937}"/>
                </a:ext>
              </a:extLst>
            </p:cNvPr>
            <p:cNvSpPr/>
            <p:nvPr/>
          </p:nvSpPr>
          <p:spPr>
            <a:xfrm>
              <a:off x="4551068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5" name="자유형: 도형 1329">
              <a:extLst>
                <a:ext uri="{FF2B5EF4-FFF2-40B4-BE49-F238E27FC236}">
                  <a16:creationId xmlns:a16="http://schemas.microsoft.com/office/drawing/2014/main" id="{2330442A-ADA7-F45C-6B50-4C7545E055E4}"/>
                </a:ext>
              </a:extLst>
            </p:cNvPr>
            <p:cNvSpPr/>
            <p:nvPr/>
          </p:nvSpPr>
          <p:spPr>
            <a:xfrm>
              <a:off x="4551068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6" name="자유형: 도형 1330">
              <a:extLst>
                <a:ext uri="{FF2B5EF4-FFF2-40B4-BE49-F238E27FC236}">
                  <a16:creationId xmlns:a16="http://schemas.microsoft.com/office/drawing/2014/main" id="{035FEAF7-E27D-663C-CB35-57531B977901}"/>
                </a:ext>
              </a:extLst>
            </p:cNvPr>
            <p:cNvSpPr/>
            <p:nvPr/>
          </p:nvSpPr>
          <p:spPr>
            <a:xfrm>
              <a:off x="4551068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7" name="자유형: 도형 1331">
              <a:extLst>
                <a:ext uri="{FF2B5EF4-FFF2-40B4-BE49-F238E27FC236}">
                  <a16:creationId xmlns:a16="http://schemas.microsoft.com/office/drawing/2014/main" id="{1D09E79C-D900-C8D3-56C9-FC4F8DEC8729}"/>
                </a:ext>
              </a:extLst>
            </p:cNvPr>
            <p:cNvSpPr/>
            <p:nvPr/>
          </p:nvSpPr>
          <p:spPr>
            <a:xfrm>
              <a:off x="4551068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" name="자유형: 도형 1332">
              <a:extLst>
                <a:ext uri="{FF2B5EF4-FFF2-40B4-BE49-F238E27FC236}">
                  <a16:creationId xmlns:a16="http://schemas.microsoft.com/office/drawing/2014/main" id="{42A8E09C-F452-36D8-622C-EA3FF2DFE186}"/>
                </a:ext>
              </a:extLst>
            </p:cNvPr>
            <p:cNvSpPr/>
            <p:nvPr/>
          </p:nvSpPr>
          <p:spPr>
            <a:xfrm>
              <a:off x="4551068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9" name="자유형: 도형 1333">
              <a:extLst>
                <a:ext uri="{FF2B5EF4-FFF2-40B4-BE49-F238E27FC236}">
                  <a16:creationId xmlns:a16="http://schemas.microsoft.com/office/drawing/2014/main" id="{309D4E66-108D-CA56-C7C5-D6A026CEF254}"/>
                </a:ext>
              </a:extLst>
            </p:cNvPr>
            <p:cNvSpPr/>
            <p:nvPr/>
          </p:nvSpPr>
          <p:spPr>
            <a:xfrm>
              <a:off x="4551068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" name="자유형: 도형 1334">
              <a:extLst>
                <a:ext uri="{FF2B5EF4-FFF2-40B4-BE49-F238E27FC236}">
                  <a16:creationId xmlns:a16="http://schemas.microsoft.com/office/drawing/2014/main" id="{C34DC55E-8A21-C215-EA0D-95AE8B6C003E}"/>
                </a:ext>
              </a:extLst>
            </p:cNvPr>
            <p:cNvSpPr/>
            <p:nvPr/>
          </p:nvSpPr>
          <p:spPr>
            <a:xfrm>
              <a:off x="4551068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" name="자유형: 도형 1335">
              <a:extLst>
                <a:ext uri="{FF2B5EF4-FFF2-40B4-BE49-F238E27FC236}">
                  <a16:creationId xmlns:a16="http://schemas.microsoft.com/office/drawing/2014/main" id="{F946D150-0BC2-1A45-ABD2-50C4E6838497}"/>
                </a:ext>
              </a:extLst>
            </p:cNvPr>
            <p:cNvSpPr/>
            <p:nvPr/>
          </p:nvSpPr>
          <p:spPr>
            <a:xfrm>
              <a:off x="4551068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2" name="자유형: 도형 1336">
              <a:extLst>
                <a:ext uri="{FF2B5EF4-FFF2-40B4-BE49-F238E27FC236}">
                  <a16:creationId xmlns:a16="http://schemas.microsoft.com/office/drawing/2014/main" id="{BE4696DB-166A-6B0C-CC27-3D02ABDE5A7B}"/>
                </a:ext>
              </a:extLst>
            </p:cNvPr>
            <p:cNvSpPr/>
            <p:nvPr/>
          </p:nvSpPr>
          <p:spPr>
            <a:xfrm>
              <a:off x="4551068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3" name="자유형: 도형 1337">
              <a:extLst>
                <a:ext uri="{FF2B5EF4-FFF2-40B4-BE49-F238E27FC236}">
                  <a16:creationId xmlns:a16="http://schemas.microsoft.com/office/drawing/2014/main" id="{4FD08024-3074-E963-58B1-2C76F9809BD4}"/>
                </a:ext>
              </a:extLst>
            </p:cNvPr>
            <p:cNvSpPr/>
            <p:nvPr/>
          </p:nvSpPr>
          <p:spPr>
            <a:xfrm>
              <a:off x="4551068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4" name="자유형: 도형 1338">
              <a:extLst>
                <a:ext uri="{FF2B5EF4-FFF2-40B4-BE49-F238E27FC236}">
                  <a16:creationId xmlns:a16="http://schemas.microsoft.com/office/drawing/2014/main" id="{E2D85C8D-855F-C282-3E56-D148C2E7CDA7}"/>
                </a:ext>
              </a:extLst>
            </p:cNvPr>
            <p:cNvSpPr/>
            <p:nvPr/>
          </p:nvSpPr>
          <p:spPr>
            <a:xfrm>
              <a:off x="4551068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5" name="자유형: 도형 1339">
              <a:extLst>
                <a:ext uri="{FF2B5EF4-FFF2-40B4-BE49-F238E27FC236}">
                  <a16:creationId xmlns:a16="http://schemas.microsoft.com/office/drawing/2014/main" id="{EB7F7CB7-DDD3-1C6D-118C-28DC7187909D}"/>
                </a:ext>
              </a:extLst>
            </p:cNvPr>
            <p:cNvSpPr/>
            <p:nvPr/>
          </p:nvSpPr>
          <p:spPr>
            <a:xfrm>
              <a:off x="4551068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6" name="자유형: 도형 1340">
              <a:extLst>
                <a:ext uri="{FF2B5EF4-FFF2-40B4-BE49-F238E27FC236}">
                  <a16:creationId xmlns:a16="http://schemas.microsoft.com/office/drawing/2014/main" id="{6D80659B-A69F-1045-3C5B-6FC4522D03DD}"/>
                </a:ext>
              </a:extLst>
            </p:cNvPr>
            <p:cNvSpPr/>
            <p:nvPr/>
          </p:nvSpPr>
          <p:spPr>
            <a:xfrm>
              <a:off x="4551068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7" name="자유형: 도형 1341">
              <a:extLst>
                <a:ext uri="{FF2B5EF4-FFF2-40B4-BE49-F238E27FC236}">
                  <a16:creationId xmlns:a16="http://schemas.microsoft.com/office/drawing/2014/main" id="{51070334-5F35-7912-BD17-AAB772F8CF7B}"/>
                </a:ext>
              </a:extLst>
            </p:cNvPr>
            <p:cNvSpPr/>
            <p:nvPr/>
          </p:nvSpPr>
          <p:spPr>
            <a:xfrm>
              <a:off x="4551068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8" name="자유형: 도형 1342">
              <a:extLst>
                <a:ext uri="{FF2B5EF4-FFF2-40B4-BE49-F238E27FC236}">
                  <a16:creationId xmlns:a16="http://schemas.microsoft.com/office/drawing/2014/main" id="{883FFC00-2E8E-C1AB-A819-8159164342DE}"/>
                </a:ext>
              </a:extLst>
            </p:cNvPr>
            <p:cNvSpPr/>
            <p:nvPr/>
          </p:nvSpPr>
          <p:spPr>
            <a:xfrm>
              <a:off x="4551068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9" name="자유형: 도형 1343">
              <a:extLst>
                <a:ext uri="{FF2B5EF4-FFF2-40B4-BE49-F238E27FC236}">
                  <a16:creationId xmlns:a16="http://schemas.microsoft.com/office/drawing/2014/main" id="{405F0A09-3EF1-125D-1614-548502BE859D}"/>
                </a:ext>
              </a:extLst>
            </p:cNvPr>
            <p:cNvSpPr/>
            <p:nvPr/>
          </p:nvSpPr>
          <p:spPr>
            <a:xfrm>
              <a:off x="4551068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0" name="자유형: 도형 1344">
              <a:extLst>
                <a:ext uri="{FF2B5EF4-FFF2-40B4-BE49-F238E27FC236}">
                  <a16:creationId xmlns:a16="http://schemas.microsoft.com/office/drawing/2014/main" id="{D9D2EE48-15BC-8DD9-BDD5-A922ED5D5264}"/>
                </a:ext>
              </a:extLst>
            </p:cNvPr>
            <p:cNvSpPr/>
            <p:nvPr/>
          </p:nvSpPr>
          <p:spPr>
            <a:xfrm>
              <a:off x="4551068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1" name="자유형: 도형 1345">
              <a:extLst>
                <a:ext uri="{FF2B5EF4-FFF2-40B4-BE49-F238E27FC236}">
                  <a16:creationId xmlns:a16="http://schemas.microsoft.com/office/drawing/2014/main" id="{215F1DF8-8C8D-94C6-7B5B-C666891C877F}"/>
                </a:ext>
              </a:extLst>
            </p:cNvPr>
            <p:cNvSpPr/>
            <p:nvPr/>
          </p:nvSpPr>
          <p:spPr>
            <a:xfrm>
              <a:off x="4551068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2" name="자유형: 도형 1346">
              <a:extLst>
                <a:ext uri="{FF2B5EF4-FFF2-40B4-BE49-F238E27FC236}">
                  <a16:creationId xmlns:a16="http://schemas.microsoft.com/office/drawing/2014/main" id="{F47FB340-2343-B087-219B-9819813D91B7}"/>
                </a:ext>
              </a:extLst>
            </p:cNvPr>
            <p:cNvSpPr/>
            <p:nvPr/>
          </p:nvSpPr>
          <p:spPr>
            <a:xfrm>
              <a:off x="4551068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3" name="자유형: 도형 1347">
              <a:extLst>
                <a:ext uri="{FF2B5EF4-FFF2-40B4-BE49-F238E27FC236}">
                  <a16:creationId xmlns:a16="http://schemas.microsoft.com/office/drawing/2014/main" id="{96152164-3725-131E-B841-DAF774255F6D}"/>
                </a:ext>
              </a:extLst>
            </p:cNvPr>
            <p:cNvSpPr/>
            <p:nvPr/>
          </p:nvSpPr>
          <p:spPr>
            <a:xfrm>
              <a:off x="4551068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4" name="자유형: 도형 1348">
              <a:extLst>
                <a:ext uri="{FF2B5EF4-FFF2-40B4-BE49-F238E27FC236}">
                  <a16:creationId xmlns:a16="http://schemas.microsoft.com/office/drawing/2014/main" id="{3ECA8C67-66EB-B1A7-EFA2-E623B5037B5B}"/>
                </a:ext>
              </a:extLst>
            </p:cNvPr>
            <p:cNvSpPr/>
            <p:nvPr/>
          </p:nvSpPr>
          <p:spPr>
            <a:xfrm>
              <a:off x="4551068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5" name="자유형: 도형 1349">
              <a:extLst>
                <a:ext uri="{FF2B5EF4-FFF2-40B4-BE49-F238E27FC236}">
                  <a16:creationId xmlns:a16="http://schemas.microsoft.com/office/drawing/2014/main" id="{812458C6-DE17-0595-7FCB-153BB7D09B2C}"/>
                </a:ext>
              </a:extLst>
            </p:cNvPr>
            <p:cNvSpPr/>
            <p:nvPr/>
          </p:nvSpPr>
          <p:spPr>
            <a:xfrm>
              <a:off x="4551068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6" name="자유형: 도형 1350">
              <a:extLst>
                <a:ext uri="{FF2B5EF4-FFF2-40B4-BE49-F238E27FC236}">
                  <a16:creationId xmlns:a16="http://schemas.microsoft.com/office/drawing/2014/main" id="{B50E376C-B90E-9F8D-0DD5-665BB3B02EAB}"/>
                </a:ext>
              </a:extLst>
            </p:cNvPr>
            <p:cNvSpPr/>
            <p:nvPr/>
          </p:nvSpPr>
          <p:spPr>
            <a:xfrm>
              <a:off x="4472606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7" name="자유형: 도형 1351">
              <a:extLst>
                <a:ext uri="{FF2B5EF4-FFF2-40B4-BE49-F238E27FC236}">
                  <a16:creationId xmlns:a16="http://schemas.microsoft.com/office/drawing/2014/main" id="{6815BD08-7C32-ED93-8E81-EC1415342E56}"/>
                </a:ext>
              </a:extLst>
            </p:cNvPr>
            <p:cNvSpPr/>
            <p:nvPr/>
          </p:nvSpPr>
          <p:spPr>
            <a:xfrm>
              <a:off x="4472606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8" name="자유형: 도형 1352">
              <a:extLst>
                <a:ext uri="{FF2B5EF4-FFF2-40B4-BE49-F238E27FC236}">
                  <a16:creationId xmlns:a16="http://schemas.microsoft.com/office/drawing/2014/main" id="{B119DA4C-4C31-E9C8-E5A5-F6676D682A6D}"/>
                </a:ext>
              </a:extLst>
            </p:cNvPr>
            <p:cNvSpPr/>
            <p:nvPr/>
          </p:nvSpPr>
          <p:spPr>
            <a:xfrm>
              <a:off x="447260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9" name="자유형: 도형 1353">
              <a:extLst>
                <a:ext uri="{FF2B5EF4-FFF2-40B4-BE49-F238E27FC236}">
                  <a16:creationId xmlns:a16="http://schemas.microsoft.com/office/drawing/2014/main" id="{E1495333-DED2-DD7C-AF23-72AF99F3F406}"/>
                </a:ext>
              </a:extLst>
            </p:cNvPr>
            <p:cNvSpPr/>
            <p:nvPr/>
          </p:nvSpPr>
          <p:spPr>
            <a:xfrm>
              <a:off x="447260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0" name="자유형: 도형 1354">
              <a:extLst>
                <a:ext uri="{FF2B5EF4-FFF2-40B4-BE49-F238E27FC236}">
                  <a16:creationId xmlns:a16="http://schemas.microsoft.com/office/drawing/2014/main" id="{1B76F511-5A96-5CBA-655F-1B4616D12587}"/>
                </a:ext>
              </a:extLst>
            </p:cNvPr>
            <p:cNvSpPr/>
            <p:nvPr/>
          </p:nvSpPr>
          <p:spPr>
            <a:xfrm>
              <a:off x="447260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1" name="자유형: 도형 1355">
              <a:extLst>
                <a:ext uri="{FF2B5EF4-FFF2-40B4-BE49-F238E27FC236}">
                  <a16:creationId xmlns:a16="http://schemas.microsoft.com/office/drawing/2014/main" id="{F3CD7AC9-DE2D-CA37-F9AD-2C366914F48F}"/>
                </a:ext>
              </a:extLst>
            </p:cNvPr>
            <p:cNvSpPr/>
            <p:nvPr/>
          </p:nvSpPr>
          <p:spPr>
            <a:xfrm>
              <a:off x="447260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2" name="자유형: 도형 1356">
              <a:extLst>
                <a:ext uri="{FF2B5EF4-FFF2-40B4-BE49-F238E27FC236}">
                  <a16:creationId xmlns:a16="http://schemas.microsoft.com/office/drawing/2014/main" id="{AEE60415-E64F-080D-F93C-2DF31B15677C}"/>
                </a:ext>
              </a:extLst>
            </p:cNvPr>
            <p:cNvSpPr/>
            <p:nvPr/>
          </p:nvSpPr>
          <p:spPr>
            <a:xfrm>
              <a:off x="447260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3" name="자유형: 도형 1357">
              <a:extLst>
                <a:ext uri="{FF2B5EF4-FFF2-40B4-BE49-F238E27FC236}">
                  <a16:creationId xmlns:a16="http://schemas.microsoft.com/office/drawing/2014/main" id="{6DFFE724-40F2-97B1-0CD9-910E7F1BEEE9}"/>
                </a:ext>
              </a:extLst>
            </p:cNvPr>
            <p:cNvSpPr/>
            <p:nvPr/>
          </p:nvSpPr>
          <p:spPr>
            <a:xfrm>
              <a:off x="447260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4" name="자유형: 도형 1358">
              <a:extLst>
                <a:ext uri="{FF2B5EF4-FFF2-40B4-BE49-F238E27FC236}">
                  <a16:creationId xmlns:a16="http://schemas.microsoft.com/office/drawing/2014/main" id="{18D32F74-7678-0A5F-FB8C-5B702F2127E8}"/>
                </a:ext>
              </a:extLst>
            </p:cNvPr>
            <p:cNvSpPr/>
            <p:nvPr/>
          </p:nvSpPr>
          <p:spPr>
            <a:xfrm>
              <a:off x="4472606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5" name="자유형: 도형 1359">
              <a:extLst>
                <a:ext uri="{FF2B5EF4-FFF2-40B4-BE49-F238E27FC236}">
                  <a16:creationId xmlns:a16="http://schemas.microsoft.com/office/drawing/2014/main" id="{13BCDF03-E51C-A0DF-548D-E61C46D5ADC0}"/>
                </a:ext>
              </a:extLst>
            </p:cNvPr>
            <p:cNvSpPr/>
            <p:nvPr/>
          </p:nvSpPr>
          <p:spPr>
            <a:xfrm>
              <a:off x="447260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6" name="자유형: 도형 1360">
              <a:extLst>
                <a:ext uri="{FF2B5EF4-FFF2-40B4-BE49-F238E27FC236}">
                  <a16:creationId xmlns:a16="http://schemas.microsoft.com/office/drawing/2014/main" id="{08D4CF3E-3E96-3A16-8077-B78FB96798A6}"/>
                </a:ext>
              </a:extLst>
            </p:cNvPr>
            <p:cNvSpPr/>
            <p:nvPr/>
          </p:nvSpPr>
          <p:spPr>
            <a:xfrm>
              <a:off x="447260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7" name="자유형: 도형 1361">
              <a:extLst>
                <a:ext uri="{FF2B5EF4-FFF2-40B4-BE49-F238E27FC236}">
                  <a16:creationId xmlns:a16="http://schemas.microsoft.com/office/drawing/2014/main" id="{AE7B98EA-9832-3061-03F1-57D99C42428F}"/>
                </a:ext>
              </a:extLst>
            </p:cNvPr>
            <p:cNvSpPr/>
            <p:nvPr/>
          </p:nvSpPr>
          <p:spPr>
            <a:xfrm>
              <a:off x="447260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8" name="자유형: 도형 1362">
              <a:extLst>
                <a:ext uri="{FF2B5EF4-FFF2-40B4-BE49-F238E27FC236}">
                  <a16:creationId xmlns:a16="http://schemas.microsoft.com/office/drawing/2014/main" id="{0F376B3E-2751-A77D-B2A5-2A3937FE63B0}"/>
                </a:ext>
              </a:extLst>
            </p:cNvPr>
            <p:cNvSpPr/>
            <p:nvPr/>
          </p:nvSpPr>
          <p:spPr>
            <a:xfrm>
              <a:off x="447260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9" name="자유형: 도형 1363">
              <a:extLst>
                <a:ext uri="{FF2B5EF4-FFF2-40B4-BE49-F238E27FC236}">
                  <a16:creationId xmlns:a16="http://schemas.microsoft.com/office/drawing/2014/main" id="{0A3E3A23-AC97-6B3F-5FA7-9A9521603BB8}"/>
                </a:ext>
              </a:extLst>
            </p:cNvPr>
            <p:cNvSpPr/>
            <p:nvPr/>
          </p:nvSpPr>
          <p:spPr>
            <a:xfrm>
              <a:off x="4472606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0" name="자유형: 도형 1364">
              <a:extLst>
                <a:ext uri="{FF2B5EF4-FFF2-40B4-BE49-F238E27FC236}">
                  <a16:creationId xmlns:a16="http://schemas.microsoft.com/office/drawing/2014/main" id="{CF7BB1D6-BF12-C493-565E-F5A156674662}"/>
                </a:ext>
              </a:extLst>
            </p:cNvPr>
            <p:cNvSpPr/>
            <p:nvPr/>
          </p:nvSpPr>
          <p:spPr>
            <a:xfrm>
              <a:off x="4472606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1" name="자유형: 도형 1365">
              <a:extLst>
                <a:ext uri="{FF2B5EF4-FFF2-40B4-BE49-F238E27FC236}">
                  <a16:creationId xmlns:a16="http://schemas.microsoft.com/office/drawing/2014/main" id="{F31C09C3-E595-630F-AA78-66AB341A20D6}"/>
                </a:ext>
              </a:extLst>
            </p:cNvPr>
            <p:cNvSpPr/>
            <p:nvPr/>
          </p:nvSpPr>
          <p:spPr>
            <a:xfrm>
              <a:off x="4472606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2" name="자유형: 도형 1366">
              <a:extLst>
                <a:ext uri="{FF2B5EF4-FFF2-40B4-BE49-F238E27FC236}">
                  <a16:creationId xmlns:a16="http://schemas.microsoft.com/office/drawing/2014/main" id="{509515FC-473C-928E-5BAB-AC587E848496}"/>
                </a:ext>
              </a:extLst>
            </p:cNvPr>
            <p:cNvSpPr/>
            <p:nvPr/>
          </p:nvSpPr>
          <p:spPr>
            <a:xfrm>
              <a:off x="4472606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3" name="자유형: 도형 1367">
              <a:extLst>
                <a:ext uri="{FF2B5EF4-FFF2-40B4-BE49-F238E27FC236}">
                  <a16:creationId xmlns:a16="http://schemas.microsoft.com/office/drawing/2014/main" id="{3D2326F4-C8B2-3382-1911-018A4C514722}"/>
                </a:ext>
              </a:extLst>
            </p:cNvPr>
            <p:cNvSpPr/>
            <p:nvPr/>
          </p:nvSpPr>
          <p:spPr>
            <a:xfrm>
              <a:off x="4472606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4" name="자유형: 도형 1368">
              <a:extLst>
                <a:ext uri="{FF2B5EF4-FFF2-40B4-BE49-F238E27FC236}">
                  <a16:creationId xmlns:a16="http://schemas.microsoft.com/office/drawing/2014/main" id="{26ADE7D3-BAE1-D4F6-2D71-F68FB12C722F}"/>
                </a:ext>
              </a:extLst>
            </p:cNvPr>
            <p:cNvSpPr/>
            <p:nvPr/>
          </p:nvSpPr>
          <p:spPr>
            <a:xfrm>
              <a:off x="4472606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5" name="자유형: 도형 1369">
              <a:extLst>
                <a:ext uri="{FF2B5EF4-FFF2-40B4-BE49-F238E27FC236}">
                  <a16:creationId xmlns:a16="http://schemas.microsoft.com/office/drawing/2014/main" id="{C2DD611F-2328-432C-B2BB-CA2342D0C2FD}"/>
                </a:ext>
              </a:extLst>
            </p:cNvPr>
            <p:cNvSpPr/>
            <p:nvPr/>
          </p:nvSpPr>
          <p:spPr>
            <a:xfrm>
              <a:off x="4472606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6" name="자유형: 도형 1370">
              <a:extLst>
                <a:ext uri="{FF2B5EF4-FFF2-40B4-BE49-F238E27FC236}">
                  <a16:creationId xmlns:a16="http://schemas.microsoft.com/office/drawing/2014/main" id="{D6FA5377-791B-20B1-FD8B-A11332B62BD1}"/>
                </a:ext>
              </a:extLst>
            </p:cNvPr>
            <p:cNvSpPr/>
            <p:nvPr/>
          </p:nvSpPr>
          <p:spPr>
            <a:xfrm>
              <a:off x="4472606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7" name="자유형: 도형 1371">
              <a:extLst>
                <a:ext uri="{FF2B5EF4-FFF2-40B4-BE49-F238E27FC236}">
                  <a16:creationId xmlns:a16="http://schemas.microsoft.com/office/drawing/2014/main" id="{DA79FE07-6F04-8A75-A754-9B28CE89B4C0}"/>
                </a:ext>
              </a:extLst>
            </p:cNvPr>
            <p:cNvSpPr/>
            <p:nvPr/>
          </p:nvSpPr>
          <p:spPr>
            <a:xfrm>
              <a:off x="4472606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8" name="자유형: 도형 1372">
              <a:extLst>
                <a:ext uri="{FF2B5EF4-FFF2-40B4-BE49-F238E27FC236}">
                  <a16:creationId xmlns:a16="http://schemas.microsoft.com/office/drawing/2014/main" id="{ADA38A87-ACB4-351C-C977-7F665A3D8D22}"/>
                </a:ext>
              </a:extLst>
            </p:cNvPr>
            <p:cNvSpPr/>
            <p:nvPr/>
          </p:nvSpPr>
          <p:spPr>
            <a:xfrm>
              <a:off x="4472606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9" name="자유형: 도형 1373">
              <a:extLst>
                <a:ext uri="{FF2B5EF4-FFF2-40B4-BE49-F238E27FC236}">
                  <a16:creationId xmlns:a16="http://schemas.microsoft.com/office/drawing/2014/main" id="{5F84FCBD-CAA9-DD0F-C1AD-42143A05F5D2}"/>
                </a:ext>
              </a:extLst>
            </p:cNvPr>
            <p:cNvSpPr/>
            <p:nvPr/>
          </p:nvSpPr>
          <p:spPr>
            <a:xfrm>
              <a:off x="4472606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0" name="자유형: 도형 1374">
              <a:extLst>
                <a:ext uri="{FF2B5EF4-FFF2-40B4-BE49-F238E27FC236}">
                  <a16:creationId xmlns:a16="http://schemas.microsoft.com/office/drawing/2014/main" id="{E4065EA2-C1B5-9314-EE25-45DCA5508DB3}"/>
                </a:ext>
              </a:extLst>
            </p:cNvPr>
            <p:cNvSpPr/>
            <p:nvPr/>
          </p:nvSpPr>
          <p:spPr>
            <a:xfrm>
              <a:off x="4472606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1" name="자유형: 도형 1375">
              <a:extLst>
                <a:ext uri="{FF2B5EF4-FFF2-40B4-BE49-F238E27FC236}">
                  <a16:creationId xmlns:a16="http://schemas.microsoft.com/office/drawing/2014/main" id="{C8C4B0A7-31EF-05B8-2FEC-AA053F95179B}"/>
                </a:ext>
              </a:extLst>
            </p:cNvPr>
            <p:cNvSpPr/>
            <p:nvPr/>
          </p:nvSpPr>
          <p:spPr>
            <a:xfrm>
              <a:off x="4472606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2" name="자유형: 도형 1376">
              <a:extLst>
                <a:ext uri="{FF2B5EF4-FFF2-40B4-BE49-F238E27FC236}">
                  <a16:creationId xmlns:a16="http://schemas.microsoft.com/office/drawing/2014/main" id="{29FA6D53-B2E3-7938-B758-D242CEB46BD4}"/>
                </a:ext>
              </a:extLst>
            </p:cNvPr>
            <p:cNvSpPr/>
            <p:nvPr/>
          </p:nvSpPr>
          <p:spPr>
            <a:xfrm>
              <a:off x="4472606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3" name="자유형: 도형 1377">
              <a:extLst>
                <a:ext uri="{FF2B5EF4-FFF2-40B4-BE49-F238E27FC236}">
                  <a16:creationId xmlns:a16="http://schemas.microsoft.com/office/drawing/2014/main" id="{617767BD-917C-3D87-0BA4-76D764F76AA5}"/>
                </a:ext>
              </a:extLst>
            </p:cNvPr>
            <p:cNvSpPr/>
            <p:nvPr/>
          </p:nvSpPr>
          <p:spPr>
            <a:xfrm>
              <a:off x="4472606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4" name="자유형: 도형 1378">
              <a:extLst>
                <a:ext uri="{FF2B5EF4-FFF2-40B4-BE49-F238E27FC236}">
                  <a16:creationId xmlns:a16="http://schemas.microsoft.com/office/drawing/2014/main" id="{1760A0B7-5DD9-255E-070D-6E9889A8B9CB}"/>
                </a:ext>
              </a:extLst>
            </p:cNvPr>
            <p:cNvSpPr/>
            <p:nvPr/>
          </p:nvSpPr>
          <p:spPr>
            <a:xfrm>
              <a:off x="4472606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5" name="자유형: 도형 1379">
              <a:extLst>
                <a:ext uri="{FF2B5EF4-FFF2-40B4-BE49-F238E27FC236}">
                  <a16:creationId xmlns:a16="http://schemas.microsoft.com/office/drawing/2014/main" id="{1254089C-B40A-B04E-8424-574DBDB88331}"/>
                </a:ext>
              </a:extLst>
            </p:cNvPr>
            <p:cNvSpPr/>
            <p:nvPr/>
          </p:nvSpPr>
          <p:spPr>
            <a:xfrm>
              <a:off x="4472606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6" name="자유형: 도형 1380">
              <a:extLst>
                <a:ext uri="{FF2B5EF4-FFF2-40B4-BE49-F238E27FC236}">
                  <a16:creationId xmlns:a16="http://schemas.microsoft.com/office/drawing/2014/main" id="{94DD8A95-B4C4-E5BB-7B6A-3F014B6F54D2}"/>
                </a:ext>
              </a:extLst>
            </p:cNvPr>
            <p:cNvSpPr/>
            <p:nvPr/>
          </p:nvSpPr>
          <p:spPr>
            <a:xfrm>
              <a:off x="4472606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7" name="자유형: 도형 1381">
              <a:extLst>
                <a:ext uri="{FF2B5EF4-FFF2-40B4-BE49-F238E27FC236}">
                  <a16:creationId xmlns:a16="http://schemas.microsoft.com/office/drawing/2014/main" id="{800FED92-89E0-D140-40C0-D874DCFFFD82}"/>
                </a:ext>
              </a:extLst>
            </p:cNvPr>
            <p:cNvSpPr/>
            <p:nvPr/>
          </p:nvSpPr>
          <p:spPr>
            <a:xfrm>
              <a:off x="4472606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8" name="자유형: 도형 1382">
              <a:extLst>
                <a:ext uri="{FF2B5EF4-FFF2-40B4-BE49-F238E27FC236}">
                  <a16:creationId xmlns:a16="http://schemas.microsoft.com/office/drawing/2014/main" id="{F6AB7492-0F85-B1C2-DF71-2A67740E6391}"/>
                </a:ext>
              </a:extLst>
            </p:cNvPr>
            <p:cNvSpPr/>
            <p:nvPr/>
          </p:nvSpPr>
          <p:spPr>
            <a:xfrm>
              <a:off x="4472606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9" name="자유형: 도형 1383">
              <a:extLst>
                <a:ext uri="{FF2B5EF4-FFF2-40B4-BE49-F238E27FC236}">
                  <a16:creationId xmlns:a16="http://schemas.microsoft.com/office/drawing/2014/main" id="{49801C27-1196-EEDF-5587-756795CA84D2}"/>
                </a:ext>
              </a:extLst>
            </p:cNvPr>
            <p:cNvSpPr/>
            <p:nvPr/>
          </p:nvSpPr>
          <p:spPr>
            <a:xfrm>
              <a:off x="4472606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0" name="자유형: 도형 1384">
              <a:extLst>
                <a:ext uri="{FF2B5EF4-FFF2-40B4-BE49-F238E27FC236}">
                  <a16:creationId xmlns:a16="http://schemas.microsoft.com/office/drawing/2014/main" id="{8C4AB935-AEB9-A0CE-E2D5-BD905150EBC2}"/>
                </a:ext>
              </a:extLst>
            </p:cNvPr>
            <p:cNvSpPr/>
            <p:nvPr/>
          </p:nvSpPr>
          <p:spPr>
            <a:xfrm>
              <a:off x="4392791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1" name="자유형: 도형 1385">
              <a:extLst>
                <a:ext uri="{FF2B5EF4-FFF2-40B4-BE49-F238E27FC236}">
                  <a16:creationId xmlns:a16="http://schemas.microsoft.com/office/drawing/2014/main" id="{6434ABED-BCE6-E280-93EA-80CA0879130B}"/>
                </a:ext>
              </a:extLst>
            </p:cNvPr>
            <p:cNvSpPr/>
            <p:nvPr/>
          </p:nvSpPr>
          <p:spPr>
            <a:xfrm>
              <a:off x="439279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2" name="자유형: 도형 1386">
              <a:extLst>
                <a:ext uri="{FF2B5EF4-FFF2-40B4-BE49-F238E27FC236}">
                  <a16:creationId xmlns:a16="http://schemas.microsoft.com/office/drawing/2014/main" id="{08DC9CEF-C217-EE71-0B4F-8B9BB9DEAA20}"/>
                </a:ext>
              </a:extLst>
            </p:cNvPr>
            <p:cNvSpPr/>
            <p:nvPr/>
          </p:nvSpPr>
          <p:spPr>
            <a:xfrm>
              <a:off x="439279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3" name="자유형: 도형 1387">
              <a:extLst>
                <a:ext uri="{FF2B5EF4-FFF2-40B4-BE49-F238E27FC236}">
                  <a16:creationId xmlns:a16="http://schemas.microsoft.com/office/drawing/2014/main" id="{9B2D8F4D-C4C1-6F34-5467-EC4A9DCE7AFA}"/>
                </a:ext>
              </a:extLst>
            </p:cNvPr>
            <p:cNvSpPr/>
            <p:nvPr/>
          </p:nvSpPr>
          <p:spPr>
            <a:xfrm>
              <a:off x="439279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4" name="자유형: 도형 1388">
              <a:extLst>
                <a:ext uri="{FF2B5EF4-FFF2-40B4-BE49-F238E27FC236}">
                  <a16:creationId xmlns:a16="http://schemas.microsoft.com/office/drawing/2014/main" id="{EE6FD66D-A60E-8E21-EDE4-B2A091B02AE4}"/>
                </a:ext>
              </a:extLst>
            </p:cNvPr>
            <p:cNvSpPr/>
            <p:nvPr/>
          </p:nvSpPr>
          <p:spPr>
            <a:xfrm>
              <a:off x="4392791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5" name="자유형: 도형 1389">
              <a:extLst>
                <a:ext uri="{FF2B5EF4-FFF2-40B4-BE49-F238E27FC236}">
                  <a16:creationId xmlns:a16="http://schemas.microsoft.com/office/drawing/2014/main" id="{A93C705D-B56C-CBD4-7984-B4804CD0B2BB}"/>
                </a:ext>
              </a:extLst>
            </p:cNvPr>
            <p:cNvSpPr/>
            <p:nvPr/>
          </p:nvSpPr>
          <p:spPr>
            <a:xfrm>
              <a:off x="439279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6" name="자유형: 도형 1390">
              <a:extLst>
                <a:ext uri="{FF2B5EF4-FFF2-40B4-BE49-F238E27FC236}">
                  <a16:creationId xmlns:a16="http://schemas.microsoft.com/office/drawing/2014/main" id="{1A7BAC28-E025-DC14-7FD7-D233ED70FDB4}"/>
                </a:ext>
              </a:extLst>
            </p:cNvPr>
            <p:cNvSpPr/>
            <p:nvPr/>
          </p:nvSpPr>
          <p:spPr>
            <a:xfrm>
              <a:off x="439279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7" name="자유형: 도형 1391">
              <a:extLst>
                <a:ext uri="{FF2B5EF4-FFF2-40B4-BE49-F238E27FC236}">
                  <a16:creationId xmlns:a16="http://schemas.microsoft.com/office/drawing/2014/main" id="{0AE7C890-44FF-7D0A-4037-B888D29FCF66}"/>
                </a:ext>
              </a:extLst>
            </p:cNvPr>
            <p:cNvSpPr/>
            <p:nvPr/>
          </p:nvSpPr>
          <p:spPr>
            <a:xfrm>
              <a:off x="439279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8" name="자유형: 도형 1392">
              <a:extLst>
                <a:ext uri="{FF2B5EF4-FFF2-40B4-BE49-F238E27FC236}">
                  <a16:creationId xmlns:a16="http://schemas.microsoft.com/office/drawing/2014/main" id="{9B8FDC83-0578-2F10-58D5-C57535B710DE}"/>
                </a:ext>
              </a:extLst>
            </p:cNvPr>
            <p:cNvSpPr/>
            <p:nvPr/>
          </p:nvSpPr>
          <p:spPr>
            <a:xfrm>
              <a:off x="439279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9" name="자유형: 도형 1393">
              <a:extLst>
                <a:ext uri="{FF2B5EF4-FFF2-40B4-BE49-F238E27FC236}">
                  <a16:creationId xmlns:a16="http://schemas.microsoft.com/office/drawing/2014/main" id="{8347B84C-7935-1177-3F43-F4127BDBAA43}"/>
                </a:ext>
              </a:extLst>
            </p:cNvPr>
            <p:cNvSpPr/>
            <p:nvPr/>
          </p:nvSpPr>
          <p:spPr>
            <a:xfrm>
              <a:off x="439279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0" name="자유형: 도형 1394">
              <a:extLst>
                <a:ext uri="{FF2B5EF4-FFF2-40B4-BE49-F238E27FC236}">
                  <a16:creationId xmlns:a16="http://schemas.microsoft.com/office/drawing/2014/main" id="{5F7B5795-EAF5-6AAC-DDAD-BEA4D10C3C90}"/>
                </a:ext>
              </a:extLst>
            </p:cNvPr>
            <p:cNvSpPr/>
            <p:nvPr/>
          </p:nvSpPr>
          <p:spPr>
            <a:xfrm>
              <a:off x="439279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1" name="자유형: 도형 1395">
              <a:extLst>
                <a:ext uri="{FF2B5EF4-FFF2-40B4-BE49-F238E27FC236}">
                  <a16:creationId xmlns:a16="http://schemas.microsoft.com/office/drawing/2014/main" id="{AEFCDA94-7FB6-CBA4-B322-EAD0DB356951}"/>
                </a:ext>
              </a:extLst>
            </p:cNvPr>
            <p:cNvSpPr/>
            <p:nvPr/>
          </p:nvSpPr>
          <p:spPr>
            <a:xfrm>
              <a:off x="439279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2" name="자유형: 도형 1396">
              <a:extLst>
                <a:ext uri="{FF2B5EF4-FFF2-40B4-BE49-F238E27FC236}">
                  <a16:creationId xmlns:a16="http://schemas.microsoft.com/office/drawing/2014/main" id="{8F32BF1C-B016-4300-E86A-62CCC0323634}"/>
                </a:ext>
              </a:extLst>
            </p:cNvPr>
            <p:cNvSpPr/>
            <p:nvPr/>
          </p:nvSpPr>
          <p:spPr>
            <a:xfrm>
              <a:off x="439279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3" name="자유형: 도형 1397">
              <a:extLst>
                <a:ext uri="{FF2B5EF4-FFF2-40B4-BE49-F238E27FC236}">
                  <a16:creationId xmlns:a16="http://schemas.microsoft.com/office/drawing/2014/main" id="{F4F65C93-D2BD-3923-A4F0-B52D7B7971C5}"/>
                </a:ext>
              </a:extLst>
            </p:cNvPr>
            <p:cNvSpPr/>
            <p:nvPr/>
          </p:nvSpPr>
          <p:spPr>
            <a:xfrm>
              <a:off x="439279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4" name="자유형: 도형 1398">
              <a:extLst>
                <a:ext uri="{FF2B5EF4-FFF2-40B4-BE49-F238E27FC236}">
                  <a16:creationId xmlns:a16="http://schemas.microsoft.com/office/drawing/2014/main" id="{51320022-1D07-4410-5D81-014E8B8D9541}"/>
                </a:ext>
              </a:extLst>
            </p:cNvPr>
            <p:cNvSpPr/>
            <p:nvPr/>
          </p:nvSpPr>
          <p:spPr>
            <a:xfrm>
              <a:off x="439279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5" name="자유형: 도형 1399">
              <a:extLst>
                <a:ext uri="{FF2B5EF4-FFF2-40B4-BE49-F238E27FC236}">
                  <a16:creationId xmlns:a16="http://schemas.microsoft.com/office/drawing/2014/main" id="{1DC03369-9046-F69B-BFAA-1A10F24711D5}"/>
                </a:ext>
              </a:extLst>
            </p:cNvPr>
            <p:cNvSpPr/>
            <p:nvPr/>
          </p:nvSpPr>
          <p:spPr>
            <a:xfrm>
              <a:off x="439279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6" name="자유형: 도형 1400">
              <a:extLst>
                <a:ext uri="{FF2B5EF4-FFF2-40B4-BE49-F238E27FC236}">
                  <a16:creationId xmlns:a16="http://schemas.microsoft.com/office/drawing/2014/main" id="{D781D252-B961-6A6D-E85D-DB2908CDFB98}"/>
                </a:ext>
              </a:extLst>
            </p:cNvPr>
            <p:cNvSpPr/>
            <p:nvPr/>
          </p:nvSpPr>
          <p:spPr>
            <a:xfrm>
              <a:off x="439279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7" name="자유형: 도형 1401">
              <a:extLst>
                <a:ext uri="{FF2B5EF4-FFF2-40B4-BE49-F238E27FC236}">
                  <a16:creationId xmlns:a16="http://schemas.microsoft.com/office/drawing/2014/main" id="{9EB0E95D-9BD0-7521-68FF-5C6DCED94622}"/>
                </a:ext>
              </a:extLst>
            </p:cNvPr>
            <p:cNvSpPr/>
            <p:nvPr/>
          </p:nvSpPr>
          <p:spPr>
            <a:xfrm>
              <a:off x="439279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8" name="자유형: 도형 1402">
              <a:extLst>
                <a:ext uri="{FF2B5EF4-FFF2-40B4-BE49-F238E27FC236}">
                  <a16:creationId xmlns:a16="http://schemas.microsoft.com/office/drawing/2014/main" id="{AEFC01F1-9B99-E2A0-F751-0DE7C9827F55}"/>
                </a:ext>
              </a:extLst>
            </p:cNvPr>
            <p:cNvSpPr/>
            <p:nvPr/>
          </p:nvSpPr>
          <p:spPr>
            <a:xfrm>
              <a:off x="439279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9" name="자유형: 도형 1403">
              <a:extLst>
                <a:ext uri="{FF2B5EF4-FFF2-40B4-BE49-F238E27FC236}">
                  <a16:creationId xmlns:a16="http://schemas.microsoft.com/office/drawing/2014/main" id="{C1649D2F-C7CC-3BD7-D31F-5A519D450117}"/>
                </a:ext>
              </a:extLst>
            </p:cNvPr>
            <p:cNvSpPr/>
            <p:nvPr/>
          </p:nvSpPr>
          <p:spPr>
            <a:xfrm>
              <a:off x="439279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0" name="자유형: 도형 1404">
              <a:extLst>
                <a:ext uri="{FF2B5EF4-FFF2-40B4-BE49-F238E27FC236}">
                  <a16:creationId xmlns:a16="http://schemas.microsoft.com/office/drawing/2014/main" id="{DFAFF121-E359-AD4C-D68B-CA221044696E}"/>
                </a:ext>
              </a:extLst>
            </p:cNvPr>
            <p:cNvSpPr/>
            <p:nvPr/>
          </p:nvSpPr>
          <p:spPr>
            <a:xfrm>
              <a:off x="4392791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1" name="자유형: 도형 1405">
              <a:extLst>
                <a:ext uri="{FF2B5EF4-FFF2-40B4-BE49-F238E27FC236}">
                  <a16:creationId xmlns:a16="http://schemas.microsoft.com/office/drawing/2014/main" id="{E64DD5E3-91C7-33FD-6F7D-C9C6E24863B0}"/>
                </a:ext>
              </a:extLst>
            </p:cNvPr>
            <p:cNvSpPr/>
            <p:nvPr/>
          </p:nvSpPr>
          <p:spPr>
            <a:xfrm>
              <a:off x="4392791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2" name="자유형: 도형 1406">
              <a:extLst>
                <a:ext uri="{FF2B5EF4-FFF2-40B4-BE49-F238E27FC236}">
                  <a16:creationId xmlns:a16="http://schemas.microsoft.com/office/drawing/2014/main" id="{AFCDB4F7-8848-601A-B4AF-2FE2C6705ACF}"/>
                </a:ext>
              </a:extLst>
            </p:cNvPr>
            <p:cNvSpPr/>
            <p:nvPr/>
          </p:nvSpPr>
          <p:spPr>
            <a:xfrm>
              <a:off x="439279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3" name="자유형: 도형 1407">
              <a:extLst>
                <a:ext uri="{FF2B5EF4-FFF2-40B4-BE49-F238E27FC236}">
                  <a16:creationId xmlns:a16="http://schemas.microsoft.com/office/drawing/2014/main" id="{7BE942B4-8639-6D73-B6D4-221EE5397A1E}"/>
                </a:ext>
              </a:extLst>
            </p:cNvPr>
            <p:cNvSpPr/>
            <p:nvPr/>
          </p:nvSpPr>
          <p:spPr>
            <a:xfrm>
              <a:off x="4392791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4" name="자유형: 도형 1408">
              <a:extLst>
                <a:ext uri="{FF2B5EF4-FFF2-40B4-BE49-F238E27FC236}">
                  <a16:creationId xmlns:a16="http://schemas.microsoft.com/office/drawing/2014/main" id="{CCD58228-4639-AA49-BB3B-FD6A0009B74A}"/>
                </a:ext>
              </a:extLst>
            </p:cNvPr>
            <p:cNvSpPr/>
            <p:nvPr/>
          </p:nvSpPr>
          <p:spPr>
            <a:xfrm>
              <a:off x="4392791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5" name="자유형: 도형 1409">
              <a:extLst>
                <a:ext uri="{FF2B5EF4-FFF2-40B4-BE49-F238E27FC236}">
                  <a16:creationId xmlns:a16="http://schemas.microsoft.com/office/drawing/2014/main" id="{1CA94D18-7111-AB8B-95E7-93FD9C21BC66}"/>
                </a:ext>
              </a:extLst>
            </p:cNvPr>
            <p:cNvSpPr/>
            <p:nvPr/>
          </p:nvSpPr>
          <p:spPr>
            <a:xfrm>
              <a:off x="4392791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6" name="자유형: 도형 1410">
              <a:extLst>
                <a:ext uri="{FF2B5EF4-FFF2-40B4-BE49-F238E27FC236}">
                  <a16:creationId xmlns:a16="http://schemas.microsoft.com/office/drawing/2014/main" id="{EF30B042-9804-DE9E-6FBD-2EF53B2E8B9A}"/>
                </a:ext>
              </a:extLst>
            </p:cNvPr>
            <p:cNvSpPr/>
            <p:nvPr/>
          </p:nvSpPr>
          <p:spPr>
            <a:xfrm>
              <a:off x="4392791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7" name="자유형: 도형 1411">
              <a:extLst>
                <a:ext uri="{FF2B5EF4-FFF2-40B4-BE49-F238E27FC236}">
                  <a16:creationId xmlns:a16="http://schemas.microsoft.com/office/drawing/2014/main" id="{2430072D-87D1-BCB6-A14F-A6BCC03D38B9}"/>
                </a:ext>
              </a:extLst>
            </p:cNvPr>
            <p:cNvSpPr/>
            <p:nvPr/>
          </p:nvSpPr>
          <p:spPr>
            <a:xfrm>
              <a:off x="4392791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8" name="자유형: 도형 1412">
              <a:extLst>
                <a:ext uri="{FF2B5EF4-FFF2-40B4-BE49-F238E27FC236}">
                  <a16:creationId xmlns:a16="http://schemas.microsoft.com/office/drawing/2014/main" id="{ADBF28F9-29F7-FC76-4E36-337A5877D4F8}"/>
                </a:ext>
              </a:extLst>
            </p:cNvPr>
            <p:cNvSpPr/>
            <p:nvPr/>
          </p:nvSpPr>
          <p:spPr>
            <a:xfrm>
              <a:off x="4392791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9" name="자유형: 도형 1413">
              <a:extLst>
                <a:ext uri="{FF2B5EF4-FFF2-40B4-BE49-F238E27FC236}">
                  <a16:creationId xmlns:a16="http://schemas.microsoft.com/office/drawing/2014/main" id="{2EB3584C-DA7C-9AB3-A9B1-AB1C91831CF5}"/>
                </a:ext>
              </a:extLst>
            </p:cNvPr>
            <p:cNvSpPr/>
            <p:nvPr/>
          </p:nvSpPr>
          <p:spPr>
            <a:xfrm>
              <a:off x="4392791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0" name="자유형: 도형 1414">
              <a:extLst>
                <a:ext uri="{FF2B5EF4-FFF2-40B4-BE49-F238E27FC236}">
                  <a16:creationId xmlns:a16="http://schemas.microsoft.com/office/drawing/2014/main" id="{84CF95CF-9C33-4B8D-BAEA-C357D0159170}"/>
                </a:ext>
              </a:extLst>
            </p:cNvPr>
            <p:cNvSpPr/>
            <p:nvPr/>
          </p:nvSpPr>
          <p:spPr>
            <a:xfrm>
              <a:off x="4392791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1" name="자유형: 도형 1415">
              <a:extLst>
                <a:ext uri="{FF2B5EF4-FFF2-40B4-BE49-F238E27FC236}">
                  <a16:creationId xmlns:a16="http://schemas.microsoft.com/office/drawing/2014/main" id="{66629FC3-85E8-12F5-8B74-0206ED2DAB85}"/>
                </a:ext>
              </a:extLst>
            </p:cNvPr>
            <p:cNvSpPr/>
            <p:nvPr/>
          </p:nvSpPr>
          <p:spPr>
            <a:xfrm>
              <a:off x="4392791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2" name="자유형: 도형 1416">
              <a:extLst>
                <a:ext uri="{FF2B5EF4-FFF2-40B4-BE49-F238E27FC236}">
                  <a16:creationId xmlns:a16="http://schemas.microsoft.com/office/drawing/2014/main" id="{1F7EF66D-6C4A-6509-AF26-B09DB201281F}"/>
                </a:ext>
              </a:extLst>
            </p:cNvPr>
            <p:cNvSpPr/>
            <p:nvPr/>
          </p:nvSpPr>
          <p:spPr>
            <a:xfrm>
              <a:off x="4392791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3" name="자유형: 도형 1417">
              <a:extLst>
                <a:ext uri="{FF2B5EF4-FFF2-40B4-BE49-F238E27FC236}">
                  <a16:creationId xmlns:a16="http://schemas.microsoft.com/office/drawing/2014/main" id="{34A48A6D-683F-BE19-D998-98DAC69A180B}"/>
                </a:ext>
              </a:extLst>
            </p:cNvPr>
            <p:cNvSpPr/>
            <p:nvPr/>
          </p:nvSpPr>
          <p:spPr>
            <a:xfrm>
              <a:off x="4392791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4" name="자유형: 도형 1418">
              <a:extLst>
                <a:ext uri="{FF2B5EF4-FFF2-40B4-BE49-F238E27FC236}">
                  <a16:creationId xmlns:a16="http://schemas.microsoft.com/office/drawing/2014/main" id="{6B6AFE8C-DEED-3570-AEC5-A1AA62334FF7}"/>
                </a:ext>
              </a:extLst>
            </p:cNvPr>
            <p:cNvSpPr/>
            <p:nvPr/>
          </p:nvSpPr>
          <p:spPr>
            <a:xfrm>
              <a:off x="4392791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5" name="자유형: 도형 1419">
              <a:extLst>
                <a:ext uri="{FF2B5EF4-FFF2-40B4-BE49-F238E27FC236}">
                  <a16:creationId xmlns:a16="http://schemas.microsoft.com/office/drawing/2014/main" id="{BB9FFA88-E4BA-FEA6-5649-D681AE0221E5}"/>
                </a:ext>
              </a:extLst>
            </p:cNvPr>
            <p:cNvSpPr/>
            <p:nvPr/>
          </p:nvSpPr>
          <p:spPr>
            <a:xfrm>
              <a:off x="4392791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6" name="자유형: 도형 1420">
              <a:extLst>
                <a:ext uri="{FF2B5EF4-FFF2-40B4-BE49-F238E27FC236}">
                  <a16:creationId xmlns:a16="http://schemas.microsoft.com/office/drawing/2014/main" id="{05FAD8E3-BEE2-B91C-5B34-E08F55FA709F}"/>
                </a:ext>
              </a:extLst>
            </p:cNvPr>
            <p:cNvSpPr/>
            <p:nvPr/>
          </p:nvSpPr>
          <p:spPr>
            <a:xfrm>
              <a:off x="4392791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7" name="자유형: 도형 1421">
              <a:extLst>
                <a:ext uri="{FF2B5EF4-FFF2-40B4-BE49-F238E27FC236}">
                  <a16:creationId xmlns:a16="http://schemas.microsoft.com/office/drawing/2014/main" id="{7FF62010-C0E3-FCC7-C895-13A799668769}"/>
                </a:ext>
              </a:extLst>
            </p:cNvPr>
            <p:cNvSpPr/>
            <p:nvPr/>
          </p:nvSpPr>
          <p:spPr>
            <a:xfrm>
              <a:off x="4392790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8" name="자유형: 도형 1422">
              <a:extLst>
                <a:ext uri="{FF2B5EF4-FFF2-40B4-BE49-F238E27FC236}">
                  <a16:creationId xmlns:a16="http://schemas.microsoft.com/office/drawing/2014/main" id="{B57A6B53-20EC-BEA7-C2DC-2DCA3BB129CD}"/>
                </a:ext>
              </a:extLst>
            </p:cNvPr>
            <p:cNvSpPr/>
            <p:nvPr/>
          </p:nvSpPr>
          <p:spPr>
            <a:xfrm>
              <a:off x="4314330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9" name="자유형: 도형 1423">
              <a:extLst>
                <a:ext uri="{FF2B5EF4-FFF2-40B4-BE49-F238E27FC236}">
                  <a16:creationId xmlns:a16="http://schemas.microsoft.com/office/drawing/2014/main" id="{BC61B674-EDBE-1E70-F571-7725D05FC0ED}"/>
                </a:ext>
              </a:extLst>
            </p:cNvPr>
            <p:cNvSpPr/>
            <p:nvPr/>
          </p:nvSpPr>
          <p:spPr>
            <a:xfrm>
              <a:off x="4314330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0" name="자유형: 도형 1424">
              <a:extLst>
                <a:ext uri="{FF2B5EF4-FFF2-40B4-BE49-F238E27FC236}">
                  <a16:creationId xmlns:a16="http://schemas.microsoft.com/office/drawing/2014/main" id="{B409A5C6-4F56-53EB-8977-AF3315FAC329}"/>
                </a:ext>
              </a:extLst>
            </p:cNvPr>
            <p:cNvSpPr/>
            <p:nvPr/>
          </p:nvSpPr>
          <p:spPr>
            <a:xfrm>
              <a:off x="431433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1" name="자유형: 도형 1425">
              <a:extLst>
                <a:ext uri="{FF2B5EF4-FFF2-40B4-BE49-F238E27FC236}">
                  <a16:creationId xmlns:a16="http://schemas.microsoft.com/office/drawing/2014/main" id="{1CBD147E-A44B-56D5-6B36-C632B6529648}"/>
                </a:ext>
              </a:extLst>
            </p:cNvPr>
            <p:cNvSpPr/>
            <p:nvPr/>
          </p:nvSpPr>
          <p:spPr>
            <a:xfrm>
              <a:off x="431433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2" name="자유형: 도형 1426">
              <a:extLst>
                <a:ext uri="{FF2B5EF4-FFF2-40B4-BE49-F238E27FC236}">
                  <a16:creationId xmlns:a16="http://schemas.microsoft.com/office/drawing/2014/main" id="{9543B483-492D-F6FE-6684-CD0FDA80DF5E}"/>
                </a:ext>
              </a:extLst>
            </p:cNvPr>
            <p:cNvSpPr/>
            <p:nvPr/>
          </p:nvSpPr>
          <p:spPr>
            <a:xfrm>
              <a:off x="431433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3" name="자유형: 도형 1427">
              <a:extLst>
                <a:ext uri="{FF2B5EF4-FFF2-40B4-BE49-F238E27FC236}">
                  <a16:creationId xmlns:a16="http://schemas.microsoft.com/office/drawing/2014/main" id="{701F0F3D-65C6-DC12-ECB7-1ABABFAA4DC4}"/>
                </a:ext>
              </a:extLst>
            </p:cNvPr>
            <p:cNvSpPr/>
            <p:nvPr/>
          </p:nvSpPr>
          <p:spPr>
            <a:xfrm>
              <a:off x="431433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4" name="자유형: 도형 1428">
              <a:extLst>
                <a:ext uri="{FF2B5EF4-FFF2-40B4-BE49-F238E27FC236}">
                  <a16:creationId xmlns:a16="http://schemas.microsoft.com/office/drawing/2014/main" id="{2B7E8B7E-B5F9-D0D3-8A4D-E86713C262E4}"/>
                </a:ext>
              </a:extLst>
            </p:cNvPr>
            <p:cNvSpPr/>
            <p:nvPr/>
          </p:nvSpPr>
          <p:spPr>
            <a:xfrm>
              <a:off x="431433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5" name="자유형: 도형 1429">
              <a:extLst>
                <a:ext uri="{FF2B5EF4-FFF2-40B4-BE49-F238E27FC236}">
                  <a16:creationId xmlns:a16="http://schemas.microsoft.com/office/drawing/2014/main" id="{D3288CB7-FCE3-62D3-328E-79AD64549A49}"/>
                </a:ext>
              </a:extLst>
            </p:cNvPr>
            <p:cNvSpPr/>
            <p:nvPr/>
          </p:nvSpPr>
          <p:spPr>
            <a:xfrm>
              <a:off x="431433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6" name="자유형: 도형 1430">
              <a:extLst>
                <a:ext uri="{FF2B5EF4-FFF2-40B4-BE49-F238E27FC236}">
                  <a16:creationId xmlns:a16="http://schemas.microsoft.com/office/drawing/2014/main" id="{C685B0C6-FAC1-3038-7710-7331027F91CC}"/>
                </a:ext>
              </a:extLst>
            </p:cNvPr>
            <p:cNvSpPr/>
            <p:nvPr/>
          </p:nvSpPr>
          <p:spPr>
            <a:xfrm>
              <a:off x="4314330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7" name="자유형: 도형 1431">
              <a:extLst>
                <a:ext uri="{FF2B5EF4-FFF2-40B4-BE49-F238E27FC236}">
                  <a16:creationId xmlns:a16="http://schemas.microsoft.com/office/drawing/2014/main" id="{696C8B05-08FB-CF82-C9A8-DD065FBDB842}"/>
                </a:ext>
              </a:extLst>
            </p:cNvPr>
            <p:cNvSpPr/>
            <p:nvPr/>
          </p:nvSpPr>
          <p:spPr>
            <a:xfrm>
              <a:off x="431433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8" name="자유형: 도형 1432">
              <a:extLst>
                <a:ext uri="{FF2B5EF4-FFF2-40B4-BE49-F238E27FC236}">
                  <a16:creationId xmlns:a16="http://schemas.microsoft.com/office/drawing/2014/main" id="{6E899C48-D5D0-5F30-225E-2F17674DFBA4}"/>
                </a:ext>
              </a:extLst>
            </p:cNvPr>
            <p:cNvSpPr/>
            <p:nvPr/>
          </p:nvSpPr>
          <p:spPr>
            <a:xfrm>
              <a:off x="431433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9" name="자유형: 도형 1433">
              <a:extLst>
                <a:ext uri="{FF2B5EF4-FFF2-40B4-BE49-F238E27FC236}">
                  <a16:creationId xmlns:a16="http://schemas.microsoft.com/office/drawing/2014/main" id="{07D78242-EAE1-7832-A9FD-7AD5BCFC5B4A}"/>
                </a:ext>
              </a:extLst>
            </p:cNvPr>
            <p:cNvSpPr/>
            <p:nvPr/>
          </p:nvSpPr>
          <p:spPr>
            <a:xfrm>
              <a:off x="431433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0" name="자유형: 도형 1434">
              <a:extLst>
                <a:ext uri="{FF2B5EF4-FFF2-40B4-BE49-F238E27FC236}">
                  <a16:creationId xmlns:a16="http://schemas.microsoft.com/office/drawing/2014/main" id="{C9264C35-0F45-3EEE-F6B8-E073EDA9E650}"/>
                </a:ext>
              </a:extLst>
            </p:cNvPr>
            <p:cNvSpPr/>
            <p:nvPr/>
          </p:nvSpPr>
          <p:spPr>
            <a:xfrm>
              <a:off x="4314330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1" name="자유형: 도형 1435">
              <a:extLst>
                <a:ext uri="{FF2B5EF4-FFF2-40B4-BE49-F238E27FC236}">
                  <a16:creationId xmlns:a16="http://schemas.microsoft.com/office/drawing/2014/main" id="{A7D9AFEC-9D43-4539-53C9-8FD5C26EFF71}"/>
                </a:ext>
              </a:extLst>
            </p:cNvPr>
            <p:cNvSpPr/>
            <p:nvPr/>
          </p:nvSpPr>
          <p:spPr>
            <a:xfrm>
              <a:off x="4314330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2" name="자유형: 도형 1436">
              <a:extLst>
                <a:ext uri="{FF2B5EF4-FFF2-40B4-BE49-F238E27FC236}">
                  <a16:creationId xmlns:a16="http://schemas.microsoft.com/office/drawing/2014/main" id="{C6CDF422-B3A9-C9F4-4BE0-19CCE62786DB}"/>
                </a:ext>
              </a:extLst>
            </p:cNvPr>
            <p:cNvSpPr/>
            <p:nvPr/>
          </p:nvSpPr>
          <p:spPr>
            <a:xfrm>
              <a:off x="4314330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3" name="자유형: 도형 1437">
              <a:extLst>
                <a:ext uri="{FF2B5EF4-FFF2-40B4-BE49-F238E27FC236}">
                  <a16:creationId xmlns:a16="http://schemas.microsoft.com/office/drawing/2014/main" id="{443033DB-EB03-DB18-8A80-B794AA9CFAB1}"/>
                </a:ext>
              </a:extLst>
            </p:cNvPr>
            <p:cNvSpPr/>
            <p:nvPr/>
          </p:nvSpPr>
          <p:spPr>
            <a:xfrm>
              <a:off x="4314330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4" name="자유형: 도형 1438">
              <a:extLst>
                <a:ext uri="{FF2B5EF4-FFF2-40B4-BE49-F238E27FC236}">
                  <a16:creationId xmlns:a16="http://schemas.microsoft.com/office/drawing/2014/main" id="{D110C2AB-BC36-48BC-1891-2B71D9176DCF}"/>
                </a:ext>
              </a:extLst>
            </p:cNvPr>
            <p:cNvSpPr/>
            <p:nvPr/>
          </p:nvSpPr>
          <p:spPr>
            <a:xfrm>
              <a:off x="4314330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5" name="자유형: 도형 1439">
              <a:extLst>
                <a:ext uri="{FF2B5EF4-FFF2-40B4-BE49-F238E27FC236}">
                  <a16:creationId xmlns:a16="http://schemas.microsoft.com/office/drawing/2014/main" id="{FADB4DCA-D3F4-7132-36E4-CE517B45D822}"/>
                </a:ext>
              </a:extLst>
            </p:cNvPr>
            <p:cNvSpPr/>
            <p:nvPr/>
          </p:nvSpPr>
          <p:spPr>
            <a:xfrm>
              <a:off x="4314330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6" name="자유형: 도형 1440">
              <a:extLst>
                <a:ext uri="{FF2B5EF4-FFF2-40B4-BE49-F238E27FC236}">
                  <a16:creationId xmlns:a16="http://schemas.microsoft.com/office/drawing/2014/main" id="{F2F66733-9B1B-8821-3600-6471F8A7477B}"/>
                </a:ext>
              </a:extLst>
            </p:cNvPr>
            <p:cNvSpPr/>
            <p:nvPr/>
          </p:nvSpPr>
          <p:spPr>
            <a:xfrm>
              <a:off x="4314330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7" name="자유형: 도형 1441">
              <a:extLst>
                <a:ext uri="{FF2B5EF4-FFF2-40B4-BE49-F238E27FC236}">
                  <a16:creationId xmlns:a16="http://schemas.microsoft.com/office/drawing/2014/main" id="{9E81FCC7-01BF-DA1C-48BB-430C55B29474}"/>
                </a:ext>
              </a:extLst>
            </p:cNvPr>
            <p:cNvSpPr/>
            <p:nvPr/>
          </p:nvSpPr>
          <p:spPr>
            <a:xfrm>
              <a:off x="4314330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8" name="자유형: 도형 1442">
              <a:extLst>
                <a:ext uri="{FF2B5EF4-FFF2-40B4-BE49-F238E27FC236}">
                  <a16:creationId xmlns:a16="http://schemas.microsoft.com/office/drawing/2014/main" id="{1EB6C985-7FA3-B053-E16B-E910455E71D7}"/>
                </a:ext>
              </a:extLst>
            </p:cNvPr>
            <p:cNvSpPr/>
            <p:nvPr/>
          </p:nvSpPr>
          <p:spPr>
            <a:xfrm>
              <a:off x="4314330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9" name="자유형: 도형 1443">
              <a:extLst>
                <a:ext uri="{FF2B5EF4-FFF2-40B4-BE49-F238E27FC236}">
                  <a16:creationId xmlns:a16="http://schemas.microsoft.com/office/drawing/2014/main" id="{1C6C0E0A-9D62-72C9-97C9-C0DFF909C7A0}"/>
                </a:ext>
              </a:extLst>
            </p:cNvPr>
            <p:cNvSpPr/>
            <p:nvPr/>
          </p:nvSpPr>
          <p:spPr>
            <a:xfrm>
              <a:off x="4314330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0" name="자유형: 도형 1444">
              <a:extLst>
                <a:ext uri="{FF2B5EF4-FFF2-40B4-BE49-F238E27FC236}">
                  <a16:creationId xmlns:a16="http://schemas.microsoft.com/office/drawing/2014/main" id="{46D0C6C9-0CD4-D935-862C-66EA7CA4B393}"/>
                </a:ext>
              </a:extLst>
            </p:cNvPr>
            <p:cNvSpPr/>
            <p:nvPr/>
          </p:nvSpPr>
          <p:spPr>
            <a:xfrm>
              <a:off x="4314330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1" name="자유형: 도형 1445">
              <a:extLst>
                <a:ext uri="{FF2B5EF4-FFF2-40B4-BE49-F238E27FC236}">
                  <a16:creationId xmlns:a16="http://schemas.microsoft.com/office/drawing/2014/main" id="{6605ED1F-C0F9-1FCE-307D-FD804423EED0}"/>
                </a:ext>
              </a:extLst>
            </p:cNvPr>
            <p:cNvSpPr/>
            <p:nvPr/>
          </p:nvSpPr>
          <p:spPr>
            <a:xfrm>
              <a:off x="4314330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2" name="자유형: 도형 1446">
              <a:extLst>
                <a:ext uri="{FF2B5EF4-FFF2-40B4-BE49-F238E27FC236}">
                  <a16:creationId xmlns:a16="http://schemas.microsoft.com/office/drawing/2014/main" id="{B7FBFA64-5BEA-F9FB-93EE-0D6BCE9B023F}"/>
                </a:ext>
              </a:extLst>
            </p:cNvPr>
            <p:cNvSpPr/>
            <p:nvPr/>
          </p:nvSpPr>
          <p:spPr>
            <a:xfrm>
              <a:off x="4314330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3" name="자유형: 도형 1447">
              <a:extLst>
                <a:ext uri="{FF2B5EF4-FFF2-40B4-BE49-F238E27FC236}">
                  <a16:creationId xmlns:a16="http://schemas.microsoft.com/office/drawing/2014/main" id="{AB0EB3C2-5A5E-D215-4395-01BBD917604A}"/>
                </a:ext>
              </a:extLst>
            </p:cNvPr>
            <p:cNvSpPr/>
            <p:nvPr/>
          </p:nvSpPr>
          <p:spPr>
            <a:xfrm>
              <a:off x="4314330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4" name="자유형: 도형 1448">
              <a:extLst>
                <a:ext uri="{FF2B5EF4-FFF2-40B4-BE49-F238E27FC236}">
                  <a16:creationId xmlns:a16="http://schemas.microsoft.com/office/drawing/2014/main" id="{0A37EABF-86DA-FF49-251D-D3CFE03AAA56}"/>
                </a:ext>
              </a:extLst>
            </p:cNvPr>
            <p:cNvSpPr/>
            <p:nvPr/>
          </p:nvSpPr>
          <p:spPr>
            <a:xfrm>
              <a:off x="4314330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5" name="자유형: 도형 1449">
              <a:extLst>
                <a:ext uri="{FF2B5EF4-FFF2-40B4-BE49-F238E27FC236}">
                  <a16:creationId xmlns:a16="http://schemas.microsoft.com/office/drawing/2014/main" id="{CE1AB07F-9095-D40D-0EF6-1F26A673AF32}"/>
                </a:ext>
              </a:extLst>
            </p:cNvPr>
            <p:cNvSpPr/>
            <p:nvPr/>
          </p:nvSpPr>
          <p:spPr>
            <a:xfrm>
              <a:off x="4314330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6" name="자유형: 도형 1450">
              <a:extLst>
                <a:ext uri="{FF2B5EF4-FFF2-40B4-BE49-F238E27FC236}">
                  <a16:creationId xmlns:a16="http://schemas.microsoft.com/office/drawing/2014/main" id="{BD0B9B95-26C1-CF8F-35C6-509E4B52CB48}"/>
                </a:ext>
              </a:extLst>
            </p:cNvPr>
            <p:cNvSpPr/>
            <p:nvPr/>
          </p:nvSpPr>
          <p:spPr>
            <a:xfrm>
              <a:off x="4314330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7" name="자유형: 도형 1451">
              <a:extLst>
                <a:ext uri="{FF2B5EF4-FFF2-40B4-BE49-F238E27FC236}">
                  <a16:creationId xmlns:a16="http://schemas.microsoft.com/office/drawing/2014/main" id="{7DBAA3BB-A984-3D92-4F27-9170D0C4CE59}"/>
                </a:ext>
              </a:extLst>
            </p:cNvPr>
            <p:cNvSpPr/>
            <p:nvPr/>
          </p:nvSpPr>
          <p:spPr>
            <a:xfrm>
              <a:off x="4314330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8" name="자유형: 도형 1452">
              <a:extLst>
                <a:ext uri="{FF2B5EF4-FFF2-40B4-BE49-F238E27FC236}">
                  <a16:creationId xmlns:a16="http://schemas.microsoft.com/office/drawing/2014/main" id="{46F4E27B-8085-3607-39F4-A19C0A8CC85A}"/>
                </a:ext>
              </a:extLst>
            </p:cNvPr>
            <p:cNvSpPr/>
            <p:nvPr/>
          </p:nvSpPr>
          <p:spPr>
            <a:xfrm>
              <a:off x="4314330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9" name="자유형: 도형 1453">
              <a:extLst>
                <a:ext uri="{FF2B5EF4-FFF2-40B4-BE49-F238E27FC236}">
                  <a16:creationId xmlns:a16="http://schemas.microsoft.com/office/drawing/2014/main" id="{C3CA33D7-3C9A-8D74-7C0F-E42BE975EDEC}"/>
                </a:ext>
              </a:extLst>
            </p:cNvPr>
            <p:cNvSpPr/>
            <p:nvPr/>
          </p:nvSpPr>
          <p:spPr>
            <a:xfrm>
              <a:off x="4314330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0" name="자유형: 도형 1454">
              <a:extLst>
                <a:ext uri="{FF2B5EF4-FFF2-40B4-BE49-F238E27FC236}">
                  <a16:creationId xmlns:a16="http://schemas.microsoft.com/office/drawing/2014/main" id="{B247E3DD-F64E-D6F6-A6A5-CEF413E59016}"/>
                </a:ext>
              </a:extLst>
            </p:cNvPr>
            <p:cNvSpPr/>
            <p:nvPr/>
          </p:nvSpPr>
          <p:spPr>
            <a:xfrm>
              <a:off x="4314330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1" name="자유형: 도형 1455">
              <a:extLst>
                <a:ext uri="{FF2B5EF4-FFF2-40B4-BE49-F238E27FC236}">
                  <a16:creationId xmlns:a16="http://schemas.microsoft.com/office/drawing/2014/main" id="{C5F0F515-A58E-14DD-59A4-FE6688DCB983}"/>
                </a:ext>
              </a:extLst>
            </p:cNvPr>
            <p:cNvSpPr/>
            <p:nvPr/>
          </p:nvSpPr>
          <p:spPr>
            <a:xfrm>
              <a:off x="4235867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2" name="자유형: 도형 1456">
              <a:extLst>
                <a:ext uri="{FF2B5EF4-FFF2-40B4-BE49-F238E27FC236}">
                  <a16:creationId xmlns:a16="http://schemas.microsoft.com/office/drawing/2014/main" id="{3D3C2B38-CD33-EFB0-B3D6-9ECCDD1D3BC6}"/>
                </a:ext>
              </a:extLst>
            </p:cNvPr>
            <p:cNvSpPr/>
            <p:nvPr/>
          </p:nvSpPr>
          <p:spPr>
            <a:xfrm>
              <a:off x="4235867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3" name="자유형: 도형 1457">
              <a:extLst>
                <a:ext uri="{FF2B5EF4-FFF2-40B4-BE49-F238E27FC236}">
                  <a16:creationId xmlns:a16="http://schemas.microsoft.com/office/drawing/2014/main" id="{B17022D4-BFD5-A4B9-6811-0F593CD6DA1E}"/>
                </a:ext>
              </a:extLst>
            </p:cNvPr>
            <p:cNvSpPr/>
            <p:nvPr/>
          </p:nvSpPr>
          <p:spPr>
            <a:xfrm>
              <a:off x="4235867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4" name="자유형: 도형 1458">
              <a:extLst>
                <a:ext uri="{FF2B5EF4-FFF2-40B4-BE49-F238E27FC236}">
                  <a16:creationId xmlns:a16="http://schemas.microsoft.com/office/drawing/2014/main" id="{6C6CFAEC-91C5-274F-1C1E-31C4809B9801}"/>
                </a:ext>
              </a:extLst>
            </p:cNvPr>
            <p:cNvSpPr/>
            <p:nvPr/>
          </p:nvSpPr>
          <p:spPr>
            <a:xfrm>
              <a:off x="4235867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5" name="자유형: 도형 1459">
              <a:extLst>
                <a:ext uri="{FF2B5EF4-FFF2-40B4-BE49-F238E27FC236}">
                  <a16:creationId xmlns:a16="http://schemas.microsoft.com/office/drawing/2014/main" id="{944DE12A-E7E0-280E-CDC7-0442F78D3991}"/>
                </a:ext>
              </a:extLst>
            </p:cNvPr>
            <p:cNvSpPr/>
            <p:nvPr/>
          </p:nvSpPr>
          <p:spPr>
            <a:xfrm>
              <a:off x="4235867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6" name="자유형: 도형 1460">
              <a:extLst>
                <a:ext uri="{FF2B5EF4-FFF2-40B4-BE49-F238E27FC236}">
                  <a16:creationId xmlns:a16="http://schemas.microsoft.com/office/drawing/2014/main" id="{82060598-7908-A3B4-C8A1-AF64B4A479A4}"/>
                </a:ext>
              </a:extLst>
            </p:cNvPr>
            <p:cNvSpPr/>
            <p:nvPr/>
          </p:nvSpPr>
          <p:spPr>
            <a:xfrm>
              <a:off x="423586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7" name="자유형: 도형 1461">
              <a:extLst>
                <a:ext uri="{FF2B5EF4-FFF2-40B4-BE49-F238E27FC236}">
                  <a16:creationId xmlns:a16="http://schemas.microsoft.com/office/drawing/2014/main" id="{45B5DF90-94E0-44DE-1575-8733B4FB70DE}"/>
                </a:ext>
              </a:extLst>
            </p:cNvPr>
            <p:cNvSpPr/>
            <p:nvPr/>
          </p:nvSpPr>
          <p:spPr>
            <a:xfrm>
              <a:off x="423586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8" name="자유형: 도형 1462">
              <a:extLst>
                <a:ext uri="{FF2B5EF4-FFF2-40B4-BE49-F238E27FC236}">
                  <a16:creationId xmlns:a16="http://schemas.microsoft.com/office/drawing/2014/main" id="{AEB4F9F8-C8D3-4CBB-2C1E-EFCFA5C643A9}"/>
                </a:ext>
              </a:extLst>
            </p:cNvPr>
            <p:cNvSpPr/>
            <p:nvPr/>
          </p:nvSpPr>
          <p:spPr>
            <a:xfrm>
              <a:off x="4235867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9" name="자유형: 도형 1463">
              <a:extLst>
                <a:ext uri="{FF2B5EF4-FFF2-40B4-BE49-F238E27FC236}">
                  <a16:creationId xmlns:a16="http://schemas.microsoft.com/office/drawing/2014/main" id="{B967A13E-ECA9-72B5-8EE6-14F1A864B1F8}"/>
                </a:ext>
              </a:extLst>
            </p:cNvPr>
            <p:cNvSpPr/>
            <p:nvPr/>
          </p:nvSpPr>
          <p:spPr>
            <a:xfrm>
              <a:off x="4235867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0" name="자유형: 도형 1464">
              <a:extLst>
                <a:ext uri="{FF2B5EF4-FFF2-40B4-BE49-F238E27FC236}">
                  <a16:creationId xmlns:a16="http://schemas.microsoft.com/office/drawing/2014/main" id="{7F0171B6-C3D6-2207-33AF-31740BC311C3}"/>
                </a:ext>
              </a:extLst>
            </p:cNvPr>
            <p:cNvSpPr/>
            <p:nvPr/>
          </p:nvSpPr>
          <p:spPr>
            <a:xfrm>
              <a:off x="4235867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1" name="자유형: 도형 1465">
              <a:extLst>
                <a:ext uri="{FF2B5EF4-FFF2-40B4-BE49-F238E27FC236}">
                  <a16:creationId xmlns:a16="http://schemas.microsoft.com/office/drawing/2014/main" id="{632E90D7-5E5C-30AB-156F-52A680B081CA}"/>
                </a:ext>
              </a:extLst>
            </p:cNvPr>
            <p:cNvSpPr/>
            <p:nvPr/>
          </p:nvSpPr>
          <p:spPr>
            <a:xfrm>
              <a:off x="4235867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2" name="자유형: 도형 1466">
              <a:extLst>
                <a:ext uri="{FF2B5EF4-FFF2-40B4-BE49-F238E27FC236}">
                  <a16:creationId xmlns:a16="http://schemas.microsoft.com/office/drawing/2014/main" id="{79C0AD39-0AE4-E2B3-9599-0E85B9E581EC}"/>
                </a:ext>
              </a:extLst>
            </p:cNvPr>
            <p:cNvSpPr/>
            <p:nvPr/>
          </p:nvSpPr>
          <p:spPr>
            <a:xfrm>
              <a:off x="4235867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3" name="자유형: 도형 1467">
              <a:extLst>
                <a:ext uri="{FF2B5EF4-FFF2-40B4-BE49-F238E27FC236}">
                  <a16:creationId xmlns:a16="http://schemas.microsoft.com/office/drawing/2014/main" id="{796770DD-8BC5-06FC-01F9-4E49062E4C45}"/>
                </a:ext>
              </a:extLst>
            </p:cNvPr>
            <p:cNvSpPr/>
            <p:nvPr/>
          </p:nvSpPr>
          <p:spPr>
            <a:xfrm>
              <a:off x="4235867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4" name="자유형: 도형 1468">
              <a:extLst>
                <a:ext uri="{FF2B5EF4-FFF2-40B4-BE49-F238E27FC236}">
                  <a16:creationId xmlns:a16="http://schemas.microsoft.com/office/drawing/2014/main" id="{13BD689D-FDAF-4132-9540-B34EAFF06591}"/>
                </a:ext>
              </a:extLst>
            </p:cNvPr>
            <p:cNvSpPr/>
            <p:nvPr/>
          </p:nvSpPr>
          <p:spPr>
            <a:xfrm>
              <a:off x="423586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5" name="자유형: 도형 1469">
              <a:extLst>
                <a:ext uri="{FF2B5EF4-FFF2-40B4-BE49-F238E27FC236}">
                  <a16:creationId xmlns:a16="http://schemas.microsoft.com/office/drawing/2014/main" id="{D2AD3D14-0A48-FCE9-C633-4AB9CFEAAA6A}"/>
                </a:ext>
              </a:extLst>
            </p:cNvPr>
            <p:cNvSpPr/>
            <p:nvPr/>
          </p:nvSpPr>
          <p:spPr>
            <a:xfrm>
              <a:off x="4235867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6" name="자유형: 도형 1470">
              <a:extLst>
                <a:ext uri="{FF2B5EF4-FFF2-40B4-BE49-F238E27FC236}">
                  <a16:creationId xmlns:a16="http://schemas.microsoft.com/office/drawing/2014/main" id="{910B42DC-F890-0CD6-8508-7880EF7B295C}"/>
                </a:ext>
              </a:extLst>
            </p:cNvPr>
            <p:cNvSpPr/>
            <p:nvPr/>
          </p:nvSpPr>
          <p:spPr>
            <a:xfrm>
              <a:off x="4235867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7" name="자유형: 도형 1471">
              <a:extLst>
                <a:ext uri="{FF2B5EF4-FFF2-40B4-BE49-F238E27FC236}">
                  <a16:creationId xmlns:a16="http://schemas.microsoft.com/office/drawing/2014/main" id="{9CA75D7C-7C46-98CD-2D2D-CC1056256D9E}"/>
                </a:ext>
              </a:extLst>
            </p:cNvPr>
            <p:cNvSpPr/>
            <p:nvPr/>
          </p:nvSpPr>
          <p:spPr>
            <a:xfrm>
              <a:off x="4235867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8" name="자유형: 도형 1472">
              <a:extLst>
                <a:ext uri="{FF2B5EF4-FFF2-40B4-BE49-F238E27FC236}">
                  <a16:creationId xmlns:a16="http://schemas.microsoft.com/office/drawing/2014/main" id="{8454004C-9066-B82E-784E-227E8297EAFD}"/>
                </a:ext>
              </a:extLst>
            </p:cNvPr>
            <p:cNvSpPr/>
            <p:nvPr/>
          </p:nvSpPr>
          <p:spPr>
            <a:xfrm>
              <a:off x="4235867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9" name="자유형: 도형 1473">
              <a:extLst>
                <a:ext uri="{FF2B5EF4-FFF2-40B4-BE49-F238E27FC236}">
                  <a16:creationId xmlns:a16="http://schemas.microsoft.com/office/drawing/2014/main" id="{CCD9FC81-F196-1B62-7E8C-AF813F2F7A7D}"/>
                </a:ext>
              </a:extLst>
            </p:cNvPr>
            <p:cNvSpPr/>
            <p:nvPr/>
          </p:nvSpPr>
          <p:spPr>
            <a:xfrm>
              <a:off x="4235867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0" name="자유형: 도형 1474">
              <a:extLst>
                <a:ext uri="{FF2B5EF4-FFF2-40B4-BE49-F238E27FC236}">
                  <a16:creationId xmlns:a16="http://schemas.microsoft.com/office/drawing/2014/main" id="{0B0B6130-609F-17E6-BCF3-A2A61D38C8FF}"/>
                </a:ext>
              </a:extLst>
            </p:cNvPr>
            <p:cNvSpPr/>
            <p:nvPr/>
          </p:nvSpPr>
          <p:spPr>
            <a:xfrm>
              <a:off x="4235867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1" name="자유형: 도형 1475">
              <a:extLst>
                <a:ext uri="{FF2B5EF4-FFF2-40B4-BE49-F238E27FC236}">
                  <a16:creationId xmlns:a16="http://schemas.microsoft.com/office/drawing/2014/main" id="{74F66974-3FAA-F5EC-070C-95282829AD96}"/>
                </a:ext>
              </a:extLst>
            </p:cNvPr>
            <p:cNvSpPr/>
            <p:nvPr/>
          </p:nvSpPr>
          <p:spPr>
            <a:xfrm>
              <a:off x="4235867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2" name="자유형: 도형 1476">
              <a:extLst>
                <a:ext uri="{FF2B5EF4-FFF2-40B4-BE49-F238E27FC236}">
                  <a16:creationId xmlns:a16="http://schemas.microsoft.com/office/drawing/2014/main" id="{DB65BA8D-AE56-E086-451B-617B203C59E0}"/>
                </a:ext>
              </a:extLst>
            </p:cNvPr>
            <p:cNvSpPr/>
            <p:nvPr/>
          </p:nvSpPr>
          <p:spPr>
            <a:xfrm>
              <a:off x="4235867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3" name="자유형: 도형 1477">
              <a:extLst>
                <a:ext uri="{FF2B5EF4-FFF2-40B4-BE49-F238E27FC236}">
                  <a16:creationId xmlns:a16="http://schemas.microsoft.com/office/drawing/2014/main" id="{54D80E68-7A49-50DC-E714-058A46DAA6EF}"/>
                </a:ext>
              </a:extLst>
            </p:cNvPr>
            <p:cNvSpPr/>
            <p:nvPr/>
          </p:nvSpPr>
          <p:spPr>
            <a:xfrm>
              <a:off x="4235867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4" name="자유형: 도형 1478">
              <a:extLst>
                <a:ext uri="{FF2B5EF4-FFF2-40B4-BE49-F238E27FC236}">
                  <a16:creationId xmlns:a16="http://schemas.microsoft.com/office/drawing/2014/main" id="{E5D39ADA-4D86-839D-B78A-E3081E51F10A}"/>
                </a:ext>
              </a:extLst>
            </p:cNvPr>
            <p:cNvSpPr/>
            <p:nvPr/>
          </p:nvSpPr>
          <p:spPr>
            <a:xfrm>
              <a:off x="4235867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5" name="자유형: 도형 1479">
              <a:extLst>
                <a:ext uri="{FF2B5EF4-FFF2-40B4-BE49-F238E27FC236}">
                  <a16:creationId xmlns:a16="http://schemas.microsoft.com/office/drawing/2014/main" id="{94EC848E-C79C-3DD0-97C4-306812B19764}"/>
                </a:ext>
              </a:extLst>
            </p:cNvPr>
            <p:cNvSpPr/>
            <p:nvPr/>
          </p:nvSpPr>
          <p:spPr>
            <a:xfrm>
              <a:off x="4235867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6" name="자유형: 도형 1480">
              <a:extLst>
                <a:ext uri="{FF2B5EF4-FFF2-40B4-BE49-F238E27FC236}">
                  <a16:creationId xmlns:a16="http://schemas.microsoft.com/office/drawing/2014/main" id="{AF64390A-17B4-B4A9-92E8-4D55799899AF}"/>
                </a:ext>
              </a:extLst>
            </p:cNvPr>
            <p:cNvSpPr/>
            <p:nvPr/>
          </p:nvSpPr>
          <p:spPr>
            <a:xfrm>
              <a:off x="4235867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7" name="자유형: 도형 1481">
              <a:extLst>
                <a:ext uri="{FF2B5EF4-FFF2-40B4-BE49-F238E27FC236}">
                  <a16:creationId xmlns:a16="http://schemas.microsoft.com/office/drawing/2014/main" id="{65A6EBD4-D2E0-EA09-96C1-B2D1327A0E28}"/>
                </a:ext>
              </a:extLst>
            </p:cNvPr>
            <p:cNvSpPr/>
            <p:nvPr/>
          </p:nvSpPr>
          <p:spPr>
            <a:xfrm>
              <a:off x="4235867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8" name="자유형: 도형 1482">
              <a:extLst>
                <a:ext uri="{FF2B5EF4-FFF2-40B4-BE49-F238E27FC236}">
                  <a16:creationId xmlns:a16="http://schemas.microsoft.com/office/drawing/2014/main" id="{DD72C851-CAAD-F32D-3AAF-7BE832B1B178}"/>
                </a:ext>
              </a:extLst>
            </p:cNvPr>
            <p:cNvSpPr/>
            <p:nvPr/>
          </p:nvSpPr>
          <p:spPr>
            <a:xfrm>
              <a:off x="4235867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9" name="자유형: 도형 1483">
              <a:extLst>
                <a:ext uri="{FF2B5EF4-FFF2-40B4-BE49-F238E27FC236}">
                  <a16:creationId xmlns:a16="http://schemas.microsoft.com/office/drawing/2014/main" id="{0BE05C7F-9B2F-1753-0370-DFA474E29DB8}"/>
                </a:ext>
              </a:extLst>
            </p:cNvPr>
            <p:cNvSpPr/>
            <p:nvPr/>
          </p:nvSpPr>
          <p:spPr>
            <a:xfrm>
              <a:off x="4235867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0" name="자유형: 도형 1484">
              <a:extLst>
                <a:ext uri="{FF2B5EF4-FFF2-40B4-BE49-F238E27FC236}">
                  <a16:creationId xmlns:a16="http://schemas.microsoft.com/office/drawing/2014/main" id="{B5C6EAA6-3D34-AA99-D54A-E911156558FD}"/>
                </a:ext>
              </a:extLst>
            </p:cNvPr>
            <p:cNvSpPr/>
            <p:nvPr/>
          </p:nvSpPr>
          <p:spPr>
            <a:xfrm>
              <a:off x="4235867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1" name="자유형: 도형 1485">
              <a:extLst>
                <a:ext uri="{FF2B5EF4-FFF2-40B4-BE49-F238E27FC236}">
                  <a16:creationId xmlns:a16="http://schemas.microsoft.com/office/drawing/2014/main" id="{F729FE5C-4F48-DC3C-02E9-867F4926D5B7}"/>
                </a:ext>
              </a:extLst>
            </p:cNvPr>
            <p:cNvSpPr/>
            <p:nvPr/>
          </p:nvSpPr>
          <p:spPr>
            <a:xfrm>
              <a:off x="4235867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2" name="자유형: 도형 1486">
              <a:extLst>
                <a:ext uri="{FF2B5EF4-FFF2-40B4-BE49-F238E27FC236}">
                  <a16:creationId xmlns:a16="http://schemas.microsoft.com/office/drawing/2014/main" id="{2A04D097-F48B-D0A0-4F7D-27CBE70BC2D6}"/>
                </a:ext>
              </a:extLst>
            </p:cNvPr>
            <p:cNvSpPr/>
            <p:nvPr/>
          </p:nvSpPr>
          <p:spPr>
            <a:xfrm>
              <a:off x="4235867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3" name="자유형: 도형 1487">
              <a:extLst>
                <a:ext uri="{FF2B5EF4-FFF2-40B4-BE49-F238E27FC236}">
                  <a16:creationId xmlns:a16="http://schemas.microsoft.com/office/drawing/2014/main" id="{41240CE8-AF12-6350-4DDB-D9D4DA01B1EB}"/>
                </a:ext>
              </a:extLst>
            </p:cNvPr>
            <p:cNvSpPr/>
            <p:nvPr/>
          </p:nvSpPr>
          <p:spPr>
            <a:xfrm>
              <a:off x="4157405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4" name="자유형: 도형 1488">
              <a:extLst>
                <a:ext uri="{FF2B5EF4-FFF2-40B4-BE49-F238E27FC236}">
                  <a16:creationId xmlns:a16="http://schemas.microsoft.com/office/drawing/2014/main" id="{9CCB070D-78AE-BC39-8B9F-E64211E71721}"/>
                </a:ext>
              </a:extLst>
            </p:cNvPr>
            <p:cNvSpPr/>
            <p:nvPr/>
          </p:nvSpPr>
          <p:spPr>
            <a:xfrm>
              <a:off x="4157405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5" name="자유형: 도형 1489">
              <a:extLst>
                <a:ext uri="{FF2B5EF4-FFF2-40B4-BE49-F238E27FC236}">
                  <a16:creationId xmlns:a16="http://schemas.microsoft.com/office/drawing/2014/main" id="{37454A1E-CE3C-18E4-CD8B-1CD21EA9083A}"/>
                </a:ext>
              </a:extLst>
            </p:cNvPr>
            <p:cNvSpPr/>
            <p:nvPr/>
          </p:nvSpPr>
          <p:spPr>
            <a:xfrm>
              <a:off x="4157405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6" name="자유형: 도형 1490">
              <a:extLst>
                <a:ext uri="{FF2B5EF4-FFF2-40B4-BE49-F238E27FC236}">
                  <a16:creationId xmlns:a16="http://schemas.microsoft.com/office/drawing/2014/main" id="{133C3514-62B0-6A56-A670-06CBB78EF821}"/>
                </a:ext>
              </a:extLst>
            </p:cNvPr>
            <p:cNvSpPr/>
            <p:nvPr/>
          </p:nvSpPr>
          <p:spPr>
            <a:xfrm>
              <a:off x="4157405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7" name="자유형: 도형 1491">
              <a:extLst>
                <a:ext uri="{FF2B5EF4-FFF2-40B4-BE49-F238E27FC236}">
                  <a16:creationId xmlns:a16="http://schemas.microsoft.com/office/drawing/2014/main" id="{09BF4355-2D50-BBD0-17A3-CE3C1C09DA19}"/>
                </a:ext>
              </a:extLst>
            </p:cNvPr>
            <p:cNvSpPr/>
            <p:nvPr/>
          </p:nvSpPr>
          <p:spPr>
            <a:xfrm>
              <a:off x="415740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8" name="자유형: 도형 1492">
              <a:extLst>
                <a:ext uri="{FF2B5EF4-FFF2-40B4-BE49-F238E27FC236}">
                  <a16:creationId xmlns:a16="http://schemas.microsoft.com/office/drawing/2014/main" id="{FA52379C-812A-7798-727D-6B2AAC9245F4}"/>
                </a:ext>
              </a:extLst>
            </p:cNvPr>
            <p:cNvSpPr/>
            <p:nvPr/>
          </p:nvSpPr>
          <p:spPr>
            <a:xfrm>
              <a:off x="415740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9" name="자유형: 도형 1493">
              <a:extLst>
                <a:ext uri="{FF2B5EF4-FFF2-40B4-BE49-F238E27FC236}">
                  <a16:creationId xmlns:a16="http://schemas.microsoft.com/office/drawing/2014/main" id="{33B468CB-29C4-A6C1-AAFA-DE948CB88A75}"/>
                </a:ext>
              </a:extLst>
            </p:cNvPr>
            <p:cNvSpPr/>
            <p:nvPr/>
          </p:nvSpPr>
          <p:spPr>
            <a:xfrm>
              <a:off x="4157405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0" name="자유형: 도형 1494">
              <a:extLst>
                <a:ext uri="{FF2B5EF4-FFF2-40B4-BE49-F238E27FC236}">
                  <a16:creationId xmlns:a16="http://schemas.microsoft.com/office/drawing/2014/main" id="{E966DE13-D97D-7DE1-8DD8-2863E5398464}"/>
                </a:ext>
              </a:extLst>
            </p:cNvPr>
            <p:cNvSpPr/>
            <p:nvPr/>
          </p:nvSpPr>
          <p:spPr>
            <a:xfrm>
              <a:off x="415740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1" name="자유형: 도형 1495">
              <a:extLst>
                <a:ext uri="{FF2B5EF4-FFF2-40B4-BE49-F238E27FC236}">
                  <a16:creationId xmlns:a16="http://schemas.microsoft.com/office/drawing/2014/main" id="{1C02A4B4-18E8-1041-AE85-E91BE06D1115}"/>
                </a:ext>
              </a:extLst>
            </p:cNvPr>
            <p:cNvSpPr/>
            <p:nvPr/>
          </p:nvSpPr>
          <p:spPr>
            <a:xfrm>
              <a:off x="415740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2" name="자유형: 도형 1496">
              <a:extLst>
                <a:ext uri="{FF2B5EF4-FFF2-40B4-BE49-F238E27FC236}">
                  <a16:creationId xmlns:a16="http://schemas.microsoft.com/office/drawing/2014/main" id="{6BE26D53-F612-157F-8E2C-BE346972D978}"/>
                </a:ext>
              </a:extLst>
            </p:cNvPr>
            <p:cNvSpPr/>
            <p:nvPr/>
          </p:nvSpPr>
          <p:spPr>
            <a:xfrm>
              <a:off x="415740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3" name="자유형: 도형 1497">
              <a:extLst>
                <a:ext uri="{FF2B5EF4-FFF2-40B4-BE49-F238E27FC236}">
                  <a16:creationId xmlns:a16="http://schemas.microsoft.com/office/drawing/2014/main" id="{2B8373A0-1D90-9C64-2620-CD22CFC6D6F0}"/>
                </a:ext>
              </a:extLst>
            </p:cNvPr>
            <p:cNvSpPr/>
            <p:nvPr/>
          </p:nvSpPr>
          <p:spPr>
            <a:xfrm>
              <a:off x="415605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599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4" name="자유형: 도형 1498">
              <a:extLst>
                <a:ext uri="{FF2B5EF4-FFF2-40B4-BE49-F238E27FC236}">
                  <a16:creationId xmlns:a16="http://schemas.microsoft.com/office/drawing/2014/main" id="{4B7C3AE0-233C-F405-1CD1-884F7466D131}"/>
                </a:ext>
              </a:extLst>
            </p:cNvPr>
            <p:cNvSpPr/>
            <p:nvPr/>
          </p:nvSpPr>
          <p:spPr>
            <a:xfrm>
              <a:off x="415740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5" name="자유형: 도형 1499">
              <a:extLst>
                <a:ext uri="{FF2B5EF4-FFF2-40B4-BE49-F238E27FC236}">
                  <a16:creationId xmlns:a16="http://schemas.microsoft.com/office/drawing/2014/main" id="{8754A476-56BC-A786-073B-DB8FB271BBBE}"/>
                </a:ext>
              </a:extLst>
            </p:cNvPr>
            <p:cNvSpPr/>
            <p:nvPr/>
          </p:nvSpPr>
          <p:spPr>
            <a:xfrm>
              <a:off x="415740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6" name="자유형: 도형 1500">
              <a:extLst>
                <a:ext uri="{FF2B5EF4-FFF2-40B4-BE49-F238E27FC236}">
                  <a16:creationId xmlns:a16="http://schemas.microsoft.com/office/drawing/2014/main" id="{342F3597-0BA7-213E-1E2A-7DA8913C2CBD}"/>
                </a:ext>
              </a:extLst>
            </p:cNvPr>
            <p:cNvSpPr/>
            <p:nvPr/>
          </p:nvSpPr>
          <p:spPr>
            <a:xfrm>
              <a:off x="4157405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7" name="자유형: 도형 1501">
              <a:extLst>
                <a:ext uri="{FF2B5EF4-FFF2-40B4-BE49-F238E27FC236}">
                  <a16:creationId xmlns:a16="http://schemas.microsoft.com/office/drawing/2014/main" id="{4DE2EC22-2887-BA41-7E18-CA2EB79A0D4A}"/>
                </a:ext>
              </a:extLst>
            </p:cNvPr>
            <p:cNvSpPr/>
            <p:nvPr/>
          </p:nvSpPr>
          <p:spPr>
            <a:xfrm>
              <a:off x="415605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8" name="자유형: 도형 1502">
              <a:extLst>
                <a:ext uri="{FF2B5EF4-FFF2-40B4-BE49-F238E27FC236}">
                  <a16:creationId xmlns:a16="http://schemas.microsoft.com/office/drawing/2014/main" id="{616341C7-0956-214A-61C2-7F0C055D7C07}"/>
                </a:ext>
              </a:extLst>
            </p:cNvPr>
            <p:cNvSpPr/>
            <p:nvPr/>
          </p:nvSpPr>
          <p:spPr>
            <a:xfrm>
              <a:off x="4157405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9" name="자유형: 도형 1503">
              <a:extLst>
                <a:ext uri="{FF2B5EF4-FFF2-40B4-BE49-F238E27FC236}">
                  <a16:creationId xmlns:a16="http://schemas.microsoft.com/office/drawing/2014/main" id="{D688971C-DAE3-BC83-5406-2D5E1446FA91}"/>
                </a:ext>
              </a:extLst>
            </p:cNvPr>
            <p:cNvSpPr/>
            <p:nvPr/>
          </p:nvSpPr>
          <p:spPr>
            <a:xfrm>
              <a:off x="4157405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0" name="자유형: 도형 1504">
              <a:extLst>
                <a:ext uri="{FF2B5EF4-FFF2-40B4-BE49-F238E27FC236}">
                  <a16:creationId xmlns:a16="http://schemas.microsoft.com/office/drawing/2014/main" id="{7B8F6DD3-AB75-55E5-F0A4-0E6375CDE1D8}"/>
                </a:ext>
              </a:extLst>
            </p:cNvPr>
            <p:cNvSpPr/>
            <p:nvPr/>
          </p:nvSpPr>
          <p:spPr>
            <a:xfrm>
              <a:off x="4157405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1" name="자유형: 도형 1505">
              <a:extLst>
                <a:ext uri="{FF2B5EF4-FFF2-40B4-BE49-F238E27FC236}">
                  <a16:creationId xmlns:a16="http://schemas.microsoft.com/office/drawing/2014/main" id="{AD879A3C-62FE-D932-CF27-9C67B4147D4A}"/>
                </a:ext>
              </a:extLst>
            </p:cNvPr>
            <p:cNvSpPr/>
            <p:nvPr/>
          </p:nvSpPr>
          <p:spPr>
            <a:xfrm>
              <a:off x="4157405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2" name="자유형: 도형 1506">
              <a:extLst>
                <a:ext uri="{FF2B5EF4-FFF2-40B4-BE49-F238E27FC236}">
                  <a16:creationId xmlns:a16="http://schemas.microsoft.com/office/drawing/2014/main" id="{F95D8EE4-897A-3836-4687-DB5C825458FA}"/>
                </a:ext>
              </a:extLst>
            </p:cNvPr>
            <p:cNvSpPr/>
            <p:nvPr/>
          </p:nvSpPr>
          <p:spPr>
            <a:xfrm>
              <a:off x="4157405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3" name="자유형: 도형 1507">
              <a:extLst>
                <a:ext uri="{FF2B5EF4-FFF2-40B4-BE49-F238E27FC236}">
                  <a16:creationId xmlns:a16="http://schemas.microsoft.com/office/drawing/2014/main" id="{C33FDAA0-FC54-90CC-24A1-182677383E9D}"/>
                </a:ext>
              </a:extLst>
            </p:cNvPr>
            <p:cNvSpPr/>
            <p:nvPr/>
          </p:nvSpPr>
          <p:spPr>
            <a:xfrm>
              <a:off x="4157405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4" name="자유형: 도형 1508">
              <a:extLst>
                <a:ext uri="{FF2B5EF4-FFF2-40B4-BE49-F238E27FC236}">
                  <a16:creationId xmlns:a16="http://schemas.microsoft.com/office/drawing/2014/main" id="{8B31ED71-7DD8-01FF-AACB-4E614A7C2497}"/>
                </a:ext>
              </a:extLst>
            </p:cNvPr>
            <p:cNvSpPr/>
            <p:nvPr/>
          </p:nvSpPr>
          <p:spPr>
            <a:xfrm>
              <a:off x="4157405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5" name="자유형: 도형 1509">
              <a:extLst>
                <a:ext uri="{FF2B5EF4-FFF2-40B4-BE49-F238E27FC236}">
                  <a16:creationId xmlns:a16="http://schemas.microsoft.com/office/drawing/2014/main" id="{B7B8A7AD-23D0-F265-B66A-0C189C096696}"/>
                </a:ext>
              </a:extLst>
            </p:cNvPr>
            <p:cNvSpPr/>
            <p:nvPr/>
          </p:nvSpPr>
          <p:spPr>
            <a:xfrm>
              <a:off x="4157405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6" name="자유형: 도형 1510">
              <a:extLst>
                <a:ext uri="{FF2B5EF4-FFF2-40B4-BE49-F238E27FC236}">
                  <a16:creationId xmlns:a16="http://schemas.microsoft.com/office/drawing/2014/main" id="{A48C07E9-D2C9-63C2-B23F-C89443A8A5C3}"/>
                </a:ext>
              </a:extLst>
            </p:cNvPr>
            <p:cNvSpPr/>
            <p:nvPr/>
          </p:nvSpPr>
          <p:spPr>
            <a:xfrm>
              <a:off x="4157405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7" name="자유형: 도형 1511">
              <a:extLst>
                <a:ext uri="{FF2B5EF4-FFF2-40B4-BE49-F238E27FC236}">
                  <a16:creationId xmlns:a16="http://schemas.microsoft.com/office/drawing/2014/main" id="{2D7C6EF9-380A-C7B9-B626-252FD837178E}"/>
                </a:ext>
              </a:extLst>
            </p:cNvPr>
            <p:cNvSpPr/>
            <p:nvPr/>
          </p:nvSpPr>
          <p:spPr>
            <a:xfrm>
              <a:off x="4156051" y="406453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8" name="자유형: 도형 1512">
              <a:extLst>
                <a:ext uri="{FF2B5EF4-FFF2-40B4-BE49-F238E27FC236}">
                  <a16:creationId xmlns:a16="http://schemas.microsoft.com/office/drawing/2014/main" id="{D1EB3B27-208E-D860-0C2A-2525100FF72C}"/>
                </a:ext>
              </a:extLst>
            </p:cNvPr>
            <p:cNvSpPr/>
            <p:nvPr/>
          </p:nvSpPr>
          <p:spPr>
            <a:xfrm>
              <a:off x="4157405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9" name="자유형: 도형 1513">
              <a:extLst>
                <a:ext uri="{FF2B5EF4-FFF2-40B4-BE49-F238E27FC236}">
                  <a16:creationId xmlns:a16="http://schemas.microsoft.com/office/drawing/2014/main" id="{DC5CB0D6-3B31-7F0C-EC41-8333CF2315D4}"/>
                </a:ext>
              </a:extLst>
            </p:cNvPr>
            <p:cNvSpPr/>
            <p:nvPr/>
          </p:nvSpPr>
          <p:spPr>
            <a:xfrm>
              <a:off x="4157405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0" name="자유형: 도형 1514">
              <a:extLst>
                <a:ext uri="{FF2B5EF4-FFF2-40B4-BE49-F238E27FC236}">
                  <a16:creationId xmlns:a16="http://schemas.microsoft.com/office/drawing/2014/main" id="{86A9A137-2172-9C80-6271-04C1BF25FA84}"/>
                </a:ext>
              </a:extLst>
            </p:cNvPr>
            <p:cNvSpPr/>
            <p:nvPr/>
          </p:nvSpPr>
          <p:spPr>
            <a:xfrm>
              <a:off x="4157405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1" name="자유형: 도형 1515">
              <a:extLst>
                <a:ext uri="{FF2B5EF4-FFF2-40B4-BE49-F238E27FC236}">
                  <a16:creationId xmlns:a16="http://schemas.microsoft.com/office/drawing/2014/main" id="{E212AA87-F616-56AC-7A20-5C5FA17A9263}"/>
                </a:ext>
              </a:extLst>
            </p:cNvPr>
            <p:cNvSpPr/>
            <p:nvPr/>
          </p:nvSpPr>
          <p:spPr>
            <a:xfrm>
              <a:off x="4157405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2" name="자유형: 도형 1516">
              <a:extLst>
                <a:ext uri="{FF2B5EF4-FFF2-40B4-BE49-F238E27FC236}">
                  <a16:creationId xmlns:a16="http://schemas.microsoft.com/office/drawing/2014/main" id="{3AF0F059-286B-E9C4-08CC-F15A06653ED9}"/>
                </a:ext>
              </a:extLst>
            </p:cNvPr>
            <p:cNvSpPr/>
            <p:nvPr/>
          </p:nvSpPr>
          <p:spPr>
            <a:xfrm>
              <a:off x="4157405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3" name="자유형: 도형 1517">
              <a:extLst>
                <a:ext uri="{FF2B5EF4-FFF2-40B4-BE49-F238E27FC236}">
                  <a16:creationId xmlns:a16="http://schemas.microsoft.com/office/drawing/2014/main" id="{5344A8B9-8A1A-480D-180C-ACB8090A6418}"/>
                </a:ext>
              </a:extLst>
            </p:cNvPr>
            <p:cNvSpPr/>
            <p:nvPr/>
          </p:nvSpPr>
          <p:spPr>
            <a:xfrm>
              <a:off x="4077591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4" name="자유형: 도형 1518">
              <a:extLst>
                <a:ext uri="{FF2B5EF4-FFF2-40B4-BE49-F238E27FC236}">
                  <a16:creationId xmlns:a16="http://schemas.microsoft.com/office/drawing/2014/main" id="{A0E63223-19A8-BA19-2876-EE453A83D35B}"/>
                </a:ext>
              </a:extLst>
            </p:cNvPr>
            <p:cNvSpPr/>
            <p:nvPr/>
          </p:nvSpPr>
          <p:spPr>
            <a:xfrm>
              <a:off x="4077591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5" name="자유형: 도형 1519">
              <a:extLst>
                <a:ext uri="{FF2B5EF4-FFF2-40B4-BE49-F238E27FC236}">
                  <a16:creationId xmlns:a16="http://schemas.microsoft.com/office/drawing/2014/main" id="{02922B8E-F66A-D4C6-613B-4692AD444231}"/>
                </a:ext>
              </a:extLst>
            </p:cNvPr>
            <p:cNvSpPr/>
            <p:nvPr/>
          </p:nvSpPr>
          <p:spPr>
            <a:xfrm>
              <a:off x="4077591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6" name="자유형: 도형 1520">
              <a:extLst>
                <a:ext uri="{FF2B5EF4-FFF2-40B4-BE49-F238E27FC236}">
                  <a16:creationId xmlns:a16="http://schemas.microsoft.com/office/drawing/2014/main" id="{9B0F7E61-4C40-96C7-9B4C-643639F41B65}"/>
                </a:ext>
              </a:extLst>
            </p:cNvPr>
            <p:cNvSpPr/>
            <p:nvPr/>
          </p:nvSpPr>
          <p:spPr>
            <a:xfrm>
              <a:off x="4077591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7" name="자유형: 도형 1521">
              <a:extLst>
                <a:ext uri="{FF2B5EF4-FFF2-40B4-BE49-F238E27FC236}">
                  <a16:creationId xmlns:a16="http://schemas.microsoft.com/office/drawing/2014/main" id="{09D9A2B0-DA83-448C-31E4-D68514065D43}"/>
                </a:ext>
              </a:extLst>
            </p:cNvPr>
            <p:cNvSpPr/>
            <p:nvPr/>
          </p:nvSpPr>
          <p:spPr>
            <a:xfrm>
              <a:off x="407759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8" name="자유형: 도형 1522">
              <a:extLst>
                <a:ext uri="{FF2B5EF4-FFF2-40B4-BE49-F238E27FC236}">
                  <a16:creationId xmlns:a16="http://schemas.microsoft.com/office/drawing/2014/main" id="{8B19228B-A29F-3996-5F57-10A4A8179A9A}"/>
                </a:ext>
              </a:extLst>
            </p:cNvPr>
            <p:cNvSpPr/>
            <p:nvPr/>
          </p:nvSpPr>
          <p:spPr>
            <a:xfrm>
              <a:off x="407759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9" name="자유형: 도형 1523">
              <a:extLst>
                <a:ext uri="{FF2B5EF4-FFF2-40B4-BE49-F238E27FC236}">
                  <a16:creationId xmlns:a16="http://schemas.microsoft.com/office/drawing/2014/main" id="{8FFDF661-0AD0-6B70-24AA-55341D7750D7}"/>
                </a:ext>
              </a:extLst>
            </p:cNvPr>
            <p:cNvSpPr/>
            <p:nvPr/>
          </p:nvSpPr>
          <p:spPr>
            <a:xfrm>
              <a:off x="4077591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0" name="자유형: 도형 1524">
              <a:extLst>
                <a:ext uri="{FF2B5EF4-FFF2-40B4-BE49-F238E27FC236}">
                  <a16:creationId xmlns:a16="http://schemas.microsoft.com/office/drawing/2014/main" id="{C7F9C25C-7359-1D9E-E5E3-FA82EF244BCC}"/>
                </a:ext>
              </a:extLst>
            </p:cNvPr>
            <p:cNvSpPr/>
            <p:nvPr/>
          </p:nvSpPr>
          <p:spPr>
            <a:xfrm>
              <a:off x="407759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1" name="자유형: 도형 1525">
              <a:extLst>
                <a:ext uri="{FF2B5EF4-FFF2-40B4-BE49-F238E27FC236}">
                  <a16:creationId xmlns:a16="http://schemas.microsoft.com/office/drawing/2014/main" id="{0DCC8ACB-E766-2D59-8E93-A5B088896B7D}"/>
                </a:ext>
              </a:extLst>
            </p:cNvPr>
            <p:cNvSpPr/>
            <p:nvPr/>
          </p:nvSpPr>
          <p:spPr>
            <a:xfrm>
              <a:off x="407759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2" name="자유형: 도형 1526">
              <a:extLst>
                <a:ext uri="{FF2B5EF4-FFF2-40B4-BE49-F238E27FC236}">
                  <a16:creationId xmlns:a16="http://schemas.microsoft.com/office/drawing/2014/main" id="{E94F20CF-AA62-3D88-0B73-0EAAAB48F867}"/>
                </a:ext>
              </a:extLst>
            </p:cNvPr>
            <p:cNvSpPr/>
            <p:nvPr/>
          </p:nvSpPr>
          <p:spPr>
            <a:xfrm>
              <a:off x="407759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3" name="자유형: 도형 1527">
              <a:extLst>
                <a:ext uri="{FF2B5EF4-FFF2-40B4-BE49-F238E27FC236}">
                  <a16:creationId xmlns:a16="http://schemas.microsoft.com/office/drawing/2014/main" id="{4E4660A8-53E3-7012-69B3-226423BD2565}"/>
                </a:ext>
              </a:extLst>
            </p:cNvPr>
            <p:cNvSpPr/>
            <p:nvPr/>
          </p:nvSpPr>
          <p:spPr>
            <a:xfrm>
              <a:off x="4077591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4" name="자유형: 도형 1528">
              <a:extLst>
                <a:ext uri="{FF2B5EF4-FFF2-40B4-BE49-F238E27FC236}">
                  <a16:creationId xmlns:a16="http://schemas.microsoft.com/office/drawing/2014/main" id="{8A6D0F94-A5DC-8076-58BA-B8AB00D86D3C}"/>
                </a:ext>
              </a:extLst>
            </p:cNvPr>
            <p:cNvSpPr/>
            <p:nvPr/>
          </p:nvSpPr>
          <p:spPr>
            <a:xfrm>
              <a:off x="407759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5" name="자유형: 도형 1529">
              <a:extLst>
                <a:ext uri="{FF2B5EF4-FFF2-40B4-BE49-F238E27FC236}">
                  <a16:creationId xmlns:a16="http://schemas.microsoft.com/office/drawing/2014/main" id="{F4374AA7-9A5A-C5C8-B968-C6072CF86526}"/>
                </a:ext>
              </a:extLst>
            </p:cNvPr>
            <p:cNvSpPr/>
            <p:nvPr/>
          </p:nvSpPr>
          <p:spPr>
            <a:xfrm>
              <a:off x="407759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6" name="자유형: 도형 1530">
              <a:extLst>
                <a:ext uri="{FF2B5EF4-FFF2-40B4-BE49-F238E27FC236}">
                  <a16:creationId xmlns:a16="http://schemas.microsoft.com/office/drawing/2014/main" id="{2094714B-D9AE-AA47-217A-EBB2478B2253}"/>
                </a:ext>
              </a:extLst>
            </p:cNvPr>
            <p:cNvSpPr/>
            <p:nvPr/>
          </p:nvSpPr>
          <p:spPr>
            <a:xfrm>
              <a:off x="407759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7" name="자유형: 도형 1531">
              <a:extLst>
                <a:ext uri="{FF2B5EF4-FFF2-40B4-BE49-F238E27FC236}">
                  <a16:creationId xmlns:a16="http://schemas.microsoft.com/office/drawing/2014/main" id="{40DE1BE8-1F9D-B6D3-159A-15AA809F6F6E}"/>
                </a:ext>
              </a:extLst>
            </p:cNvPr>
            <p:cNvSpPr/>
            <p:nvPr/>
          </p:nvSpPr>
          <p:spPr>
            <a:xfrm>
              <a:off x="407759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8" name="자유형: 도형 1532">
              <a:extLst>
                <a:ext uri="{FF2B5EF4-FFF2-40B4-BE49-F238E27FC236}">
                  <a16:creationId xmlns:a16="http://schemas.microsoft.com/office/drawing/2014/main" id="{D25175D6-CFB2-95D2-4AEA-49B54ADE7C3A}"/>
                </a:ext>
              </a:extLst>
            </p:cNvPr>
            <p:cNvSpPr/>
            <p:nvPr/>
          </p:nvSpPr>
          <p:spPr>
            <a:xfrm>
              <a:off x="407759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9" name="자유형: 도형 1533">
              <a:extLst>
                <a:ext uri="{FF2B5EF4-FFF2-40B4-BE49-F238E27FC236}">
                  <a16:creationId xmlns:a16="http://schemas.microsoft.com/office/drawing/2014/main" id="{3C3E02C5-E792-A043-F4FA-213EA59C0970}"/>
                </a:ext>
              </a:extLst>
            </p:cNvPr>
            <p:cNvSpPr/>
            <p:nvPr/>
          </p:nvSpPr>
          <p:spPr>
            <a:xfrm>
              <a:off x="407759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0" name="자유형: 도형 1534">
              <a:extLst>
                <a:ext uri="{FF2B5EF4-FFF2-40B4-BE49-F238E27FC236}">
                  <a16:creationId xmlns:a16="http://schemas.microsoft.com/office/drawing/2014/main" id="{476EE1B7-51EA-0C54-27A2-19D173B32E55}"/>
                </a:ext>
              </a:extLst>
            </p:cNvPr>
            <p:cNvSpPr/>
            <p:nvPr/>
          </p:nvSpPr>
          <p:spPr>
            <a:xfrm>
              <a:off x="407759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1" name="자유형: 도형 1535">
              <a:extLst>
                <a:ext uri="{FF2B5EF4-FFF2-40B4-BE49-F238E27FC236}">
                  <a16:creationId xmlns:a16="http://schemas.microsoft.com/office/drawing/2014/main" id="{C76AA7B3-C136-F01F-526E-2A1839287640}"/>
                </a:ext>
              </a:extLst>
            </p:cNvPr>
            <p:cNvSpPr/>
            <p:nvPr/>
          </p:nvSpPr>
          <p:spPr>
            <a:xfrm>
              <a:off x="407759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2" name="자유형: 도형 1536">
              <a:extLst>
                <a:ext uri="{FF2B5EF4-FFF2-40B4-BE49-F238E27FC236}">
                  <a16:creationId xmlns:a16="http://schemas.microsoft.com/office/drawing/2014/main" id="{8B3E97C5-7603-263E-CDE7-442EC208296C}"/>
                </a:ext>
              </a:extLst>
            </p:cNvPr>
            <p:cNvSpPr/>
            <p:nvPr/>
          </p:nvSpPr>
          <p:spPr>
            <a:xfrm>
              <a:off x="407759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3" name="자유형: 도형 1537">
              <a:extLst>
                <a:ext uri="{FF2B5EF4-FFF2-40B4-BE49-F238E27FC236}">
                  <a16:creationId xmlns:a16="http://schemas.microsoft.com/office/drawing/2014/main" id="{5ECC5D72-2B70-1D50-93D3-79D675E801A9}"/>
                </a:ext>
              </a:extLst>
            </p:cNvPr>
            <p:cNvSpPr/>
            <p:nvPr/>
          </p:nvSpPr>
          <p:spPr>
            <a:xfrm>
              <a:off x="407759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4" name="자유형: 도형 1538">
              <a:extLst>
                <a:ext uri="{FF2B5EF4-FFF2-40B4-BE49-F238E27FC236}">
                  <a16:creationId xmlns:a16="http://schemas.microsoft.com/office/drawing/2014/main" id="{D17FAE57-9BD5-22AD-8056-6E510485DFC8}"/>
                </a:ext>
              </a:extLst>
            </p:cNvPr>
            <p:cNvSpPr/>
            <p:nvPr/>
          </p:nvSpPr>
          <p:spPr>
            <a:xfrm>
              <a:off x="407759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5" name="자유형: 도형 1539">
              <a:extLst>
                <a:ext uri="{FF2B5EF4-FFF2-40B4-BE49-F238E27FC236}">
                  <a16:creationId xmlns:a16="http://schemas.microsoft.com/office/drawing/2014/main" id="{76D8B135-F3BF-5544-C86F-B0FD3908C509}"/>
                </a:ext>
              </a:extLst>
            </p:cNvPr>
            <p:cNvSpPr/>
            <p:nvPr/>
          </p:nvSpPr>
          <p:spPr>
            <a:xfrm>
              <a:off x="4077591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6" name="자유형: 도형 1540">
              <a:extLst>
                <a:ext uri="{FF2B5EF4-FFF2-40B4-BE49-F238E27FC236}">
                  <a16:creationId xmlns:a16="http://schemas.microsoft.com/office/drawing/2014/main" id="{E7BB10ED-6BE5-06FD-4E1E-F35637E48140}"/>
                </a:ext>
              </a:extLst>
            </p:cNvPr>
            <p:cNvSpPr/>
            <p:nvPr/>
          </p:nvSpPr>
          <p:spPr>
            <a:xfrm>
              <a:off x="4077591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7" name="자유형: 도형 1541">
              <a:extLst>
                <a:ext uri="{FF2B5EF4-FFF2-40B4-BE49-F238E27FC236}">
                  <a16:creationId xmlns:a16="http://schemas.microsoft.com/office/drawing/2014/main" id="{93B46022-EE8E-B850-5C88-3A0AF19EEA74}"/>
                </a:ext>
              </a:extLst>
            </p:cNvPr>
            <p:cNvSpPr/>
            <p:nvPr/>
          </p:nvSpPr>
          <p:spPr>
            <a:xfrm>
              <a:off x="407759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8" name="자유형: 도형 1542">
              <a:extLst>
                <a:ext uri="{FF2B5EF4-FFF2-40B4-BE49-F238E27FC236}">
                  <a16:creationId xmlns:a16="http://schemas.microsoft.com/office/drawing/2014/main" id="{CBE5191E-1DB6-18CD-FABD-183459D22045}"/>
                </a:ext>
              </a:extLst>
            </p:cNvPr>
            <p:cNvSpPr/>
            <p:nvPr/>
          </p:nvSpPr>
          <p:spPr>
            <a:xfrm>
              <a:off x="4077591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9" name="자유형: 도형 1543">
              <a:extLst>
                <a:ext uri="{FF2B5EF4-FFF2-40B4-BE49-F238E27FC236}">
                  <a16:creationId xmlns:a16="http://schemas.microsoft.com/office/drawing/2014/main" id="{D0ED7319-B35B-326F-3DA8-7A9A2C6808D7}"/>
                </a:ext>
              </a:extLst>
            </p:cNvPr>
            <p:cNvSpPr/>
            <p:nvPr/>
          </p:nvSpPr>
          <p:spPr>
            <a:xfrm>
              <a:off x="4077591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0" name="자유형: 도형 1544">
              <a:extLst>
                <a:ext uri="{FF2B5EF4-FFF2-40B4-BE49-F238E27FC236}">
                  <a16:creationId xmlns:a16="http://schemas.microsoft.com/office/drawing/2014/main" id="{04E16397-66B6-EA78-B2C1-09EC559F8E31}"/>
                </a:ext>
              </a:extLst>
            </p:cNvPr>
            <p:cNvSpPr/>
            <p:nvPr/>
          </p:nvSpPr>
          <p:spPr>
            <a:xfrm>
              <a:off x="4077591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1" name="자유형: 도형 1545">
              <a:extLst>
                <a:ext uri="{FF2B5EF4-FFF2-40B4-BE49-F238E27FC236}">
                  <a16:creationId xmlns:a16="http://schemas.microsoft.com/office/drawing/2014/main" id="{873DA77B-E8AB-2284-6D4C-EEABF2109737}"/>
                </a:ext>
              </a:extLst>
            </p:cNvPr>
            <p:cNvSpPr/>
            <p:nvPr/>
          </p:nvSpPr>
          <p:spPr>
            <a:xfrm>
              <a:off x="4077591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2" name="자유형: 도형 1546">
              <a:extLst>
                <a:ext uri="{FF2B5EF4-FFF2-40B4-BE49-F238E27FC236}">
                  <a16:creationId xmlns:a16="http://schemas.microsoft.com/office/drawing/2014/main" id="{D141ADBF-00C6-77BE-C87C-E7B8A5723E6A}"/>
                </a:ext>
              </a:extLst>
            </p:cNvPr>
            <p:cNvSpPr/>
            <p:nvPr/>
          </p:nvSpPr>
          <p:spPr>
            <a:xfrm>
              <a:off x="4077591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3" name="자유형: 도형 1547">
              <a:extLst>
                <a:ext uri="{FF2B5EF4-FFF2-40B4-BE49-F238E27FC236}">
                  <a16:creationId xmlns:a16="http://schemas.microsoft.com/office/drawing/2014/main" id="{DD7C7B75-3676-A2FA-3587-C014DDF09EFB}"/>
                </a:ext>
              </a:extLst>
            </p:cNvPr>
            <p:cNvSpPr/>
            <p:nvPr/>
          </p:nvSpPr>
          <p:spPr>
            <a:xfrm>
              <a:off x="3999129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4" name="자유형: 도형 1548">
              <a:extLst>
                <a:ext uri="{FF2B5EF4-FFF2-40B4-BE49-F238E27FC236}">
                  <a16:creationId xmlns:a16="http://schemas.microsoft.com/office/drawing/2014/main" id="{CB50B807-47E9-09FF-2E7D-A4F261310E0F}"/>
                </a:ext>
              </a:extLst>
            </p:cNvPr>
            <p:cNvSpPr/>
            <p:nvPr/>
          </p:nvSpPr>
          <p:spPr>
            <a:xfrm>
              <a:off x="3999129" y="20947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5" name="자유형: 도형 1549">
              <a:extLst>
                <a:ext uri="{FF2B5EF4-FFF2-40B4-BE49-F238E27FC236}">
                  <a16:creationId xmlns:a16="http://schemas.microsoft.com/office/drawing/2014/main" id="{E469E5AF-91F2-C95B-2050-97A9BD94B46B}"/>
                </a:ext>
              </a:extLst>
            </p:cNvPr>
            <p:cNvSpPr/>
            <p:nvPr/>
          </p:nvSpPr>
          <p:spPr>
            <a:xfrm>
              <a:off x="3999129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6" name="자유형: 도형 1550">
              <a:extLst>
                <a:ext uri="{FF2B5EF4-FFF2-40B4-BE49-F238E27FC236}">
                  <a16:creationId xmlns:a16="http://schemas.microsoft.com/office/drawing/2014/main" id="{58B280C7-B04A-DB09-9DA0-2227FA7B60BF}"/>
                </a:ext>
              </a:extLst>
            </p:cNvPr>
            <p:cNvSpPr/>
            <p:nvPr/>
          </p:nvSpPr>
          <p:spPr>
            <a:xfrm>
              <a:off x="3999129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7" name="자유형: 도형 1551">
              <a:extLst>
                <a:ext uri="{FF2B5EF4-FFF2-40B4-BE49-F238E27FC236}">
                  <a16:creationId xmlns:a16="http://schemas.microsoft.com/office/drawing/2014/main" id="{9CB2419C-CE69-0529-4AE4-3F6602A89F17}"/>
                </a:ext>
              </a:extLst>
            </p:cNvPr>
            <p:cNvSpPr/>
            <p:nvPr/>
          </p:nvSpPr>
          <p:spPr>
            <a:xfrm>
              <a:off x="3999129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8" name="자유형: 도형 1552">
              <a:extLst>
                <a:ext uri="{FF2B5EF4-FFF2-40B4-BE49-F238E27FC236}">
                  <a16:creationId xmlns:a16="http://schemas.microsoft.com/office/drawing/2014/main" id="{A0C07125-A924-32E7-A4C7-7FD131B6D7BD}"/>
                </a:ext>
              </a:extLst>
            </p:cNvPr>
            <p:cNvSpPr/>
            <p:nvPr/>
          </p:nvSpPr>
          <p:spPr>
            <a:xfrm>
              <a:off x="3999129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9" name="자유형: 도형 1553">
              <a:extLst>
                <a:ext uri="{FF2B5EF4-FFF2-40B4-BE49-F238E27FC236}">
                  <a16:creationId xmlns:a16="http://schemas.microsoft.com/office/drawing/2014/main" id="{BF6B4317-C467-1C47-BCE0-F9B10A21685C}"/>
                </a:ext>
              </a:extLst>
            </p:cNvPr>
            <p:cNvSpPr/>
            <p:nvPr/>
          </p:nvSpPr>
          <p:spPr>
            <a:xfrm>
              <a:off x="3999129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0" name="자유형: 도형 1554">
              <a:extLst>
                <a:ext uri="{FF2B5EF4-FFF2-40B4-BE49-F238E27FC236}">
                  <a16:creationId xmlns:a16="http://schemas.microsoft.com/office/drawing/2014/main" id="{C2297B1A-EBEF-B149-0A4D-8996552A83F2}"/>
                </a:ext>
              </a:extLst>
            </p:cNvPr>
            <p:cNvSpPr/>
            <p:nvPr/>
          </p:nvSpPr>
          <p:spPr>
            <a:xfrm>
              <a:off x="3999129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1" name="자유형: 도형 1555">
              <a:extLst>
                <a:ext uri="{FF2B5EF4-FFF2-40B4-BE49-F238E27FC236}">
                  <a16:creationId xmlns:a16="http://schemas.microsoft.com/office/drawing/2014/main" id="{141BD3BA-F94D-FF39-DE6A-97E7D965ADED}"/>
                </a:ext>
              </a:extLst>
            </p:cNvPr>
            <p:cNvSpPr/>
            <p:nvPr/>
          </p:nvSpPr>
          <p:spPr>
            <a:xfrm>
              <a:off x="3999129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2" name="자유형: 도형 1556">
              <a:extLst>
                <a:ext uri="{FF2B5EF4-FFF2-40B4-BE49-F238E27FC236}">
                  <a16:creationId xmlns:a16="http://schemas.microsoft.com/office/drawing/2014/main" id="{6628CA56-C689-1577-D9D5-C39DB117D160}"/>
                </a:ext>
              </a:extLst>
            </p:cNvPr>
            <p:cNvSpPr/>
            <p:nvPr/>
          </p:nvSpPr>
          <p:spPr>
            <a:xfrm>
              <a:off x="3999129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3" name="자유형: 도형 1557">
              <a:extLst>
                <a:ext uri="{FF2B5EF4-FFF2-40B4-BE49-F238E27FC236}">
                  <a16:creationId xmlns:a16="http://schemas.microsoft.com/office/drawing/2014/main" id="{BCE32CD4-1595-0579-2177-FAABAA351DF0}"/>
                </a:ext>
              </a:extLst>
            </p:cNvPr>
            <p:cNvSpPr/>
            <p:nvPr/>
          </p:nvSpPr>
          <p:spPr>
            <a:xfrm>
              <a:off x="3999129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4" name="자유형: 도형 1558">
              <a:extLst>
                <a:ext uri="{FF2B5EF4-FFF2-40B4-BE49-F238E27FC236}">
                  <a16:creationId xmlns:a16="http://schemas.microsoft.com/office/drawing/2014/main" id="{48B50E42-3AEC-C252-6991-6D3E8C9BA24B}"/>
                </a:ext>
              </a:extLst>
            </p:cNvPr>
            <p:cNvSpPr/>
            <p:nvPr/>
          </p:nvSpPr>
          <p:spPr>
            <a:xfrm>
              <a:off x="3999129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5" name="자유형: 도형 1559">
              <a:extLst>
                <a:ext uri="{FF2B5EF4-FFF2-40B4-BE49-F238E27FC236}">
                  <a16:creationId xmlns:a16="http://schemas.microsoft.com/office/drawing/2014/main" id="{ABB08AC1-2BA7-4DE3-A00E-9F2EE8E7EC72}"/>
                </a:ext>
              </a:extLst>
            </p:cNvPr>
            <p:cNvSpPr/>
            <p:nvPr/>
          </p:nvSpPr>
          <p:spPr>
            <a:xfrm>
              <a:off x="3999129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6" name="자유형: 도형 1560">
              <a:extLst>
                <a:ext uri="{FF2B5EF4-FFF2-40B4-BE49-F238E27FC236}">
                  <a16:creationId xmlns:a16="http://schemas.microsoft.com/office/drawing/2014/main" id="{1CEB105A-4602-EBDD-E3AE-04615367EB10}"/>
                </a:ext>
              </a:extLst>
            </p:cNvPr>
            <p:cNvSpPr/>
            <p:nvPr/>
          </p:nvSpPr>
          <p:spPr>
            <a:xfrm>
              <a:off x="3999129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7" name="자유형: 도형 1561">
              <a:extLst>
                <a:ext uri="{FF2B5EF4-FFF2-40B4-BE49-F238E27FC236}">
                  <a16:creationId xmlns:a16="http://schemas.microsoft.com/office/drawing/2014/main" id="{015F90E2-3310-B58F-1CBB-410E39627D5C}"/>
                </a:ext>
              </a:extLst>
            </p:cNvPr>
            <p:cNvSpPr/>
            <p:nvPr/>
          </p:nvSpPr>
          <p:spPr>
            <a:xfrm>
              <a:off x="3999129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8" name="자유형: 도형 1562">
              <a:extLst>
                <a:ext uri="{FF2B5EF4-FFF2-40B4-BE49-F238E27FC236}">
                  <a16:creationId xmlns:a16="http://schemas.microsoft.com/office/drawing/2014/main" id="{CF643C44-E46A-F60E-41F8-DC4BCE367CF0}"/>
                </a:ext>
              </a:extLst>
            </p:cNvPr>
            <p:cNvSpPr/>
            <p:nvPr/>
          </p:nvSpPr>
          <p:spPr>
            <a:xfrm>
              <a:off x="3999129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9" name="자유형: 도형 1563">
              <a:extLst>
                <a:ext uri="{FF2B5EF4-FFF2-40B4-BE49-F238E27FC236}">
                  <a16:creationId xmlns:a16="http://schemas.microsoft.com/office/drawing/2014/main" id="{B2102D1A-0708-6944-9CD5-8D92775F84A5}"/>
                </a:ext>
              </a:extLst>
            </p:cNvPr>
            <p:cNvSpPr/>
            <p:nvPr/>
          </p:nvSpPr>
          <p:spPr>
            <a:xfrm>
              <a:off x="3999129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0" name="자유형: 도형 1564">
              <a:extLst>
                <a:ext uri="{FF2B5EF4-FFF2-40B4-BE49-F238E27FC236}">
                  <a16:creationId xmlns:a16="http://schemas.microsoft.com/office/drawing/2014/main" id="{D8CD2CFF-AF7D-EDC5-D412-D2F2D62DAF6C}"/>
                </a:ext>
              </a:extLst>
            </p:cNvPr>
            <p:cNvSpPr/>
            <p:nvPr/>
          </p:nvSpPr>
          <p:spPr>
            <a:xfrm>
              <a:off x="3999129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1" name="자유형: 도형 1565">
              <a:extLst>
                <a:ext uri="{FF2B5EF4-FFF2-40B4-BE49-F238E27FC236}">
                  <a16:creationId xmlns:a16="http://schemas.microsoft.com/office/drawing/2014/main" id="{BDF012A9-3238-497F-5151-E0397FA4D4A9}"/>
                </a:ext>
              </a:extLst>
            </p:cNvPr>
            <p:cNvSpPr/>
            <p:nvPr/>
          </p:nvSpPr>
          <p:spPr>
            <a:xfrm>
              <a:off x="3999129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2" name="자유형: 도형 1566">
              <a:extLst>
                <a:ext uri="{FF2B5EF4-FFF2-40B4-BE49-F238E27FC236}">
                  <a16:creationId xmlns:a16="http://schemas.microsoft.com/office/drawing/2014/main" id="{C9C82454-225E-034F-0058-F7F58F946AAA}"/>
                </a:ext>
              </a:extLst>
            </p:cNvPr>
            <p:cNvSpPr/>
            <p:nvPr/>
          </p:nvSpPr>
          <p:spPr>
            <a:xfrm>
              <a:off x="3999129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3" name="자유형: 도형 1567">
              <a:extLst>
                <a:ext uri="{FF2B5EF4-FFF2-40B4-BE49-F238E27FC236}">
                  <a16:creationId xmlns:a16="http://schemas.microsoft.com/office/drawing/2014/main" id="{61227B66-C29E-8D9C-6E0B-8E1EF3C372F0}"/>
                </a:ext>
              </a:extLst>
            </p:cNvPr>
            <p:cNvSpPr/>
            <p:nvPr/>
          </p:nvSpPr>
          <p:spPr>
            <a:xfrm>
              <a:off x="3999129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4" name="자유형: 도형 1568">
              <a:extLst>
                <a:ext uri="{FF2B5EF4-FFF2-40B4-BE49-F238E27FC236}">
                  <a16:creationId xmlns:a16="http://schemas.microsoft.com/office/drawing/2014/main" id="{DB8C6D2C-2AAF-38D2-F8C0-1A2D895947FA}"/>
                </a:ext>
              </a:extLst>
            </p:cNvPr>
            <p:cNvSpPr/>
            <p:nvPr/>
          </p:nvSpPr>
          <p:spPr>
            <a:xfrm>
              <a:off x="3999129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5" name="자유형: 도형 1569">
              <a:extLst>
                <a:ext uri="{FF2B5EF4-FFF2-40B4-BE49-F238E27FC236}">
                  <a16:creationId xmlns:a16="http://schemas.microsoft.com/office/drawing/2014/main" id="{ADFE942D-1A22-4912-6D32-DCFBA75616B0}"/>
                </a:ext>
              </a:extLst>
            </p:cNvPr>
            <p:cNvSpPr/>
            <p:nvPr/>
          </p:nvSpPr>
          <p:spPr>
            <a:xfrm>
              <a:off x="3999129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6" name="자유형: 도형 1570">
              <a:extLst>
                <a:ext uri="{FF2B5EF4-FFF2-40B4-BE49-F238E27FC236}">
                  <a16:creationId xmlns:a16="http://schemas.microsoft.com/office/drawing/2014/main" id="{6068CBE5-30B0-BFEF-998D-2A91485A3EB0}"/>
                </a:ext>
              </a:extLst>
            </p:cNvPr>
            <p:cNvSpPr/>
            <p:nvPr/>
          </p:nvSpPr>
          <p:spPr>
            <a:xfrm>
              <a:off x="3999129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7" name="자유형: 도형 1571">
              <a:extLst>
                <a:ext uri="{FF2B5EF4-FFF2-40B4-BE49-F238E27FC236}">
                  <a16:creationId xmlns:a16="http://schemas.microsoft.com/office/drawing/2014/main" id="{79BF5FF7-9CB2-89F1-8023-0F9CE1AF9AAD}"/>
                </a:ext>
              </a:extLst>
            </p:cNvPr>
            <p:cNvSpPr/>
            <p:nvPr/>
          </p:nvSpPr>
          <p:spPr>
            <a:xfrm>
              <a:off x="3999129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8" name="자유형: 도형 1572">
              <a:extLst>
                <a:ext uri="{FF2B5EF4-FFF2-40B4-BE49-F238E27FC236}">
                  <a16:creationId xmlns:a16="http://schemas.microsoft.com/office/drawing/2014/main" id="{37BEF34E-8ABC-63C2-D11A-18994B48E318}"/>
                </a:ext>
              </a:extLst>
            </p:cNvPr>
            <p:cNvSpPr/>
            <p:nvPr/>
          </p:nvSpPr>
          <p:spPr>
            <a:xfrm>
              <a:off x="3999129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9" name="자유형: 도형 1573">
              <a:extLst>
                <a:ext uri="{FF2B5EF4-FFF2-40B4-BE49-F238E27FC236}">
                  <a16:creationId xmlns:a16="http://schemas.microsoft.com/office/drawing/2014/main" id="{B4A3ED9D-D18B-766D-54C9-0EBA810DFF0B}"/>
                </a:ext>
              </a:extLst>
            </p:cNvPr>
            <p:cNvSpPr/>
            <p:nvPr/>
          </p:nvSpPr>
          <p:spPr>
            <a:xfrm>
              <a:off x="3999129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0" name="자유형: 도형 1574">
              <a:extLst>
                <a:ext uri="{FF2B5EF4-FFF2-40B4-BE49-F238E27FC236}">
                  <a16:creationId xmlns:a16="http://schemas.microsoft.com/office/drawing/2014/main" id="{EC17AB49-65F2-3B69-4082-6ACD3D50F86A}"/>
                </a:ext>
              </a:extLst>
            </p:cNvPr>
            <p:cNvSpPr/>
            <p:nvPr/>
          </p:nvSpPr>
          <p:spPr>
            <a:xfrm>
              <a:off x="3999129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1" name="자유형: 도형 1575">
              <a:extLst>
                <a:ext uri="{FF2B5EF4-FFF2-40B4-BE49-F238E27FC236}">
                  <a16:creationId xmlns:a16="http://schemas.microsoft.com/office/drawing/2014/main" id="{1F58CAF9-12ED-05C5-84B4-7AD9C01322DD}"/>
                </a:ext>
              </a:extLst>
            </p:cNvPr>
            <p:cNvSpPr/>
            <p:nvPr/>
          </p:nvSpPr>
          <p:spPr>
            <a:xfrm>
              <a:off x="3999129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2" name="자유형: 도형 1576">
              <a:extLst>
                <a:ext uri="{FF2B5EF4-FFF2-40B4-BE49-F238E27FC236}">
                  <a16:creationId xmlns:a16="http://schemas.microsoft.com/office/drawing/2014/main" id="{4BE5721E-D746-0E51-2F0A-59D32A9AF99A}"/>
                </a:ext>
              </a:extLst>
            </p:cNvPr>
            <p:cNvSpPr/>
            <p:nvPr/>
          </p:nvSpPr>
          <p:spPr>
            <a:xfrm>
              <a:off x="3999129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3" name="자유형: 도형 1577">
              <a:extLst>
                <a:ext uri="{FF2B5EF4-FFF2-40B4-BE49-F238E27FC236}">
                  <a16:creationId xmlns:a16="http://schemas.microsoft.com/office/drawing/2014/main" id="{E035CA58-813C-054D-97E0-8648524124BC}"/>
                </a:ext>
              </a:extLst>
            </p:cNvPr>
            <p:cNvSpPr/>
            <p:nvPr/>
          </p:nvSpPr>
          <p:spPr>
            <a:xfrm>
              <a:off x="3999129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4" name="자유형: 도형 1578">
              <a:extLst>
                <a:ext uri="{FF2B5EF4-FFF2-40B4-BE49-F238E27FC236}">
                  <a16:creationId xmlns:a16="http://schemas.microsoft.com/office/drawing/2014/main" id="{28B87FAD-F378-F4B2-71DC-C08A1F2498C1}"/>
                </a:ext>
              </a:extLst>
            </p:cNvPr>
            <p:cNvSpPr/>
            <p:nvPr/>
          </p:nvSpPr>
          <p:spPr>
            <a:xfrm>
              <a:off x="3999129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5" name="자유형: 도형 1579">
              <a:extLst>
                <a:ext uri="{FF2B5EF4-FFF2-40B4-BE49-F238E27FC236}">
                  <a16:creationId xmlns:a16="http://schemas.microsoft.com/office/drawing/2014/main" id="{D6615F81-01A0-1A6A-2420-EC8DE5E8CA10}"/>
                </a:ext>
              </a:extLst>
            </p:cNvPr>
            <p:cNvSpPr/>
            <p:nvPr/>
          </p:nvSpPr>
          <p:spPr>
            <a:xfrm>
              <a:off x="3999129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6" name="자유형: 도형 1580">
              <a:extLst>
                <a:ext uri="{FF2B5EF4-FFF2-40B4-BE49-F238E27FC236}">
                  <a16:creationId xmlns:a16="http://schemas.microsoft.com/office/drawing/2014/main" id="{0EB637F5-98E9-E515-22F7-42135B422A04}"/>
                </a:ext>
              </a:extLst>
            </p:cNvPr>
            <p:cNvSpPr/>
            <p:nvPr/>
          </p:nvSpPr>
          <p:spPr>
            <a:xfrm>
              <a:off x="3999129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7" name="자유형: 도형 1581">
              <a:extLst>
                <a:ext uri="{FF2B5EF4-FFF2-40B4-BE49-F238E27FC236}">
                  <a16:creationId xmlns:a16="http://schemas.microsoft.com/office/drawing/2014/main" id="{FDFA1F36-A4F5-DF2E-CFBF-626B6182F858}"/>
                </a:ext>
              </a:extLst>
            </p:cNvPr>
            <p:cNvSpPr/>
            <p:nvPr/>
          </p:nvSpPr>
          <p:spPr>
            <a:xfrm>
              <a:off x="3999129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8" name="자유형: 도형 1582">
              <a:extLst>
                <a:ext uri="{FF2B5EF4-FFF2-40B4-BE49-F238E27FC236}">
                  <a16:creationId xmlns:a16="http://schemas.microsoft.com/office/drawing/2014/main" id="{65BD7811-3637-E314-B5FD-018733F2032C}"/>
                </a:ext>
              </a:extLst>
            </p:cNvPr>
            <p:cNvSpPr/>
            <p:nvPr/>
          </p:nvSpPr>
          <p:spPr>
            <a:xfrm>
              <a:off x="3999129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9" name="자유형: 도형 1583">
              <a:extLst>
                <a:ext uri="{FF2B5EF4-FFF2-40B4-BE49-F238E27FC236}">
                  <a16:creationId xmlns:a16="http://schemas.microsoft.com/office/drawing/2014/main" id="{929F9849-723B-DA36-F04D-29922259437E}"/>
                </a:ext>
              </a:extLst>
            </p:cNvPr>
            <p:cNvSpPr/>
            <p:nvPr/>
          </p:nvSpPr>
          <p:spPr>
            <a:xfrm>
              <a:off x="3920666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0" name="자유형: 도형 1584">
              <a:extLst>
                <a:ext uri="{FF2B5EF4-FFF2-40B4-BE49-F238E27FC236}">
                  <a16:creationId xmlns:a16="http://schemas.microsoft.com/office/drawing/2014/main" id="{49D61633-F315-4C30-FC5B-B313578C4EFC}"/>
                </a:ext>
              </a:extLst>
            </p:cNvPr>
            <p:cNvSpPr/>
            <p:nvPr/>
          </p:nvSpPr>
          <p:spPr>
            <a:xfrm>
              <a:off x="3920666" y="20947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1" name="자유형: 도형 1585">
              <a:extLst>
                <a:ext uri="{FF2B5EF4-FFF2-40B4-BE49-F238E27FC236}">
                  <a16:creationId xmlns:a16="http://schemas.microsoft.com/office/drawing/2014/main" id="{96C51489-52EB-DCAF-8475-5B59F4ACEDA9}"/>
                </a:ext>
              </a:extLst>
            </p:cNvPr>
            <p:cNvSpPr/>
            <p:nvPr/>
          </p:nvSpPr>
          <p:spPr>
            <a:xfrm>
              <a:off x="3920666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2" name="자유형: 도형 1586">
              <a:extLst>
                <a:ext uri="{FF2B5EF4-FFF2-40B4-BE49-F238E27FC236}">
                  <a16:creationId xmlns:a16="http://schemas.microsoft.com/office/drawing/2014/main" id="{274CFD27-DFC1-A83B-93A3-A79E4EE79D04}"/>
                </a:ext>
              </a:extLst>
            </p:cNvPr>
            <p:cNvSpPr/>
            <p:nvPr/>
          </p:nvSpPr>
          <p:spPr>
            <a:xfrm>
              <a:off x="3920666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3" name="자유형: 도형 1587">
              <a:extLst>
                <a:ext uri="{FF2B5EF4-FFF2-40B4-BE49-F238E27FC236}">
                  <a16:creationId xmlns:a16="http://schemas.microsoft.com/office/drawing/2014/main" id="{09CD85C3-6667-335B-56F4-8C38B1C2FDD4}"/>
                </a:ext>
              </a:extLst>
            </p:cNvPr>
            <p:cNvSpPr/>
            <p:nvPr/>
          </p:nvSpPr>
          <p:spPr>
            <a:xfrm>
              <a:off x="3920666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4" name="자유형: 도형 1588">
              <a:extLst>
                <a:ext uri="{FF2B5EF4-FFF2-40B4-BE49-F238E27FC236}">
                  <a16:creationId xmlns:a16="http://schemas.microsoft.com/office/drawing/2014/main" id="{3F90383E-6EBA-9062-1229-C29174829DAF}"/>
                </a:ext>
              </a:extLst>
            </p:cNvPr>
            <p:cNvSpPr/>
            <p:nvPr/>
          </p:nvSpPr>
          <p:spPr>
            <a:xfrm>
              <a:off x="3920666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5" name="자유형: 도형 1589">
              <a:extLst>
                <a:ext uri="{FF2B5EF4-FFF2-40B4-BE49-F238E27FC236}">
                  <a16:creationId xmlns:a16="http://schemas.microsoft.com/office/drawing/2014/main" id="{28ACC7BD-2943-F85C-7C34-19186321190D}"/>
                </a:ext>
              </a:extLst>
            </p:cNvPr>
            <p:cNvSpPr/>
            <p:nvPr/>
          </p:nvSpPr>
          <p:spPr>
            <a:xfrm>
              <a:off x="392066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6" name="자유형: 도형 1590">
              <a:extLst>
                <a:ext uri="{FF2B5EF4-FFF2-40B4-BE49-F238E27FC236}">
                  <a16:creationId xmlns:a16="http://schemas.microsoft.com/office/drawing/2014/main" id="{9F34EEF8-76D2-7CCC-60FB-1FED8064B1FE}"/>
                </a:ext>
              </a:extLst>
            </p:cNvPr>
            <p:cNvSpPr/>
            <p:nvPr/>
          </p:nvSpPr>
          <p:spPr>
            <a:xfrm>
              <a:off x="392066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7" name="자유형: 도형 1591">
              <a:extLst>
                <a:ext uri="{FF2B5EF4-FFF2-40B4-BE49-F238E27FC236}">
                  <a16:creationId xmlns:a16="http://schemas.microsoft.com/office/drawing/2014/main" id="{36756B27-67B5-6AD9-B8E9-CEC7D6E7B3A2}"/>
                </a:ext>
              </a:extLst>
            </p:cNvPr>
            <p:cNvSpPr/>
            <p:nvPr/>
          </p:nvSpPr>
          <p:spPr>
            <a:xfrm>
              <a:off x="392066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8" name="자유형: 도형 1592">
              <a:extLst>
                <a:ext uri="{FF2B5EF4-FFF2-40B4-BE49-F238E27FC236}">
                  <a16:creationId xmlns:a16="http://schemas.microsoft.com/office/drawing/2014/main" id="{08635AE4-0EAF-8337-33BF-6F5D69585F92}"/>
                </a:ext>
              </a:extLst>
            </p:cNvPr>
            <p:cNvSpPr/>
            <p:nvPr/>
          </p:nvSpPr>
          <p:spPr>
            <a:xfrm>
              <a:off x="392066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9" name="자유형: 도형 1593">
              <a:extLst>
                <a:ext uri="{FF2B5EF4-FFF2-40B4-BE49-F238E27FC236}">
                  <a16:creationId xmlns:a16="http://schemas.microsoft.com/office/drawing/2014/main" id="{C6F98669-EB36-4B6E-703F-979E55E5B78A}"/>
                </a:ext>
              </a:extLst>
            </p:cNvPr>
            <p:cNvSpPr/>
            <p:nvPr/>
          </p:nvSpPr>
          <p:spPr>
            <a:xfrm>
              <a:off x="392066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0" name="자유형: 도형 1594">
              <a:extLst>
                <a:ext uri="{FF2B5EF4-FFF2-40B4-BE49-F238E27FC236}">
                  <a16:creationId xmlns:a16="http://schemas.microsoft.com/office/drawing/2014/main" id="{EFD75FF1-CD06-BF7B-92FE-E7D206C433C1}"/>
                </a:ext>
              </a:extLst>
            </p:cNvPr>
            <p:cNvSpPr/>
            <p:nvPr/>
          </p:nvSpPr>
          <p:spPr>
            <a:xfrm>
              <a:off x="392066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1" name="자유형: 도형 1595">
              <a:extLst>
                <a:ext uri="{FF2B5EF4-FFF2-40B4-BE49-F238E27FC236}">
                  <a16:creationId xmlns:a16="http://schemas.microsoft.com/office/drawing/2014/main" id="{CF18922F-8766-0C92-E74C-1606B7962C48}"/>
                </a:ext>
              </a:extLst>
            </p:cNvPr>
            <p:cNvSpPr/>
            <p:nvPr/>
          </p:nvSpPr>
          <p:spPr>
            <a:xfrm>
              <a:off x="3920666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2" name="자유형: 도형 1596">
              <a:extLst>
                <a:ext uri="{FF2B5EF4-FFF2-40B4-BE49-F238E27FC236}">
                  <a16:creationId xmlns:a16="http://schemas.microsoft.com/office/drawing/2014/main" id="{59AD49C0-D376-C5EE-7EC6-A8CD3A46EC38}"/>
                </a:ext>
              </a:extLst>
            </p:cNvPr>
            <p:cNvSpPr/>
            <p:nvPr/>
          </p:nvSpPr>
          <p:spPr>
            <a:xfrm>
              <a:off x="392066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3" name="자유형: 도형 1597">
              <a:extLst>
                <a:ext uri="{FF2B5EF4-FFF2-40B4-BE49-F238E27FC236}">
                  <a16:creationId xmlns:a16="http://schemas.microsoft.com/office/drawing/2014/main" id="{1D6746C1-4EB1-B0ED-10EE-92BD05BA7A35}"/>
                </a:ext>
              </a:extLst>
            </p:cNvPr>
            <p:cNvSpPr/>
            <p:nvPr/>
          </p:nvSpPr>
          <p:spPr>
            <a:xfrm>
              <a:off x="392066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4" name="자유형: 도형 1598">
              <a:extLst>
                <a:ext uri="{FF2B5EF4-FFF2-40B4-BE49-F238E27FC236}">
                  <a16:creationId xmlns:a16="http://schemas.microsoft.com/office/drawing/2014/main" id="{3DFBE5B1-71BC-7FD5-CCEB-F75FF1F661F9}"/>
                </a:ext>
              </a:extLst>
            </p:cNvPr>
            <p:cNvSpPr/>
            <p:nvPr/>
          </p:nvSpPr>
          <p:spPr>
            <a:xfrm>
              <a:off x="392066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5" name="자유형: 도형 1599">
              <a:extLst>
                <a:ext uri="{FF2B5EF4-FFF2-40B4-BE49-F238E27FC236}">
                  <a16:creationId xmlns:a16="http://schemas.microsoft.com/office/drawing/2014/main" id="{A1C42D42-69A2-E691-7718-604253B86118}"/>
                </a:ext>
              </a:extLst>
            </p:cNvPr>
            <p:cNvSpPr/>
            <p:nvPr/>
          </p:nvSpPr>
          <p:spPr>
            <a:xfrm>
              <a:off x="392066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6" name="자유형: 도형 1600">
              <a:extLst>
                <a:ext uri="{FF2B5EF4-FFF2-40B4-BE49-F238E27FC236}">
                  <a16:creationId xmlns:a16="http://schemas.microsoft.com/office/drawing/2014/main" id="{1CE193AB-9333-3C50-198A-C906B3004600}"/>
                </a:ext>
              </a:extLst>
            </p:cNvPr>
            <p:cNvSpPr/>
            <p:nvPr/>
          </p:nvSpPr>
          <p:spPr>
            <a:xfrm>
              <a:off x="3920666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7" name="자유형: 도형 1601">
              <a:extLst>
                <a:ext uri="{FF2B5EF4-FFF2-40B4-BE49-F238E27FC236}">
                  <a16:creationId xmlns:a16="http://schemas.microsoft.com/office/drawing/2014/main" id="{86215EAB-2B9E-2585-91C9-ACBC1827B7AA}"/>
                </a:ext>
              </a:extLst>
            </p:cNvPr>
            <p:cNvSpPr/>
            <p:nvPr/>
          </p:nvSpPr>
          <p:spPr>
            <a:xfrm>
              <a:off x="3920666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8" name="자유형: 도형 1602">
              <a:extLst>
                <a:ext uri="{FF2B5EF4-FFF2-40B4-BE49-F238E27FC236}">
                  <a16:creationId xmlns:a16="http://schemas.microsoft.com/office/drawing/2014/main" id="{E412A0A4-06D9-7D43-ACAE-EC775DE50B9C}"/>
                </a:ext>
              </a:extLst>
            </p:cNvPr>
            <p:cNvSpPr/>
            <p:nvPr/>
          </p:nvSpPr>
          <p:spPr>
            <a:xfrm>
              <a:off x="3920666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9" name="자유형: 도형 1603">
              <a:extLst>
                <a:ext uri="{FF2B5EF4-FFF2-40B4-BE49-F238E27FC236}">
                  <a16:creationId xmlns:a16="http://schemas.microsoft.com/office/drawing/2014/main" id="{20C24E80-151D-1B35-7D45-4CAB685C7F0D}"/>
                </a:ext>
              </a:extLst>
            </p:cNvPr>
            <p:cNvSpPr/>
            <p:nvPr/>
          </p:nvSpPr>
          <p:spPr>
            <a:xfrm>
              <a:off x="3920666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0" name="자유형: 도형 1604">
              <a:extLst>
                <a:ext uri="{FF2B5EF4-FFF2-40B4-BE49-F238E27FC236}">
                  <a16:creationId xmlns:a16="http://schemas.microsoft.com/office/drawing/2014/main" id="{8094684E-3D90-A6B5-B8A9-D9BD204AF74C}"/>
                </a:ext>
              </a:extLst>
            </p:cNvPr>
            <p:cNvSpPr/>
            <p:nvPr/>
          </p:nvSpPr>
          <p:spPr>
            <a:xfrm>
              <a:off x="3920666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1" name="자유형: 도형 1605">
              <a:extLst>
                <a:ext uri="{FF2B5EF4-FFF2-40B4-BE49-F238E27FC236}">
                  <a16:creationId xmlns:a16="http://schemas.microsoft.com/office/drawing/2014/main" id="{05590AF7-3F8D-E416-2DD8-F0E94227B61A}"/>
                </a:ext>
              </a:extLst>
            </p:cNvPr>
            <p:cNvSpPr/>
            <p:nvPr/>
          </p:nvSpPr>
          <p:spPr>
            <a:xfrm>
              <a:off x="3920666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2" name="자유형: 도형 1606">
              <a:extLst>
                <a:ext uri="{FF2B5EF4-FFF2-40B4-BE49-F238E27FC236}">
                  <a16:creationId xmlns:a16="http://schemas.microsoft.com/office/drawing/2014/main" id="{40E3C8B0-378E-DB64-ABFD-A4EEA3E52499}"/>
                </a:ext>
              </a:extLst>
            </p:cNvPr>
            <p:cNvSpPr/>
            <p:nvPr/>
          </p:nvSpPr>
          <p:spPr>
            <a:xfrm>
              <a:off x="3920666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3" name="자유형: 도형 1607">
              <a:extLst>
                <a:ext uri="{FF2B5EF4-FFF2-40B4-BE49-F238E27FC236}">
                  <a16:creationId xmlns:a16="http://schemas.microsoft.com/office/drawing/2014/main" id="{DE74A5AD-C8CE-4D25-85A9-E32062957CF9}"/>
                </a:ext>
              </a:extLst>
            </p:cNvPr>
            <p:cNvSpPr/>
            <p:nvPr/>
          </p:nvSpPr>
          <p:spPr>
            <a:xfrm>
              <a:off x="3920666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4" name="자유형: 도형 1608">
              <a:extLst>
                <a:ext uri="{FF2B5EF4-FFF2-40B4-BE49-F238E27FC236}">
                  <a16:creationId xmlns:a16="http://schemas.microsoft.com/office/drawing/2014/main" id="{31B6BA13-9A7D-2FF1-4282-828109C259FF}"/>
                </a:ext>
              </a:extLst>
            </p:cNvPr>
            <p:cNvSpPr/>
            <p:nvPr/>
          </p:nvSpPr>
          <p:spPr>
            <a:xfrm>
              <a:off x="3920666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5" name="자유형: 도형 1609">
              <a:extLst>
                <a:ext uri="{FF2B5EF4-FFF2-40B4-BE49-F238E27FC236}">
                  <a16:creationId xmlns:a16="http://schemas.microsoft.com/office/drawing/2014/main" id="{AB5B121E-C176-4319-C416-1B56776913BE}"/>
                </a:ext>
              </a:extLst>
            </p:cNvPr>
            <p:cNvSpPr/>
            <p:nvPr/>
          </p:nvSpPr>
          <p:spPr>
            <a:xfrm>
              <a:off x="3920666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6" name="자유형: 도형 1610">
              <a:extLst>
                <a:ext uri="{FF2B5EF4-FFF2-40B4-BE49-F238E27FC236}">
                  <a16:creationId xmlns:a16="http://schemas.microsoft.com/office/drawing/2014/main" id="{019C4030-C1F5-2AB8-2C57-8C24A27EFA07}"/>
                </a:ext>
              </a:extLst>
            </p:cNvPr>
            <p:cNvSpPr/>
            <p:nvPr/>
          </p:nvSpPr>
          <p:spPr>
            <a:xfrm>
              <a:off x="3920666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7" name="자유형: 도형 1611">
              <a:extLst>
                <a:ext uri="{FF2B5EF4-FFF2-40B4-BE49-F238E27FC236}">
                  <a16:creationId xmlns:a16="http://schemas.microsoft.com/office/drawing/2014/main" id="{70456C2C-6F22-519D-E879-CB42D0E94C34}"/>
                </a:ext>
              </a:extLst>
            </p:cNvPr>
            <p:cNvSpPr/>
            <p:nvPr/>
          </p:nvSpPr>
          <p:spPr>
            <a:xfrm>
              <a:off x="3920666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8" name="자유형: 도형 1612">
              <a:extLst>
                <a:ext uri="{FF2B5EF4-FFF2-40B4-BE49-F238E27FC236}">
                  <a16:creationId xmlns:a16="http://schemas.microsoft.com/office/drawing/2014/main" id="{B1C91030-164D-7E4A-3A3C-7E837E36BF9A}"/>
                </a:ext>
              </a:extLst>
            </p:cNvPr>
            <p:cNvSpPr/>
            <p:nvPr/>
          </p:nvSpPr>
          <p:spPr>
            <a:xfrm>
              <a:off x="3920666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9" name="자유형: 도형 1613">
              <a:extLst>
                <a:ext uri="{FF2B5EF4-FFF2-40B4-BE49-F238E27FC236}">
                  <a16:creationId xmlns:a16="http://schemas.microsoft.com/office/drawing/2014/main" id="{5FA8C4AE-2550-A1FD-CC68-33790748B0BD}"/>
                </a:ext>
              </a:extLst>
            </p:cNvPr>
            <p:cNvSpPr/>
            <p:nvPr/>
          </p:nvSpPr>
          <p:spPr>
            <a:xfrm>
              <a:off x="3920666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0" name="자유형: 도형 1614">
              <a:extLst>
                <a:ext uri="{FF2B5EF4-FFF2-40B4-BE49-F238E27FC236}">
                  <a16:creationId xmlns:a16="http://schemas.microsoft.com/office/drawing/2014/main" id="{305C26EA-C5A6-78B1-0DCA-ECE5A5D4F3A5}"/>
                </a:ext>
              </a:extLst>
            </p:cNvPr>
            <p:cNvSpPr/>
            <p:nvPr/>
          </p:nvSpPr>
          <p:spPr>
            <a:xfrm>
              <a:off x="3920666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1" name="자유형: 도형 1615">
              <a:extLst>
                <a:ext uri="{FF2B5EF4-FFF2-40B4-BE49-F238E27FC236}">
                  <a16:creationId xmlns:a16="http://schemas.microsoft.com/office/drawing/2014/main" id="{585717C3-8780-4F89-1E25-0417C3C942B9}"/>
                </a:ext>
              </a:extLst>
            </p:cNvPr>
            <p:cNvSpPr/>
            <p:nvPr/>
          </p:nvSpPr>
          <p:spPr>
            <a:xfrm>
              <a:off x="3920666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2" name="자유형: 도형 1616">
              <a:extLst>
                <a:ext uri="{FF2B5EF4-FFF2-40B4-BE49-F238E27FC236}">
                  <a16:creationId xmlns:a16="http://schemas.microsoft.com/office/drawing/2014/main" id="{D77A4D62-A4D8-132B-EA27-BAEFCD35879B}"/>
                </a:ext>
              </a:extLst>
            </p:cNvPr>
            <p:cNvSpPr/>
            <p:nvPr/>
          </p:nvSpPr>
          <p:spPr>
            <a:xfrm>
              <a:off x="3920666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3" name="자유형: 도형 1617">
              <a:extLst>
                <a:ext uri="{FF2B5EF4-FFF2-40B4-BE49-F238E27FC236}">
                  <a16:creationId xmlns:a16="http://schemas.microsoft.com/office/drawing/2014/main" id="{AA730B42-571A-5268-592E-DEFA3A5B9E32}"/>
                </a:ext>
              </a:extLst>
            </p:cNvPr>
            <p:cNvSpPr/>
            <p:nvPr/>
          </p:nvSpPr>
          <p:spPr>
            <a:xfrm>
              <a:off x="3920665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4" name="자유형: 도형 1618">
              <a:extLst>
                <a:ext uri="{FF2B5EF4-FFF2-40B4-BE49-F238E27FC236}">
                  <a16:creationId xmlns:a16="http://schemas.microsoft.com/office/drawing/2014/main" id="{B5AB8A99-49F1-CFE2-BBC0-F642DBBD1FF1}"/>
                </a:ext>
              </a:extLst>
            </p:cNvPr>
            <p:cNvSpPr/>
            <p:nvPr/>
          </p:nvSpPr>
          <p:spPr>
            <a:xfrm>
              <a:off x="3842205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5" name="자유형: 도형 1619">
              <a:extLst>
                <a:ext uri="{FF2B5EF4-FFF2-40B4-BE49-F238E27FC236}">
                  <a16:creationId xmlns:a16="http://schemas.microsoft.com/office/drawing/2014/main" id="{582E5ED4-6ED8-BE6B-3EF2-268D65650E55}"/>
                </a:ext>
              </a:extLst>
            </p:cNvPr>
            <p:cNvSpPr/>
            <p:nvPr/>
          </p:nvSpPr>
          <p:spPr>
            <a:xfrm>
              <a:off x="3842205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6" name="자유형: 도형 1620">
              <a:extLst>
                <a:ext uri="{FF2B5EF4-FFF2-40B4-BE49-F238E27FC236}">
                  <a16:creationId xmlns:a16="http://schemas.microsoft.com/office/drawing/2014/main" id="{A6F28851-B197-E552-9170-6E77695AB3CC}"/>
                </a:ext>
              </a:extLst>
            </p:cNvPr>
            <p:cNvSpPr/>
            <p:nvPr/>
          </p:nvSpPr>
          <p:spPr>
            <a:xfrm>
              <a:off x="3842205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7" name="자유형: 도형 1621">
              <a:extLst>
                <a:ext uri="{FF2B5EF4-FFF2-40B4-BE49-F238E27FC236}">
                  <a16:creationId xmlns:a16="http://schemas.microsoft.com/office/drawing/2014/main" id="{AA4B1807-EFBA-B7B7-E3BE-601BC2171E74}"/>
                </a:ext>
              </a:extLst>
            </p:cNvPr>
            <p:cNvSpPr/>
            <p:nvPr/>
          </p:nvSpPr>
          <p:spPr>
            <a:xfrm>
              <a:off x="3842205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8" name="자유형: 도형 1622">
              <a:extLst>
                <a:ext uri="{FF2B5EF4-FFF2-40B4-BE49-F238E27FC236}">
                  <a16:creationId xmlns:a16="http://schemas.microsoft.com/office/drawing/2014/main" id="{DED6B542-7D27-E83A-95D9-65251F55474F}"/>
                </a:ext>
              </a:extLst>
            </p:cNvPr>
            <p:cNvSpPr/>
            <p:nvPr/>
          </p:nvSpPr>
          <p:spPr>
            <a:xfrm>
              <a:off x="3842205" y="233145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9" name="자유형: 도형 1623">
              <a:extLst>
                <a:ext uri="{FF2B5EF4-FFF2-40B4-BE49-F238E27FC236}">
                  <a16:creationId xmlns:a16="http://schemas.microsoft.com/office/drawing/2014/main" id="{1C5AA26C-E76D-A7CD-A45D-5AFAF2FDA936}"/>
                </a:ext>
              </a:extLst>
            </p:cNvPr>
            <p:cNvSpPr/>
            <p:nvPr/>
          </p:nvSpPr>
          <p:spPr>
            <a:xfrm>
              <a:off x="3842205" y="240993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0" name="자유형: 도형 1624">
              <a:extLst>
                <a:ext uri="{FF2B5EF4-FFF2-40B4-BE49-F238E27FC236}">
                  <a16:creationId xmlns:a16="http://schemas.microsoft.com/office/drawing/2014/main" id="{94B2E8C7-CB02-DC97-7CE7-015B57FDF879}"/>
                </a:ext>
              </a:extLst>
            </p:cNvPr>
            <p:cNvSpPr/>
            <p:nvPr/>
          </p:nvSpPr>
          <p:spPr>
            <a:xfrm>
              <a:off x="384220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1" name="자유형: 도형 1625">
              <a:extLst>
                <a:ext uri="{FF2B5EF4-FFF2-40B4-BE49-F238E27FC236}">
                  <a16:creationId xmlns:a16="http://schemas.microsoft.com/office/drawing/2014/main" id="{C235C0E1-7ACD-A267-ABBC-8262D7E010BB}"/>
                </a:ext>
              </a:extLst>
            </p:cNvPr>
            <p:cNvSpPr/>
            <p:nvPr/>
          </p:nvSpPr>
          <p:spPr>
            <a:xfrm>
              <a:off x="384220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2" name="자유형: 도형 1626">
              <a:extLst>
                <a:ext uri="{FF2B5EF4-FFF2-40B4-BE49-F238E27FC236}">
                  <a16:creationId xmlns:a16="http://schemas.microsoft.com/office/drawing/2014/main" id="{21C454F5-8ECC-8CF9-A5C9-DD6E2B08CA98}"/>
                </a:ext>
              </a:extLst>
            </p:cNvPr>
            <p:cNvSpPr/>
            <p:nvPr/>
          </p:nvSpPr>
          <p:spPr>
            <a:xfrm>
              <a:off x="3842205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3" name="자유형: 도형 1627">
              <a:extLst>
                <a:ext uri="{FF2B5EF4-FFF2-40B4-BE49-F238E27FC236}">
                  <a16:creationId xmlns:a16="http://schemas.microsoft.com/office/drawing/2014/main" id="{5F8E10ED-F50C-30A9-9879-6686A26DCFAD}"/>
                </a:ext>
              </a:extLst>
            </p:cNvPr>
            <p:cNvSpPr/>
            <p:nvPr/>
          </p:nvSpPr>
          <p:spPr>
            <a:xfrm>
              <a:off x="384220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4" name="자유형: 도형 1628">
              <a:extLst>
                <a:ext uri="{FF2B5EF4-FFF2-40B4-BE49-F238E27FC236}">
                  <a16:creationId xmlns:a16="http://schemas.microsoft.com/office/drawing/2014/main" id="{8269792A-C7A6-2436-690C-A92EC240AC8C}"/>
                </a:ext>
              </a:extLst>
            </p:cNvPr>
            <p:cNvSpPr/>
            <p:nvPr/>
          </p:nvSpPr>
          <p:spPr>
            <a:xfrm>
              <a:off x="384220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5" name="자유형: 도형 1629">
              <a:extLst>
                <a:ext uri="{FF2B5EF4-FFF2-40B4-BE49-F238E27FC236}">
                  <a16:creationId xmlns:a16="http://schemas.microsoft.com/office/drawing/2014/main" id="{7D8DDB52-7408-3EF7-F006-AC2F8526443E}"/>
                </a:ext>
              </a:extLst>
            </p:cNvPr>
            <p:cNvSpPr/>
            <p:nvPr/>
          </p:nvSpPr>
          <p:spPr>
            <a:xfrm>
              <a:off x="384220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6" name="자유형: 도형 1630">
              <a:extLst>
                <a:ext uri="{FF2B5EF4-FFF2-40B4-BE49-F238E27FC236}">
                  <a16:creationId xmlns:a16="http://schemas.microsoft.com/office/drawing/2014/main" id="{8761D48C-3E00-6FC8-83B3-019A809B95E7}"/>
                </a:ext>
              </a:extLst>
            </p:cNvPr>
            <p:cNvSpPr/>
            <p:nvPr/>
          </p:nvSpPr>
          <p:spPr>
            <a:xfrm>
              <a:off x="3842205" y="296064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7" name="자유형: 도형 1631">
              <a:extLst>
                <a:ext uri="{FF2B5EF4-FFF2-40B4-BE49-F238E27FC236}">
                  <a16:creationId xmlns:a16="http://schemas.microsoft.com/office/drawing/2014/main" id="{9AAF6AB3-7908-F5A9-4BAB-3F9387D4D650}"/>
                </a:ext>
              </a:extLst>
            </p:cNvPr>
            <p:cNvSpPr/>
            <p:nvPr/>
          </p:nvSpPr>
          <p:spPr>
            <a:xfrm>
              <a:off x="384220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8" name="자유형: 도형 1632">
              <a:extLst>
                <a:ext uri="{FF2B5EF4-FFF2-40B4-BE49-F238E27FC236}">
                  <a16:creationId xmlns:a16="http://schemas.microsoft.com/office/drawing/2014/main" id="{31430FA2-6B58-2023-2408-5218CA6BC7A5}"/>
                </a:ext>
              </a:extLst>
            </p:cNvPr>
            <p:cNvSpPr/>
            <p:nvPr/>
          </p:nvSpPr>
          <p:spPr>
            <a:xfrm>
              <a:off x="384220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9" name="자유형: 도형 1633">
              <a:extLst>
                <a:ext uri="{FF2B5EF4-FFF2-40B4-BE49-F238E27FC236}">
                  <a16:creationId xmlns:a16="http://schemas.microsoft.com/office/drawing/2014/main" id="{C162858C-3986-E617-A1F3-9B5729D0866C}"/>
                </a:ext>
              </a:extLst>
            </p:cNvPr>
            <p:cNvSpPr/>
            <p:nvPr/>
          </p:nvSpPr>
          <p:spPr>
            <a:xfrm>
              <a:off x="3842205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0" name="자유형: 도형 1634">
              <a:extLst>
                <a:ext uri="{FF2B5EF4-FFF2-40B4-BE49-F238E27FC236}">
                  <a16:creationId xmlns:a16="http://schemas.microsoft.com/office/drawing/2014/main" id="{F5B526F7-0DE2-8A9E-C21F-6B5BC9410E13}"/>
                </a:ext>
              </a:extLst>
            </p:cNvPr>
            <p:cNvSpPr/>
            <p:nvPr/>
          </p:nvSpPr>
          <p:spPr>
            <a:xfrm>
              <a:off x="3842205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1" name="자유형: 도형 1635">
              <a:extLst>
                <a:ext uri="{FF2B5EF4-FFF2-40B4-BE49-F238E27FC236}">
                  <a16:creationId xmlns:a16="http://schemas.microsoft.com/office/drawing/2014/main" id="{36B9A648-5A0C-3C07-8302-FA6CAD6C1F21}"/>
                </a:ext>
              </a:extLst>
            </p:cNvPr>
            <p:cNvSpPr/>
            <p:nvPr/>
          </p:nvSpPr>
          <p:spPr>
            <a:xfrm>
              <a:off x="3842205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2" name="자유형: 도형 1636">
              <a:extLst>
                <a:ext uri="{FF2B5EF4-FFF2-40B4-BE49-F238E27FC236}">
                  <a16:creationId xmlns:a16="http://schemas.microsoft.com/office/drawing/2014/main" id="{01D1D2FE-C3FE-9D12-683D-682A562707CA}"/>
                </a:ext>
              </a:extLst>
            </p:cNvPr>
            <p:cNvSpPr/>
            <p:nvPr/>
          </p:nvSpPr>
          <p:spPr>
            <a:xfrm>
              <a:off x="3842205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3" name="자유형: 도형 1637">
              <a:extLst>
                <a:ext uri="{FF2B5EF4-FFF2-40B4-BE49-F238E27FC236}">
                  <a16:creationId xmlns:a16="http://schemas.microsoft.com/office/drawing/2014/main" id="{3B1529C7-523A-7B22-B5D3-B829981DD4BC}"/>
                </a:ext>
              </a:extLst>
            </p:cNvPr>
            <p:cNvSpPr/>
            <p:nvPr/>
          </p:nvSpPr>
          <p:spPr>
            <a:xfrm>
              <a:off x="3842205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4" name="자유형: 도형 1638">
              <a:extLst>
                <a:ext uri="{FF2B5EF4-FFF2-40B4-BE49-F238E27FC236}">
                  <a16:creationId xmlns:a16="http://schemas.microsoft.com/office/drawing/2014/main" id="{E9AD64D8-8F7E-2408-EE02-AB8F574020A9}"/>
                </a:ext>
              </a:extLst>
            </p:cNvPr>
            <p:cNvSpPr/>
            <p:nvPr/>
          </p:nvSpPr>
          <p:spPr>
            <a:xfrm>
              <a:off x="3842205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5" name="자유형: 도형 1639">
              <a:extLst>
                <a:ext uri="{FF2B5EF4-FFF2-40B4-BE49-F238E27FC236}">
                  <a16:creationId xmlns:a16="http://schemas.microsoft.com/office/drawing/2014/main" id="{68E6A869-6A5B-056D-9F81-A8CDF22965E5}"/>
                </a:ext>
              </a:extLst>
            </p:cNvPr>
            <p:cNvSpPr/>
            <p:nvPr/>
          </p:nvSpPr>
          <p:spPr>
            <a:xfrm>
              <a:off x="3842205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6" name="자유형: 도형 1640">
              <a:extLst>
                <a:ext uri="{FF2B5EF4-FFF2-40B4-BE49-F238E27FC236}">
                  <a16:creationId xmlns:a16="http://schemas.microsoft.com/office/drawing/2014/main" id="{BADF3C70-0E7B-ECBF-43D1-EB5715E02C07}"/>
                </a:ext>
              </a:extLst>
            </p:cNvPr>
            <p:cNvSpPr/>
            <p:nvPr/>
          </p:nvSpPr>
          <p:spPr>
            <a:xfrm>
              <a:off x="3842205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7" name="자유형: 도형 1641">
              <a:extLst>
                <a:ext uri="{FF2B5EF4-FFF2-40B4-BE49-F238E27FC236}">
                  <a16:creationId xmlns:a16="http://schemas.microsoft.com/office/drawing/2014/main" id="{B1E2123D-9EAB-4221-3FEE-0A9D348CD340}"/>
                </a:ext>
              </a:extLst>
            </p:cNvPr>
            <p:cNvSpPr/>
            <p:nvPr/>
          </p:nvSpPr>
          <p:spPr>
            <a:xfrm>
              <a:off x="3842205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8" name="자유형: 도형 1642">
              <a:extLst>
                <a:ext uri="{FF2B5EF4-FFF2-40B4-BE49-F238E27FC236}">
                  <a16:creationId xmlns:a16="http://schemas.microsoft.com/office/drawing/2014/main" id="{AB8D4186-2521-2E1F-F088-CD2115427E13}"/>
                </a:ext>
              </a:extLst>
            </p:cNvPr>
            <p:cNvSpPr/>
            <p:nvPr/>
          </p:nvSpPr>
          <p:spPr>
            <a:xfrm>
              <a:off x="3842205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9" name="자유형: 도형 1643">
              <a:extLst>
                <a:ext uri="{FF2B5EF4-FFF2-40B4-BE49-F238E27FC236}">
                  <a16:creationId xmlns:a16="http://schemas.microsoft.com/office/drawing/2014/main" id="{946A0B34-410F-7308-8906-31B7B1BC7541}"/>
                </a:ext>
              </a:extLst>
            </p:cNvPr>
            <p:cNvSpPr/>
            <p:nvPr/>
          </p:nvSpPr>
          <p:spPr>
            <a:xfrm>
              <a:off x="3842205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0" name="자유형: 도형 1644">
              <a:extLst>
                <a:ext uri="{FF2B5EF4-FFF2-40B4-BE49-F238E27FC236}">
                  <a16:creationId xmlns:a16="http://schemas.microsoft.com/office/drawing/2014/main" id="{4E3F63EA-7385-1953-6C6A-B31FE3AD036D}"/>
                </a:ext>
              </a:extLst>
            </p:cNvPr>
            <p:cNvSpPr/>
            <p:nvPr/>
          </p:nvSpPr>
          <p:spPr>
            <a:xfrm>
              <a:off x="3842205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1" name="자유형: 도형 1645">
              <a:extLst>
                <a:ext uri="{FF2B5EF4-FFF2-40B4-BE49-F238E27FC236}">
                  <a16:creationId xmlns:a16="http://schemas.microsoft.com/office/drawing/2014/main" id="{9C0A9409-E6FC-657F-FE93-31BCB1B95ECD}"/>
                </a:ext>
              </a:extLst>
            </p:cNvPr>
            <p:cNvSpPr/>
            <p:nvPr/>
          </p:nvSpPr>
          <p:spPr>
            <a:xfrm>
              <a:off x="3842205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2" name="자유형: 도형 1646">
              <a:extLst>
                <a:ext uri="{FF2B5EF4-FFF2-40B4-BE49-F238E27FC236}">
                  <a16:creationId xmlns:a16="http://schemas.microsoft.com/office/drawing/2014/main" id="{F4C94BF4-0D98-137B-A9BF-A10B1892C067}"/>
                </a:ext>
              </a:extLst>
            </p:cNvPr>
            <p:cNvSpPr/>
            <p:nvPr/>
          </p:nvSpPr>
          <p:spPr>
            <a:xfrm>
              <a:off x="3842205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3" name="자유형: 도형 1647">
              <a:extLst>
                <a:ext uri="{FF2B5EF4-FFF2-40B4-BE49-F238E27FC236}">
                  <a16:creationId xmlns:a16="http://schemas.microsoft.com/office/drawing/2014/main" id="{47881AC2-EABD-54FB-8A77-096263A063E7}"/>
                </a:ext>
              </a:extLst>
            </p:cNvPr>
            <p:cNvSpPr/>
            <p:nvPr/>
          </p:nvSpPr>
          <p:spPr>
            <a:xfrm>
              <a:off x="3842205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4" name="자유형: 도형 1648">
              <a:extLst>
                <a:ext uri="{FF2B5EF4-FFF2-40B4-BE49-F238E27FC236}">
                  <a16:creationId xmlns:a16="http://schemas.microsoft.com/office/drawing/2014/main" id="{A30453EF-327D-95CA-E3C9-EB803BEB8E40}"/>
                </a:ext>
              </a:extLst>
            </p:cNvPr>
            <p:cNvSpPr/>
            <p:nvPr/>
          </p:nvSpPr>
          <p:spPr>
            <a:xfrm>
              <a:off x="3842205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5" name="자유형: 도형 1649">
              <a:extLst>
                <a:ext uri="{FF2B5EF4-FFF2-40B4-BE49-F238E27FC236}">
                  <a16:creationId xmlns:a16="http://schemas.microsoft.com/office/drawing/2014/main" id="{862E1E35-92F5-61C4-6FA5-0F62FB7252B6}"/>
                </a:ext>
              </a:extLst>
            </p:cNvPr>
            <p:cNvSpPr/>
            <p:nvPr/>
          </p:nvSpPr>
          <p:spPr>
            <a:xfrm>
              <a:off x="3842205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6" name="자유형: 도형 1650">
              <a:extLst>
                <a:ext uri="{FF2B5EF4-FFF2-40B4-BE49-F238E27FC236}">
                  <a16:creationId xmlns:a16="http://schemas.microsoft.com/office/drawing/2014/main" id="{0486A138-C83E-A9A3-C0AF-12DF629710D2}"/>
                </a:ext>
              </a:extLst>
            </p:cNvPr>
            <p:cNvSpPr/>
            <p:nvPr/>
          </p:nvSpPr>
          <p:spPr>
            <a:xfrm>
              <a:off x="3842205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7" name="자유형: 도형 1651">
              <a:extLst>
                <a:ext uri="{FF2B5EF4-FFF2-40B4-BE49-F238E27FC236}">
                  <a16:creationId xmlns:a16="http://schemas.microsoft.com/office/drawing/2014/main" id="{788D10B3-9502-206B-D2C5-9A6E24C9F350}"/>
                </a:ext>
              </a:extLst>
            </p:cNvPr>
            <p:cNvSpPr/>
            <p:nvPr/>
          </p:nvSpPr>
          <p:spPr>
            <a:xfrm>
              <a:off x="3842205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8" name="자유형: 도형 1652">
              <a:extLst>
                <a:ext uri="{FF2B5EF4-FFF2-40B4-BE49-F238E27FC236}">
                  <a16:creationId xmlns:a16="http://schemas.microsoft.com/office/drawing/2014/main" id="{7617A61A-2D2A-0341-F401-C7AA0496B2EC}"/>
                </a:ext>
              </a:extLst>
            </p:cNvPr>
            <p:cNvSpPr/>
            <p:nvPr/>
          </p:nvSpPr>
          <p:spPr>
            <a:xfrm>
              <a:off x="3842205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9" name="자유형: 도형 1653">
              <a:extLst>
                <a:ext uri="{FF2B5EF4-FFF2-40B4-BE49-F238E27FC236}">
                  <a16:creationId xmlns:a16="http://schemas.microsoft.com/office/drawing/2014/main" id="{A4912EFA-2138-D7FD-A2A4-CF7BA971A70F}"/>
                </a:ext>
              </a:extLst>
            </p:cNvPr>
            <p:cNvSpPr/>
            <p:nvPr/>
          </p:nvSpPr>
          <p:spPr>
            <a:xfrm>
              <a:off x="3762390" y="185810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0" name="자유형: 도형 1654">
              <a:extLst>
                <a:ext uri="{FF2B5EF4-FFF2-40B4-BE49-F238E27FC236}">
                  <a16:creationId xmlns:a16="http://schemas.microsoft.com/office/drawing/2014/main" id="{AC163A8C-6CD9-08E7-F0D8-58C90EDE72AE}"/>
                </a:ext>
              </a:extLst>
            </p:cNvPr>
            <p:cNvSpPr/>
            <p:nvPr/>
          </p:nvSpPr>
          <p:spPr>
            <a:xfrm>
              <a:off x="3762390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1" name="자유형: 도형 1655">
              <a:extLst>
                <a:ext uri="{FF2B5EF4-FFF2-40B4-BE49-F238E27FC236}">
                  <a16:creationId xmlns:a16="http://schemas.microsoft.com/office/drawing/2014/main" id="{55D38D61-24EC-F941-0022-E6B64374CD1B}"/>
                </a:ext>
              </a:extLst>
            </p:cNvPr>
            <p:cNvSpPr/>
            <p:nvPr/>
          </p:nvSpPr>
          <p:spPr>
            <a:xfrm>
              <a:off x="3762390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2" name="자유형: 도형 1656">
              <a:extLst>
                <a:ext uri="{FF2B5EF4-FFF2-40B4-BE49-F238E27FC236}">
                  <a16:creationId xmlns:a16="http://schemas.microsoft.com/office/drawing/2014/main" id="{65B94AFA-BB00-5849-311A-BC26920E2097}"/>
                </a:ext>
              </a:extLst>
            </p:cNvPr>
            <p:cNvSpPr/>
            <p:nvPr/>
          </p:nvSpPr>
          <p:spPr>
            <a:xfrm>
              <a:off x="3762390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3" name="자유형: 도형 1657">
              <a:extLst>
                <a:ext uri="{FF2B5EF4-FFF2-40B4-BE49-F238E27FC236}">
                  <a16:creationId xmlns:a16="http://schemas.microsoft.com/office/drawing/2014/main" id="{062E2134-EA84-1323-D865-AEED3F30AE7F}"/>
                </a:ext>
              </a:extLst>
            </p:cNvPr>
            <p:cNvSpPr/>
            <p:nvPr/>
          </p:nvSpPr>
          <p:spPr>
            <a:xfrm>
              <a:off x="3762390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4" name="자유형: 도형 1658">
              <a:extLst>
                <a:ext uri="{FF2B5EF4-FFF2-40B4-BE49-F238E27FC236}">
                  <a16:creationId xmlns:a16="http://schemas.microsoft.com/office/drawing/2014/main" id="{9184508A-9F85-7F86-B3A3-3A6C6A1A7BFA}"/>
                </a:ext>
              </a:extLst>
            </p:cNvPr>
            <p:cNvSpPr/>
            <p:nvPr/>
          </p:nvSpPr>
          <p:spPr>
            <a:xfrm>
              <a:off x="3762390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5" name="자유형: 도형 1659">
              <a:extLst>
                <a:ext uri="{FF2B5EF4-FFF2-40B4-BE49-F238E27FC236}">
                  <a16:creationId xmlns:a16="http://schemas.microsoft.com/office/drawing/2014/main" id="{45A2840C-B392-FD8F-060C-BE2194DF6ED7}"/>
                </a:ext>
              </a:extLst>
            </p:cNvPr>
            <p:cNvSpPr/>
            <p:nvPr/>
          </p:nvSpPr>
          <p:spPr>
            <a:xfrm>
              <a:off x="3762390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6" name="자유형: 도형 1660">
              <a:extLst>
                <a:ext uri="{FF2B5EF4-FFF2-40B4-BE49-F238E27FC236}">
                  <a16:creationId xmlns:a16="http://schemas.microsoft.com/office/drawing/2014/main" id="{9F4A65F2-3078-49F6-E728-A70C0B91FC1E}"/>
                </a:ext>
              </a:extLst>
            </p:cNvPr>
            <p:cNvSpPr/>
            <p:nvPr/>
          </p:nvSpPr>
          <p:spPr>
            <a:xfrm>
              <a:off x="376239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7" name="자유형: 도형 1661">
              <a:extLst>
                <a:ext uri="{FF2B5EF4-FFF2-40B4-BE49-F238E27FC236}">
                  <a16:creationId xmlns:a16="http://schemas.microsoft.com/office/drawing/2014/main" id="{9C220D23-107E-32D9-B204-7C91DEA04FE6}"/>
                </a:ext>
              </a:extLst>
            </p:cNvPr>
            <p:cNvSpPr/>
            <p:nvPr/>
          </p:nvSpPr>
          <p:spPr>
            <a:xfrm>
              <a:off x="376239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8" name="자유형: 도형 1662">
              <a:extLst>
                <a:ext uri="{FF2B5EF4-FFF2-40B4-BE49-F238E27FC236}">
                  <a16:creationId xmlns:a16="http://schemas.microsoft.com/office/drawing/2014/main" id="{FFD46042-C0D8-3306-A975-54D955E3CC02}"/>
                </a:ext>
              </a:extLst>
            </p:cNvPr>
            <p:cNvSpPr/>
            <p:nvPr/>
          </p:nvSpPr>
          <p:spPr>
            <a:xfrm>
              <a:off x="376239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9" name="자유형: 도형 1663">
              <a:extLst>
                <a:ext uri="{FF2B5EF4-FFF2-40B4-BE49-F238E27FC236}">
                  <a16:creationId xmlns:a16="http://schemas.microsoft.com/office/drawing/2014/main" id="{81BD3BE6-2387-8C9B-14A0-A9554C381D29}"/>
                </a:ext>
              </a:extLst>
            </p:cNvPr>
            <p:cNvSpPr/>
            <p:nvPr/>
          </p:nvSpPr>
          <p:spPr>
            <a:xfrm>
              <a:off x="376239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0" name="자유형: 도형 1664">
              <a:extLst>
                <a:ext uri="{FF2B5EF4-FFF2-40B4-BE49-F238E27FC236}">
                  <a16:creationId xmlns:a16="http://schemas.microsoft.com/office/drawing/2014/main" id="{6E72E460-8784-D8AC-5D92-A7633FBF942D}"/>
                </a:ext>
              </a:extLst>
            </p:cNvPr>
            <p:cNvSpPr/>
            <p:nvPr/>
          </p:nvSpPr>
          <p:spPr>
            <a:xfrm>
              <a:off x="376239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1" name="자유형: 도형 1665">
              <a:extLst>
                <a:ext uri="{FF2B5EF4-FFF2-40B4-BE49-F238E27FC236}">
                  <a16:creationId xmlns:a16="http://schemas.microsoft.com/office/drawing/2014/main" id="{53DCD21C-1770-F024-2D4D-D9C3A8C67123}"/>
                </a:ext>
              </a:extLst>
            </p:cNvPr>
            <p:cNvSpPr/>
            <p:nvPr/>
          </p:nvSpPr>
          <p:spPr>
            <a:xfrm>
              <a:off x="376239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2" name="자유형: 도형 1666">
              <a:extLst>
                <a:ext uri="{FF2B5EF4-FFF2-40B4-BE49-F238E27FC236}">
                  <a16:creationId xmlns:a16="http://schemas.microsoft.com/office/drawing/2014/main" id="{C29BB1A9-6DBC-010F-90FD-1CA41D144B9E}"/>
                </a:ext>
              </a:extLst>
            </p:cNvPr>
            <p:cNvSpPr/>
            <p:nvPr/>
          </p:nvSpPr>
          <p:spPr>
            <a:xfrm>
              <a:off x="3762390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3" name="자유형: 도형 1667">
              <a:extLst>
                <a:ext uri="{FF2B5EF4-FFF2-40B4-BE49-F238E27FC236}">
                  <a16:creationId xmlns:a16="http://schemas.microsoft.com/office/drawing/2014/main" id="{D9A26C90-59BD-777C-FB9F-6088BCC37FA1}"/>
                </a:ext>
              </a:extLst>
            </p:cNvPr>
            <p:cNvSpPr/>
            <p:nvPr/>
          </p:nvSpPr>
          <p:spPr>
            <a:xfrm>
              <a:off x="376239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4" name="자유형: 도형 1668">
              <a:extLst>
                <a:ext uri="{FF2B5EF4-FFF2-40B4-BE49-F238E27FC236}">
                  <a16:creationId xmlns:a16="http://schemas.microsoft.com/office/drawing/2014/main" id="{7751EEDA-6A8B-DC30-FB33-C811D1E28025}"/>
                </a:ext>
              </a:extLst>
            </p:cNvPr>
            <p:cNvSpPr/>
            <p:nvPr/>
          </p:nvSpPr>
          <p:spPr>
            <a:xfrm>
              <a:off x="376239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5" name="자유형: 도형 1669">
              <a:extLst>
                <a:ext uri="{FF2B5EF4-FFF2-40B4-BE49-F238E27FC236}">
                  <a16:creationId xmlns:a16="http://schemas.microsoft.com/office/drawing/2014/main" id="{E558E207-7F32-BADC-49C5-7C8B795A9EBF}"/>
                </a:ext>
              </a:extLst>
            </p:cNvPr>
            <p:cNvSpPr/>
            <p:nvPr/>
          </p:nvSpPr>
          <p:spPr>
            <a:xfrm>
              <a:off x="376239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6" name="자유형: 도형 1670">
              <a:extLst>
                <a:ext uri="{FF2B5EF4-FFF2-40B4-BE49-F238E27FC236}">
                  <a16:creationId xmlns:a16="http://schemas.microsoft.com/office/drawing/2014/main" id="{BC2AD31B-890E-AED6-5599-6FA459A26320}"/>
                </a:ext>
              </a:extLst>
            </p:cNvPr>
            <p:cNvSpPr/>
            <p:nvPr/>
          </p:nvSpPr>
          <p:spPr>
            <a:xfrm>
              <a:off x="3762390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7" name="자유형: 도형 1671">
              <a:extLst>
                <a:ext uri="{FF2B5EF4-FFF2-40B4-BE49-F238E27FC236}">
                  <a16:creationId xmlns:a16="http://schemas.microsoft.com/office/drawing/2014/main" id="{4ECB3960-9A1E-A183-C3E6-7D5DF7E00585}"/>
                </a:ext>
              </a:extLst>
            </p:cNvPr>
            <p:cNvSpPr/>
            <p:nvPr/>
          </p:nvSpPr>
          <p:spPr>
            <a:xfrm>
              <a:off x="3762390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8" name="자유형: 도형 1672">
              <a:extLst>
                <a:ext uri="{FF2B5EF4-FFF2-40B4-BE49-F238E27FC236}">
                  <a16:creationId xmlns:a16="http://schemas.microsoft.com/office/drawing/2014/main" id="{B81C39C7-50E6-5417-AFB4-50CB09A79D16}"/>
                </a:ext>
              </a:extLst>
            </p:cNvPr>
            <p:cNvSpPr/>
            <p:nvPr/>
          </p:nvSpPr>
          <p:spPr>
            <a:xfrm>
              <a:off x="3762390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9" name="자유형: 도형 1673">
              <a:extLst>
                <a:ext uri="{FF2B5EF4-FFF2-40B4-BE49-F238E27FC236}">
                  <a16:creationId xmlns:a16="http://schemas.microsoft.com/office/drawing/2014/main" id="{E7F2A356-739F-977E-4147-8E94C3C02304}"/>
                </a:ext>
              </a:extLst>
            </p:cNvPr>
            <p:cNvSpPr/>
            <p:nvPr/>
          </p:nvSpPr>
          <p:spPr>
            <a:xfrm>
              <a:off x="3762390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0" name="자유형: 도형 1674">
              <a:extLst>
                <a:ext uri="{FF2B5EF4-FFF2-40B4-BE49-F238E27FC236}">
                  <a16:creationId xmlns:a16="http://schemas.microsoft.com/office/drawing/2014/main" id="{FFA9C037-32A2-B633-B751-59333DEDDD16}"/>
                </a:ext>
              </a:extLst>
            </p:cNvPr>
            <p:cNvSpPr/>
            <p:nvPr/>
          </p:nvSpPr>
          <p:spPr>
            <a:xfrm>
              <a:off x="3762390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1" name="자유형: 도형 1675">
              <a:extLst>
                <a:ext uri="{FF2B5EF4-FFF2-40B4-BE49-F238E27FC236}">
                  <a16:creationId xmlns:a16="http://schemas.microsoft.com/office/drawing/2014/main" id="{B67EA663-C919-E6F0-5BFF-F3353216A100}"/>
                </a:ext>
              </a:extLst>
            </p:cNvPr>
            <p:cNvSpPr/>
            <p:nvPr/>
          </p:nvSpPr>
          <p:spPr>
            <a:xfrm>
              <a:off x="3762390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2" name="자유형: 도형 1676">
              <a:extLst>
                <a:ext uri="{FF2B5EF4-FFF2-40B4-BE49-F238E27FC236}">
                  <a16:creationId xmlns:a16="http://schemas.microsoft.com/office/drawing/2014/main" id="{F23C87E5-FD2C-4E4B-8BB8-EA6843582EF6}"/>
                </a:ext>
              </a:extLst>
            </p:cNvPr>
            <p:cNvSpPr/>
            <p:nvPr/>
          </p:nvSpPr>
          <p:spPr>
            <a:xfrm>
              <a:off x="3762390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3" name="자유형: 도형 1677">
              <a:extLst>
                <a:ext uri="{FF2B5EF4-FFF2-40B4-BE49-F238E27FC236}">
                  <a16:creationId xmlns:a16="http://schemas.microsoft.com/office/drawing/2014/main" id="{AF28FD98-6AA0-5055-6CEA-BC925435D66C}"/>
                </a:ext>
              </a:extLst>
            </p:cNvPr>
            <p:cNvSpPr/>
            <p:nvPr/>
          </p:nvSpPr>
          <p:spPr>
            <a:xfrm>
              <a:off x="3762390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4" name="자유형: 도형 1678">
              <a:extLst>
                <a:ext uri="{FF2B5EF4-FFF2-40B4-BE49-F238E27FC236}">
                  <a16:creationId xmlns:a16="http://schemas.microsoft.com/office/drawing/2014/main" id="{5CCF5C71-1348-1BF7-A501-E97F73652858}"/>
                </a:ext>
              </a:extLst>
            </p:cNvPr>
            <p:cNvSpPr/>
            <p:nvPr/>
          </p:nvSpPr>
          <p:spPr>
            <a:xfrm>
              <a:off x="3762390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5" name="자유형: 도형 1679">
              <a:extLst>
                <a:ext uri="{FF2B5EF4-FFF2-40B4-BE49-F238E27FC236}">
                  <a16:creationId xmlns:a16="http://schemas.microsoft.com/office/drawing/2014/main" id="{632A6A80-7BE9-EBBB-618F-AB915F689CF3}"/>
                </a:ext>
              </a:extLst>
            </p:cNvPr>
            <p:cNvSpPr/>
            <p:nvPr/>
          </p:nvSpPr>
          <p:spPr>
            <a:xfrm>
              <a:off x="3762390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6" name="자유형: 도형 1680">
              <a:extLst>
                <a:ext uri="{FF2B5EF4-FFF2-40B4-BE49-F238E27FC236}">
                  <a16:creationId xmlns:a16="http://schemas.microsoft.com/office/drawing/2014/main" id="{07CA9874-31B6-E07E-EA55-1406465A147E}"/>
                </a:ext>
              </a:extLst>
            </p:cNvPr>
            <p:cNvSpPr/>
            <p:nvPr/>
          </p:nvSpPr>
          <p:spPr>
            <a:xfrm>
              <a:off x="3762390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7" name="자유형: 도형 1681">
              <a:extLst>
                <a:ext uri="{FF2B5EF4-FFF2-40B4-BE49-F238E27FC236}">
                  <a16:creationId xmlns:a16="http://schemas.microsoft.com/office/drawing/2014/main" id="{3E0600C8-26A4-2F14-0621-F131C33A5768}"/>
                </a:ext>
              </a:extLst>
            </p:cNvPr>
            <p:cNvSpPr/>
            <p:nvPr/>
          </p:nvSpPr>
          <p:spPr>
            <a:xfrm>
              <a:off x="3762390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8" name="자유형: 도형 1682">
              <a:extLst>
                <a:ext uri="{FF2B5EF4-FFF2-40B4-BE49-F238E27FC236}">
                  <a16:creationId xmlns:a16="http://schemas.microsoft.com/office/drawing/2014/main" id="{5B595667-B77A-6D70-BB11-7FF5F0B9CBB1}"/>
                </a:ext>
              </a:extLst>
            </p:cNvPr>
            <p:cNvSpPr/>
            <p:nvPr/>
          </p:nvSpPr>
          <p:spPr>
            <a:xfrm>
              <a:off x="3762390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9" name="자유형: 도형 1683">
              <a:extLst>
                <a:ext uri="{FF2B5EF4-FFF2-40B4-BE49-F238E27FC236}">
                  <a16:creationId xmlns:a16="http://schemas.microsoft.com/office/drawing/2014/main" id="{9CA11EBA-E379-54B9-2651-F6EEC43E8B7D}"/>
                </a:ext>
              </a:extLst>
            </p:cNvPr>
            <p:cNvSpPr/>
            <p:nvPr/>
          </p:nvSpPr>
          <p:spPr>
            <a:xfrm>
              <a:off x="3762390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0" name="자유형: 도형 1684">
              <a:extLst>
                <a:ext uri="{FF2B5EF4-FFF2-40B4-BE49-F238E27FC236}">
                  <a16:creationId xmlns:a16="http://schemas.microsoft.com/office/drawing/2014/main" id="{98004BA2-8F59-4CB6-6B60-78C93C4EC584}"/>
                </a:ext>
              </a:extLst>
            </p:cNvPr>
            <p:cNvSpPr/>
            <p:nvPr/>
          </p:nvSpPr>
          <p:spPr>
            <a:xfrm>
              <a:off x="3683928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1" name="자유형: 도형 1685">
              <a:extLst>
                <a:ext uri="{FF2B5EF4-FFF2-40B4-BE49-F238E27FC236}">
                  <a16:creationId xmlns:a16="http://schemas.microsoft.com/office/drawing/2014/main" id="{C8B2BBB3-D4E0-BB98-E160-778EBD9EBE35}"/>
                </a:ext>
              </a:extLst>
            </p:cNvPr>
            <p:cNvSpPr/>
            <p:nvPr/>
          </p:nvSpPr>
          <p:spPr>
            <a:xfrm>
              <a:off x="3683928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2" name="자유형: 도형 1686">
              <a:extLst>
                <a:ext uri="{FF2B5EF4-FFF2-40B4-BE49-F238E27FC236}">
                  <a16:creationId xmlns:a16="http://schemas.microsoft.com/office/drawing/2014/main" id="{1FF9507A-A2C0-5E96-58F4-FD53348E54DE}"/>
                </a:ext>
              </a:extLst>
            </p:cNvPr>
            <p:cNvSpPr/>
            <p:nvPr/>
          </p:nvSpPr>
          <p:spPr>
            <a:xfrm>
              <a:off x="3683928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3" name="자유형: 도형 1687">
              <a:extLst>
                <a:ext uri="{FF2B5EF4-FFF2-40B4-BE49-F238E27FC236}">
                  <a16:creationId xmlns:a16="http://schemas.microsoft.com/office/drawing/2014/main" id="{E31918A3-541C-CDFB-78A5-B89F4629F918}"/>
                </a:ext>
              </a:extLst>
            </p:cNvPr>
            <p:cNvSpPr/>
            <p:nvPr/>
          </p:nvSpPr>
          <p:spPr>
            <a:xfrm>
              <a:off x="3683928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4" name="자유형: 도형 1688">
              <a:extLst>
                <a:ext uri="{FF2B5EF4-FFF2-40B4-BE49-F238E27FC236}">
                  <a16:creationId xmlns:a16="http://schemas.microsoft.com/office/drawing/2014/main" id="{D78C8E28-5195-F846-135D-BD011BC132E7}"/>
                </a:ext>
              </a:extLst>
            </p:cNvPr>
            <p:cNvSpPr/>
            <p:nvPr/>
          </p:nvSpPr>
          <p:spPr>
            <a:xfrm>
              <a:off x="3683928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5" name="자유형: 도형 1689">
              <a:extLst>
                <a:ext uri="{FF2B5EF4-FFF2-40B4-BE49-F238E27FC236}">
                  <a16:creationId xmlns:a16="http://schemas.microsoft.com/office/drawing/2014/main" id="{0C44EC87-DE22-7873-2B73-E17D0852A645}"/>
                </a:ext>
              </a:extLst>
            </p:cNvPr>
            <p:cNvSpPr/>
            <p:nvPr/>
          </p:nvSpPr>
          <p:spPr>
            <a:xfrm>
              <a:off x="3683928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6" name="자유형: 도형 1690">
              <a:extLst>
                <a:ext uri="{FF2B5EF4-FFF2-40B4-BE49-F238E27FC236}">
                  <a16:creationId xmlns:a16="http://schemas.microsoft.com/office/drawing/2014/main" id="{6F8ADB54-9C73-15F4-D1B7-82460082BA42}"/>
                </a:ext>
              </a:extLst>
            </p:cNvPr>
            <p:cNvSpPr/>
            <p:nvPr/>
          </p:nvSpPr>
          <p:spPr>
            <a:xfrm>
              <a:off x="3683928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7" name="자유형: 도형 1691">
              <a:extLst>
                <a:ext uri="{FF2B5EF4-FFF2-40B4-BE49-F238E27FC236}">
                  <a16:creationId xmlns:a16="http://schemas.microsoft.com/office/drawing/2014/main" id="{1717E591-6456-B60A-7539-23CEF99C6E32}"/>
                </a:ext>
              </a:extLst>
            </p:cNvPr>
            <p:cNvSpPr/>
            <p:nvPr/>
          </p:nvSpPr>
          <p:spPr>
            <a:xfrm>
              <a:off x="3683928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8" name="자유형: 도형 1692">
              <a:extLst>
                <a:ext uri="{FF2B5EF4-FFF2-40B4-BE49-F238E27FC236}">
                  <a16:creationId xmlns:a16="http://schemas.microsoft.com/office/drawing/2014/main" id="{28ECA420-4608-BF79-B630-A69BB8E4BBDE}"/>
                </a:ext>
              </a:extLst>
            </p:cNvPr>
            <p:cNvSpPr/>
            <p:nvPr/>
          </p:nvSpPr>
          <p:spPr>
            <a:xfrm>
              <a:off x="3683928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9" name="자유형: 도형 1693">
              <a:extLst>
                <a:ext uri="{FF2B5EF4-FFF2-40B4-BE49-F238E27FC236}">
                  <a16:creationId xmlns:a16="http://schemas.microsoft.com/office/drawing/2014/main" id="{30CFF826-5E4E-E8B8-EFA5-C3D0A9B464BB}"/>
                </a:ext>
              </a:extLst>
            </p:cNvPr>
            <p:cNvSpPr/>
            <p:nvPr/>
          </p:nvSpPr>
          <p:spPr>
            <a:xfrm>
              <a:off x="3683928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0" name="자유형: 도형 1694">
              <a:extLst>
                <a:ext uri="{FF2B5EF4-FFF2-40B4-BE49-F238E27FC236}">
                  <a16:creationId xmlns:a16="http://schemas.microsoft.com/office/drawing/2014/main" id="{B148BEFC-FF4F-2EC6-E7CE-02AD05394C5F}"/>
                </a:ext>
              </a:extLst>
            </p:cNvPr>
            <p:cNvSpPr/>
            <p:nvPr/>
          </p:nvSpPr>
          <p:spPr>
            <a:xfrm>
              <a:off x="3683928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1" name="자유형: 도형 1695">
              <a:extLst>
                <a:ext uri="{FF2B5EF4-FFF2-40B4-BE49-F238E27FC236}">
                  <a16:creationId xmlns:a16="http://schemas.microsoft.com/office/drawing/2014/main" id="{94246157-59A4-85D4-A19F-4114423D61F9}"/>
                </a:ext>
              </a:extLst>
            </p:cNvPr>
            <p:cNvSpPr/>
            <p:nvPr/>
          </p:nvSpPr>
          <p:spPr>
            <a:xfrm>
              <a:off x="3683928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2" name="자유형: 도형 1696">
              <a:extLst>
                <a:ext uri="{FF2B5EF4-FFF2-40B4-BE49-F238E27FC236}">
                  <a16:creationId xmlns:a16="http://schemas.microsoft.com/office/drawing/2014/main" id="{90EE4236-1A59-C9A0-2519-B88212227FF0}"/>
                </a:ext>
              </a:extLst>
            </p:cNvPr>
            <p:cNvSpPr/>
            <p:nvPr/>
          </p:nvSpPr>
          <p:spPr>
            <a:xfrm>
              <a:off x="3683928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3" name="자유형: 도형 1697">
              <a:extLst>
                <a:ext uri="{FF2B5EF4-FFF2-40B4-BE49-F238E27FC236}">
                  <a16:creationId xmlns:a16="http://schemas.microsoft.com/office/drawing/2014/main" id="{67AE16CD-46F4-8B85-C1B6-A05168B2A99F}"/>
                </a:ext>
              </a:extLst>
            </p:cNvPr>
            <p:cNvSpPr/>
            <p:nvPr/>
          </p:nvSpPr>
          <p:spPr>
            <a:xfrm>
              <a:off x="3683928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4" name="자유형: 도형 1698">
              <a:extLst>
                <a:ext uri="{FF2B5EF4-FFF2-40B4-BE49-F238E27FC236}">
                  <a16:creationId xmlns:a16="http://schemas.microsoft.com/office/drawing/2014/main" id="{BC6374EC-D08C-E838-2A31-2BF59B4331A2}"/>
                </a:ext>
              </a:extLst>
            </p:cNvPr>
            <p:cNvSpPr/>
            <p:nvPr/>
          </p:nvSpPr>
          <p:spPr>
            <a:xfrm>
              <a:off x="3683928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5" name="자유형: 도형 1699">
              <a:extLst>
                <a:ext uri="{FF2B5EF4-FFF2-40B4-BE49-F238E27FC236}">
                  <a16:creationId xmlns:a16="http://schemas.microsoft.com/office/drawing/2014/main" id="{AD2C4F7C-863A-DF70-F28D-12ACD48177A9}"/>
                </a:ext>
              </a:extLst>
            </p:cNvPr>
            <p:cNvSpPr/>
            <p:nvPr/>
          </p:nvSpPr>
          <p:spPr>
            <a:xfrm>
              <a:off x="3683928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6" name="자유형: 도형 1700">
              <a:extLst>
                <a:ext uri="{FF2B5EF4-FFF2-40B4-BE49-F238E27FC236}">
                  <a16:creationId xmlns:a16="http://schemas.microsoft.com/office/drawing/2014/main" id="{C320D4A7-62ED-972B-4D07-8108D709EF6D}"/>
                </a:ext>
              </a:extLst>
            </p:cNvPr>
            <p:cNvSpPr/>
            <p:nvPr/>
          </p:nvSpPr>
          <p:spPr>
            <a:xfrm>
              <a:off x="3683928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7" name="자유형: 도형 1701">
              <a:extLst>
                <a:ext uri="{FF2B5EF4-FFF2-40B4-BE49-F238E27FC236}">
                  <a16:creationId xmlns:a16="http://schemas.microsoft.com/office/drawing/2014/main" id="{B310C303-53F1-BA6F-8F54-143044F2B067}"/>
                </a:ext>
              </a:extLst>
            </p:cNvPr>
            <p:cNvSpPr/>
            <p:nvPr/>
          </p:nvSpPr>
          <p:spPr>
            <a:xfrm>
              <a:off x="3683928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8" name="자유형: 도형 1702">
              <a:extLst>
                <a:ext uri="{FF2B5EF4-FFF2-40B4-BE49-F238E27FC236}">
                  <a16:creationId xmlns:a16="http://schemas.microsoft.com/office/drawing/2014/main" id="{6E2B4A0E-356C-BE3D-C275-13C5D620EDC7}"/>
                </a:ext>
              </a:extLst>
            </p:cNvPr>
            <p:cNvSpPr/>
            <p:nvPr/>
          </p:nvSpPr>
          <p:spPr>
            <a:xfrm>
              <a:off x="3683928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9" name="자유형: 도형 1703">
              <a:extLst>
                <a:ext uri="{FF2B5EF4-FFF2-40B4-BE49-F238E27FC236}">
                  <a16:creationId xmlns:a16="http://schemas.microsoft.com/office/drawing/2014/main" id="{975EDF6C-C64C-FD7D-1D56-7A55054C2575}"/>
                </a:ext>
              </a:extLst>
            </p:cNvPr>
            <p:cNvSpPr/>
            <p:nvPr/>
          </p:nvSpPr>
          <p:spPr>
            <a:xfrm>
              <a:off x="3683928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0" name="자유형: 도형 1704">
              <a:extLst>
                <a:ext uri="{FF2B5EF4-FFF2-40B4-BE49-F238E27FC236}">
                  <a16:creationId xmlns:a16="http://schemas.microsoft.com/office/drawing/2014/main" id="{5D9A4465-5E5E-B609-D4B2-4806BE12C5E7}"/>
                </a:ext>
              </a:extLst>
            </p:cNvPr>
            <p:cNvSpPr/>
            <p:nvPr/>
          </p:nvSpPr>
          <p:spPr>
            <a:xfrm>
              <a:off x="3683928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1" name="자유형: 도형 1705">
              <a:extLst>
                <a:ext uri="{FF2B5EF4-FFF2-40B4-BE49-F238E27FC236}">
                  <a16:creationId xmlns:a16="http://schemas.microsoft.com/office/drawing/2014/main" id="{790F1964-E64B-847A-D291-E576A5E5ABC1}"/>
                </a:ext>
              </a:extLst>
            </p:cNvPr>
            <p:cNvSpPr/>
            <p:nvPr/>
          </p:nvSpPr>
          <p:spPr>
            <a:xfrm>
              <a:off x="3683928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2" name="자유형: 도형 1706">
              <a:extLst>
                <a:ext uri="{FF2B5EF4-FFF2-40B4-BE49-F238E27FC236}">
                  <a16:creationId xmlns:a16="http://schemas.microsoft.com/office/drawing/2014/main" id="{3BA8D9AB-648A-67F1-499B-86C04DB1FB2B}"/>
                </a:ext>
              </a:extLst>
            </p:cNvPr>
            <p:cNvSpPr/>
            <p:nvPr/>
          </p:nvSpPr>
          <p:spPr>
            <a:xfrm>
              <a:off x="3683928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3" name="자유형: 도형 1707">
              <a:extLst>
                <a:ext uri="{FF2B5EF4-FFF2-40B4-BE49-F238E27FC236}">
                  <a16:creationId xmlns:a16="http://schemas.microsoft.com/office/drawing/2014/main" id="{E24DFEE9-F484-9FBB-94D3-E4E62CE9C6E4}"/>
                </a:ext>
              </a:extLst>
            </p:cNvPr>
            <p:cNvSpPr/>
            <p:nvPr/>
          </p:nvSpPr>
          <p:spPr>
            <a:xfrm>
              <a:off x="3683928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4" name="자유형: 도형 1708">
              <a:extLst>
                <a:ext uri="{FF2B5EF4-FFF2-40B4-BE49-F238E27FC236}">
                  <a16:creationId xmlns:a16="http://schemas.microsoft.com/office/drawing/2014/main" id="{5A55824C-DAA7-7D6D-DCF5-E96F8AA3A07B}"/>
                </a:ext>
              </a:extLst>
            </p:cNvPr>
            <p:cNvSpPr/>
            <p:nvPr/>
          </p:nvSpPr>
          <p:spPr>
            <a:xfrm>
              <a:off x="3683928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5" name="자유형: 도형 1709">
              <a:extLst>
                <a:ext uri="{FF2B5EF4-FFF2-40B4-BE49-F238E27FC236}">
                  <a16:creationId xmlns:a16="http://schemas.microsoft.com/office/drawing/2014/main" id="{1B0BDB62-0B2A-2967-E031-4C95BF7BBF1E}"/>
                </a:ext>
              </a:extLst>
            </p:cNvPr>
            <p:cNvSpPr/>
            <p:nvPr/>
          </p:nvSpPr>
          <p:spPr>
            <a:xfrm>
              <a:off x="3683928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6" name="자유형: 도형 1710">
              <a:extLst>
                <a:ext uri="{FF2B5EF4-FFF2-40B4-BE49-F238E27FC236}">
                  <a16:creationId xmlns:a16="http://schemas.microsoft.com/office/drawing/2014/main" id="{CFAB7A5D-FB52-5D70-594F-EDCD1DDD6634}"/>
                </a:ext>
              </a:extLst>
            </p:cNvPr>
            <p:cNvSpPr/>
            <p:nvPr/>
          </p:nvSpPr>
          <p:spPr>
            <a:xfrm>
              <a:off x="3683928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7" name="자유형: 도형 1711">
              <a:extLst>
                <a:ext uri="{FF2B5EF4-FFF2-40B4-BE49-F238E27FC236}">
                  <a16:creationId xmlns:a16="http://schemas.microsoft.com/office/drawing/2014/main" id="{7258F19B-E586-37BB-5EC8-23E4393E21B3}"/>
                </a:ext>
              </a:extLst>
            </p:cNvPr>
            <p:cNvSpPr/>
            <p:nvPr/>
          </p:nvSpPr>
          <p:spPr>
            <a:xfrm>
              <a:off x="3605466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8" name="자유형: 도형 1712">
              <a:extLst>
                <a:ext uri="{FF2B5EF4-FFF2-40B4-BE49-F238E27FC236}">
                  <a16:creationId xmlns:a16="http://schemas.microsoft.com/office/drawing/2014/main" id="{EE3E94D6-1CDF-E7B1-D0FE-5073EC944DDF}"/>
                </a:ext>
              </a:extLst>
            </p:cNvPr>
            <p:cNvSpPr/>
            <p:nvPr/>
          </p:nvSpPr>
          <p:spPr>
            <a:xfrm>
              <a:off x="3605466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9" name="자유형: 도형 1713">
              <a:extLst>
                <a:ext uri="{FF2B5EF4-FFF2-40B4-BE49-F238E27FC236}">
                  <a16:creationId xmlns:a16="http://schemas.microsoft.com/office/drawing/2014/main" id="{D972310A-F02C-F954-0EDA-63254543105F}"/>
                </a:ext>
              </a:extLst>
            </p:cNvPr>
            <p:cNvSpPr/>
            <p:nvPr/>
          </p:nvSpPr>
          <p:spPr>
            <a:xfrm>
              <a:off x="3605466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0" name="자유형: 도형 1714">
              <a:extLst>
                <a:ext uri="{FF2B5EF4-FFF2-40B4-BE49-F238E27FC236}">
                  <a16:creationId xmlns:a16="http://schemas.microsoft.com/office/drawing/2014/main" id="{BF83BA20-243B-883F-FE55-1E75498A6695}"/>
                </a:ext>
              </a:extLst>
            </p:cNvPr>
            <p:cNvSpPr/>
            <p:nvPr/>
          </p:nvSpPr>
          <p:spPr>
            <a:xfrm>
              <a:off x="360546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1" name="자유형: 도형 1715">
              <a:extLst>
                <a:ext uri="{FF2B5EF4-FFF2-40B4-BE49-F238E27FC236}">
                  <a16:creationId xmlns:a16="http://schemas.microsoft.com/office/drawing/2014/main" id="{DD770FD7-9EEB-12EB-7B91-53E1B57D1CFD}"/>
                </a:ext>
              </a:extLst>
            </p:cNvPr>
            <p:cNvSpPr/>
            <p:nvPr/>
          </p:nvSpPr>
          <p:spPr>
            <a:xfrm>
              <a:off x="360546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2" name="자유형: 도형 1716">
              <a:extLst>
                <a:ext uri="{FF2B5EF4-FFF2-40B4-BE49-F238E27FC236}">
                  <a16:creationId xmlns:a16="http://schemas.microsoft.com/office/drawing/2014/main" id="{22B7DAF6-0F72-CAD0-146C-46029B8A5212}"/>
                </a:ext>
              </a:extLst>
            </p:cNvPr>
            <p:cNvSpPr/>
            <p:nvPr/>
          </p:nvSpPr>
          <p:spPr>
            <a:xfrm>
              <a:off x="360546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3" name="자유형: 도형 1717">
              <a:extLst>
                <a:ext uri="{FF2B5EF4-FFF2-40B4-BE49-F238E27FC236}">
                  <a16:creationId xmlns:a16="http://schemas.microsoft.com/office/drawing/2014/main" id="{A0BF92A4-98DC-8883-4417-D477EF328822}"/>
                </a:ext>
              </a:extLst>
            </p:cNvPr>
            <p:cNvSpPr/>
            <p:nvPr/>
          </p:nvSpPr>
          <p:spPr>
            <a:xfrm>
              <a:off x="360546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4" name="자유형: 도형 1718">
              <a:extLst>
                <a:ext uri="{FF2B5EF4-FFF2-40B4-BE49-F238E27FC236}">
                  <a16:creationId xmlns:a16="http://schemas.microsoft.com/office/drawing/2014/main" id="{F6BF0B39-C1BF-CD35-0E62-8BC9E4A9DBEB}"/>
                </a:ext>
              </a:extLst>
            </p:cNvPr>
            <p:cNvSpPr/>
            <p:nvPr/>
          </p:nvSpPr>
          <p:spPr>
            <a:xfrm>
              <a:off x="360546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5" name="자유형: 도형 1719">
              <a:extLst>
                <a:ext uri="{FF2B5EF4-FFF2-40B4-BE49-F238E27FC236}">
                  <a16:creationId xmlns:a16="http://schemas.microsoft.com/office/drawing/2014/main" id="{38AE7E68-F60E-3230-CF1A-5F686A92D8AB}"/>
                </a:ext>
              </a:extLst>
            </p:cNvPr>
            <p:cNvSpPr/>
            <p:nvPr/>
          </p:nvSpPr>
          <p:spPr>
            <a:xfrm>
              <a:off x="360546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6" name="자유형: 도형 1720">
              <a:extLst>
                <a:ext uri="{FF2B5EF4-FFF2-40B4-BE49-F238E27FC236}">
                  <a16:creationId xmlns:a16="http://schemas.microsoft.com/office/drawing/2014/main" id="{C3E57BD6-15AC-6572-2C24-C0FC27708499}"/>
                </a:ext>
              </a:extLst>
            </p:cNvPr>
            <p:cNvSpPr/>
            <p:nvPr/>
          </p:nvSpPr>
          <p:spPr>
            <a:xfrm>
              <a:off x="3605466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7" name="자유형: 도형 1721">
              <a:extLst>
                <a:ext uri="{FF2B5EF4-FFF2-40B4-BE49-F238E27FC236}">
                  <a16:creationId xmlns:a16="http://schemas.microsoft.com/office/drawing/2014/main" id="{E8464160-5996-99BD-37E8-2EF93A82210C}"/>
                </a:ext>
              </a:extLst>
            </p:cNvPr>
            <p:cNvSpPr/>
            <p:nvPr/>
          </p:nvSpPr>
          <p:spPr>
            <a:xfrm>
              <a:off x="360546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8" name="자유형: 도형 1722">
              <a:extLst>
                <a:ext uri="{FF2B5EF4-FFF2-40B4-BE49-F238E27FC236}">
                  <a16:creationId xmlns:a16="http://schemas.microsoft.com/office/drawing/2014/main" id="{3FBB261F-49F1-A7D8-04B5-DA2713851EA6}"/>
                </a:ext>
              </a:extLst>
            </p:cNvPr>
            <p:cNvSpPr/>
            <p:nvPr/>
          </p:nvSpPr>
          <p:spPr>
            <a:xfrm>
              <a:off x="360546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9" name="자유형: 도형 1723">
              <a:extLst>
                <a:ext uri="{FF2B5EF4-FFF2-40B4-BE49-F238E27FC236}">
                  <a16:creationId xmlns:a16="http://schemas.microsoft.com/office/drawing/2014/main" id="{E10C4C69-6743-430E-AB9B-538D6AA4909D}"/>
                </a:ext>
              </a:extLst>
            </p:cNvPr>
            <p:cNvSpPr/>
            <p:nvPr/>
          </p:nvSpPr>
          <p:spPr>
            <a:xfrm>
              <a:off x="360546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0" name="자유형: 도형 1724">
              <a:extLst>
                <a:ext uri="{FF2B5EF4-FFF2-40B4-BE49-F238E27FC236}">
                  <a16:creationId xmlns:a16="http://schemas.microsoft.com/office/drawing/2014/main" id="{E73CB041-F587-4F25-09C7-771149D40863}"/>
                </a:ext>
              </a:extLst>
            </p:cNvPr>
            <p:cNvSpPr/>
            <p:nvPr/>
          </p:nvSpPr>
          <p:spPr>
            <a:xfrm>
              <a:off x="360546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1" name="자유형: 도형 1725">
              <a:extLst>
                <a:ext uri="{FF2B5EF4-FFF2-40B4-BE49-F238E27FC236}">
                  <a16:creationId xmlns:a16="http://schemas.microsoft.com/office/drawing/2014/main" id="{E8BC53F0-88B0-8A2B-A00F-E87BE1759EF5}"/>
                </a:ext>
              </a:extLst>
            </p:cNvPr>
            <p:cNvSpPr/>
            <p:nvPr/>
          </p:nvSpPr>
          <p:spPr>
            <a:xfrm>
              <a:off x="3605466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2" name="자유형: 도형 1726">
              <a:extLst>
                <a:ext uri="{FF2B5EF4-FFF2-40B4-BE49-F238E27FC236}">
                  <a16:creationId xmlns:a16="http://schemas.microsoft.com/office/drawing/2014/main" id="{E7CF93E2-5C24-B381-4A12-BD0178624227}"/>
                </a:ext>
              </a:extLst>
            </p:cNvPr>
            <p:cNvSpPr/>
            <p:nvPr/>
          </p:nvSpPr>
          <p:spPr>
            <a:xfrm>
              <a:off x="3605466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3" name="자유형: 도형 1727">
              <a:extLst>
                <a:ext uri="{FF2B5EF4-FFF2-40B4-BE49-F238E27FC236}">
                  <a16:creationId xmlns:a16="http://schemas.microsoft.com/office/drawing/2014/main" id="{E670ABFF-ED29-33B2-5B26-91C46D67AC6D}"/>
                </a:ext>
              </a:extLst>
            </p:cNvPr>
            <p:cNvSpPr/>
            <p:nvPr/>
          </p:nvSpPr>
          <p:spPr>
            <a:xfrm>
              <a:off x="3605466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4" name="자유형: 도형 1728">
              <a:extLst>
                <a:ext uri="{FF2B5EF4-FFF2-40B4-BE49-F238E27FC236}">
                  <a16:creationId xmlns:a16="http://schemas.microsoft.com/office/drawing/2014/main" id="{9CCA3F03-67A5-6DF0-EB54-96E6483CCB51}"/>
                </a:ext>
              </a:extLst>
            </p:cNvPr>
            <p:cNvSpPr/>
            <p:nvPr/>
          </p:nvSpPr>
          <p:spPr>
            <a:xfrm>
              <a:off x="3605466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5" name="자유형: 도형 1729">
              <a:extLst>
                <a:ext uri="{FF2B5EF4-FFF2-40B4-BE49-F238E27FC236}">
                  <a16:creationId xmlns:a16="http://schemas.microsoft.com/office/drawing/2014/main" id="{BA0159DE-BB85-13F1-9794-7DA5DA33F431}"/>
                </a:ext>
              </a:extLst>
            </p:cNvPr>
            <p:cNvSpPr/>
            <p:nvPr/>
          </p:nvSpPr>
          <p:spPr>
            <a:xfrm>
              <a:off x="3605466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6" name="자유형: 도형 1730">
              <a:extLst>
                <a:ext uri="{FF2B5EF4-FFF2-40B4-BE49-F238E27FC236}">
                  <a16:creationId xmlns:a16="http://schemas.microsoft.com/office/drawing/2014/main" id="{FE0BBE87-A52C-2862-EC53-F553DF8FDE2E}"/>
                </a:ext>
              </a:extLst>
            </p:cNvPr>
            <p:cNvSpPr/>
            <p:nvPr/>
          </p:nvSpPr>
          <p:spPr>
            <a:xfrm>
              <a:off x="3605466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7" name="자유형: 도형 1731">
              <a:extLst>
                <a:ext uri="{FF2B5EF4-FFF2-40B4-BE49-F238E27FC236}">
                  <a16:creationId xmlns:a16="http://schemas.microsoft.com/office/drawing/2014/main" id="{A19F2550-6633-3986-F9D7-4A4A354271A7}"/>
                </a:ext>
              </a:extLst>
            </p:cNvPr>
            <p:cNvSpPr/>
            <p:nvPr/>
          </p:nvSpPr>
          <p:spPr>
            <a:xfrm>
              <a:off x="3605466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8" name="자유형: 도형 1732">
              <a:extLst>
                <a:ext uri="{FF2B5EF4-FFF2-40B4-BE49-F238E27FC236}">
                  <a16:creationId xmlns:a16="http://schemas.microsoft.com/office/drawing/2014/main" id="{36E60367-51B0-0D60-AC38-42D0F08E2AF6}"/>
                </a:ext>
              </a:extLst>
            </p:cNvPr>
            <p:cNvSpPr/>
            <p:nvPr/>
          </p:nvSpPr>
          <p:spPr>
            <a:xfrm>
              <a:off x="3605466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9" name="자유형: 도형 1733">
              <a:extLst>
                <a:ext uri="{FF2B5EF4-FFF2-40B4-BE49-F238E27FC236}">
                  <a16:creationId xmlns:a16="http://schemas.microsoft.com/office/drawing/2014/main" id="{AF1BF54F-0827-8AE4-4FB4-33178BB31CDE}"/>
                </a:ext>
              </a:extLst>
            </p:cNvPr>
            <p:cNvSpPr/>
            <p:nvPr/>
          </p:nvSpPr>
          <p:spPr>
            <a:xfrm>
              <a:off x="3605466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0" name="자유형: 도형 1734">
              <a:extLst>
                <a:ext uri="{FF2B5EF4-FFF2-40B4-BE49-F238E27FC236}">
                  <a16:creationId xmlns:a16="http://schemas.microsoft.com/office/drawing/2014/main" id="{BD040DB9-7068-F369-636F-49BF493075D9}"/>
                </a:ext>
              </a:extLst>
            </p:cNvPr>
            <p:cNvSpPr/>
            <p:nvPr/>
          </p:nvSpPr>
          <p:spPr>
            <a:xfrm>
              <a:off x="3605466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1" name="자유형: 도형 1735">
              <a:extLst>
                <a:ext uri="{FF2B5EF4-FFF2-40B4-BE49-F238E27FC236}">
                  <a16:creationId xmlns:a16="http://schemas.microsoft.com/office/drawing/2014/main" id="{72C63B9B-073E-76A3-9C65-A127118FEC27}"/>
                </a:ext>
              </a:extLst>
            </p:cNvPr>
            <p:cNvSpPr/>
            <p:nvPr/>
          </p:nvSpPr>
          <p:spPr>
            <a:xfrm>
              <a:off x="3605466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2" name="자유형: 도형 1736">
              <a:extLst>
                <a:ext uri="{FF2B5EF4-FFF2-40B4-BE49-F238E27FC236}">
                  <a16:creationId xmlns:a16="http://schemas.microsoft.com/office/drawing/2014/main" id="{1D2D1160-EF24-7D8D-BD63-E50B15BE4D28}"/>
                </a:ext>
              </a:extLst>
            </p:cNvPr>
            <p:cNvSpPr/>
            <p:nvPr/>
          </p:nvSpPr>
          <p:spPr>
            <a:xfrm>
              <a:off x="3527004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3" name="자유형: 도형 1737">
              <a:extLst>
                <a:ext uri="{FF2B5EF4-FFF2-40B4-BE49-F238E27FC236}">
                  <a16:creationId xmlns:a16="http://schemas.microsoft.com/office/drawing/2014/main" id="{4E04E0DE-25CB-6814-EADC-C1AB5329130C}"/>
                </a:ext>
              </a:extLst>
            </p:cNvPr>
            <p:cNvSpPr/>
            <p:nvPr/>
          </p:nvSpPr>
          <p:spPr>
            <a:xfrm>
              <a:off x="3527004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4" name="자유형: 도형 1738">
              <a:extLst>
                <a:ext uri="{FF2B5EF4-FFF2-40B4-BE49-F238E27FC236}">
                  <a16:creationId xmlns:a16="http://schemas.microsoft.com/office/drawing/2014/main" id="{8AAFA830-9D85-E7E5-12F5-6FEDD44CD084}"/>
                </a:ext>
              </a:extLst>
            </p:cNvPr>
            <p:cNvSpPr/>
            <p:nvPr/>
          </p:nvSpPr>
          <p:spPr>
            <a:xfrm>
              <a:off x="3527004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5" name="자유형: 도형 1739">
              <a:extLst>
                <a:ext uri="{FF2B5EF4-FFF2-40B4-BE49-F238E27FC236}">
                  <a16:creationId xmlns:a16="http://schemas.microsoft.com/office/drawing/2014/main" id="{A6AE52D7-526E-6C4F-3AAB-CC98106D75D8}"/>
                </a:ext>
              </a:extLst>
            </p:cNvPr>
            <p:cNvSpPr/>
            <p:nvPr/>
          </p:nvSpPr>
          <p:spPr>
            <a:xfrm>
              <a:off x="3527004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6" name="자유형: 도형 1740">
              <a:extLst>
                <a:ext uri="{FF2B5EF4-FFF2-40B4-BE49-F238E27FC236}">
                  <a16:creationId xmlns:a16="http://schemas.microsoft.com/office/drawing/2014/main" id="{09DA9533-EF24-E787-5E20-0ABA7A7A13BF}"/>
                </a:ext>
              </a:extLst>
            </p:cNvPr>
            <p:cNvSpPr/>
            <p:nvPr/>
          </p:nvSpPr>
          <p:spPr>
            <a:xfrm>
              <a:off x="352700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7" name="자유형: 도형 1741">
              <a:extLst>
                <a:ext uri="{FF2B5EF4-FFF2-40B4-BE49-F238E27FC236}">
                  <a16:creationId xmlns:a16="http://schemas.microsoft.com/office/drawing/2014/main" id="{A64A0AAC-46F8-CF25-F733-FAAC22716087}"/>
                </a:ext>
              </a:extLst>
            </p:cNvPr>
            <p:cNvSpPr/>
            <p:nvPr/>
          </p:nvSpPr>
          <p:spPr>
            <a:xfrm>
              <a:off x="3527004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8" name="자유형: 도형 1742">
              <a:extLst>
                <a:ext uri="{FF2B5EF4-FFF2-40B4-BE49-F238E27FC236}">
                  <a16:creationId xmlns:a16="http://schemas.microsoft.com/office/drawing/2014/main" id="{BB278824-4C2A-A641-13AB-676C0BDA9FDE}"/>
                </a:ext>
              </a:extLst>
            </p:cNvPr>
            <p:cNvSpPr/>
            <p:nvPr/>
          </p:nvSpPr>
          <p:spPr>
            <a:xfrm>
              <a:off x="352700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9" name="자유형: 도형 1743">
              <a:extLst>
                <a:ext uri="{FF2B5EF4-FFF2-40B4-BE49-F238E27FC236}">
                  <a16:creationId xmlns:a16="http://schemas.microsoft.com/office/drawing/2014/main" id="{D45FF54A-4F37-00B6-EE7C-7F49C348AE02}"/>
                </a:ext>
              </a:extLst>
            </p:cNvPr>
            <p:cNvSpPr/>
            <p:nvPr/>
          </p:nvSpPr>
          <p:spPr>
            <a:xfrm>
              <a:off x="352700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0" name="자유형: 도형 1744">
              <a:extLst>
                <a:ext uri="{FF2B5EF4-FFF2-40B4-BE49-F238E27FC236}">
                  <a16:creationId xmlns:a16="http://schemas.microsoft.com/office/drawing/2014/main" id="{F3F012EC-19BF-BA28-1C22-2B1F52081844}"/>
                </a:ext>
              </a:extLst>
            </p:cNvPr>
            <p:cNvSpPr/>
            <p:nvPr/>
          </p:nvSpPr>
          <p:spPr>
            <a:xfrm>
              <a:off x="352700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1" name="자유형: 도형 1745">
              <a:extLst>
                <a:ext uri="{FF2B5EF4-FFF2-40B4-BE49-F238E27FC236}">
                  <a16:creationId xmlns:a16="http://schemas.microsoft.com/office/drawing/2014/main" id="{5D8DA6BD-FF66-4160-2461-24018AA6C7C6}"/>
                </a:ext>
              </a:extLst>
            </p:cNvPr>
            <p:cNvSpPr/>
            <p:nvPr/>
          </p:nvSpPr>
          <p:spPr>
            <a:xfrm>
              <a:off x="3527004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2" name="자유형: 도형 1746">
              <a:extLst>
                <a:ext uri="{FF2B5EF4-FFF2-40B4-BE49-F238E27FC236}">
                  <a16:creationId xmlns:a16="http://schemas.microsoft.com/office/drawing/2014/main" id="{65B9138C-CAE4-6595-2937-ABA37582BE0D}"/>
                </a:ext>
              </a:extLst>
            </p:cNvPr>
            <p:cNvSpPr/>
            <p:nvPr/>
          </p:nvSpPr>
          <p:spPr>
            <a:xfrm>
              <a:off x="3527004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3" name="자유형: 도형 1747">
              <a:extLst>
                <a:ext uri="{FF2B5EF4-FFF2-40B4-BE49-F238E27FC236}">
                  <a16:creationId xmlns:a16="http://schemas.microsoft.com/office/drawing/2014/main" id="{52914E34-BA1C-BBC5-CA36-29B2B1137859}"/>
                </a:ext>
              </a:extLst>
            </p:cNvPr>
            <p:cNvSpPr/>
            <p:nvPr/>
          </p:nvSpPr>
          <p:spPr>
            <a:xfrm>
              <a:off x="3527004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4" name="자유형: 도형 1748">
              <a:extLst>
                <a:ext uri="{FF2B5EF4-FFF2-40B4-BE49-F238E27FC236}">
                  <a16:creationId xmlns:a16="http://schemas.microsoft.com/office/drawing/2014/main" id="{AEDB6653-823D-9759-BF1A-3CFBE07E4548}"/>
                </a:ext>
              </a:extLst>
            </p:cNvPr>
            <p:cNvSpPr/>
            <p:nvPr/>
          </p:nvSpPr>
          <p:spPr>
            <a:xfrm>
              <a:off x="3527004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5" name="자유형: 도형 1749">
              <a:extLst>
                <a:ext uri="{FF2B5EF4-FFF2-40B4-BE49-F238E27FC236}">
                  <a16:creationId xmlns:a16="http://schemas.microsoft.com/office/drawing/2014/main" id="{C13717D2-E7A1-2BE4-7537-9975363C1074}"/>
                </a:ext>
              </a:extLst>
            </p:cNvPr>
            <p:cNvSpPr/>
            <p:nvPr/>
          </p:nvSpPr>
          <p:spPr>
            <a:xfrm>
              <a:off x="3527004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6" name="자유형: 도형 1750">
              <a:extLst>
                <a:ext uri="{FF2B5EF4-FFF2-40B4-BE49-F238E27FC236}">
                  <a16:creationId xmlns:a16="http://schemas.microsoft.com/office/drawing/2014/main" id="{9229AE40-3991-860B-BF83-0BEF2542FDCE}"/>
                </a:ext>
              </a:extLst>
            </p:cNvPr>
            <p:cNvSpPr/>
            <p:nvPr/>
          </p:nvSpPr>
          <p:spPr>
            <a:xfrm>
              <a:off x="3527004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7" name="자유형: 도형 1751">
              <a:extLst>
                <a:ext uri="{FF2B5EF4-FFF2-40B4-BE49-F238E27FC236}">
                  <a16:creationId xmlns:a16="http://schemas.microsoft.com/office/drawing/2014/main" id="{E173F12C-7737-98F0-EC33-B7E204450640}"/>
                </a:ext>
              </a:extLst>
            </p:cNvPr>
            <p:cNvSpPr/>
            <p:nvPr/>
          </p:nvSpPr>
          <p:spPr>
            <a:xfrm>
              <a:off x="3527004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8" name="자유형: 도형 1752">
              <a:extLst>
                <a:ext uri="{FF2B5EF4-FFF2-40B4-BE49-F238E27FC236}">
                  <a16:creationId xmlns:a16="http://schemas.microsoft.com/office/drawing/2014/main" id="{5780E07B-4D30-2766-3BDD-BD198F45E99D}"/>
                </a:ext>
              </a:extLst>
            </p:cNvPr>
            <p:cNvSpPr/>
            <p:nvPr/>
          </p:nvSpPr>
          <p:spPr>
            <a:xfrm>
              <a:off x="3527004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9" name="자유형: 도형 1753">
              <a:extLst>
                <a:ext uri="{FF2B5EF4-FFF2-40B4-BE49-F238E27FC236}">
                  <a16:creationId xmlns:a16="http://schemas.microsoft.com/office/drawing/2014/main" id="{B5FED870-3834-8478-BF96-CEDC0FB1DFBE}"/>
                </a:ext>
              </a:extLst>
            </p:cNvPr>
            <p:cNvSpPr/>
            <p:nvPr/>
          </p:nvSpPr>
          <p:spPr>
            <a:xfrm>
              <a:off x="3527004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0" name="자유형: 도형 1754">
              <a:extLst>
                <a:ext uri="{FF2B5EF4-FFF2-40B4-BE49-F238E27FC236}">
                  <a16:creationId xmlns:a16="http://schemas.microsoft.com/office/drawing/2014/main" id="{1DD312C8-0E94-A5B7-0A29-3F7C073B34D1}"/>
                </a:ext>
              </a:extLst>
            </p:cNvPr>
            <p:cNvSpPr/>
            <p:nvPr/>
          </p:nvSpPr>
          <p:spPr>
            <a:xfrm>
              <a:off x="3527004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1" name="자유형: 도형 1755">
              <a:extLst>
                <a:ext uri="{FF2B5EF4-FFF2-40B4-BE49-F238E27FC236}">
                  <a16:creationId xmlns:a16="http://schemas.microsoft.com/office/drawing/2014/main" id="{C96F5E16-D0FA-1E35-8E99-C88BC2A8976D}"/>
                </a:ext>
              </a:extLst>
            </p:cNvPr>
            <p:cNvSpPr/>
            <p:nvPr/>
          </p:nvSpPr>
          <p:spPr>
            <a:xfrm>
              <a:off x="3527004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2" name="자유형: 도형 1756">
              <a:extLst>
                <a:ext uri="{FF2B5EF4-FFF2-40B4-BE49-F238E27FC236}">
                  <a16:creationId xmlns:a16="http://schemas.microsoft.com/office/drawing/2014/main" id="{02C6FF91-6B5E-8025-26A1-5B0179D173DC}"/>
                </a:ext>
              </a:extLst>
            </p:cNvPr>
            <p:cNvSpPr/>
            <p:nvPr/>
          </p:nvSpPr>
          <p:spPr>
            <a:xfrm>
              <a:off x="3527004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3" name="자유형: 도형 1757">
              <a:extLst>
                <a:ext uri="{FF2B5EF4-FFF2-40B4-BE49-F238E27FC236}">
                  <a16:creationId xmlns:a16="http://schemas.microsoft.com/office/drawing/2014/main" id="{59E18AB1-E627-A259-C4DF-6ED788B1DCF6}"/>
                </a:ext>
              </a:extLst>
            </p:cNvPr>
            <p:cNvSpPr/>
            <p:nvPr/>
          </p:nvSpPr>
          <p:spPr>
            <a:xfrm>
              <a:off x="3527004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4" name="자유형: 도형 1758">
              <a:extLst>
                <a:ext uri="{FF2B5EF4-FFF2-40B4-BE49-F238E27FC236}">
                  <a16:creationId xmlns:a16="http://schemas.microsoft.com/office/drawing/2014/main" id="{EE5BB7C5-E21E-9738-363E-F867FE1E27ED}"/>
                </a:ext>
              </a:extLst>
            </p:cNvPr>
            <p:cNvSpPr/>
            <p:nvPr/>
          </p:nvSpPr>
          <p:spPr>
            <a:xfrm>
              <a:off x="3527004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5" name="자유형: 도형 1759">
              <a:extLst>
                <a:ext uri="{FF2B5EF4-FFF2-40B4-BE49-F238E27FC236}">
                  <a16:creationId xmlns:a16="http://schemas.microsoft.com/office/drawing/2014/main" id="{10E2A5C3-285D-A7EB-A820-DCC4748F347F}"/>
                </a:ext>
              </a:extLst>
            </p:cNvPr>
            <p:cNvSpPr/>
            <p:nvPr/>
          </p:nvSpPr>
          <p:spPr>
            <a:xfrm>
              <a:off x="3527004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6" name="자유형: 도형 1760">
              <a:extLst>
                <a:ext uri="{FF2B5EF4-FFF2-40B4-BE49-F238E27FC236}">
                  <a16:creationId xmlns:a16="http://schemas.microsoft.com/office/drawing/2014/main" id="{C275DED6-E94E-29CC-03D0-5F0883842E37}"/>
                </a:ext>
              </a:extLst>
            </p:cNvPr>
            <p:cNvSpPr/>
            <p:nvPr/>
          </p:nvSpPr>
          <p:spPr>
            <a:xfrm>
              <a:off x="3527004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7" name="자유형: 도형 1761">
              <a:extLst>
                <a:ext uri="{FF2B5EF4-FFF2-40B4-BE49-F238E27FC236}">
                  <a16:creationId xmlns:a16="http://schemas.microsoft.com/office/drawing/2014/main" id="{F8716857-C635-F78A-6847-0E1EDF359C3B}"/>
                </a:ext>
              </a:extLst>
            </p:cNvPr>
            <p:cNvSpPr/>
            <p:nvPr/>
          </p:nvSpPr>
          <p:spPr>
            <a:xfrm>
              <a:off x="3448542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8" name="자유형: 도형 1762">
              <a:extLst>
                <a:ext uri="{FF2B5EF4-FFF2-40B4-BE49-F238E27FC236}">
                  <a16:creationId xmlns:a16="http://schemas.microsoft.com/office/drawing/2014/main" id="{DD8E68EB-211B-7893-E85E-946699970F77}"/>
                </a:ext>
              </a:extLst>
            </p:cNvPr>
            <p:cNvSpPr/>
            <p:nvPr/>
          </p:nvSpPr>
          <p:spPr>
            <a:xfrm>
              <a:off x="3448542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9" name="자유형: 도형 1763">
              <a:extLst>
                <a:ext uri="{FF2B5EF4-FFF2-40B4-BE49-F238E27FC236}">
                  <a16:creationId xmlns:a16="http://schemas.microsoft.com/office/drawing/2014/main" id="{29B074C0-6C14-BF9F-1EB3-032E814F202C}"/>
                </a:ext>
              </a:extLst>
            </p:cNvPr>
            <p:cNvSpPr/>
            <p:nvPr/>
          </p:nvSpPr>
          <p:spPr>
            <a:xfrm>
              <a:off x="3448542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0" name="자유형: 도형 1764">
              <a:extLst>
                <a:ext uri="{FF2B5EF4-FFF2-40B4-BE49-F238E27FC236}">
                  <a16:creationId xmlns:a16="http://schemas.microsoft.com/office/drawing/2014/main" id="{D4B10D27-FB4E-9544-9F88-DBA68DD66038}"/>
                </a:ext>
              </a:extLst>
            </p:cNvPr>
            <p:cNvSpPr/>
            <p:nvPr/>
          </p:nvSpPr>
          <p:spPr>
            <a:xfrm>
              <a:off x="3448542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1" name="자유형: 도형 1765">
              <a:extLst>
                <a:ext uri="{FF2B5EF4-FFF2-40B4-BE49-F238E27FC236}">
                  <a16:creationId xmlns:a16="http://schemas.microsoft.com/office/drawing/2014/main" id="{881B896F-63BB-7E97-6378-095D421BA1B9}"/>
                </a:ext>
              </a:extLst>
            </p:cNvPr>
            <p:cNvSpPr/>
            <p:nvPr/>
          </p:nvSpPr>
          <p:spPr>
            <a:xfrm>
              <a:off x="3448542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2" name="자유형: 도형 1766">
              <a:extLst>
                <a:ext uri="{FF2B5EF4-FFF2-40B4-BE49-F238E27FC236}">
                  <a16:creationId xmlns:a16="http://schemas.microsoft.com/office/drawing/2014/main" id="{22012034-9299-0095-C50B-003F960064AE}"/>
                </a:ext>
              </a:extLst>
            </p:cNvPr>
            <p:cNvSpPr/>
            <p:nvPr/>
          </p:nvSpPr>
          <p:spPr>
            <a:xfrm>
              <a:off x="3448542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3" name="자유형: 도형 1767">
              <a:extLst>
                <a:ext uri="{FF2B5EF4-FFF2-40B4-BE49-F238E27FC236}">
                  <a16:creationId xmlns:a16="http://schemas.microsoft.com/office/drawing/2014/main" id="{8C42A8B0-7052-C4D9-2DFE-225B03524CDA}"/>
                </a:ext>
              </a:extLst>
            </p:cNvPr>
            <p:cNvSpPr/>
            <p:nvPr/>
          </p:nvSpPr>
          <p:spPr>
            <a:xfrm>
              <a:off x="3448542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4" name="자유형: 도형 1768">
              <a:extLst>
                <a:ext uri="{FF2B5EF4-FFF2-40B4-BE49-F238E27FC236}">
                  <a16:creationId xmlns:a16="http://schemas.microsoft.com/office/drawing/2014/main" id="{D13E0EEA-F337-6BAD-5925-F9753AAC1031}"/>
                </a:ext>
              </a:extLst>
            </p:cNvPr>
            <p:cNvSpPr/>
            <p:nvPr/>
          </p:nvSpPr>
          <p:spPr>
            <a:xfrm>
              <a:off x="3448542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5" name="자유형: 도형 1769">
              <a:extLst>
                <a:ext uri="{FF2B5EF4-FFF2-40B4-BE49-F238E27FC236}">
                  <a16:creationId xmlns:a16="http://schemas.microsoft.com/office/drawing/2014/main" id="{BFE409CD-9E91-67D2-4B45-9255FDAF9550}"/>
                </a:ext>
              </a:extLst>
            </p:cNvPr>
            <p:cNvSpPr/>
            <p:nvPr/>
          </p:nvSpPr>
          <p:spPr>
            <a:xfrm>
              <a:off x="3448542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6" name="자유형: 도형 1770">
              <a:extLst>
                <a:ext uri="{FF2B5EF4-FFF2-40B4-BE49-F238E27FC236}">
                  <a16:creationId xmlns:a16="http://schemas.microsoft.com/office/drawing/2014/main" id="{EDE612F3-354B-3873-AD93-E0F14F911E1B}"/>
                </a:ext>
              </a:extLst>
            </p:cNvPr>
            <p:cNvSpPr/>
            <p:nvPr/>
          </p:nvSpPr>
          <p:spPr>
            <a:xfrm>
              <a:off x="3448542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7" name="자유형: 도형 1771">
              <a:extLst>
                <a:ext uri="{FF2B5EF4-FFF2-40B4-BE49-F238E27FC236}">
                  <a16:creationId xmlns:a16="http://schemas.microsoft.com/office/drawing/2014/main" id="{BC87B673-996F-E9C2-A342-A45514950546}"/>
                </a:ext>
              </a:extLst>
            </p:cNvPr>
            <p:cNvSpPr/>
            <p:nvPr/>
          </p:nvSpPr>
          <p:spPr>
            <a:xfrm>
              <a:off x="3448542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8" name="자유형: 도형 1772">
              <a:extLst>
                <a:ext uri="{FF2B5EF4-FFF2-40B4-BE49-F238E27FC236}">
                  <a16:creationId xmlns:a16="http://schemas.microsoft.com/office/drawing/2014/main" id="{D4630BC4-25F2-6B66-D450-0F3597223775}"/>
                </a:ext>
              </a:extLst>
            </p:cNvPr>
            <p:cNvSpPr/>
            <p:nvPr/>
          </p:nvSpPr>
          <p:spPr>
            <a:xfrm>
              <a:off x="3448542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9" name="자유형: 도형 1773">
              <a:extLst>
                <a:ext uri="{FF2B5EF4-FFF2-40B4-BE49-F238E27FC236}">
                  <a16:creationId xmlns:a16="http://schemas.microsoft.com/office/drawing/2014/main" id="{87E14EB6-7D14-3D66-E55E-35E616F6F9D9}"/>
                </a:ext>
              </a:extLst>
            </p:cNvPr>
            <p:cNvSpPr/>
            <p:nvPr/>
          </p:nvSpPr>
          <p:spPr>
            <a:xfrm>
              <a:off x="3448542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0" name="자유형: 도형 1774">
              <a:extLst>
                <a:ext uri="{FF2B5EF4-FFF2-40B4-BE49-F238E27FC236}">
                  <a16:creationId xmlns:a16="http://schemas.microsoft.com/office/drawing/2014/main" id="{5BA2B450-2C9F-7A02-D96C-B36CCE6A6A0B}"/>
                </a:ext>
              </a:extLst>
            </p:cNvPr>
            <p:cNvSpPr/>
            <p:nvPr/>
          </p:nvSpPr>
          <p:spPr>
            <a:xfrm>
              <a:off x="3448542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1" name="자유형: 도형 1775">
              <a:extLst>
                <a:ext uri="{FF2B5EF4-FFF2-40B4-BE49-F238E27FC236}">
                  <a16:creationId xmlns:a16="http://schemas.microsoft.com/office/drawing/2014/main" id="{58B96213-4B76-267C-2EDD-D781DF9B949D}"/>
                </a:ext>
              </a:extLst>
            </p:cNvPr>
            <p:cNvSpPr/>
            <p:nvPr/>
          </p:nvSpPr>
          <p:spPr>
            <a:xfrm>
              <a:off x="3448542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2" name="자유형: 도형 1776">
              <a:extLst>
                <a:ext uri="{FF2B5EF4-FFF2-40B4-BE49-F238E27FC236}">
                  <a16:creationId xmlns:a16="http://schemas.microsoft.com/office/drawing/2014/main" id="{3DC5A181-E2FF-3667-E483-D422D4490FB0}"/>
                </a:ext>
              </a:extLst>
            </p:cNvPr>
            <p:cNvSpPr/>
            <p:nvPr/>
          </p:nvSpPr>
          <p:spPr>
            <a:xfrm>
              <a:off x="3448542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3" name="자유형: 도형 1777">
              <a:extLst>
                <a:ext uri="{FF2B5EF4-FFF2-40B4-BE49-F238E27FC236}">
                  <a16:creationId xmlns:a16="http://schemas.microsoft.com/office/drawing/2014/main" id="{4F35AB86-404F-A8CB-5C93-586F8610638A}"/>
                </a:ext>
              </a:extLst>
            </p:cNvPr>
            <p:cNvSpPr/>
            <p:nvPr/>
          </p:nvSpPr>
          <p:spPr>
            <a:xfrm>
              <a:off x="3448542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4" name="자유형: 도형 1778">
              <a:extLst>
                <a:ext uri="{FF2B5EF4-FFF2-40B4-BE49-F238E27FC236}">
                  <a16:creationId xmlns:a16="http://schemas.microsoft.com/office/drawing/2014/main" id="{22399916-E7F8-03F8-055A-90BA5D10E54C}"/>
                </a:ext>
              </a:extLst>
            </p:cNvPr>
            <p:cNvSpPr/>
            <p:nvPr/>
          </p:nvSpPr>
          <p:spPr>
            <a:xfrm>
              <a:off x="3448542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5" name="자유형: 도형 1779">
              <a:extLst>
                <a:ext uri="{FF2B5EF4-FFF2-40B4-BE49-F238E27FC236}">
                  <a16:creationId xmlns:a16="http://schemas.microsoft.com/office/drawing/2014/main" id="{CDE12BD1-1BC2-ED6C-3696-87C3CFEF36E6}"/>
                </a:ext>
              </a:extLst>
            </p:cNvPr>
            <p:cNvSpPr/>
            <p:nvPr/>
          </p:nvSpPr>
          <p:spPr>
            <a:xfrm>
              <a:off x="3448542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6" name="자유형: 도형 1780">
              <a:extLst>
                <a:ext uri="{FF2B5EF4-FFF2-40B4-BE49-F238E27FC236}">
                  <a16:creationId xmlns:a16="http://schemas.microsoft.com/office/drawing/2014/main" id="{82A7D2B1-5258-C935-5C08-773DFAD75900}"/>
                </a:ext>
              </a:extLst>
            </p:cNvPr>
            <p:cNvSpPr/>
            <p:nvPr/>
          </p:nvSpPr>
          <p:spPr>
            <a:xfrm>
              <a:off x="3448542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7" name="자유형: 도형 1781">
              <a:extLst>
                <a:ext uri="{FF2B5EF4-FFF2-40B4-BE49-F238E27FC236}">
                  <a16:creationId xmlns:a16="http://schemas.microsoft.com/office/drawing/2014/main" id="{D1DD15D7-E248-4D9F-AA6A-AB9405B8B0D3}"/>
                </a:ext>
              </a:extLst>
            </p:cNvPr>
            <p:cNvSpPr/>
            <p:nvPr/>
          </p:nvSpPr>
          <p:spPr>
            <a:xfrm>
              <a:off x="3448542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8" name="자유형: 도형 1782">
              <a:extLst>
                <a:ext uri="{FF2B5EF4-FFF2-40B4-BE49-F238E27FC236}">
                  <a16:creationId xmlns:a16="http://schemas.microsoft.com/office/drawing/2014/main" id="{D2E241C7-D5B4-AD98-144B-09D044A6A585}"/>
                </a:ext>
              </a:extLst>
            </p:cNvPr>
            <p:cNvSpPr/>
            <p:nvPr/>
          </p:nvSpPr>
          <p:spPr>
            <a:xfrm>
              <a:off x="3448542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9" name="자유형: 도형 1783">
              <a:extLst>
                <a:ext uri="{FF2B5EF4-FFF2-40B4-BE49-F238E27FC236}">
                  <a16:creationId xmlns:a16="http://schemas.microsoft.com/office/drawing/2014/main" id="{F53379E7-0845-93D8-C55F-EE8ED5EFBCB7}"/>
                </a:ext>
              </a:extLst>
            </p:cNvPr>
            <p:cNvSpPr/>
            <p:nvPr/>
          </p:nvSpPr>
          <p:spPr>
            <a:xfrm>
              <a:off x="3448542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0" name="자유형: 도형 1784">
              <a:extLst>
                <a:ext uri="{FF2B5EF4-FFF2-40B4-BE49-F238E27FC236}">
                  <a16:creationId xmlns:a16="http://schemas.microsoft.com/office/drawing/2014/main" id="{951ABD50-E6C9-35AE-BD63-803C7AFA05E9}"/>
                </a:ext>
              </a:extLst>
            </p:cNvPr>
            <p:cNvSpPr/>
            <p:nvPr/>
          </p:nvSpPr>
          <p:spPr>
            <a:xfrm>
              <a:off x="3448542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1" name="자유형: 도형 1785">
              <a:extLst>
                <a:ext uri="{FF2B5EF4-FFF2-40B4-BE49-F238E27FC236}">
                  <a16:creationId xmlns:a16="http://schemas.microsoft.com/office/drawing/2014/main" id="{60192F3E-7192-819E-33F3-44F36F05FF9F}"/>
                </a:ext>
              </a:extLst>
            </p:cNvPr>
            <p:cNvSpPr/>
            <p:nvPr/>
          </p:nvSpPr>
          <p:spPr>
            <a:xfrm>
              <a:off x="3448542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2" name="자유형: 도형 1786">
              <a:extLst>
                <a:ext uri="{FF2B5EF4-FFF2-40B4-BE49-F238E27FC236}">
                  <a16:creationId xmlns:a16="http://schemas.microsoft.com/office/drawing/2014/main" id="{DC567398-B637-053D-F9BE-A22C7B4A22D6}"/>
                </a:ext>
              </a:extLst>
            </p:cNvPr>
            <p:cNvSpPr/>
            <p:nvPr/>
          </p:nvSpPr>
          <p:spPr>
            <a:xfrm>
              <a:off x="3368727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3" name="자유형: 도형 1787">
              <a:extLst>
                <a:ext uri="{FF2B5EF4-FFF2-40B4-BE49-F238E27FC236}">
                  <a16:creationId xmlns:a16="http://schemas.microsoft.com/office/drawing/2014/main" id="{3D54B78A-0A1E-23C8-45B5-D87C840078F3}"/>
                </a:ext>
              </a:extLst>
            </p:cNvPr>
            <p:cNvSpPr/>
            <p:nvPr/>
          </p:nvSpPr>
          <p:spPr>
            <a:xfrm>
              <a:off x="3368727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4" name="자유형: 도형 1788">
              <a:extLst>
                <a:ext uri="{FF2B5EF4-FFF2-40B4-BE49-F238E27FC236}">
                  <a16:creationId xmlns:a16="http://schemas.microsoft.com/office/drawing/2014/main" id="{7CC22184-06D9-4CAF-9DD5-CF60C54DFD13}"/>
                </a:ext>
              </a:extLst>
            </p:cNvPr>
            <p:cNvSpPr/>
            <p:nvPr/>
          </p:nvSpPr>
          <p:spPr>
            <a:xfrm>
              <a:off x="3368727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5" name="자유형: 도형 1789">
              <a:extLst>
                <a:ext uri="{FF2B5EF4-FFF2-40B4-BE49-F238E27FC236}">
                  <a16:creationId xmlns:a16="http://schemas.microsoft.com/office/drawing/2014/main" id="{61538426-1C0D-5D6A-3ABA-3EF42E943CD6}"/>
                </a:ext>
              </a:extLst>
            </p:cNvPr>
            <p:cNvSpPr/>
            <p:nvPr/>
          </p:nvSpPr>
          <p:spPr>
            <a:xfrm>
              <a:off x="336872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6" name="자유형: 도형 1790">
              <a:extLst>
                <a:ext uri="{FF2B5EF4-FFF2-40B4-BE49-F238E27FC236}">
                  <a16:creationId xmlns:a16="http://schemas.microsoft.com/office/drawing/2014/main" id="{22110A03-472F-B8E4-F519-9CC72B4E6422}"/>
                </a:ext>
              </a:extLst>
            </p:cNvPr>
            <p:cNvSpPr/>
            <p:nvPr/>
          </p:nvSpPr>
          <p:spPr>
            <a:xfrm>
              <a:off x="336872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7" name="자유형: 도형 1791">
              <a:extLst>
                <a:ext uri="{FF2B5EF4-FFF2-40B4-BE49-F238E27FC236}">
                  <a16:creationId xmlns:a16="http://schemas.microsoft.com/office/drawing/2014/main" id="{E527769D-1214-4676-411B-F2BF8EDEB949}"/>
                </a:ext>
              </a:extLst>
            </p:cNvPr>
            <p:cNvSpPr/>
            <p:nvPr/>
          </p:nvSpPr>
          <p:spPr>
            <a:xfrm>
              <a:off x="3368727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8" name="자유형: 도형 1792">
              <a:extLst>
                <a:ext uri="{FF2B5EF4-FFF2-40B4-BE49-F238E27FC236}">
                  <a16:creationId xmlns:a16="http://schemas.microsoft.com/office/drawing/2014/main" id="{096C37E7-F8A4-C380-F412-9BA48AF890F9}"/>
                </a:ext>
              </a:extLst>
            </p:cNvPr>
            <p:cNvSpPr/>
            <p:nvPr/>
          </p:nvSpPr>
          <p:spPr>
            <a:xfrm>
              <a:off x="3368727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9" name="자유형: 도형 1793">
              <a:extLst>
                <a:ext uri="{FF2B5EF4-FFF2-40B4-BE49-F238E27FC236}">
                  <a16:creationId xmlns:a16="http://schemas.microsoft.com/office/drawing/2014/main" id="{E1FE51E9-A320-BCC4-B955-3E08CBC1BD1D}"/>
                </a:ext>
              </a:extLst>
            </p:cNvPr>
            <p:cNvSpPr/>
            <p:nvPr/>
          </p:nvSpPr>
          <p:spPr>
            <a:xfrm>
              <a:off x="3368727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0" name="자유형: 도형 1794">
              <a:extLst>
                <a:ext uri="{FF2B5EF4-FFF2-40B4-BE49-F238E27FC236}">
                  <a16:creationId xmlns:a16="http://schemas.microsoft.com/office/drawing/2014/main" id="{7FCD58F4-71F6-C792-72BE-B52759D55921}"/>
                </a:ext>
              </a:extLst>
            </p:cNvPr>
            <p:cNvSpPr/>
            <p:nvPr/>
          </p:nvSpPr>
          <p:spPr>
            <a:xfrm>
              <a:off x="3368727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1" name="자유형: 도형 1795">
              <a:extLst>
                <a:ext uri="{FF2B5EF4-FFF2-40B4-BE49-F238E27FC236}">
                  <a16:creationId xmlns:a16="http://schemas.microsoft.com/office/drawing/2014/main" id="{993805E3-34A3-A7DD-9BD5-35C268239A32}"/>
                </a:ext>
              </a:extLst>
            </p:cNvPr>
            <p:cNvSpPr/>
            <p:nvPr/>
          </p:nvSpPr>
          <p:spPr>
            <a:xfrm>
              <a:off x="3368727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2" name="자유형: 도형 1796">
              <a:extLst>
                <a:ext uri="{FF2B5EF4-FFF2-40B4-BE49-F238E27FC236}">
                  <a16:creationId xmlns:a16="http://schemas.microsoft.com/office/drawing/2014/main" id="{E3956DF0-4BC4-5ADE-D5CD-9E79A18E4683}"/>
                </a:ext>
              </a:extLst>
            </p:cNvPr>
            <p:cNvSpPr/>
            <p:nvPr/>
          </p:nvSpPr>
          <p:spPr>
            <a:xfrm>
              <a:off x="3368727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3" name="자유형: 도형 1797">
              <a:extLst>
                <a:ext uri="{FF2B5EF4-FFF2-40B4-BE49-F238E27FC236}">
                  <a16:creationId xmlns:a16="http://schemas.microsoft.com/office/drawing/2014/main" id="{63A54883-AE88-8ED1-2F56-944723A6907A}"/>
                </a:ext>
              </a:extLst>
            </p:cNvPr>
            <p:cNvSpPr/>
            <p:nvPr/>
          </p:nvSpPr>
          <p:spPr>
            <a:xfrm>
              <a:off x="336872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4" name="자유형: 도형 1798">
              <a:extLst>
                <a:ext uri="{FF2B5EF4-FFF2-40B4-BE49-F238E27FC236}">
                  <a16:creationId xmlns:a16="http://schemas.microsoft.com/office/drawing/2014/main" id="{44F87A85-1DF9-E9FE-ADD5-E28C14231E5E}"/>
                </a:ext>
              </a:extLst>
            </p:cNvPr>
            <p:cNvSpPr/>
            <p:nvPr/>
          </p:nvSpPr>
          <p:spPr>
            <a:xfrm>
              <a:off x="3368727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5" name="자유형: 도형 1799">
              <a:extLst>
                <a:ext uri="{FF2B5EF4-FFF2-40B4-BE49-F238E27FC236}">
                  <a16:creationId xmlns:a16="http://schemas.microsoft.com/office/drawing/2014/main" id="{8D583833-7092-DF40-5FEE-AF761970F443}"/>
                </a:ext>
              </a:extLst>
            </p:cNvPr>
            <p:cNvSpPr/>
            <p:nvPr/>
          </p:nvSpPr>
          <p:spPr>
            <a:xfrm>
              <a:off x="3368727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6" name="자유형: 도형 1800">
              <a:extLst>
                <a:ext uri="{FF2B5EF4-FFF2-40B4-BE49-F238E27FC236}">
                  <a16:creationId xmlns:a16="http://schemas.microsoft.com/office/drawing/2014/main" id="{6CE5151B-F0D2-3B7E-8950-41E242D17469}"/>
                </a:ext>
              </a:extLst>
            </p:cNvPr>
            <p:cNvSpPr/>
            <p:nvPr/>
          </p:nvSpPr>
          <p:spPr>
            <a:xfrm>
              <a:off x="3368727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7" name="자유형: 도형 1801">
              <a:extLst>
                <a:ext uri="{FF2B5EF4-FFF2-40B4-BE49-F238E27FC236}">
                  <a16:creationId xmlns:a16="http://schemas.microsoft.com/office/drawing/2014/main" id="{41BF2206-489C-30F5-4CE8-CE6330A1758D}"/>
                </a:ext>
              </a:extLst>
            </p:cNvPr>
            <p:cNvSpPr/>
            <p:nvPr/>
          </p:nvSpPr>
          <p:spPr>
            <a:xfrm>
              <a:off x="3368727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8" name="자유형: 도형 1802">
              <a:extLst>
                <a:ext uri="{FF2B5EF4-FFF2-40B4-BE49-F238E27FC236}">
                  <a16:creationId xmlns:a16="http://schemas.microsoft.com/office/drawing/2014/main" id="{31B99B6E-4ECA-63F4-2F66-FF9106DE0397}"/>
                </a:ext>
              </a:extLst>
            </p:cNvPr>
            <p:cNvSpPr/>
            <p:nvPr/>
          </p:nvSpPr>
          <p:spPr>
            <a:xfrm>
              <a:off x="3368727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9" name="자유형: 도형 1803">
              <a:extLst>
                <a:ext uri="{FF2B5EF4-FFF2-40B4-BE49-F238E27FC236}">
                  <a16:creationId xmlns:a16="http://schemas.microsoft.com/office/drawing/2014/main" id="{1607271F-9F75-74F7-2EBD-0C9C3AB4CDCA}"/>
                </a:ext>
              </a:extLst>
            </p:cNvPr>
            <p:cNvSpPr/>
            <p:nvPr/>
          </p:nvSpPr>
          <p:spPr>
            <a:xfrm>
              <a:off x="3368727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0" name="자유형: 도형 1804">
              <a:extLst>
                <a:ext uri="{FF2B5EF4-FFF2-40B4-BE49-F238E27FC236}">
                  <a16:creationId xmlns:a16="http://schemas.microsoft.com/office/drawing/2014/main" id="{410C1045-F96F-E061-8B89-A0406A1B2733}"/>
                </a:ext>
              </a:extLst>
            </p:cNvPr>
            <p:cNvSpPr/>
            <p:nvPr/>
          </p:nvSpPr>
          <p:spPr>
            <a:xfrm>
              <a:off x="3368727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1" name="자유형: 도형 1805">
              <a:extLst>
                <a:ext uri="{FF2B5EF4-FFF2-40B4-BE49-F238E27FC236}">
                  <a16:creationId xmlns:a16="http://schemas.microsoft.com/office/drawing/2014/main" id="{2311A25B-0CE4-F3A2-40D6-0FE7450B1DE2}"/>
                </a:ext>
              </a:extLst>
            </p:cNvPr>
            <p:cNvSpPr/>
            <p:nvPr/>
          </p:nvSpPr>
          <p:spPr>
            <a:xfrm>
              <a:off x="3368727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2" name="자유형: 도형 1806">
              <a:extLst>
                <a:ext uri="{FF2B5EF4-FFF2-40B4-BE49-F238E27FC236}">
                  <a16:creationId xmlns:a16="http://schemas.microsoft.com/office/drawing/2014/main" id="{2501B3EE-C478-D411-7991-60328F1EF7F1}"/>
                </a:ext>
              </a:extLst>
            </p:cNvPr>
            <p:cNvSpPr/>
            <p:nvPr/>
          </p:nvSpPr>
          <p:spPr>
            <a:xfrm>
              <a:off x="3368727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3" name="자유형: 도형 1807">
              <a:extLst>
                <a:ext uri="{FF2B5EF4-FFF2-40B4-BE49-F238E27FC236}">
                  <a16:creationId xmlns:a16="http://schemas.microsoft.com/office/drawing/2014/main" id="{088332B4-8987-E912-B36C-3B20A357C771}"/>
                </a:ext>
              </a:extLst>
            </p:cNvPr>
            <p:cNvSpPr/>
            <p:nvPr/>
          </p:nvSpPr>
          <p:spPr>
            <a:xfrm>
              <a:off x="3368727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4" name="자유형: 도형 1808">
              <a:extLst>
                <a:ext uri="{FF2B5EF4-FFF2-40B4-BE49-F238E27FC236}">
                  <a16:creationId xmlns:a16="http://schemas.microsoft.com/office/drawing/2014/main" id="{E51A2D88-79AB-5B34-FF8D-E26C2C0990D5}"/>
                </a:ext>
              </a:extLst>
            </p:cNvPr>
            <p:cNvSpPr/>
            <p:nvPr/>
          </p:nvSpPr>
          <p:spPr>
            <a:xfrm>
              <a:off x="3368727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5" name="자유형: 도형 1809">
              <a:extLst>
                <a:ext uri="{FF2B5EF4-FFF2-40B4-BE49-F238E27FC236}">
                  <a16:creationId xmlns:a16="http://schemas.microsoft.com/office/drawing/2014/main" id="{4E19DF7B-7EC5-1848-0C4A-EFEEE8D86DBE}"/>
                </a:ext>
              </a:extLst>
            </p:cNvPr>
            <p:cNvSpPr/>
            <p:nvPr/>
          </p:nvSpPr>
          <p:spPr>
            <a:xfrm>
              <a:off x="3368727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6" name="자유형: 도형 1810">
              <a:extLst>
                <a:ext uri="{FF2B5EF4-FFF2-40B4-BE49-F238E27FC236}">
                  <a16:creationId xmlns:a16="http://schemas.microsoft.com/office/drawing/2014/main" id="{32A72DBA-4D08-A1F4-1F26-764E2AC0C505}"/>
                </a:ext>
              </a:extLst>
            </p:cNvPr>
            <p:cNvSpPr/>
            <p:nvPr/>
          </p:nvSpPr>
          <p:spPr>
            <a:xfrm>
              <a:off x="3368727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7" name="자유형: 도형 1811">
              <a:extLst>
                <a:ext uri="{FF2B5EF4-FFF2-40B4-BE49-F238E27FC236}">
                  <a16:creationId xmlns:a16="http://schemas.microsoft.com/office/drawing/2014/main" id="{8BFED089-E76C-E7F7-AF40-D6AA6FE0E7C2}"/>
                </a:ext>
              </a:extLst>
            </p:cNvPr>
            <p:cNvSpPr/>
            <p:nvPr/>
          </p:nvSpPr>
          <p:spPr>
            <a:xfrm>
              <a:off x="3368727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8" name="자유형: 도형 1812">
              <a:extLst>
                <a:ext uri="{FF2B5EF4-FFF2-40B4-BE49-F238E27FC236}">
                  <a16:creationId xmlns:a16="http://schemas.microsoft.com/office/drawing/2014/main" id="{91442D10-BDA0-6692-F5F2-8A579B92DF80}"/>
                </a:ext>
              </a:extLst>
            </p:cNvPr>
            <p:cNvSpPr/>
            <p:nvPr/>
          </p:nvSpPr>
          <p:spPr>
            <a:xfrm>
              <a:off x="3368727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9" name="자유형: 도형 1813">
              <a:extLst>
                <a:ext uri="{FF2B5EF4-FFF2-40B4-BE49-F238E27FC236}">
                  <a16:creationId xmlns:a16="http://schemas.microsoft.com/office/drawing/2014/main" id="{EC23F682-373B-8C4E-14A9-2535104489D6}"/>
                </a:ext>
              </a:extLst>
            </p:cNvPr>
            <p:cNvSpPr/>
            <p:nvPr/>
          </p:nvSpPr>
          <p:spPr>
            <a:xfrm>
              <a:off x="3368727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0" name="자유형: 도형 1814">
              <a:extLst>
                <a:ext uri="{FF2B5EF4-FFF2-40B4-BE49-F238E27FC236}">
                  <a16:creationId xmlns:a16="http://schemas.microsoft.com/office/drawing/2014/main" id="{7D6EEA32-60F3-3D8F-D9ED-D54A6E23FD19}"/>
                </a:ext>
              </a:extLst>
            </p:cNvPr>
            <p:cNvSpPr/>
            <p:nvPr/>
          </p:nvSpPr>
          <p:spPr>
            <a:xfrm>
              <a:off x="3290265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1" name="자유형: 도형 1815">
              <a:extLst>
                <a:ext uri="{FF2B5EF4-FFF2-40B4-BE49-F238E27FC236}">
                  <a16:creationId xmlns:a16="http://schemas.microsoft.com/office/drawing/2014/main" id="{30C34073-C19D-5727-E209-84F1CDE1164E}"/>
                </a:ext>
              </a:extLst>
            </p:cNvPr>
            <p:cNvSpPr/>
            <p:nvPr/>
          </p:nvSpPr>
          <p:spPr>
            <a:xfrm>
              <a:off x="3290265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2" name="자유형: 도형 1816">
              <a:extLst>
                <a:ext uri="{FF2B5EF4-FFF2-40B4-BE49-F238E27FC236}">
                  <a16:creationId xmlns:a16="http://schemas.microsoft.com/office/drawing/2014/main" id="{12131D76-A7A8-88B0-CAE0-BF42D92F76DD}"/>
                </a:ext>
              </a:extLst>
            </p:cNvPr>
            <p:cNvSpPr/>
            <p:nvPr/>
          </p:nvSpPr>
          <p:spPr>
            <a:xfrm>
              <a:off x="329026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3" name="자유형: 도형 1817">
              <a:extLst>
                <a:ext uri="{FF2B5EF4-FFF2-40B4-BE49-F238E27FC236}">
                  <a16:creationId xmlns:a16="http://schemas.microsoft.com/office/drawing/2014/main" id="{1BB1F291-DBC7-C887-13C5-0D599E4BD30E}"/>
                </a:ext>
              </a:extLst>
            </p:cNvPr>
            <p:cNvSpPr/>
            <p:nvPr/>
          </p:nvSpPr>
          <p:spPr>
            <a:xfrm>
              <a:off x="329026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4" name="자유형: 도형 1818">
              <a:extLst>
                <a:ext uri="{FF2B5EF4-FFF2-40B4-BE49-F238E27FC236}">
                  <a16:creationId xmlns:a16="http://schemas.microsoft.com/office/drawing/2014/main" id="{AE817466-0F03-1CB5-F8AF-9E6B98CA732E}"/>
                </a:ext>
              </a:extLst>
            </p:cNvPr>
            <p:cNvSpPr/>
            <p:nvPr/>
          </p:nvSpPr>
          <p:spPr>
            <a:xfrm>
              <a:off x="3290265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5" name="자유형: 도형 1819">
              <a:extLst>
                <a:ext uri="{FF2B5EF4-FFF2-40B4-BE49-F238E27FC236}">
                  <a16:creationId xmlns:a16="http://schemas.microsoft.com/office/drawing/2014/main" id="{4B417438-7928-ABE3-4FBB-90D30968BB49}"/>
                </a:ext>
              </a:extLst>
            </p:cNvPr>
            <p:cNvSpPr/>
            <p:nvPr/>
          </p:nvSpPr>
          <p:spPr>
            <a:xfrm>
              <a:off x="329026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6" name="자유형: 도형 1820">
              <a:extLst>
                <a:ext uri="{FF2B5EF4-FFF2-40B4-BE49-F238E27FC236}">
                  <a16:creationId xmlns:a16="http://schemas.microsoft.com/office/drawing/2014/main" id="{8AD914C3-915A-AEED-5622-5465E5C55A57}"/>
                </a:ext>
              </a:extLst>
            </p:cNvPr>
            <p:cNvSpPr/>
            <p:nvPr/>
          </p:nvSpPr>
          <p:spPr>
            <a:xfrm>
              <a:off x="329026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7" name="자유형: 도형 1821">
              <a:extLst>
                <a:ext uri="{FF2B5EF4-FFF2-40B4-BE49-F238E27FC236}">
                  <a16:creationId xmlns:a16="http://schemas.microsoft.com/office/drawing/2014/main" id="{26364FF7-F383-98C4-9B82-C1A8E8863842}"/>
                </a:ext>
              </a:extLst>
            </p:cNvPr>
            <p:cNvSpPr/>
            <p:nvPr/>
          </p:nvSpPr>
          <p:spPr>
            <a:xfrm>
              <a:off x="329026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8" name="자유형: 도형 1822">
              <a:extLst>
                <a:ext uri="{FF2B5EF4-FFF2-40B4-BE49-F238E27FC236}">
                  <a16:creationId xmlns:a16="http://schemas.microsoft.com/office/drawing/2014/main" id="{C9AFB01E-31DE-DA10-A9C0-DFD92952136F}"/>
                </a:ext>
              </a:extLst>
            </p:cNvPr>
            <p:cNvSpPr/>
            <p:nvPr/>
          </p:nvSpPr>
          <p:spPr>
            <a:xfrm>
              <a:off x="3290265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9" name="자유형: 도형 1823">
              <a:extLst>
                <a:ext uri="{FF2B5EF4-FFF2-40B4-BE49-F238E27FC236}">
                  <a16:creationId xmlns:a16="http://schemas.microsoft.com/office/drawing/2014/main" id="{E8086F0A-110E-E1B4-5B41-DBDF1546C604}"/>
                </a:ext>
              </a:extLst>
            </p:cNvPr>
            <p:cNvSpPr/>
            <p:nvPr/>
          </p:nvSpPr>
          <p:spPr>
            <a:xfrm>
              <a:off x="329026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0" name="자유형: 도형 1824">
              <a:extLst>
                <a:ext uri="{FF2B5EF4-FFF2-40B4-BE49-F238E27FC236}">
                  <a16:creationId xmlns:a16="http://schemas.microsoft.com/office/drawing/2014/main" id="{EB93CD93-A2C6-586C-3463-00CE62E8B220}"/>
                </a:ext>
              </a:extLst>
            </p:cNvPr>
            <p:cNvSpPr/>
            <p:nvPr/>
          </p:nvSpPr>
          <p:spPr>
            <a:xfrm>
              <a:off x="329026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1" name="자유형: 도형 1825">
              <a:extLst>
                <a:ext uri="{FF2B5EF4-FFF2-40B4-BE49-F238E27FC236}">
                  <a16:creationId xmlns:a16="http://schemas.microsoft.com/office/drawing/2014/main" id="{A3C213C4-609E-3EF7-A096-01165E829764}"/>
                </a:ext>
              </a:extLst>
            </p:cNvPr>
            <p:cNvSpPr/>
            <p:nvPr/>
          </p:nvSpPr>
          <p:spPr>
            <a:xfrm>
              <a:off x="3290265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2" name="자유형: 도형 1826">
              <a:extLst>
                <a:ext uri="{FF2B5EF4-FFF2-40B4-BE49-F238E27FC236}">
                  <a16:creationId xmlns:a16="http://schemas.microsoft.com/office/drawing/2014/main" id="{791E02F5-4D8C-8B9F-AC86-829C4D089F9D}"/>
                </a:ext>
              </a:extLst>
            </p:cNvPr>
            <p:cNvSpPr/>
            <p:nvPr/>
          </p:nvSpPr>
          <p:spPr>
            <a:xfrm>
              <a:off x="3290265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3" name="자유형: 도형 1827">
              <a:extLst>
                <a:ext uri="{FF2B5EF4-FFF2-40B4-BE49-F238E27FC236}">
                  <a16:creationId xmlns:a16="http://schemas.microsoft.com/office/drawing/2014/main" id="{D22C1629-662C-0B6A-7427-097EE5DDE143}"/>
                </a:ext>
              </a:extLst>
            </p:cNvPr>
            <p:cNvSpPr/>
            <p:nvPr/>
          </p:nvSpPr>
          <p:spPr>
            <a:xfrm>
              <a:off x="3290265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4" name="자유형: 도형 1828">
              <a:extLst>
                <a:ext uri="{FF2B5EF4-FFF2-40B4-BE49-F238E27FC236}">
                  <a16:creationId xmlns:a16="http://schemas.microsoft.com/office/drawing/2014/main" id="{14D57C55-E244-6BED-CEC9-D843D372BA17}"/>
                </a:ext>
              </a:extLst>
            </p:cNvPr>
            <p:cNvSpPr/>
            <p:nvPr/>
          </p:nvSpPr>
          <p:spPr>
            <a:xfrm>
              <a:off x="3290265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5" name="자유형: 도형 1829">
              <a:extLst>
                <a:ext uri="{FF2B5EF4-FFF2-40B4-BE49-F238E27FC236}">
                  <a16:creationId xmlns:a16="http://schemas.microsoft.com/office/drawing/2014/main" id="{492D7811-D837-C8C1-F337-803694BACBB5}"/>
                </a:ext>
              </a:extLst>
            </p:cNvPr>
            <p:cNvSpPr/>
            <p:nvPr/>
          </p:nvSpPr>
          <p:spPr>
            <a:xfrm>
              <a:off x="3290265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6" name="자유형: 도형 1830">
              <a:extLst>
                <a:ext uri="{FF2B5EF4-FFF2-40B4-BE49-F238E27FC236}">
                  <a16:creationId xmlns:a16="http://schemas.microsoft.com/office/drawing/2014/main" id="{FF7CE3FD-AEB4-85F4-F0AD-245F3F2189CC}"/>
                </a:ext>
              </a:extLst>
            </p:cNvPr>
            <p:cNvSpPr/>
            <p:nvPr/>
          </p:nvSpPr>
          <p:spPr>
            <a:xfrm>
              <a:off x="3290265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7" name="자유형: 도형 1831">
              <a:extLst>
                <a:ext uri="{FF2B5EF4-FFF2-40B4-BE49-F238E27FC236}">
                  <a16:creationId xmlns:a16="http://schemas.microsoft.com/office/drawing/2014/main" id="{BEF7B0C7-F819-BDDA-0CE9-6C713D12AE5A}"/>
                </a:ext>
              </a:extLst>
            </p:cNvPr>
            <p:cNvSpPr/>
            <p:nvPr/>
          </p:nvSpPr>
          <p:spPr>
            <a:xfrm>
              <a:off x="3290265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8" name="자유형: 도형 1832">
              <a:extLst>
                <a:ext uri="{FF2B5EF4-FFF2-40B4-BE49-F238E27FC236}">
                  <a16:creationId xmlns:a16="http://schemas.microsoft.com/office/drawing/2014/main" id="{28881137-AF8D-86B8-D7D3-337B657B3996}"/>
                </a:ext>
              </a:extLst>
            </p:cNvPr>
            <p:cNvSpPr/>
            <p:nvPr/>
          </p:nvSpPr>
          <p:spPr>
            <a:xfrm>
              <a:off x="3290265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9" name="자유형: 도형 1833">
              <a:extLst>
                <a:ext uri="{FF2B5EF4-FFF2-40B4-BE49-F238E27FC236}">
                  <a16:creationId xmlns:a16="http://schemas.microsoft.com/office/drawing/2014/main" id="{6DC3E115-D57A-6986-336F-858FC2811723}"/>
                </a:ext>
              </a:extLst>
            </p:cNvPr>
            <p:cNvSpPr/>
            <p:nvPr/>
          </p:nvSpPr>
          <p:spPr>
            <a:xfrm>
              <a:off x="3290265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0" name="자유형: 도형 1834">
              <a:extLst>
                <a:ext uri="{FF2B5EF4-FFF2-40B4-BE49-F238E27FC236}">
                  <a16:creationId xmlns:a16="http://schemas.microsoft.com/office/drawing/2014/main" id="{F7955AD3-1FDB-1730-FA57-6D9CAC6AF95A}"/>
                </a:ext>
              </a:extLst>
            </p:cNvPr>
            <p:cNvSpPr/>
            <p:nvPr/>
          </p:nvSpPr>
          <p:spPr>
            <a:xfrm>
              <a:off x="3290265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1" name="자유형: 도형 1835">
              <a:extLst>
                <a:ext uri="{FF2B5EF4-FFF2-40B4-BE49-F238E27FC236}">
                  <a16:creationId xmlns:a16="http://schemas.microsoft.com/office/drawing/2014/main" id="{EE0ECEA8-9790-8931-EB84-7567D5E9143A}"/>
                </a:ext>
              </a:extLst>
            </p:cNvPr>
            <p:cNvSpPr/>
            <p:nvPr/>
          </p:nvSpPr>
          <p:spPr>
            <a:xfrm>
              <a:off x="3290265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2" name="자유형: 도형 1836">
              <a:extLst>
                <a:ext uri="{FF2B5EF4-FFF2-40B4-BE49-F238E27FC236}">
                  <a16:creationId xmlns:a16="http://schemas.microsoft.com/office/drawing/2014/main" id="{39079D2D-B011-9A20-603F-0B911F4ABB56}"/>
                </a:ext>
              </a:extLst>
            </p:cNvPr>
            <p:cNvSpPr/>
            <p:nvPr/>
          </p:nvSpPr>
          <p:spPr>
            <a:xfrm>
              <a:off x="3290265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3" name="자유형: 도형 1837">
              <a:extLst>
                <a:ext uri="{FF2B5EF4-FFF2-40B4-BE49-F238E27FC236}">
                  <a16:creationId xmlns:a16="http://schemas.microsoft.com/office/drawing/2014/main" id="{BB28450B-34B3-4E08-B6C3-D11090C2C2A7}"/>
                </a:ext>
              </a:extLst>
            </p:cNvPr>
            <p:cNvSpPr/>
            <p:nvPr/>
          </p:nvSpPr>
          <p:spPr>
            <a:xfrm>
              <a:off x="3290265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4" name="자유형: 도형 1838">
              <a:extLst>
                <a:ext uri="{FF2B5EF4-FFF2-40B4-BE49-F238E27FC236}">
                  <a16:creationId xmlns:a16="http://schemas.microsoft.com/office/drawing/2014/main" id="{5412D6B4-E489-D3DD-34D1-74846060FE87}"/>
                </a:ext>
              </a:extLst>
            </p:cNvPr>
            <p:cNvSpPr/>
            <p:nvPr/>
          </p:nvSpPr>
          <p:spPr>
            <a:xfrm>
              <a:off x="3290265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5" name="자유형: 도형 1839">
              <a:extLst>
                <a:ext uri="{FF2B5EF4-FFF2-40B4-BE49-F238E27FC236}">
                  <a16:creationId xmlns:a16="http://schemas.microsoft.com/office/drawing/2014/main" id="{7BD8D215-45A9-36D8-8C4B-234476DB883B}"/>
                </a:ext>
              </a:extLst>
            </p:cNvPr>
            <p:cNvSpPr/>
            <p:nvPr/>
          </p:nvSpPr>
          <p:spPr>
            <a:xfrm>
              <a:off x="3290265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6" name="자유형: 도형 1840">
              <a:extLst>
                <a:ext uri="{FF2B5EF4-FFF2-40B4-BE49-F238E27FC236}">
                  <a16:creationId xmlns:a16="http://schemas.microsoft.com/office/drawing/2014/main" id="{6A1408A1-82B5-32DF-48D4-548663B5DB27}"/>
                </a:ext>
              </a:extLst>
            </p:cNvPr>
            <p:cNvSpPr/>
            <p:nvPr/>
          </p:nvSpPr>
          <p:spPr>
            <a:xfrm>
              <a:off x="3290265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7" name="자유형: 도형 1841">
              <a:extLst>
                <a:ext uri="{FF2B5EF4-FFF2-40B4-BE49-F238E27FC236}">
                  <a16:creationId xmlns:a16="http://schemas.microsoft.com/office/drawing/2014/main" id="{F7B52797-B289-7EF9-DF91-8253578AEB5A}"/>
                </a:ext>
              </a:extLst>
            </p:cNvPr>
            <p:cNvSpPr/>
            <p:nvPr/>
          </p:nvSpPr>
          <p:spPr>
            <a:xfrm>
              <a:off x="3290264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8" name="자유형: 도형 1842">
              <a:extLst>
                <a:ext uri="{FF2B5EF4-FFF2-40B4-BE49-F238E27FC236}">
                  <a16:creationId xmlns:a16="http://schemas.microsoft.com/office/drawing/2014/main" id="{F822AE70-8F0F-A047-9384-8A6A6A7295A2}"/>
                </a:ext>
              </a:extLst>
            </p:cNvPr>
            <p:cNvSpPr/>
            <p:nvPr/>
          </p:nvSpPr>
          <p:spPr>
            <a:xfrm>
              <a:off x="3211804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9" name="자유형: 도형 1843">
              <a:extLst>
                <a:ext uri="{FF2B5EF4-FFF2-40B4-BE49-F238E27FC236}">
                  <a16:creationId xmlns:a16="http://schemas.microsoft.com/office/drawing/2014/main" id="{0DCED4CB-A505-C1CD-8874-F7B46E480018}"/>
                </a:ext>
              </a:extLst>
            </p:cNvPr>
            <p:cNvSpPr/>
            <p:nvPr/>
          </p:nvSpPr>
          <p:spPr>
            <a:xfrm>
              <a:off x="3211804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0" name="자유형: 도형 1844">
              <a:extLst>
                <a:ext uri="{FF2B5EF4-FFF2-40B4-BE49-F238E27FC236}">
                  <a16:creationId xmlns:a16="http://schemas.microsoft.com/office/drawing/2014/main" id="{8796550C-CE99-FE43-EEA7-B3F92A4C262B}"/>
                </a:ext>
              </a:extLst>
            </p:cNvPr>
            <p:cNvSpPr/>
            <p:nvPr/>
          </p:nvSpPr>
          <p:spPr>
            <a:xfrm>
              <a:off x="3211804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1" name="자유형: 도형 1845">
              <a:extLst>
                <a:ext uri="{FF2B5EF4-FFF2-40B4-BE49-F238E27FC236}">
                  <a16:creationId xmlns:a16="http://schemas.microsoft.com/office/drawing/2014/main" id="{33010EC1-55B5-D280-230C-803F0257F7AA}"/>
                </a:ext>
              </a:extLst>
            </p:cNvPr>
            <p:cNvSpPr/>
            <p:nvPr/>
          </p:nvSpPr>
          <p:spPr>
            <a:xfrm>
              <a:off x="321180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2" name="자유형: 도형 1846">
              <a:extLst>
                <a:ext uri="{FF2B5EF4-FFF2-40B4-BE49-F238E27FC236}">
                  <a16:creationId xmlns:a16="http://schemas.microsoft.com/office/drawing/2014/main" id="{9DB98616-E012-2B91-C163-9CD61E6B0D91}"/>
                </a:ext>
              </a:extLst>
            </p:cNvPr>
            <p:cNvSpPr/>
            <p:nvPr/>
          </p:nvSpPr>
          <p:spPr>
            <a:xfrm>
              <a:off x="3211804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3" name="자유형: 도형 1847">
              <a:extLst>
                <a:ext uri="{FF2B5EF4-FFF2-40B4-BE49-F238E27FC236}">
                  <a16:creationId xmlns:a16="http://schemas.microsoft.com/office/drawing/2014/main" id="{7F124F70-7CFC-D6EC-28B1-07086FABE0AA}"/>
                </a:ext>
              </a:extLst>
            </p:cNvPr>
            <p:cNvSpPr/>
            <p:nvPr/>
          </p:nvSpPr>
          <p:spPr>
            <a:xfrm>
              <a:off x="321180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4" name="자유형: 도형 1848">
              <a:extLst>
                <a:ext uri="{FF2B5EF4-FFF2-40B4-BE49-F238E27FC236}">
                  <a16:creationId xmlns:a16="http://schemas.microsoft.com/office/drawing/2014/main" id="{BAEAD1F6-F274-0D99-56E3-1074CC8B74C1}"/>
                </a:ext>
              </a:extLst>
            </p:cNvPr>
            <p:cNvSpPr/>
            <p:nvPr/>
          </p:nvSpPr>
          <p:spPr>
            <a:xfrm>
              <a:off x="321180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5" name="자유형: 도형 1849">
              <a:extLst>
                <a:ext uri="{FF2B5EF4-FFF2-40B4-BE49-F238E27FC236}">
                  <a16:creationId xmlns:a16="http://schemas.microsoft.com/office/drawing/2014/main" id="{9D8EB6A7-CC5A-3691-F4C2-DB49A95A7824}"/>
                </a:ext>
              </a:extLst>
            </p:cNvPr>
            <p:cNvSpPr/>
            <p:nvPr/>
          </p:nvSpPr>
          <p:spPr>
            <a:xfrm>
              <a:off x="321180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6" name="자유형: 도형 1850">
              <a:extLst>
                <a:ext uri="{FF2B5EF4-FFF2-40B4-BE49-F238E27FC236}">
                  <a16:creationId xmlns:a16="http://schemas.microsoft.com/office/drawing/2014/main" id="{D7C1FE1C-0849-97E6-D7B3-FAEE25F0FE32}"/>
                </a:ext>
              </a:extLst>
            </p:cNvPr>
            <p:cNvSpPr/>
            <p:nvPr/>
          </p:nvSpPr>
          <p:spPr>
            <a:xfrm>
              <a:off x="3211804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7" name="자유형: 도형 1851">
              <a:extLst>
                <a:ext uri="{FF2B5EF4-FFF2-40B4-BE49-F238E27FC236}">
                  <a16:creationId xmlns:a16="http://schemas.microsoft.com/office/drawing/2014/main" id="{C5778D1A-2806-3E4F-5BB4-79919D629FB1}"/>
                </a:ext>
              </a:extLst>
            </p:cNvPr>
            <p:cNvSpPr/>
            <p:nvPr/>
          </p:nvSpPr>
          <p:spPr>
            <a:xfrm>
              <a:off x="3211804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8" name="자유형: 도형 1852">
              <a:extLst>
                <a:ext uri="{FF2B5EF4-FFF2-40B4-BE49-F238E27FC236}">
                  <a16:creationId xmlns:a16="http://schemas.microsoft.com/office/drawing/2014/main" id="{3795E6E1-5F8E-8810-27C0-85968E91C29B}"/>
                </a:ext>
              </a:extLst>
            </p:cNvPr>
            <p:cNvSpPr/>
            <p:nvPr/>
          </p:nvSpPr>
          <p:spPr>
            <a:xfrm>
              <a:off x="3211804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9" name="자유형: 도형 1853">
              <a:extLst>
                <a:ext uri="{FF2B5EF4-FFF2-40B4-BE49-F238E27FC236}">
                  <a16:creationId xmlns:a16="http://schemas.microsoft.com/office/drawing/2014/main" id="{6A632E64-5938-573D-F3DC-66264533A21D}"/>
                </a:ext>
              </a:extLst>
            </p:cNvPr>
            <p:cNvSpPr/>
            <p:nvPr/>
          </p:nvSpPr>
          <p:spPr>
            <a:xfrm>
              <a:off x="3211804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0" name="자유형: 도형 1854">
              <a:extLst>
                <a:ext uri="{FF2B5EF4-FFF2-40B4-BE49-F238E27FC236}">
                  <a16:creationId xmlns:a16="http://schemas.microsoft.com/office/drawing/2014/main" id="{AA491014-EE23-A891-DCCE-5074BCA70C2B}"/>
                </a:ext>
              </a:extLst>
            </p:cNvPr>
            <p:cNvSpPr/>
            <p:nvPr/>
          </p:nvSpPr>
          <p:spPr>
            <a:xfrm>
              <a:off x="3211804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1" name="자유형: 도형 1855">
              <a:extLst>
                <a:ext uri="{FF2B5EF4-FFF2-40B4-BE49-F238E27FC236}">
                  <a16:creationId xmlns:a16="http://schemas.microsoft.com/office/drawing/2014/main" id="{9A1F565A-EAEA-FC87-E82B-96C6E7CA4A0F}"/>
                </a:ext>
              </a:extLst>
            </p:cNvPr>
            <p:cNvSpPr/>
            <p:nvPr/>
          </p:nvSpPr>
          <p:spPr>
            <a:xfrm>
              <a:off x="3211804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2" name="자유형: 도형 1856">
              <a:extLst>
                <a:ext uri="{FF2B5EF4-FFF2-40B4-BE49-F238E27FC236}">
                  <a16:creationId xmlns:a16="http://schemas.microsoft.com/office/drawing/2014/main" id="{AB6F71B9-7F66-06F3-C13B-221DC927C854}"/>
                </a:ext>
              </a:extLst>
            </p:cNvPr>
            <p:cNvSpPr/>
            <p:nvPr/>
          </p:nvSpPr>
          <p:spPr>
            <a:xfrm>
              <a:off x="3211804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3" name="자유형: 도형 1857">
              <a:extLst>
                <a:ext uri="{FF2B5EF4-FFF2-40B4-BE49-F238E27FC236}">
                  <a16:creationId xmlns:a16="http://schemas.microsoft.com/office/drawing/2014/main" id="{1D0622EB-A2B8-86AA-A0F5-AAD517C9E581}"/>
                </a:ext>
              </a:extLst>
            </p:cNvPr>
            <p:cNvSpPr/>
            <p:nvPr/>
          </p:nvSpPr>
          <p:spPr>
            <a:xfrm>
              <a:off x="3211804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4" name="자유형: 도형 1858">
              <a:extLst>
                <a:ext uri="{FF2B5EF4-FFF2-40B4-BE49-F238E27FC236}">
                  <a16:creationId xmlns:a16="http://schemas.microsoft.com/office/drawing/2014/main" id="{288F932F-D4E0-52E7-C894-B54F4A84EC41}"/>
                </a:ext>
              </a:extLst>
            </p:cNvPr>
            <p:cNvSpPr/>
            <p:nvPr/>
          </p:nvSpPr>
          <p:spPr>
            <a:xfrm>
              <a:off x="3211804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5" name="자유형: 도형 1859">
              <a:extLst>
                <a:ext uri="{FF2B5EF4-FFF2-40B4-BE49-F238E27FC236}">
                  <a16:creationId xmlns:a16="http://schemas.microsoft.com/office/drawing/2014/main" id="{B5047EB2-CD45-5D2F-092D-A175B06F1D6F}"/>
                </a:ext>
              </a:extLst>
            </p:cNvPr>
            <p:cNvSpPr/>
            <p:nvPr/>
          </p:nvSpPr>
          <p:spPr>
            <a:xfrm>
              <a:off x="3211804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6" name="자유형: 도형 1860">
              <a:extLst>
                <a:ext uri="{FF2B5EF4-FFF2-40B4-BE49-F238E27FC236}">
                  <a16:creationId xmlns:a16="http://schemas.microsoft.com/office/drawing/2014/main" id="{F3B760BC-C018-4E72-F598-7D51D2B9B39B}"/>
                </a:ext>
              </a:extLst>
            </p:cNvPr>
            <p:cNvSpPr/>
            <p:nvPr/>
          </p:nvSpPr>
          <p:spPr>
            <a:xfrm>
              <a:off x="3211804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7" name="자유형: 도형 1861">
              <a:extLst>
                <a:ext uri="{FF2B5EF4-FFF2-40B4-BE49-F238E27FC236}">
                  <a16:creationId xmlns:a16="http://schemas.microsoft.com/office/drawing/2014/main" id="{BE3153FC-E579-D06A-4089-F9E16A7CA1ED}"/>
                </a:ext>
              </a:extLst>
            </p:cNvPr>
            <p:cNvSpPr/>
            <p:nvPr/>
          </p:nvSpPr>
          <p:spPr>
            <a:xfrm>
              <a:off x="3211804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8" name="자유형: 도형 1862">
              <a:extLst>
                <a:ext uri="{FF2B5EF4-FFF2-40B4-BE49-F238E27FC236}">
                  <a16:creationId xmlns:a16="http://schemas.microsoft.com/office/drawing/2014/main" id="{EDEDEDB9-4127-120A-26E6-D59BFEA02C2A}"/>
                </a:ext>
              </a:extLst>
            </p:cNvPr>
            <p:cNvSpPr/>
            <p:nvPr/>
          </p:nvSpPr>
          <p:spPr>
            <a:xfrm>
              <a:off x="3211804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9" name="자유형: 도형 1863">
              <a:extLst>
                <a:ext uri="{FF2B5EF4-FFF2-40B4-BE49-F238E27FC236}">
                  <a16:creationId xmlns:a16="http://schemas.microsoft.com/office/drawing/2014/main" id="{A4DE3A02-5AAE-14EA-54EF-7C2BA6B61D52}"/>
                </a:ext>
              </a:extLst>
            </p:cNvPr>
            <p:cNvSpPr/>
            <p:nvPr/>
          </p:nvSpPr>
          <p:spPr>
            <a:xfrm>
              <a:off x="3211804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0" name="자유형: 도형 1864">
              <a:extLst>
                <a:ext uri="{FF2B5EF4-FFF2-40B4-BE49-F238E27FC236}">
                  <a16:creationId xmlns:a16="http://schemas.microsoft.com/office/drawing/2014/main" id="{8F139D93-41A1-E60C-C334-6A08CAE0B686}"/>
                </a:ext>
              </a:extLst>
            </p:cNvPr>
            <p:cNvSpPr/>
            <p:nvPr/>
          </p:nvSpPr>
          <p:spPr>
            <a:xfrm>
              <a:off x="3211804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1" name="자유형: 도형 1865">
              <a:extLst>
                <a:ext uri="{FF2B5EF4-FFF2-40B4-BE49-F238E27FC236}">
                  <a16:creationId xmlns:a16="http://schemas.microsoft.com/office/drawing/2014/main" id="{7DF84D9B-0937-3F6C-526D-CDCFE2505FE7}"/>
                </a:ext>
              </a:extLst>
            </p:cNvPr>
            <p:cNvSpPr/>
            <p:nvPr/>
          </p:nvSpPr>
          <p:spPr>
            <a:xfrm>
              <a:off x="3211804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2" name="자유형: 도형 1866">
              <a:extLst>
                <a:ext uri="{FF2B5EF4-FFF2-40B4-BE49-F238E27FC236}">
                  <a16:creationId xmlns:a16="http://schemas.microsoft.com/office/drawing/2014/main" id="{76FC42C4-7A15-57BF-B3C7-B90B3BE77EF0}"/>
                </a:ext>
              </a:extLst>
            </p:cNvPr>
            <p:cNvSpPr/>
            <p:nvPr/>
          </p:nvSpPr>
          <p:spPr>
            <a:xfrm>
              <a:off x="3211804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3" name="자유형: 도형 1867">
              <a:extLst>
                <a:ext uri="{FF2B5EF4-FFF2-40B4-BE49-F238E27FC236}">
                  <a16:creationId xmlns:a16="http://schemas.microsoft.com/office/drawing/2014/main" id="{147515E7-A725-AF50-9572-85340C6B4372}"/>
                </a:ext>
              </a:extLst>
            </p:cNvPr>
            <p:cNvSpPr/>
            <p:nvPr/>
          </p:nvSpPr>
          <p:spPr>
            <a:xfrm>
              <a:off x="3211804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4" name="자유형: 도형 1868">
              <a:extLst>
                <a:ext uri="{FF2B5EF4-FFF2-40B4-BE49-F238E27FC236}">
                  <a16:creationId xmlns:a16="http://schemas.microsoft.com/office/drawing/2014/main" id="{A138E175-AA88-C0D0-014C-FD069055A5EA}"/>
                </a:ext>
              </a:extLst>
            </p:cNvPr>
            <p:cNvSpPr/>
            <p:nvPr/>
          </p:nvSpPr>
          <p:spPr>
            <a:xfrm>
              <a:off x="3211804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5" name="자유형: 도형 1869">
              <a:extLst>
                <a:ext uri="{FF2B5EF4-FFF2-40B4-BE49-F238E27FC236}">
                  <a16:creationId xmlns:a16="http://schemas.microsoft.com/office/drawing/2014/main" id="{2EDC74C9-401B-CC37-EA81-C5842991C223}"/>
                </a:ext>
              </a:extLst>
            </p:cNvPr>
            <p:cNvSpPr/>
            <p:nvPr/>
          </p:nvSpPr>
          <p:spPr>
            <a:xfrm>
              <a:off x="3133341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6" name="자유형: 도형 1870">
              <a:extLst>
                <a:ext uri="{FF2B5EF4-FFF2-40B4-BE49-F238E27FC236}">
                  <a16:creationId xmlns:a16="http://schemas.microsoft.com/office/drawing/2014/main" id="{0257126F-D515-E01E-1EAF-710B359F1A48}"/>
                </a:ext>
              </a:extLst>
            </p:cNvPr>
            <p:cNvSpPr/>
            <p:nvPr/>
          </p:nvSpPr>
          <p:spPr>
            <a:xfrm>
              <a:off x="3133341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7" name="자유형: 도형 1871">
              <a:extLst>
                <a:ext uri="{FF2B5EF4-FFF2-40B4-BE49-F238E27FC236}">
                  <a16:creationId xmlns:a16="http://schemas.microsoft.com/office/drawing/2014/main" id="{A35F0C54-6715-552C-5599-F2A8D51DA58C}"/>
                </a:ext>
              </a:extLst>
            </p:cNvPr>
            <p:cNvSpPr/>
            <p:nvPr/>
          </p:nvSpPr>
          <p:spPr>
            <a:xfrm>
              <a:off x="3133341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8" name="자유형: 도형 1872">
              <a:extLst>
                <a:ext uri="{FF2B5EF4-FFF2-40B4-BE49-F238E27FC236}">
                  <a16:creationId xmlns:a16="http://schemas.microsoft.com/office/drawing/2014/main" id="{3D354802-F54E-6986-506C-929698DADDDC}"/>
                </a:ext>
              </a:extLst>
            </p:cNvPr>
            <p:cNvSpPr/>
            <p:nvPr/>
          </p:nvSpPr>
          <p:spPr>
            <a:xfrm>
              <a:off x="313334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9" name="자유형: 도형 1873">
              <a:extLst>
                <a:ext uri="{FF2B5EF4-FFF2-40B4-BE49-F238E27FC236}">
                  <a16:creationId xmlns:a16="http://schemas.microsoft.com/office/drawing/2014/main" id="{53B8885B-234C-793A-14F6-186CDC6C29A7}"/>
                </a:ext>
              </a:extLst>
            </p:cNvPr>
            <p:cNvSpPr/>
            <p:nvPr/>
          </p:nvSpPr>
          <p:spPr>
            <a:xfrm>
              <a:off x="3133341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0" name="자유형: 도형 1874">
              <a:extLst>
                <a:ext uri="{FF2B5EF4-FFF2-40B4-BE49-F238E27FC236}">
                  <a16:creationId xmlns:a16="http://schemas.microsoft.com/office/drawing/2014/main" id="{84F2F9E1-D429-66F7-FBDC-0DDB42712E15}"/>
                </a:ext>
              </a:extLst>
            </p:cNvPr>
            <p:cNvSpPr/>
            <p:nvPr/>
          </p:nvSpPr>
          <p:spPr>
            <a:xfrm>
              <a:off x="313334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1" name="자유형: 도형 1875">
              <a:extLst>
                <a:ext uri="{FF2B5EF4-FFF2-40B4-BE49-F238E27FC236}">
                  <a16:creationId xmlns:a16="http://schemas.microsoft.com/office/drawing/2014/main" id="{989C7521-3DF1-7B01-0714-6DEE7BDE4381}"/>
                </a:ext>
              </a:extLst>
            </p:cNvPr>
            <p:cNvSpPr/>
            <p:nvPr/>
          </p:nvSpPr>
          <p:spPr>
            <a:xfrm>
              <a:off x="313334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2" name="자유형: 도형 1876">
              <a:extLst>
                <a:ext uri="{FF2B5EF4-FFF2-40B4-BE49-F238E27FC236}">
                  <a16:creationId xmlns:a16="http://schemas.microsoft.com/office/drawing/2014/main" id="{50E71BFE-679D-1727-3570-9467B0AB48DB}"/>
                </a:ext>
              </a:extLst>
            </p:cNvPr>
            <p:cNvSpPr/>
            <p:nvPr/>
          </p:nvSpPr>
          <p:spPr>
            <a:xfrm>
              <a:off x="313334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3" name="자유형: 도형 1877">
              <a:extLst>
                <a:ext uri="{FF2B5EF4-FFF2-40B4-BE49-F238E27FC236}">
                  <a16:creationId xmlns:a16="http://schemas.microsoft.com/office/drawing/2014/main" id="{CE348E8A-771D-4605-0AB1-5C0E877F3884}"/>
                </a:ext>
              </a:extLst>
            </p:cNvPr>
            <p:cNvSpPr/>
            <p:nvPr/>
          </p:nvSpPr>
          <p:spPr>
            <a:xfrm>
              <a:off x="3133341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4" name="자유형: 도형 1878">
              <a:extLst>
                <a:ext uri="{FF2B5EF4-FFF2-40B4-BE49-F238E27FC236}">
                  <a16:creationId xmlns:a16="http://schemas.microsoft.com/office/drawing/2014/main" id="{19AFA627-2B05-7FB3-B58E-CA84CBD186BB}"/>
                </a:ext>
              </a:extLst>
            </p:cNvPr>
            <p:cNvSpPr/>
            <p:nvPr/>
          </p:nvSpPr>
          <p:spPr>
            <a:xfrm>
              <a:off x="313334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5" name="자유형: 도형 1879">
              <a:extLst>
                <a:ext uri="{FF2B5EF4-FFF2-40B4-BE49-F238E27FC236}">
                  <a16:creationId xmlns:a16="http://schemas.microsoft.com/office/drawing/2014/main" id="{95913E73-B054-DCAD-7C5E-F98F8A1C6493}"/>
                </a:ext>
              </a:extLst>
            </p:cNvPr>
            <p:cNvSpPr/>
            <p:nvPr/>
          </p:nvSpPr>
          <p:spPr>
            <a:xfrm>
              <a:off x="313334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6" name="자유형: 도형 1880">
              <a:extLst>
                <a:ext uri="{FF2B5EF4-FFF2-40B4-BE49-F238E27FC236}">
                  <a16:creationId xmlns:a16="http://schemas.microsoft.com/office/drawing/2014/main" id="{08630EDE-8506-EB94-F0F3-DF4232B2B28F}"/>
                </a:ext>
              </a:extLst>
            </p:cNvPr>
            <p:cNvSpPr/>
            <p:nvPr/>
          </p:nvSpPr>
          <p:spPr>
            <a:xfrm>
              <a:off x="313334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7" name="자유형: 도형 1881">
              <a:extLst>
                <a:ext uri="{FF2B5EF4-FFF2-40B4-BE49-F238E27FC236}">
                  <a16:creationId xmlns:a16="http://schemas.microsoft.com/office/drawing/2014/main" id="{63B9F954-F012-0D15-8EEA-5C53D53A4D3B}"/>
                </a:ext>
              </a:extLst>
            </p:cNvPr>
            <p:cNvSpPr/>
            <p:nvPr/>
          </p:nvSpPr>
          <p:spPr>
            <a:xfrm>
              <a:off x="313334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8" name="자유형: 도형 1882">
              <a:extLst>
                <a:ext uri="{FF2B5EF4-FFF2-40B4-BE49-F238E27FC236}">
                  <a16:creationId xmlns:a16="http://schemas.microsoft.com/office/drawing/2014/main" id="{F4FFC3BC-AD1B-CD14-A58F-593F7BB9C100}"/>
                </a:ext>
              </a:extLst>
            </p:cNvPr>
            <p:cNvSpPr/>
            <p:nvPr/>
          </p:nvSpPr>
          <p:spPr>
            <a:xfrm>
              <a:off x="313334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9" name="자유형: 도형 1883">
              <a:extLst>
                <a:ext uri="{FF2B5EF4-FFF2-40B4-BE49-F238E27FC236}">
                  <a16:creationId xmlns:a16="http://schemas.microsoft.com/office/drawing/2014/main" id="{79C32D83-44A3-6F0E-2D17-D49159204223}"/>
                </a:ext>
              </a:extLst>
            </p:cNvPr>
            <p:cNvSpPr/>
            <p:nvPr/>
          </p:nvSpPr>
          <p:spPr>
            <a:xfrm>
              <a:off x="313334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0" name="자유형: 도형 1884">
              <a:extLst>
                <a:ext uri="{FF2B5EF4-FFF2-40B4-BE49-F238E27FC236}">
                  <a16:creationId xmlns:a16="http://schemas.microsoft.com/office/drawing/2014/main" id="{08C19E67-66CA-FE8B-5489-B2C84CC7E449}"/>
                </a:ext>
              </a:extLst>
            </p:cNvPr>
            <p:cNvSpPr/>
            <p:nvPr/>
          </p:nvSpPr>
          <p:spPr>
            <a:xfrm>
              <a:off x="3133341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1" name="자유형: 도형 1885">
              <a:extLst>
                <a:ext uri="{FF2B5EF4-FFF2-40B4-BE49-F238E27FC236}">
                  <a16:creationId xmlns:a16="http://schemas.microsoft.com/office/drawing/2014/main" id="{6B5D47EF-1313-3A65-254A-1AB66A407766}"/>
                </a:ext>
              </a:extLst>
            </p:cNvPr>
            <p:cNvSpPr/>
            <p:nvPr/>
          </p:nvSpPr>
          <p:spPr>
            <a:xfrm>
              <a:off x="313334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2" name="자유형: 도형 1886">
              <a:extLst>
                <a:ext uri="{FF2B5EF4-FFF2-40B4-BE49-F238E27FC236}">
                  <a16:creationId xmlns:a16="http://schemas.microsoft.com/office/drawing/2014/main" id="{5C2CD0BC-2F35-1712-A54E-B068AE24406A}"/>
                </a:ext>
              </a:extLst>
            </p:cNvPr>
            <p:cNvSpPr/>
            <p:nvPr/>
          </p:nvSpPr>
          <p:spPr>
            <a:xfrm>
              <a:off x="313334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3" name="자유형: 도형 1887">
              <a:extLst>
                <a:ext uri="{FF2B5EF4-FFF2-40B4-BE49-F238E27FC236}">
                  <a16:creationId xmlns:a16="http://schemas.microsoft.com/office/drawing/2014/main" id="{BB957616-AE95-E01C-7D8F-1E65D561CAE6}"/>
                </a:ext>
              </a:extLst>
            </p:cNvPr>
            <p:cNvSpPr/>
            <p:nvPr/>
          </p:nvSpPr>
          <p:spPr>
            <a:xfrm>
              <a:off x="313334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4" name="자유형: 도형 1888">
              <a:extLst>
                <a:ext uri="{FF2B5EF4-FFF2-40B4-BE49-F238E27FC236}">
                  <a16:creationId xmlns:a16="http://schemas.microsoft.com/office/drawing/2014/main" id="{61183FF5-E2BE-D085-887F-680DB03EA04D}"/>
                </a:ext>
              </a:extLst>
            </p:cNvPr>
            <p:cNvSpPr/>
            <p:nvPr/>
          </p:nvSpPr>
          <p:spPr>
            <a:xfrm>
              <a:off x="313334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5" name="자유형: 도형 1889">
              <a:extLst>
                <a:ext uri="{FF2B5EF4-FFF2-40B4-BE49-F238E27FC236}">
                  <a16:creationId xmlns:a16="http://schemas.microsoft.com/office/drawing/2014/main" id="{00FEE9AE-BEE8-F771-D241-85766BCBD944}"/>
                </a:ext>
              </a:extLst>
            </p:cNvPr>
            <p:cNvSpPr/>
            <p:nvPr/>
          </p:nvSpPr>
          <p:spPr>
            <a:xfrm>
              <a:off x="3133341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6" name="자유형: 도형 1890">
              <a:extLst>
                <a:ext uri="{FF2B5EF4-FFF2-40B4-BE49-F238E27FC236}">
                  <a16:creationId xmlns:a16="http://schemas.microsoft.com/office/drawing/2014/main" id="{D9F7C4D9-18A6-5CCA-4C11-757E909B43DA}"/>
                </a:ext>
              </a:extLst>
            </p:cNvPr>
            <p:cNvSpPr/>
            <p:nvPr/>
          </p:nvSpPr>
          <p:spPr>
            <a:xfrm>
              <a:off x="3133341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7" name="자유형: 도형 1891">
              <a:extLst>
                <a:ext uri="{FF2B5EF4-FFF2-40B4-BE49-F238E27FC236}">
                  <a16:creationId xmlns:a16="http://schemas.microsoft.com/office/drawing/2014/main" id="{7D010E1C-21DD-07E7-98C4-916EFA35381E}"/>
                </a:ext>
              </a:extLst>
            </p:cNvPr>
            <p:cNvSpPr/>
            <p:nvPr/>
          </p:nvSpPr>
          <p:spPr>
            <a:xfrm>
              <a:off x="313334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8" name="자유형: 도형 1892">
              <a:extLst>
                <a:ext uri="{FF2B5EF4-FFF2-40B4-BE49-F238E27FC236}">
                  <a16:creationId xmlns:a16="http://schemas.microsoft.com/office/drawing/2014/main" id="{3E4EEFAC-925F-FDB9-861E-EBC88590A15E}"/>
                </a:ext>
              </a:extLst>
            </p:cNvPr>
            <p:cNvSpPr/>
            <p:nvPr/>
          </p:nvSpPr>
          <p:spPr>
            <a:xfrm>
              <a:off x="3133341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9" name="자유형: 도형 1893">
              <a:extLst>
                <a:ext uri="{FF2B5EF4-FFF2-40B4-BE49-F238E27FC236}">
                  <a16:creationId xmlns:a16="http://schemas.microsoft.com/office/drawing/2014/main" id="{B3F27190-E512-3552-590E-E8062D5FBFCC}"/>
                </a:ext>
              </a:extLst>
            </p:cNvPr>
            <p:cNvSpPr/>
            <p:nvPr/>
          </p:nvSpPr>
          <p:spPr>
            <a:xfrm>
              <a:off x="3053526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0" name="자유형: 도형 1894">
              <a:extLst>
                <a:ext uri="{FF2B5EF4-FFF2-40B4-BE49-F238E27FC236}">
                  <a16:creationId xmlns:a16="http://schemas.microsoft.com/office/drawing/2014/main" id="{8962E74C-7677-E6F4-B4DC-2B25898E4749}"/>
                </a:ext>
              </a:extLst>
            </p:cNvPr>
            <p:cNvSpPr/>
            <p:nvPr/>
          </p:nvSpPr>
          <p:spPr>
            <a:xfrm>
              <a:off x="3053526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1" name="자유형: 도형 1895">
              <a:extLst>
                <a:ext uri="{FF2B5EF4-FFF2-40B4-BE49-F238E27FC236}">
                  <a16:creationId xmlns:a16="http://schemas.microsoft.com/office/drawing/2014/main" id="{FC683B8D-49AE-E0A4-2648-9ECCD4AFBC47}"/>
                </a:ext>
              </a:extLst>
            </p:cNvPr>
            <p:cNvSpPr/>
            <p:nvPr/>
          </p:nvSpPr>
          <p:spPr>
            <a:xfrm>
              <a:off x="3053526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2" name="자유형: 도형 1896">
              <a:extLst>
                <a:ext uri="{FF2B5EF4-FFF2-40B4-BE49-F238E27FC236}">
                  <a16:creationId xmlns:a16="http://schemas.microsoft.com/office/drawing/2014/main" id="{1ABC6107-453A-1DA6-10C4-0175D1256286}"/>
                </a:ext>
              </a:extLst>
            </p:cNvPr>
            <p:cNvSpPr/>
            <p:nvPr/>
          </p:nvSpPr>
          <p:spPr>
            <a:xfrm>
              <a:off x="305352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3" name="자유형: 도형 1897">
              <a:extLst>
                <a:ext uri="{FF2B5EF4-FFF2-40B4-BE49-F238E27FC236}">
                  <a16:creationId xmlns:a16="http://schemas.microsoft.com/office/drawing/2014/main" id="{381B57C4-76E4-F53C-060C-D100685C2A77}"/>
                </a:ext>
              </a:extLst>
            </p:cNvPr>
            <p:cNvSpPr/>
            <p:nvPr/>
          </p:nvSpPr>
          <p:spPr>
            <a:xfrm>
              <a:off x="305352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4" name="자유형: 도형 1898">
              <a:extLst>
                <a:ext uri="{FF2B5EF4-FFF2-40B4-BE49-F238E27FC236}">
                  <a16:creationId xmlns:a16="http://schemas.microsoft.com/office/drawing/2014/main" id="{19F57B67-5F25-8D12-36DF-2C5493C7DD54}"/>
                </a:ext>
              </a:extLst>
            </p:cNvPr>
            <p:cNvSpPr/>
            <p:nvPr/>
          </p:nvSpPr>
          <p:spPr>
            <a:xfrm>
              <a:off x="305352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5" name="자유형: 도형 1899">
              <a:extLst>
                <a:ext uri="{FF2B5EF4-FFF2-40B4-BE49-F238E27FC236}">
                  <a16:creationId xmlns:a16="http://schemas.microsoft.com/office/drawing/2014/main" id="{AC9FB3E4-58B6-D286-9473-4EEB52D2DE7D}"/>
                </a:ext>
              </a:extLst>
            </p:cNvPr>
            <p:cNvSpPr/>
            <p:nvPr/>
          </p:nvSpPr>
          <p:spPr>
            <a:xfrm>
              <a:off x="305352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6" name="자유형: 도형 1900">
              <a:extLst>
                <a:ext uri="{FF2B5EF4-FFF2-40B4-BE49-F238E27FC236}">
                  <a16:creationId xmlns:a16="http://schemas.microsoft.com/office/drawing/2014/main" id="{E5643EE3-9920-2AD1-E7A3-1DE1FBB15175}"/>
                </a:ext>
              </a:extLst>
            </p:cNvPr>
            <p:cNvSpPr/>
            <p:nvPr/>
          </p:nvSpPr>
          <p:spPr>
            <a:xfrm>
              <a:off x="305352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7" name="자유형: 도형 1901">
              <a:extLst>
                <a:ext uri="{FF2B5EF4-FFF2-40B4-BE49-F238E27FC236}">
                  <a16:creationId xmlns:a16="http://schemas.microsoft.com/office/drawing/2014/main" id="{5B91638B-0A70-0956-CDA0-25D94DDB2A92}"/>
                </a:ext>
              </a:extLst>
            </p:cNvPr>
            <p:cNvSpPr/>
            <p:nvPr/>
          </p:nvSpPr>
          <p:spPr>
            <a:xfrm>
              <a:off x="3053526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8" name="자유형: 도형 1902">
              <a:extLst>
                <a:ext uri="{FF2B5EF4-FFF2-40B4-BE49-F238E27FC236}">
                  <a16:creationId xmlns:a16="http://schemas.microsoft.com/office/drawing/2014/main" id="{BB6475AF-647A-B297-FED5-CC406EF4493B}"/>
                </a:ext>
              </a:extLst>
            </p:cNvPr>
            <p:cNvSpPr/>
            <p:nvPr/>
          </p:nvSpPr>
          <p:spPr>
            <a:xfrm>
              <a:off x="3053526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9" name="자유형: 도형 1903">
              <a:extLst>
                <a:ext uri="{FF2B5EF4-FFF2-40B4-BE49-F238E27FC236}">
                  <a16:creationId xmlns:a16="http://schemas.microsoft.com/office/drawing/2014/main" id="{B5090C3C-8CE7-A6D1-0849-5D40B48C2B53}"/>
                </a:ext>
              </a:extLst>
            </p:cNvPr>
            <p:cNvSpPr/>
            <p:nvPr/>
          </p:nvSpPr>
          <p:spPr>
            <a:xfrm>
              <a:off x="305352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0" name="자유형: 도형 1904">
              <a:extLst>
                <a:ext uri="{FF2B5EF4-FFF2-40B4-BE49-F238E27FC236}">
                  <a16:creationId xmlns:a16="http://schemas.microsoft.com/office/drawing/2014/main" id="{1918019E-C025-4E04-65BA-017BB4379122}"/>
                </a:ext>
              </a:extLst>
            </p:cNvPr>
            <p:cNvSpPr/>
            <p:nvPr/>
          </p:nvSpPr>
          <p:spPr>
            <a:xfrm>
              <a:off x="305352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1" name="자유형: 도형 1905">
              <a:extLst>
                <a:ext uri="{FF2B5EF4-FFF2-40B4-BE49-F238E27FC236}">
                  <a16:creationId xmlns:a16="http://schemas.microsoft.com/office/drawing/2014/main" id="{38A0D751-9B22-9533-4399-E1724B48DCDF}"/>
                </a:ext>
              </a:extLst>
            </p:cNvPr>
            <p:cNvSpPr/>
            <p:nvPr/>
          </p:nvSpPr>
          <p:spPr>
            <a:xfrm>
              <a:off x="305352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2" name="자유형: 도형 1906">
              <a:extLst>
                <a:ext uri="{FF2B5EF4-FFF2-40B4-BE49-F238E27FC236}">
                  <a16:creationId xmlns:a16="http://schemas.microsoft.com/office/drawing/2014/main" id="{5762D6FC-DD85-92D3-428B-BA9D305D1CBF}"/>
                </a:ext>
              </a:extLst>
            </p:cNvPr>
            <p:cNvSpPr/>
            <p:nvPr/>
          </p:nvSpPr>
          <p:spPr>
            <a:xfrm>
              <a:off x="305352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3" name="자유형: 도형 1907">
              <a:extLst>
                <a:ext uri="{FF2B5EF4-FFF2-40B4-BE49-F238E27FC236}">
                  <a16:creationId xmlns:a16="http://schemas.microsoft.com/office/drawing/2014/main" id="{D025943B-0FF8-B62A-04FE-7E716D1B4B7C}"/>
                </a:ext>
              </a:extLst>
            </p:cNvPr>
            <p:cNvSpPr/>
            <p:nvPr/>
          </p:nvSpPr>
          <p:spPr>
            <a:xfrm>
              <a:off x="3053526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4" name="자유형: 도형 1908">
              <a:extLst>
                <a:ext uri="{FF2B5EF4-FFF2-40B4-BE49-F238E27FC236}">
                  <a16:creationId xmlns:a16="http://schemas.microsoft.com/office/drawing/2014/main" id="{3B5B7C0D-74DA-4862-800A-04D0485C1C9F}"/>
                </a:ext>
              </a:extLst>
            </p:cNvPr>
            <p:cNvSpPr/>
            <p:nvPr/>
          </p:nvSpPr>
          <p:spPr>
            <a:xfrm>
              <a:off x="3053526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5" name="자유형: 도형 1909">
              <a:extLst>
                <a:ext uri="{FF2B5EF4-FFF2-40B4-BE49-F238E27FC236}">
                  <a16:creationId xmlns:a16="http://schemas.microsoft.com/office/drawing/2014/main" id="{48C6486B-BEBE-1935-EBD4-F0629D8D79E2}"/>
                </a:ext>
              </a:extLst>
            </p:cNvPr>
            <p:cNvSpPr/>
            <p:nvPr/>
          </p:nvSpPr>
          <p:spPr>
            <a:xfrm>
              <a:off x="3053526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6" name="자유형: 도형 1910">
              <a:extLst>
                <a:ext uri="{FF2B5EF4-FFF2-40B4-BE49-F238E27FC236}">
                  <a16:creationId xmlns:a16="http://schemas.microsoft.com/office/drawing/2014/main" id="{1CEA95B7-A2E1-30B0-2749-7EA5D9FCBB1C}"/>
                </a:ext>
              </a:extLst>
            </p:cNvPr>
            <p:cNvSpPr/>
            <p:nvPr/>
          </p:nvSpPr>
          <p:spPr>
            <a:xfrm>
              <a:off x="3053526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7" name="자유형: 도형 1911">
              <a:extLst>
                <a:ext uri="{FF2B5EF4-FFF2-40B4-BE49-F238E27FC236}">
                  <a16:creationId xmlns:a16="http://schemas.microsoft.com/office/drawing/2014/main" id="{72DD0537-78C9-8DAB-D956-67F6CD6A9E9C}"/>
                </a:ext>
              </a:extLst>
            </p:cNvPr>
            <p:cNvSpPr/>
            <p:nvPr/>
          </p:nvSpPr>
          <p:spPr>
            <a:xfrm>
              <a:off x="3053526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8" name="자유형: 도형 1912">
              <a:extLst>
                <a:ext uri="{FF2B5EF4-FFF2-40B4-BE49-F238E27FC236}">
                  <a16:creationId xmlns:a16="http://schemas.microsoft.com/office/drawing/2014/main" id="{02E36FCA-D0A1-7DA0-8571-4C820B52263B}"/>
                </a:ext>
              </a:extLst>
            </p:cNvPr>
            <p:cNvSpPr/>
            <p:nvPr/>
          </p:nvSpPr>
          <p:spPr>
            <a:xfrm>
              <a:off x="3053526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9" name="자유형: 도형 1913">
              <a:extLst>
                <a:ext uri="{FF2B5EF4-FFF2-40B4-BE49-F238E27FC236}">
                  <a16:creationId xmlns:a16="http://schemas.microsoft.com/office/drawing/2014/main" id="{F16EBBF4-B406-6DF3-3FB3-0A0D592DEB21}"/>
                </a:ext>
              </a:extLst>
            </p:cNvPr>
            <p:cNvSpPr/>
            <p:nvPr/>
          </p:nvSpPr>
          <p:spPr>
            <a:xfrm>
              <a:off x="3053526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0" name="자유형: 도형 1914">
              <a:extLst>
                <a:ext uri="{FF2B5EF4-FFF2-40B4-BE49-F238E27FC236}">
                  <a16:creationId xmlns:a16="http://schemas.microsoft.com/office/drawing/2014/main" id="{51ECF08B-73C8-C690-09B2-4F820D1FE34B}"/>
                </a:ext>
              </a:extLst>
            </p:cNvPr>
            <p:cNvSpPr/>
            <p:nvPr/>
          </p:nvSpPr>
          <p:spPr>
            <a:xfrm>
              <a:off x="3053526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1" name="자유형: 도형 1915">
              <a:extLst>
                <a:ext uri="{FF2B5EF4-FFF2-40B4-BE49-F238E27FC236}">
                  <a16:creationId xmlns:a16="http://schemas.microsoft.com/office/drawing/2014/main" id="{58EDDCD9-AD2F-C5AD-F283-4417758B6C11}"/>
                </a:ext>
              </a:extLst>
            </p:cNvPr>
            <p:cNvSpPr/>
            <p:nvPr/>
          </p:nvSpPr>
          <p:spPr>
            <a:xfrm>
              <a:off x="3053526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2" name="자유형: 도형 1916">
              <a:extLst>
                <a:ext uri="{FF2B5EF4-FFF2-40B4-BE49-F238E27FC236}">
                  <a16:creationId xmlns:a16="http://schemas.microsoft.com/office/drawing/2014/main" id="{D6DDE44E-B2A1-2CC1-CE73-B95A9F63240E}"/>
                </a:ext>
              </a:extLst>
            </p:cNvPr>
            <p:cNvSpPr/>
            <p:nvPr/>
          </p:nvSpPr>
          <p:spPr>
            <a:xfrm>
              <a:off x="3053526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3" name="자유형: 도형 1917">
              <a:extLst>
                <a:ext uri="{FF2B5EF4-FFF2-40B4-BE49-F238E27FC236}">
                  <a16:creationId xmlns:a16="http://schemas.microsoft.com/office/drawing/2014/main" id="{08426A2C-7DA8-0EE4-952C-765DD52928BC}"/>
                </a:ext>
              </a:extLst>
            </p:cNvPr>
            <p:cNvSpPr/>
            <p:nvPr/>
          </p:nvSpPr>
          <p:spPr>
            <a:xfrm>
              <a:off x="3053525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4" name="자유형: 도형 1918">
              <a:extLst>
                <a:ext uri="{FF2B5EF4-FFF2-40B4-BE49-F238E27FC236}">
                  <a16:creationId xmlns:a16="http://schemas.microsoft.com/office/drawing/2014/main" id="{2FF0B088-9805-BC72-5CD2-F7611D56384A}"/>
                </a:ext>
              </a:extLst>
            </p:cNvPr>
            <p:cNvSpPr/>
            <p:nvPr/>
          </p:nvSpPr>
          <p:spPr>
            <a:xfrm>
              <a:off x="2975065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5" name="자유형: 도형 1919">
              <a:extLst>
                <a:ext uri="{FF2B5EF4-FFF2-40B4-BE49-F238E27FC236}">
                  <a16:creationId xmlns:a16="http://schemas.microsoft.com/office/drawing/2014/main" id="{191DE15F-098B-3BF2-5AF6-4C21518C0200}"/>
                </a:ext>
              </a:extLst>
            </p:cNvPr>
            <p:cNvSpPr/>
            <p:nvPr/>
          </p:nvSpPr>
          <p:spPr>
            <a:xfrm>
              <a:off x="2975065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6" name="자유형: 도형 1920">
              <a:extLst>
                <a:ext uri="{FF2B5EF4-FFF2-40B4-BE49-F238E27FC236}">
                  <a16:creationId xmlns:a16="http://schemas.microsoft.com/office/drawing/2014/main" id="{BB5F8EF4-6D0B-87D9-51C5-CD298284FC2E}"/>
                </a:ext>
              </a:extLst>
            </p:cNvPr>
            <p:cNvSpPr/>
            <p:nvPr/>
          </p:nvSpPr>
          <p:spPr>
            <a:xfrm>
              <a:off x="2975065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7" name="자유형: 도형 1921">
              <a:extLst>
                <a:ext uri="{FF2B5EF4-FFF2-40B4-BE49-F238E27FC236}">
                  <a16:creationId xmlns:a16="http://schemas.microsoft.com/office/drawing/2014/main" id="{F7F8859D-EA2D-EC4A-07DA-3ABB31B79113}"/>
                </a:ext>
              </a:extLst>
            </p:cNvPr>
            <p:cNvSpPr/>
            <p:nvPr/>
          </p:nvSpPr>
          <p:spPr>
            <a:xfrm>
              <a:off x="2975065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8" name="자유형: 도형 1922">
              <a:extLst>
                <a:ext uri="{FF2B5EF4-FFF2-40B4-BE49-F238E27FC236}">
                  <a16:creationId xmlns:a16="http://schemas.microsoft.com/office/drawing/2014/main" id="{123AC0E1-9C3A-2B55-7571-41F70C0EAB29}"/>
                </a:ext>
              </a:extLst>
            </p:cNvPr>
            <p:cNvSpPr/>
            <p:nvPr/>
          </p:nvSpPr>
          <p:spPr>
            <a:xfrm>
              <a:off x="2975065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9" name="자유형: 도형 1923">
              <a:extLst>
                <a:ext uri="{FF2B5EF4-FFF2-40B4-BE49-F238E27FC236}">
                  <a16:creationId xmlns:a16="http://schemas.microsoft.com/office/drawing/2014/main" id="{CECD0C16-4B54-F318-DEEB-B6A2BFBA9C89}"/>
                </a:ext>
              </a:extLst>
            </p:cNvPr>
            <p:cNvSpPr/>
            <p:nvPr/>
          </p:nvSpPr>
          <p:spPr>
            <a:xfrm>
              <a:off x="2975065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0" name="자유형: 도형 1924">
              <a:extLst>
                <a:ext uri="{FF2B5EF4-FFF2-40B4-BE49-F238E27FC236}">
                  <a16:creationId xmlns:a16="http://schemas.microsoft.com/office/drawing/2014/main" id="{A4D86B6E-C659-5932-97AC-D1DC8253759A}"/>
                </a:ext>
              </a:extLst>
            </p:cNvPr>
            <p:cNvSpPr/>
            <p:nvPr/>
          </p:nvSpPr>
          <p:spPr>
            <a:xfrm>
              <a:off x="2975065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1" name="자유형: 도형 1925">
              <a:extLst>
                <a:ext uri="{FF2B5EF4-FFF2-40B4-BE49-F238E27FC236}">
                  <a16:creationId xmlns:a16="http://schemas.microsoft.com/office/drawing/2014/main" id="{811145F9-5A9A-904A-C4FF-A77E97413312}"/>
                </a:ext>
              </a:extLst>
            </p:cNvPr>
            <p:cNvSpPr/>
            <p:nvPr/>
          </p:nvSpPr>
          <p:spPr>
            <a:xfrm>
              <a:off x="2975065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2" name="자유형: 도형 1926">
              <a:extLst>
                <a:ext uri="{FF2B5EF4-FFF2-40B4-BE49-F238E27FC236}">
                  <a16:creationId xmlns:a16="http://schemas.microsoft.com/office/drawing/2014/main" id="{196AB59C-15D0-877D-D385-F97391ECE86F}"/>
                </a:ext>
              </a:extLst>
            </p:cNvPr>
            <p:cNvSpPr/>
            <p:nvPr/>
          </p:nvSpPr>
          <p:spPr>
            <a:xfrm>
              <a:off x="2975065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3" name="자유형: 도형 1927">
              <a:extLst>
                <a:ext uri="{FF2B5EF4-FFF2-40B4-BE49-F238E27FC236}">
                  <a16:creationId xmlns:a16="http://schemas.microsoft.com/office/drawing/2014/main" id="{8A24EF0F-3180-05DE-D338-0F150218EA18}"/>
                </a:ext>
              </a:extLst>
            </p:cNvPr>
            <p:cNvSpPr/>
            <p:nvPr/>
          </p:nvSpPr>
          <p:spPr>
            <a:xfrm>
              <a:off x="2975065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4" name="자유형: 도형 1928">
              <a:extLst>
                <a:ext uri="{FF2B5EF4-FFF2-40B4-BE49-F238E27FC236}">
                  <a16:creationId xmlns:a16="http://schemas.microsoft.com/office/drawing/2014/main" id="{A96D2EEC-ABBE-202C-F1AB-F43939F7D907}"/>
                </a:ext>
              </a:extLst>
            </p:cNvPr>
            <p:cNvSpPr/>
            <p:nvPr/>
          </p:nvSpPr>
          <p:spPr>
            <a:xfrm>
              <a:off x="2975065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5" name="자유형: 도형 1929">
              <a:extLst>
                <a:ext uri="{FF2B5EF4-FFF2-40B4-BE49-F238E27FC236}">
                  <a16:creationId xmlns:a16="http://schemas.microsoft.com/office/drawing/2014/main" id="{995AED55-08EE-0D24-D603-D9DD423B7C1E}"/>
                </a:ext>
              </a:extLst>
            </p:cNvPr>
            <p:cNvSpPr/>
            <p:nvPr/>
          </p:nvSpPr>
          <p:spPr>
            <a:xfrm>
              <a:off x="2975065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6" name="자유형: 도형 1930">
              <a:extLst>
                <a:ext uri="{FF2B5EF4-FFF2-40B4-BE49-F238E27FC236}">
                  <a16:creationId xmlns:a16="http://schemas.microsoft.com/office/drawing/2014/main" id="{121807F2-540A-8CC5-262A-385D82B1E719}"/>
                </a:ext>
              </a:extLst>
            </p:cNvPr>
            <p:cNvSpPr/>
            <p:nvPr/>
          </p:nvSpPr>
          <p:spPr>
            <a:xfrm>
              <a:off x="2975065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7" name="자유형: 도형 1931">
              <a:extLst>
                <a:ext uri="{FF2B5EF4-FFF2-40B4-BE49-F238E27FC236}">
                  <a16:creationId xmlns:a16="http://schemas.microsoft.com/office/drawing/2014/main" id="{F962282B-826B-40BB-2604-DF796921879F}"/>
                </a:ext>
              </a:extLst>
            </p:cNvPr>
            <p:cNvSpPr/>
            <p:nvPr/>
          </p:nvSpPr>
          <p:spPr>
            <a:xfrm>
              <a:off x="2975065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8" name="자유형: 도형 1932">
              <a:extLst>
                <a:ext uri="{FF2B5EF4-FFF2-40B4-BE49-F238E27FC236}">
                  <a16:creationId xmlns:a16="http://schemas.microsoft.com/office/drawing/2014/main" id="{89387DD4-3CF4-139D-50DF-55CE257AC7F1}"/>
                </a:ext>
              </a:extLst>
            </p:cNvPr>
            <p:cNvSpPr/>
            <p:nvPr/>
          </p:nvSpPr>
          <p:spPr>
            <a:xfrm>
              <a:off x="2975065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9" name="자유형: 도형 1933">
              <a:extLst>
                <a:ext uri="{FF2B5EF4-FFF2-40B4-BE49-F238E27FC236}">
                  <a16:creationId xmlns:a16="http://schemas.microsoft.com/office/drawing/2014/main" id="{E2391261-76B7-19E5-E8C3-4B3BCCCCCBE0}"/>
                </a:ext>
              </a:extLst>
            </p:cNvPr>
            <p:cNvSpPr/>
            <p:nvPr/>
          </p:nvSpPr>
          <p:spPr>
            <a:xfrm>
              <a:off x="2975065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0" name="자유형: 도형 1934">
              <a:extLst>
                <a:ext uri="{FF2B5EF4-FFF2-40B4-BE49-F238E27FC236}">
                  <a16:creationId xmlns:a16="http://schemas.microsoft.com/office/drawing/2014/main" id="{18434999-3F25-22A5-B935-1E2D1D78F305}"/>
                </a:ext>
              </a:extLst>
            </p:cNvPr>
            <p:cNvSpPr/>
            <p:nvPr/>
          </p:nvSpPr>
          <p:spPr>
            <a:xfrm>
              <a:off x="2975065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1" name="자유형: 도형 1935">
              <a:extLst>
                <a:ext uri="{FF2B5EF4-FFF2-40B4-BE49-F238E27FC236}">
                  <a16:creationId xmlns:a16="http://schemas.microsoft.com/office/drawing/2014/main" id="{0A5EDEA5-FD25-02A4-CC28-F76C134CE799}"/>
                </a:ext>
              </a:extLst>
            </p:cNvPr>
            <p:cNvSpPr/>
            <p:nvPr/>
          </p:nvSpPr>
          <p:spPr>
            <a:xfrm>
              <a:off x="2975065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2" name="자유형: 도형 1936">
              <a:extLst>
                <a:ext uri="{FF2B5EF4-FFF2-40B4-BE49-F238E27FC236}">
                  <a16:creationId xmlns:a16="http://schemas.microsoft.com/office/drawing/2014/main" id="{C986A236-89E3-E978-9D8D-DF84C72D3DA2}"/>
                </a:ext>
              </a:extLst>
            </p:cNvPr>
            <p:cNvSpPr/>
            <p:nvPr/>
          </p:nvSpPr>
          <p:spPr>
            <a:xfrm>
              <a:off x="2975065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3" name="자유형: 도형 1937">
              <a:extLst>
                <a:ext uri="{FF2B5EF4-FFF2-40B4-BE49-F238E27FC236}">
                  <a16:creationId xmlns:a16="http://schemas.microsoft.com/office/drawing/2014/main" id="{C2BE523D-A121-C313-E934-C9B1AD2451B3}"/>
                </a:ext>
              </a:extLst>
            </p:cNvPr>
            <p:cNvSpPr/>
            <p:nvPr/>
          </p:nvSpPr>
          <p:spPr>
            <a:xfrm>
              <a:off x="2975065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4" name="자유형: 도형 1938">
              <a:extLst>
                <a:ext uri="{FF2B5EF4-FFF2-40B4-BE49-F238E27FC236}">
                  <a16:creationId xmlns:a16="http://schemas.microsoft.com/office/drawing/2014/main" id="{0833DB4B-6777-5ECF-B255-71CD6A234D16}"/>
                </a:ext>
              </a:extLst>
            </p:cNvPr>
            <p:cNvSpPr/>
            <p:nvPr/>
          </p:nvSpPr>
          <p:spPr>
            <a:xfrm>
              <a:off x="2975065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5" name="자유형: 도형 1939">
              <a:extLst>
                <a:ext uri="{FF2B5EF4-FFF2-40B4-BE49-F238E27FC236}">
                  <a16:creationId xmlns:a16="http://schemas.microsoft.com/office/drawing/2014/main" id="{95B548E2-063C-1E26-5EA9-117E35B113E0}"/>
                </a:ext>
              </a:extLst>
            </p:cNvPr>
            <p:cNvSpPr/>
            <p:nvPr/>
          </p:nvSpPr>
          <p:spPr>
            <a:xfrm>
              <a:off x="2975065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6" name="자유형: 도형 1940">
              <a:extLst>
                <a:ext uri="{FF2B5EF4-FFF2-40B4-BE49-F238E27FC236}">
                  <a16:creationId xmlns:a16="http://schemas.microsoft.com/office/drawing/2014/main" id="{BD6A43B1-FDD9-2258-3D34-E9AD4C060A85}"/>
                </a:ext>
              </a:extLst>
            </p:cNvPr>
            <p:cNvSpPr/>
            <p:nvPr/>
          </p:nvSpPr>
          <p:spPr>
            <a:xfrm>
              <a:off x="2896603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7" name="자유형: 도형 1941">
              <a:extLst>
                <a:ext uri="{FF2B5EF4-FFF2-40B4-BE49-F238E27FC236}">
                  <a16:creationId xmlns:a16="http://schemas.microsoft.com/office/drawing/2014/main" id="{1319704D-D467-CCA3-ED03-DFF1A2846D10}"/>
                </a:ext>
              </a:extLst>
            </p:cNvPr>
            <p:cNvSpPr/>
            <p:nvPr/>
          </p:nvSpPr>
          <p:spPr>
            <a:xfrm>
              <a:off x="289660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8" name="자유형: 도형 1942">
              <a:extLst>
                <a:ext uri="{FF2B5EF4-FFF2-40B4-BE49-F238E27FC236}">
                  <a16:creationId xmlns:a16="http://schemas.microsoft.com/office/drawing/2014/main" id="{81F4EE78-3516-8ACD-5B91-EBF8F41F5A34}"/>
                </a:ext>
              </a:extLst>
            </p:cNvPr>
            <p:cNvSpPr/>
            <p:nvPr/>
          </p:nvSpPr>
          <p:spPr>
            <a:xfrm>
              <a:off x="289660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9" name="자유형: 도형 1943">
              <a:extLst>
                <a:ext uri="{FF2B5EF4-FFF2-40B4-BE49-F238E27FC236}">
                  <a16:creationId xmlns:a16="http://schemas.microsoft.com/office/drawing/2014/main" id="{8FB386DD-8E9D-A15D-533A-1A79D3311F86}"/>
                </a:ext>
              </a:extLst>
            </p:cNvPr>
            <p:cNvSpPr/>
            <p:nvPr/>
          </p:nvSpPr>
          <p:spPr>
            <a:xfrm>
              <a:off x="289660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0" name="자유형: 도형 1944">
              <a:extLst>
                <a:ext uri="{FF2B5EF4-FFF2-40B4-BE49-F238E27FC236}">
                  <a16:creationId xmlns:a16="http://schemas.microsoft.com/office/drawing/2014/main" id="{AE2990BD-0E70-12C0-FAB5-B143A47D7A6E}"/>
                </a:ext>
              </a:extLst>
            </p:cNvPr>
            <p:cNvSpPr/>
            <p:nvPr/>
          </p:nvSpPr>
          <p:spPr>
            <a:xfrm>
              <a:off x="289660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1" name="자유형: 도형 1945">
              <a:extLst>
                <a:ext uri="{FF2B5EF4-FFF2-40B4-BE49-F238E27FC236}">
                  <a16:creationId xmlns:a16="http://schemas.microsoft.com/office/drawing/2014/main" id="{E6A89B36-554A-74FF-D161-EF5339BE01D8}"/>
                </a:ext>
              </a:extLst>
            </p:cNvPr>
            <p:cNvSpPr/>
            <p:nvPr/>
          </p:nvSpPr>
          <p:spPr>
            <a:xfrm>
              <a:off x="289660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2" name="자유형: 도형 1946">
              <a:extLst>
                <a:ext uri="{FF2B5EF4-FFF2-40B4-BE49-F238E27FC236}">
                  <a16:creationId xmlns:a16="http://schemas.microsoft.com/office/drawing/2014/main" id="{858EA888-5CC5-009B-51B3-66C61233A9CB}"/>
                </a:ext>
              </a:extLst>
            </p:cNvPr>
            <p:cNvSpPr/>
            <p:nvPr/>
          </p:nvSpPr>
          <p:spPr>
            <a:xfrm>
              <a:off x="289660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3" name="자유형: 도형 1947">
              <a:extLst>
                <a:ext uri="{FF2B5EF4-FFF2-40B4-BE49-F238E27FC236}">
                  <a16:creationId xmlns:a16="http://schemas.microsoft.com/office/drawing/2014/main" id="{BA54555A-AF33-C638-2675-23BF65E903F9}"/>
                </a:ext>
              </a:extLst>
            </p:cNvPr>
            <p:cNvSpPr/>
            <p:nvPr/>
          </p:nvSpPr>
          <p:spPr>
            <a:xfrm>
              <a:off x="2896603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4" name="자유형: 도형 1948">
              <a:extLst>
                <a:ext uri="{FF2B5EF4-FFF2-40B4-BE49-F238E27FC236}">
                  <a16:creationId xmlns:a16="http://schemas.microsoft.com/office/drawing/2014/main" id="{B61CB14B-7CB8-2944-7BCE-1AA2C6805B10}"/>
                </a:ext>
              </a:extLst>
            </p:cNvPr>
            <p:cNvSpPr/>
            <p:nvPr/>
          </p:nvSpPr>
          <p:spPr>
            <a:xfrm>
              <a:off x="2896603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5" name="자유형: 도형 1949">
              <a:extLst>
                <a:ext uri="{FF2B5EF4-FFF2-40B4-BE49-F238E27FC236}">
                  <a16:creationId xmlns:a16="http://schemas.microsoft.com/office/drawing/2014/main" id="{A1CCA78C-75BC-A5C3-803D-21ED81093995}"/>
                </a:ext>
              </a:extLst>
            </p:cNvPr>
            <p:cNvSpPr/>
            <p:nvPr/>
          </p:nvSpPr>
          <p:spPr>
            <a:xfrm>
              <a:off x="289660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6" name="자유형: 도형 1950">
              <a:extLst>
                <a:ext uri="{FF2B5EF4-FFF2-40B4-BE49-F238E27FC236}">
                  <a16:creationId xmlns:a16="http://schemas.microsoft.com/office/drawing/2014/main" id="{2BEBAE10-3D5C-65E6-B642-EB8864A0DD44}"/>
                </a:ext>
              </a:extLst>
            </p:cNvPr>
            <p:cNvSpPr/>
            <p:nvPr/>
          </p:nvSpPr>
          <p:spPr>
            <a:xfrm>
              <a:off x="2896603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7" name="자유형: 도형 1951">
              <a:extLst>
                <a:ext uri="{FF2B5EF4-FFF2-40B4-BE49-F238E27FC236}">
                  <a16:creationId xmlns:a16="http://schemas.microsoft.com/office/drawing/2014/main" id="{F339A817-E1DE-A586-BC48-641F46C438E1}"/>
                </a:ext>
              </a:extLst>
            </p:cNvPr>
            <p:cNvSpPr/>
            <p:nvPr/>
          </p:nvSpPr>
          <p:spPr>
            <a:xfrm>
              <a:off x="2896603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8" name="자유형: 도형 1952">
              <a:extLst>
                <a:ext uri="{FF2B5EF4-FFF2-40B4-BE49-F238E27FC236}">
                  <a16:creationId xmlns:a16="http://schemas.microsoft.com/office/drawing/2014/main" id="{2B09388F-FFE0-F0C2-0978-58B3A48DB558}"/>
                </a:ext>
              </a:extLst>
            </p:cNvPr>
            <p:cNvSpPr/>
            <p:nvPr/>
          </p:nvSpPr>
          <p:spPr>
            <a:xfrm>
              <a:off x="2896603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9" name="자유형: 도형 1953">
              <a:extLst>
                <a:ext uri="{FF2B5EF4-FFF2-40B4-BE49-F238E27FC236}">
                  <a16:creationId xmlns:a16="http://schemas.microsoft.com/office/drawing/2014/main" id="{D9CA317F-F244-4F94-BBFD-77BB44A98EA2}"/>
                </a:ext>
              </a:extLst>
            </p:cNvPr>
            <p:cNvSpPr/>
            <p:nvPr/>
          </p:nvSpPr>
          <p:spPr>
            <a:xfrm>
              <a:off x="2896603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0" name="자유형: 도형 1954">
              <a:extLst>
                <a:ext uri="{FF2B5EF4-FFF2-40B4-BE49-F238E27FC236}">
                  <a16:creationId xmlns:a16="http://schemas.microsoft.com/office/drawing/2014/main" id="{C0CFB98E-1D2F-6CE7-0C1A-BF63002E4495}"/>
                </a:ext>
              </a:extLst>
            </p:cNvPr>
            <p:cNvSpPr/>
            <p:nvPr/>
          </p:nvSpPr>
          <p:spPr>
            <a:xfrm>
              <a:off x="2896603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1" name="자유형: 도형 1955">
              <a:extLst>
                <a:ext uri="{FF2B5EF4-FFF2-40B4-BE49-F238E27FC236}">
                  <a16:creationId xmlns:a16="http://schemas.microsoft.com/office/drawing/2014/main" id="{7D235B0E-07A5-2FBB-48E9-F369C6ACCA9A}"/>
                </a:ext>
              </a:extLst>
            </p:cNvPr>
            <p:cNvSpPr/>
            <p:nvPr/>
          </p:nvSpPr>
          <p:spPr>
            <a:xfrm>
              <a:off x="2896603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2" name="자유형: 도형 1956">
              <a:extLst>
                <a:ext uri="{FF2B5EF4-FFF2-40B4-BE49-F238E27FC236}">
                  <a16:creationId xmlns:a16="http://schemas.microsoft.com/office/drawing/2014/main" id="{5357CC9B-6440-3C2A-A19A-3A2F7458E35E}"/>
                </a:ext>
              </a:extLst>
            </p:cNvPr>
            <p:cNvSpPr/>
            <p:nvPr/>
          </p:nvSpPr>
          <p:spPr>
            <a:xfrm>
              <a:off x="2896603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3" name="자유형: 도형 1957">
              <a:extLst>
                <a:ext uri="{FF2B5EF4-FFF2-40B4-BE49-F238E27FC236}">
                  <a16:creationId xmlns:a16="http://schemas.microsoft.com/office/drawing/2014/main" id="{1B86BE06-BCA8-461A-FC29-A78C2F0F3B75}"/>
                </a:ext>
              </a:extLst>
            </p:cNvPr>
            <p:cNvSpPr/>
            <p:nvPr/>
          </p:nvSpPr>
          <p:spPr>
            <a:xfrm>
              <a:off x="2896603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4" name="자유형: 도형 1958">
              <a:extLst>
                <a:ext uri="{FF2B5EF4-FFF2-40B4-BE49-F238E27FC236}">
                  <a16:creationId xmlns:a16="http://schemas.microsoft.com/office/drawing/2014/main" id="{5C37B4DF-90E1-D4EF-F4A8-0E30D6E09E92}"/>
                </a:ext>
              </a:extLst>
            </p:cNvPr>
            <p:cNvSpPr/>
            <p:nvPr/>
          </p:nvSpPr>
          <p:spPr>
            <a:xfrm>
              <a:off x="2896603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5" name="자유형: 도형 1959">
              <a:extLst>
                <a:ext uri="{FF2B5EF4-FFF2-40B4-BE49-F238E27FC236}">
                  <a16:creationId xmlns:a16="http://schemas.microsoft.com/office/drawing/2014/main" id="{7ABD32CB-4D80-26F0-3746-0697596BE231}"/>
                </a:ext>
              </a:extLst>
            </p:cNvPr>
            <p:cNvSpPr/>
            <p:nvPr/>
          </p:nvSpPr>
          <p:spPr>
            <a:xfrm>
              <a:off x="2896603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6" name="자유형: 도형 1960">
              <a:extLst>
                <a:ext uri="{FF2B5EF4-FFF2-40B4-BE49-F238E27FC236}">
                  <a16:creationId xmlns:a16="http://schemas.microsoft.com/office/drawing/2014/main" id="{A19150BD-9291-56EE-89D4-062DED14305C}"/>
                </a:ext>
              </a:extLst>
            </p:cNvPr>
            <p:cNvSpPr/>
            <p:nvPr/>
          </p:nvSpPr>
          <p:spPr>
            <a:xfrm>
              <a:off x="2896603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7" name="자유형: 도형 1961">
              <a:extLst>
                <a:ext uri="{FF2B5EF4-FFF2-40B4-BE49-F238E27FC236}">
                  <a16:creationId xmlns:a16="http://schemas.microsoft.com/office/drawing/2014/main" id="{173D5EA5-A6EA-EF25-08C4-28170F7E5132}"/>
                </a:ext>
              </a:extLst>
            </p:cNvPr>
            <p:cNvSpPr/>
            <p:nvPr/>
          </p:nvSpPr>
          <p:spPr>
            <a:xfrm>
              <a:off x="2818140" y="217330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8" name="자유형: 도형 1962">
              <a:extLst>
                <a:ext uri="{FF2B5EF4-FFF2-40B4-BE49-F238E27FC236}">
                  <a16:creationId xmlns:a16="http://schemas.microsoft.com/office/drawing/2014/main" id="{99AD5D27-78BE-02F4-1BFF-8C8F4483C337}"/>
                </a:ext>
              </a:extLst>
            </p:cNvPr>
            <p:cNvSpPr/>
            <p:nvPr/>
          </p:nvSpPr>
          <p:spPr>
            <a:xfrm>
              <a:off x="2818140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9" name="자유형: 도형 1963">
              <a:extLst>
                <a:ext uri="{FF2B5EF4-FFF2-40B4-BE49-F238E27FC236}">
                  <a16:creationId xmlns:a16="http://schemas.microsoft.com/office/drawing/2014/main" id="{052B9DA0-38A2-5F5E-48DE-EF93DC597224}"/>
                </a:ext>
              </a:extLst>
            </p:cNvPr>
            <p:cNvSpPr/>
            <p:nvPr/>
          </p:nvSpPr>
          <p:spPr>
            <a:xfrm>
              <a:off x="281814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0" name="자유형: 도형 1964">
              <a:extLst>
                <a:ext uri="{FF2B5EF4-FFF2-40B4-BE49-F238E27FC236}">
                  <a16:creationId xmlns:a16="http://schemas.microsoft.com/office/drawing/2014/main" id="{A80A8F29-AC54-4F29-9F26-23C7F2CE4CEB}"/>
                </a:ext>
              </a:extLst>
            </p:cNvPr>
            <p:cNvSpPr/>
            <p:nvPr/>
          </p:nvSpPr>
          <p:spPr>
            <a:xfrm>
              <a:off x="281814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1" name="자유형: 도형 1965">
              <a:extLst>
                <a:ext uri="{FF2B5EF4-FFF2-40B4-BE49-F238E27FC236}">
                  <a16:creationId xmlns:a16="http://schemas.microsoft.com/office/drawing/2014/main" id="{59F0CB14-1EF2-5576-E68E-292EF7556FC2}"/>
                </a:ext>
              </a:extLst>
            </p:cNvPr>
            <p:cNvSpPr/>
            <p:nvPr/>
          </p:nvSpPr>
          <p:spPr>
            <a:xfrm>
              <a:off x="281814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2" name="자유형: 도형 1966">
              <a:extLst>
                <a:ext uri="{FF2B5EF4-FFF2-40B4-BE49-F238E27FC236}">
                  <a16:creationId xmlns:a16="http://schemas.microsoft.com/office/drawing/2014/main" id="{BCE6B521-CED8-C8C1-9DF7-75A47CBCD528}"/>
                </a:ext>
              </a:extLst>
            </p:cNvPr>
            <p:cNvSpPr/>
            <p:nvPr/>
          </p:nvSpPr>
          <p:spPr>
            <a:xfrm>
              <a:off x="281814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3" name="자유형: 도형 1967">
              <a:extLst>
                <a:ext uri="{FF2B5EF4-FFF2-40B4-BE49-F238E27FC236}">
                  <a16:creationId xmlns:a16="http://schemas.microsoft.com/office/drawing/2014/main" id="{8A9C4EDB-06AA-8D8C-4116-11381E8C94F6}"/>
                </a:ext>
              </a:extLst>
            </p:cNvPr>
            <p:cNvSpPr/>
            <p:nvPr/>
          </p:nvSpPr>
          <p:spPr>
            <a:xfrm>
              <a:off x="281814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4" name="자유형: 도형 1968">
              <a:extLst>
                <a:ext uri="{FF2B5EF4-FFF2-40B4-BE49-F238E27FC236}">
                  <a16:creationId xmlns:a16="http://schemas.microsoft.com/office/drawing/2014/main" id="{6E9674E6-E4F8-1BEF-3326-23212C489929}"/>
                </a:ext>
              </a:extLst>
            </p:cNvPr>
            <p:cNvSpPr/>
            <p:nvPr/>
          </p:nvSpPr>
          <p:spPr>
            <a:xfrm>
              <a:off x="281814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5" name="자유형: 도형 1969">
              <a:extLst>
                <a:ext uri="{FF2B5EF4-FFF2-40B4-BE49-F238E27FC236}">
                  <a16:creationId xmlns:a16="http://schemas.microsoft.com/office/drawing/2014/main" id="{91D8A099-1BBF-1C47-5457-2B0C18D3BA06}"/>
                </a:ext>
              </a:extLst>
            </p:cNvPr>
            <p:cNvSpPr/>
            <p:nvPr/>
          </p:nvSpPr>
          <p:spPr>
            <a:xfrm>
              <a:off x="2818140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6" name="자유형: 도형 1970">
              <a:extLst>
                <a:ext uri="{FF2B5EF4-FFF2-40B4-BE49-F238E27FC236}">
                  <a16:creationId xmlns:a16="http://schemas.microsoft.com/office/drawing/2014/main" id="{09CA392D-C6B4-2B22-256E-3949E611B189}"/>
                </a:ext>
              </a:extLst>
            </p:cNvPr>
            <p:cNvSpPr/>
            <p:nvPr/>
          </p:nvSpPr>
          <p:spPr>
            <a:xfrm>
              <a:off x="281814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7" name="자유형: 도형 1971">
              <a:extLst>
                <a:ext uri="{FF2B5EF4-FFF2-40B4-BE49-F238E27FC236}">
                  <a16:creationId xmlns:a16="http://schemas.microsoft.com/office/drawing/2014/main" id="{FBB729B0-09AF-C87E-377A-BBF83BA84100}"/>
                </a:ext>
              </a:extLst>
            </p:cNvPr>
            <p:cNvSpPr/>
            <p:nvPr/>
          </p:nvSpPr>
          <p:spPr>
            <a:xfrm>
              <a:off x="281814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8" name="자유형: 도형 1972">
              <a:extLst>
                <a:ext uri="{FF2B5EF4-FFF2-40B4-BE49-F238E27FC236}">
                  <a16:creationId xmlns:a16="http://schemas.microsoft.com/office/drawing/2014/main" id="{EF890E9B-894E-F19E-142C-9E33EEE0538A}"/>
                </a:ext>
              </a:extLst>
            </p:cNvPr>
            <p:cNvSpPr/>
            <p:nvPr/>
          </p:nvSpPr>
          <p:spPr>
            <a:xfrm>
              <a:off x="281814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9" name="자유형: 도형 1973">
              <a:extLst>
                <a:ext uri="{FF2B5EF4-FFF2-40B4-BE49-F238E27FC236}">
                  <a16:creationId xmlns:a16="http://schemas.microsoft.com/office/drawing/2014/main" id="{A2E14123-A1E8-98FC-1A26-BA793005092B}"/>
                </a:ext>
              </a:extLst>
            </p:cNvPr>
            <p:cNvSpPr/>
            <p:nvPr/>
          </p:nvSpPr>
          <p:spPr>
            <a:xfrm>
              <a:off x="2818140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0" name="자유형: 도형 1974">
              <a:extLst>
                <a:ext uri="{FF2B5EF4-FFF2-40B4-BE49-F238E27FC236}">
                  <a16:creationId xmlns:a16="http://schemas.microsoft.com/office/drawing/2014/main" id="{C4FAB4FA-CB59-B1B1-AEBD-D1BAA8CE2B3F}"/>
                </a:ext>
              </a:extLst>
            </p:cNvPr>
            <p:cNvSpPr/>
            <p:nvPr/>
          </p:nvSpPr>
          <p:spPr>
            <a:xfrm>
              <a:off x="2818140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1" name="자유형: 도형 1975">
              <a:extLst>
                <a:ext uri="{FF2B5EF4-FFF2-40B4-BE49-F238E27FC236}">
                  <a16:creationId xmlns:a16="http://schemas.microsoft.com/office/drawing/2014/main" id="{B351E5E9-4348-3F6A-A60D-7B8D0B4B2795}"/>
                </a:ext>
              </a:extLst>
            </p:cNvPr>
            <p:cNvSpPr/>
            <p:nvPr/>
          </p:nvSpPr>
          <p:spPr>
            <a:xfrm>
              <a:off x="2818140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2" name="자유형: 도형 1976">
              <a:extLst>
                <a:ext uri="{FF2B5EF4-FFF2-40B4-BE49-F238E27FC236}">
                  <a16:creationId xmlns:a16="http://schemas.microsoft.com/office/drawing/2014/main" id="{873D7E3E-97F0-47C7-1F35-4F4C7F4944B0}"/>
                </a:ext>
              </a:extLst>
            </p:cNvPr>
            <p:cNvSpPr/>
            <p:nvPr/>
          </p:nvSpPr>
          <p:spPr>
            <a:xfrm>
              <a:off x="2818140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3" name="자유형: 도형 1977">
              <a:extLst>
                <a:ext uri="{FF2B5EF4-FFF2-40B4-BE49-F238E27FC236}">
                  <a16:creationId xmlns:a16="http://schemas.microsoft.com/office/drawing/2014/main" id="{B560FB8C-181F-8B36-347A-81151440249F}"/>
                </a:ext>
              </a:extLst>
            </p:cNvPr>
            <p:cNvSpPr/>
            <p:nvPr/>
          </p:nvSpPr>
          <p:spPr>
            <a:xfrm>
              <a:off x="2818140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4" name="자유형: 도형 1978">
              <a:extLst>
                <a:ext uri="{FF2B5EF4-FFF2-40B4-BE49-F238E27FC236}">
                  <a16:creationId xmlns:a16="http://schemas.microsoft.com/office/drawing/2014/main" id="{434B90D7-5E37-5E2A-9C44-A0D22C999878}"/>
                </a:ext>
              </a:extLst>
            </p:cNvPr>
            <p:cNvSpPr/>
            <p:nvPr/>
          </p:nvSpPr>
          <p:spPr>
            <a:xfrm>
              <a:off x="2818140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5" name="자유형: 도형 1979">
              <a:extLst>
                <a:ext uri="{FF2B5EF4-FFF2-40B4-BE49-F238E27FC236}">
                  <a16:creationId xmlns:a16="http://schemas.microsoft.com/office/drawing/2014/main" id="{9C31E24B-D3B3-08D2-8414-E965269321EB}"/>
                </a:ext>
              </a:extLst>
            </p:cNvPr>
            <p:cNvSpPr/>
            <p:nvPr/>
          </p:nvSpPr>
          <p:spPr>
            <a:xfrm>
              <a:off x="2818140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6" name="자유형: 도형 1980">
              <a:extLst>
                <a:ext uri="{FF2B5EF4-FFF2-40B4-BE49-F238E27FC236}">
                  <a16:creationId xmlns:a16="http://schemas.microsoft.com/office/drawing/2014/main" id="{50E30DB7-22E0-10F3-021F-D4A796A1DCCB}"/>
                </a:ext>
              </a:extLst>
            </p:cNvPr>
            <p:cNvSpPr/>
            <p:nvPr/>
          </p:nvSpPr>
          <p:spPr>
            <a:xfrm>
              <a:off x="2818140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7" name="자유형: 도형 1981">
              <a:extLst>
                <a:ext uri="{FF2B5EF4-FFF2-40B4-BE49-F238E27FC236}">
                  <a16:creationId xmlns:a16="http://schemas.microsoft.com/office/drawing/2014/main" id="{5CD30FC3-61A9-F096-210F-0B9CD4C372A9}"/>
                </a:ext>
              </a:extLst>
            </p:cNvPr>
            <p:cNvSpPr/>
            <p:nvPr/>
          </p:nvSpPr>
          <p:spPr>
            <a:xfrm>
              <a:off x="2818140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8" name="자유형: 도형 1982">
              <a:extLst>
                <a:ext uri="{FF2B5EF4-FFF2-40B4-BE49-F238E27FC236}">
                  <a16:creationId xmlns:a16="http://schemas.microsoft.com/office/drawing/2014/main" id="{E037DDA4-2421-21FB-9287-07F034FC0C27}"/>
                </a:ext>
              </a:extLst>
            </p:cNvPr>
            <p:cNvSpPr/>
            <p:nvPr/>
          </p:nvSpPr>
          <p:spPr>
            <a:xfrm>
              <a:off x="2818140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9" name="자유형: 도형 1983">
              <a:extLst>
                <a:ext uri="{FF2B5EF4-FFF2-40B4-BE49-F238E27FC236}">
                  <a16:creationId xmlns:a16="http://schemas.microsoft.com/office/drawing/2014/main" id="{535168EE-26E1-E3EB-07DA-774879D95F42}"/>
                </a:ext>
              </a:extLst>
            </p:cNvPr>
            <p:cNvSpPr/>
            <p:nvPr/>
          </p:nvSpPr>
          <p:spPr>
            <a:xfrm>
              <a:off x="2739678" y="22517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0" name="자유형: 도형 1984">
              <a:extLst>
                <a:ext uri="{FF2B5EF4-FFF2-40B4-BE49-F238E27FC236}">
                  <a16:creationId xmlns:a16="http://schemas.microsoft.com/office/drawing/2014/main" id="{A6BF4EE0-B047-2F3C-52CA-6D883B19E589}"/>
                </a:ext>
              </a:extLst>
            </p:cNvPr>
            <p:cNvSpPr/>
            <p:nvPr/>
          </p:nvSpPr>
          <p:spPr>
            <a:xfrm>
              <a:off x="2739678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1" name="자유형: 도형 1985">
              <a:extLst>
                <a:ext uri="{FF2B5EF4-FFF2-40B4-BE49-F238E27FC236}">
                  <a16:creationId xmlns:a16="http://schemas.microsoft.com/office/drawing/2014/main" id="{DC5DCEFA-AB03-12C2-B3EF-37A66D75F159}"/>
                </a:ext>
              </a:extLst>
            </p:cNvPr>
            <p:cNvSpPr/>
            <p:nvPr/>
          </p:nvSpPr>
          <p:spPr>
            <a:xfrm>
              <a:off x="2739678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2" name="자유형: 도형 1986">
              <a:extLst>
                <a:ext uri="{FF2B5EF4-FFF2-40B4-BE49-F238E27FC236}">
                  <a16:creationId xmlns:a16="http://schemas.microsoft.com/office/drawing/2014/main" id="{51F380F2-6DDE-A7BA-8F3C-2AC51C60D3DB}"/>
                </a:ext>
              </a:extLst>
            </p:cNvPr>
            <p:cNvSpPr/>
            <p:nvPr/>
          </p:nvSpPr>
          <p:spPr>
            <a:xfrm>
              <a:off x="2739678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3" name="자유형: 도형 1987">
              <a:extLst>
                <a:ext uri="{FF2B5EF4-FFF2-40B4-BE49-F238E27FC236}">
                  <a16:creationId xmlns:a16="http://schemas.microsoft.com/office/drawing/2014/main" id="{E8B52310-BA64-1AC8-DC39-81F625E7BA7C}"/>
                </a:ext>
              </a:extLst>
            </p:cNvPr>
            <p:cNvSpPr/>
            <p:nvPr/>
          </p:nvSpPr>
          <p:spPr>
            <a:xfrm>
              <a:off x="2739678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4" name="자유형: 도형 1988">
              <a:extLst>
                <a:ext uri="{FF2B5EF4-FFF2-40B4-BE49-F238E27FC236}">
                  <a16:creationId xmlns:a16="http://schemas.microsoft.com/office/drawing/2014/main" id="{B520BF62-ED82-0D09-1B4D-6A3DE638EF27}"/>
                </a:ext>
              </a:extLst>
            </p:cNvPr>
            <p:cNvSpPr/>
            <p:nvPr/>
          </p:nvSpPr>
          <p:spPr>
            <a:xfrm>
              <a:off x="2739678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5" name="자유형: 도형 1989">
              <a:extLst>
                <a:ext uri="{FF2B5EF4-FFF2-40B4-BE49-F238E27FC236}">
                  <a16:creationId xmlns:a16="http://schemas.microsoft.com/office/drawing/2014/main" id="{E30D6F9B-5CB4-ED9A-BB5B-B97CBC28B2B9}"/>
                </a:ext>
              </a:extLst>
            </p:cNvPr>
            <p:cNvSpPr/>
            <p:nvPr/>
          </p:nvSpPr>
          <p:spPr>
            <a:xfrm>
              <a:off x="2739678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6" name="자유형: 도형 1990">
              <a:extLst>
                <a:ext uri="{FF2B5EF4-FFF2-40B4-BE49-F238E27FC236}">
                  <a16:creationId xmlns:a16="http://schemas.microsoft.com/office/drawing/2014/main" id="{9036036A-41CF-AAAC-71D0-ADAFD046EC16}"/>
                </a:ext>
              </a:extLst>
            </p:cNvPr>
            <p:cNvSpPr/>
            <p:nvPr/>
          </p:nvSpPr>
          <p:spPr>
            <a:xfrm>
              <a:off x="2739678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7" name="자유형: 도형 1991">
              <a:extLst>
                <a:ext uri="{FF2B5EF4-FFF2-40B4-BE49-F238E27FC236}">
                  <a16:creationId xmlns:a16="http://schemas.microsoft.com/office/drawing/2014/main" id="{AD339782-B38C-25CF-452F-34A14B30C5F2}"/>
                </a:ext>
              </a:extLst>
            </p:cNvPr>
            <p:cNvSpPr/>
            <p:nvPr/>
          </p:nvSpPr>
          <p:spPr>
            <a:xfrm>
              <a:off x="2739678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8" name="자유형: 도형 1992">
              <a:extLst>
                <a:ext uri="{FF2B5EF4-FFF2-40B4-BE49-F238E27FC236}">
                  <a16:creationId xmlns:a16="http://schemas.microsoft.com/office/drawing/2014/main" id="{B3DD0604-E118-146F-4B73-2D5048A89A17}"/>
                </a:ext>
              </a:extLst>
            </p:cNvPr>
            <p:cNvSpPr/>
            <p:nvPr/>
          </p:nvSpPr>
          <p:spPr>
            <a:xfrm>
              <a:off x="2739678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9" name="자유형: 도형 1993">
              <a:extLst>
                <a:ext uri="{FF2B5EF4-FFF2-40B4-BE49-F238E27FC236}">
                  <a16:creationId xmlns:a16="http://schemas.microsoft.com/office/drawing/2014/main" id="{D1CD6BDF-9FA2-B04F-99A0-0C94B5B0DA14}"/>
                </a:ext>
              </a:extLst>
            </p:cNvPr>
            <p:cNvSpPr/>
            <p:nvPr/>
          </p:nvSpPr>
          <p:spPr>
            <a:xfrm>
              <a:off x="2739678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0" name="자유형: 도형 1994">
              <a:extLst>
                <a:ext uri="{FF2B5EF4-FFF2-40B4-BE49-F238E27FC236}">
                  <a16:creationId xmlns:a16="http://schemas.microsoft.com/office/drawing/2014/main" id="{FF914FF7-5ED2-4878-E218-846DDC82071A}"/>
                </a:ext>
              </a:extLst>
            </p:cNvPr>
            <p:cNvSpPr/>
            <p:nvPr/>
          </p:nvSpPr>
          <p:spPr>
            <a:xfrm>
              <a:off x="2739678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1" name="자유형: 도형 1995">
              <a:extLst>
                <a:ext uri="{FF2B5EF4-FFF2-40B4-BE49-F238E27FC236}">
                  <a16:creationId xmlns:a16="http://schemas.microsoft.com/office/drawing/2014/main" id="{C3189F3B-73C3-9DBD-E94D-36E0E7640458}"/>
                </a:ext>
              </a:extLst>
            </p:cNvPr>
            <p:cNvSpPr/>
            <p:nvPr/>
          </p:nvSpPr>
          <p:spPr>
            <a:xfrm>
              <a:off x="2739678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2" name="자유형: 도형 1996">
              <a:extLst>
                <a:ext uri="{FF2B5EF4-FFF2-40B4-BE49-F238E27FC236}">
                  <a16:creationId xmlns:a16="http://schemas.microsoft.com/office/drawing/2014/main" id="{2FF583FC-6DDE-8988-540E-035C0B836E07}"/>
                </a:ext>
              </a:extLst>
            </p:cNvPr>
            <p:cNvSpPr/>
            <p:nvPr/>
          </p:nvSpPr>
          <p:spPr>
            <a:xfrm>
              <a:off x="2739678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3" name="자유형: 도형 1997">
              <a:extLst>
                <a:ext uri="{FF2B5EF4-FFF2-40B4-BE49-F238E27FC236}">
                  <a16:creationId xmlns:a16="http://schemas.microsoft.com/office/drawing/2014/main" id="{27FD771E-92E1-85E1-6815-6F407E4E8B21}"/>
                </a:ext>
              </a:extLst>
            </p:cNvPr>
            <p:cNvSpPr/>
            <p:nvPr/>
          </p:nvSpPr>
          <p:spPr>
            <a:xfrm>
              <a:off x="2739678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4" name="자유형: 도형 1998">
              <a:extLst>
                <a:ext uri="{FF2B5EF4-FFF2-40B4-BE49-F238E27FC236}">
                  <a16:creationId xmlns:a16="http://schemas.microsoft.com/office/drawing/2014/main" id="{AB848FB9-7789-0FB6-2C48-88E89BF4A1B2}"/>
                </a:ext>
              </a:extLst>
            </p:cNvPr>
            <p:cNvSpPr/>
            <p:nvPr/>
          </p:nvSpPr>
          <p:spPr>
            <a:xfrm>
              <a:off x="2739678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5" name="자유형: 도형 1999">
              <a:extLst>
                <a:ext uri="{FF2B5EF4-FFF2-40B4-BE49-F238E27FC236}">
                  <a16:creationId xmlns:a16="http://schemas.microsoft.com/office/drawing/2014/main" id="{88EAAE48-FB0E-18A5-7819-748588D9BAC7}"/>
                </a:ext>
              </a:extLst>
            </p:cNvPr>
            <p:cNvSpPr/>
            <p:nvPr/>
          </p:nvSpPr>
          <p:spPr>
            <a:xfrm>
              <a:off x="2739678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6" name="자유형: 도형 2000">
              <a:extLst>
                <a:ext uri="{FF2B5EF4-FFF2-40B4-BE49-F238E27FC236}">
                  <a16:creationId xmlns:a16="http://schemas.microsoft.com/office/drawing/2014/main" id="{62203CB2-3D9E-5514-6EFC-2EE32CC7452C}"/>
                </a:ext>
              </a:extLst>
            </p:cNvPr>
            <p:cNvSpPr/>
            <p:nvPr/>
          </p:nvSpPr>
          <p:spPr>
            <a:xfrm>
              <a:off x="2739678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7" name="자유형: 도형 2001">
              <a:extLst>
                <a:ext uri="{FF2B5EF4-FFF2-40B4-BE49-F238E27FC236}">
                  <a16:creationId xmlns:a16="http://schemas.microsoft.com/office/drawing/2014/main" id="{FAEAEB6A-4875-84C5-7A20-4EF2921366CF}"/>
                </a:ext>
              </a:extLst>
            </p:cNvPr>
            <p:cNvSpPr/>
            <p:nvPr/>
          </p:nvSpPr>
          <p:spPr>
            <a:xfrm>
              <a:off x="2739678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8" name="자유형: 도형 2002">
              <a:extLst>
                <a:ext uri="{FF2B5EF4-FFF2-40B4-BE49-F238E27FC236}">
                  <a16:creationId xmlns:a16="http://schemas.microsoft.com/office/drawing/2014/main" id="{7C53E657-5A60-6A34-F1D0-D8CD3119E655}"/>
                </a:ext>
              </a:extLst>
            </p:cNvPr>
            <p:cNvSpPr/>
            <p:nvPr/>
          </p:nvSpPr>
          <p:spPr>
            <a:xfrm>
              <a:off x="2739678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9" name="자유형: 도형 2003">
              <a:extLst>
                <a:ext uri="{FF2B5EF4-FFF2-40B4-BE49-F238E27FC236}">
                  <a16:creationId xmlns:a16="http://schemas.microsoft.com/office/drawing/2014/main" id="{C1C44FAF-AC57-B70E-AA53-4C32200D605B}"/>
                </a:ext>
              </a:extLst>
            </p:cNvPr>
            <p:cNvSpPr/>
            <p:nvPr/>
          </p:nvSpPr>
          <p:spPr>
            <a:xfrm>
              <a:off x="2739678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0" name="자유형: 도형 2004">
              <a:extLst>
                <a:ext uri="{FF2B5EF4-FFF2-40B4-BE49-F238E27FC236}">
                  <a16:creationId xmlns:a16="http://schemas.microsoft.com/office/drawing/2014/main" id="{A76EEC49-3101-7329-2BE3-15A058D90E88}"/>
                </a:ext>
              </a:extLst>
            </p:cNvPr>
            <p:cNvSpPr/>
            <p:nvPr/>
          </p:nvSpPr>
          <p:spPr>
            <a:xfrm>
              <a:off x="2739678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1" name="자유형: 도형 2005">
              <a:extLst>
                <a:ext uri="{FF2B5EF4-FFF2-40B4-BE49-F238E27FC236}">
                  <a16:creationId xmlns:a16="http://schemas.microsoft.com/office/drawing/2014/main" id="{8E224B33-46ED-5109-587B-7C1B1EFA8CFB}"/>
                </a:ext>
              </a:extLst>
            </p:cNvPr>
            <p:cNvSpPr/>
            <p:nvPr/>
          </p:nvSpPr>
          <p:spPr>
            <a:xfrm>
              <a:off x="2739678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2" name="자유형: 도형 2006">
              <a:extLst>
                <a:ext uri="{FF2B5EF4-FFF2-40B4-BE49-F238E27FC236}">
                  <a16:creationId xmlns:a16="http://schemas.microsoft.com/office/drawing/2014/main" id="{C7ECAECB-FA55-6665-C362-CD25C577D5AB}"/>
                </a:ext>
              </a:extLst>
            </p:cNvPr>
            <p:cNvSpPr/>
            <p:nvPr/>
          </p:nvSpPr>
          <p:spPr>
            <a:xfrm>
              <a:off x="2659864" y="2331455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3" name="자유형: 도형 2007">
              <a:extLst>
                <a:ext uri="{FF2B5EF4-FFF2-40B4-BE49-F238E27FC236}">
                  <a16:creationId xmlns:a16="http://schemas.microsoft.com/office/drawing/2014/main" id="{476D296E-26B8-A861-5E48-7D6671B1F853}"/>
                </a:ext>
              </a:extLst>
            </p:cNvPr>
            <p:cNvSpPr/>
            <p:nvPr/>
          </p:nvSpPr>
          <p:spPr>
            <a:xfrm>
              <a:off x="2659864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4" name="자유형: 도형 2008">
              <a:extLst>
                <a:ext uri="{FF2B5EF4-FFF2-40B4-BE49-F238E27FC236}">
                  <a16:creationId xmlns:a16="http://schemas.microsoft.com/office/drawing/2014/main" id="{5C37771F-72EF-8E17-7D62-406535655B44}"/>
                </a:ext>
              </a:extLst>
            </p:cNvPr>
            <p:cNvSpPr/>
            <p:nvPr/>
          </p:nvSpPr>
          <p:spPr>
            <a:xfrm>
              <a:off x="2659864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5" name="자유형: 도형 2009">
              <a:extLst>
                <a:ext uri="{FF2B5EF4-FFF2-40B4-BE49-F238E27FC236}">
                  <a16:creationId xmlns:a16="http://schemas.microsoft.com/office/drawing/2014/main" id="{C678DDCD-C8EC-20CC-705C-0D63D7B94770}"/>
                </a:ext>
              </a:extLst>
            </p:cNvPr>
            <p:cNvSpPr/>
            <p:nvPr/>
          </p:nvSpPr>
          <p:spPr>
            <a:xfrm>
              <a:off x="2659864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6" name="자유형: 도형 2010">
              <a:extLst>
                <a:ext uri="{FF2B5EF4-FFF2-40B4-BE49-F238E27FC236}">
                  <a16:creationId xmlns:a16="http://schemas.microsoft.com/office/drawing/2014/main" id="{BF445999-78E9-EFC2-9631-385F16285358}"/>
                </a:ext>
              </a:extLst>
            </p:cNvPr>
            <p:cNvSpPr/>
            <p:nvPr/>
          </p:nvSpPr>
          <p:spPr>
            <a:xfrm>
              <a:off x="2659864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7" name="자유형: 도형 2011">
              <a:extLst>
                <a:ext uri="{FF2B5EF4-FFF2-40B4-BE49-F238E27FC236}">
                  <a16:creationId xmlns:a16="http://schemas.microsoft.com/office/drawing/2014/main" id="{A3CB6DE8-FA73-4285-EABB-E739C755B0B9}"/>
                </a:ext>
              </a:extLst>
            </p:cNvPr>
            <p:cNvSpPr/>
            <p:nvPr/>
          </p:nvSpPr>
          <p:spPr>
            <a:xfrm>
              <a:off x="2659864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8" name="자유형: 도형 2012">
              <a:extLst>
                <a:ext uri="{FF2B5EF4-FFF2-40B4-BE49-F238E27FC236}">
                  <a16:creationId xmlns:a16="http://schemas.microsoft.com/office/drawing/2014/main" id="{F0F29182-E4D2-BA5C-10F9-DFEFED644316}"/>
                </a:ext>
              </a:extLst>
            </p:cNvPr>
            <p:cNvSpPr/>
            <p:nvPr/>
          </p:nvSpPr>
          <p:spPr>
            <a:xfrm>
              <a:off x="265986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9" name="자유형: 도형 2013">
              <a:extLst>
                <a:ext uri="{FF2B5EF4-FFF2-40B4-BE49-F238E27FC236}">
                  <a16:creationId xmlns:a16="http://schemas.microsoft.com/office/drawing/2014/main" id="{34D21B90-C206-BCAA-DF50-137908A5CD9E}"/>
                </a:ext>
              </a:extLst>
            </p:cNvPr>
            <p:cNvSpPr/>
            <p:nvPr/>
          </p:nvSpPr>
          <p:spPr>
            <a:xfrm>
              <a:off x="2659864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599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0" name="자유형: 도형 2014">
              <a:extLst>
                <a:ext uri="{FF2B5EF4-FFF2-40B4-BE49-F238E27FC236}">
                  <a16:creationId xmlns:a16="http://schemas.microsoft.com/office/drawing/2014/main" id="{BDDD8166-213C-AFFD-B7BC-7C4E81778A6B}"/>
                </a:ext>
              </a:extLst>
            </p:cNvPr>
            <p:cNvSpPr/>
            <p:nvPr/>
          </p:nvSpPr>
          <p:spPr>
            <a:xfrm>
              <a:off x="2659864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1" name="자유형: 도형 2015">
              <a:extLst>
                <a:ext uri="{FF2B5EF4-FFF2-40B4-BE49-F238E27FC236}">
                  <a16:creationId xmlns:a16="http://schemas.microsoft.com/office/drawing/2014/main" id="{96B80C32-1223-5B83-F448-F657048D7F60}"/>
                </a:ext>
              </a:extLst>
            </p:cNvPr>
            <p:cNvSpPr/>
            <p:nvPr/>
          </p:nvSpPr>
          <p:spPr>
            <a:xfrm>
              <a:off x="2659864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2" name="자유형: 도형 2016">
              <a:extLst>
                <a:ext uri="{FF2B5EF4-FFF2-40B4-BE49-F238E27FC236}">
                  <a16:creationId xmlns:a16="http://schemas.microsoft.com/office/drawing/2014/main" id="{BB8EBD74-B358-77D2-6E3C-FCF03AA53B4E}"/>
                </a:ext>
              </a:extLst>
            </p:cNvPr>
            <p:cNvSpPr/>
            <p:nvPr/>
          </p:nvSpPr>
          <p:spPr>
            <a:xfrm>
              <a:off x="2659864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3" name="자유형: 도형 2017">
              <a:extLst>
                <a:ext uri="{FF2B5EF4-FFF2-40B4-BE49-F238E27FC236}">
                  <a16:creationId xmlns:a16="http://schemas.microsoft.com/office/drawing/2014/main" id="{9A363284-4D6C-756E-55BE-BF701EC9D0D6}"/>
                </a:ext>
              </a:extLst>
            </p:cNvPr>
            <p:cNvSpPr/>
            <p:nvPr/>
          </p:nvSpPr>
          <p:spPr>
            <a:xfrm>
              <a:off x="2659864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4" name="자유형: 도형 2018">
              <a:extLst>
                <a:ext uri="{FF2B5EF4-FFF2-40B4-BE49-F238E27FC236}">
                  <a16:creationId xmlns:a16="http://schemas.microsoft.com/office/drawing/2014/main" id="{D5C79CC3-D463-72B1-A321-E0B3EB207C47}"/>
                </a:ext>
              </a:extLst>
            </p:cNvPr>
            <p:cNvSpPr/>
            <p:nvPr/>
          </p:nvSpPr>
          <p:spPr>
            <a:xfrm>
              <a:off x="2659864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5" name="자유형: 도형 2019">
              <a:extLst>
                <a:ext uri="{FF2B5EF4-FFF2-40B4-BE49-F238E27FC236}">
                  <a16:creationId xmlns:a16="http://schemas.microsoft.com/office/drawing/2014/main" id="{F807BBA5-B615-BEC1-40EB-4D0666D34C96}"/>
                </a:ext>
              </a:extLst>
            </p:cNvPr>
            <p:cNvSpPr/>
            <p:nvPr/>
          </p:nvSpPr>
          <p:spPr>
            <a:xfrm>
              <a:off x="2659864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6" name="자유형: 도형 2020">
              <a:extLst>
                <a:ext uri="{FF2B5EF4-FFF2-40B4-BE49-F238E27FC236}">
                  <a16:creationId xmlns:a16="http://schemas.microsoft.com/office/drawing/2014/main" id="{91F8D9ED-8B30-7342-3190-5A5415ED3F21}"/>
                </a:ext>
              </a:extLst>
            </p:cNvPr>
            <p:cNvSpPr/>
            <p:nvPr/>
          </p:nvSpPr>
          <p:spPr>
            <a:xfrm>
              <a:off x="2659864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7" name="자유형: 도형 2021">
              <a:extLst>
                <a:ext uri="{FF2B5EF4-FFF2-40B4-BE49-F238E27FC236}">
                  <a16:creationId xmlns:a16="http://schemas.microsoft.com/office/drawing/2014/main" id="{2F1DC579-2EA3-D0ED-7CFD-FD41CE9A39E8}"/>
                </a:ext>
              </a:extLst>
            </p:cNvPr>
            <p:cNvSpPr/>
            <p:nvPr/>
          </p:nvSpPr>
          <p:spPr>
            <a:xfrm>
              <a:off x="2659864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8" name="자유형: 도형 2022">
              <a:extLst>
                <a:ext uri="{FF2B5EF4-FFF2-40B4-BE49-F238E27FC236}">
                  <a16:creationId xmlns:a16="http://schemas.microsoft.com/office/drawing/2014/main" id="{D13ADA4D-47D6-556A-953E-2EDCB3D4FE7C}"/>
                </a:ext>
              </a:extLst>
            </p:cNvPr>
            <p:cNvSpPr/>
            <p:nvPr/>
          </p:nvSpPr>
          <p:spPr>
            <a:xfrm>
              <a:off x="2659864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9" name="자유형: 도형 2023">
              <a:extLst>
                <a:ext uri="{FF2B5EF4-FFF2-40B4-BE49-F238E27FC236}">
                  <a16:creationId xmlns:a16="http://schemas.microsoft.com/office/drawing/2014/main" id="{6A70FED3-2E4B-E15F-F9E8-ACD082133F20}"/>
                </a:ext>
              </a:extLst>
            </p:cNvPr>
            <p:cNvSpPr/>
            <p:nvPr/>
          </p:nvSpPr>
          <p:spPr>
            <a:xfrm>
              <a:off x="2659864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0" name="자유형: 도형 2024">
              <a:extLst>
                <a:ext uri="{FF2B5EF4-FFF2-40B4-BE49-F238E27FC236}">
                  <a16:creationId xmlns:a16="http://schemas.microsoft.com/office/drawing/2014/main" id="{1081E00B-F667-7942-B870-6BC6C4159872}"/>
                </a:ext>
              </a:extLst>
            </p:cNvPr>
            <p:cNvSpPr/>
            <p:nvPr/>
          </p:nvSpPr>
          <p:spPr>
            <a:xfrm>
              <a:off x="2659864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1" name="자유형: 도형 2025">
              <a:extLst>
                <a:ext uri="{FF2B5EF4-FFF2-40B4-BE49-F238E27FC236}">
                  <a16:creationId xmlns:a16="http://schemas.microsoft.com/office/drawing/2014/main" id="{C2F6DB6C-B302-C655-83BD-B214646553F4}"/>
                </a:ext>
              </a:extLst>
            </p:cNvPr>
            <p:cNvSpPr/>
            <p:nvPr/>
          </p:nvSpPr>
          <p:spPr>
            <a:xfrm>
              <a:off x="2659864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2" name="자유형: 도형 2026">
              <a:extLst>
                <a:ext uri="{FF2B5EF4-FFF2-40B4-BE49-F238E27FC236}">
                  <a16:creationId xmlns:a16="http://schemas.microsoft.com/office/drawing/2014/main" id="{7DE408EF-0848-D878-1963-CB64BE0AE281}"/>
                </a:ext>
              </a:extLst>
            </p:cNvPr>
            <p:cNvSpPr/>
            <p:nvPr/>
          </p:nvSpPr>
          <p:spPr>
            <a:xfrm>
              <a:off x="2659864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3" name="자유형: 도형 2027">
              <a:extLst>
                <a:ext uri="{FF2B5EF4-FFF2-40B4-BE49-F238E27FC236}">
                  <a16:creationId xmlns:a16="http://schemas.microsoft.com/office/drawing/2014/main" id="{01D93A67-6C02-9C01-2272-DC631F2C5222}"/>
                </a:ext>
              </a:extLst>
            </p:cNvPr>
            <p:cNvSpPr/>
            <p:nvPr/>
          </p:nvSpPr>
          <p:spPr>
            <a:xfrm>
              <a:off x="2659864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4" name="자유형: 도형 2028">
              <a:extLst>
                <a:ext uri="{FF2B5EF4-FFF2-40B4-BE49-F238E27FC236}">
                  <a16:creationId xmlns:a16="http://schemas.microsoft.com/office/drawing/2014/main" id="{121E8E11-9730-5DC3-8B01-BBB8AE9F38CA}"/>
                </a:ext>
              </a:extLst>
            </p:cNvPr>
            <p:cNvSpPr/>
            <p:nvPr/>
          </p:nvSpPr>
          <p:spPr>
            <a:xfrm>
              <a:off x="2659864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5" name="자유형: 도형 2029">
              <a:extLst>
                <a:ext uri="{FF2B5EF4-FFF2-40B4-BE49-F238E27FC236}">
                  <a16:creationId xmlns:a16="http://schemas.microsoft.com/office/drawing/2014/main" id="{7D22DD7C-2CB5-0AA8-20EB-804F3075434F}"/>
                </a:ext>
              </a:extLst>
            </p:cNvPr>
            <p:cNvSpPr/>
            <p:nvPr/>
          </p:nvSpPr>
          <p:spPr>
            <a:xfrm>
              <a:off x="2581402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6" name="자유형: 도형 2030">
              <a:extLst>
                <a:ext uri="{FF2B5EF4-FFF2-40B4-BE49-F238E27FC236}">
                  <a16:creationId xmlns:a16="http://schemas.microsoft.com/office/drawing/2014/main" id="{B14AE2AC-A34C-6324-1DC2-643903CBE919}"/>
                </a:ext>
              </a:extLst>
            </p:cNvPr>
            <p:cNvSpPr/>
            <p:nvPr/>
          </p:nvSpPr>
          <p:spPr>
            <a:xfrm>
              <a:off x="2581402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7" name="자유형: 도형 2031">
              <a:extLst>
                <a:ext uri="{FF2B5EF4-FFF2-40B4-BE49-F238E27FC236}">
                  <a16:creationId xmlns:a16="http://schemas.microsoft.com/office/drawing/2014/main" id="{94393B30-B7A3-0286-D63C-E76FEC9084A8}"/>
                </a:ext>
              </a:extLst>
            </p:cNvPr>
            <p:cNvSpPr/>
            <p:nvPr/>
          </p:nvSpPr>
          <p:spPr>
            <a:xfrm>
              <a:off x="2581402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8" name="자유형: 도형 2032">
              <a:extLst>
                <a:ext uri="{FF2B5EF4-FFF2-40B4-BE49-F238E27FC236}">
                  <a16:creationId xmlns:a16="http://schemas.microsoft.com/office/drawing/2014/main" id="{E2B99C2D-6942-7228-4513-2F6A31E6A367}"/>
                </a:ext>
              </a:extLst>
            </p:cNvPr>
            <p:cNvSpPr/>
            <p:nvPr/>
          </p:nvSpPr>
          <p:spPr>
            <a:xfrm>
              <a:off x="2581402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9" name="자유형: 도형 2033">
              <a:extLst>
                <a:ext uri="{FF2B5EF4-FFF2-40B4-BE49-F238E27FC236}">
                  <a16:creationId xmlns:a16="http://schemas.microsoft.com/office/drawing/2014/main" id="{E7B1536A-9A16-4D8C-BEB4-9E92F49F2075}"/>
                </a:ext>
              </a:extLst>
            </p:cNvPr>
            <p:cNvSpPr/>
            <p:nvPr/>
          </p:nvSpPr>
          <p:spPr>
            <a:xfrm>
              <a:off x="2581402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0" name="자유형: 도형 2034">
              <a:extLst>
                <a:ext uri="{FF2B5EF4-FFF2-40B4-BE49-F238E27FC236}">
                  <a16:creationId xmlns:a16="http://schemas.microsoft.com/office/drawing/2014/main" id="{3AFBE6CA-7C48-A2B7-6077-63248D5CB94B}"/>
                </a:ext>
              </a:extLst>
            </p:cNvPr>
            <p:cNvSpPr/>
            <p:nvPr/>
          </p:nvSpPr>
          <p:spPr>
            <a:xfrm>
              <a:off x="2581402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1" name="자유형: 도형 2035">
              <a:extLst>
                <a:ext uri="{FF2B5EF4-FFF2-40B4-BE49-F238E27FC236}">
                  <a16:creationId xmlns:a16="http://schemas.microsoft.com/office/drawing/2014/main" id="{0CE51713-1A20-BD57-6B10-B1CFFCE6A98A}"/>
                </a:ext>
              </a:extLst>
            </p:cNvPr>
            <p:cNvSpPr/>
            <p:nvPr/>
          </p:nvSpPr>
          <p:spPr>
            <a:xfrm>
              <a:off x="2581402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2" name="자유형: 도형 2036">
              <a:extLst>
                <a:ext uri="{FF2B5EF4-FFF2-40B4-BE49-F238E27FC236}">
                  <a16:creationId xmlns:a16="http://schemas.microsoft.com/office/drawing/2014/main" id="{173EC370-AE27-C98B-345B-65F3B748DC57}"/>
                </a:ext>
              </a:extLst>
            </p:cNvPr>
            <p:cNvSpPr/>
            <p:nvPr/>
          </p:nvSpPr>
          <p:spPr>
            <a:xfrm>
              <a:off x="2581402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3" name="자유형: 도형 2037">
              <a:extLst>
                <a:ext uri="{FF2B5EF4-FFF2-40B4-BE49-F238E27FC236}">
                  <a16:creationId xmlns:a16="http://schemas.microsoft.com/office/drawing/2014/main" id="{A1E4BE9E-4719-89E6-C854-67742D4CC0F6}"/>
                </a:ext>
              </a:extLst>
            </p:cNvPr>
            <p:cNvSpPr/>
            <p:nvPr/>
          </p:nvSpPr>
          <p:spPr>
            <a:xfrm>
              <a:off x="2581402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4" name="자유형: 도형 2038">
              <a:extLst>
                <a:ext uri="{FF2B5EF4-FFF2-40B4-BE49-F238E27FC236}">
                  <a16:creationId xmlns:a16="http://schemas.microsoft.com/office/drawing/2014/main" id="{88818F93-B7F6-DC1D-712D-C38D12F290BB}"/>
                </a:ext>
              </a:extLst>
            </p:cNvPr>
            <p:cNvSpPr/>
            <p:nvPr/>
          </p:nvSpPr>
          <p:spPr>
            <a:xfrm>
              <a:off x="2581402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5" name="자유형: 도형 2039">
              <a:extLst>
                <a:ext uri="{FF2B5EF4-FFF2-40B4-BE49-F238E27FC236}">
                  <a16:creationId xmlns:a16="http://schemas.microsoft.com/office/drawing/2014/main" id="{79D291F9-DB6A-A50C-B67D-F0A280AA7C3A}"/>
                </a:ext>
              </a:extLst>
            </p:cNvPr>
            <p:cNvSpPr/>
            <p:nvPr/>
          </p:nvSpPr>
          <p:spPr>
            <a:xfrm>
              <a:off x="2581402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6" name="자유형: 도형 2040">
              <a:extLst>
                <a:ext uri="{FF2B5EF4-FFF2-40B4-BE49-F238E27FC236}">
                  <a16:creationId xmlns:a16="http://schemas.microsoft.com/office/drawing/2014/main" id="{1932C3FC-4355-946D-50C2-B9B0E207E9EF}"/>
                </a:ext>
              </a:extLst>
            </p:cNvPr>
            <p:cNvSpPr/>
            <p:nvPr/>
          </p:nvSpPr>
          <p:spPr>
            <a:xfrm>
              <a:off x="2581402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7" name="자유형: 도형 2041">
              <a:extLst>
                <a:ext uri="{FF2B5EF4-FFF2-40B4-BE49-F238E27FC236}">
                  <a16:creationId xmlns:a16="http://schemas.microsoft.com/office/drawing/2014/main" id="{F846B8A6-2735-C879-7A92-0DF64CE66CA4}"/>
                </a:ext>
              </a:extLst>
            </p:cNvPr>
            <p:cNvSpPr/>
            <p:nvPr/>
          </p:nvSpPr>
          <p:spPr>
            <a:xfrm>
              <a:off x="2581402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8" name="자유형: 도형 2042">
              <a:extLst>
                <a:ext uri="{FF2B5EF4-FFF2-40B4-BE49-F238E27FC236}">
                  <a16:creationId xmlns:a16="http://schemas.microsoft.com/office/drawing/2014/main" id="{87A6823A-1A79-862B-FCF2-AB2EEE9C910F}"/>
                </a:ext>
              </a:extLst>
            </p:cNvPr>
            <p:cNvSpPr/>
            <p:nvPr/>
          </p:nvSpPr>
          <p:spPr>
            <a:xfrm>
              <a:off x="2581402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9" name="자유형: 도형 2043">
              <a:extLst>
                <a:ext uri="{FF2B5EF4-FFF2-40B4-BE49-F238E27FC236}">
                  <a16:creationId xmlns:a16="http://schemas.microsoft.com/office/drawing/2014/main" id="{8016A6E9-5246-06FE-A223-3BBA9303B84C}"/>
                </a:ext>
              </a:extLst>
            </p:cNvPr>
            <p:cNvSpPr/>
            <p:nvPr/>
          </p:nvSpPr>
          <p:spPr>
            <a:xfrm>
              <a:off x="2581402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0" name="자유형: 도형 2044">
              <a:extLst>
                <a:ext uri="{FF2B5EF4-FFF2-40B4-BE49-F238E27FC236}">
                  <a16:creationId xmlns:a16="http://schemas.microsoft.com/office/drawing/2014/main" id="{E61F157C-EF14-DD7F-CC1D-DEEFE6636DAE}"/>
                </a:ext>
              </a:extLst>
            </p:cNvPr>
            <p:cNvSpPr/>
            <p:nvPr/>
          </p:nvSpPr>
          <p:spPr>
            <a:xfrm>
              <a:off x="2581402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1" name="자유형: 도형 2045">
              <a:extLst>
                <a:ext uri="{FF2B5EF4-FFF2-40B4-BE49-F238E27FC236}">
                  <a16:creationId xmlns:a16="http://schemas.microsoft.com/office/drawing/2014/main" id="{4BACFED0-2150-604F-3DBA-150F897DBC7D}"/>
                </a:ext>
              </a:extLst>
            </p:cNvPr>
            <p:cNvSpPr/>
            <p:nvPr/>
          </p:nvSpPr>
          <p:spPr>
            <a:xfrm>
              <a:off x="2581402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2" name="자유형: 도형 2046">
              <a:extLst>
                <a:ext uri="{FF2B5EF4-FFF2-40B4-BE49-F238E27FC236}">
                  <a16:creationId xmlns:a16="http://schemas.microsoft.com/office/drawing/2014/main" id="{3853FA70-830D-ED28-9426-BDACC0EC1D34}"/>
                </a:ext>
              </a:extLst>
            </p:cNvPr>
            <p:cNvSpPr/>
            <p:nvPr/>
          </p:nvSpPr>
          <p:spPr>
            <a:xfrm>
              <a:off x="2581402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" name="자유형: 도형 2047">
              <a:extLst>
                <a:ext uri="{FF2B5EF4-FFF2-40B4-BE49-F238E27FC236}">
                  <a16:creationId xmlns:a16="http://schemas.microsoft.com/office/drawing/2014/main" id="{E75DFFFA-275B-0983-3927-57BDF5BA8E34}"/>
                </a:ext>
              </a:extLst>
            </p:cNvPr>
            <p:cNvSpPr/>
            <p:nvPr/>
          </p:nvSpPr>
          <p:spPr>
            <a:xfrm>
              <a:off x="2581402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" name="자유형: 도형 2048">
              <a:extLst>
                <a:ext uri="{FF2B5EF4-FFF2-40B4-BE49-F238E27FC236}">
                  <a16:creationId xmlns:a16="http://schemas.microsoft.com/office/drawing/2014/main" id="{BC1FA497-22B9-41DF-E460-E3B0CA19B206}"/>
                </a:ext>
              </a:extLst>
            </p:cNvPr>
            <p:cNvSpPr/>
            <p:nvPr/>
          </p:nvSpPr>
          <p:spPr>
            <a:xfrm>
              <a:off x="2581402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" name="자유형: 도형 2049">
              <a:extLst>
                <a:ext uri="{FF2B5EF4-FFF2-40B4-BE49-F238E27FC236}">
                  <a16:creationId xmlns:a16="http://schemas.microsoft.com/office/drawing/2014/main" id="{ECD1C58C-76D0-403E-C8E0-3D77F96D324D}"/>
                </a:ext>
              </a:extLst>
            </p:cNvPr>
            <p:cNvSpPr/>
            <p:nvPr/>
          </p:nvSpPr>
          <p:spPr>
            <a:xfrm>
              <a:off x="2581402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6" name="자유형: 도형 2050">
              <a:extLst>
                <a:ext uri="{FF2B5EF4-FFF2-40B4-BE49-F238E27FC236}">
                  <a16:creationId xmlns:a16="http://schemas.microsoft.com/office/drawing/2014/main" id="{E9FBEA93-CCB2-9340-AF60-A81FA4027765}"/>
                </a:ext>
              </a:extLst>
            </p:cNvPr>
            <p:cNvSpPr/>
            <p:nvPr/>
          </p:nvSpPr>
          <p:spPr>
            <a:xfrm>
              <a:off x="2581402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7" name="자유형: 도형 2051">
              <a:extLst>
                <a:ext uri="{FF2B5EF4-FFF2-40B4-BE49-F238E27FC236}">
                  <a16:creationId xmlns:a16="http://schemas.microsoft.com/office/drawing/2014/main" id="{786C3081-001A-A532-F5F5-7B943709C2CA}"/>
                </a:ext>
              </a:extLst>
            </p:cNvPr>
            <p:cNvSpPr/>
            <p:nvPr/>
          </p:nvSpPr>
          <p:spPr>
            <a:xfrm>
              <a:off x="2581402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8" name="자유형: 도형 2052">
              <a:extLst>
                <a:ext uri="{FF2B5EF4-FFF2-40B4-BE49-F238E27FC236}">
                  <a16:creationId xmlns:a16="http://schemas.microsoft.com/office/drawing/2014/main" id="{FBCC3F12-A3FE-6165-DED8-4B4AB820A329}"/>
                </a:ext>
              </a:extLst>
            </p:cNvPr>
            <p:cNvSpPr/>
            <p:nvPr/>
          </p:nvSpPr>
          <p:spPr>
            <a:xfrm>
              <a:off x="2581402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9" name="자유형: 도형 2053">
              <a:extLst>
                <a:ext uri="{FF2B5EF4-FFF2-40B4-BE49-F238E27FC236}">
                  <a16:creationId xmlns:a16="http://schemas.microsoft.com/office/drawing/2014/main" id="{E5983B44-0741-77D8-511C-1C28938E0842}"/>
                </a:ext>
              </a:extLst>
            </p:cNvPr>
            <p:cNvSpPr/>
            <p:nvPr/>
          </p:nvSpPr>
          <p:spPr>
            <a:xfrm>
              <a:off x="2581402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0" name="자유형: 도형 2054">
              <a:extLst>
                <a:ext uri="{FF2B5EF4-FFF2-40B4-BE49-F238E27FC236}">
                  <a16:creationId xmlns:a16="http://schemas.microsoft.com/office/drawing/2014/main" id="{68C0AE97-6086-1F71-9B0B-818E75FE79B5}"/>
                </a:ext>
              </a:extLst>
            </p:cNvPr>
            <p:cNvSpPr/>
            <p:nvPr/>
          </p:nvSpPr>
          <p:spPr>
            <a:xfrm>
              <a:off x="2581402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1" name="자유형: 도형 2055">
              <a:extLst>
                <a:ext uri="{FF2B5EF4-FFF2-40B4-BE49-F238E27FC236}">
                  <a16:creationId xmlns:a16="http://schemas.microsoft.com/office/drawing/2014/main" id="{980305FE-ECF4-AEBB-7609-EAA947B9E4CC}"/>
                </a:ext>
              </a:extLst>
            </p:cNvPr>
            <p:cNvSpPr/>
            <p:nvPr/>
          </p:nvSpPr>
          <p:spPr>
            <a:xfrm>
              <a:off x="250294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2" name="자유형: 도형 2056">
              <a:extLst>
                <a:ext uri="{FF2B5EF4-FFF2-40B4-BE49-F238E27FC236}">
                  <a16:creationId xmlns:a16="http://schemas.microsoft.com/office/drawing/2014/main" id="{26461A88-49A2-E286-E6A4-8F442EF4F63B}"/>
                </a:ext>
              </a:extLst>
            </p:cNvPr>
            <p:cNvSpPr/>
            <p:nvPr/>
          </p:nvSpPr>
          <p:spPr>
            <a:xfrm>
              <a:off x="250294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3" name="자유형: 도형 2057">
              <a:extLst>
                <a:ext uri="{FF2B5EF4-FFF2-40B4-BE49-F238E27FC236}">
                  <a16:creationId xmlns:a16="http://schemas.microsoft.com/office/drawing/2014/main" id="{07675D34-18AC-3216-BD12-0CC4E5EFC5BA}"/>
                </a:ext>
              </a:extLst>
            </p:cNvPr>
            <p:cNvSpPr/>
            <p:nvPr/>
          </p:nvSpPr>
          <p:spPr>
            <a:xfrm>
              <a:off x="250294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4" name="자유형: 도형 2058">
              <a:extLst>
                <a:ext uri="{FF2B5EF4-FFF2-40B4-BE49-F238E27FC236}">
                  <a16:creationId xmlns:a16="http://schemas.microsoft.com/office/drawing/2014/main" id="{4C4E8313-A120-50E1-AC46-32B1AE02268C}"/>
                </a:ext>
              </a:extLst>
            </p:cNvPr>
            <p:cNvSpPr/>
            <p:nvPr/>
          </p:nvSpPr>
          <p:spPr>
            <a:xfrm>
              <a:off x="250294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5" name="자유형: 도형 2059">
              <a:extLst>
                <a:ext uri="{FF2B5EF4-FFF2-40B4-BE49-F238E27FC236}">
                  <a16:creationId xmlns:a16="http://schemas.microsoft.com/office/drawing/2014/main" id="{E4FB121D-40CE-7696-DB00-4F43EB09BEAE}"/>
                </a:ext>
              </a:extLst>
            </p:cNvPr>
            <p:cNvSpPr/>
            <p:nvPr/>
          </p:nvSpPr>
          <p:spPr>
            <a:xfrm>
              <a:off x="250294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6" name="자유형: 도형 2060">
              <a:extLst>
                <a:ext uri="{FF2B5EF4-FFF2-40B4-BE49-F238E27FC236}">
                  <a16:creationId xmlns:a16="http://schemas.microsoft.com/office/drawing/2014/main" id="{99C2FA08-2355-704E-E484-5FB54A4689FF}"/>
                </a:ext>
              </a:extLst>
            </p:cNvPr>
            <p:cNvSpPr/>
            <p:nvPr/>
          </p:nvSpPr>
          <p:spPr>
            <a:xfrm>
              <a:off x="250294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7" name="자유형: 도형 2061">
              <a:extLst>
                <a:ext uri="{FF2B5EF4-FFF2-40B4-BE49-F238E27FC236}">
                  <a16:creationId xmlns:a16="http://schemas.microsoft.com/office/drawing/2014/main" id="{0D5A69F5-2ECF-18B1-545B-CCF7053914BB}"/>
                </a:ext>
              </a:extLst>
            </p:cNvPr>
            <p:cNvSpPr/>
            <p:nvPr/>
          </p:nvSpPr>
          <p:spPr>
            <a:xfrm>
              <a:off x="2501586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599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8" name="자유형: 도형 2062">
              <a:extLst>
                <a:ext uri="{FF2B5EF4-FFF2-40B4-BE49-F238E27FC236}">
                  <a16:creationId xmlns:a16="http://schemas.microsoft.com/office/drawing/2014/main" id="{08394EA4-2498-658B-299C-B0D691825936}"/>
                </a:ext>
              </a:extLst>
            </p:cNvPr>
            <p:cNvSpPr/>
            <p:nvPr/>
          </p:nvSpPr>
          <p:spPr>
            <a:xfrm>
              <a:off x="250294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9" name="자유형: 도형 2063">
              <a:extLst>
                <a:ext uri="{FF2B5EF4-FFF2-40B4-BE49-F238E27FC236}">
                  <a16:creationId xmlns:a16="http://schemas.microsoft.com/office/drawing/2014/main" id="{24AF4416-B462-347D-856F-A502516969FC}"/>
                </a:ext>
              </a:extLst>
            </p:cNvPr>
            <p:cNvSpPr/>
            <p:nvPr/>
          </p:nvSpPr>
          <p:spPr>
            <a:xfrm>
              <a:off x="250294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0" name="자유형: 도형 2064">
              <a:extLst>
                <a:ext uri="{FF2B5EF4-FFF2-40B4-BE49-F238E27FC236}">
                  <a16:creationId xmlns:a16="http://schemas.microsoft.com/office/drawing/2014/main" id="{8F7BF448-CE86-3EDF-22D1-05ADEBE2431F}"/>
                </a:ext>
              </a:extLst>
            </p:cNvPr>
            <p:cNvSpPr/>
            <p:nvPr/>
          </p:nvSpPr>
          <p:spPr>
            <a:xfrm>
              <a:off x="250294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1" name="자유형: 도형 2065">
              <a:extLst>
                <a:ext uri="{FF2B5EF4-FFF2-40B4-BE49-F238E27FC236}">
                  <a16:creationId xmlns:a16="http://schemas.microsoft.com/office/drawing/2014/main" id="{DCDF1017-0871-D2BE-E9AF-E27BFD2DD540}"/>
                </a:ext>
              </a:extLst>
            </p:cNvPr>
            <p:cNvSpPr/>
            <p:nvPr/>
          </p:nvSpPr>
          <p:spPr>
            <a:xfrm>
              <a:off x="250158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2" name="자유형: 도형 2066">
              <a:extLst>
                <a:ext uri="{FF2B5EF4-FFF2-40B4-BE49-F238E27FC236}">
                  <a16:creationId xmlns:a16="http://schemas.microsoft.com/office/drawing/2014/main" id="{232BF1A9-0B01-72B2-BC8D-AEDAE4FEDCBA}"/>
                </a:ext>
              </a:extLst>
            </p:cNvPr>
            <p:cNvSpPr/>
            <p:nvPr/>
          </p:nvSpPr>
          <p:spPr>
            <a:xfrm>
              <a:off x="2502940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3" name="자유형: 도형 2067">
              <a:extLst>
                <a:ext uri="{FF2B5EF4-FFF2-40B4-BE49-F238E27FC236}">
                  <a16:creationId xmlns:a16="http://schemas.microsoft.com/office/drawing/2014/main" id="{5A3BB9F2-766E-36B1-28FA-2C1260BA3B4C}"/>
                </a:ext>
              </a:extLst>
            </p:cNvPr>
            <p:cNvSpPr/>
            <p:nvPr/>
          </p:nvSpPr>
          <p:spPr>
            <a:xfrm>
              <a:off x="2502940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4" name="자유형: 도형 2068">
              <a:extLst>
                <a:ext uri="{FF2B5EF4-FFF2-40B4-BE49-F238E27FC236}">
                  <a16:creationId xmlns:a16="http://schemas.microsoft.com/office/drawing/2014/main" id="{7AEC7661-FDEF-A99B-72BF-7B57137A3F29}"/>
                </a:ext>
              </a:extLst>
            </p:cNvPr>
            <p:cNvSpPr/>
            <p:nvPr/>
          </p:nvSpPr>
          <p:spPr>
            <a:xfrm>
              <a:off x="2502940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5" name="자유형: 도형 2069">
              <a:extLst>
                <a:ext uri="{FF2B5EF4-FFF2-40B4-BE49-F238E27FC236}">
                  <a16:creationId xmlns:a16="http://schemas.microsoft.com/office/drawing/2014/main" id="{1E7BC8DA-7D66-2E4C-57DB-2EA8423A3B17}"/>
                </a:ext>
              </a:extLst>
            </p:cNvPr>
            <p:cNvSpPr/>
            <p:nvPr/>
          </p:nvSpPr>
          <p:spPr>
            <a:xfrm>
              <a:off x="2502940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6" name="자유형: 도형 2070">
              <a:extLst>
                <a:ext uri="{FF2B5EF4-FFF2-40B4-BE49-F238E27FC236}">
                  <a16:creationId xmlns:a16="http://schemas.microsoft.com/office/drawing/2014/main" id="{901EFF9B-7202-455A-4053-B4CD5A609E2A}"/>
                </a:ext>
              </a:extLst>
            </p:cNvPr>
            <p:cNvSpPr/>
            <p:nvPr/>
          </p:nvSpPr>
          <p:spPr>
            <a:xfrm>
              <a:off x="2502940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7" name="자유형: 도형 2071">
              <a:extLst>
                <a:ext uri="{FF2B5EF4-FFF2-40B4-BE49-F238E27FC236}">
                  <a16:creationId xmlns:a16="http://schemas.microsoft.com/office/drawing/2014/main" id="{8A736C70-723E-FFC6-BAC1-39B92CCCFB0C}"/>
                </a:ext>
              </a:extLst>
            </p:cNvPr>
            <p:cNvSpPr/>
            <p:nvPr/>
          </p:nvSpPr>
          <p:spPr>
            <a:xfrm>
              <a:off x="2502940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8" name="자유형: 도형 2072">
              <a:extLst>
                <a:ext uri="{FF2B5EF4-FFF2-40B4-BE49-F238E27FC236}">
                  <a16:creationId xmlns:a16="http://schemas.microsoft.com/office/drawing/2014/main" id="{BEC3FE5D-FD16-D185-9FA7-A51DE2FB9BC6}"/>
                </a:ext>
              </a:extLst>
            </p:cNvPr>
            <p:cNvSpPr/>
            <p:nvPr/>
          </p:nvSpPr>
          <p:spPr>
            <a:xfrm>
              <a:off x="2502940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9" name="자유형: 도형 2073">
              <a:extLst>
                <a:ext uri="{FF2B5EF4-FFF2-40B4-BE49-F238E27FC236}">
                  <a16:creationId xmlns:a16="http://schemas.microsoft.com/office/drawing/2014/main" id="{640E5C60-3004-CF81-EB70-D05D36204933}"/>
                </a:ext>
              </a:extLst>
            </p:cNvPr>
            <p:cNvSpPr/>
            <p:nvPr/>
          </p:nvSpPr>
          <p:spPr>
            <a:xfrm>
              <a:off x="2502940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0" name="자유형: 도형 2074">
              <a:extLst>
                <a:ext uri="{FF2B5EF4-FFF2-40B4-BE49-F238E27FC236}">
                  <a16:creationId xmlns:a16="http://schemas.microsoft.com/office/drawing/2014/main" id="{C7E086BB-D7CA-4243-A15B-0B8A5E0AC42E}"/>
                </a:ext>
              </a:extLst>
            </p:cNvPr>
            <p:cNvSpPr/>
            <p:nvPr/>
          </p:nvSpPr>
          <p:spPr>
            <a:xfrm>
              <a:off x="2502940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1" name="자유형: 도형 2075">
              <a:extLst>
                <a:ext uri="{FF2B5EF4-FFF2-40B4-BE49-F238E27FC236}">
                  <a16:creationId xmlns:a16="http://schemas.microsoft.com/office/drawing/2014/main" id="{168D89EA-7905-8FC2-7CD8-2E5A72928315}"/>
                </a:ext>
              </a:extLst>
            </p:cNvPr>
            <p:cNvSpPr/>
            <p:nvPr/>
          </p:nvSpPr>
          <p:spPr>
            <a:xfrm>
              <a:off x="2501586" y="406453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600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2" name="자유형: 도형 2076">
              <a:extLst>
                <a:ext uri="{FF2B5EF4-FFF2-40B4-BE49-F238E27FC236}">
                  <a16:creationId xmlns:a16="http://schemas.microsoft.com/office/drawing/2014/main" id="{4961B834-0ACF-E8BA-2353-B1A5C5E10209}"/>
                </a:ext>
              </a:extLst>
            </p:cNvPr>
            <p:cNvSpPr/>
            <p:nvPr/>
          </p:nvSpPr>
          <p:spPr>
            <a:xfrm>
              <a:off x="2502940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3" name="자유형: 도형 2077">
              <a:extLst>
                <a:ext uri="{FF2B5EF4-FFF2-40B4-BE49-F238E27FC236}">
                  <a16:creationId xmlns:a16="http://schemas.microsoft.com/office/drawing/2014/main" id="{AAE2F0E5-4F40-36BA-F43E-FA0A47E083EA}"/>
                </a:ext>
              </a:extLst>
            </p:cNvPr>
            <p:cNvSpPr/>
            <p:nvPr/>
          </p:nvSpPr>
          <p:spPr>
            <a:xfrm>
              <a:off x="2502940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4" name="자유형: 도형 2078">
              <a:extLst>
                <a:ext uri="{FF2B5EF4-FFF2-40B4-BE49-F238E27FC236}">
                  <a16:creationId xmlns:a16="http://schemas.microsoft.com/office/drawing/2014/main" id="{89C33A46-0700-045B-FC75-96B8F876FACE}"/>
                </a:ext>
              </a:extLst>
            </p:cNvPr>
            <p:cNvSpPr/>
            <p:nvPr/>
          </p:nvSpPr>
          <p:spPr>
            <a:xfrm>
              <a:off x="2502940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5" name="자유형: 도형 2079">
              <a:extLst>
                <a:ext uri="{FF2B5EF4-FFF2-40B4-BE49-F238E27FC236}">
                  <a16:creationId xmlns:a16="http://schemas.microsoft.com/office/drawing/2014/main" id="{3597B4CF-0307-98B2-EDEB-8A546C4CC23F}"/>
                </a:ext>
              </a:extLst>
            </p:cNvPr>
            <p:cNvSpPr/>
            <p:nvPr/>
          </p:nvSpPr>
          <p:spPr>
            <a:xfrm>
              <a:off x="2502940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6" name="자유형: 도형 2080">
              <a:extLst>
                <a:ext uri="{FF2B5EF4-FFF2-40B4-BE49-F238E27FC236}">
                  <a16:creationId xmlns:a16="http://schemas.microsoft.com/office/drawing/2014/main" id="{1A3990E2-FAA5-FA9B-EAB8-8E8B0C695E75}"/>
                </a:ext>
              </a:extLst>
            </p:cNvPr>
            <p:cNvSpPr/>
            <p:nvPr/>
          </p:nvSpPr>
          <p:spPr>
            <a:xfrm>
              <a:off x="2502940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7" name="자유형: 도형 2081">
              <a:extLst>
                <a:ext uri="{FF2B5EF4-FFF2-40B4-BE49-F238E27FC236}">
                  <a16:creationId xmlns:a16="http://schemas.microsoft.com/office/drawing/2014/main" id="{F002866A-3D76-AD3F-5890-AA07D5C23227}"/>
                </a:ext>
              </a:extLst>
            </p:cNvPr>
            <p:cNvSpPr/>
            <p:nvPr/>
          </p:nvSpPr>
          <p:spPr>
            <a:xfrm>
              <a:off x="2502940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8" name="자유형: 도형 2082">
              <a:extLst>
                <a:ext uri="{FF2B5EF4-FFF2-40B4-BE49-F238E27FC236}">
                  <a16:creationId xmlns:a16="http://schemas.microsoft.com/office/drawing/2014/main" id="{FCA484F7-11B8-8219-FD73-6A1B79AADF63}"/>
                </a:ext>
              </a:extLst>
            </p:cNvPr>
            <p:cNvSpPr/>
            <p:nvPr/>
          </p:nvSpPr>
          <p:spPr>
            <a:xfrm>
              <a:off x="2502940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9" name="자유형: 도형 2083">
              <a:extLst>
                <a:ext uri="{FF2B5EF4-FFF2-40B4-BE49-F238E27FC236}">
                  <a16:creationId xmlns:a16="http://schemas.microsoft.com/office/drawing/2014/main" id="{4F38AE37-81E3-652A-F821-5CEB6F045DFA}"/>
                </a:ext>
              </a:extLst>
            </p:cNvPr>
            <p:cNvSpPr/>
            <p:nvPr/>
          </p:nvSpPr>
          <p:spPr>
            <a:xfrm>
              <a:off x="2502940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0" name="자유형: 도형 2084">
              <a:extLst>
                <a:ext uri="{FF2B5EF4-FFF2-40B4-BE49-F238E27FC236}">
                  <a16:creationId xmlns:a16="http://schemas.microsoft.com/office/drawing/2014/main" id="{C124B688-5953-D8FA-B66A-EF95385C518A}"/>
                </a:ext>
              </a:extLst>
            </p:cNvPr>
            <p:cNvSpPr/>
            <p:nvPr/>
          </p:nvSpPr>
          <p:spPr>
            <a:xfrm>
              <a:off x="2502940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1" name="자유형: 도형 2085">
              <a:extLst>
                <a:ext uri="{FF2B5EF4-FFF2-40B4-BE49-F238E27FC236}">
                  <a16:creationId xmlns:a16="http://schemas.microsoft.com/office/drawing/2014/main" id="{5CABA906-8840-8DEC-711B-CDB458F94110}"/>
                </a:ext>
              </a:extLst>
            </p:cNvPr>
            <p:cNvSpPr/>
            <p:nvPr/>
          </p:nvSpPr>
          <p:spPr>
            <a:xfrm>
              <a:off x="2424478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2" name="자유형: 도형 2086">
              <a:extLst>
                <a:ext uri="{FF2B5EF4-FFF2-40B4-BE49-F238E27FC236}">
                  <a16:creationId xmlns:a16="http://schemas.microsoft.com/office/drawing/2014/main" id="{8294BCF5-4B8C-8DEC-03EC-5537718E8311}"/>
                </a:ext>
              </a:extLst>
            </p:cNvPr>
            <p:cNvSpPr/>
            <p:nvPr/>
          </p:nvSpPr>
          <p:spPr>
            <a:xfrm>
              <a:off x="2424478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3" name="자유형: 도형 2087">
              <a:extLst>
                <a:ext uri="{FF2B5EF4-FFF2-40B4-BE49-F238E27FC236}">
                  <a16:creationId xmlns:a16="http://schemas.microsoft.com/office/drawing/2014/main" id="{E8C8F87C-3671-CACD-B3FB-79D61B9D2BC3}"/>
                </a:ext>
              </a:extLst>
            </p:cNvPr>
            <p:cNvSpPr/>
            <p:nvPr/>
          </p:nvSpPr>
          <p:spPr>
            <a:xfrm>
              <a:off x="2424478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4" name="자유형: 도형 2088">
              <a:extLst>
                <a:ext uri="{FF2B5EF4-FFF2-40B4-BE49-F238E27FC236}">
                  <a16:creationId xmlns:a16="http://schemas.microsoft.com/office/drawing/2014/main" id="{AE9FD703-5F7B-AB56-C93C-8C059BE8F20F}"/>
                </a:ext>
              </a:extLst>
            </p:cNvPr>
            <p:cNvSpPr/>
            <p:nvPr/>
          </p:nvSpPr>
          <p:spPr>
            <a:xfrm>
              <a:off x="2424478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5" name="자유형: 도형 2089">
              <a:extLst>
                <a:ext uri="{FF2B5EF4-FFF2-40B4-BE49-F238E27FC236}">
                  <a16:creationId xmlns:a16="http://schemas.microsoft.com/office/drawing/2014/main" id="{534FF991-4E3D-F5D7-79B3-FFC44C927031}"/>
                </a:ext>
              </a:extLst>
            </p:cNvPr>
            <p:cNvSpPr/>
            <p:nvPr/>
          </p:nvSpPr>
          <p:spPr>
            <a:xfrm>
              <a:off x="2424478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6" name="자유형: 도형 2090">
              <a:extLst>
                <a:ext uri="{FF2B5EF4-FFF2-40B4-BE49-F238E27FC236}">
                  <a16:creationId xmlns:a16="http://schemas.microsoft.com/office/drawing/2014/main" id="{B405C87E-718C-44E2-EB54-10A47B081DDF}"/>
                </a:ext>
              </a:extLst>
            </p:cNvPr>
            <p:cNvSpPr/>
            <p:nvPr/>
          </p:nvSpPr>
          <p:spPr>
            <a:xfrm>
              <a:off x="2424478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7" name="자유형: 도형 2091">
              <a:extLst>
                <a:ext uri="{FF2B5EF4-FFF2-40B4-BE49-F238E27FC236}">
                  <a16:creationId xmlns:a16="http://schemas.microsoft.com/office/drawing/2014/main" id="{0D589943-4273-333D-9CA4-72D658B84BD8}"/>
                </a:ext>
              </a:extLst>
            </p:cNvPr>
            <p:cNvSpPr/>
            <p:nvPr/>
          </p:nvSpPr>
          <p:spPr>
            <a:xfrm>
              <a:off x="2424478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8" name="자유형: 도형 2092">
              <a:extLst>
                <a:ext uri="{FF2B5EF4-FFF2-40B4-BE49-F238E27FC236}">
                  <a16:creationId xmlns:a16="http://schemas.microsoft.com/office/drawing/2014/main" id="{25C05EF9-425F-E240-7D7D-2DE2BAAF6F12}"/>
                </a:ext>
              </a:extLst>
            </p:cNvPr>
            <p:cNvSpPr/>
            <p:nvPr/>
          </p:nvSpPr>
          <p:spPr>
            <a:xfrm>
              <a:off x="2424478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9" name="자유형: 도형 2093">
              <a:extLst>
                <a:ext uri="{FF2B5EF4-FFF2-40B4-BE49-F238E27FC236}">
                  <a16:creationId xmlns:a16="http://schemas.microsoft.com/office/drawing/2014/main" id="{BF54D18B-992F-AFDE-C5B5-1E69C13F6394}"/>
                </a:ext>
              </a:extLst>
            </p:cNvPr>
            <p:cNvSpPr/>
            <p:nvPr/>
          </p:nvSpPr>
          <p:spPr>
            <a:xfrm>
              <a:off x="2424478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0" name="자유형: 도형 2094">
              <a:extLst>
                <a:ext uri="{FF2B5EF4-FFF2-40B4-BE49-F238E27FC236}">
                  <a16:creationId xmlns:a16="http://schemas.microsoft.com/office/drawing/2014/main" id="{7B0F7E3C-7F69-69B0-FB01-257C315F13EB}"/>
                </a:ext>
              </a:extLst>
            </p:cNvPr>
            <p:cNvSpPr/>
            <p:nvPr/>
          </p:nvSpPr>
          <p:spPr>
            <a:xfrm>
              <a:off x="2424478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1" name="자유형: 도형 2095">
              <a:extLst>
                <a:ext uri="{FF2B5EF4-FFF2-40B4-BE49-F238E27FC236}">
                  <a16:creationId xmlns:a16="http://schemas.microsoft.com/office/drawing/2014/main" id="{388FD31C-FB13-7A2F-D780-20E606C2BEE6}"/>
                </a:ext>
              </a:extLst>
            </p:cNvPr>
            <p:cNvSpPr/>
            <p:nvPr/>
          </p:nvSpPr>
          <p:spPr>
            <a:xfrm>
              <a:off x="2424478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2" name="자유형: 도형 2096">
              <a:extLst>
                <a:ext uri="{FF2B5EF4-FFF2-40B4-BE49-F238E27FC236}">
                  <a16:creationId xmlns:a16="http://schemas.microsoft.com/office/drawing/2014/main" id="{4B8FBF86-A4F3-17AE-9F8F-564D4CDEDDC5}"/>
                </a:ext>
              </a:extLst>
            </p:cNvPr>
            <p:cNvSpPr/>
            <p:nvPr/>
          </p:nvSpPr>
          <p:spPr>
            <a:xfrm>
              <a:off x="2424478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3" name="자유형: 도형 2097">
              <a:extLst>
                <a:ext uri="{FF2B5EF4-FFF2-40B4-BE49-F238E27FC236}">
                  <a16:creationId xmlns:a16="http://schemas.microsoft.com/office/drawing/2014/main" id="{3ED018AD-2EFB-6D42-5E7E-86E9C3D55379}"/>
                </a:ext>
              </a:extLst>
            </p:cNvPr>
            <p:cNvSpPr/>
            <p:nvPr/>
          </p:nvSpPr>
          <p:spPr>
            <a:xfrm>
              <a:off x="2424478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4" name="자유형: 도형 2098">
              <a:extLst>
                <a:ext uri="{FF2B5EF4-FFF2-40B4-BE49-F238E27FC236}">
                  <a16:creationId xmlns:a16="http://schemas.microsoft.com/office/drawing/2014/main" id="{276F68B4-5E8C-F959-DB2E-45D125F3CD17}"/>
                </a:ext>
              </a:extLst>
            </p:cNvPr>
            <p:cNvSpPr/>
            <p:nvPr/>
          </p:nvSpPr>
          <p:spPr>
            <a:xfrm>
              <a:off x="2424478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5" name="자유형: 도형 2099">
              <a:extLst>
                <a:ext uri="{FF2B5EF4-FFF2-40B4-BE49-F238E27FC236}">
                  <a16:creationId xmlns:a16="http://schemas.microsoft.com/office/drawing/2014/main" id="{9107A65F-9340-D858-30AC-08514F7C46EE}"/>
                </a:ext>
              </a:extLst>
            </p:cNvPr>
            <p:cNvSpPr/>
            <p:nvPr/>
          </p:nvSpPr>
          <p:spPr>
            <a:xfrm>
              <a:off x="2424478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6" name="자유형: 도형 2100">
              <a:extLst>
                <a:ext uri="{FF2B5EF4-FFF2-40B4-BE49-F238E27FC236}">
                  <a16:creationId xmlns:a16="http://schemas.microsoft.com/office/drawing/2014/main" id="{112F6F83-904E-9C1C-573B-C24142584D17}"/>
                </a:ext>
              </a:extLst>
            </p:cNvPr>
            <p:cNvSpPr/>
            <p:nvPr/>
          </p:nvSpPr>
          <p:spPr>
            <a:xfrm>
              <a:off x="2424478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7" name="자유형: 도형 2101">
              <a:extLst>
                <a:ext uri="{FF2B5EF4-FFF2-40B4-BE49-F238E27FC236}">
                  <a16:creationId xmlns:a16="http://schemas.microsoft.com/office/drawing/2014/main" id="{4DE873BF-5B72-AB39-320A-DDE68E3017C4}"/>
                </a:ext>
              </a:extLst>
            </p:cNvPr>
            <p:cNvSpPr/>
            <p:nvPr/>
          </p:nvSpPr>
          <p:spPr>
            <a:xfrm>
              <a:off x="2424478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8" name="자유형: 도형 2102">
              <a:extLst>
                <a:ext uri="{FF2B5EF4-FFF2-40B4-BE49-F238E27FC236}">
                  <a16:creationId xmlns:a16="http://schemas.microsoft.com/office/drawing/2014/main" id="{782C8AAD-A5F3-044C-FF32-2575D802794C}"/>
                </a:ext>
              </a:extLst>
            </p:cNvPr>
            <p:cNvSpPr/>
            <p:nvPr/>
          </p:nvSpPr>
          <p:spPr>
            <a:xfrm>
              <a:off x="2424478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9" name="자유형: 도형 2103">
              <a:extLst>
                <a:ext uri="{FF2B5EF4-FFF2-40B4-BE49-F238E27FC236}">
                  <a16:creationId xmlns:a16="http://schemas.microsoft.com/office/drawing/2014/main" id="{E1C05C9E-61D0-14C1-9C89-3F794E3C694B}"/>
                </a:ext>
              </a:extLst>
            </p:cNvPr>
            <p:cNvSpPr/>
            <p:nvPr/>
          </p:nvSpPr>
          <p:spPr>
            <a:xfrm>
              <a:off x="2424478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0" name="자유형: 도형 2104">
              <a:extLst>
                <a:ext uri="{FF2B5EF4-FFF2-40B4-BE49-F238E27FC236}">
                  <a16:creationId xmlns:a16="http://schemas.microsoft.com/office/drawing/2014/main" id="{84517773-50C1-38EB-02F9-39D681E198A1}"/>
                </a:ext>
              </a:extLst>
            </p:cNvPr>
            <p:cNvSpPr/>
            <p:nvPr/>
          </p:nvSpPr>
          <p:spPr>
            <a:xfrm>
              <a:off x="2424478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1" name="자유형: 도형 2105">
              <a:extLst>
                <a:ext uri="{FF2B5EF4-FFF2-40B4-BE49-F238E27FC236}">
                  <a16:creationId xmlns:a16="http://schemas.microsoft.com/office/drawing/2014/main" id="{FB59D499-4BA9-FA46-D9D6-1A5BB66D8C0C}"/>
                </a:ext>
              </a:extLst>
            </p:cNvPr>
            <p:cNvSpPr/>
            <p:nvPr/>
          </p:nvSpPr>
          <p:spPr>
            <a:xfrm>
              <a:off x="2424478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2" name="자유형: 도형 2106">
              <a:extLst>
                <a:ext uri="{FF2B5EF4-FFF2-40B4-BE49-F238E27FC236}">
                  <a16:creationId xmlns:a16="http://schemas.microsoft.com/office/drawing/2014/main" id="{7AB411A3-FC60-0C48-1009-E725B74AA908}"/>
                </a:ext>
              </a:extLst>
            </p:cNvPr>
            <p:cNvSpPr/>
            <p:nvPr/>
          </p:nvSpPr>
          <p:spPr>
            <a:xfrm>
              <a:off x="2424478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3" name="자유형: 도형 2107">
              <a:extLst>
                <a:ext uri="{FF2B5EF4-FFF2-40B4-BE49-F238E27FC236}">
                  <a16:creationId xmlns:a16="http://schemas.microsoft.com/office/drawing/2014/main" id="{FBF44429-4124-3633-4DAF-2B13BA9973EA}"/>
                </a:ext>
              </a:extLst>
            </p:cNvPr>
            <p:cNvSpPr/>
            <p:nvPr/>
          </p:nvSpPr>
          <p:spPr>
            <a:xfrm>
              <a:off x="2424478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4" name="자유형: 도형 2108">
              <a:extLst>
                <a:ext uri="{FF2B5EF4-FFF2-40B4-BE49-F238E27FC236}">
                  <a16:creationId xmlns:a16="http://schemas.microsoft.com/office/drawing/2014/main" id="{03518BBB-954F-BD0C-2208-FF45BB1C4038}"/>
                </a:ext>
              </a:extLst>
            </p:cNvPr>
            <p:cNvSpPr/>
            <p:nvPr/>
          </p:nvSpPr>
          <p:spPr>
            <a:xfrm>
              <a:off x="2424478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5" name="자유형: 도형 2109">
              <a:extLst>
                <a:ext uri="{FF2B5EF4-FFF2-40B4-BE49-F238E27FC236}">
                  <a16:creationId xmlns:a16="http://schemas.microsoft.com/office/drawing/2014/main" id="{218352C8-45D5-E595-07AF-F3F059EA37D7}"/>
                </a:ext>
              </a:extLst>
            </p:cNvPr>
            <p:cNvSpPr/>
            <p:nvPr/>
          </p:nvSpPr>
          <p:spPr>
            <a:xfrm>
              <a:off x="2424478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6" name="자유형: 도형 2110">
              <a:extLst>
                <a:ext uri="{FF2B5EF4-FFF2-40B4-BE49-F238E27FC236}">
                  <a16:creationId xmlns:a16="http://schemas.microsoft.com/office/drawing/2014/main" id="{4859A17B-D2FA-6EC9-13A7-853F66F81153}"/>
                </a:ext>
              </a:extLst>
            </p:cNvPr>
            <p:cNvSpPr/>
            <p:nvPr/>
          </p:nvSpPr>
          <p:spPr>
            <a:xfrm>
              <a:off x="2424478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7" name="자유형: 도형 2111">
              <a:extLst>
                <a:ext uri="{FF2B5EF4-FFF2-40B4-BE49-F238E27FC236}">
                  <a16:creationId xmlns:a16="http://schemas.microsoft.com/office/drawing/2014/main" id="{9EAE2CAB-12D1-01E4-E420-D60C60479069}"/>
                </a:ext>
              </a:extLst>
            </p:cNvPr>
            <p:cNvSpPr/>
            <p:nvPr/>
          </p:nvSpPr>
          <p:spPr>
            <a:xfrm>
              <a:off x="2424478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8" name="자유형: 도형 2112">
              <a:extLst>
                <a:ext uri="{FF2B5EF4-FFF2-40B4-BE49-F238E27FC236}">
                  <a16:creationId xmlns:a16="http://schemas.microsoft.com/office/drawing/2014/main" id="{3D26CC1F-DC00-17FE-CDE2-F6D254500BB0}"/>
                </a:ext>
              </a:extLst>
            </p:cNvPr>
            <p:cNvSpPr/>
            <p:nvPr/>
          </p:nvSpPr>
          <p:spPr>
            <a:xfrm>
              <a:off x="2424478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9" name="자유형: 도형 2113">
              <a:extLst>
                <a:ext uri="{FF2B5EF4-FFF2-40B4-BE49-F238E27FC236}">
                  <a16:creationId xmlns:a16="http://schemas.microsoft.com/office/drawing/2014/main" id="{674F111F-0817-8DC6-D489-81FA05676F93}"/>
                </a:ext>
              </a:extLst>
            </p:cNvPr>
            <p:cNvSpPr/>
            <p:nvPr/>
          </p:nvSpPr>
          <p:spPr>
            <a:xfrm>
              <a:off x="2424478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0" name="자유형: 도형 2114">
              <a:extLst>
                <a:ext uri="{FF2B5EF4-FFF2-40B4-BE49-F238E27FC236}">
                  <a16:creationId xmlns:a16="http://schemas.microsoft.com/office/drawing/2014/main" id="{07071221-D7BB-C98C-4D88-FC922FF2D067}"/>
                </a:ext>
              </a:extLst>
            </p:cNvPr>
            <p:cNvSpPr/>
            <p:nvPr/>
          </p:nvSpPr>
          <p:spPr>
            <a:xfrm>
              <a:off x="2424478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1" name="자유형: 도형 2115">
              <a:extLst>
                <a:ext uri="{FF2B5EF4-FFF2-40B4-BE49-F238E27FC236}">
                  <a16:creationId xmlns:a16="http://schemas.microsoft.com/office/drawing/2014/main" id="{37F93048-51D0-9FDD-AC37-8B85F44A3854}"/>
                </a:ext>
              </a:extLst>
            </p:cNvPr>
            <p:cNvSpPr/>
            <p:nvPr/>
          </p:nvSpPr>
          <p:spPr>
            <a:xfrm>
              <a:off x="2424478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2" name="자유형: 도형 2116">
              <a:extLst>
                <a:ext uri="{FF2B5EF4-FFF2-40B4-BE49-F238E27FC236}">
                  <a16:creationId xmlns:a16="http://schemas.microsoft.com/office/drawing/2014/main" id="{96318E6C-96EE-B7F0-9C31-DDA1FA039F2C}"/>
                </a:ext>
              </a:extLst>
            </p:cNvPr>
            <p:cNvSpPr/>
            <p:nvPr/>
          </p:nvSpPr>
          <p:spPr>
            <a:xfrm>
              <a:off x="234466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3" name="자유형: 도형 2117">
              <a:extLst>
                <a:ext uri="{FF2B5EF4-FFF2-40B4-BE49-F238E27FC236}">
                  <a16:creationId xmlns:a16="http://schemas.microsoft.com/office/drawing/2014/main" id="{F08B41CC-9517-66FB-AAFD-4F3F167C62E8}"/>
                </a:ext>
              </a:extLst>
            </p:cNvPr>
            <p:cNvSpPr/>
            <p:nvPr/>
          </p:nvSpPr>
          <p:spPr>
            <a:xfrm>
              <a:off x="234466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4" name="자유형: 도형 2118">
              <a:extLst>
                <a:ext uri="{FF2B5EF4-FFF2-40B4-BE49-F238E27FC236}">
                  <a16:creationId xmlns:a16="http://schemas.microsoft.com/office/drawing/2014/main" id="{FB7EEF3F-FE52-1547-B757-5444AED1B196}"/>
                </a:ext>
              </a:extLst>
            </p:cNvPr>
            <p:cNvSpPr/>
            <p:nvPr/>
          </p:nvSpPr>
          <p:spPr>
            <a:xfrm>
              <a:off x="234466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5" name="자유형: 도형 2119">
              <a:extLst>
                <a:ext uri="{FF2B5EF4-FFF2-40B4-BE49-F238E27FC236}">
                  <a16:creationId xmlns:a16="http://schemas.microsoft.com/office/drawing/2014/main" id="{458BED3A-91E6-5505-2C58-1B08F4B7980C}"/>
                </a:ext>
              </a:extLst>
            </p:cNvPr>
            <p:cNvSpPr/>
            <p:nvPr/>
          </p:nvSpPr>
          <p:spPr>
            <a:xfrm>
              <a:off x="234466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6" name="자유형: 도형 2120">
              <a:extLst>
                <a:ext uri="{FF2B5EF4-FFF2-40B4-BE49-F238E27FC236}">
                  <a16:creationId xmlns:a16="http://schemas.microsoft.com/office/drawing/2014/main" id="{A3B77A22-0F26-CC9D-7788-B7128F7DE1C6}"/>
                </a:ext>
              </a:extLst>
            </p:cNvPr>
            <p:cNvSpPr/>
            <p:nvPr/>
          </p:nvSpPr>
          <p:spPr>
            <a:xfrm>
              <a:off x="234466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7" name="자유형: 도형 2121">
              <a:extLst>
                <a:ext uri="{FF2B5EF4-FFF2-40B4-BE49-F238E27FC236}">
                  <a16:creationId xmlns:a16="http://schemas.microsoft.com/office/drawing/2014/main" id="{C8902585-7A63-FC10-180E-099CD763DD7A}"/>
                </a:ext>
              </a:extLst>
            </p:cNvPr>
            <p:cNvSpPr/>
            <p:nvPr/>
          </p:nvSpPr>
          <p:spPr>
            <a:xfrm>
              <a:off x="2344663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8" name="자유형: 도형 2122">
              <a:extLst>
                <a:ext uri="{FF2B5EF4-FFF2-40B4-BE49-F238E27FC236}">
                  <a16:creationId xmlns:a16="http://schemas.microsoft.com/office/drawing/2014/main" id="{4BCF634B-BEE9-B86A-4A0F-9BBF9B677B59}"/>
                </a:ext>
              </a:extLst>
            </p:cNvPr>
            <p:cNvSpPr/>
            <p:nvPr/>
          </p:nvSpPr>
          <p:spPr>
            <a:xfrm>
              <a:off x="2344663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9" name="자유형: 도형 2123">
              <a:extLst>
                <a:ext uri="{FF2B5EF4-FFF2-40B4-BE49-F238E27FC236}">
                  <a16:creationId xmlns:a16="http://schemas.microsoft.com/office/drawing/2014/main" id="{F64B8CE6-C8EF-6763-AB53-4D1FE0E7B305}"/>
                </a:ext>
              </a:extLst>
            </p:cNvPr>
            <p:cNvSpPr/>
            <p:nvPr/>
          </p:nvSpPr>
          <p:spPr>
            <a:xfrm>
              <a:off x="234466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0" name="자유형: 도형 2124">
              <a:extLst>
                <a:ext uri="{FF2B5EF4-FFF2-40B4-BE49-F238E27FC236}">
                  <a16:creationId xmlns:a16="http://schemas.microsoft.com/office/drawing/2014/main" id="{53754752-ED5E-6D08-2D87-E6F4445F8982}"/>
                </a:ext>
              </a:extLst>
            </p:cNvPr>
            <p:cNvSpPr/>
            <p:nvPr/>
          </p:nvSpPr>
          <p:spPr>
            <a:xfrm>
              <a:off x="2344663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1" name="자유형: 도형 2125">
              <a:extLst>
                <a:ext uri="{FF2B5EF4-FFF2-40B4-BE49-F238E27FC236}">
                  <a16:creationId xmlns:a16="http://schemas.microsoft.com/office/drawing/2014/main" id="{82102330-38F6-1885-2E5A-D2F8903D8941}"/>
                </a:ext>
              </a:extLst>
            </p:cNvPr>
            <p:cNvSpPr/>
            <p:nvPr/>
          </p:nvSpPr>
          <p:spPr>
            <a:xfrm>
              <a:off x="2344663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2" name="자유형: 도형 2126">
              <a:extLst>
                <a:ext uri="{FF2B5EF4-FFF2-40B4-BE49-F238E27FC236}">
                  <a16:creationId xmlns:a16="http://schemas.microsoft.com/office/drawing/2014/main" id="{31AB9BB7-0DF7-642F-384B-7B2701BF8FF3}"/>
                </a:ext>
              </a:extLst>
            </p:cNvPr>
            <p:cNvSpPr/>
            <p:nvPr/>
          </p:nvSpPr>
          <p:spPr>
            <a:xfrm>
              <a:off x="2344663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3" name="자유형: 도형 2127">
              <a:extLst>
                <a:ext uri="{FF2B5EF4-FFF2-40B4-BE49-F238E27FC236}">
                  <a16:creationId xmlns:a16="http://schemas.microsoft.com/office/drawing/2014/main" id="{13DF32EA-7915-300B-E997-906AB3A9C45D}"/>
                </a:ext>
              </a:extLst>
            </p:cNvPr>
            <p:cNvSpPr/>
            <p:nvPr/>
          </p:nvSpPr>
          <p:spPr>
            <a:xfrm>
              <a:off x="2344663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4" name="자유형: 도형 2128">
              <a:extLst>
                <a:ext uri="{FF2B5EF4-FFF2-40B4-BE49-F238E27FC236}">
                  <a16:creationId xmlns:a16="http://schemas.microsoft.com/office/drawing/2014/main" id="{309D5E6C-1A28-9412-9D07-F6035C2BBF90}"/>
                </a:ext>
              </a:extLst>
            </p:cNvPr>
            <p:cNvSpPr/>
            <p:nvPr/>
          </p:nvSpPr>
          <p:spPr>
            <a:xfrm>
              <a:off x="2344663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5" name="자유형: 도형 2129">
              <a:extLst>
                <a:ext uri="{FF2B5EF4-FFF2-40B4-BE49-F238E27FC236}">
                  <a16:creationId xmlns:a16="http://schemas.microsoft.com/office/drawing/2014/main" id="{5F920DFC-6452-EA26-C029-21ABCA83D093}"/>
                </a:ext>
              </a:extLst>
            </p:cNvPr>
            <p:cNvSpPr/>
            <p:nvPr/>
          </p:nvSpPr>
          <p:spPr>
            <a:xfrm>
              <a:off x="2344663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6" name="자유형: 도형 2130">
              <a:extLst>
                <a:ext uri="{FF2B5EF4-FFF2-40B4-BE49-F238E27FC236}">
                  <a16:creationId xmlns:a16="http://schemas.microsoft.com/office/drawing/2014/main" id="{12E71398-8CC2-D93C-6CC0-AB9571B81274}"/>
                </a:ext>
              </a:extLst>
            </p:cNvPr>
            <p:cNvSpPr/>
            <p:nvPr/>
          </p:nvSpPr>
          <p:spPr>
            <a:xfrm>
              <a:off x="2344663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7" name="자유형: 도형 2131">
              <a:extLst>
                <a:ext uri="{FF2B5EF4-FFF2-40B4-BE49-F238E27FC236}">
                  <a16:creationId xmlns:a16="http://schemas.microsoft.com/office/drawing/2014/main" id="{BC6721B0-18BA-7BC8-0C7A-4E07E62FD327}"/>
                </a:ext>
              </a:extLst>
            </p:cNvPr>
            <p:cNvSpPr/>
            <p:nvPr/>
          </p:nvSpPr>
          <p:spPr>
            <a:xfrm>
              <a:off x="2344663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8" name="자유형: 도형 2132">
              <a:extLst>
                <a:ext uri="{FF2B5EF4-FFF2-40B4-BE49-F238E27FC236}">
                  <a16:creationId xmlns:a16="http://schemas.microsoft.com/office/drawing/2014/main" id="{A0315426-C9BF-1AB8-78EF-8C440FB24CEB}"/>
                </a:ext>
              </a:extLst>
            </p:cNvPr>
            <p:cNvSpPr/>
            <p:nvPr/>
          </p:nvSpPr>
          <p:spPr>
            <a:xfrm>
              <a:off x="2344663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9" name="자유형: 도형 2133">
              <a:extLst>
                <a:ext uri="{FF2B5EF4-FFF2-40B4-BE49-F238E27FC236}">
                  <a16:creationId xmlns:a16="http://schemas.microsoft.com/office/drawing/2014/main" id="{4B3C535A-7293-BBA8-EF3E-842632F063CC}"/>
                </a:ext>
              </a:extLst>
            </p:cNvPr>
            <p:cNvSpPr/>
            <p:nvPr/>
          </p:nvSpPr>
          <p:spPr>
            <a:xfrm>
              <a:off x="2344663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0" name="자유형: 도형 2134">
              <a:extLst>
                <a:ext uri="{FF2B5EF4-FFF2-40B4-BE49-F238E27FC236}">
                  <a16:creationId xmlns:a16="http://schemas.microsoft.com/office/drawing/2014/main" id="{5BD73AE2-0E0A-4DB0-A1F1-FCC23DAE1A96}"/>
                </a:ext>
              </a:extLst>
            </p:cNvPr>
            <p:cNvSpPr/>
            <p:nvPr/>
          </p:nvSpPr>
          <p:spPr>
            <a:xfrm>
              <a:off x="2344663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1" name="자유형: 도형 2135">
              <a:extLst>
                <a:ext uri="{FF2B5EF4-FFF2-40B4-BE49-F238E27FC236}">
                  <a16:creationId xmlns:a16="http://schemas.microsoft.com/office/drawing/2014/main" id="{6411AE78-0EE1-6EDA-797A-412AFACCE8DF}"/>
                </a:ext>
              </a:extLst>
            </p:cNvPr>
            <p:cNvSpPr/>
            <p:nvPr/>
          </p:nvSpPr>
          <p:spPr>
            <a:xfrm>
              <a:off x="2344663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2" name="자유형: 도형 2136">
              <a:extLst>
                <a:ext uri="{FF2B5EF4-FFF2-40B4-BE49-F238E27FC236}">
                  <a16:creationId xmlns:a16="http://schemas.microsoft.com/office/drawing/2014/main" id="{B4BDFA76-B385-087D-2C8D-F5C1113EA536}"/>
                </a:ext>
              </a:extLst>
            </p:cNvPr>
            <p:cNvSpPr/>
            <p:nvPr/>
          </p:nvSpPr>
          <p:spPr>
            <a:xfrm>
              <a:off x="2344663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3" name="자유형: 도형 2137">
              <a:extLst>
                <a:ext uri="{FF2B5EF4-FFF2-40B4-BE49-F238E27FC236}">
                  <a16:creationId xmlns:a16="http://schemas.microsoft.com/office/drawing/2014/main" id="{978A9E9F-4BBB-FB7C-275C-68DAF873026F}"/>
                </a:ext>
              </a:extLst>
            </p:cNvPr>
            <p:cNvSpPr/>
            <p:nvPr/>
          </p:nvSpPr>
          <p:spPr>
            <a:xfrm>
              <a:off x="2344663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4" name="자유형: 도형 2138">
              <a:extLst>
                <a:ext uri="{FF2B5EF4-FFF2-40B4-BE49-F238E27FC236}">
                  <a16:creationId xmlns:a16="http://schemas.microsoft.com/office/drawing/2014/main" id="{1890608D-EC59-E2A3-70B6-5E77A6933AA3}"/>
                </a:ext>
              </a:extLst>
            </p:cNvPr>
            <p:cNvSpPr/>
            <p:nvPr/>
          </p:nvSpPr>
          <p:spPr>
            <a:xfrm>
              <a:off x="2344663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5" name="자유형: 도형 2139">
              <a:extLst>
                <a:ext uri="{FF2B5EF4-FFF2-40B4-BE49-F238E27FC236}">
                  <a16:creationId xmlns:a16="http://schemas.microsoft.com/office/drawing/2014/main" id="{7F5B06AB-8403-36D8-5D31-BDE3F8B4A0EE}"/>
                </a:ext>
              </a:extLst>
            </p:cNvPr>
            <p:cNvSpPr/>
            <p:nvPr/>
          </p:nvSpPr>
          <p:spPr>
            <a:xfrm>
              <a:off x="2344663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6" name="자유형: 도형 2140">
              <a:extLst>
                <a:ext uri="{FF2B5EF4-FFF2-40B4-BE49-F238E27FC236}">
                  <a16:creationId xmlns:a16="http://schemas.microsoft.com/office/drawing/2014/main" id="{BC239C61-64C2-30BE-9D18-3DD503A4DDDA}"/>
                </a:ext>
              </a:extLst>
            </p:cNvPr>
            <p:cNvSpPr/>
            <p:nvPr/>
          </p:nvSpPr>
          <p:spPr>
            <a:xfrm>
              <a:off x="2344663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7" name="자유형: 도형 2141">
              <a:extLst>
                <a:ext uri="{FF2B5EF4-FFF2-40B4-BE49-F238E27FC236}">
                  <a16:creationId xmlns:a16="http://schemas.microsoft.com/office/drawing/2014/main" id="{3AE9AB0E-18E7-BD41-7895-DD6CFCD85FD0}"/>
                </a:ext>
              </a:extLst>
            </p:cNvPr>
            <p:cNvSpPr/>
            <p:nvPr/>
          </p:nvSpPr>
          <p:spPr>
            <a:xfrm>
              <a:off x="2344663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8" name="자유형: 도형 2142">
              <a:extLst>
                <a:ext uri="{FF2B5EF4-FFF2-40B4-BE49-F238E27FC236}">
                  <a16:creationId xmlns:a16="http://schemas.microsoft.com/office/drawing/2014/main" id="{8F218E2F-54F1-93D5-F79A-563324A9E81B}"/>
                </a:ext>
              </a:extLst>
            </p:cNvPr>
            <p:cNvSpPr/>
            <p:nvPr/>
          </p:nvSpPr>
          <p:spPr>
            <a:xfrm>
              <a:off x="2344663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9" name="자유형: 도형 2143">
              <a:extLst>
                <a:ext uri="{FF2B5EF4-FFF2-40B4-BE49-F238E27FC236}">
                  <a16:creationId xmlns:a16="http://schemas.microsoft.com/office/drawing/2014/main" id="{AE94376D-8B66-CD09-8AD5-79C0FFA79D9B}"/>
                </a:ext>
              </a:extLst>
            </p:cNvPr>
            <p:cNvSpPr/>
            <p:nvPr/>
          </p:nvSpPr>
          <p:spPr>
            <a:xfrm>
              <a:off x="2266201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0" name="자유형: 도형 2144">
              <a:extLst>
                <a:ext uri="{FF2B5EF4-FFF2-40B4-BE49-F238E27FC236}">
                  <a16:creationId xmlns:a16="http://schemas.microsoft.com/office/drawing/2014/main" id="{8B6D2DA8-69BF-B2F2-B7B0-7345FFE7891C}"/>
                </a:ext>
              </a:extLst>
            </p:cNvPr>
            <p:cNvSpPr/>
            <p:nvPr/>
          </p:nvSpPr>
          <p:spPr>
            <a:xfrm>
              <a:off x="2266201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1" name="자유형: 도형 2145">
              <a:extLst>
                <a:ext uri="{FF2B5EF4-FFF2-40B4-BE49-F238E27FC236}">
                  <a16:creationId xmlns:a16="http://schemas.microsoft.com/office/drawing/2014/main" id="{77B8539B-F605-76FC-46AC-64FE49FD10F4}"/>
                </a:ext>
              </a:extLst>
            </p:cNvPr>
            <p:cNvSpPr/>
            <p:nvPr/>
          </p:nvSpPr>
          <p:spPr>
            <a:xfrm>
              <a:off x="2266201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2" name="자유형: 도형 2146">
              <a:extLst>
                <a:ext uri="{FF2B5EF4-FFF2-40B4-BE49-F238E27FC236}">
                  <a16:creationId xmlns:a16="http://schemas.microsoft.com/office/drawing/2014/main" id="{1F9C11B3-5B05-861D-B7E6-A02247910363}"/>
                </a:ext>
              </a:extLst>
            </p:cNvPr>
            <p:cNvSpPr/>
            <p:nvPr/>
          </p:nvSpPr>
          <p:spPr>
            <a:xfrm>
              <a:off x="2266201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3" name="자유형: 도형 2147">
              <a:extLst>
                <a:ext uri="{FF2B5EF4-FFF2-40B4-BE49-F238E27FC236}">
                  <a16:creationId xmlns:a16="http://schemas.microsoft.com/office/drawing/2014/main" id="{485D138E-008B-4A4C-5602-92B476C6CF07}"/>
                </a:ext>
              </a:extLst>
            </p:cNvPr>
            <p:cNvSpPr/>
            <p:nvPr/>
          </p:nvSpPr>
          <p:spPr>
            <a:xfrm>
              <a:off x="2266201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4" name="자유형: 도형 2148">
              <a:extLst>
                <a:ext uri="{FF2B5EF4-FFF2-40B4-BE49-F238E27FC236}">
                  <a16:creationId xmlns:a16="http://schemas.microsoft.com/office/drawing/2014/main" id="{ED4390BF-A2D0-8A4A-CCF1-B8F845731529}"/>
                </a:ext>
              </a:extLst>
            </p:cNvPr>
            <p:cNvSpPr/>
            <p:nvPr/>
          </p:nvSpPr>
          <p:spPr>
            <a:xfrm>
              <a:off x="2266201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5" name="자유형: 도형 2149">
              <a:extLst>
                <a:ext uri="{FF2B5EF4-FFF2-40B4-BE49-F238E27FC236}">
                  <a16:creationId xmlns:a16="http://schemas.microsoft.com/office/drawing/2014/main" id="{36439DF5-C97A-FE8C-1C03-4FA3F8FD4E2D}"/>
                </a:ext>
              </a:extLst>
            </p:cNvPr>
            <p:cNvSpPr/>
            <p:nvPr/>
          </p:nvSpPr>
          <p:spPr>
            <a:xfrm>
              <a:off x="2266201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6" name="자유형: 도형 2150">
              <a:extLst>
                <a:ext uri="{FF2B5EF4-FFF2-40B4-BE49-F238E27FC236}">
                  <a16:creationId xmlns:a16="http://schemas.microsoft.com/office/drawing/2014/main" id="{0E9D2820-4921-833C-F223-83270F33F242}"/>
                </a:ext>
              </a:extLst>
            </p:cNvPr>
            <p:cNvSpPr/>
            <p:nvPr/>
          </p:nvSpPr>
          <p:spPr>
            <a:xfrm>
              <a:off x="2266201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7" name="자유형: 도형 2151">
              <a:extLst>
                <a:ext uri="{FF2B5EF4-FFF2-40B4-BE49-F238E27FC236}">
                  <a16:creationId xmlns:a16="http://schemas.microsoft.com/office/drawing/2014/main" id="{588EF6BA-374D-A997-F194-3A91264AE6A7}"/>
                </a:ext>
              </a:extLst>
            </p:cNvPr>
            <p:cNvSpPr/>
            <p:nvPr/>
          </p:nvSpPr>
          <p:spPr>
            <a:xfrm>
              <a:off x="226620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8" name="자유형: 도형 2152">
              <a:extLst>
                <a:ext uri="{FF2B5EF4-FFF2-40B4-BE49-F238E27FC236}">
                  <a16:creationId xmlns:a16="http://schemas.microsoft.com/office/drawing/2014/main" id="{260735BF-EAA0-9A76-194C-AF65BE394E11}"/>
                </a:ext>
              </a:extLst>
            </p:cNvPr>
            <p:cNvSpPr/>
            <p:nvPr/>
          </p:nvSpPr>
          <p:spPr>
            <a:xfrm>
              <a:off x="2266201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9" name="자유형: 도형 2153">
              <a:extLst>
                <a:ext uri="{FF2B5EF4-FFF2-40B4-BE49-F238E27FC236}">
                  <a16:creationId xmlns:a16="http://schemas.microsoft.com/office/drawing/2014/main" id="{A448F1BB-3F83-2D12-1ABF-649DB85F8F23}"/>
                </a:ext>
              </a:extLst>
            </p:cNvPr>
            <p:cNvSpPr/>
            <p:nvPr/>
          </p:nvSpPr>
          <p:spPr>
            <a:xfrm>
              <a:off x="2266201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0" name="자유형: 도형 2154">
              <a:extLst>
                <a:ext uri="{FF2B5EF4-FFF2-40B4-BE49-F238E27FC236}">
                  <a16:creationId xmlns:a16="http://schemas.microsoft.com/office/drawing/2014/main" id="{2766E008-20FA-DAFA-7F91-EC694B376B40}"/>
                </a:ext>
              </a:extLst>
            </p:cNvPr>
            <p:cNvSpPr/>
            <p:nvPr/>
          </p:nvSpPr>
          <p:spPr>
            <a:xfrm>
              <a:off x="2266201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1" name="자유형: 도형 2155">
              <a:extLst>
                <a:ext uri="{FF2B5EF4-FFF2-40B4-BE49-F238E27FC236}">
                  <a16:creationId xmlns:a16="http://schemas.microsoft.com/office/drawing/2014/main" id="{4F1205C0-0910-9B39-9391-6BDAA1FA3EDA}"/>
                </a:ext>
              </a:extLst>
            </p:cNvPr>
            <p:cNvSpPr/>
            <p:nvPr/>
          </p:nvSpPr>
          <p:spPr>
            <a:xfrm>
              <a:off x="2266201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2" name="자유형: 도형 2156">
              <a:extLst>
                <a:ext uri="{FF2B5EF4-FFF2-40B4-BE49-F238E27FC236}">
                  <a16:creationId xmlns:a16="http://schemas.microsoft.com/office/drawing/2014/main" id="{EC69943C-0CCC-370D-3FC5-CE1178D3529F}"/>
                </a:ext>
              </a:extLst>
            </p:cNvPr>
            <p:cNvSpPr/>
            <p:nvPr/>
          </p:nvSpPr>
          <p:spPr>
            <a:xfrm>
              <a:off x="2266201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3" name="자유형: 도형 2157">
              <a:extLst>
                <a:ext uri="{FF2B5EF4-FFF2-40B4-BE49-F238E27FC236}">
                  <a16:creationId xmlns:a16="http://schemas.microsoft.com/office/drawing/2014/main" id="{09BE087C-73E1-B1D4-C692-8B023A0ED408}"/>
                </a:ext>
              </a:extLst>
            </p:cNvPr>
            <p:cNvSpPr/>
            <p:nvPr/>
          </p:nvSpPr>
          <p:spPr>
            <a:xfrm>
              <a:off x="2266201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4" name="자유형: 도형 2158">
              <a:extLst>
                <a:ext uri="{FF2B5EF4-FFF2-40B4-BE49-F238E27FC236}">
                  <a16:creationId xmlns:a16="http://schemas.microsoft.com/office/drawing/2014/main" id="{194B1C6A-6541-9B5E-C784-BB8D4F844F1D}"/>
                </a:ext>
              </a:extLst>
            </p:cNvPr>
            <p:cNvSpPr/>
            <p:nvPr/>
          </p:nvSpPr>
          <p:spPr>
            <a:xfrm>
              <a:off x="226620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5" name="자유형: 도형 2159">
              <a:extLst>
                <a:ext uri="{FF2B5EF4-FFF2-40B4-BE49-F238E27FC236}">
                  <a16:creationId xmlns:a16="http://schemas.microsoft.com/office/drawing/2014/main" id="{4A2E2322-BC5E-93BB-078A-60CCE5956AF9}"/>
                </a:ext>
              </a:extLst>
            </p:cNvPr>
            <p:cNvSpPr/>
            <p:nvPr/>
          </p:nvSpPr>
          <p:spPr>
            <a:xfrm>
              <a:off x="2266201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6" name="자유형: 도형 2160">
              <a:extLst>
                <a:ext uri="{FF2B5EF4-FFF2-40B4-BE49-F238E27FC236}">
                  <a16:creationId xmlns:a16="http://schemas.microsoft.com/office/drawing/2014/main" id="{60B8E546-0F9E-55D8-1D66-0D83F1CCFEE3}"/>
                </a:ext>
              </a:extLst>
            </p:cNvPr>
            <p:cNvSpPr/>
            <p:nvPr/>
          </p:nvSpPr>
          <p:spPr>
            <a:xfrm>
              <a:off x="2266201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7" name="자유형: 도형 2161">
              <a:extLst>
                <a:ext uri="{FF2B5EF4-FFF2-40B4-BE49-F238E27FC236}">
                  <a16:creationId xmlns:a16="http://schemas.microsoft.com/office/drawing/2014/main" id="{83C0CD0E-9DEA-32E6-732E-8B28E5972126}"/>
                </a:ext>
              </a:extLst>
            </p:cNvPr>
            <p:cNvSpPr/>
            <p:nvPr/>
          </p:nvSpPr>
          <p:spPr>
            <a:xfrm>
              <a:off x="226620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8" name="자유형: 도형 2162">
              <a:extLst>
                <a:ext uri="{FF2B5EF4-FFF2-40B4-BE49-F238E27FC236}">
                  <a16:creationId xmlns:a16="http://schemas.microsoft.com/office/drawing/2014/main" id="{ACED05C8-1303-5CF4-50E5-8C87FC158B2F}"/>
                </a:ext>
              </a:extLst>
            </p:cNvPr>
            <p:cNvSpPr/>
            <p:nvPr/>
          </p:nvSpPr>
          <p:spPr>
            <a:xfrm>
              <a:off x="2266201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9" name="자유형: 도형 2163">
              <a:extLst>
                <a:ext uri="{FF2B5EF4-FFF2-40B4-BE49-F238E27FC236}">
                  <a16:creationId xmlns:a16="http://schemas.microsoft.com/office/drawing/2014/main" id="{4D410223-06AA-59D2-6AC9-2656392AD238}"/>
                </a:ext>
              </a:extLst>
            </p:cNvPr>
            <p:cNvSpPr/>
            <p:nvPr/>
          </p:nvSpPr>
          <p:spPr>
            <a:xfrm>
              <a:off x="2266201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0" name="자유형: 도형 2164">
              <a:extLst>
                <a:ext uri="{FF2B5EF4-FFF2-40B4-BE49-F238E27FC236}">
                  <a16:creationId xmlns:a16="http://schemas.microsoft.com/office/drawing/2014/main" id="{E8A2B85F-5FF6-272A-7CB6-C2FC48726474}"/>
                </a:ext>
              </a:extLst>
            </p:cNvPr>
            <p:cNvSpPr/>
            <p:nvPr/>
          </p:nvSpPr>
          <p:spPr>
            <a:xfrm>
              <a:off x="2266201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1" name="자유형: 도형 2165">
              <a:extLst>
                <a:ext uri="{FF2B5EF4-FFF2-40B4-BE49-F238E27FC236}">
                  <a16:creationId xmlns:a16="http://schemas.microsoft.com/office/drawing/2014/main" id="{5A3DFF39-39DD-D98B-9B5C-75661953B315}"/>
                </a:ext>
              </a:extLst>
            </p:cNvPr>
            <p:cNvSpPr/>
            <p:nvPr/>
          </p:nvSpPr>
          <p:spPr>
            <a:xfrm>
              <a:off x="2266201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2" name="자유형: 도형 2166">
              <a:extLst>
                <a:ext uri="{FF2B5EF4-FFF2-40B4-BE49-F238E27FC236}">
                  <a16:creationId xmlns:a16="http://schemas.microsoft.com/office/drawing/2014/main" id="{372A11F3-3485-9C8A-6D6A-7949AE1D7457}"/>
                </a:ext>
              </a:extLst>
            </p:cNvPr>
            <p:cNvSpPr/>
            <p:nvPr/>
          </p:nvSpPr>
          <p:spPr>
            <a:xfrm>
              <a:off x="2266201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3" name="자유형: 도형 2167">
              <a:extLst>
                <a:ext uri="{FF2B5EF4-FFF2-40B4-BE49-F238E27FC236}">
                  <a16:creationId xmlns:a16="http://schemas.microsoft.com/office/drawing/2014/main" id="{3EBA8BBE-01AF-F66B-D7D2-AB1B5B2F7101}"/>
                </a:ext>
              </a:extLst>
            </p:cNvPr>
            <p:cNvSpPr/>
            <p:nvPr/>
          </p:nvSpPr>
          <p:spPr>
            <a:xfrm>
              <a:off x="2266201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4" name="자유형: 도형 2168">
              <a:extLst>
                <a:ext uri="{FF2B5EF4-FFF2-40B4-BE49-F238E27FC236}">
                  <a16:creationId xmlns:a16="http://schemas.microsoft.com/office/drawing/2014/main" id="{6E42CDEF-3736-25CE-1056-EAE3D71C973A}"/>
                </a:ext>
              </a:extLst>
            </p:cNvPr>
            <p:cNvSpPr/>
            <p:nvPr/>
          </p:nvSpPr>
          <p:spPr>
            <a:xfrm>
              <a:off x="2266201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5" name="자유형: 도형 2169">
              <a:extLst>
                <a:ext uri="{FF2B5EF4-FFF2-40B4-BE49-F238E27FC236}">
                  <a16:creationId xmlns:a16="http://schemas.microsoft.com/office/drawing/2014/main" id="{60790D08-4900-4249-6C34-30B47C4730D5}"/>
                </a:ext>
              </a:extLst>
            </p:cNvPr>
            <p:cNvSpPr/>
            <p:nvPr/>
          </p:nvSpPr>
          <p:spPr>
            <a:xfrm>
              <a:off x="2266201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6" name="자유형: 도형 2170">
              <a:extLst>
                <a:ext uri="{FF2B5EF4-FFF2-40B4-BE49-F238E27FC236}">
                  <a16:creationId xmlns:a16="http://schemas.microsoft.com/office/drawing/2014/main" id="{4CBA2BE1-A91C-380F-97FB-5243A706E407}"/>
                </a:ext>
              </a:extLst>
            </p:cNvPr>
            <p:cNvSpPr/>
            <p:nvPr/>
          </p:nvSpPr>
          <p:spPr>
            <a:xfrm>
              <a:off x="2266201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7" name="자유형: 도형 2171">
              <a:extLst>
                <a:ext uri="{FF2B5EF4-FFF2-40B4-BE49-F238E27FC236}">
                  <a16:creationId xmlns:a16="http://schemas.microsoft.com/office/drawing/2014/main" id="{EC93BE59-5765-099A-73A5-62B26A61ABC4}"/>
                </a:ext>
              </a:extLst>
            </p:cNvPr>
            <p:cNvSpPr/>
            <p:nvPr/>
          </p:nvSpPr>
          <p:spPr>
            <a:xfrm>
              <a:off x="2266201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8" name="자유형: 도형 2172">
              <a:extLst>
                <a:ext uri="{FF2B5EF4-FFF2-40B4-BE49-F238E27FC236}">
                  <a16:creationId xmlns:a16="http://schemas.microsoft.com/office/drawing/2014/main" id="{19518F59-9434-397F-A97C-51D3094176E7}"/>
                </a:ext>
              </a:extLst>
            </p:cNvPr>
            <p:cNvSpPr/>
            <p:nvPr/>
          </p:nvSpPr>
          <p:spPr>
            <a:xfrm>
              <a:off x="2266201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9" name="자유형: 도형 2173">
              <a:extLst>
                <a:ext uri="{FF2B5EF4-FFF2-40B4-BE49-F238E27FC236}">
                  <a16:creationId xmlns:a16="http://schemas.microsoft.com/office/drawing/2014/main" id="{8250CBD8-6E0C-B225-034A-BE499DF23F8C}"/>
                </a:ext>
              </a:extLst>
            </p:cNvPr>
            <p:cNvSpPr/>
            <p:nvPr/>
          </p:nvSpPr>
          <p:spPr>
            <a:xfrm>
              <a:off x="2266201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0" name="자유형: 도형 2174">
              <a:extLst>
                <a:ext uri="{FF2B5EF4-FFF2-40B4-BE49-F238E27FC236}">
                  <a16:creationId xmlns:a16="http://schemas.microsoft.com/office/drawing/2014/main" id="{2AADE40A-30AB-FBD6-E2D7-38BBCEA51F7A}"/>
                </a:ext>
              </a:extLst>
            </p:cNvPr>
            <p:cNvSpPr/>
            <p:nvPr/>
          </p:nvSpPr>
          <p:spPr>
            <a:xfrm>
              <a:off x="2266201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1" name="자유형: 도형 2175">
              <a:extLst>
                <a:ext uri="{FF2B5EF4-FFF2-40B4-BE49-F238E27FC236}">
                  <a16:creationId xmlns:a16="http://schemas.microsoft.com/office/drawing/2014/main" id="{73EE82B7-67C9-CC36-4A85-BDAC0DE36D5A}"/>
                </a:ext>
              </a:extLst>
            </p:cNvPr>
            <p:cNvSpPr/>
            <p:nvPr/>
          </p:nvSpPr>
          <p:spPr>
            <a:xfrm>
              <a:off x="2187739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2" name="자유형: 도형 2176">
              <a:extLst>
                <a:ext uri="{FF2B5EF4-FFF2-40B4-BE49-F238E27FC236}">
                  <a16:creationId xmlns:a16="http://schemas.microsoft.com/office/drawing/2014/main" id="{E12E8A8B-3FEA-AB7B-F87E-13DD404E9A7D}"/>
                </a:ext>
              </a:extLst>
            </p:cNvPr>
            <p:cNvSpPr/>
            <p:nvPr/>
          </p:nvSpPr>
          <p:spPr>
            <a:xfrm>
              <a:off x="2187739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3" name="자유형: 도형 2177">
              <a:extLst>
                <a:ext uri="{FF2B5EF4-FFF2-40B4-BE49-F238E27FC236}">
                  <a16:creationId xmlns:a16="http://schemas.microsoft.com/office/drawing/2014/main" id="{D2799457-9B5C-5CA0-BF5C-81AE8DF20593}"/>
                </a:ext>
              </a:extLst>
            </p:cNvPr>
            <p:cNvSpPr/>
            <p:nvPr/>
          </p:nvSpPr>
          <p:spPr>
            <a:xfrm>
              <a:off x="2187739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4" name="자유형: 도형 2178">
              <a:extLst>
                <a:ext uri="{FF2B5EF4-FFF2-40B4-BE49-F238E27FC236}">
                  <a16:creationId xmlns:a16="http://schemas.microsoft.com/office/drawing/2014/main" id="{D6D7FDC4-2465-0668-E723-66B30C91EE65}"/>
                </a:ext>
              </a:extLst>
            </p:cNvPr>
            <p:cNvSpPr/>
            <p:nvPr/>
          </p:nvSpPr>
          <p:spPr>
            <a:xfrm>
              <a:off x="2187739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5" name="자유형: 도형 2179">
              <a:extLst>
                <a:ext uri="{FF2B5EF4-FFF2-40B4-BE49-F238E27FC236}">
                  <a16:creationId xmlns:a16="http://schemas.microsoft.com/office/drawing/2014/main" id="{1B2829B0-D2C0-CC77-EE68-2AC38C521603}"/>
                </a:ext>
              </a:extLst>
            </p:cNvPr>
            <p:cNvSpPr/>
            <p:nvPr/>
          </p:nvSpPr>
          <p:spPr>
            <a:xfrm>
              <a:off x="2187739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6" name="자유형: 도형 2180">
              <a:extLst>
                <a:ext uri="{FF2B5EF4-FFF2-40B4-BE49-F238E27FC236}">
                  <a16:creationId xmlns:a16="http://schemas.microsoft.com/office/drawing/2014/main" id="{8A3F70D1-4C67-69E8-23E6-C51A3B4C35C3}"/>
                </a:ext>
              </a:extLst>
            </p:cNvPr>
            <p:cNvSpPr/>
            <p:nvPr/>
          </p:nvSpPr>
          <p:spPr>
            <a:xfrm>
              <a:off x="2187739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7" name="자유형: 도형 2181">
              <a:extLst>
                <a:ext uri="{FF2B5EF4-FFF2-40B4-BE49-F238E27FC236}">
                  <a16:creationId xmlns:a16="http://schemas.microsoft.com/office/drawing/2014/main" id="{77438616-FF99-60E0-27B4-159AB45E87F4}"/>
                </a:ext>
              </a:extLst>
            </p:cNvPr>
            <p:cNvSpPr/>
            <p:nvPr/>
          </p:nvSpPr>
          <p:spPr>
            <a:xfrm>
              <a:off x="2187739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8" name="자유형: 도형 2182">
              <a:extLst>
                <a:ext uri="{FF2B5EF4-FFF2-40B4-BE49-F238E27FC236}">
                  <a16:creationId xmlns:a16="http://schemas.microsoft.com/office/drawing/2014/main" id="{DE38412C-76D5-6331-0570-C4C279D0EFDE}"/>
                </a:ext>
              </a:extLst>
            </p:cNvPr>
            <p:cNvSpPr/>
            <p:nvPr/>
          </p:nvSpPr>
          <p:spPr>
            <a:xfrm>
              <a:off x="2187739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9" name="자유형: 도형 2183">
              <a:extLst>
                <a:ext uri="{FF2B5EF4-FFF2-40B4-BE49-F238E27FC236}">
                  <a16:creationId xmlns:a16="http://schemas.microsoft.com/office/drawing/2014/main" id="{D0DEC763-21C9-860B-A211-FC98475B8D22}"/>
                </a:ext>
              </a:extLst>
            </p:cNvPr>
            <p:cNvSpPr/>
            <p:nvPr/>
          </p:nvSpPr>
          <p:spPr>
            <a:xfrm>
              <a:off x="2187739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0" name="자유형: 도형 2184">
              <a:extLst>
                <a:ext uri="{FF2B5EF4-FFF2-40B4-BE49-F238E27FC236}">
                  <a16:creationId xmlns:a16="http://schemas.microsoft.com/office/drawing/2014/main" id="{926C13A2-F58D-FE2D-082E-64D5A0529C6E}"/>
                </a:ext>
              </a:extLst>
            </p:cNvPr>
            <p:cNvSpPr/>
            <p:nvPr/>
          </p:nvSpPr>
          <p:spPr>
            <a:xfrm>
              <a:off x="2187739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1" name="자유형: 도형 2185">
              <a:extLst>
                <a:ext uri="{FF2B5EF4-FFF2-40B4-BE49-F238E27FC236}">
                  <a16:creationId xmlns:a16="http://schemas.microsoft.com/office/drawing/2014/main" id="{032E7CD8-3426-B5B8-F23C-86F71902D8BC}"/>
                </a:ext>
              </a:extLst>
            </p:cNvPr>
            <p:cNvSpPr/>
            <p:nvPr/>
          </p:nvSpPr>
          <p:spPr>
            <a:xfrm>
              <a:off x="2187739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2" name="자유형: 도형 2186">
              <a:extLst>
                <a:ext uri="{FF2B5EF4-FFF2-40B4-BE49-F238E27FC236}">
                  <a16:creationId xmlns:a16="http://schemas.microsoft.com/office/drawing/2014/main" id="{547BFB63-AF75-1989-2F97-F9688EA29F0A}"/>
                </a:ext>
              </a:extLst>
            </p:cNvPr>
            <p:cNvSpPr/>
            <p:nvPr/>
          </p:nvSpPr>
          <p:spPr>
            <a:xfrm>
              <a:off x="2187739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3" name="자유형: 도형 2187">
              <a:extLst>
                <a:ext uri="{FF2B5EF4-FFF2-40B4-BE49-F238E27FC236}">
                  <a16:creationId xmlns:a16="http://schemas.microsoft.com/office/drawing/2014/main" id="{AB8BA932-3CAE-6EDE-01DF-78366499F5CD}"/>
                </a:ext>
              </a:extLst>
            </p:cNvPr>
            <p:cNvSpPr/>
            <p:nvPr/>
          </p:nvSpPr>
          <p:spPr>
            <a:xfrm>
              <a:off x="2187739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4" name="자유형: 도형 2188">
              <a:extLst>
                <a:ext uri="{FF2B5EF4-FFF2-40B4-BE49-F238E27FC236}">
                  <a16:creationId xmlns:a16="http://schemas.microsoft.com/office/drawing/2014/main" id="{76B6F443-58DC-FACE-528A-41F089F2580C}"/>
                </a:ext>
              </a:extLst>
            </p:cNvPr>
            <p:cNvSpPr/>
            <p:nvPr/>
          </p:nvSpPr>
          <p:spPr>
            <a:xfrm>
              <a:off x="2187739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5" name="자유형: 도형 2189">
              <a:extLst>
                <a:ext uri="{FF2B5EF4-FFF2-40B4-BE49-F238E27FC236}">
                  <a16:creationId xmlns:a16="http://schemas.microsoft.com/office/drawing/2014/main" id="{95EEDCC0-9736-0B74-80CB-94129240499E}"/>
                </a:ext>
              </a:extLst>
            </p:cNvPr>
            <p:cNvSpPr/>
            <p:nvPr/>
          </p:nvSpPr>
          <p:spPr>
            <a:xfrm>
              <a:off x="2187739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6" name="자유형: 도형 2190">
              <a:extLst>
                <a:ext uri="{FF2B5EF4-FFF2-40B4-BE49-F238E27FC236}">
                  <a16:creationId xmlns:a16="http://schemas.microsoft.com/office/drawing/2014/main" id="{9A2B76B1-69EA-8A40-9D03-9EBC30B4F451}"/>
                </a:ext>
              </a:extLst>
            </p:cNvPr>
            <p:cNvSpPr/>
            <p:nvPr/>
          </p:nvSpPr>
          <p:spPr>
            <a:xfrm>
              <a:off x="2187739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7" name="자유형: 도형 2191">
              <a:extLst>
                <a:ext uri="{FF2B5EF4-FFF2-40B4-BE49-F238E27FC236}">
                  <a16:creationId xmlns:a16="http://schemas.microsoft.com/office/drawing/2014/main" id="{785EBF72-64BC-5C12-F9B9-3273C4A1DFC8}"/>
                </a:ext>
              </a:extLst>
            </p:cNvPr>
            <p:cNvSpPr/>
            <p:nvPr/>
          </p:nvSpPr>
          <p:spPr>
            <a:xfrm>
              <a:off x="2187739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8" name="자유형: 도형 2192">
              <a:extLst>
                <a:ext uri="{FF2B5EF4-FFF2-40B4-BE49-F238E27FC236}">
                  <a16:creationId xmlns:a16="http://schemas.microsoft.com/office/drawing/2014/main" id="{F27B4206-FC6C-15FD-1FAD-39D595210C07}"/>
                </a:ext>
              </a:extLst>
            </p:cNvPr>
            <p:cNvSpPr/>
            <p:nvPr/>
          </p:nvSpPr>
          <p:spPr>
            <a:xfrm>
              <a:off x="2187739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9" name="자유형: 도형 2193">
              <a:extLst>
                <a:ext uri="{FF2B5EF4-FFF2-40B4-BE49-F238E27FC236}">
                  <a16:creationId xmlns:a16="http://schemas.microsoft.com/office/drawing/2014/main" id="{2936E02A-54F9-5E5A-1059-F639BDAA15F3}"/>
                </a:ext>
              </a:extLst>
            </p:cNvPr>
            <p:cNvSpPr/>
            <p:nvPr/>
          </p:nvSpPr>
          <p:spPr>
            <a:xfrm>
              <a:off x="2187739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0" name="자유형: 도형 2194">
              <a:extLst>
                <a:ext uri="{FF2B5EF4-FFF2-40B4-BE49-F238E27FC236}">
                  <a16:creationId xmlns:a16="http://schemas.microsoft.com/office/drawing/2014/main" id="{7A996A78-18D4-4421-A59C-0AFE56E6C8C7}"/>
                </a:ext>
              </a:extLst>
            </p:cNvPr>
            <p:cNvSpPr/>
            <p:nvPr/>
          </p:nvSpPr>
          <p:spPr>
            <a:xfrm>
              <a:off x="2187739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1" name="자유형: 도형 2195">
              <a:extLst>
                <a:ext uri="{FF2B5EF4-FFF2-40B4-BE49-F238E27FC236}">
                  <a16:creationId xmlns:a16="http://schemas.microsoft.com/office/drawing/2014/main" id="{5E3A57FE-E5AD-FD90-7E08-AFA986C9AA41}"/>
                </a:ext>
              </a:extLst>
            </p:cNvPr>
            <p:cNvSpPr/>
            <p:nvPr/>
          </p:nvSpPr>
          <p:spPr>
            <a:xfrm>
              <a:off x="2187739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2" name="자유형: 도형 2196">
              <a:extLst>
                <a:ext uri="{FF2B5EF4-FFF2-40B4-BE49-F238E27FC236}">
                  <a16:creationId xmlns:a16="http://schemas.microsoft.com/office/drawing/2014/main" id="{67E6D57D-052A-7246-7275-4E451E565004}"/>
                </a:ext>
              </a:extLst>
            </p:cNvPr>
            <p:cNvSpPr/>
            <p:nvPr/>
          </p:nvSpPr>
          <p:spPr>
            <a:xfrm>
              <a:off x="2187739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3" name="자유형: 도형 2197">
              <a:extLst>
                <a:ext uri="{FF2B5EF4-FFF2-40B4-BE49-F238E27FC236}">
                  <a16:creationId xmlns:a16="http://schemas.microsoft.com/office/drawing/2014/main" id="{731D5C0A-EEEE-55E5-6A7C-D2BA1DAC7B4D}"/>
                </a:ext>
              </a:extLst>
            </p:cNvPr>
            <p:cNvSpPr/>
            <p:nvPr/>
          </p:nvSpPr>
          <p:spPr>
            <a:xfrm>
              <a:off x="2187739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4" name="자유형: 도형 2198">
              <a:extLst>
                <a:ext uri="{FF2B5EF4-FFF2-40B4-BE49-F238E27FC236}">
                  <a16:creationId xmlns:a16="http://schemas.microsoft.com/office/drawing/2014/main" id="{225824A5-64AD-0B25-99EC-3F3ACFC6035B}"/>
                </a:ext>
              </a:extLst>
            </p:cNvPr>
            <p:cNvSpPr/>
            <p:nvPr/>
          </p:nvSpPr>
          <p:spPr>
            <a:xfrm>
              <a:off x="2187739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5" name="자유형: 도형 2199">
              <a:extLst>
                <a:ext uri="{FF2B5EF4-FFF2-40B4-BE49-F238E27FC236}">
                  <a16:creationId xmlns:a16="http://schemas.microsoft.com/office/drawing/2014/main" id="{FFC20577-B5F3-A798-A352-ED7AC7AD1E66}"/>
                </a:ext>
              </a:extLst>
            </p:cNvPr>
            <p:cNvSpPr/>
            <p:nvPr/>
          </p:nvSpPr>
          <p:spPr>
            <a:xfrm>
              <a:off x="2187739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6" name="자유형: 도형 2200">
              <a:extLst>
                <a:ext uri="{FF2B5EF4-FFF2-40B4-BE49-F238E27FC236}">
                  <a16:creationId xmlns:a16="http://schemas.microsoft.com/office/drawing/2014/main" id="{E5FD0C43-D3A6-CD67-D525-94B8426DCBD5}"/>
                </a:ext>
              </a:extLst>
            </p:cNvPr>
            <p:cNvSpPr/>
            <p:nvPr/>
          </p:nvSpPr>
          <p:spPr>
            <a:xfrm>
              <a:off x="2187739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7" name="자유형: 도형 2201">
              <a:extLst>
                <a:ext uri="{FF2B5EF4-FFF2-40B4-BE49-F238E27FC236}">
                  <a16:creationId xmlns:a16="http://schemas.microsoft.com/office/drawing/2014/main" id="{339E421A-AAE4-3230-2CEF-93AD161ADF8D}"/>
                </a:ext>
              </a:extLst>
            </p:cNvPr>
            <p:cNvSpPr/>
            <p:nvPr/>
          </p:nvSpPr>
          <p:spPr>
            <a:xfrm>
              <a:off x="2187739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8" name="자유형: 도형 2202">
              <a:extLst>
                <a:ext uri="{FF2B5EF4-FFF2-40B4-BE49-F238E27FC236}">
                  <a16:creationId xmlns:a16="http://schemas.microsoft.com/office/drawing/2014/main" id="{F1AE9B09-9D50-BCFA-7856-558B3A116773}"/>
                </a:ext>
              </a:extLst>
            </p:cNvPr>
            <p:cNvSpPr/>
            <p:nvPr/>
          </p:nvSpPr>
          <p:spPr>
            <a:xfrm>
              <a:off x="2187739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9" name="자유형: 도형 2203">
              <a:extLst>
                <a:ext uri="{FF2B5EF4-FFF2-40B4-BE49-F238E27FC236}">
                  <a16:creationId xmlns:a16="http://schemas.microsoft.com/office/drawing/2014/main" id="{B25C31C4-5540-5BA5-308A-CA349A3850BB}"/>
                </a:ext>
              </a:extLst>
            </p:cNvPr>
            <p:cNvSpPr/>
            <p:nvPr/>
          </p:nvSpPr>
          <p:spPr>
            <a:xfrm>
              <a:off x="2187739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0" name="자유형: 도형 2204">
              <a:extLst>
                <a:ext uri="{FF2B5EF4-FFF2-40B4-BE49-F238E27FC236}">
                  <a16:creationId xmlns:a16="http://schemas.microsoft.com/office/drawing/2014/main" id="{3218FEEF-3096-B154-5236-5193C6EF9AB1}"/>
                </a:ext>
              </a:extLst>
            </p:cNvPr>
            <p:cNvSpPr/>
            <p:nvPr/>
          </p:nvSpPr>
          <p:spPr>
            <a:xfrm>
              <a:off x="2187739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1" name="자유형: 도형 2205">
              <a:extLst>
                <a:ext uri="{FF2B5EF4-FFF2-40B4-BE49-F238E27FC236}">
                  <a16:creationId xmlns:a16="http://schemas.microsoft.com/office/drawing/2014/main" id="{BA726D2C-165A-7913-8FE3-D62F400E366F}"/>
                </a:ext>
              </a:extLst>
            </p:cNvPr>
            <p:cNvSpPr/>
            <p:nvPr/>
          </p:nvSpPr>
          <p:spPr>
            <a:xfrm>
              <a:off x="2187739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2" name="자유형: 도형 2206">
              <a:extLst>
                <a:ext uri="{FF2B5EF4-FFF2-40B4-BE49-F238E27FC236}">
                  <a16:creationId xmlns:a16="http://schemas.microsoft.com/office/drawing/2014/main" id="{45DE49BF-458C-8EF1-D5FC-9341852C7305}"/>
                </a:ext>
              </a:extLst>
            </p:cNvPr>
            <p:cNvSpPr/>
            <p:nvPr/>
          </p:nvSpPr>
          <p:spPr>
            <a:xfrm>
              <a:off x="2187739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3" name="자유형: 도형 2207">
              <a:extLst>
                <a:ext uri="{FF2B5EF4-FFF2-40B4-BE49-F238E27FC236}">
                  <a16:creationId xmlns:a16="http://schemas.microsoft.com/office/drawing/2014/main" id="{AE8EC2D5-05C4-544E-F4CB-BF934A82CA3A}"/>
                </a:ext>
              </a:extLst>
            </p:cNvPr>
            <p:cNvSpPr/>
            <p:nvPr/>
          </p:nvSpPr>
          <p:spPr>
            <a:xfrm>
              <a:off x="2187739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4" name="자유형: 도형 2208">
              <a:extLst>
                <a:ext uri="{FF2B5EF4-FFF2-40B4-BE49-F238E27FC236}">
                  <a16:creationId xmlns:a16="http://schemas.microsoft.com/office/drawing/2014/main" id="{25284539-F05D-2003-54C9-65D7473C021D}"/>
                </a:ext>
              </a:extLst>
            </p:cNvPr>
            <p:cNvSpPr/>
            <p:nvPr/>
          </p:nvSpPr>
          <p:spPr>
            <a:xfrm>
              <a:off x="2187739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5" name="자유형: 도형 2209">
              <a:extLst>
                <a:ext uri="{FF2B5EF4-FFF2-40B4-BE49-F238E27FC236}">
                  <a16:creationId xmlns:a16="http://schemas.microsoft.com/office/drawing/2014/main" id="{61AA840A-76EF-47C3-8ACC-775252F7D111}"/>
                </a:ext>
              </a:extLst>
            </p:cNvPr>
            <p:cNvSpPr/>
            <p:nvPr/>
          </p:nvSpPr>
          <p:spPr>
            <a:xfrm>
              <a:off x="2187739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6" name="자유형: 도형 2210">
              <a:extLst>
                <a:ext uri="{FF2B5EF4-FFF2-40B4-BE49-F238E27FC236}">
                  <a16:creationId xmlns:a16="http://schemas.microsoft.com/office/drawing/2014/main" id="{7CBB494D-D3AF-E006-0307-A58E1AD6FC13}"/>
                </a:ext>
              </a:extLst>
            </p:cNvPr>
            <p:cNvSpPr/>
            <p:nvPr/>
          </p:nvSpPr>
          <p:spPr>
            <a:xfrm>
              <a:off x="210927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7" name="자유형: 도형 2211">
              <a:extLst>
                <a:ext uri="{FF2B5EF4-FFF2-40B4-BE49-F238E27FC236}">
                  <a16:creationId xmlns:a16="http://schemas.microsoft.com/office/drawing/2014/main" id="{8B7199E6-80F7-9F24-E701-F2F9DB53DBB1}"/>
                </a:ext>
              </a:extLst>
            </p:cNvPr>
            <p:cNvSpPr/>
            <p:nvPr/>
          </p:nvSpPr>
          <p:spPr>
            <a:xfrm>
              <a:off x="210927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8" name="자유형: 도형 2212">
              <a:extLst>
                <a:ext uri="{FF2B5EF4-FFF2-40B4-BE49-F238E27FC236}">
                  <a16:creationId xmlns:a16="http://schemas.microsoft.com/office/drawing/2014/main" id="{F6FB4052-E431-39ED-2454-71A200989353}"/>
                </a:ext>
              </a:extLst>
            </p:cNvPr>
            <p:cNvSpPr/>
            <p:nvPr/>
          </p:nvSpPr>
          <p:spPr>
            <a:xfrm>
              <a:off x="2109277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9" name="자유형: 도형 2213">
              <a:extLst>
                <a:ext uri="{FF2B5EF4-FFF2-40B4-BE49-F238E27FC236}">
                  <a16:creationId xmlns:a16="http://schemas.microsoft.com/office/drawing/2014/main" id="{FCB9481F-BFFE-CF68-0314-24617D817972}"/>
                </a:ext>
              </a:extLst>
            </p:cNvPr>
            <p:cNvSpPr/>
            <p:nvPr/>
          </p:nvSpPr>
          <p:spPr>
            <a:xfrm>
              <a:off x="2109277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0" name="자유형: 도형 2214">
              <a:extLst>
                <a:ext uri="{FF2B5EF4-FFF2-40B4-BE49-F238E27FC236}">
                  <a16:creationId xmlns:a16="http://schemas.microsoft.com/office/drawing/2014/main" id="{429E550C-A64E-D1BF-A3A1-83DAAF4C1D22}"/>
                </a:ext>
              </a:extLst>
            </p:cNvPr>
            <p:cNvSpPr/>
            <p:nvPr/>
          </p:nvSpPr>
          <p:spPr>
            <a:xfrm>
              <a:off x="2109277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1" name="자유형: 도형 2215">
              <a:extLst>
                <a:ext uri="{FF2B5EF4-FFF2-40B4-BE49-F238E27FC236}">
                  <a16:creationId xmlns:a16="http://schemas.microsoft.com/office/drawing/2014/main" id="{AB5CCE2A-0513-B36C-196B-75392CDC1F40}"/>
                </a:ext>
              </a:extLst>
            </p:cNvPr>
            <p:cNvSpPr/>
            <p:nvPr/>
          </p:nvSpPr>
          <p:spPr>
            <a:xfrm>
              <a:off x="2109277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2" name="자유형: 도형 2216">
              <a:extLst>
                <a:ext uri="{FF2B5EF4-FFF2-40B4-BE49-F238E27FC236}">
                  <a16:creationId xmlns:a16="http://schemas.microsoft.com/office/drawing/2014/main" id="{06A61146-20B5-FB3A-87FE-06A4A3C43688}"/>
                </a:ext>
              </a:extLst>
            </p:cNvPr>
            <p:cNvSpPr/>
            <p:nvPr/>
          </p:nvSpPr>
          <p:spPr>
            <a:xfrm>
              <a:off x="2109277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3" name="자유형: 도형 2217">
              <a:extLst>
                <a:ext uri="{FF2B5EF4-FFF2-40B4-BE49-F238E27FC236}">
                  <a16:creationId xmlns:a16="http://schemas.microsoft.com/office/drawing/2014/main" id="{8031E82E-187E-D083-87E9-974D48E55577}"/>
                </a:ext>
              </a:extLst>
            </p:cNvPr>
            <p:cNvSpPr/>
            <p:nvPr/>
          </p:nvSpPr>
          <p:spPr>
            <a:xfrm>
              <a:off x="2109277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4" name="자유형: 도형 2218">
              <a:extLst>
                <a:ext uri="{FF2B5EF4-FFF2-40B4-BE49-F238E27FC236}">
                  <a16:creationId xmlns:a16="http://schemas.microsoft.com/office/drawing/2014/main" id="{D05360D7-C107-5703-62F8-BF40581A4965}"/>
                </a:ext>
              </a:extLst>
            </p:cNvPr>
            <p:cNvSpPr/>
            <p:nvPr/>
          </p:nvSpPr>
          <p:spPr>
            <a:xfrm>
              <a:off x="210927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5" name="자유형: 도형 2219">
              <a:extLst>
                <a:ext uri="{FF2B5EF4-FFF2-40B4-BE49-F238E27FC236}">
                  <a16:creationId xmlns:a16="http://schemas.microsoft.com/office/drawing/2014/main" id="{A88CFBE1-2CEF-3D7C-8F33-560DE82431EA}"/>
                </a:ext>
              </a:extLst>
            </p:cNvPr>
            <p:cNvSpPr/>
            <p:nvPr/>
          </p:nvSpPr>
          <p:spPr>
            <a:xfrm>
              <a:off x="2109277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6" name="자유형: 도형 2220">
              <a:extLst>
                <a:ext uri="{FF2B5EF4-FFF2-40B4-BE49-F238E27FC236}">
                  <a16:creationId xmlns:a16="http://schemas.microsoft.com/office/drawing/2014/main" id="{83A7BD39-8AAA-E968-0C1E-5C26E80586A4}"/>
                </a:ext>
              </a:extLst>
            </p:cNvPr>
            <p:cNvSpPr/>
            <p:nvPr/>
          </p:nvSpPr>
          <p:spPr>
            <a:xfrm>
              <a:off x="2109277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7" name="자유형: 도형 2221">
              <a:extLst>
                <a:ext uri="{FF2B5EF4-FFF2-40B4-BE49-F238E27FC236}">
                  <a16:creationId xmlns:a16="http://schemas.microsoft.com/office/drawing/2014/main" id="{FD4C91F1-7CBC-F2C8-1338-FEA73457FBDB}"/>
                </a:ext>
              </a:extLst>
            </p:cNvPr>
            <p:cNvSpPr/>
            <p:nvPr/>
          </p:nvSpPr>
          <p:spPr>
            <a:xfrm>
              <a:off x="2109277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8" name="자유형: 도형 2222">
              <a:extLst>
                <a:ext uri="{FF2B5EF4-FFF2-40B4-BE49-F238E27FC236}">
                  <a16:creationId xmlns:a16="http://schemas.microsoft.com/office/drawing/2014/main" id="{4E670EEF-9EA4-EB65-BB2C-8DE6B9F2B8E1}"/>
                </a:ext>
              </a:extLst>
            </p:cNvPr>
            <p:cNvSpPr/>
            <p:nvPr/>
          </p:nvSpPr>
          <p:spPr>
            <a:xfrm>
              <a:off x="2109277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9" name="자유형: 도형 2223">
              <a:extLst>
                <a:ext uri="{FF2B5EF4-FFF2-40B4-BE49-F238E27FC236}">
                  <a16:creationId xmlns:a16="http://schemas.microsoft.com/office/drawing/2014/main" id="{E2F6BA48-0F99-ED27-FD07-D3C57FE8C8BE}"/>
                </a:ext>
              </a:extLst>
            </p:cNvPr>
            <p:cNvSpPr/>
            <p:nvPr/>
          </p:nvSpPr>
          <p:spPr>
            <a:xfrm>
              <a:off x="2109277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0" name="자유형: 도형 2224">
              <a:extLst>
                <a:ext uri="{FF2B5EF4-FFF2-40B4-BE49-F238E27FC236}">
                  <a16:creationId xmlns:a16="http://schemas.microsoft.com/office/drawing/2014/main" id="{C88F8468-2B52-0A58-857C-4CE7D15D3957}"/>
                </a:ext>
              </a:extLst>
            </p:cNvPr>
            <p:cNvSpPr/>
            <p:nvPr/>
          </p:nvSpPr>
          <p:spPr>
            <a:xfrm>
              <a:off x="2109277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1" name="자유형: 도형 2225">
              <a:extLst>
                <a:ext uri="{FF2B5EF4-FFF2-40B4-BE49-F238E27FC236}">
                  <a16:creationId xmlns:a16="http://schemas.microsoft.com/office/drawing/2014/main" id="{98D7822A-594C-5915-2E32-04190654FD45}"/>
                </a:ext>
              </a:extLst>
            </p:cNvPr>
            <p:cNvSpPr/>
            <p:nvPr/>
          </p:nvSpPr>
          <p:spPr>
            <a:xfrm>
              <a:off x="2109277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2" name="자유형: 도형 2226">
              <a:extLst>
                <a:ext uri="{FF2B5EF4-FFF2-40B4-BE49-F238E27FC236}">
                  <a16:creationId xmlns:a16="http://schemas.microsoft.com/office/drawing/2014/main" id="{5A142009-A1EE-46FF-AC0C-5E51D2EFBE75}"/>
                </a:ext>
              </a:extLst>
            </p:cNvPr>
            <p:cNvSpPr/>
            <p:nvPr/>
          </p:nvSpPr>
          <p:spPr>
            <a:xfrm>
              <a:off x="2109277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3" name="자유형: 도형 2227">
              <a:extLst>
                <a:ext uri="{FF2B5EF4-FFF2-40B4-BE49-F238E27FC236}">
                  <a16:creationId xmlns:a16="http://schemas.microsoft.com/office/drawing/2014/main" id="{8FEBFC61-5A25-A051-57FE-50C88680D216}"/>
                </a:ext>
              </a:extLst>
            </p:cNvPr>
            <p:cNvSpPr/>
            <p:nvPr/>
          </p:nvSpPr>
          <p:spPr>
            <a:xfrm>
              <a:off x="2109277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4" name="자유형: 도형 2228">
              <a:extLst>
                <a:ext uri="{FF2B5EF4-FFF2-40B4-BE49-F238E27FC236}">
                  <a16:creationId xmlns:a16="http://schemas.microsoft.com/office/drawing/2014/main" id="{CE6E44C1-2694-73E1-3B23-D7636F7F96EC}"/>
                </a:ext>
              </a:extLst>
            </p:cNvPr>
            <p:cNvSpPr/>
            <p:nvPr/>
          </p:nvSpPr>
          <p:spPr>
            <a:xfrm>
              <a:off x="2109277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5" name="자유형: 도형 2229">
              <a:extLst>
                <a:ext uri="{FF2B5EF4-FFF2-40B4-BE49-F238E27FC236}">
                  <a16:creationId xmlns:a16="http://schemas.microsoft.com/office/drawing/2014/main" id="{6CB21C19-9E44-A061-4AB8-BAADAF26AB53}"/>
                </a:ext>
              </a:extLst>
            </p:cNvPr>
            <p:cNvSpPr/>
            <p:nvPr/>
          </p:nvSpPr>
          <p:spPr>
            <a:xfrm>
              <a:off x="2109277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6" name="자유형: 도형 2230">
              <a:extLst>
                <a:ext uri="{FF2B5EF4-FFF2-40B4-BE49-F238E27FC236}">
                  <a16:creationId xmlns:a16="http://schemas.microsoft.com/office/drawing/2014/main" id="{2E5F1C26-70F9-7A0C-4352-1E4B5EFF7EBC}"/>
                </a:ext>
              </a:extLst>
            </p:cNvPr>
            <p:cNvSpPr/>
            <p:nvPr/>
          </p:nvSpPr>
          <p:spPr>
            <a:xfrm>
              <a:off x="2109277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7" name="자유형: 도형 2231">
              <a:extLst>
                <a:ext uri="{FF2B5EF4-FFF2-40B4-BE49-F238E27FC236}">
                  <a16:creationId xmlns:a16="http://schemas.microsoft.com/office/drawing/2014/main" id="{9DA20813-044F-B3FF-AC90-14300069DD06}"/>
                </a:ext>
              </a:extLst>
            </p:cNvPr>
            <p:cNvSpPr/>
            <p:nvPr/>
          </p:nvSpPr>
          <p:spPr>
            <a:xfrm>
              <a:off x="2109277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8" name="자유형: 도형 2232">
              <a:extLst>
                <a:ext uri="{FF2B5EF4-FFF2-40B4-BE49-F238E27FC236}">
                  <a16:creationId xmlns:a16="http://schemas.microsoft.com/office/drawing/2014/main" id="{6CC5C5D1-193A-DE4D-1A2C-14E42562E736}"/>
                </a:ext>
              </a:extLst>
            </p:cNvPr>
            <p:cNvSpPr/>
            <p:nvPr/>
          </p:nvSpPr>
          <p:spPr>
            <a:xfrm>
              <a:off x="2109277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9" name="자유형: 도형 2233">
              <a:extLst>
                <a:ext uri="{FF2B5EF4-FFF2-40B4-BE49-F238E27FC236}">
                  <a16:creationId xmlns:a16="http://schemas.microsoft.com/office/drawing/2014/main" id="{977A785E-0499-FD68-4668-FC9731DFD1B1}"/>
                </a:ext>
              </a:extLst>
            </p:cNvPr>
            <p:cNvSpPr/>
            <p:nvPr/>
          </p:nvSpPr>
          <p:spPr>
            <a:xfrm>
              <a:off x="2109277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0" name="자유형: 도형 2234">
              <a:extLst>
                <a:ext uri="{FF2B5EF4-FFF2-40B4-BE49-F238E27FC236}">
                  <a16:creationId xmlns:a16="http://schemas.microsoft.com/office/drawing/2014/main" id="{788CE75D-940D-1B14-FBE8-6DC2D71A308C}"/>
                </a:ext>
              </a:extLst>
            </p:cNvPr>
            <p:cNvSpPr/>
            <p:nvPr/>
          </p:nvSpPr>
          <p:spPr>
            <a:xfrm>
              <a:off x="2109277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1" name="자유형: 도형 2235">
              <a:extLst>
                <a:ext uri="{FF2B5EF4-FFF2-40B4-BE49-F238E27FC236}">
                  <a16:creationId xmlns:a16="http://schemas.microsoft.com/office/drawing/2014/main" id="{675BC0CE-D511-EFD7-5466-1FBEA37341E0}"/>
                </a:ext>
              </a:extLst>
            </p:cNvPr>
            <p:cNvSpPr/>
            <p:nvPr/>
          </p:nvSpPr>
          <p:spPr>
            <a:xfrm>
              <a:off x="2109277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2" name="자유형: 도형 2236">
              <a:extLst>
                <a:ext uri="{FF2B5EF4-FFF2-40B4-BE49-F238E27FC236}">
                  <a16:creationId xmlns:a16="http://schemas.microsoft.com/office/drawing/2014/main" id="{D61C19A9-2DA9-FA9D-1988-D1F80E817B8E}"/>
                </a:ext>
              </a:extLst>
            </p:cNvPr>
            <p:cNvSpPr/>
            <p:nvPr/>
          </p:nvSpPr>
          <p:spPr>
            <a:xfrm>
              <a:off x="2109277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3" name="자유형: 도형 2237">
              <a:extLst>
                <a:ext uri="{FF2B5EF4-FFF2-40B4-BE49-F238E27FC236}">
                  <a16:creationId xmlns:a16="http://schemas.microsoft.com/office/drawing/2014/main" id="{9A431BED-0DED-6C62-21BE-3D37676E2B25}"/>
                </a:ext>
              </a:extLst>
            </p:cNvPr>
            <p:cNvSpPr/>
            <p:nvPr/>
          </p:nvSpPr>
          <p:spPr>
            <a:xfrm>
              <a:off x="2109277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4" name="자유형: 도형 2238">
              <a:extLst>
                <a:ext uri="{FF2B5EF4-FFF2-40B4-BE49-F238E27FC236}">
                  <a16:creationId xmlns:a16="http://schemas.microsoft.com/office/drawing/2014/main" id="{121BEFE3-64ED-3FC8-B0D8-09D06479BBDB}"/>
                </a:ext>
              </a:extLst>
            </p:cNvPr>
            <p:cNvSpPr/>
            <p:nvPr/>
          </p:nvSpPr>
          <p:spPr>
            <a:xfrm>
              <a:off x="2109277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5" name="자유형: 도형 2239">
              <a:extLst>
                <a:ext uri="{FF2B5EF4-FFF2-40B4-BE49-F238E27FC236}">
                  <a16:creationId xmlns:a16="http://schemas.microsoft.com/office/drawing/2014/main" id="{64F9FF55-3F6D-F412-26CE-7D054BE05DEC}"/>
                </a:ext>
              </a:extLst>
            </p:cNvPr>
            <p:cNvSpPr/>
            <p:nvPr/>
          </p:nvSpPr>
          <p:spPr>
            <a:xfrm>
              <a:off x="2109277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6" name="자유형: 도형 2240">
              <a:extLst>
                <a:ext uri="{FF2B5EF4-FFF2-40B4-BE49-F238E27FC236}">
                  <a16:creationId xmlns:a16="http://schemas.microsoft.com/office/drawing/2014/main" id="{64C5BFE4-101B-8260-BB1C-F61DC4CB2EE3}"/>
                </a:ext>
              </a:extLst>
            </p:cNvPr>
            <p:cNvSpPr/>
            <p:nvPr/>
          </p:nvSpPr>
          <p:spPr>
            <a:xfrm>
              <a:off x="2109277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7" name="자유형: 도형 2241">
              <a:extLst>
                <a:ext uri="{FF2B5EF4-FFF2-40B4-BE49-F238E27FC236}">
                  <a16:creationId xmlns:a16="http://schemas.microsoft.com/office/drawing/2014/main" id="{D44FF9CE-966D-8F40-8835-59AF0287FE1E}"/>
                </a:ext>
              </a:extLst>
            </p:cNvPr>
            <p:cNvSpPr/>
            <p:nvPr/>
          </p:nvSpPr>
          <p:spPr>
            <a:xfrm>
              <a:off x="2109277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8" name="자유형: 도형 2242">
              <a:extLst>
                <a:ext uri="{FF2B5EF4-FFF2-40B4-BE49-F238E27FC236}">
                  <a16:creationId xmlns:a16="http://schemas.microsoft.com/office/drawing/2014/main" id="{C21BB346-9DA6-ADD7-B36F-8CD3EEF5E7EF}"/>
                </a:ext>
              </a:extLst>
            </p:cNvPr>
            <p:cNvSpPr/>
            <p:nvPr/>
          </p:nvSpPr>
          <p:spPr>
            <a:xfrm>
              <a:off x="2109277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9" name="자유형: 도형 2243">
              <a:extLst>
                <a:ext uri="{FF2B5EF4-FFF2-40B4-BE49-F238E27FC236}">
                  <a16:creationId xmlns:a16="http://schemas.microsoft.com/office/drawing/2014/main" id="{6FCEE610-B037-3DF6-D3EB-3F48232B09AF}"/>
                </a:ext>
              </a:extLst>
            </p:cNvPr>
            <p:cNvSpPr/>
            <p:nvPr/>
          </p:nvSpPr>
          <p:spPr>
            <a:xfrm>
              <a:off x="2109277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0" name="자유형: 도형 2244">
              <a:extLst>
                <a:ext uri="{FF2B5EF4-FFF2-40B4-BE49-F238E27FC236}">
                  <a16:creationId xmlns:a16="http://schemas.microsoft.com/office/drawing/2014/main" id="{DE5D21B3-B479-B34E-95E4-AB88384DE209}"/>
                </a:ext>
              </a:extLst>
            </p:cNvPr>
            <p:cNvSpPr/>
            <p:nvPr/>
          </p:nvSpPr>
          <p:spPr>
            <a:xfrm>
              <a:off x="2109277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1" name="자유형: 도형 2245">
              <a:extLst>
                <a:ext uri="{FF2B5EF4-FFF2-40B4-BE49-F238E27FC236}">
                  <a16:creationId xmlns:a16="http://schemas.microsoft.com/office/drawing/2014/main" id="{1A2ADF4B-41E5-6A08-A15B-80DEAB8DFA84}"/>
                </a:ext>
              </a:extLst>
            </p:cNvPr>
            <p:cNvSpPr/>
            <p:nvPr/>
          </p:nvSpPr>
          <p:spPr>
            <a:xfrm>
              <a:off x="2029463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2" name="자유형: 도형 2246">
              <a:extLst>
                <a:ext uri="{FF2B5EF4-FFF2-40B4-BE49-F238E27FC236}">
                  <a16:creationId xmlns:a16="http://schemas.microsoft.com/office/drawing/2014/main" id="{B741D02A-6CBC-E4E4-6546-B7178270641C}"/>
                </a:ext>
              </a:extLst>
            </p:cNvPr>
            <p:cNvSpPr/>
            <p:nvPr/>
          </p:nvSpPr>
          <p:spPr>
            <a:xfrm>
              <a:off x="202946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3" name="자유형: 도형 2247">
              <a:extLst>
                <a:ext uri="{FF2B5EF4-FFF2-40B4-BE49-F238E27FC236}">
                  <a16:creationId xmlns:a16="http://schemas.microsoft.com/office/drawing/2014/main" id="{3788373D-B78A-5097-BC80-A640A80AB420}"/>
                </a:ext>
              </a:extLst>
            </p:cNvPr>
            <p:cNvSpPr/>
            <p:nvPr/>
          </p:nvSpPr>
          <p:spPr>
            <a:xfrm>
              <a:off x="202946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4" name="자유형: 도형 2248">
              <a:extLst>
                <a:ext uri="{FF2B5EF4-FFF2-40B4-BE49-F238E27FC236}">
                  <a16:creationId xmlns:a16="http://schemas.microsoft.com/office/drawing/2014/main" id="{8CC4821C-C5BB-BBE3-6EBC-05CD858F4066}"/>
                </a:ext>
              </a:extLst>
            </p:cNvPr>
            <p:cNvSpPr/>
            <p:nvPr/>
          </p:nvSpPr>
          <p:spPr>
            <a:xfrm>
              <a:off x="202946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5" name="자유형: 도형 2249">
              <a:extLst>
                <a:ext uri="{FF2B5EF4-FFF2-40B4-BE49-F238E27FC236}">
                  <a16:creationId xmlns:a16="http://schemas.microsoft.com/office/drawing/2014/main" id="{CA530BE1-FAB8-224A-DE55-AB76C7FA10A6}"/>
                </a:ext>
              </a:extLst>
            </p:cNvPr>
            <p:cNvSpPr/>
            <p:nvPr/>
          </p:nvSpPr>
          <p:spPr>
            <a:xfrm>
              <a:off x="2029463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6" name="자유형: 도형 2250">
              <a:extLst>
                <a:ext uri="{FF2B5EF4-FFF2-40B4-BE49-F238E27FC236}">
                  <a16:creationId xmlns:a16="http://schemas.microsoft.com/office/drawing/2014/main" id="{AB596A84-A8D0-5171-065D-24404CEE340A}"/>
                </a:ext>
              </a:extLst>
            </p:cNvPr>
            <p:cNvSpPr/>
            <p:nvPr/>
          </p:nvSpPr>
          <p:spPr>
            <a:xfrm>
              <a:off x="2029463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7" name="자유형: 도형 2251">
              <a:extLst>
                <a:ext uri="{FF2B5EF4-FFF2-40B4-BE49-F238E27FC236}">
                  <a16:creationId xmlns:a16="http://schemas.microsoft.com/office/drawing/2014/main" id="{0D98EE71-8A6E-648E-DBCF-30CE9BAEA697}"/>
                </a:ext>
              </a:extLst>
            </p:cNvPr>
            <p:cNvSpPr/>
            <p:nvPr/>
          </p:nvSpPr>
          <p:spPr>
            <a:xfrm>
              <a:off x="202946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8" name="자유형: 도형 2252">
              <a:extLst>
                <a:ext uri="{FF2B5EF4-FFF2-40B4-BE49-F238E27FC236}">
                  <a16:creationId xmlns:a16="http://schemas.microsoft.com/office/drawing/2014/main" id="{C0B3C518-E2D5-8B2F-58D5-BA462B9C69FA}"/>
                </a:ext>
              </a:extLst>
            </p:cNvPr>
            <p:cNvSpPr/>
            <p:nvPr/>
          </p:nvSpPr>
          <p:spPr>
            <a:xfrm>
              <a:off x="2029463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9" name="자유형: 도형 2253">
              <a:extLst>
                <a:ext uri="{FF2B5EF4-FFF2-40B4-BE49-F238E27FC236}">
                  <a16:creationId xmlns:a16="http://schemas.microsoft.com/office/drawing/2014/main" id="{64B71B1B-F99F-610D-1918-14CE6A04E3EE}"/>
                </a:ext>
              </a:extLst>
            </p:cNvPr>
            <p:cNvSpPr/>
            <p:nvPr/>
          </p:nvSpPr>
          <p:spPr>
            <a:xfrm>
              <a:off x="2029463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0" name="자유형: 도형 2254">
              <a:extLst>
                <a:ext uri="{FF2B5EF4-FFF2-40B4-BE49-F238E27FC236}">
                  <a16:creationId xmlns:a16="http://schemas.microsoft.com/office/drawing/2014/main" id="{419B361A-4322-0CE4-F023-F5234B862D94}"/>
                </a:ext>
              </a:extLst>
            </p:cNvPr>
            <p:cNvSpPr/>
            <p:nvPr/>
          </p:nvSpPr>
          <p:spPr>
            <a:xfrm>
              <a:off x="202946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1" name="자유형: 도형 2255">
              <a:extLst>
                <a:ext uri="{FF2B5EF4-FFF2-40B4-BE49-F238E27FC236}">
                  <a16:creationId xmlns:a16="http://schemas.microsoft.com/office/drawing/2014/main" id="{42D0E698-7F66-A969-DB06-C37C8DA1622E}"/>
                </a:ext>
              </a:extLst>
            </p:cNvPr>
            <p:cNvSpPr/>
            <p:nvPr/>
          </p:nvSpPr>
          <p:spPr>
            <a:xfrm>
              <a:off x="2029463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2" name="자유형: 도형 2256">
              <a:extLst>
                <a:ext uri="{FF2B5EF4-FFF2-40B4-BE49-F238E27FC236}">
                  <a16:creationId xmlns:a16="http://schemas.microsoft.com/office/drawing/2014/main" id="{EB65C232-F228-0D2E-6656-2DC06006E4A1}"/>
                </a:ext>
              </a:extLst>
            </p:cNvPr>
            <p:cNvSpPr/>
            <p:nvPr/>
          </p:nvSpPr>
          <p:spPr>
            <a:xfrm>
              <a:off x="2029463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3" name="자유형: 도형 2257">
              <a:extLst>
                <a:ext uri="{FF2B5EF4-FFF2-40B4-BE49-F238E27FC236}">
                  <a16:creationId xmlns:a16="http://schemas.microsoft.com/office/drawing/2014/main" id="{1C2FD60A-FB7D-7656-B37E-297A2634D545}"/>
                </a:ext>
              </a:extLst>
            </p:cNvPr>
            <p:cNvSpPr/>
            <p:nvPr/>
          </p:nvSpPr>
          <p:spPr>
            <a:xfrm>
              <a:off x="2029463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4" name="자유형: 도형 2258">
              <a:extLst>
                <a:ext uri="{FF2B5EF4-FFF2-40B4-BE49-F238E27FC236}">
                  <a16:creationId xmlns:a16="http://schemas.microsoft.com/office/drawing/2014/main" id="{1F25D7E9-4C47-78A9-F282-D202C49B0870}"/>
                </a:ext>
              </a:extLst>
            </p:cNvPr>
            <p:cNvSpPr/>
            <p:nvPr/>
          </p:nvSpPr>
          <p:spPr>
            <a:xfrm>
              <a:off x="2029463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5" name="자유형: 도형 2259">
              <a:extLst>
                <a:ext uri="{FF2B5EF4-FFF2-40B4-BE49-F238E27FC236}">
                  <a16:creationId xmlns:a16="http://schemas.microsoft.com/office/drawing/2014/main" id="{71173FA6-1D9F-0923-BBAA-260DC82EE968}"/>
                </a:ext>
              </a:extLst>
            </p:cNvPr>
            <p:cNvSpPr/>
            <p:nvPr/>
          </p:nvSpPr>
          <p:spPr>
            <a:xfrm>
              <a:off x="2029463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6" name="자유형: 도형 2260">
              <a:extLst>
                <a:ext uri="{FF2B5EF4-FFF2-40B4-BE49-F238E27FC236}">
                  <a16:creationId xmlns:a16="http://schemas.microsoft.com/office/drawing/2014/main" id="{00DA002C-5A38-47CD-2B14-F3AD3D04667D}"/>
                </a:ext>
              </a:extLst>
            </p:cNvPr>
            <p:cNvSpPr/>
            <p:nvPr/>
          </p:nvSpPr>
          <p:spPr>
            <a:xfrm>
              <a:off x="2029463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7" name="자유형: 도형 2261">
              <a:extLst>
                <a:ext uri="{FF2B5EF4-FFF2-40B4-BE49-F238E27FC236}">
                  <a16:creationId xmlns:a16="http://schemas.microsoft.com/office/drawing/2014/main" id="{E5EF331D-351D-AE85-B586-E5D616F1C06C}"/>
                </a:ext>
              </a:extLst>
            </p:cNvPr>
            <p:cNvSpPr/>
            <p:nvPr/>
          </p:nvSpPr>
          <p:spPr>
            <a:xfrm>
              <a:off x="2029463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8" name="자유형: 도형 2262">
              <a:extLst>
                <a:ext uri="{FF2B5EF4-FFF2-40B4-BE49-F238E27FC236}">
                  <a16:creationId xmlns:a16="http://schemas.microsoft.com/office/drawing/2014/main" id="{DFF5941E-D089-7960-3C59-DF10FEA73725}"/>
                </a:ext>
              </a:extLst>
            </p:cNvPr>
            <p:cNvSpPr/>
            <p:nvPr/>
          </p:nvSpPr>
          <p:spPr>
            <a:xfrm>
              <a:off x="2029463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9" name="자유형: 도형 2263">
              <a:extLst>
                <a:ext uri="{FF2B5EF4-FFF2-40B4-BE49-F238E27FC236}">
                  <a16:creationId xmlns:a16="http://schemas.microsoft.com/office/drawing/2014/main" id="{8E41C557-4128-E57D-6DC3-1EF23DE18371}"/>
                </a:ext>
              </a:extLst>
            </p:cNvPr>
            <p:cNvSpPr/>
            <p:nvPr/>
          </p:nvSpPr>
          <p:spPr>
            <a:xfrm>
              <a:off x="2029463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0" name="자유형: 도형 2264">
              <a:extLst>
                <a:ext uri="{FF2B5EF4-FFF2-40B4-BE49-F238E27FC236}">
                  <a16:creationId xmlns:a16="http://schemas.microsoft.com/office/drawing/2014/main" id="{6566EDA1-E64A-7A3F-E9AE-0FE860DACD4C}"/>
                </a:ext>
              </a:extLst>
            </p:cNvPr>
            <p:cNvSpPr/>
            <p:nvPr/>
          </p:nvSpPr>
          <p:spPr>
            <a:xfrm>
              <a:off x="2029463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1" name="자유형: 도형 2265">
              <a:extLst>
                <a:ext uri="{FF2B5EF4-FFF2-40B4-BE49-F238E27FC236}">
                  <a16:creationId xmlns:a16="http://schemas.microsoft.com/office/drawing/2014/main" id="{8411D514-034D-2F49-7A36-2ED9EECE5B7B}"/>
                </a:ext>
              </a:extLst>
            </p:cNvPr>
            <p:cNvSpPr/>
            <p:nvPr/>
          </p:nvSpPr>
          <p:spPr>
            <a:xfrm>
              <a:off x="2029463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2" name="자유형: 도형 2266">
              <a:extLst>
                <a:ext uri="{FF2B5EF4-FFF2-40B4-BE49-F238E27FC236}">
                  <a16:creationId xmlns:a16="http://schemas.microsoft.com/office/drawing/2014/main" id="{CA5FE985-387C-0A19-189B-F3B0C064DFD0}"/>
                </a:ext>
              </a:extLst>
            </p:cNvPr>
            <p:cNvSpPr/>
            <p:nvPr/>
          </p:nvSpPr>
          <p:spPr>
            <a:xfrm>
              <a:off x="2029463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3" name="자유형: 도형 2267">
              <a:extLst>
                <a:ext uri="{FF2B5EF4-FFF2-40B4-BE49-F238E27FC236}">
                  <a16:creationId xmlns:a16="http://schemas.microsoft.com/office/drawing/2014/main" id="{C8A41390-6D5F-5F50-99B1-08117CF93762}"/>
                </a:ext>
              </a:extLst>
            </p:cNvPr>
            <p:cNvSpPr/>
            <p:nvPr/>
          </p:nvSpPr>
          <p:spPr>
            <a:xfrm>
              <a:off x="2029463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4" name="자유형: 도형 2268">
              <a:extLst>
                <a:ext uri="{FF2B5EF4-FFF2-40B4-BE49-F238E27FC236}">
                  <a16:creationId xmlns:a16="http://schemas.microsoft.com/office/drawing/2014/main" id="{F3EC2F4D-07E6-A521-DC0C-06532835CAFD}"/>
                </a:ext>
              </a:extLst>
            </p:cNvPr>
            <p:cNvSpPr/>
            <p:nvPr/>
          </p:nvSpPr>
          <p:spPr>
            <a:xfrm>
              <a:off x="2029463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5" name="자유형: 도형 2269">
              <a:extLst>
                <a:ext uri="{FF2B5EF4-FFF2-40B4-BE49-F238E27FC236}">
                  <a16:creationId xmlns:a16="http://schemas.microsoft.com/office/drawing/2014/main" id="{611176CC-6223-4471-0D7F-88D64F6D2BC8}"/>
                </a:ext>
              </a:extLst>
            </p:cNvPr>
            <p:cNvSpPr/>
            <p:nvPr/>
          </p:nvSpPr>
          <p:spPr>
            <a:xfrm>
              <a:off x="2029463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6" name="자유형: 도형 2270">
              <a:extLst>
                <a:ext uri="{FF2B5EF4-FFF2-40B4-BE49-F238E27FC236}">
                  <a16:creationId xmlns:a16="http://schemas.microsoft.com/office/drawing/2014/main" id="{F0D50FB0-9D93-2716-36B6-E6F9701C53A4}"/>
                </a:ext>
              </a:extLst>
            </p:cNvPr>
            <p:cNvSpPr/>
            <p:nvPr/>
          </p:nvSpPr>
          <p:spPr>
            <a:xfrm>
              <a:off x="2029463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7" name="자유형: 도형 2271">
              <a:extLst>
                <a:ext uri="{FF2B5EF4-FFF2-40B4-BE49-F238E27FC236}">
                  <a16:creationId xmlns:a16="http://schemas.microsoft.com/office/drawing/2014/main" id="{7F7EF6A0-25D0-8588-58BE-F4518E7BB553}"/>
                </a:ext>
              </a:extLst>
            </p:cNvPr>
            <p:cNvSpPr/>
            <p:nvPr/>
          </p:nvSpPr>
          <p:spPr>
            <a:xfrm>
              <a:off x="2029463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8" name="자유형: 도형 2272">
              <a:extLst>
                <a:ext uri="{FF2B5EF4-FFF2-40B4-BE49-F238E27FC236}">
                  <a16:creationId xmlns:a16="http://schemas.microsoft.com/office/drawing/2014/main" id="{947E7FBD-B9DB-E817-F28E-FCC40002B5D0}"/>
                </a:ext>
              </a:extLst>
            </p:cNvPr>
            <p:cNvSpPr/>
            <p:nvPr/>
          </p:nvSpPr>
          <p:spPr>
            <a:xfrm>
              <a:off x="2029463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9" name="자유형: 도형 2273">
              <a:extLst>
                <a:ext uri="{FF2B5EF4-FFF2-40B4-BE49-F238E27FC236}">
                  <a16:creationId xmlns:a16="http://schemas.microsoft.com/office/drawing/2014/main" id="{38693A2C-DE92-E71E-5F8B-26C5C58619E4}"/>
                </a:ext>
              </a:extLst>
            </p:cNvPr>
            <p:cNvSpPr/>
            <p:nvPr/>
          </p:nvSpPr>
          <p:spPr>
            <a:xfrm>
              <a:off x="2029463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0" name="자유형: 도형 2274">
              <a:extLst>
                <a:ext uri="{FF2B5EF4-FFF2-40B4-BE49-F238E27FC236}">
                  <a16:creationId xmlns:a16="http://schemas.microsoft.com/office/drawing/2014/main" id="{34370114-12BF-E939-17AC-819EBF71F65B}"/>
                </a:ext>
              </a:extLst>
            </p:cNvPr>
            <p:cNvSpPr/>
            <p:nvPr/>
          </p:nvSpPr>
          <p:spPr>
            <a:xfrm>
              <a:off x="2029463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1" name="자유형: 도형 2275">
              <a:extLst>
                <a:ext uri="{FF2B5EF4-FFF2-40B4-BE49-F238E27FC236}">
                  <a16:creationId xmlns:a16="http://schemas.microsoft.com/office/drawing/2014/main" id="{9BCBA9E0-74D9-C60B-E29A-144B2CF67ED8}"/>
                </a:ext>
              </a:extLst>
            </p:cNvPr>
            <p:cNvSpPr/>
            <p:nvPr/>
          </p:nvSpPr>
          <p:spPr>
            <a:xfrm>
              <a:off x="2029463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2" name="자유형: 도형 2276">
              <a:extLst>
                <a:ext uri="{FF2B5EF4-FFF2-40B4-BE49-F238E27FC236}">
                  <a16:creationId xmlns:a16="http://schemas.microsoft.com/office/drawing/2014/main" id="{803A6D99-0293-5CD7-044F-05F2C37299D5}"/>
                </a:ext>
              </a:extLst>
            </p:cNvPr>
            <p:cNvSpPr/>
            <p:nvPr/>
          </p:nvSpPr>
          <p:spPr>
            <a:xfrm>
              <a:off x="2029463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3" name="자유형: 도형 2277">
              <a:extLst>
                <a:ext uri="{FF2B5EF4-FFF2-40B4-BE49-F238E27FC236}">
                  <a16:creationId xmlns:a16="http://schemas.microsoft.com/office/drawing/2014/main" id="{9296DFBC-37DB-EFDA-F482-DAE148013326}"/>
                </a:ext>
              </a:extLst>
            </p:cNvPr>
            <p:cNvSpPr/>
            <p:nvPr/>
          </p:nvSpPr>
          <p:spPr>
            <a:xfrm>
              <a:off x="2029463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4" name="자유형: 도형 2278">
              <a:extLst>
                <a:ext uri="{FF2B5EF4-FFF2-40B4-BE49-F238E27FC236}">
                  <a16:creationId xmlns:a16="http://schemas.microsoft.com/office/drawing/2014/main" id="{61C973D7-6D00-73BC-5A8E-5CC3B78927BF}"/>
                </a:ext>
              </a:extLst>
            </p:cNvPr>
            <p:cNvSpPr/>
            <p:nvPr/>
          </p:nvSpPr>
          <p:spPr>
            <a:xfrm>
              <a:off x="2029463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5" name="자유형: 도형 2279">
              <a:extLst>
                <a:ext uri="{FF2B5EF4-FFF2-40B4-BE49-F238E27FC236}">
                  <a16:creationId xmlns:a16="http://schemas.microsoft.com/office/drawing/2014/main" id="{82432690-2F30-3385-0885-A97EB298352C}"/>
                </a:ext>
              </a:extLst>
            </p:cNvPr>
            <p:cNvSpPr/>
            <p:nvPr/>
          </p:nvSpPr>
          <p:spPr>
            <a:xfrm>
              <a:off x="2029463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6" name="자유형: 도형 2280">
              <a:extLst>
                <a:ext uri="{FF2B5EF4-FFF2-40B4-BE49-F238E27FC236}">
                  <a16:creationId xmlns:a16="http://schemas.microsoft.com/office/drawing/2014/main" id="{483D9942-95B7-B752-7EAE-2BEACF52FABD}"/>
                </a:ext>
              </a:extLst>
            </p:cNvPr>
            <p:cNvSpPr/>
            <p:nvPr/>
          </p:nvSpPr>
          <p:spPr>
            <a:xfrm>
              <a:off x="2029463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7" name="자유형: 도형 2281">
              <a:extLst>
                <a:ext uri="{FF2B5EF4-FFF2-40B4-BE49-F238E27FC236}">
                  <a16:creationId xmlns:a16="http://schemas.microsoft.com/office/drawing/2014/main" id="{7117558A-0283-CC3F-45F9-D463DCD65602}"/>
                </a:ext>
              </a:extLst>
            </p:cNvPr>
            <p:cNvSpPr/>
            <p:nvPr/>
          </p:nvSpPr>
          <p:spPr>
            <a:xfrm>
              <a:off x="2029463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8" name="자유형: 도형 2282">
              <a:extLst>
                <a:ext uri="{FF2B5EF4-FFF2-40B4-BE49-F238E27FC236}">
                  <a16:creationId xmlns:a16="http://schemas.microsoft.com/office/drawing/2014/main" id="{CF2381EB-D266-E021-BB90-252C569BD7A5}"/>
                </a:ext>
              </a:extLst>
            </p:cNvPr>
            <p:cNvSpPr/>
            <p:nvPr/>
          </p:nvSpPr>
          <p:spPr>
            <a:xfrm>
              <a:off x="2029463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9" name="자유형: 도형 2283">
              <a:extLst>
                <a:ext uri="{FF2B5EF4-FFF2-40B4-BE49-F238E27FC236}">
                  <a16:creationId xmlns:a16="http://schemas.microsoft.com/office/drawing/2014/main" id="{5F00527C-7B27-A040-819A-D4BAFE0D573A}"/>
                </a:ext>
              </a:extLst>
            </p:cNvPr>
            <p:cNvSpPr/>
            <p:nvPr/>
          </p:nvSpPr>
          <p:spPr>
            <a:xfrm>
              <a:off x="1951000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0" name="자유형: 도형 2284">
              <a:extLst>
                <a:ext uri="{FF2B5EF4-FFF2-40B4-BE49-F238E27FC236}">
                  <a16:creationId xmlns:a16="http://schemas.microsoft.com/office/drawing/2014/main" id="{23132AA7-1D31-4E4E-DDE5-F5FBBE80F463}"/>
                </a:ext>
              </a:extLst>
            </p:cNvPr>
            <p:cNvSpPr/>
            <p:nvPr/>
          </p:nvSpPr>
          <p:spPr>
            <a:xfrm>
              <a:off x="1951000" y="240993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1" name="자유형: 도형 2285">
              <a:extLst>
                <a:ext uri="{FF2B5EF4-FFF2-40B4-BE49-F238E27FC236}">
                  <a16:creationId xmlns:a16="http://schemas.microsoft.com/office/drawing/2014/main" id="{1347AF34-C43D-CC4F-3624-3C0509A2FD18}"/>
                </a:ext>
              </a:extLst>
            </p:cNvPr>
            <p:cNvSpPr/>
            <p:nvPr/>
          </p:nvSpPr>
          <p:spPr>
            <a:xfrm>
              <a:off x="1951000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2" name="자유형: 도형 2286">
              <a:extLst>
                <a:ext uri="{FF2B5EF4-FFF2-40B4-BE49-F238E27FC236}">
                  <a16:creationId xmlns:a16="http://schemas.microsoft.com/office/drawing/2014/main" id="{4B3FE42B-B354-1059-4F5D-B2D564FCDF27}"/>
                </a:ext>
              </a:extLst>
            </p:cNvPr>
            <p:cNvSpPr/>
            <p:nvPr/>
          </p:nvSpPr>
          <p:spPr>
            <a:xfrm>
              <a:off x="1951000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3" name="자유형: 도형 2287">
              <a:extLst>
                <a:ext uri="{FF2B5EF4-FFF2-40B4-BE49-F238E27FC236}">
                  <a16:creationId xmlns:a16="http://schemas.microsoft.com/office/drawing/2014/main" id="{C409FA57-89C0-4D29-96AE-A9CF653FE002}"/>
                </a:ext>
              </a:extLst>
            </p:cNvPr>
            <p:cNvSpPr/>
            <p:nvPr/>
          </p:nvSpPr>
          <p:spPr>
            <a:xfrm>
              <a:off x="1951000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4" name="자유형: 도형 2288">
              <a:extLst>
                <a:ext uri="{FF2B5EF4-FFF2-40B4-BE49-F238E27FC236}">
                  <a16:creationId xmlns:a16="http://schemas.microsoft.com/office/drawing/2014/main" id="{C6E0801F-D6E9-6F6C-F0CD-5BB3BD449A96}"/>
                </a:ext>
              </a:extLst>
            </p:cNvPr>
            <p:cNvSpPr/>
            <p:nvPr/>
          </p:nvSpPr>
          <p:spPr>
            <a:xfrm>
              <a:off x="1951000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5" name="자유형: 도형 2289">
              <a:extLst>
                <a:ext uri="{FF2B5EF4-FFF2-40B4-BE49-F238E27FC236}">
                  <a16:creationId xmlns:a16="http://schemas.microsoft.com/office/drawing/2014/main" id="{77A85698-397E-6168-D011-4707426F14F6}"/>
                </a:ext>
              </a:extLst>
            </p:cNvPr>
            <p:cNvSpPr/>
            <p:nvPr/>
          </p:nvSpPr>
          <p:spPr>
            <a:xfrm>
              <a:off x="1951000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6" name="자유형: 도형 2290">
              <a:extLst>
                <a:ext uri="{FF2B5EF4-FFF2-40B4-BE49-F238E27FC236}">
                  <a16:creationId xmlns:a16="http://schemas.microsoft.com/office/drawing/2014/main" id="{2B7C09C6-56FC-15B2-E5B0-1C29B7E1C6DF}"/>
                </a:ext>
              </a:extLst>
            </p:cNvPr>
            <p:cNvSpPr/>
            <p:nvPr/>
          </p:nvSpPr>
          <p:spPr>
            <a:xfrm>
              <a:off x="1951000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7" name="자유형: 도형 2291">
              <a:extLst>
                <a:ext uri="{FF2B5EF4-FFF2-40B4-BE49-F238E27FC236}">
                  <a16:creationId xmlns:a16="http://schemas.microsoft.com/office/drawing/2014/main" id="{2941EADE-A970-9FF9-9757-22E25423D34E}"/>
                </a:ext>
              </a:extLst>
            </p:cNvPr>
            <p:cNvSpPr/>
            <p:nvPr/>
          </p:nvSpPr>
          <p:spPr>
            <a:xfrm>
              <a:off x="1951000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8" name="자유형: 도형 2292">
              <a:extLst>
                <a:ext uri="{FF2B5EF4-FFF2-40B4-BE49-F238E27FC236}">
                  <a16:creationId xmlns:a16="http://schemas.microsoft.com/office/drawing/2014/main" id="{66EEF5C8-A557-AE4B-DBA2-07BDADDD7BBF}"/>
                </a:ext>
              </a:extLst>
            </p:cNvPr>
            <p:cNvSpPr/>
            <p:nvPr/>
          </p:nvSpPr>
          <p:spPr>
            <a:xfrm>
              <a:off x="1951000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9" name="자유형: 도형 2293">
              <a:extLst>
                <a:ext uri="{FF2B5EF4-FFF2-40B4-BE49-F238E27FC236}">
                  <a16:creationId xmlns:a16="http://schemas.microsoft.com/office/drawing/2014/main" id="{D2D60CA5-D616-B5D5-E72B-C4329B21D92C}"/>
                </a:ext>
              </a:extLst>
            </p:cNvPr>
            <p:cNvSpPr/>
            <p:nvPr/>
          </p:nvSpPr>
          <p:spPr>
            <a:xfrm>
              <a:off x="1951000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0" name="자유형: 도형 2294">
              <a:extLst>
                <a:ext uri="{FF2B5EF4-FFF2-40B4-BE49-F238E27FC236}">
                  <a16:creationId xmlns:a16="http://schemas.microsoft.com/office/drawing/2014/main" id="{D2DC855E-7B6A-6064-F7DE-5EE80BF49353}"/>
                </a:ext>
              </a:extLst>
            </p:cNvPr>
            <p:cNvSpPr/>
            <p:nvPr/>
          </p:nvSpPr>
          <p:spPr>
            <a:xfrm>
              <a:off x="1951000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1" name="자유형: 도형 2295">
              <a:extLst>
                <a:ext uri="{FF2B5EF4-FFF2-40B4-BE49-F238E27FC236}">
                  <a16:creationId xmlns:a16="http://schemas.microsoft.com/office/drawing/2014/main" id="{A6E0C2DE-8FDA-50C6-17E4-AA360E5DD524}"/>
                </a:ext>
              </a:extLst>
            </p:cNvPr>
            <p:cNvSpPr/>
            <p:nvPr/>
          </p:nvSpPr>
          <p:spPr>
            <a:xfrm>
              <a:off x="1951000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2" name="자유형: 도형 2296">
              <a:extLst>
                <a:ext uri="{FF2B5EF4-FFF2-40B4-BE49-F238E27FC236}">
                  <a16:creationId xmlns:a16="http://schemas.microsoft.com/office/drawing/2014/main" id="{1259AB7B-CFBD-EB02-51E2-BD707B76AF29}"/>
                </a:ext>
              </a:extLst>
            </p:cNvPr>
            <p:cNvSpPr/>
            <p:nvPr/>
          </p:nvSpPr>
          <p:spPr>
            <a:xfrm>
              <a:off x="1951000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3" name="자유형: 도형 2297">
              <a:extLst>
                <a:ext uri="{FF2B5EF4-FFF2-40B4-BE49-F238E27FC236}">
                  <a16:creationId xmlns:a16="http://schemas.microsoft.com/office/drawing/2014/main" id="{812C79E6-9920-046E-B7C9-2A7C4E189611}"/>
                </a:ext>
              </a:extLst>
            </p:cNvPr>
            <p:cNvSpPr/>
            <p:nvPr/>
          </p:nvSpPr>
          <p:spPr>
            <a:xfrm>
              <a:off x="1951000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4" name="자유형: 도형 2298">
              <a:extLst>
                <a:ext uri="{FF2B5EF4-FFF2-40B4-BE49-F238E27FC236}">
                  <a16:creationId xmlns:a16="http://schemas.microsoft.com/office/drawing/2014/main" id="{A6704C93-D49D-1610-2F6B-DCA97EA33263}"/>
                </a:ext>
              </a:extLst>
            </p:cNvPr>
            <p:cNvSpPr/>
            <p:nvPr/>
          </p:nvSpPr>
          <p:spPr>
            <a:xfrm>
              <a:off x="1951000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5" name="자유형: 도형 2299">
              <a:extLst>
                <a:ext uri="{FF2B5EF4-FFF2-40B4-BE49-F238E27FC236}">
                  <a16:creationId xmlns:a16="http://schemas.microsoft.com/office/drawing/2014/main" id="{AE6ADAB9-0D65-5132-13D3-0BFB86A9C859}"/>
                </a:ext>
              </a:extLst>
            </p:cNvPr>
            <p:cNvSpPr/>
            <p:nvPr/>
          </p:nvSpPr>
          <p:spPr>
            <a:xfrm>
              <a:off x="1951000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6" name="자유형: 도형 2300">
              <a:extLst>
                <a:ext uri="{FF2B5EF4-FFF2-40B4-BE49-F238E27FC236}">
                  <a16:creationId xmlns:a16="http://schemas.microsoft.com/office/drawing/2014/main" id="{1ADE5EC9-D498-75FB-17D0-96A069BF16B0}"/>
                </a:ext>
              </a:extLst>
            </p:cNvPr>
            <p:cNvSpPr/>
            <p:nvPr/>
          </p:nvSpPr>
          <p:spPr>
            <a:xfrm>
              <a:off x="1951000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7" name="자유형: 도형 2301">
              <a:extLst>
                <a:ext uri="{FF2B5EF4-FFF2-40B4-BE49-F238E27FC236}">
                  <a16:creationId xmlns:a16="http://schemas.microsoft.com/office/drawing/2014/main" id="{DC1725DE-B4C4-C3AF-7FB8-18A3BD4BB9E6}"/>
                </a:ext>
              </a:extLst>
            </p:cNvPr>
            <p:cNvSpPr/>
            <p:nvPr/>
          </p:nvSpPr>
          <p:spPr>
            <a:xfrm>
              <a:off x="1951000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8" name="자유형: 도형 2302">
              <a:extLst>
                <a:ext uri="{FF2B5EF4-FFF2-40B4-BE49-F238E27FC236}">
                  <a16:creationId xmlns:a16="http://schemas.microsoft.com/office/drawing/2014/main" id="{CDDF9175-C4E9-F6B8-4BE8-382344CF8B61}"/>
                </a:ext>
              </a:extLst>
            </p:cNvPr>
            <p:cNvSpPr/>
            <p:nvPr/>
          </p:nvSpPr>
          <p:spPr>
            <a:xfrm>
              <a:off x="1951000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9" name="자유형: 도형 2303">
              <a:extLst>
                <a:ext uri="{FF2B5EF4-FFF2-40B4-BE49-F238E27FC236}">
                  <a16:creationId xmlns:a16="http://schemas.microsoft.com/office/drawing/2014/main" id="{E12A19FC-4012-8C8B-56D3-558EA1E0B095}"/>
                </a:ext>
              </a:extLst>
            </p:cNvPr>
            <p:cNvSpPr/>
            <p:nvPr/>
          </p:nvSpPr>
          <p:spPr>
            <a:xfrm>
              <a:off x="1951000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0" name="자유형: 도형 2304">
              <a:extLst>
                <a:ext uri="{FF2B5EF4-FFF2-40B4-BE49-F238E27FC236}">
                  <a16:creationId xmlns:a16="http://schemas.microsoft.com/office/drawing/2014/main" id="{950B32B6-120B-7E8F-2922-35B2013B213B}"/>
                </a:ext>
              </a:extLst>
            </p:cNvPr>
            <p:cNvSpPr/>
            <p:nvPr/>
          </p:nvSpPr>
          <p:spPr>
            <a:xfrm>
              <a:off x="1951000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1" name="자유형: 도형 2305">
              <a:extLst>
                <a:ext uri="{FF2B5EF4-FFF2-40B4-BE49-F238E27FC236}">
                  <a16:creationId xmlns:a16="http://schemas.microsoft.com/office/drawing/2014/main" id="{5A31A7B7-88D4-74FE-92CE-80954046E94D}"/>
                </a:ext>
              </a:extLst>
            </p:cNvPr>
            <p:cNvSpPr/>
            <p:nvPr/>
          </p:nvSpPr>
          <p:spPr>
            <a:xfrm>
              <a:off x="1951000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2" name="자유형: 도형 2306">
              <a:extLst>
                <a:ext uri="{FF2B5EF4-FFF2-40B4-BE49-F238E27FC236}">
                  <a16:creationId xmlns:a16="http://schemas.microsoft.com/office/drawing/2014/main" id="{CB21AFF1-FDC1-7F76-1374-345AABFA57A5}"/>
                </a:ext>
              </a:extLst>
            </p:cNvPr>
            <p:cNvSpPr/>
            <p:nvPr/>
          </p:nvSpPr>
          <p:spPr>
            <a:xfrm>
              <a:off x="1951000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3" name="자유형: 도형 2307">
              <a:extLst>
                <a:ext uri="{FF2B5EF4-FFF2-40B4-BE49-F238E27FC236}">
                  <a16:creationId xmlns:a16="http://schemas.microsoft.com/office/drawing/2014/main" id="{AC4180BD-F95E-3BE3-47E9-E3E5901F9976}"/>
                </a:ext>
              </a:extLst>
            </p:cNvPr>
            <p:cNvSpPr/>
            <p:nvPr/>
          </p:nvSpPr>
          <p:spPr>
            <a:xfrm>
              <a:off x="1951000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4" name="자유형: 도형 2308">
              <a:extLst>
                <a:ext uri="{FF2B5EF4-FFF2-40B4-BE49-F238E27FC236}">
                  <a16:creationId xmlns:a16="http://schemas.microsoft.com/office/drawing/2014/main" id="{1E00741E-86D2-AB8E-29E2-60088D23E05D}"/>
                </a:ext>
              </a:extLst>
            </p:cNvPr>
            <p:cNvSpPr/>
            <p:nvPr/>
          </p:nvSpPr>
          <p:spPr>
            <a:xfrm>
              <a:off x="1951000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5" name="자유형: 도형 2309">
              <a:extLst>
                <a:ext uri="{FF2B5EF4-FFF2-40B4-BE49-F238E27FC236}">
                  <a16:creationId xmlns:a16="http://schemas.microsoft.com/office/drawing/2014/main" id="{BA9CD81E-407B-1511-0525-A5DAEB84CC21}"/>
                </a:ext>
              </a:extLst>
            </p:cNvPr>
            <p:cNvSpPr/>
            <p:nvPr/>
          </p:nvSpPr>
          <p:spPr>
            <a:xfrm>
              <a:off x="1951000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6" name="자유형: 도형 2310">
              <a:extLst>
                <a:ext uri="{FF2B5EF4-FFF2-40B4-BE49-F238E27FC236}">
                  <a16:creationId xmlns:a16="http://schemas.microsoft.com/office/drawing/2014/main" id="{A6AF2E09-50A0-FA88-C3E8-A5D55E063FE4}"/>
                </a:ext>
              </a:extLst>
            </p:cNvPr>
            <p:cNvSpPr/>
            <p:nvPr/>
          </p:nvSpPr>
          <p:spPr>
            <a:xfrm>
              <a:off x="1951000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7" name="자유형: 도형 2311">
              <a:extLst>
                <a:ext uri="{FF2B5EF4-FFF2-40B4-BE49-F238E27FC236}">
                  <a16:creationId xmlns:a16="http://schemas.microsoft.com/office/drawing/2014/main" id="{0CD3612A-10D8-AC0A-BDF0-F48AA85F3486}"/>
                </a:ext>
              </a:extLst>
            </p:cNvPr>
            <p:cNvSpPr/>
            <p:nvPr/>
          </p:nvSpPr>
          <p:spPr>
            <a:xfrm>
              <a:off x="1951000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8" name="자유형: 도형 2312">
              <a:extLst>
                <a:ext uri="{FF2B5EF4-FFF2-40B4-BE49-F238E27FC236}">
                  <a16:creationId xmlns:a16="http://schemas.microsoft.com/office/drawing/2014/main" id="{8ACAD98B-A52F-B783-1181-0956471295D4}"/>
                </a:ext>
              </a:extLst>
            </p:cNvPr>
            <p:cNvSpPr/>
            <p:nvPr/>
          </p:nvSpPr>
          <p:spPr>
            <a:xfrm>
              <a:off x="1951000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29" name="자유형: 도형 2313">
              <a:extLst>
                <a:ext uri="{FF2B5EF4-FFF2-40B4-BE49-F238E27FC236}">
                  <a16:creationId xmlns:a16="http://schemas.microsoft.com/office/drawing/2014/main" id="{EAC55FE0-1BE0-9B0F-CD72-9061919A9C37}"/>
                </a:ext>
              </a:extLst>
            </p:cNvPr>
            <p:cNvSpPr/>
            <p:nvPr/>
          </p:nvSpPr>
          <p:spPr>
            <a:xfrm>
              <a:off x="1951000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0" name="자유형: 도형 2314">
              <a:extLst>
                <a:ext uri="{FF2B5EF4-FFF2-40B4-BE49-F238E27FC236}">
                  <a16:creationId xmlns:a16="http://schemas.microsoft.com/office/drawing/2014/main" id="{0DA8DEFD-8C66-8240-317B-DE19ADCA8775}"/>
                </a:ext>
              </a:extLst>
            </p:cNvPr>
            <p:cNvSpPr/>
            <p:nvPr/>
          </p:nvSpPr>
          <p:spPr>
            <a:xfrm>
              <a:off x="1951000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1" name="자유형: 도형 2315">
              <a:extLst>
                <a:ext uri="{FF2B5EF4-FFF2-40B4-BE49-F238E27FC236}">
                  <a16:creationId xmlns:a16="http://schemas.microsoft.com/office/drawing/2014/main" id="{221A3603-162C-9E28-630B-2FF2798959CD}"/>
                </a:ext>
              </a:extLst>
            </p:cNvPr>
            <p:cNvSpPr/>
            <p:nvPr/>
          </p:nvSpPr>
          <p:spPr>
            <a:xfrm>
              <a:off x="1951000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2" name="자유형: 도형 2316">
              <a:extLst>
                <a:ext uri="{FF2B5EF4-FFF2-40B4-BE49-F238E27FC236}">
                  <a16:creationId xmlns:a16="http://schemas.microsoft.com/office/drawing/2014/main" id="{4E6416A8-0C05-E972-7F08-4639387041A1}"/>
                </a:ext>
              </a:extLst>
            </p:cNvPr>
            <p:cNvSpPr/>
            <p:nvPr/>
          </p:nvSpPr>
          <p:spPr>
            <a:xfrm>
              <a:off x="1951000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3" name="자유형: 도형 2317">
              <a:extLst>
                <a:ext uri="{FF2B5EF4-FFF2-40B4-BE49-F238E27FC236}">
                  <a16:creationId xmlns:a16="http://schemas.microsoft.com/office/drawing/2014/main" id="{774F535B-2F5E-A5B0-AAE1-38D24E95B118}"/>
                </a:ext>
              </a:extLst>
            </p:cNvPr>
            <p:cNvSpPr/>
            <p:nvPr/>
          </p:nvSpPr>
          <p:spPr>
            <a:xfrm>
              <a:off x="1951000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4" name="자유형: 도형 2318">
              <a:extLst>
                <a:ext uri="{FF2B5EF4-FFF2-40B4-BE49-F238E27FC236}">
                  <a16:creationId xmlns:a16="http://schemas.microsoft.com/office/drawing/2014/main" id="{E8E6D74B-80C4-3B88-3377-28FE46F5A7AC}"/>
                </a:ext>
              </a:extLst>
            </p:cNvPr>
            <p:cNvSpPr/>
            <p:nvPr/>
          </p:nvSpPr>
          <p:spPr>
            <a:xfrm>
              <a:off x="1951000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5" name="자유형: 도형 2319">
              <a:extLst>
                <a:ext uri="{FF2B5EF4-FFF2-40B4-BE49-F238E27FC236}">
                  <a16:creationId xmlns:a16="http://schemas.microsoft.com/office/drawing/2014/main" id="{C98F6755-7D05-6671-77D4-B1AF673E4DD1}"/>
                </a:ext>
              </a:extLst>
            </p:cNvPr>
            <p:cNvSpPr/>
            <p:nvPr/>
          </p:nvSpPr>
          <p:spPr>
            <a:xfrm>
              <a:off x="1951000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6" name="자유형: 도형 2320">
              <a:extLst>
                <a:ext uri="{FF2B5EF4-FFF2-40B4-BE49-F238E27FC236}">
                  <a16:creationId xmlns:a16="http://schemas.microsoft.com/office/drawing/2014/main" id="{B619CED6-EF3F-3D3A-6FC9-AA693A3934E9}"/>
                </a:ext>
              </a:extLst>
            </p:cNvPr>
            <p:cNvSpPr/>
            <p:nvPr/>
          </p:nvSpPr>
          <p:spPr>
            <a:xfrm>
              <a:off x="1951000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7" name="자유형: 도형 2321">
              <a:extLst>
                <a:ext uri="{FF2B5EF4-FFF2-40B4-BE49-F238E27FC236}">
                  <a16:creationId xmlns:a16="http://schemas.microsoft.com/office/drawing/2014/main" id="{4A4075EE-2C5F-75F0-C4B6-32C19BEA38A2}"/>
                </a:ext>
              </a:extLst>
            </p:cNvPr>
            <p:cNvSpPr/>
            <p:nvPr/>
          </p:nvSpPr>
          <p:spPr>
            <a:xfrm>
              <a:off x="1951000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8" name="자유형: 도형 2322">
              <a:extLst>
                <a:ext uri="{FF2B5EF4-FFF2-40B4-BE49-F238E27FC236}">
                  <a16:creationId xmlns:a16="http://schemas.microsoft.com/office/drawing/2014/main" id="{565CC9DD-CEDC-F33E-24AE-64521AB3FA02}"/>
                </a:ext>
              </a:extLst>
            </p:cNvPr>
            <p:cNvSpPr/>
            <p:nvPr/>
          </p:nvSpPr>
          <p:spPr>
            <a:xfrm>
              <a:off x="1951000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9" name="자유형: 도형 2323">
              <a:extLst>
                <a:ext uri="{FF2B5EF4-FFF2-40B4-BE49-F238E27FC236}">
                  <a16:creationId xmlns:a16="http://schemas.microsoft.com/office/drawing/2014/main" id="{0EC407F9-A33C-B496-3F0A-688B1CA04FB0}"/>
                </a:ext>
              </a:extLst>
            </p:cNvPr>
            <p:cNvSpPr/>
            <p:nvPr/>
          </p:nvSpPr>
          <p:spPr>
            <a:xfrm>
              <a:off x="1950999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0" name="자유형: 도형 2324">
              <a:extLst>
                <a:ext uri="{FF2B5EF4-FFF2-40B4-BE49-F238E27FC236}">
                  <a16:creationId xmlns:a16="http://schemas.microsoft.com/office/drawing/2014/main" id="{93D5A8D2-A81B-E4DB-9632-D40D9BBCF1C4}"/>
                </a:ext>
              </a:extLst>
            </p:cNvPr>
            <p:cNvSpPr/>
            <p:nvPr/>
          </p:nvSpPr>
          <p:spPr>
            <a:xfrm>
              <a:off x="1872537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1" name="자유형: 도형 2325">
              <a:extLst>
                <a:ext uri="{FF2B5EF4-FFF2-40B4-BE49-F238E27FC236}">
                  <a16:creationId xmlns:a16="http://schemas.microsoft.com/office/drawing/2014/main" id="{7C4AD1EA-4659-CD8C-4BD6-B1797E06DB71}"/>
                </a:ext>
              </a:extLst>
            </p:cNvPr>
            <p:cNvSpPr/>
            <p:nvPr/>
          </p:nvSpPr>
          <p:spPr>
            <a:xfrm>
              <a:off x="1872537" y="20947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2" name="자유형: 도형 2326">
              <a:extLst>
                <a:ext uri="{FF2B5EF4-FFF2-40B4-BE49-F238E27FC236}">
                  <a16:creationId xmlns:a16="http://schemas.microsoft.com/office/drawing/2014/main" id="{2C93ADDC-EDB2-4522-7738-C061160536B7}"/>
                </a:ext>
              </a:extLst>
            </p:cNvPr>
            <p:cNvSpPr/>
            <p:nvPr/>
          </p:nvSpPr>
          <p:spPr>
            <a:xfrm>
              <a:off x="1872537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3" name="자유형: 도형 2327">
              <a:extLst>
                <a:ext uri="{FF2B5EF4-FFF2-40B4-BE49-F238E27FC236}">
                  <a16:creationId xmlns:a16="http://schemas.microsoft.com/office/drawing/2014/main" id="{1F980019-75FE-3858-511F-B3AFDB53DB65}"/>
                </a:ext>
              </a:extLst>
            </p:cNvPr>
            <p:cNvSpPr/>
            <p:nvPr/>
          </p:nvSpPr>
          <p:spPr>
            <a:xfrm>
              <a:off x="1872537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4" name="자유형: 도형 2328">
              <a:extLst>
                <a:ext uri="{FF2B5EF4-FFF2-40B4-BE49-F238E27FC236}">
                  <a16:creationId xmlns:a16="http://schemas.microsoft.com/office/drawing/2014/main" id="{2F7F5C51-4F2F-3C49-C141-69190E78AA59}"/>
                </a:ext>
              </a:extLst>
            </p:cNvPr>
            <p:cNvSpPr/>
            <p:nvPr/>
          </p:nvSpPr>
          <p:spPr>
            <a:xfrm>
              <a:off x="187253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5" name="자유형: 도형 2329">
              <a:extLst>
                <a:ext uri="{FF2B5EF4-FFF2-40B4-BE49-F238E27FC236}">
                  <a16:creationId xmlns:a16="http://schemas.microsoft.com/office/drawing/2014/main" id="{A11663D4-E11F-F1F2-D3F8-CFB416D5BBC9}"/>
                </a:ext>
              </a:extLst>
            </p:cNvPr>
            <p:cNvSpPr/>
            <p:nvPr/>
          </p:nvSpPr>
          <p:spPr>
            <a:xfrm>
              <a:off x="1872537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6" name="자유형: 도형 2330">
              <a:extLst>
                <a:ext uri="{FF2B5EF4-FFF2-40B4-BE49-F238E27FC236}">
                  <a16:creationId xmlns:a16="http://schemas.microsoft.com/office/drawing/2014/main" id="{CE61819A-3384-14FA-771B-83A79150A0D8}"/>
                </a:ext>
              </a:extLst>
            </p:cNvPr>
            <p:cNvSpPr/>
            <p:nvPr/>
          </p:nvSpPr>
          <p:spPr>
            <a:xfrm>
              <a:off x="1872537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7" name="자유형: 도형 2331">
              <a:extLst>
                <a:ext uri="{FF2B5EF4-FFF2-40B4-BE49-F238E27FC236}">
                  <a16:creationId xmlns:a16="http://schemas.microsoft.com/office/drawing/2014/main" id="{5E9578E1-63D6-4C2F-0317-5289F20A51B2}"/>
                </a:ext>
              </a:extLst>
            </p:cNvPr>
            <p:cNvSpPr/>
            <p:nvPr/>
          </p:nvSpPr>
          <p:spPr>
            <a:xfrm>
              <a:off x="1872537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8" name="자유형: 도형 2332">
              <a:extLst>
                <a:ext uri="{FF2B5EF4-FFF2-40B4-BE49-F238E27FC236}">
                  <a16:creationId xmlns:a16="http://schemas.microsoft.com/office/drawing/2014/main" id="{23D69EF4-7552-5B2C-6264-0EB3885FF40A}"/>
                </a:ext>
              </a:extLst>
            </p:cNvPr>
            <p:cNvSpPr/>
            <p:nvPr/>
          </p:nvSpPr>
          <p:spPr>
            <a:xfrm>
              <a:off x="1872537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9" name="자유형: 도형 2333">
              <a:extLst>
                <a:ext uri="{FF2B5EF4-FFF2-40B4-BE49-F238E27FC236}">
                  <a16:creationId xmlns:a16="http://schemas.microsoft.com/office/drawing/2014/main" id="{2B99BE3A-D7AD-90B5-EBB1-49EE43B47AAB}"/>
                </a:ext>
              </a:extLst>
            </p:cNvPr>
            <p:cNvSpPr/>
            <p:nvPr/>
          </p:nvSpPr>
          <p:spPr>
            <a:xfrm>
              <a:off x="1872537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0" name="자유형: 도형 2334">
              <a:extLst>
                <a:ext uri="{FF2B5EF4-FFF2-40B4-BE49-F238E27FC236}">
                  <a16:creationId xmlns:a16="http://schemas.microsoft.com/office/drawing/2014/main" id="{EEF6987A-62B8-C29B-1214-9D262F1BD8C2}"/>
                </a:ext>
              </a:extLst>
            </p:cNvPr>
            <p:cNvSpPr/>
            <p:nvPr/>
          </p:nvSpPr>
          <p:spPr>
            <a:xfrm>
              <a:off x="1872537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1" name="자유형: 도형 2335">
              <a:extLst>
                <a:ext uri="{FF2B5EF4-FFF2-40B4-BE49-F238E27FC236}">
                  <a16:creationId xmlns:a16="http://schemas.microsoft.com/office/drawing/2014/main" id="{EC7CE5F2-1140-3488-4DC3-CE1F405BBEF7}"/>
                </a:ext>
              </a:extLst>
            </p:cNvPr>
            <p:cNvSpPr/>
            <p:nvPr/>
          </p:nvSpPr>
          <p:spPr>
            <a:xfrm>
              <a:off x="187253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2" name="자유형: 도형 2336">
              <a:extLst>
                <a:ext uri="{FF2B5EF4-FFF2-40B4-BE49-F238E27FC236}">
                  <a16:creationId xmlns:a16="http://schemas.microsoft.com/office/drawing/2014/main" id="{79211AF7-9C20-A9A7-EA9B-BBC105D02989}"/>
                </a:ext>
              </a:extLst>
            </p:cNvPr>
            <p:cNvSpPr/>
            <p:nvPr/>
          </p:nvSpPr>
          <p:spPr>
            <a:xfrm>
              <a:off x="1872537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3" name="자유형: 도형 2337">
              <a:extLst>
                <a:ext uri="{FF2B5EF4-FFF2-40B4-BE49-F238E27FC236}">
                  <a16:creationId xmlns:a16="http://schemas.microsoft.com/office/drawing/2014/main" id="{FDD95406-B23C-FAC8-D839-4B2090582AD7}"/>
                </a:ext>
              </a:extLst>
            </p:cNvPr>
            <p:cNvSpPr/>
            <p:nvPr/>
          </p:nvSpPr>
          <p:spPr>
            <a:xfrm>
              <a:off x="1872537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4" name="자유형: 도형 2338">
              <a:extLst>
                <a:ext uri="{FF2B5EF4-FFF2-40B4-BE49-F238E27FC236}">
                  <a16:creationId xmlns:a16="http://schemas.microsoft.com/office/drawing/2014/main" id="{CB9DB66E-B01E-D13F-A8D4-1001837412B1}"/>
                </a:ext>
              </a:extLst>
            </p:cNvPr>
            <p:cNvSpPr/>
            <p:nvPr/>
          </p:nvSpPr>
          <p:spPr>
            <a:xfrm>
              <a:off x="1872537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5" name="자유형: 도형 2339">
              <a:extLst>
                <a:ext uri="{FF2B5EF4-FFF2-40B4-BE49-F238E27FC236}">
                  <a16:creationId xmlns:a16="http://schemas.microsoft.com/office/drawing/2014/main" id="{7EAF8C9E-0DA3-97FC-F381-152E0CC8BEFD}"/>
                </a:ext>
              </a:extLst>
            </p:cNvPr>
            <p:cNvSpPr/>
            <p:nvPr/>
          </p:nvSpPr>
          <p:spPr>
            <a:xfrm>
              <a:off x="1872537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6" name="자유형: 도형 2340">
              <a:extLst>
                <a:ext uri="{FF2B5EF4-FFF2-40B4-BE49-F238E27FC236}">
                  <a16:creationId xmlns:a16="http://schemas.microsoft.com/office/drawing/2014/main" id="{22E06CFB-B725-BB18-6F1F-FDB32F51BDAD}"/>
                </a:ext>
              </a:extLst>
            </p:cNvPr>
            <p:cNvSpPr/>
            <p:nvPr/>
          </p:nvSpPr>
          <p:spPr>
            <a:xfrm>
              <a:off x="1872537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7" name="자유형: 도형 2341">
              <a:extLst>
                <a:ext uri="{FF2B5EF4-FFF2-40B4-BE49-F238E27FC236}">
                  <a16:creationId xmlns:a16="http://schemas.microsoft.com/office/drawing/2014/main" id="{E8FFFA4E-7D7C-BB5A-80B9-987EA8F4762F}"/>
                </a:ext>
              </a:extLst>
            </p:cNvPr>
            <p:cNvSpPr/>
            <p:nvPr/>
          </p:nvSpPr>
          <p:spPr>
            <a:xfrm>
              <a:off x="1872537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8" name="자유형: 도형 2342">
              <a:extLst>
                <a:ext uri="{FF2B5EF4-FFF2-40B4-BE49-F238E27FC236}">
                  <a16:creationId xmlns:a16="http://schemas.microsoft.com/office/drawing/2014/main" id="{77E570F9-7DA3-7D9B-FB7F-449859CB1F0C}"/>
                </a:ext>
              </a:extLst>
            </p:cNvPr>
            <p:cNvSpPr/>
            <p:nvPr/>
          </p:nvSpPr>
          <p:spPr>
            <a:xfrm>
              <a:off x="1872537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59" name="자유형: 도형 2343">
              <a:extLst>
                <a:ext uri="{FF2B5EF4-FFF2-40B4-BE49-F238E27FC236}">
                  <a16:creationId xmlns:a16="http://schemas.microsoft.com/office/drawing/2014/main" id="{8ADC888D-F74E-9051-5607-6AE9DE041BCA}"/>
                </a:ext>
              </a:extLst>
            </p:cNvPr>
            <p:cNvSpPr/>
            <p:nvPr/>
          </p:nvSpPr>
          <p:spPr>
            <a:xfrm>
              <a:off x="1872537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0" name="자유형: 도형 2344">
              <a:extLst>
                <a:ext uri="{FF2B5EF4-FFF2-40B4-BE49-F238E27FC236}">
                  <a16:creationId xmlns:a16="http://schemas.microsoft.com/office/drawing/2014/main" id="{A536E8DD-640A-4ECE-3B91-A98FF4251B8E}"/>
                </a:ext>
              </a:extLst>
            </p:cNvPr>
            <p:cNvSpPr/>
            <p:nvPr/>
          </p:nvSpPr>
          <p:spPr>
            <a:xfrm>
              <a:off x="1872537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1" name="자유형: 도형 2345">
              <a:extLst>
                <a:ext uri="{FF2B5EF4-FFF2-40B4-BE49-F238E27FC236}">
                  <a16:creationId xmlns:a16="http://schemas.microsoft.com/office/drawing/2014/main" id="{92400FCA-4019-18FD-40D7-42BF1DB197E2}"/>
                </a:ext>
              </a:extLst>
            </p:cNvPr>
            <p:cNvSpPr/>
            <p:nvPr/>
          </p:nvSpPr>
          <p:spPr>
            <a:xfrm>
              <a:off x="1872537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2" name="자유형: 도형 2346">
              <a:extLst>
                <a:ext uri="{FF2B5EF4-FFF2-40B4-BE49-F238E27FC236}">
                  <a16:creationId xmlns:a16="http://schemas.microsoft.com/office/drawing/2014/main" id="{B28A5EFE-09A4-4A8F-2281-D38E879B9CF3}"/>
                </a:ext>
              </a:extLst>
            </p:cNvPr>
            <p:cNvSpPr/>
            <p:nvPr/>
          </p:nvSpPr>
          <p:spPr>
            <a:xfrm>
              <a:off x="1872537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3" name="자유형: 도형 2347">
              <a:extLst>
                <a:ext uri="{FF2B5EF4-FFF2-40B4-BE49-F238E27FC236}">
                  <a16:creationId xmlns:a16="http://schemas.microsoft.com/office/drawing/2014/main" id="{8F2A9F7D-10B5-66E7-76CD-5D60523014FB}"/>
                </a:ext>
              </a:extLst>
            </p:cNvPr>
            <p:cNvSpPr/>
            <p:nvPr/>
          </p:nvSpPr>
          <p:spPr>
            <a:xfrm>
              <a:off x="1872537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4" name="자유형: 도형 2348">
              <a:extLst>
                <a:ext uri="{FF2B5EF4-FFF2-40B4-BE49-F238E27FC236}">
                  <a16:creationId xmlns:a16="http://schemas.microsoft.com/office/drawing/2014/main" id="{6729F5AB-91C0-7CEB-B459-AFBBA4384FFD}"/>
                </a:ext>
              </a:extLst>
            </p:cNvPr>
            <p:cNvSpPr/>
            <p:nvPr/>
          </p:nvSpPr>
          <p:spPr>
            <a:xfrm>
              <a:off x="1872537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5" name="자유형: 도형 2349">
              <a:extLst>
                <a:ext uri="{FF2B5EF4-FFF2-40B4-BE49-F238E27FC236}">
                  <a16:creationId xmlns:a16="http://schemas.microsoft.com/office/drawing/2014/main" id="{F3E0F318-25BB-3163-6945-83CEF8F1D7E2}"/>
                </a:ext>
              </a:extLst>
            </p:cNvPr>
            <p:cNvSpPr/>
            <p:nvPr/>
          </p:nvSpPr>
          <p:spPr>
            <a:xfrm>
              <a:off x="1872537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6" name="자유형: 도형 2350">
              <a:extLst>
                <a:ext uri="{FF2B5EF4-FFF2-40B4-BE49-F238E27FC236}">
                  <a16:creationId xmlns:a16="http://schemas.microsoft.com/office/drawing/2014/main" id="{1FB88D7B-35BA-54D4-1671-F7ACD2B6E9EE}"/>
                </a:ext>
              </a:extLst>
            </p:cNvPr>
            <p:cNvSpPr/>
            <p:nvPr/>
          </p:nvSpPr>
          <p:spPr>
            <a:xfrm>
              <a:off x="1872537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7" name="자유형: 도형 2351">
              <a:extLst>
                <a:ext uri="{FF2B5EF4-FFF2-40B4-BE49-F238E27FC236}">
                  <a16:creationId xmlns:a16="http://schemas.microsoft.com/office/drawing/2014/main" id="{6753FCDF-4518-5E53-4B4C-EFCD469DF904}"/>
                </a:ext>
              </a:extLst>
            </p:cNvPr>
            <p:cNvSpPr/>
            <p:nvPr/>
          </p:nvSpPr>
          <p:spPr>
            <a:xfrm>
              <a:off x="1872537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8" name="자유형: 도형 2352">
              <a:extLst>
                <a:ext uri="{FF2B5EF4-FFF2-40B4-BE49-F238E27FC236}">
                  <a16:creationId xmlns:a16="http://schemas.microsoft.com/office/drawing/2014/main" id="{22012DAE-3A82-C947-F303-80A15D1CF5A2}"/>
                </a:ext>
              </a:extLst>
            </p:cNvPr>
            <p:cNvSpPr/>
            <p:nvPr/>
          </p:nvSpPr>
          <p:spPr>
            <a:xfrm>
              <a:off x="1872537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9" name="자유형: 도형 2353">
              <a:extLst>
                <a:ext uri="{FF2B5EF4-FFF2-40B4-BE49-F238E27FC236}">
                  <a16:creationId xmlns:a16="http://schemas.microsoft.com/office/drawing/2014/main" id="{FB10AA74-5DDA-F6B3-EE1D-3E1790774C2E}"/>
                </a:ext>
              </a:extLst>
            </p:cNvPr>
            <p:cNvSpPr/>
            <p:nvPr/>
          </p:nvSpPr>
          <p:spPr>
            <a:xfrm>
              <a:off x="1872537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0" name="자유형: 도형 2354">
              <a:extLst>
                <a:ext uri="{FF2B5EF4-FFF2-40B4-BE49-F238E27FC236}">
                  <a16:creationId xmlns:a16="http://schemas.microsoft.com/office/drawing/2014/main" id="{936B383E-5921-1EFE-1CA9-385B4AF106AB}"/>
                </a:ext>
              </a:extLst>
            </p:cNvPr>
            <p:cNvSpPr/>
            <p:nvPr/>
          </p:nvSpPr>
          <p:spPr>
            <a:xfrm>
              <a:off x="1872537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1" name="자유형: 도형 2355">
              <a:extLst>
                <a:ext uri="{FF2B5EF4-FFF2-40B4-BE49-F238E27FC236}">
                  <a16:creationId xmlns:a16="http://schemas.microsoft.com/office/drawing/2014/main" id="{35030F3D-4F7B-22A5-284D-FD3D14BDE755}"/>
                </a:ext>
              </a:extLst>
            </p:cNvPr>
            <p:cNvSpPr/>
            <p:nvPr/>
          </p:nvSpPr>
          <p:spPr>
            <a:xfrm>
              <a:off x="1872537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2" name="자유형: 도형 2356">
              <a:extLst>
                <a:ext uri="{FF2B5EF4-FFF2-40B4-BE49-F238E27FC236}">
                  <a16:creationId xmlns:a16="http://schemas.microsoft.com/office/drawing/2014/main" id="{ADC920D8-6C47-C802-13D7-FC6FDACF072F}"/>
                </a:ext>
              </a:extLst>
            </p:cNvPr>
            <p:cNvSpPr/>
            <p:nvPr/>
          </p:nvSpPr>
          <p:spPr>
            <a:xfrm>
              <a:off x="1872537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3" name="자유형: 도형 2357">
              <a:extLst>
                <a:ext uri="{FF2B5EF4-FFF2-40B4-BE49-F238E27FC236}">
                  <a16:creationId xmlns:a16="http://schemas.microsoft.com/office/drawing/2014/main" id="{3E1F13AC-1268-B96E-9017-7FA22637F629}"/>
                </a:ext>
              </a:extLst>
            </p:cNvPr>
            <p:cNvSpPr/>
            <p:nvPr/>
          </p:nvSpPr>
          <p:spPr>
            <a:xfrm>
              <a:off x="1872537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4" name="자유형: 도형 2358">
              <a:extLst>
                <a:ext uri="{FF2B5EF4-FFF2-40B4-BE49-F238E27FC236}">
                  <a16:creationId xmlns:a16="http://schemas.microsoft.com/office/drawing/2014/main" id="{536365AA-CDDE-2C7C-8853-02F1AA2953FB}"/>
                </a:ext>
              </a:extLst>
            </p:cNvPr>
            <p:cNvSpPr/>
            <p:nvPr/>
          </p:nvSpPr>
          <p:spPr>
            <a:xfrm>
              <a:off x="1872537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5" name="자유형: 도형 2359">
              <a:extLst>
                <a:ext uri="{FF2B5EF4-FFF2-40B4-BE49-F238E27FC236}">
                  <a16:creationId xmlns:a16="http://schemas.microsoft.com/office/drawing/2014/main" id="{9A8FED2C-498F-5C4B-B509-2F9DB395732D}"/>
                </a:ext>
              </a:extLst>
            </p:cNvPr>
            <p:cNvSpPr/>
            <p:nvPr/>
          </p:nvSpPr>
          <p:spPr>
            <a:xfrm>
              <a:off x="1872537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6" name="자유형: 도형 2360">
              <a:extLst>
                <a:ext uri="{FF2B5EF4-FFF2-40B4-BE49-F238E27FC236}">
                  <a16:creationId xmlns:a16="http://schemas.microsoft.com/office/drawing/2014/main" id="{877C445D-C31D-12C5-EFD2-0CBBE525DC59}"/>
                </a:ext>
              </a:extLst>
            </p:cNvPr>
            <p:cNvSpPr/>
            <p:nvPr/>
          </p:nvSpPr>
          <p:spPr>
            <a:xfrm>
              <a:off x="1872537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7" name="자유형: 도형 2361">
              <a:extLst>
                <a:ext uri="{FF2B5EF4-FFF2-40B4-BE49-F238E27FC236}">
                  <a16:creationId xmlns:a16="http://schemas.microsoft.com/office/drawing/2014/main" id="{A9006431-0FB6-240C-2FA8-DCD4CD7A4F4D}"/>
                </a:ext>
              </a:extLst>
            </p:cNvPr>
            <p:cNvSpPr/>
            <p:nvPr/>
          </p:nvSpPr>
          <p:spPr>
            <a:xfrm>
              <a:off x="1872537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8" name="자유형: 도형 2362">
              <a:extLst>
                <a:ext uri="{FF2B5EF4-FFF2-40B4-BE49-F238E27FC236}">
                  <a16:creationId xmlns:a16="http://schemas.microsoft.com/office/drawing/2014/main" id="{123CCA21-DA2F-5B8A-3D44-2B1D0D70D009}"/>
                </a:ext>
              </a:extLst>
            </p:cNvPr>
            <p:cNvSpPr/>
            <p:nvPr/>
          </p:nvSpPr>
          <p:spPr>
            <a:xfrm>
              <a:off x="1872537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9" name="자유형: 도형 2363">
              <a:extLst>
                <a:ext uri="{FF2B5EF4-FFF2-40B4-BE49-F238E27FC236}">
                  <a16:creationId xmlns:a16="http://schemas.microsoft.com/office/drawing/2014/main" id="{C30D8AA3-A07D-FC46-DFC8-97E7C55869D8}"/>
                </a:ext>
              </a:extLst>
            </p:cNvPr>
            <p:cNvSpPr/>
            <p:nvPr/>
          </p:nvSpPr>
          <p:spPr>
            <a:xfrm>
              <a:off x="1872537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0" name="자유형: 도형 2364">
              <a:extLst>
                <a:ext uri="{FF2B5EF4-FFF2-40B4-BE49-F238E27FC236}">
                  <a16:creationId xmlns:a16="http://schemas.microsoft.com/office/drawing/2014/main" id="{D884B4FC-AA56-8818-9806-E3143E4B44AB}"/>
                </a:ext>
              </a:extLst>
            </p:cNvPr>
            <p:cNvSpPr/>
            <p:nvPr/>
          </p:nvSpPr>
          <p:spPr>
            <a:xfrm>
              <a:off x="1872537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1" name="자유형: 도형 2365">
              <a:extLst>
                <a:ext uri="{FF2B5EF4-FFF2-40B4-BE49-F238E27FC236}">
                  <a16:creationId xmlns:a16="http://schemas.microsoft.com/office/drawing/2014/main" id="{D0554FEE-568C-AC40-8A30-FF19FF733FE7}"/>
                </a:ext>
              </a:extLst>
            </p:cNvPr>
            <p:cNvSpPr/>
            <p:nvPr/>
          </p:nvSpPr>
          <p:spPr>
            <a:xfrm>
              <a:off x="1872537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2" name="자유형: 도형 2366">
              <a:extLst>
                <a:ext uri="{FF2B5EF4-FFF2-40B4-BE49-F238E27FC236}">
                  <a16:creationId xmlns:a16="http://schemas.microsoft.com/office/drawing/2014/main" id="{D1C719CE-4E4E-23EC-1716-30F752FD306E}"/>
                </a:ext>
              </a:extLst>
            </p:cNvPr>
            <p:cNvSpPr/>
            <p:nvPr/>
          </p:nvSpPr>
          <p:spPr>
            <a:xfrm>
              <a:off x="1794076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3" name="자유형: 도형 2367">
              <a:extLst>
                <a:ext uri="{FF2B5EF4-FFF2-40B4-BE49-F238E27FC236}">
                  <a16:creationId xmlns:a16="http://schemas.microsoft.com/office/drawing/2014/main" id="{619F1BD7-D71E-D0BB-1B7D-C8EAAF47E031}"/>
                </a:ext>
              </a:extLst>
            </p:cNvPr>
            <p:cNvSpPr/>
            <p:nvPr/>
          </p:nvSpPr>
          <p:spPr>
            <a:xfrm>
              <a:off x="1794076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4" name="자유형: 도형 2368">
              <a:extLst>
                <a:ext uri="{FF2B5EF4-FFF2-40B4-BE49-F238E27FC236}">
                  <a16:creationId xmlns:a16="http://schemas.microsoft.com/office/drawing/2014/main" id="{729055B6-11AA-61D5-6A05-AAE81FCA7CE2}"/>
                </a:ext>
              </a:extLst>
            </p:cNvPr>
            <p:cNvSpPr/>
            <p:nvPr/>
          </p:nvSpPr>
          <p:spPr>
            <a:xfrm>
              <a:off x="1794076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5" name="자유형: 도형 2369">
              <a:extLst>
                <a:ext uri="{FF2B5EF4-FFF2-40B4-BE49-F238E27FC236}">
                  <a16:creationId xmlns:a16="http://schemas.microsoft.com/office/drawing/2014/main" id="{4B6AF7A6-DF3F-DDF7-9570-273CEBD24CDD}"/>
                </a:ext>
              </a:extLst>
            </p:cNvPr>
            <p:cNvSpPr/>
            <p:nvPr/>
          </p:nvSpPr>
          <p:spPr>
            <a:xfrm>
              <a:off x="1794076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6" name="자유형: 도형 2370">
              <a:extLst>
                <a:ext uri="{FF2B5EF4-FFF2-40B4-BE49-F238E27FC236}">
                  <a16:creationId xmlns:a16="http://schemas.microsoft.com/office/drawing/2014/main" id="{1C3FBC29-7E2E-F325-EF9D-3C508B4B6D02}"/>
                </a:ext>
              </a:extLst>
            </p:cNvPr>
            <p:cNvSpPr/>
            <p:nvPr/>
          </p:nvSpPr>
          <p:spPr>
            <a:xfrm>
              <a:off x="1794076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7" name="자유형: 도형 2371">
              <a:extLst>
                <a:ext uri="{FF2B5EF4-FFF2-40B4-BE49-F238E27FC236}">
                  <a16:creationId xmlns:a16="http://schemas.microsoft.com/office/drawing/2014/main" id="{8C30D1B4-F686-41EC-F4EA-213A91220E20}"/>
                </a:ext>
              </a:extLst>
            </p:cNvPr>
            <p:cNvSpPr/>
            <p:nvPr/>
          </p:nvSpPr>
          <p:spPr>
            <a:xfrm>
              <a:off x="1794076" y="272514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8" name="자유형: 도형 2372">
              <a:extLst>
                <a:ext uri="{FF2B5EF4-FFF2-40B4-BE49-F238E27FC236}">
                  <a16:creationId xmlns:a16="http://schemas.microsoft.com/office/drawing/2014/main" id="{F4BA9069-CEB0-006B-2BA3-528CDAC9FB2C}"/>
                </a:ext>
              </a:extLst>
            </p:cNvPr>
            <p:cNvSpPr/>
            <p:nvPr/>
          </p:nvSpPr>
          <p:spPr>
            <a:xfrm>
              <a:off x="1794076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89" name="자유형: 도형 2373">
              <a:extLst>
                <a:ext uri="{FF2B5EF4-FFF2-40B4-BE49-F238E27FC236}">
                  <a16:creationId xmlns:a16="http://schemas.microsoft.com/office/drawing/2014/main" id="{8387ADAF-135A-8848-35C0-D95E5B62082E}"/>
                </a:ext>
              </a:extLst>
            </p:cNvPr>
            <p:cNvSpPr/>
            <p:nvPr/>
          </p:nvSpPr>
          <p:spPr>
            <a:xfrm>
              <a:off x="1794076" y="304034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0" name="자유형: 도형 2374">
              <a:extLst>
                <a:ext uri="{FF2B5EF4-FFF2-40B4-BE49-F238E27FC236}">
                  <a16:creationId xmlns:a16="http://schemas.microsoft.com/office/drawing/2014/main" id="{7856ED80-B669-4B50-2EFD-A60ACF9FBEF7}"/>
                </a:ext>
              </a:extLst>
            </p:cNvPr>
            <p:cNvSpPr/>
            <p:nvPr/>
          </p:nvSpPr>
          <p:spPr>
            <a:xfrm>
              <a:off x="1794076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1" name="자유형: 도형 2375">
              <a:extLst>
                <a:ext uri="{FF2B5EF4-FFF2-40B4-BE49-F238E27FC236}">
                  <a16:creationId xmlns:a16="http://schemas.microsoft.com/office/drawing/2014/main" id="{8CC789C6-5402-7E31-48CE-321EDF415E12}"/>
                </a:ext>
              </a:extLst>
            </p:cNvPr>
            <p:cNvSpPr/>
            <p:nvPr/>
          </p:nvSpPr>
          <p:spPr>
            <a:xfrm>
              <a:off x="1794076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2" name="자유형: 도형 2376">
              <a:extLst>
                <a:ext uri="{FF2B5EF4-FFF2-40B4-BE49-F238E27FC236}">
                  <a16:creationId xmlns:a16="http://schemas.microsoft.com/office/drawing/2014/main" id="{F4545180-7C86-AEAA-1680-DA3A57001800}"/>
                </a:ext>
              </a:extLst>
            </p:cNvPr>
            <p:cNvSpPr/>
            <p:nvPr/>
          </p:nvSpPr>
          <p:spPr>
            <a:xfrm>
              <a:off x="1794076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3" name="자유형: 도형 2377">
              <a:extLst>
                <a:ext uri="{FF2B5EF4-FFF2-40B4-BE49-F238E27FC236}">
                  <a16:creationId xmlns:a16="http://schemas.microsoft.com/office/drawing/2014/main" id="{E94D572F-9A87-218C-8F3E-24B561C584FB}"/>
                </a:ext>
              </a:extLst>
            </p:cNvPr>
            <p:cNvSpPr/>
            <p:nvPr/>
          </p:nvSpPr>
          <p:spPr>
            <a:xfrm>
              <a:off x="1794076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4" name="자유형: 도형 2378">
              <a:extLst>
                <a:ext uri="{FF2B5EF4-FFF2-40B4-BE49-F238E27FC236}">
                  <a16:creationId xmlns:a16="http://schemas.microsoft.com/office/drawing/2014/main" id="{8D8B0955-21F7-EE3B-58BC-3DA297A39BD5}"/>
                </a:ext>
              </a:extLst>
            </p:cNvPr>
            <p:cNvSpPr/>
            <p:nvPr/>
          </p:nvSpPr>
          <p:spPr>
            <a:xfrm>
              <a:off x="1794076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5" name="자유형: 도형 2379">
              <a:extLst>
                <a:ext uri="{FF2B5EF4-FFF2-40B4-BE49-F238E27FC236}">
                  <a16:creationId xmlns:a16="http://schemas.microsoft.com/office/drawing/2014/main" id="{0BB5BE86-8755-57B0-B30F-E2D3FA218B5A}"/>
                </a:ext>
              </a:extLst>
            </p:cNvPr>
            <p:cNvSpPr/>
            <p:nvPr/>
          </p:nvSpPr>
          <p:spPr>
            <a:xfrm>
              <a:off x="1794076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6" name="자유형: 도형 2380">
              <a:extLst>
                <a:ext uri="{FF2B5EF4-FFF2-40B4-BE49-F238E27FC236}">
                  <a16:creationId xmlns:a16="http://schemas.microsoft.com/office/drawing/2014/main" id="{6DC3609F-ED0D-142F-EFC7-9D087C113013}"/>
                </a:ext>
              </a:extLst>
            </p:cNvPr>
            <p:cNvSpPr/>
            <p:nvPr/>
          </p:nvSpPr>
          <p:spPr>
            <a:xfrm>
              <a:off x="1794076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7" name="자유형: 도형 2381">
              <a:extLst>
                <a:ext uri="{FF2B5EF4-FFF2-40B4-BE49-F238E27FC236}">
                  <a16:creationId xmlns:a16="http://schemas.microsoft.com/office/drawing/2014/main" id="{8F1C6337-729B-0A2E-B748-D4B0FAB75FE1}"/>
                </a:ext>
              </a:extLst>
            </p:cNvPr>
            <p:cNvSpPr/>
            <p:nvPr/>
          </p:nvSpPr>
          <p:spPr>
            <a:xfrm>
              <a:off x="1794076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8" name="자유형: 도형 2382">
              <a:extLst>
                <a:ext uri="{FF2B5EF4-FFF2-40B4-BE49-F238E27FC236}">
                  <a16:creationId xmlns:a16="http://schemas.microsoft.com/office/drawing/2014/main" id="{2F6D6975-6C62-002B-BBE4-0A65093579EB}"/>
                </a:ext>
              </a:extLst>
            </p:cNvPr>
            <p:cNvSpPr/>
            <p:nvPr/>
          </p:nvSpPr>
          <p:spPr>
            <a:xfrm>
              <a:off x="1794076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99" name="자유형: 도형 2383">
              <a:extLst>
                <a:ext uri="{FF2B5EF4-FFF2-40B4-BE49-F238E27FC236}">
                  <a16:creationId xmlns:a16="http://schemas.microsoft.com/office/drawing/2014/main" id="{2FFC4FAE-FFCA-CD21-933F-6F0648CE978C}"/>
                </a:ext>
              </a:extLst>
            </p:cNvPr>
            <p:cNvSpPr/>
            <p:nvPr/>
          </p:nvSpPr>
          <p:spPr>
            <a:xfrm>
              <a:off x="1794076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0" name="자유형: 도형 2384">
              <a:extLst>
                <a:ext uri="{FF2B5EF4-FFF2-40B4-BE49-F238E27FC236}">
                  <a16:creationId xmlns:a16="http://schemas.microsoft.com/office/drawing/2014/main" id="{D166893C-FF6F-49AC-17FB-5A39D2389774}"/>
                </a:ext>
              </a:extLst>
            </p:cNvPr>
            <p:cNvSpPr/>
            <p:nvPr/>
          </p:nvSpPr>
          <p:spPr>
            <a:xfrm>
              <a:off x="1794076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1" name="자유형: 도형 2385">
              <a:extLst>
                <a:ext uri="{FF2B5EF4-FFF2-40B4-BE49-F238E27FC236}">
                  <a16:creationId xmlns:a16="http://schemas.microsoft.com/office/drawing/2014/main" id="{525B589D-AF67-94F1-4F79-5118B69A380C}"/>
                </a:ext>
              </a:extLst>
            </p:cNvPr>
            <p:cNvSpPr/>
            <p:nvPr/>
          </p:nvSpPr>
          <p:spPr>
            <a:xfrm>
              <a:off x="1794076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2" name="자유형: 도형 2386">
              <a:extLst>
                <a:ext uri="{FF2B5EF4-FFF2-40B4-BE49-F238E27FC236}">
                  <a16:creationId xmlns:a16="http://schemas.microsoft.com/office/drawing/2014/main" id="{7D0E0743-34A5-BA11-E8A5-D0E0BDC194AC}"/>
                </a:ext>
              </a:extLst>
            </p:cNvPr>
            <p:cNvSpPr/>
            <p:nvPr/>
          </p:nvSpPr>
          <p:spPr>
            <a:xfrm>
              <a:off x="1794076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3" name="자유형: 도형 2387">
              <a:extLst>
                <a:ext uri="{FF2B5EF4-FFF2-40B4-BE49-F238E27FC236}">
                  <a16:creationId xmlns:a16="http://schemas.microsoft.com/office/drawing/2014/main" id="{B4B1AAA2-268B-5A0D-6E2F-E84EC74E1418}"/>
                </a:ext>
              </a:extLst>
            </p:cNvPr>
            <p:cNvSpPr/>
            <p:nvPr/>
          </p:nvSpPr>
          <p:spPr>
            <a:xfrm>
              <a:off x="1794076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4" name="자유형: 도형 2388">
              <a:extLst>
                <a:ext uri="{FF2B5EF4-FFF2-40B4-BE49-F238E27FC236}">
                  <a16:creationId xmlns:a16="http://schemas.microsoft.com/office/drawing/2014/main" id="{0C17C334-CD3E-FB8C-EE24-2F8FBA0A1401}"/>
                </a:ext>
              </a:extLst>
            </p:cNvPr>
            <p:cNvSpPr/>
            <p:nvPr/>
          </p:nvSpPr>
          <p:spPr>
            <a:xfrm>
              <a:off x="1794076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5" name="자유형: 도형 2389">
              <a:extLst>
                <a:ext uri="{FF2B5EF4-FFF2-40B4-BE49-F238E27FC236}">
                  <a16:creationId xmlns:a16="http://schemas.microsoft.com/office/drawing/2014/main" id="{477AB621-2DA3-36E8-8649-2948B1166521}"/>
                </a:ext>
              </a:extLst>
            </p:cNvPr>
            <p:cNvSpPr/>
            <p:nvPr/>
          </p:nvSpPr>
          <p:spPr>
            <a:xfrm>
              <a:off x="1794076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6" name="자유형: 도형 2390">
              <a:extLst>
                <a:ext uri="{FF2B5EF4-FFF2-40B4-BE49-F238E27FC236}">
                  <a16:creationId xmlns:a16="http://schemas.microsoft.com/office/drawing/2014/main" id="{B63E3D28-80D4-3148-8773-911A59DB85C7}"/>
                </a:ext>
              </a:extLst>
            </p:cNvPr>
            <p:cNvSpPr/>
            <p:nvPr/>
          </p:nvSpPr>
          <p:spPr>
            <a:xfrm>
              <a:off x="1794076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7" name="자유형: 도형 2391">
              <a:extLst>
                <a:ext uri="{FF2B5EF4-FFF2-40B4-BE49-F238E27FC236}">
                  <a16:creationId xmlns:a16="http://schemas.microsoft.com/office/drawing/2014/main" id="{A41DCC1D-99C5-DAC3-7E79-ED0E9B90CD80}"/>
                </a:ext>
              </a:extLst>
            </p:cNvPr>
            <p:cNvSpPr/>
            <p:nvPr/>
          </p:nvSpPr>
          <p:spPr>
            <a:xfrm>
              <a:off x="1794076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8" name="자유형: 도형 2392">
              <a:extLst>
                <a:ext uri="{FF2B5EF4-FFF2-40B4-BE49-F238E27FC236}">
                  <a16:creationId xmlns:a16="http://schemas.microsoft.com/office/drawing/2014/main" id="{37A64528-0E30-E999-F4C8-4A577FDA8A9E}"/>
                </a:ext>
              </a:extLst>
            </p:cNvPr>
            <p:cNvSpPr/>
            <p:nvPr/>
          </p:nvSpPr>
          <p:spPr>
            <a:xfrm>
              <a:off x="1794076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9" name="자유형: 도형 2393">
              <a:extLst>
                <a:ext uri="{FF2B5EF4-FFF2-40B4-BE49-F238E27FC236}">
                  <a16:creationId xmlns:a16="http://schemas.microsoft.com/office/drawing/2014/main" id="{532C4AD2-871B-510F-D26E-CACF110BE60A}"/>
                </a:ext>
              </a:extLst>
            </p:cNvPr>
            <p:cNvSpPr/>
            <p:nvPr/>
          </p:nvSpPr>
          <p:spPr>
            <a:xfrm>
              <a:off x="1794076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0" name="자유형: 도형 2394">
              <a:extLst>
                <a:ext uri="{FF2B5EF4-FFF2-40B4-BE49-F238E27FC236}">
                  <a16:creationId xmlns:a16="http://schemas.microsoft.com/office/drawing/2014/main" id="{7D5CB499-ECD3-8D79-1944-38CE4EC6F6E4}"/>
                </a:ext>
              </a:extLst>
            </p:cNvPr>
            <p:cNvSpPr/>
            <p:nvPr/>
          </p:nvSpPr>
          <p:spPr>
            <a:xfrm>
              <a:off x="1794076" y="47733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1" name="자유형: 도형 2395">
              <a:extLst>
                <a:ext uri="{FF2B5EF4-FFF2-40B4-BE49-F238E27FC236}">
                  <a16:creationId xmlns:a16="http://schemas.microsoft.com/office/drawing/2014/main" id="{6FF4F7D7-0EC8-312E-1C71-277A86EE67F8}"/>
                </a:ext>
              </a:extLst>
            </p:cNvPr>
            <p:cNvSpPr/>
            <p:nvPr/>
          </p:nvSpPr>
          <p:spPr>
            <a:xfrm>
              <a:off x="1794076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2" name="자유형: 도형 2396">
              <a:extLst>
                <a:ext uri="{FF2B5EF4-FFF2-40B4-BE49-F238E27FC236}">
                  <a16:creationId xmlns:a16="http://schemas.microsoft.com/office/drawing/2014/main" id="{DA5806AA-DFA8-74EB-468B-F79B6A65FD01}"/>
                </a:ext>
              </a:extLst>
            </p:cNvPr>
            <p:cNvSpPr/>
            <p:nvPr/>
          </p:nvSpPr>
          <p:spPr>
            <a:xfrm>
              <a:off x="1794076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3" name="자유형: 도형 2397">
              <a:extLst>
                <a:ext uri="{FF2B5EF4-FFF2-40B4-BE49-F238E27FC236}">
                  <a16:creationId xmlns:a16="http://schemas.microsoft.com/office/drawing/2014/main" id="{523C8FA6-97B0-9904-04A3-2FA8AA119742}"/>
                </a:ext>
              </a:extLst>
            </p:cNvPr>
            <p:cNvSpPr/>
            <p:nvPr/>
          </p:nvSpPr>
          <p:spPr>
            <a:xfrm>
              <a:off x="1794076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4" name="자유형: 도형 2398">
              <a:extLst>
                <a:ext uri="{FF2B5EF4-FFF2-40B4-BE49-F238E27FC236}">
                  <a16:creationId xmlns:a16="http://schemas.microsoft.com/office/drawing/2014/main" id="{894A60A9-F08D-8B71-851F-12739CCCE20D}"/>
                </a:ext>
              </a:extLst>
            </p:cNvPr>
            <p:cNvSpPr/>
            <p:nvPr/>
          </p:nvSpPr>
          <p:spPr>
            <a:xfrm>
              <a:off x="1794076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5" name="자유형: 도형 2399">
              <a:extLst>
                <a:ext uri="{FF2B5EF4-FFF2-40B4-BE49-F238E27FC236}">
                  <a16:creationId xmlns:a16="http://schemas.microsoft.com/office/drawing/2014/main" id="{129FE1BF-401A-AB43-692E-C9DD3D0B2604}"/>
                </a:ext>
              </a:extLst>
            </p:cNvPr>
            <p:cNvSpPr/>
            <p:nvPr/>
          </p:nvSpPr>
          <p:spPr>
            <a:xfrm>
              <a:off x="1794076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6" name="자유형: 도형 2400">
              <a:extLst>
                <a:ext uri="{FF2B5EF4-FFF2-40B4-BE49-F238E27FC236}">
                  <a16:creationId xmlns:a16="http://schemas.microsoft.com/office/drawing/2014/main" id="{5F6D19BE-72DF-B46A-7FF9-8ACBF94B83B2}"/>
                </a:ext>
              </a:extLst>
            </p:cNvPr>
            <p:cNvSpPr/>
            <p:nvPr/>
          </p:nvSpPr>
          <p:spPr>
            <a:xfrm>
              <a:off x="1794076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7" name="자유형: 도형 2401">
              <a:extLst>
                <a:ext uri="{FF2B5EF4-FFF2-40B4-BE49-F238E27FC236}">
                  <a16:creationId xmlns:a16="http://schemas.microsoft.com/office/drawing/2014/main" id="{7F373907-DC4F-E812-0E3A-8CCFEEDD613F}"/>
                </a:ext>
              </a:extLst>
            </p:cNvPr>
            <p:cNvSpPr/>
            <p:nvPr/>
          </p:nvSpPr>
          <p:spPr>
            <a:xfrm>
              <a:off x="1794076" y="53240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8" name="자유형: 도형 2402">
              <a:extLst>
                <a:ext uri="{FF2B5EF4-FFF2-40B4-BE49-F238E27FC236}">
                  <a16:creationId xmlns:a16="http://schemas.microsoft.com/office/drawing/2014/main" id="{43ED4ECA-641B-4A2B-A5D6-DDC1F3AF96A0}"/>
                </a:ext>
              </a:extLst>
            </p:cNvPr>
            <p:cNvSpPr/>
            <p:nvPr/>
          </p:nvSpPr>
          <p:spPr>
            <a:xfrm>
              <a:off x="1794076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19" name="자유형: 도형 2403">
              <a:extLst>
                <a:ext uri="{FF2B5EF4-FFF2-40B4-BE49-F238E27FC236}">
                  <a16:creationId xmlns:a16="http://schemas.microsoft.com/office/drawing/2014/main" id="{C114B6EA-C74D-C0D6-94FD-0D689391CEB7}"/>
                </a:ext>
              </a:extLst>
            </p:cNvPr>
            <p:cNvSpPr/>
            <p:nvPr/>
          </p:nvSpPr>
          <p:spPr>
            <a:xfrm>
              <a:off x="1794076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0" name="자유형: 도형 2404">
              <a:extLst>
                <a:ext uri="{FF2B5EF4-FFF2-40B4-BE49-F238E27FC236}">
                  <a16:creationId xmlns:a16="http://schemas.microsoft.com/office/drawing/2014/main" id="{38BE34EB-77BD-9E09-81FB-F98E5C88589F}"/>
                </a:ext>
              </a:extLst>
            </p:cNvPr>
            <p:cNvSpPr/>
            <p:nvPr/>
          </p:nvSpPr>
          <p:spPr>
            <a:xfrm>
              <a:off x="1794076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1" name="자유형: 도형 2405">
              <a:extLst>
                <a:ext uri="{FF2B5EF4-FFF2-40B4-BE49-F238E27FC236}">
                  <a16:creationId xmlns:a16="http://schemas.microsoft.com/office/drawing/2014/main" id="{E8627C19-6FAF-7F3B-0540-5E88E1DF1010}"/>
                </a:ext>
              </a:extLst>
            </p:cNvPr>
            <p:cNvSpPr/>
            <p:nvPr/>
          </p:nvSpPr>
          <p:spPr>
            <a:xfrm>
              <a:off x="1794076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2" name="자유형: 도형 2406">
              <a:extLst>
                <a:ext uri="{FF2B5EF4-FFF2-40B4-BE49-F238E27FC236}">
                  <a16:creationId xmlns:a16="http://schemas.microsoft.com/office/drawing/2014/main" id="{F189EE4D-1277-5967-4C0C-B9C46836C3F8}"/>
                </a:ext>
              </a:extLst>
            </p:cNvPr>
            <p:cNvSpPr/>
            <p:nvPr/>
          </p:nvSpPr>
          <p:spPr>
            <a:xfrm>
              <a:off x="1715613" y="19365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3" name="자유형: 도형 2407">
              <a:extLst>
                <a:ext uri="{FF2B5EF4-FFF2-40B4-BE49-F238E27FC236}">
                  <a16:creationId xmlns:a16="http://schemas.microsoft.com/office/drawing/2014/main" id="{D480457C-0792-3E4D-6644-5712F20DA820}"/>
                </a:ext>
              </a:extLst>
            </p:cNvPr>
            <p:cNvSpPr/>
            <p:nvPr/>
          </p:nvSpPr>
          <p:spPr>
            <a:xfrm>
              <a:off x="1715613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4" name="자유형: 도형 2408">
              <a:extLst>
                <a:ext uri="{FF2B5EF4-FFF2-40B4-BE49-F238E27FC236}">
                  <a16:creationId xmlns:a16="http://schemas.microsoft.com/office/drawing/2014/main" id="{7877FD14-9E6F-7A92-A91A-24EB3C2C1275}"/>
                </a:ext>
              </a:extLst>
            </p:cNvPr>
            <p:cNvSpPr/>
            <p:nvPr/>
          </p:nvSpPr>
          <p:spPr>
            <a:xfrm>
              <a:off x="1715613" y="20947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5" name="자유형: 도형 2409">
              <a:extLst>
                <a:ext uri="{FF2B5EF4-FFF2-40B4-BE49-F238E27FC236}">
                  <a16:creationId xmlns:a16="http://schemas.microsoft.com/office/drawing/2014/main" id="{82C06677-3C23-67DA-5280-507D50DE44A4}"/>
                </a:ext>
              </a:extLst>
            </p:cNvPr>
            <p:cNvSpPr/>
            <p:nvPr/>
          </p:nvSpPr>
          <p:spPr>
            <a:xfrm>
              <a:off x="1715613" y="248851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6" name="자유형: 도형 2410">
              <a:extLst>
                <a:ext uri="{FF2B5EF4-FFF2-40B4-BE49-F238E27FC236}">
                  <a16:creationId xmlns:a16="http://schemas.microsoft.com/office/drawing/2014/main" id="{4B51FD42-4FAD-D160-9DD9-E09E58A90A37}"/>
                </a:ext>
              </a:extLst>
            </p:cNvPr>
            <p:cNvSpPr/>
            <p:nvPr/>
          </p:nvSpPr>
          <p:spPr>
            <a:xfrm>
              <a:off x="1715613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7" name="자유형: 도형 2411">
              <a:extLst>
                <a:ext uri="{FF2B5EF4-FFF2-40B4-BE49-F238E27FC236}">
                  <a16:creationId xmlns:a16="http://schemas.microsoft.com/office/drawing/2014/main" id="{8B52FE9C-A581-5261-268F-A8742184C402}"/>
                </a:ext>
              </a:extLst>
            </p:cNvPr>
            <p:cNvSpPr/>
            <p:nvPr/>
          </p:nvSpPr>
          <p:spPr>
            <a:xfrm>
              <a:off x="1715613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8" name="자유형: 도형 2412">
              <a:extLst>
                <a:ext uri="{FF2B5EF4-FFF2-40B4-BE49-F238E27FC236}">
                  <a16:creationId xmlns:a16="http://schemas.microsoft.com/office/drawing/2014/main" id="{2B8A400D-8B9B-0C74-CFB0-699437725FAE}"/>
                </a:ext>
              </a:extLst>
            </p:cNvPr>
            <p:cNvSpPr/>
            <p:nvPr/>
          </p:nvSpPr>
          <p:spPr>
            <a:xfrm>
              <a:off x="1715613" y="27251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29" name="자유형: 도형 2413">
              <a:extLst>
                <a:ext uri="{FF2B5EF4-FFF2-40B4-BE49-F238E27FC236}">
                  <a16:creationId xmlns:a16="http://schemas.microsoft.com/office/drawing/2014/main" id="{68A5C729-5224-E348-4D25-574B5E7B2340}"/>
                </a:ext>
              </a:extLst>
            </p:cNvPr>
            <p:cNvSpPr/>
            <p:nvPr/>
          </p:nvSpPr>
          <p:spPr>
            <a:xfrm>
              <a:off x="1715613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0" name="자유형: 도형 2414">
              <a:extLst>
                <a:ext uri="{FF2B5EF4-FFF2-40B4-BE49-F238E27FC236}">
                  <a16:creationId xmlns:a16="http://schemas.microsoft.com/office/drawing/2014/main" id="{7429381A-E976-6820-711B-A44B2669C0A3}"/>
                </a:ext>
              </a:extLst>
            </p:cNvPr>
            <p:cNvSpPr/>
            <p:nvPr/>
          </p:nvSpPr>
          <p:spPr>
            <a:xfrm>
              <a:off x="1715613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1" name="자유형: 도형 2415">
              <a:extLst>
                <a:ext uri="{FF2B5EF4-FFF2-40B4-BE49-F238E27FC236}">
                  <a16:creationId xmlns:a16="http://schemas.microsoft.com/office/drawing/2014/main" id="{CEDDD577-97A5-6B2F-A521-E5D684CFE47B}"/>
                </a:ext>
              </a:extLst>
            </p:cNvPr>
            <p:cNvSpPr/>
            <p:nvPr/>
          </p:nvSpPr>
          <p:spPr>
            <a:xfrm>
              <a:off x="1715613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2" name="자유형: 도형 2416">
              <a:extLst>
                <a:ext uri="{FF2B5EF4-FFF2-40B4-BE49-F238E27FC236}">
                  <a16:creationId xmlns:a16="http://schemas.microsoft.com/office/drawing/2014/main" id="{E17FE066-3D75-1A68-FF0D-6CB7C7F4C39A}"/>
                </a:ext>
              </a:extLst>
            </p:cNvPr>
            <p:cNvSpPr/>
            <p:nvPr/>
          </p:nvSpPr>
          <p:spPr>
            <a:xfrm>
              <a:off x="1715613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3" name="자유형: 도형 2417">
              <a:extLst>
                <a:ext uri="{FF2B5EF4-FFF2-40B4-BE49-F238E27FC236}">
                  <a16:creationId xmlns:a16="http://schemas.microsoft.com/office/drawing/2014/main" id="{52AB0202-A553-0523-B2C1-986B447B791B}"/>
                </a:ext>
              </a:extLst>
            </p:cNvPr>
            <p:cNvSpPr/>
            <p:nvPr/>
          </p:nvSpPr>
          <p:spPr>
            <a:xfrm>
              <a:off x="1715613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4" name="자유형: 도형 2418">
              <a:extLst>
                <a:ext uri="{FF2B5EF4-FFF2-40B4-BE49-F238E27FC236}">
                  <a16:creationId xmlns:a16="http://schemas.microsoft.com/office/drawing/2014/main" id="{E6335FEA-7B73-21DE-62E2-C12319DF85A4}"/>
                </a:ext>
              </a:extLst>
            </p:cNvPr>
            <p:cNvSpPr/>
            <p:nvPr/>
          </p:nvSpPr>
          <p:spPr>
            <a:xfrm>
              <a:off x="1715613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5" name="자유형: 도형 2419">
              <a:extLst>
                <a:ext uri="{FF2B5EF4-FFF2-40B4-BE49-F238E27FC236}">
                  <a16:creationId xmlns:a16="http://schemas.microsoft.com/office/drawing/2014/main" id="{9CD75107-9C02-01EF-5B75-32BC8573E895}"/>
                </a:ext>
              </a:extLst>
            </p:cNvPr>
            <p:cNvSpPr/>
            <p:nvPr/>
          </p:nvSpPr>
          <p:spPr>
            <a:xfrm>
              <a:off x="1715613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6" name="자유형: 도형 2420">
              <a:extLst>
                <a:ext uri="{FF2B5EF4-FFF2-40B4-BE49-F238E27FC236}">
                  <a16:creationId xmlns:a16="http://schemas.microsoft.com/office/drawing/2014/main" id="{8BB3DD7F-2388-C5C7-BDB5-DAA723290593}"/>
                </a:ext>
              </a:extLst>
            </p:cNvPr>
            <p:cNvSpPr/>
            <p:nvPr/>
          </p:nvSpPr>
          <p:spPr>
            <a:xfrm>
              <a:off x="1715613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7" name="자유형: 도형 2421">
              <a:extLst>
                <a:ext uri="{FF2B5EF4-FFF2-40B4-BE49-F238E27FC236}">
                  <a16:creationId xmlns:a16="http://schemas.microsoft.com/office/drawing/2014/main" id="{02C1EFE6-C26C-59DD-853A-9758AFFA0043}"/>
                </a:ext>
              </a:extLst>
            </p:cNvPr>
            <p:cNvSpPr/>
            <p:nvPr/>
          </p:nvSpPr>
          <p:spPr>
            <a:xfrm>
              <a:off x="1715613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8" name="자유형: 도형 2422">
              <a:extLst>
                <a:ext uri="{FF2B5EF4-FFF2-40B4-BE49-F238E27FC236}">
                  <a16:creationId xmlns:a16="http://schemas.microsoft.com/office/drawing/2014/main" id="{7EABCA0C-8DDF-F015-A98C-EBB8D8753D84}"/>
                </a:ext>
              </a:extLst>
            </p:cNvPr>
            <p:cNvSpPr/>
            <p:nvPr/>
          </p:nvSpPr>
          <p:spPr>
            <a:xfrm>
              <a:off x="1715613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39" name="자유형: 도형 2423">
              <a:extLst>
                <a:ext uri="{FF2B5EF4-FFF2-40B4-BE49-F238E27FC236}">
                  <a16:creationId xmlns:a16="http://schemas.microsoft.com/office/drawing/2014/main" id="{8A604AE5-CD41-0DCC-1B8E-41D747AC11D2}"/>
                </a:ext>
              </a:extLst>
            </p:cNvPr>
            <p:cNvSpPr/>
            <p:nvPr/>
          </p:nvSpPr>
          <p:spPr>
            <a:xfrm>
              <a:off x="1715613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0" name="자유형: 도형 2424">
              <a:extLst>
                <a:ext uri="{FF2B5EF4-FFF2-40B4-BE49-F238E27FC236}">
                  <a16:creationId xmlns:a16="http://schemas.microsoft.com/office/drawing/2014/main" id="{C5AB0DB1-18FB-367C-079D-C286521C251E}"/>
                </a:ext>
              </a:extLst>
            </p:cNvPr>
            <p:cNvSpPr/>
            <p:nvPr/>
          </p:nvSpPr>
          <p:spPr>
            <a:xfrm>
              <a:off x="1715613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1" name="자유형: 도형 2425">
              <a:extLst>
                <a:ext uri="{FF2B5EF4-FFF2-40B4-BE49-F238E27FC236}">
                  <a16:creationId xmlns:a16="http://schemas.microsoft.com/office/drawing/2014/main" id="{776FFB9D-792E-4BCB-9D65-30F904CFF3C3}"/>
                </a:ext>
              </a:extLst>
            </p:cNvPr>
            <p:cNvSpPr/>
            <p:nvPr/>
          </p:nvSpPr>
          <p:spPr>
            <a:xfrm>
              <a:off x="1715613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2" name="자유형: 도형 2426">
              <a:extLst>
                <a:ext uri="{FF2B5EF4-FFF2-40B4-BE49-F238E27FC236}">
                  <a16:creationId xmlns:a16="http://schemas.microsoft.com/office/drawing/2014/main" id="{D1E2A9EE-BF20-7958-F259-D79F2C68FBAE}"/>
                </a:ext>
              </a:extLst>
            </p:cNvPr>
            <p:cNvSpPr/>
            <p:nvPr/>
          </p:nvSpPr>
          <p:spPr>
            <a:xfrm>
              <a:off x="1715613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3" name="자유형: 도형 2427">
              <a:extLst>
                <a:ext uri="{FF2B5EF4-FFF2-40B4-BE49-F238E27FC236}">
                  <a16:creationId xmlns:a16="http://schemas.microsoft.com/office/drawing/2014/main" id="{06379F78-AF86-F4B8-2D13-F44CE3FBB1A8}"/>
                </a:ext>
              </a:extLst>
            </p:cNvPr>
            <p:cNvSpPr/>
            <p:nvPr/>
          </p:nvSpPr>
          <p:spPr>
            <a:xfrm>
              <a:off x="1715613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4" name="자유형: 도형 2428">
              <a:extLst>
                <a:ext uri="{FF2B5EF4-FFF2-40B4-BE49-F238E27FC236}">
                  <a16:creationId xmlns:a16="http://schemas.microsoft.com/office/drawing/2014/main" id="{7E76E06F-101A-802A-EF5B-FC2FAF2FE4A3}"/>
                </a:ext>
              </a:extLst>
            </p:cNvPr>
            <p:cNvSpPr/>
            <p:nvPr/>
          </p:nvSpPr>
          <p:spPr>
            <a:xfrm>
              <a:off x="1715613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5" name="자유형: 도형 2429">
              <a:extLst>
                <a:ext uri="{FF2B5EF4-FFF2-40B4-BE49-F238E27FC236}">
                  <a16:creationId xmlns:a16="http://schemas.microsoft.com/office/drawing/2014/main" id="{6284A766-5D74-9FA8-2587-39037542BB77}"/>
                </a:ext>
              </a:extLst>
            </p:cNvPr>
            <p:cNvSpPr/>
            <p:nvPr/>
          </p:nvSpPr>
          <p:spPr>
            <a:xfrm>
              <a:off x="1715613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6" name="자유형: 도형 2430">
              <a:extLst>
                <a:ext uri="{FF2B5EF4-FFF2-40B4-BE49-F238E27FC236}">
                  <a16:creationId xmlns:a16="http://schemas.microsoft.com/office/drawing/2014/main" id="{776C7D0C-FAF1-DD74-2514-C6530828A04E}"/>
                </a:ext>
              </a:extLst>
            </p:cNvPr>
            <p:cNvSpPr/>
            <p:nvPr/>
          </p:nvSpPr>
          <p:spPr>
            <a:xfrm>
              <a:off x="1715613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7" name="자유형: 도형 2431">
              <a:extLst>
                <a:ext uri="{FF2B5EF4-FFF2-40B4-BE49-F238E27FC236}">
                  <a16:creationId xmlns:a16="http://schemas.microsoft.com/office/drawing/2014/main" id="{169DDDDF-13FB-C67B-B329-2BE049BE8442}"/>
                </a:ext>
              </a:extLst>
            </p:cNvPr>
            <p:cNvSpPr/>
            <p:nvPr/>
          </p:nvSpPr>
          <p:spPr>
            <a:xfrm>
              <a:off x="1715613" y="477330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8" name="자유형: 도형 2432">
              <a:extLst>
                <a:ext uri="{FF2B5EF4-FFF2-40B4-BE49-F238E27FC236}">
                  <a16:creationId xmlns:a16="http://schemas.microsoft.com/office/drawing/2014/main" id="{0CE1C78A-D196-6351-5D0D-CE89748A40BD}"/>
                </a:ext>
              </a:extLst>
            </p:cNvPr>
            <p:cNvSpPr/>
            <p:nvPr/>
          </p:nvSpPr>
          <p:spPr>
            <a:xfrm>
              <a:off x="1715613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49" name="자유형: 도형 2433">
              <a:extLst>
                <a:ext uri="{FF2B5EF4-FFF2-40B4-BE49-F238E27FC236}">
                  <a16:creationId xmlns:a16="http://schemas.microsoft.com/office/drawing/2014/main" id="{80E7CC45-56FC-B3AF-7447-ECA9422CB647}"/>
                </a:ext>
              </a:extLst>
            </p:cNvPr>
            <p:cNvSpPr/>
            <p:nvPr/>
          </p:nvSpPr>
          <p:spPr>
            <a:xfrm>
              <a:off x="1715613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0" name="자유형: 도형 2434">
              <a:extLst>
                <a:ext uri="{FF2B5EF4-FFF2-40B4-BE49-F238E27FC236}">
                  <a16:creationId xmlns:a16="http://schemas.microsoft.com/office/drawing/2014/main" id="{992EFB0A-76C0-CE3E-FB21-6542486C9E68}"/>
                </a:ext>
              </a:extLst>
            </p:cNvPr>
            <p:cNvSpPr/>
            <p:nvPr/>
          </p:nvSpPr>
          <p:spPr>
            <a:xfrm>
              <a:off x="1715613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1" name="자유형: 도형 2435">
              <a:extLst>
                <a:ext uri="{FF2B5EF4-FFF2-40B4-BE49-F238E27FC236}">
                  <a16:creationId xmlns:a16="http://schemas.microsoft.com/office/drawing/2014/main" id="{BDF754AF-992F-17F8-EB2C-25431A51D311}"/>
                </a:ext>
              </a:extLst>
            </p:cNvPr>
            <p:cNvSpPr/>
            <p:nvPr/>
          </p:nvSpPr>
          <p:spPr>
            <a:xfrm>
              <a:off x="1715613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2" name="자유형: 도형 2436">
              <a:extLst>
                <a:ext uri="{FF2B5EF4-FFF2-40B4-BE49-F238E27FC236}">
                  <a16:creationId xmlns:a16="http://schemas.microsoft.com/office/drawing/2014/main" id="{742CE8BE-27B2-E258-75C5-3BAD6BBF02FC}"/>
                </a:ext>
              </a:extLst>
            </p:cNvPr>
            <p:cNvSpPr/>
            <p:nvPr/>
          </p:nvSpPr>
          <p:spPr>
            <a:xfrm>
              <a:off x="1715613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3" name="자유형: 도형 2437">
              <a:extLst>
                <a:ext uri="{FF2B5EF4-FFF2-40B4-BE49-F238E27FC236}">
                  <a16:creationId xmlns:a16="http://schemas.microsoft.com/office/drawing/2014/main" id="{C2CCA947-728C-0536-190D-2F373096C4D5}"/>
                </a:ext>
              </a:extLst>
            </p:cNvPr>
            <p:cNvSpPr/>
            <p:nvPr/>
          </p:nvSpPr>
          <p:spPr>
            <a:xfrm>
              <a:off x="1510161" y="548561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4" name="자유형: 도형 2438">
              <a:extLst>
                <a:ext uri="{FF2B5EF4-FFF2-40B4-BE49-F238E27FC236}">
                  <a16:creationId xmlns:a16="http://schemas.microsoft.com/office/drawing/2014/main" id="{8AAC521B-F0E9-9E78-A32E-AC5ACAE120AE}"/>
                </a:ext>
              </a:extLst>
            </p:cNvPr>
            <p:cNvSpPr/>
            <p:nvPr/>
          </p:nvSpPr>
          <p:spPr>
            <a:xfrm>
              <a:off x="1715613" y="532401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5" name="자유형: 도형 2439">
              <a:extLst>
                <a:ext uri="{FF2B5EF4-FFF2-40B4-BE49-F238E27FC236}">
                  <a16:creationId xmlns:a16="http://schemas.microsoft.com/office/drawing/2014/main" id="{38FFEE0F-0AE7-27C3-562B-186A6FAAAF0D}"/>
                </a:ext>
              </a:extLst>
            </p:cNvPr>
            <p:cNvSpPr/>
            <p:nvPr/>
          </p:nvSpPr>
          <p:spPr>
            <a:xfrm>
              <a:off x="1715613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6" name="자유형: 도형 2440">
              <a:extLst>
                <a:ext uri="{FF2B5EF4-FFF2-40B4-BE49-F238E27FC236}">
                  <a16:creationId xmlns:a16="http://schemas.microsoft.com/office/drawing/2014/main" id="{34276BAB-9D30-7AA2-01E3-2E9C30A88020}"/>
                </a:ext>
              </a:extLst>
            </p:cNvPr>
            <p:cNvSpPr/>
            <p:nvPr/>
          </p:nvSpPr>
          <p:spPr>
            <a:xfrm>
              <a:off x="1715613" y="5482175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7" name="자유형: 도형 2441">
              <a:extLst>
                <a:ext uri="{FF2B5EF4-FFF2-40B4-BE49-F238E27FC236}">
                  <a16:creationId xmlns:a16="http://schemas.microsoft.com/office/drawing/2014/main" id="{62B0F71B-E9CC-6469-77EA-E3DCC9A94990}"/>
                </a:ext>
              </a:extLst>
            </p:cNvPr>
            <p:cNvSpPr/>
            <p:nvPr/>
          </p:nvSpPr>
          <p:spPr>
            <a:xfrm>
              <a:off x="1715613" y="556063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8" name="자유형: 도형 2442">
              <a:extLst>
                <a:ext uri="{FF2B5EF4-FFF2-40B4-BE49-F238E27FC236}">
                  <a16:creationId xmlns:a16="http://schemas.microsoft.com/office/drawing/2014/main" id="{132A9639-EE14-5C1C-B3F7-107E8884E505}"/>
                </a:ext>
              </a:extLst>
            </p:cNvPr>
            <p:cNvSpPr/>
            <p:nvPr/>
          </p:nvSpPr>
          <p:spPr>
            <a:xfrm>
              <a:off x="1715613" y="56392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59" name="자유형: 도형 2443">
              <a:extLst>
                <a:ext uri="{FF2B5EF4-FFF2-40B4-BE49-F238E27FC236}">
                  <a16:creationId xmlns:a16="http://schemas.microsoft.com/office/drawing/2014/main" id="{334A7427-E61E-55A0-B150-AB9277B94C5B}"/>
                </a:ext>
              </a:extLst>
            </p:cNvPr>
            <p:cNvSpPr/>
            <p:nvPr/>
          </p:nvSpPr>
          <p:spPr>
            <a:xfrm>
              <a:off x="1635799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0" name="자유형: 도형 2444">
              <a:extLst>
                <a:ext uri="{FF2B5EF4-FFF2-40B4-BE49-F238E27FC236}">
                  <a16:creationId xmlns:a16="http://schemas.microsoft.com/office/drawing/2014/main" id="{48D5643A-8669-26B0-F2EA-4FD04849BB15}"/>
                </a:ext>
              </a:extLst>
            </p:cNvPr>
            <p:cNvSpPr/>
            <p:nvPr/>
          </p:nvSpPr>
          <p:spPr>
            <a:xfrm>
              <a:off x="1635799" y="20947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1" name="자유형: 도형 2445">
              <a:extLst>
                <a:ext uri="{FF2B5EF4-FFF2-40B4-BE49-F238E27FC236}">
                  <a16:creationId xmlns:a16="http://schemas.microsoft.com/office/drawing/2014/main" id="{9B510046-93DE-00AD-FFB5-54F6EBF3C685}"/>
                </a:ext>
              </a:extLst>
            </p:cNvPr>
            <p:cNvSpPr/>
            <p:nvPr/>
          </p:nvSpPr>
          <p:spPr>
            <a:xfrm>
              <a:off x="1635799" y="25669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2" name="자유형: 도형 2446">
              <a:extLst>
                <a:ext uri="{FF2B5EF4-FFF2-40B4-BE49-F238E27FC236}">
                  <a16:creationId xmlns:a16="http://schemas.microsoft.com/office/drawing/2014/main" id="{56FDE2F1-C923-DA02-9DB0-0B274EF67046}"/>
                </a:ext>
              </a:extLst>
            </p:cNvPr>
            <p:cNvSpPr/>
            <p:nvPr/>
          </p:nvSpPr>
          <p:spPr>
            <a:xfrm>
              <a:off x="1635799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3" name="자유형: 도형 2447">
              <a:extLst>
                <a:ext uri="{FF2B5EF4-FFF2-40B4-BE49-F238E27FC236}">
                  <a16:creationId xmlns:a16="http://schemas.microsoft.com/office/drawing/2014/main" id="{D5FDE60B-5E8C-8FD5-A927-0B1BCD8EA2C3}"/>
                </a:ext>
              </a:extLst>
            </p:cNvPr>
            <p:cNvSpPr/>
            <p:nvPr/>
          </p:nvSpPr>
          <p:spPr>
            <a:xfrm>
              <a:off x="1635799" y="27251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4" name="자유형: 도형 2448">
              <a:extLst>
                <a:ext uri="{FF2B5EF4-FFF2-40B4-BE49-F238E27FC236}">
                  <a16:creationId xmlns:a16="http://schemas.microsoft.com/office/drawing/2014/main" id="{BFA5EC70-F1C3-A5E0-C173-E369F6B03660}"/>
                </a:ext>
              </a:extLst>
            </p:cNvPr>
            <p:cNvSpPr/>
            <p:nvPr/>
          </p:nvSpPr>
          <p:spPr>
            <a:xfrm>
              <a:off x="1635799" y="2803602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5" name="자유형: 도형 2449">
              <a:extLst>
                <a:ext uri="{FF2B5EF4-FFF2-40B4-BE49-F238E27FC236}">
                  <a16:creationId xmlns:a16="http://schemas.microsoft.com/office/drawing/2014/main" id="{3AC5E691-23D3-B9A2-8A4A-FDE6FE698ABA}"/>
                </a:ext>
              </a:extLst>
            </p:cNvPr>
            <p:cNvSpPr/>
            <p:nvPr/>
          </p:nvSpPr>
          <p:spPr>
            <a:xfrm>
              <a:off x="1635799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6" name="자유형: 도형 2450">
              <a:extLst>
                <a:ext uri="{FF2B5EF4-FFF2-40B4-BE49-F238E27FC236}">
                  <a16:creationId xmlns:a16="http://schemas.microsoft.com/office/drawing/2014/main" id="{100A4039-FC92-02A9-E24F-A9BB57CA0AE6}"/>
                </a:ext>
              </a:extLst>
            </p:cNvPr>
            <p:cNvSpPr/>
            <p:nvPr/>
          </p:nvSpPr>
          <p:spPr>
            <a:xfrm>
              <a:off x="1635799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7" name="자유형: 도형 2451">
              <a:extLst>
                <a:ext uri="{FF2B5EF4-FFF2-40B4-BE49-F238E27FC236}">
                  <a16:creationId xmlns:a16="http://schemas.microsoft.com/office/drawing/2014/main" id="{929ACAA5-0E20-E10A-822E-335A481B6F5A}"/>
                </a:ext>
              </a:extLst>
            </p:cNvPr>
            <p:cNvSpPr/>
            <p:nvPr/>
          </p:nvSpPr>
          <p:spPr>
            <a:xfrm>
              <a:off x="1635799" y="304034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8" name="자유형: 도형 2452">
              <a:extLst>
                <a:ext uri="{FF2B5EF4-FFF2-40B4-BE49-F238E27FC236}">
                  <a16:creationId xmlns:a16="http://schemas.microsoft.com/office/drawing/2014/main" id="{BDCB84DE-A699-3DA5-1C49-F8A0D6B7859C}"/>
                </a:ext>
              </a:extLst>
            </p:cNvPr>
            <p:cNvSpPr/>
            <p:nvPr/>
          </p:nvSpPr>
          <p:spPr>
            <a:xfrm>
              <a:off x="1635799" y="311880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69" name="자유형: 도형 2453">
              <a:extLst>
                <a:ext uri="{FF2B5EF4-FFF2-40B4-BE49-F238E27FC236}">
                  <a16:creationId xmlns:a16="http://schemas.microsoft.com/office/drawing/2014/main" id="{88D8AE12-660E-643E-6BB0-D6F54823E5DB}"/>
                </a:ext>
              </a:extLst>
            </p:cNvPr>
            <p:cNvSpPr/>
            <p:nvPr/>
          </p:nvSpPr>
          <p:spPr>
            <a:xfrm>
              <a:off x="1635799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0" name="자유형: 도형 2454">
              <a:extLst>
                <a:ext uri="{FF2B5EF4-FFF2-40B4-BE49-F238E27FC236}">
                  <a16:creationId xmlns:a16="http://schemas.microsoft.com/office/drawing/2014/main" id="{3C7D13C2-A2B1-18BD-E1C9-861B3DBA06B9}"/>
                </a:ext>
              </a:extLst>
            </p:cNvPr>
            <p:cNvSpPr/>
            <p:nvPr/>
          </p:nvSpPr>
          <p:spPr>
            <a:xfrm>
              <a:off x="1635799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1" name="자유형: 도형 2455">
              <a:extLst>
                <a:ext uri="{FF2B5EF4-FFF2-40B4-BE49-F238E27FC236}">
                  <a16:creationId xmlns:a16="http://schemas.microsoft.com/office/drawing/2014/main" id="{377D35C3-CD0C-C5BB-DDC8-CE2DF5518DF5}"/>
                </a:ext>
              </a:extLst>
            </p:cNvPr>
            <p:cNvSpPr/>
            <p:nvPr/>
          </p:nvSpPr>
          <p:spPr>
            <a:xfrm>
              <a:off x="1635799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2" name="자유형: 도형 2456">
              <a:extLst>
                <a:ext uri="{FF2B5EF4-FFF2-40B4-BE49-F238E27FC236}">
                  <a16:creationId xmlns:a16="http://schemas.microsoft.com/office/drawing/2014/main" id="{972E9CDB-043D-C07A-3D38-44E6565ADAEB}"/>
                </a:ext>
              </a:extLst>
            </p:cNvPr>
            <p:cNvSpPr/>
            <p:nvPr/>
          </p:nvSpPr>
          <p:spPr>
            <a:xfrm>
              <a:off x="1635799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3" name="자유형: 도형 2457">
              <a:extLst>
                <a:ext uri="{FF2B5EF4-FFF2-40B4-BE49-F238E27FC236}">
                  <a16:creationId xmlns:a16="http://schemas.microsoft.com/office/drawing/2014/main" id="{64F7E1B5-E850-9507-3979-4CA75FDD2626}"/>
                </a:ext>
              </a:extLst>
            </p:cNvPr>
            <p:cNvSpPr/>
            <p:nvPr/>
          </p:nvSpPr>
          <p:spPr>
            <a:xfrm>
              <a:off x="1635799" y="359105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4" name="자유형: 도형 2458">
              <a:extLst>
                <a:ext uri="{FF2B5EF4-FFF2-40B4-BE49-F238E27FC236}">
                  <a16:creationId xmlns:a16="http://schemas.microsoft.com/office/drawing/2014/main" id="{EBC4B32C-A363-C3D3-F5D8-66985063D3DF}"/>
                </a:ext>
              </a:extLst>
            </p:cNvPr>
            <p:cNvSpPr/>
            <p:nvPr/>
          </p:nvSpPr>
          <p:spPr>
            <a:xfrm>
              <a:off x="1635799" y="366951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5" name="자유형: 도형 2459">
              <a:extLst>
                <a:ext uri="{FF2B5EF4-FFF2-40B4-BE49-F238E27FC236}">
                  <a16:creationId xmlns:a16="http://schemas.microsoft.com/office/drawing/2014/main" id="{9E8773CE-7464-6BCB-B425-9F83FFA68858}"/>
                </a:ext>
              </a:extLst>
            </p:cNvPr>
            <p:cNvSpPr/>
            <p:nvPr/>
          </p:nvSpPr>
          <p:spPr>
            <a:xfrm>
              <a:off x="1635799" y="390626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6" name="자유형: 도형 2460">
              <a:extLst>
                <a:ext uri="{FF2B5EF4-FFF2-40B4-BE49-F238E27FC236}">
                  <a16:creationId xmlns:a16="http://schemas.microsoft.com/office/drawing/2014/main" id="{6FBC635B-31E6-CF0A-F7B5-6D3FEDA9A0B9}"/>
                </a:ext>
              </a:extLst>
            </p:cNvPr>
            <p:cNvSpPr/>
            <p:nvPr/>
          </p:nvSpPr>
          <p:spPr>
            <a:xfrm>
              <a:off x="1635799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7" name="자유형: 도형 2461">
              <a:extLst>
                <a:ext uri="{FF2B5EF4-FFF2-40B4-BE49-F238E27FC236}">
                  <a16:creationId xmlns:a16="http://schemas.microsoft.com/office/drawing/2014/main" id="{0814D642-01B6-B4E3-A9F8-6F82CCE2345B}"/>
                </a:ext>
              </a:extLst>
            </p:cNvPr>
            <p:cNvSpPr/>
            <p:nvPr/>
          </p:nvSpPr>
          <p:spPr>
            <a:xfrm>
              <a:off x="1635799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8" name="자유형: 도형 2462">
              <a:extLst>
                <a:ext uri="{FF2B5EF4-FFF2-40B4-BE49-F238E27FC236}">
                  <a16:creationId xmlns:a16="http://schemas.microsoft.com/office/drawing/2014/main" id="{D478C5CC-66FB-4F17-500F-8213309FB2CE}"/>
                </a:ext>
              </a:extLst>
            </p:cNvPr>
            <p:cNvSpPr/>
            <p:nvPr/>
          </p:nvSpPr>
          <p:spPr>
            <a:xfrm>
              <a:off x="1635799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79" name="자유형: 도형 2463">
              <a:extLst>
                <a:ext uri="{FF2B5EF4-FFF2-40B4-BE49-F238E27FC236}">
                  <a16:creationId xmlns:a16="http://schemas.microsoft.com/office/drawing/2014/main" id="{B5609807-D1AF-873A-6B13-F984DEA26485}"/>
                </a:ext>
              </a:extLst>
            </p:cNvPr>
            <p:cNvSpPr/>
            <p:nvPr/>
          </p:nvSpPr>
          <p:spPr>
            <a:xfrm>
              <a:off x="1635799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0" name="자유형: 도형 2464">
              <a:extLst>
                <a:ext uri="{FF2B5EF4-FFF2-40B4-BE49-F238E27FC236}">
                  <a16:creationId xmlns:a16="http://schemas.microsoft.com/office/drawing/2014/main" id="{B8217F42-F09E-5AFC-ECAD-8650B8E3F636}"/>
                </a:ext>
              </a:extLst>
            </p:cNvPr>
            <p:cNvSpPr/>
            <p:nvPr/>
          </p:nvSpPr>
          <p:spPr>
            <a:xfrm>
              <a:off x="1635799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1" name="자유형: 도형 2465">
              <a:extLst>
                <a:ext uri="{FF2B5EF4-FFF2-40B4-BE49-F238E27FC236}">
                  <a16:creationId xmlns:a16="http://schemas.microsoft.com/office/drawing/2014/main" id="{1BA18EFE-EA26-AAF6-4113-E2695178EBAE}"/>
                </a:ext>
              </a:extLst>
            </p:cNvPr>
            <p:cNvSpPr/>
            <p:nvPr/>
          </p:nvSpPr>
          <p:spPr>
            <a:xfrm>
              <a:off x="1635799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2" name="자유형: 도형 2466">
              <a:extLst>
                <a:ext uri="{FF2B5EF4-FFF2-40B4-BE49-F238E27FC236}">
                  <a16:creationId xmlns:a16="http://schemas.microsoft.com/office/drawing/2014/main" id="{4A10796E-C6A5-5723-9048-83922241B9A9}"/>
                </a:ext>
              </a:extLst>
            </p:cNvPr>
            <p:cNvSpPr/>
            <p:nvPr/>
          </p:nvSpPr>
          <p:spPr>
            <a:xfrm>
              <a:off x="1635799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3" name="자유형: 도형 2467">
              <a:extLst>
                <a:ext uri="{FF2B5EF4-FFF2-40B4-BE49-F238E27FC236}">
                  <a16:creationId xmlns:a16="http://schemas.microsoft.com/office/drawing/2014/main" id="{7A0CD368-C618-EA97-7110-9E827985F17C}"/>
                </a:ext>
              </a:extLst>
            </p:cNvPr>
            <p:cNvSpPr/>
            <p:nvPr/>
          </p:nvSpPr>
          <p:spPr>
            <a:xfrm>
              <a:off x="1635799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4" name="자유형: 도형 2468">
              <a:extLst>
                <a:ext uri="{FF2B5EF4-FFF2-40B4-BE49-F238E27FC236}">
                  <a16:creationId xmlns:a16="http://schemas.microsoft.com/office/drawing/2014/main" id="{818E45C2-A572-2B5C-CF0C-8C859A101927}"/>
                </a:ext>
              </a:extLst>
            </p:cNvPr>
            <p:cNvSpPr/>
            <p:nvPr/>
          </p:nvSpPr>
          <p:spPr>
            <a:xfrm>
              <a:off x="1635799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5" name="자유형: 도형 2469">
              <a:extLst>
                <a:ext uri="{FF2B5EF4-FFF2-40B4-BE49-F238E27FC236}">
                  <a16:creationId xmlns:a16="http://schemas.microsoft.com/office/drawing/2014/main" id="{DA821F79-6FE9-5756-56D9-C4ADF2EECAB9}"/>
                </a:ext>
              </a:extLst>
            </p:cNvPr>
            <p:cNvSpPr/>
            <p:nvPr/>
          </p:nvSpPr>
          <p:spPr>
            <a:xfrm>
              <a:off x="1635799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6" name="자유형: 도형 2470">
              <a:extLst>
                <a:ext uri="{FF2B5EF4-FFF2-40B4-BE49-F238E27FC236}">
                  <a16:creationId xmlns:a16="http://schemas.microsoft.com/office/drawing/2014/main" id="{609F56C7-0B17-546B-3EAB-9AD395DADF68}"/>
                </a:ext>
              </a:extLst>
            </p:cNvPr>
            <p:cNvSpPr/>
            <p:nvPr/>
          </p:nvSpPr>
          <p:spPr>
            <a:xfrm>
              <a:off x="1635799" y="477330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7" name="자유형: 도형 2471">
              <a:extLst>
                <a:ext uri="{FF2B5EF4-FFF2-40B4-BE49-F238E27FC236}">
                  <a16:creationId xmlns:a16="http://schemas.microsoft.com/office/drawing/2014/main" id="{9FCBB479-4D0F-0FA6-006C-A797A9EFD1D1}"/>
                </a:ext>
              </a:extLst>
            </p:cNvPr>
            <p:cNvSpPr/>
            <p:nvPr/>
          </p:nvSpPr>
          <p:spPr>
            <a:xfrm>
              <a:off x="1635799" y="4851763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8" name="자유형: 도형 2472">
              <a:extLst>
                <a:ext uri="{FF2B5EF4-FFF2-40B4-BE49-F238E27FC236}">
                  <a16:creationId xmlns:a16="http://schemas.microsoft.com/office/drawing/2014/main" id="{B671074C-6860-009E-72B4-15B3ECBA737B}"/>
                </a:ext>
              </a:extLst>
            </p:cNvPr>
            <p:cNvSpPr/>
            <p:nvPr/>
          </p:nvSpPr>
          <p:spPr>
            <a:xfrm>
              <a:off x="1635799" y="493034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9" name="자유형: 도형 2473">
              <a:extLst>
                <a:ext uri="{FF2B5EF4-FFF2-40B4-BE49-F238E27FC236}">
                  <a16:creationId xmlns:a16="http://schemas.microsoft.com/office/drawing/2014/main" id="{3B760749-649C-CE26-8073-1091AA1802F2}"/>
                </a:ext>
              </a:extLst>
            </p:cNvPr>
            <p:cNvSpPr/>
            <p:nvPr/>
          </p:nvSpPr>
          <p:spPr>
            <a:xfrm>
              <a:off x="1635799" y="500880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0" name="자유형: 도형 2474">
              <a:extLst>
                <a:ext uri="{FF2B5EF4-FFF2-40B4-BE49-F238E27FC236}">
                  <a16:creationId xmlns:a16="http://schemas.microsoft.com/office/drawing/2014/main" id="{EA5F137F-D723-5360-1DFC-86B8D8151A0E}"/>
                </a:ext>
              </a:extLst>
            </p:cNvPr>
            <p:cNvSpPr/>
            <p:nvPr/>
          </p:nvSpPr>
          <p:spPr>
            <a:xfrm>
              <a:off x="1635799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1" name="자유형: 도형 2475">
              <a:extLst>
                <a:ext uri="{FF2B5EF4-FFF2-40B4-BE49-F238E27FC236}">
                  <a16:creationId xmlns:a16="http://schemas.microsoft.com/office/drawing/2014/main" id="{C82875CE-89B7-A1B4-74C5-B152715CD14A}"/>
                </a:ext>
              </a:extLst>
            </p:cNvPr>
            <p:cNvSpPr/>
            <p:nvPr/>
          </p:nvSpPr>
          <p:spPr>
            <a:xfrm>
              <a:off x="1635799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2" name="자유형: 도형 2476">
              <a:extLst>
                <a:ext uri="{FF2B5EF4-FFF2-40B4-BE49-F238E27FC236}">
                  <a16:creationId xmlns:a16="http://schemas.microsoft.com/office/drawing/2014/main" id="{E5161213-F937-806B-A7C7-A70B33D5D0A8}"/>
                </a:ext>
              </a:extLst>
            </p:cNvPr>
            <p:cNvSpPr/>
            <p:nvPr/>
          </p:nvSpPr>
          <p:spPr>
            <a:xfrm>
              <a:off x="1635799" y="524554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3" name="자유형: 도형 2477">
              <a:extLst>
                <a:ext uri="{FF2B5EF4-FFF2-40B4-BE49-F238E27FC236}">
                  <a16:creationId xmlns:a16="http://schemas.microsoft.com/office/drawing/2014/main" id="{BEE77F24-33D8-57CB-D188-7A1F4B80AEC3}"/>
                </a:ext>
              </a:extLst>
            </p:cNvPr>
            <p:cNvSpPr/>
            <p:nvPr/>
          </p:nvSpPr>
          <p:spPr>
            <a:xfrm>
              <a:off x="1635799" y="532401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4" name="자유형: 도형 2478">
              <a:extLst>
                <a:ext uri="{FF2B5EF4-FFF2-40B4-BE49-F238E27FC236}">
                  <a16:creationId xmlns:a16="http://schemas.microsoft.com/office/drawing/2014/main" id="{2AF92154-34FB-B758-06D8-03169F063B15}"/>
                </a:ext>
              </a:extLst>
            </p:cNvPr>
            <p:cNvSpPr/>
            <p:nvPr/>
          </p:nvSpPr>
          <p:spPr>
            <a:xfrm>
              <a:off x="1635799" y="54024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5" name="자유형: 도형 2479">
              <a:extLst>
                <a:ext uri="{FF2B5EF4-FFF2-40B4-BE49-F238E27FC236}">
                  <a16:creationId xmlns:a16="http://schemas.microsoft.com/office/drawing/2014/main" id="{57F56F53-B691-ACB6-7E66-12228220F263}"/>
                </a:ext>
              </a:extLst>
            </p:cNvPr>
            <p:cNvSpPr/>
            <p:nvPr/>
          </p:nvSpPr>
          <p:spPr>
            <a:xfrm>
              <a:off x="1557337" y="201626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6" name="자유형: 도형 2480">
              <a:extLst>
                <a:ext uri="{FF2B5EF4-FFF2-40B4-BE49-F238E27FC236}">
                  <a16:creationId xmlns:a16="http://schemas.microsoft.com/office/drawing/2014/main" id="{C9024D9C-CEC1-A9D3-9E43-65C8453F1B09}"/>
                </a:ext>
              </a:extLst>
            </p:cNvPr>
            <p:cNvSpPr/>
            <p:nvPr/>
          </p:nvSpPr>
          <p:spPr>
            <a:xfrm>
              <a:off x="1557337" y="264543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7" name="자유형: 도형 2481">
              <a:extLst>
                <a:ext uri="{FF2B5EF4-FFF2-40B4-BE49-F238E27FC236}">
                  <a16:creationId xmlns:a16="http://schemas.microsoft.com/office/drawing/2014/main" id="{17ECEF8F-56F1-51A2-755E-39B835598C4E}"/>
                </a:ext>
              </a:extLst>
            </p:cNvPr>
            <p:cNvSpPr/>
            <p:nvPr/>
          </p:nvSpPr>
          <p:spPr>
            <a:xfrm>
              <a:off x="1557337" y="27251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8" name="자유형: 도형 2482">
              <a:extLst>
                <a:ext uri="{FF2B5EF4-FFF2-40B4-BE49-F238E27FC236}">
                  <a16:creationId xmlns:a16="http://schemas.microsoft.com/office/drawing/2014/main" id="{CDC1A3B7-CEA4-A578-00CC-6980EEAC63CC}"/>
                </a:ext>
              </a:extLst>
            </p:cNvPr>
            <p:cNvSpPr/>
            <p:nvPr/>
          </p:nvSpPr>
          <p:spPr>
            <a:xfrm>
              <a:off x="1557337" y="28036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9" name="자유형: 도형 2483">
              <a:extLst>
                <a:ext uri="{FF2B5EF4-FFF2-40B4-BE49-F238E27FC236}">
                  <a16:creationId xmlns:a16="http://schemas.microsoft.com/office/drawing/2014/main" id="{E6015217-767C-A29C-6401-5DFAEFD999DD}"/>
                </a:ext>
              </a:extLst>
            </p:cNvPr>
            <p:cNvSpPr/>
            <p:nvPr/>
          </p:nvSpPr>
          <p:spPr>
            <a:xfrm>
              <a:off x="1557337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0" name="자유형: 도형 2484">
              <a:extLst>
                <a:ext uri="{FF2B5EF4-FFF2-40B4-BE49-F238E27FC236}">
                  <a16:creationId xmlns:a16="http://schemas.microsoft.com/office/drawing/2014/main" id="{06FF2EE3-406A-6B01-F55C-18C9043B67EF}"/>
                </a:ext>
              </a:extLst>
            </p:cNvPr>
            <p:cNvSpPr/>
            <p:nvPr/>
          </p:nvSpPr>
          <p:spPr>
            <a:xfrm>
              <a:off x="1557337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1" name="자유형: 도형 2485">
              <a:extLst>
                <a:ext uri="{FF2B5EF4-FFF2-40B4-BE49-F238E27FC236}">
                  <a16:creationId xmlns:a16="http://schemas.microsoft.com/office/drawing/2014/main" id="{861F561D-722B-6872-5F7C-D1C4A2716B69}"/>
                </a:ext>
              </a:extLst>
            </p:cNvPr>
            <p:cNvSpPr/>
            <p:nvPr/>
          </p:nvSpPr>
          <p:spPr>
            <a:xfrm>
              <a:off x="1557337" y="311880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2" name="자유형: 도형 2486">
              <a:extLst>
                <a:ext uri="{FF2B5EF4-FFF2-40B4-BE49-F238E27FC236}">
                  <a16:creationId xmlns:a16="http://schemas.microsoft.com/office/drawing/2014/main" id="{5D4BFB5A-DEA6-7CDC-B208-9C0B0A59D1EA}"/>
                </a:ext>
              </a:extLst>
            </p:cNvPr>
            <p:cNvSpPr/>
            <p:nvPr/>
          </p:nvSpPr>
          <p:spPr>
            <a:xfrm>
              <a:off x="1557337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3" name="자유형: 도형 2487">
              <a:extLst>
                <a:ext uri="{FF2B5EF4-FFF2-40B4-BE49-F238E27FC236}">
                  <a16:creationId xmlns:a16="http://schemas.microsoft.com/office/drawing/2014/main" id="{AAD9AF5A-99D7-06AC-9C8B-F60F33594284}"/>
                </a:ext>
              </a:extLst>
            </p:cNvPr>
            <p:cNvSpPr/>
            <p:nvPr/>
          </p:nvSpPr>
          <p:spPr>
            <a:xfrm>
              <a:off x="1557337" y="32758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4" name="자유형: 도형 2488">
              <a:extLst>
                <a:ext uri="{FF2B5EF4-FFF2-40B4-BE49-F238E27FC236}">
                  <a16:creationId xmlns:a16="http://schemas.microsoft.com/office/drawing/2014/main" id="{A808A734-0B4F-BF59-5E3E-46CBE97D9DFA}"/>
                </a:ext>
              </a:extLst>
            </p:cNvPr>
            <p:cNvSpPr/>
            <p:nvPr/>
          </p:nvSpPr>
          <p:spPr>
            <a:xfrm>
              <a:off x="1557337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5" name="자유형: 도형 2489">
              <a:extLst>
                <a:ext uri="{FF2B5EF4-FFF2-40B4-BE49-F238E27FC236}">
                  <a16:creationId xmlns:a16="http://schemas.microsoft.com/office/drawing/2014/main" id="{DBF7810E-0713-4477-0CB5-5F72F531290D}"/>
                </a:ext>
              </a:extLst>
            </p:cNvPr>
            <p:cNvSpPr/>
            <p:nvPr/>
          </p:nvSpPr>
          <p:spPr>
            <a:xfrm>
              <a:off x="1557337" y="343401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6" name="자유형: 도형 2490">
              <a:extLst>
                <a:ext uri="{FF2B5EF4-FFF2-40B4-BE49-F238E27FC236}">
                  <a16:creationId xmlns:a16="http://schemas.microsoft.com/office/drawing/2014/main" id="{78030BF9-9120-FC04-C40F-4E6D539D4FF2}"/>
                </a:ext>
              </a:extLst>
            </p:cNvPr>
            <p:cNvSpPr/>
            <p:nvPr/>
          </p:nvSpPr>
          <p:spPr>
            <a:xfrm>
              <a:off x="1557337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7" name="자유형: 도형 2491">
              <a:extLst>
                <a:ext uri="{FF2B5EF4-FFF2-40B4-BE49-F238E27FC236}">
                  <a16:creationId xmlns:a16="http://schemas.microsoft.com/office/drawing/2014/main" id="{7F1F1500-3633-CFF5-43FA-82AAC1D36E89}"/>
                </a:ext>
              </a:extLst>
            </p:cNvPr>
            <p:cNvSpPr/>
            <p:nvPr/>
          </p:nvSpPr>
          <p:spPr>
            <a:xfrm>
              <a:off x="1557337" y="366951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8" name="자유형: 도형 2492">
              <a:extLst>
                <a:ext uri="{FF2B5EF4-FFF2-40B4-BE49-F238E27FC236}">
                  <a16:creationId xmlns:a16="http://schemas.microsoft.com/office/drawing/2014/main" id="{D93F9FD8-64FA-520A-F41B-2A9B31A410F8}"/>
                </a:ext>
              </a:extLst>
            </p:cNvPr>
            <p:cNvSpPr/>
            <p:nvPr/>
          </p:nvSpPr>
          <p:spPr>
            <a:xfrm>
              <a:off x="1557337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09" name="자유형: 도형 2493">
              <a:extLst>
                <a:ext uri="{FF2B5EF4-FFF2-40B4-BE49-F238E27FC236}">
                  <a16:creationId xmlns:a16="http://schemas.microsoft.com/office/drawing/2014/main" id="{D4DE5F42-1840-4C12-FD54-3D3DFD0B66E1}"/>
                </a:ext>
              </a:extLst>
            </p:cNvPr>
            <p:cNvSpPr/>
            <p:nvPr/>
          </p:nvSpPr>
          <p:spPr>
            <a:xfrm>
              <a:off x="1557337" y="390626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0" name="자유형: 도형 2494">
              <a:extLst>
                <a:ext uri="{FF2B5EF4-FFF2-40B4-BE49-F238E27FC236}">
                  <a16:creationId xmlns:a16="http://schemas.microsoft.com/office/drawing/2014/main" id="{CDB40E34-1695-8CDC-3EDA-A85BD049DA11}"/>
                </a:ext>
              </a:extLst>
            </p:cNvPr>
            <p:cNvSpPr/>
            <p:nvPr/>
          </p:nvSpPr>
          <p:spPr>
            <a:xfrm>
              <a:off x="1557337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1" name="자유형: 도형 2495">
              <a:extLst>
                <a:ext uri="{FF2B5EF4-FFF2-40B4-BE49-F238E27FC236}">
                  <a16:creationId xmlns:a16="http://schemas.microsoft.com/office/drawing/2014/main" id="{0BA1C380-465C-AC48-8C90-337935650157}"/>
                </a:ext>
              </a:extLst>
            </p:cNvPr>
            <p:cNvSpPr/>
            <p:nvPr/>
          </p:nvSpPr>
          <p:spPr>
            <a:xfrm>
              <a:off x="1557337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2" name="자유형: 도형 2496">
              <a:extLst>
                <a:ext uri="{FF2B5EF4-FFF2-40B4-BE49-F238E27FC236}">
                  <a16:creationId xmlns:a16="http://schemas.microsoft.com/office/drawing/2014/main" id="{7B6B5E33-6F0B-D9A9-CF23-B551A29FFD9D}"/>
                </a:ext>
              </a:extLst>
            </p:cNvPr>
            <p:cNvSpPr/>
            <p:nvPr/>
          </p:nvSpPr>
          <p:spPr>
            <a:xfrm>
              <a:off x="1557337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3" name="자유형: 도형 2497">
              <a:extLst>
                <a:ext uri="{FF2B5EF4-FFF2-40B4-BE49-F238E27FC236}">
                  <a16:creationId xmlns:a16="http://schemas.microsoft.com/office/drawing/2014/main" id="{A3407CE0-185A-FB89-2708-9E9E54F1CA2F}"/>
                </a:ext>
              </a:extLst>
            </p:cNvPr>
            <p:cNvSpPr/>
            <p:nvPr/>
          </p:nvSpPr>
          <p:spPr>
            <a:xfrm>
              <a:off x="1557337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4" name="자유형: 도형 2498">
              <a:extLst>
                <a:ext uri="{FF2B5EF4-FFF2-40B4-BE49-F238E27FC236}">
                  <a16:creationId xmlns:a16="http://schemas.microsoft.com/office/drawing/2014/main" id="{B377CFCB-F8A9-4E40-7164-4F092A3EEC3F}"/>
                </a:ext>
              </a:extLst>
            </p:cNvPr>
            <p:cNvSpPr/>
            <p:nvPr/>
          </p:nvSpPr>
          <p:spPr>
            <a:xfrm>
              <a:off x="1557337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5" name="자유형: 도형 2499">
              <a:extLst>
                <a:ext uri="{FF2B5EF4-FFF2-40B4-BE49-F238E27FC236}">
                  <a16:creationId xmlns:a16="http://schemas.microsoft.com/office/drawing/2014/main" id="{C1B4A940-E570-F996-7D78-762A1DA54887}"/>
                </a:ext>
              </a:extLst>
            </p:cNvPr>
            <p:cNvSpPr/>
            <p:nvPr/>
          </p:nvSpPr>
          <p:spPr>
            <a:xfrm>
              <a:off x="1557337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6" name="자유형: 도형 2500">
              <a:extLst>
                <a:ext uri="{FF2B5EF4-FFF2-40B4-BE49-F238E27FC236}">
                  <a16:creationId xmlns:a16="http://schemas.microsoft.com/office/drawing/2014/main" id="{458A098A-4A1B-8703-92AB-6718F971C710}"/>
                </a:ext>
              </a:extLst>
            </p:cNvPr>
            <p:cNvSpPr/>
            <p:nvPr/>
          </p:nvSpPr>
          <p:spPr>
            <a:xfrm>
              <a:off x="1557337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7" name="자유형: 도형 2501">
              <a:extLst>
                <a:ext uri="{FF2B5EF4-FFF2-40B4-BE49-F238E27FC236}">
                  <a16:creationId xmlns:a16="http://schemas.microsoft.com/office/drawing/2014/main" id="{84EA1E5A-67D9-78D3-D55D-0D74F80768BE}"/>
                </a:ext>
              </a:extLst>
            </p:cNvPr>
            <p:cNvSpPr/>
            <p:nvPr/>
          </p:nvSpPr>
          <p:spPr>
            <a:xfrm>
              <a:off x="1557337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8" name="자유형: 도형 2502">
              <a:extLst>
                <a:ext uri="{FF2B5EF4-FFF2-40B4-BE49-F238E27FC236}">
                  <a16:creationId xmlns:a16="http://schemas.microsoft.com/office/drawing/2014/main" id="{8D30BC52-5D66-FC51-926C-B3AC0C95C20C}"/>
                </a:ext>
              </a:extLst>
            </p:cNvPr>
            <p:cNvSpPr/>
            <p:nvPr/>
          </p:nvSpPr>
          <p:spPr>
            <a:xfrm>
              <a:off x="1557337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19" name="자유형: 도형 2503">
              <a:extLst>
                <a:ext uri="{FF2B5EF4-FFF2-40B4-BE49-F238E27FC236}">
                  <a16:creationId xmlns:a16="http://schemas.microsoft.com/office/drawing/2014/main" id="{C3EB4475-C8F8-A89C-50EE-5417439CD283}"/>
                </a:ext>
              </a:extLst>
            </p:cNvPr>
            <p:cNvSpPr/>
            <p:nvPr/>
          </p:nvSpPr>
          <p:spPr>
            <a:xfrm>
              <a:off x="1557337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0" name="자유형: 도형 2504">
              <a:extLst>
                <a:ext uri="{FF2B5EF4-FFF2-40B4-BE49-F238E27FC236}">
                  <a16:creationId xmlns:a16="http://schemas.microsoft.com/office/drawing/2014/main" id="{26AF3940-8243-A3F9-17B2-E66EC12B18DD}"/>
                </a:ext>
              </a:extLst>
            </p:cNvPr>
            <p:cNvSpPr/>
            <p:nvPr/>
          </p:nvSpPr>
          <p:spPr>
            <a:xfrm>
              <a:off x="1557337" y="477330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1" name="자유형: 도형 2505">
              <a:extLst>
                <a:ext uri="{FF2B5EF4-FFF2-40B4-BE49-F238E27FC236}">
                  <a16:creationId xmlns:a16="http://schemas.microsoft.com/office/drawing/2014/main" id="{2120616F-2982-4FF6-B59D-0FA52E6FB463}"/>
                </a:ext>
              </a:extLst>
            </p:cNvPr>
            <p:cNvSpPr/>
            <p:nvPr/>
          </p:nvSpPr>
          <p:spPr>
            <a:xfrm>
              <a:off x="1557337" y="4851762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2" name="자유형: 도형 2506">
              <a:extLst>
                <a:ext uri="{FF2B5EF4-FFF2-40B4-BE49-F238E27FC236}">
                  <a16:creationId xmlns:a16="http://schemas.microsoft.com/office/drawing/2014/main" id="{209583A9-805C-7476-CB07-0FBA93B58333}"/>
                </a:ext>
              </a:extLst>
            </p:cNvPr>
            <p:cNvSpPr/>
            <p:nvPr/>
          </p:nvSpPr>
          <p:spPr>
            <a:xfrm>
              <a:off x="1557337" y="5088492"/>
              <a:ext cx="43289" cy="43419"/>
            </a:xfrm>
            <a:custGeom>
              <a:avLst/>
              <a:gdLst>
                <a:gd name="connsiteX0" fmla="*/ 43290 w 43290"/>
                <a:gd name="connsiteY0" fmla="*/ 21774 h 43419"/>
                <a:gd name="connsiteX1" fmla="*/ 21645 w 43290"/>
                <a:gd name="connsiteY1" fmla="*/ 43419 h 43419"/>
                <a:gd name="connsiteX2" fmla="*/ 0 w 43290"/>
                <a:gd name="connsiteY2" fmla="*/ 21774 h 43419"/>
                <a:gd name="connsiteX3" fmla="*/ 21645 w 43290"/>
                <a:gd name="connsiteY3" fmla="*/ 129 h 43419"/>
                <a:gd name="connsiteX4" fmla="*/ 43290 w 43290"/>
                <a:gd name="connsiteY4" fmla="*/ 21774 h 43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9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6"/>
                    <a:pt x="43290" y="21774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3" name="자유형: 도형 2507">
              <a:extLst>
                <a:ext uri="{FF2B5EF4-FFF2-40B4-BE49-F238E27FC236}">
                  <a16:creationId xmlns:a16="http://schemas.microsoft.com/office/drawing/2014/main" id="{1A7D69E8-5EA4-7A17-DAC1-E11FFF9812E1}"/>
                </a:ext>
              </a:extLst>
            </p:cNvPr>
            <p:cNvSpPr/>
            <p:nvPr/>
          </p:nvSpPr>
          <p:spPr>
            <a:xfrm>
              <a:off x="1557337" y="516696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4" name="자유형: 도형 2508">
              <a:extLst>
                <a:ext uri="{FF2B5EF4-FFF2-40B4-BE49-F238E27FC236}">
                  <a16:creationId xmlns:a16="http://schemas.microsoft.com/office/drawing/2014/main" id="{874CC596-F08A-94D9-A4C5-30C311411D45}"/>
                </a:ext>
              </a:extLst>
            </p:cNvPr>
            <p:cNvSpPr/>
            <p:nvPr/>
          </p:nvSpPr>
          <p:spPr>
            <a:xfrm>
              <a:off x="1478874" y="272513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5" name="자유형: 도형 2509">
              <a:extLst>
                <a:ext uri="{FF2B5EF4-FFF2-40B4-BE49-F238E27FC236}">
                  <a16:creationId xmlns:a16="http://schemas.microsoft.com/office/drawing/2014/main" id="{6798DF14-10B9-AFCD-0EC7-0611EB347CB4}"/>
                </a:ext>
              </a:extLst>
            </p:cNvPr>
            <p:cNvSpPr/>
            <p:nvPr/>
          </p:nvSpPr>
          <p:spPr>
            <a:xfrm>
              <a:off x="1478874" y="2803601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6" name="자유형: 도형 2510">
              <a:extLst>
                <a:ext uri="{FF2B5EF4-FFF2-40B4-BE49-F238E27FC236}">
                  <a16:creationId xmlns:a16="http://schemas.microsoft.com/office/drawing/2014/main" id="{5BB72A98-5CBC-31D7-888B-E252F996C062}"/>
                </a:ext>
              </a:extLst>
            </p:cNvPr>
            <p:cNvSpPr/>
            <p:nvPr/>
          </p:nvSpPr>
          <p:spPr>
            <a:xfrm>
              <a:off x="1478874" y="28821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7" name="자유형: 도형 2511">
              <a:extLst>
                <a:ext uri="{FF2B5EF4-FFF2-40B4-BE49-F238E27FC236}">
                  <a16:creationId xmlns:a16="http://schemas.microsoft.com/office/drawing/2014/main" id="{B4177D5B-9E52-C21D-7016-E4D1EC5D24D9}"/>
                </a:ext>
              </a:extLst>
            </p:cNvPr>
            <p:cNvSpPr/>
            <p:nvPr/>
          </p:nvSpPr>
          <p:spPr>
            <a:xfrm>
              <a:off x="1478874" y="296064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8" name="자유형: 도형 2512">
              <a:extLst>
                <a:ext uri="{FF2B5EF4-FFF2-40B4-BE49-F238E27FC236}">
                  <a16:creationId xmlns:a16="http://schemas.microsoft.com/office/drawing/2014/main" id="{E3E43D3B-AB2B-6EA8-8C26-610298F11CEE}"/>
                </a:ext>
              </a:extLst>
            </p:cNvPr>
            <p:cNvSpPr/>
            <p:nvPr/>
          </p:nvSpPr>
          <p:spPr>
            <a:xfrm>
              <a:off x="1478874" y="304034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29" name="자유형: 도형 2513">
              <a:extLst>
                <a:ext uri="{FF2B5EF4-FFF2-40B4-BE49-F238E27FC236}">
                  <a16:creationId xmlns:a16="http://schemas.microsoft.com/office/drawing/2014/main" id="{4F27016C-80A0-9BA6-8F88-2ED5AA8F9C5A}"/>
                </a:ext>
              </a:extLst>
            </p:cNvPr>
            <p:cNvSpPr/>
            <p:nvPr/>
          </p:nvSpPr>
          <p:spPr>
            <a:xfrm>
              <a:off x="1478874" y="311880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0" name="자유형: 도형 2514">
              <a:extLst>
                <a:ext uri="{FF2B5EF4-FFF2-40B4-BE49-F238E27FC236}">
                  <a16:creationId xmlns:a16="http://schemas.microsoft.com/office/drawing/2014/main" id="{36C51A3D-9D25-2472-00B6-26FBAD07CD90}"/>
                </a:ext>
              </a:extLst>
            </p:cNvPr>
            <p:cNvSpPr/>
            <p:nvPr/>
          </p:nvSpPr>
          <p:spPr>
            <a:xfrm>
              <a:off x="1478874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1" name="자유형: 도형 2515">
              <a:extLst>
                <a:ext uri="{FF2B5EF4-FFF2-40B4-BE49-F238E27FC236}">
                  <a16:creationId xmlns:a16="http://schemas.microsoft.com/office/drawing/2014/main" id="{BB555CF2-5020-06D0-F4A3-A64DEDCC2245}"/>
                </a:ext>
              </a:extLst>
            </p:cNvPr>
            <p:cNvSpPr/>
            <p:nvPr/>
          </p:nvSpPr>
          <p:spPr>
            <a:xfrm>
              <a:off x="1478874" y="32758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2" name="자유형: 도형 2516">
              <a:extLst>
                <a:ext uri="{FF2B5EF4-FFF2-40B4-BE49-F238E27FC236}">
                  <a16:creationId xmlns:a16="http://schemas.microsoft.com/office/drawing/2014/main" id="{5D0EE5BD-795E-5CCF-DF12-B0274B95F0AE}"/>
                </a:ext>
              </a:extLst>
            </p:cNvPr>
            <p:cNvSpPr/>
            <p:nvPr/>
          </p:nvSpPr>
          <p:spPr>
            <a:xfrm>
              <a:off x="1478874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3" name="자유형: 도형 2517">
              <a:extLst>
                <a:ext uri="{FF2B5EF4-FFF2-40B4-BE49-F238E27FC236}">
                  <a16:creationId xmlns:a16="http://schemas.microsoft.com/office/drawing/2014/main" id="{3C617E49-32FA-6373-B1E4-5BA3923D41E6}"/>
                </a:ext>
              </a:extLst>
            </p:cNvPr>
            <p:cNvSpPr/>
            <p:nvPr/>
          </p:nvSpPr>
          <p:spPr>
            <a:xfrm>
              <a:off x="1478874" y="343401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4" name="자유형: 도형 2518">
              <a:extLst>
                <a:ext uri="{FF2B5EF4-FFF2-40B4-BE49-F238E27FC236}">
                  <a16:creationId xmlns:a16="http://schemas.microsoft.com/office/drawing/2014/main" id="{CD51A2A4-2063-DEAC-F64E-C5C7F859A2B3}"/>
                </a:ext>
              </a:extLst>
            </p:cNvPr>
            <p:cNvSpPr/>
            <p:nvPr/>
          </p:nvSpPr>
          <p:spPr>
            <a:xfrm>
              <a:off x="1478874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5" name="자유형: 도형 2519">
              <a:extLst>
                <a:ext uri="{FF2B5EF4-FFF2-40B4-BE49-F238E27FC236}">
                  <a16:creationId xmlns:a16="http://schemas.microsoft.com/office/drawing/2014/main" id="{A2AA67AE-19A1-FEB5-7718-025DE181B263}"/>
                </a:ext>
              </a:extLst>
            </p:cNvPr>
            <p:cNvSpPr/>
            <p:nvPr/>
          </p:nvSpPr>
          <p:spPr>
            <a:xfrm>
              <a:off x="1478874" y="359105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6" name="자유형: 도형 2520">
              <a:extLst>
                <a:ext uri="{FF2B5EF4-FFF2-40B4-BE49-F238E27FC236}">
                  <a16:creationId xmlns:a16="http://schemas.microsoft.com/office/drawing/2014/main" id="{37C98F63-A5F9-B8D6-F0F6-15C35EE88C89}"/>
                </a:ext>
              </a:extLst>
            </p:cNvPr>
            <p:cNvSpPr/>
            <p:nvPr/>
          </p:nvSpPr>
          <p:spPr>
            <a:xfrm>
              <a:off x="1478874" y="3749219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7" name="자유형: 도형 2521">
              <a:extLst>
                <a:ext uri="{FF2B5EF4-FFF2-40B4-BE49-F238E27FC236}">
                  <a16:creationId xmlns:a16="http://schemas.microsoft.com/office/drawing/2014/main" id="{1975B69F-89B3-F0D0-682E-C83492388813}"/>
                </a:ext>
              </a:extLst>
            </p:cNvPr>
            <p:cNvSpPr/>
            <p:nvPr/>
          </p:nvSpPr>
          <p:spPr>
            <a:xfrm>
              <a:off x="1478874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8" name="자유형: 도형 2522">
              <a:extLst>
                <a:ext uri="{FF2B5EF4-FFF2-40B4-BE49-F238E27FC236}">
                  <a16:creationId xmlns:a16="http://schemas.microsoft.com/office/drawing/2014/main" id="{28BC29C6-812A-7761-18E5-CC858A4BF123}"/>
                </a:ext>
              </a:extLst>
            </p:cNvPr>
            <p:cNvSpPr/>
            <p:nvPr/>
          </p:nvSpPr>
          <p:spPr>
            <a:xfrm>
              <a:off x="1478874" y="390626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39" name="자유형: 도형 2523">
              <a:extLst>
                <a:ext uri="{FF2B5EF4-FFF2-40B4-BE49-F238E27FC236}">
                  <a16:creationId xmlns:a16="http://schemas.microsoft.com/office/drawing/2014/main" id="{F910FCEF-422B-C962-5BB9-864AF6CCFB3F}"/>
                </a:ext>
              </a:extLst>
            </p:cNvPr>
            <p:cNvSpPr/>
            <p:nvPr/>
          </p:nvSpPr>
          <p:spPr>
            <a:xfrm>
              <a:off x="1478874" y="398472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0" name="자유형: 도형 2524">
              <a:extLst>
                <a:ext uri="{FF2B5EF4-FFF2-40B4-BE49-F238E27FC236}">
                  <a16:creationId xmlns:a16="http://schemas.microsoft.com/office/drawing/2014/main" id="{EA980DA0-C394-D700-813F-CEA3068287C4}"/>
                </a:ext>
              </a:extLst>
            </p:cNvPr>
            <p:cNvSpPr/>
            <p:nvPr/>
          </p:nvSpPr>
          <p:spPr>
            <a:xfrm>
              <a:off x="1478874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1" name="자유형: 도형 2525">
              <a:extLst>
                <a:ext uri="{FF2B5EF4-FFF2-40B4-BE49-F238E27FC236}">
                  <a16:creationId xmlns:a16="http://schemas.microsoft.com/office/drawing/2014/main" id="{BEBCF805-8BD2-E54D-B588-8EE369104EEE}"/>
                </a:ext>
              </a:extLst>
            </p:cNvPr>
            <p:cNvSpPr/>
            <p:nvPr/>
          </p:nvSpPr>
          <p:spPr>
            <a:xfrm>
              <a:off x="1478874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2" name="자유형: 도형 2526">
              <a:extLst>
                <a:ext uri="{FF2B5EF4-FFF2-40B4-BE49-F238E27FC236}">
                  <a16:creationId xmlns:a16="http://schemas.microsoft.com/office/drawing/2014/main" id="{3D56345B-51E4-7FBF-3002-7929AF74E3F8}"/>
                </a:ext>
              </a:extLst>
            </p:cNvPr>
            <p:cNvSpPr/>
            <p:nvPr/>
          </p:nvSpPr>
          <p:spPr>
            <a:xfrm>
              <a:off x="1478874" y="422146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3" name="자유형: 도형 2527">
              <a:extLst>
                <a:ext uri="{FF2B5EF4-FFF2-40B4-BE49-F238E27FC236}">
                  <a16:creationId xmlns:a16="http://schemas.microsoft.com/office/drawing/2014/main" id="{D8281FCD-4F03-CB5D-0F04-4E979370713F}"/>
                </a:ext>
              </a:extLst>
            </p:cNvPr>
            <p:cNvSpPr/>
            <p:nvPr/>
          </p:nvSpPr>
          <p:spPr>
            <a:xfrm>
              <a:off x="1478874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4" name="자유형: 도형 2528">
              <a:extLst>
                <a:ext uri="{FF2B5EF4-FFF2-40B4-BE49-F238E27FC236}">
                  <a16:creationId xmlns:a16="http://schemas.microsoft.com/office/drawing/2014/main" id="{2D2AC35E-F41E-340B-BA22-E14BC392D3A8}"/>
                </a:ext>
              </a:extLst>
            </p:cNvPr>
            <p:cNvSpPr/>
            <p:nvPr/>
          </p:nvSpPr>
          <p:spPr>
            <a:xfrm>
              <a:off x="1478874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5" name="자유형: 도형 2529">
              <a:extLst>
                <a:ext uri="{FF2B5EF4-FFF2-40B4-BE49-F238E27FC236}">
                  <a16:creationId xmlns:a16="http://schemas.microsoft.com/office/drawing/2014/main" id="{8F82A17D-8656-FBFA-9475-46064DD41B5E}"/>
                </a:ext>
              </a:extLst>
            </p:cNvPr>
            <p:cNvSpPr/>
            <p:nvPr/>
          </p:nvSpPr>
          <p:spPr>
            <a:xfrm>
              <a:off x="1478874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6" name="자유형: 도형 2530">
              <a:extLst>
                <a:ext uri="{FF2B5EF4-FFF2-40B4-BE49-F238E27FC236}">
                  <a16:creationId xmlns:a16="http://schemas.microsoft.com/office/drawing/2014/main" id="{EB023C40-BFC0-A97F-7EAF-CB94D560FBF9}"/>
                </a:ext>
              </a:extLst>
            </p:cNvPr>
            <p:cNvSpPr/>
            <p:nvPr/>
          </p:nvSpPr>
          <p:spPr>
            <a:xfrm>
              <a:off x="1478874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7" name="자유형: 도형 2531">
              <a:extLst>
                <a:ext uri="{FF2B5EF4-FFF2-40B4-BE49-F238E27FC236}">
                  <a16:creationId xmlns:a16="http://schemas.microsoft.com/office/drawing/2014/main" id="{567FFE4F-BB8B-C1E8-B1F7-2762F5BCFAB0}"/>
                </a:ext>
              </a:extLst>
            </p:cNvPr>
            <p:cNvSpPr/>
            <p:nvPr/>
          </p:nvSpPr>
          <p:spPr>
            <a:xfrm>
              <a:off x="1478874" y="461513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8" name="자유형: 도형 2532">
              <a:extLst>
                <a:ext uri="{FF2B5EF4-FFF2-40B4-BE49-F238E27FC236}">
                  <a16:creationId xmlns:a16="http://schemas.microsoft.com/office/drawing/2014/main" id="{4826A393-CCAA-8168-D1DD-1C02EB97A7F1}"/>
                </a:ext>
              </a:extLst>
            </p:cNvPr>
            <p:cNvSpPr/>
            <p:nvPr/>
          </p:nvSpPr>
          <p:spPr>
            <a:xfrm>
              <a:off x="1478874" y="469359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49" name="자유형: 도형 2533">
              <a:extLst>
                <a:ext uri="{FF2B5EF4-FFF2-40B4-BE49-F238E27FC236}">
                  <a16:creationId xmlns:a16="http://schemas.microsoft.com/office/drawing/2014/main" id="{ED9B7299-53E2-0F85-298E-68D776E7B116}"/>
                </a:ext>
              </a:extLst>
            </p:cNvPr>
            <p:cNvSpPr/>
            <p:nvPr/>
          </p:nvSpPr>
          <p:spPr>
            <a:xfrm>
              <a:off x="1478874" y="477330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0" name="자유형: 도형 2534">
              <a:extLst>
                <a:ext uri="{FF2B5EF4-FFF2-40B4-BE49-F238E27FC236}">
                  <a16:creationId xmlns:a16="http://schemas.microsoft.com/office/drawing/2014/main" id="{CB579312-0F6B-A5A3-7593-6CB4DBFEAFBF}"/>
                </a:ext>
              </a:extLst>
            </p:cNvPr>
            <p:cNvSpPr/>
            <p:nvPr/>
          </p:nvSpPr>
          <p:spPr>
            <a:xfrm>
              <a:off x="1400411" y="280360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1" name="자유형: 도형 2535">
              <a:extLst>
                <a:ext uri="{FF2B5EF4-FFF2-40B4-BE49-F238E27FC236}">
                  <a16:creationId xmlns:a16="http://schemas.microsoft.com/office/drawing/2014/main" id="{B1FE6D60-AD52-26DC-B28A-B55392330B30}"/>
                </a:ext>
              </a:extLst>
            </p:cNvPr>
            <p:cNvSpPr/>
            <p:nvPr/>
          </p:nvSpPr>
          <p:spPr>
            <a:xfrm>
              <a:off x="1400411" y="288217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2" name="자유형: 도형 2536">
              <a:extLst>
                <a:ext uri="{FF2B5EF4-FFF2-40B4-BE49-F238E27FC236}">
                  <a16:creationId xmlns:a16="http://schemas.microsoft.com/office/drawing/2014/main" id="{946A34DA-659F-FD1E-7A52-BFDF50E58753}"/>
                </a:ext>
              </a:extLst>
            </p:cNvPr>
            <p:cNvSpPr/>
            <p:nvPr/>
          </p:nvSpPr>
          <p:spPr>
            <a:xfrm>
              <a:off x="1400411" y="296064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3" name="자유형: 도형 2537">
              <a:extLst>
                <a:ext uri="{FF2B5EF4-FFF2-40B4-BE49-F238E27FC236}">
                  <a16:creationId xmlns:a16="http://schemas.microsoft.com/office/drawing/2014/main" id="{9EFAF0DB-B583-9FAF-B9D8-38ADBBDF3E46}"/>
                </a:ext>
              </a:extLst>
            </p:cNvPr>
            <p:cNvSpPr/>
            <p:nvPr/>
          </p:nvSpPr>
          <p:spPr>
            <a:xfrm>
              <a:off x="1400411" y="319738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4" name="자유형: 도형 2538">
              <a:extLst>
                <a:ext uri="{FF2B5EF4-FFF2-40B4-BE49-F238E27FC236}">
                  <a16:creationId xmlns:a16="http://schemas.microsoft.com/office/drawing/2014/main" id="{38BEA076-8380-CF26-F91B-87210848EF7B}"/>
                </a:ext>
              </a:extLst>
            </p:cNvPr>
            <p:cNvSpPr/>
            <p:nvPr/>
          </p:nvSpPr>
          <p:spPr>
            <a:xfrm>
              <a:off x="1400411" y="32758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5" name="자유형: 도형 2539">
              <a:extLst>
                <a:ext uri="{FF2B5EF4-FFF2-40B4-BE49-F238E27FC236}">
                  <a16:creationId xmlns:a16="http://schemas.microsoft.com/office/drawing/2014/main" id="{9B439E64-7515-8ADC-232D-2B01E5A067CD}"/>
                </a:ext>
              </a:extLst>
            </p:cNvPr>
            <p:cNvSpPr/>
            <p:nvPr/>
          </p:nvSpPr>
          <p:spPr>
            <a:xfrm>
              <a:off x="1400411" y="335553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2468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6" name="자유형: 도형 2540">
              <a:extLst>
                <a:ext uri="{FF2B5EF4-FFF2-40B4-BE49-F238E27FC236}">
                  <a16:creationId xmlns:a16="http://schemas.microsoft.com/office/drawing/2014/main" id="{68195CA8-8501-88E7-2EB2-E05D661E44A3}"/>
                </a:ext>
              </a:extLst>
            </p:cNvPr>
            <p:cNvSpPr/>
            <p:nvPr/>
          </p:nvSpPr>
          <p:spPr>
            <a:xfrm>
              <a:off x="1400411" y="343401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7" name="자유형: 도형 2541">
              <a:extLst>
                <a:ext uri="{FF2B5EF4-FFF2-40B4-BE49-F238E27FC236}">
                  <a16:creationId xmlns:a16="http://schemas.microsoft.com/office/drawing/2014/main" id="{AB7FFA64-6A2A-84FB-80E3-9F08921A4C9B}"/>
                </a:ext>
              </a:extLst>
            </p:cNvPr>
            <p:cNvSpPr/>
            <p:nvPr/>
          </p:nvSpPr>
          <p:spPr>
            <a:xfrm>
              <a:off x="1400411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8" name="자유형: 도형 2542">
              <a:extLst>
                <a:ext uri="{FF2B5EF4-FFF2-40B4-BE49-F238E27FC236}">
                  <a16:creationId xmlns:a16="http://schemas.microsoft.com/office/drawing/2014/main" id="{7C66ED57-5941-4FD3-1ADD-B2CC4F8C74E8}"/>
                </a:ext>
              </a:extLst>
            </p:cNvPr>
            <p:cNvSpPr/>
            <p:nvPr/>
          </p:nvSpPr>
          <p:spPr>
            <a:xfrm>
              <a:off x="1400411" y="374921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59" name="자유형: 도형 2543">
              <a:extLst>
                <a:ext uri="{FF2B5EF4-FFF2-40B4-BE49-F238E27FC236}">
                  <a16:creationId xmlns:a16="http://schemas.microsoft.com/office/drawing/2014/main" id="{81AA492C-44FC-52B6-1CCC-3097A379B66C}"/>
                </a:ext>
              </a:extLst>
            </p:cNvPr>
            <p:cNvSpPr/>
            <p:nvPr/>
          </p:nvSpPr>
          <p:spPr>
            <a:xfrm>
              <a:off x="1400411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0" name="자유형: 도형 2544">
              <a:extLst>
                <a:ext uri="{FF2B5EF4-FFF2-40B4-BE49-F238E27FC236}">
                  <a16:creationId xmlns:a16="http://schemas.microsoft.com/office/drawing/2014/main" id="{6D490722-22FD-102C-B38A-044D29F1FF11}"/>
                </a:ext>
              </a:extLst>
            </p:cNvPr>
            <p:cNvSpPr/>
            <p:nvPr/>
          </p:nvSpPr>
          <p:spPr>
            <a:xfrm>
              <a:off x="1400411" y="390626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1" name="자유형: 도형 2545">
              <a:extLst>
                <a:ext uri="{FF2B5EF4-FFF2-40B4-BE49-F238E27FC236}">
                  <a16:creationId xmlns:a16="http://schemas.microsoft.com/office/drawing/2014/main" id="{4F2493BD-A82D-ABAD-2315-DF5BE2AB62AC}"/>
                </a:ext>
              </a:extLst>
            </p:cNvPr>
            <p:cNvSpPr/>
            <p:nvPr/>
          </p:nvSpPr>
          <p:spPr>
            <a:xfrm>
              <a:off x="1400411" y="398472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2" name="자유형: 도형 2546">
              <a:extLst>
                <a:ext uri="{FF2B5EF4-FFF2-40B4-BE49-F238E27FC236}">
                  <a16:creationId xmlns:a16="http://schemas.microsoft.com/office/drawing/2014/main" id="{A040C0CA-B253-580D-8846-FFC9D1BF3650}"/>
                </a:ext>
              </a:extLst>
            </p:cNvPr>
            <p:cNvSpPr/>
            <p:nvPr/>
          </p:nvSpPr>
          <p:spPr>
            <a:xfrm>
              <a:off x="1400411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3" name="자유형: 도형 2547">
              <a:extLst>
                <a:ext uri="{FF2B5EF4-FFF2-40B4-BE49-F238E27FC236}">
                  <a16:creationId xmlns:a16="http://schemas.microsoft.com/office/drawing/2014/main" id="{BAD15D46-F02A-B2F3-30C8-F756E0EA5058}"/>
                </a:ext>
              </a:extLst>
            </p:cNvPr>
            <p:cNvSpPr/>
            <p:nvPr/>
          </p:nvSpPr>
          <p:spPr>
            <a:xfrm>
              <a:off x="1400411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4" name="자유형: 도형 2548">
              <a:extLst>
                <a:ext uri="{FF2B5EF4-FFF2-40B4-BE49-F238E27FC236}">
                  <a16:creationId xmlns:a16="http://schemas.microsoft.com/office/drawing/2014/main" id="{D94C7123-FAF7-B574-7926-C28A13CA0626}"/>
                </a:ext>
              </a:extLst>
            </p:cNvPr>
            <p:cNvSpPr/>
            <p:nvPr/>
          </p:nvSpPr>
          <p:spPr>
            <a:xfrm>
              <a:off x="1400411" y="422146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5" name="자유형: 도형 2549">
              <a:extLst>
                <a:ext uri="{FF2B5EF4-FFF2-40B4-BE49-F238E27FC236}">
                  <a16:creationId xmlns:a16="http://schemas.microsoft.com/office/drawing/2014/main" id="{E94D0C9C-FD6B-39A9-76E7-3D3C962F52DB}"/>
                </a:ext>
              </a:extLst>
            </p:cNvPr>
            <p:cNvSpPr/>
            <p:nvPr/>
          </p:nvSpPr>
          <p:spPr>
            <a:xfrm>
              <a:off x="1400411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6" name="자유형: 도형 2550">
              <a:extLst>
                <a:ext uri="{FF2B5EF4-FFF2-40B4-BE49-F238E27FC236}">
                  <a16:creationId xmlns:a16="http://schemas.microsoft.com/office/drawing/2014/main" id="{E1C32972-8F1A-95B0-201C-5607F5F13D9F}"/>
                </a:ext>
              </a:extLst>
            </p:cNvPr>
            <p:cNvSpPr/>
            <p:nvPr/>
          </p:nvSpPr>
          <p:spPr>
            <a:xfrm>
              <a:off x="1400411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7" name="자유형: 도형 2551">
              <a:extLst>
                <a:ext uri="{FF2B5EF4-FFF2-40B4-BE49-F238E27FC236}">
                  <a16:creationId xmlns:a16="http://schemas.microsoft.com/office/drawing/2014/main" id="{6484E1D8-9E9D-A97D-533F-201D5BF60ED6}"/>
                </a:ext>
              </a:extLst>
            </p:cNvPr>
            <p:cNvSpPr/>
            <p:nvPr/>
          </p:nvSpPr>
          <p:spPr>
            <a:xfrm>
              <a:off x="1400411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8" name="자유형: 도형 2552">
              <a:extLst>
                <a:ext uri="{FF2B5EF4-FFF2-40B4-BE49-F238E27FC236}">
                  <a16:creationId xmlns:a16="http://schemas.microsoft.com/office/drawing/2014/main" id="{77EADA08-239C-6939-43E4-7A8840A49EFB}"/>
                </a:ext>
              </a:extLst>
            </p:cNvPr>
            <p:cNvSpPr/>
            <p:nvPr/>
          </p:nvSpPr>
          <p:spPr>
            <a:xfrm>
              <a:off x="1400411" y="453667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69" name="자유형: 도형 2553">
              <a:extLst>
                <a:ext uri="{FF2B5EF4-FFF2-40B4-BE49-F238E27FC236}">
                  <a16:creationId xmlns:a16="http://schemas.microsoft.com/office/drawing/2014/main" id="{04228893-3031-2C42-AA3E-DF1BDEBB14EB}"/>
                </a:ext>
              </a:extLst>
            </p:cNvPr>
            <p:cNvSpPr/>
            <p:nvPr/>
          </p:nvSpPr>
          <p:spPr>
            <a:xfrm>
              <a:off x="1320597" y="327584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0" name="자유형: 도형 2554">
              <a:extLst>
                <a:ext uri="{FF2B5EF4-FFF2-40B4-BE49-F238E27FC236}">
                  <a16:creationId xmlns:a16="http://schemas.microsoft.com/office/drawing/2014/main" id="{E2F29C33-4D35-FBF6-7AE3-57274F234247}"/>
                </a:ext>
              </a:extLst>
            </p:cNvPr>
            <p:cNvSpPr/>
            <p:nvPr/>
          </p:nvSpPr>
          <p:spPr>
            <a:xfrm>
              <a:off x="1320597" y="3355536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1" name="자유형: 도형 2555">
              <a:extLst>
                <a:ext uri="{FF2B5EF4-FFF2-40B4-BE49-F238E27FC236}">
                  <a16:creationId xmlns:a16="http://schemas.microsoft.com/office/drawing/2014/main" id="{4A5F46FB-9A5F-0538-EB5F-88B67C51CA36}"/>
                </a:ext>
              </a:extLst>
            </p:cNvPr>
            <p:cNvSpPr/>
            <p:nvPr/>
          </p:nvSpPr>
          <p:spPr>
            <a:xfrm>
              <a:off x="1320597" y="343401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2" name="자유형: 도형 2556">
              <a:extLst>
                <a:ext uri="{FF2B5EF4-FFF2-40B4-BE49-F238E27FC236}">
                  <a16:creationId xmlns:a16="http://schemas.microsoft.com/office/drawing/2014/main" id="{86677839-8789-DE96-BA24-40BFFB20060C}"/>
                </a:ext>
              </a:extLst>
            </p:cNvPr>
            <p:cNvSpPr/>
            <p:nvPr/>
          </p:nvSpPr>
          <p:spPr>
            <a:xfrm>
              <a:off x="1320597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3" name="자유형: 도형 2557">
              <a:extLst>
                <a:ext uri="{FF2B5EF4-FFF2-40B4-BE49-F238E27FC236}">
                  <a16:creationId xmlns:a16="http://schemas.microsoft.com/office/drawing/2014/main" id="{AAC718FB-750A-C1C7-7C21-6DBE36824B62}"/>
                </a:ext>
              </a:extLst>
            </p:cNvPr>
            <p:cNvSpPr/>
            <p:nvPr/>
          </p:nvSpPr>
          <p:spPr>
            <a:xfrm>
              <a:off x="1320597" y="3749218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4" name="자유형: 도형 2558">
              <a:extLst>
                <a:ext uri="{FF2B5EF4-FFF2-40B4-BE49-F238E27FC236}">
                  <a16:creationId xmlns:a16="http://schemas.microsoft.com/office/drawing/2014/main" id="{0CCDD4D8-217C-0482-2C02-EF2811C6F408}"/>
                </a:ext>
              </a:extLst>
            </p:cNvPr>
            <p:cNvSpPr/>
            <p:nvPr/>
          </p:nvSpPr>
          <p:spPr>
            <a:xfrm>
              <a:off x="1320597" y="3827683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5" name="자유형: 도형 2559">
              <a:extLst>
                <a:ext uri="{FF2B5EF4-FFF2-40B4-BE49-F238E27FC236}">
                  <a16:creationId xmlns:a16="http://schemas.microsoft.com/office/drawing/2014/main" id="{13A26A08-AC82-FD31-28E7-50A2287A9910}"/>
                </a:ext>
              </a:extLst>
            </p:cNvPr>
            <p:cNvSpPr/>
            <p:nvPr/>
          </p:nvSpPr>
          <p:spPr>
            <a:xfrm>
              <a:off x="1320597" y="390626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6" name="자유형: 도형 2560">
              <a:extLst>
                <a:ext uri="{FF2B5EF4-FFF2-40B4-BE49-F238E27FC236}">
                  <a16:creationId xmlns:a16="http://schemas.microsoft.com/office/drawing/2014/main" id="{AE1BD92D-BE13-8100-3585-2A74F2BB2D91}"/>
                </a:ext>
              </a:extLst>
            </p:cNvPr>
            <p:cNvSpPr/>
            <p:nvPr/>
          </p:nvSpPr>
          <p:spPr>
            <a:xfrm>
              <a:off x="1320597" y="398472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7" name="자유형: 도형 2561">
              <a:extLst>
                <a:ext uri="{FF2B5EF4-FFF2-40B4-BE49-F238E27FC236}">
                  <a16:creationId xmlns:a16="http://schemas.microsoft.com/office/drawing/2014/main" id="{530E90AD-6A6D-7AB1-4DA8-26BDC3A29919}"/>
                </a:ext>
              </a:extLst>
            </p:cNvPr>
            <p:cNvSpPr/>
            <p:nvPr/>
          </p:nvSpPr>
          <p:spPr>
            <a:xfrm>
              <a:off x="1320597" y="406442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8" name="자유형: 도형 2562">
              <a:extLst>
                <a:ext uri="{FF2B5EF4-FFF2-40B4-BE49-F238E27FC236}">
                  <a16:creationId xmlns:a16="http://schemas.microsoft.com/office/drawing/2014/main" id="{640D7344-743B-0AEE-DE7E-A632FC95B288}"/>
                </a:ext>
              </a:extLst>
            </p:cNvPr>
            <p:cNvSpPr/>
            <p:nvPr/>
          </p:nvSpPr>
          <p:spPr>
            <a:xfrm>
              <a:off x="1320597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79" name="자유형: 도형 2563">
              <a:extLst>
                <a:ext uri="{FF2B5EF4-FFF2-40B4-BE49-F238E27FC236}">
                  <a16:creationId xmlns:a16="http://schemas.microsoft.com/office/drawing/2014/main" id="{468C73F9-DE46-6163-1503-A9E819619E12}"/>
                </a:ext>
              </a:extLst>
            </p:cNvPr>
            <p:cNvSpPr/>
            <p:nvPr/>
          </p:nvSpPr>
          <p:spPr>
            <a:xfrm>
              <a:off x="1320597" y="422146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0" name="자유형: 도형 2564">
              <a:extLst>
                <a:ext uri="{FF2B5EF4-FFF2-40B4-BE49-F238E27FC236}">
                  <a16:creationId xmlns:a16="http://schemas.microsoft.com/office/drawing/2014/main" id="{AD95366A-260F-8C92-C580-786D3290B786}"/>
                </a:ext>
              </a:extLst>
            </p:cNvPr>
            <p:cNvSpPr/>
            <p:nvPr/>
          </p:nvSpPr>
          <p:spPr>
            <a:xfrm>
              <a:off x="1320597" y="429993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1" name="자유형: 도형 2565">
              <a:extLst>
                <a:ext uri="{FF2B5EF4-FFF2-40B4-BE49-F238E27FC236}">
                  <a16:creationId xmlns:a16="http://schemas.microsoft.com/office/drawing/2014/main" id="{CEA20C3B-6E5A-72CF-762E-C0375C91A524}"/>
                </a:ext>
              </a:extLst>
            </p:cNvPr>
            <p:cNvSpPr/>
            <p:nvPr/>
          </p:nvSpPr>
          <p:spPr>
            <a:xfrm>
              <a:off x="1320597" y="437839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2" name="자유형: 도형 2566">
              <a:extLst>
                <a:ext uri="{FF2B5EF4-FFF2-40B4-BE49-F238E27FC236}">
                  <a16:creationId xmlns:a16="http://schemas.microsoft.com/office/drawing/2014/main" id="{FD9C3685-A3FA-CE0E-C233-A4C698876CB8}"/>
                </a:ext>
              </a:extLst>
            </p:cNvPr>
            <p:cNvSpPr/>
            <p:nvPr/>
          </p:nvSpPr>
          <p:spPr>
            <a:xfrm>
              <a:off x="1320597" y="445809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3" name="자유형: 도형 2567">
              <a:extLst>
                <a:ext uri="{FF2B5EF4-FFF2-40B4-BE49-F238E27FC236}">
                  <a16:creationId xmlns:a16="http://schemas.microsoft.com/office/drawing/2014/main" id="{352C6875-210C-8A67-C4A7-CC9282228DF5}"/>
                </a:ext>
              </a:extLst>
            </p:cNvPr>
            <p:cNvSpPr/>
            <p:nvPr/>
          </p:nvSpPr>
          <p:spPr>
            <a:xfrm>
              <a:off x="1320597" y="453667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4" name="자유형: 도형 2568">
              <a:extLst>
                <a:ext uri="{FF2B5EF4-FFF2-40B4-BE49-F238E27FC236}">
                  <a16:creationId xmlns:a16="http://schemas.microsoft.com/office/drawing/2014/main" id="{761D3E04-6A0A-06C0-EC23-5F0A9019927F}"/>
                </a:ext>
              </a:extLst>
            </p:cNvPr>
            <p:cNvSpPr/>
            <p:nvPr/>
          </p:nvSpPr>
          <p:spPr>
            <a:xfrm>
              <a:off x="1242135" y="327585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5" name="자유형: 도형 2569">
              <a:extLst>
                <a:ext uri="{FF2B5EF4-FFF2-40B4-BE49-F238E27FC236}">
                  <a16:creationId xmlns:a16="http://schemas.microsoft.com/office/drawing/2014/main" id="{0FE273C7-6347-23C2-10C6-3F24CB57B28E}"/>
                </a:ext>
              </a:extLst>
            </p:cNvPr>
            <p:cNvSpPr/>
            <p:nvPr/>
          </p:nvSpPr>
          <p:spPr>
            <a:xfrm>
              <a:off x="1242135" y="3355537"/>
              <a:ext cx="43289" cy="43418"/>
            </a:xfrm>
            <a:custGeom>
              <a:avLst/>
              <a:gdLst>
                <a:gd name="connsiteX0" fmla="*/ 43290 w 43290"/>
                <a:gd name="connsiteY0" fmla="*/ 21774 h 43418"/>
                <a:gd name="connsiteX1" fmla="*/ 21645 w 43290"/>
                <a:gd name="connsiteY1" fmla="*/ 43419 h 43418"/>
                <a:gd name="connsiteX2" fmla="*/ 0 w 43290"/>
                <a:gd name="connsiteY2" fmla="*/ 21774 h 43418"/>
                <a:gd name="connsiteX3" fmla="*/ 21645 w 43290"/>
                <a:gd name="connsiteY3" fmla="*/ 129 h 43418"/>
                <a:gd name="connsiteX4" fmla="*/ 43290 w 43290"/>
                <a:gd name="connsiteY4" fmla="*/ 21774 h 4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18">
                  <a:moveTo>
                    <a:pt x="43290" y="21774"/>
                  </a:moveTo>
                  <a:cubicBezTo>
                    <a:pt x="43290" y="33949"/>
                    <a:pt x="33821" y="43419"/>
                    <a:pt x="21645" y="43419"/>
                  </a:cubicBezTo>
                  <a:cubicBezTo>
                    <a:pt x="9470" y="43419"/>
                    <a:pt x="0" y="33949"/>
                    <a:pt x="0" y="21774"/>
                  </a:cubicBezTo>
                  <a:cubicBezTo>
                    <a:pt x="0" y="9598"/>
                    <a:pt x="9470" y="129"/>
                    <a:pt x="21645" y="129"/>
                  </a:cubicBezTo>
                  <a:cubicBezTo>
                    <a:pt x="33821" y="-1224"/>
                    <a:pt x="43290" y="8245"/>
                    <a:pt x="43290" y="21774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6" name="자유형: 도형 2570">
              <a:extLst>
                <a:ext uri="{FF2B5EF4-FFF2-40B4-BE49-F238E27FC236}">
                  <a16:creationId xmlns:a16="http://schemas.microsoft.com/office/drawing/2014/main" id="{08B53B94-24EE-FCE4-7CE5-CA2859A39598}"/>
                </a:ext>
              </a:extLst>
            </p:cNvPr>
            <p:cNvSpPr/>
            <p:nvPr/>
          </p:nvSpPr>
          <p:spPr>
            <a:xfrm>
              <a:off x="1242135" y="3434015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7" name="자유형: 도형 2571">
              <a:extLst>
                <a:ext uri="{FF2B5EF4-FFF2-40B4-BE49-F238E27FC236}">
                  <a16:creationId xmlns:a16="http://schemas.microsoft.com/office/drawing/2014/main" id="{134E64B9-9865-31B6-D9C3-292479F40F37}"/>
                </a:ext>
              </a:extLst>
            </p:cNvPr>
            <p:cNvSpPr/>
            <p:nvPr/>
          </p:nvSpPr>
          <p:spPr>
            <a:xfrm>
              <a:off x="1242135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8" name="자유형: 도형 2572">
              <a:extLst>
                <a:ext uri="{FF2B5EF4-FFF2-40B4-BE49-F238E27FC236}">
                  <a16:creationId xmlns:a16="http://schemas.microsoft.com/office/drawing/2014/main" id="{282EE291-3A59-9590-FB7D-110EB99964AA}"/>
                </a:ext>
              </a:extLst>
            </p:cNvPr>
            <p:cNvSpPr/>
            <p:nvPr/>
          </p:nvSpPr>
          <p:spPr>
            <a:xfrm>
              <a:off x="1242135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89" name="자유형: 도형 2573">
              <a:extLst>
                <a:ext uri="{FF2B5EF4-FFF2-40B4-BE49-F238E27FC236}">
                  <a16:creationId xmlns:a16="http://schemas.microsoft.com/office/drawing/2014/main" id="{0D3C98AA-C551-80C9-928C-7BC063E1928B}"/>
                </a:ext>
              </a:extLst>
            </p:cNvPr>
            <p:cNvSpPr/>
            <p:nvPr/>
          </p:nvSpPr>
          <p:spPr>
            <a:xfrm>
              <a:off x="1242135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0" name="자유형: 도형 2574">
              <a:extLst>
                <a:ext uri="{FF2B5EF4-FFF2-40B4-BE49-F238E27FC236}">
                  <a16:creationId xmlns:a16="http://schemas.microsoft.com/office/drawing/2014/main" id="{985B85F8-DDFC-AC58-D4B4-77790C217D0A}"/>
                </a:ext>
              </a:extLst>
            </p:cNvPr>
            <p:cNvSpPr/>
            <p:nvPr/>
          </p:nvSpPr>
          <p:spPr>
            <a:xfrm>
              <a:off x="1242135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1" name="자유형: 도형 2575">
              <a:extLst>
                <a:ext uri="{FF2B5EF4-FFF2-40B4-BE49-F238E27FC236}">
                  <a16:creationId xmlns:a16="http://schemas.microsoft.com/office/drawing/2014/main" id="{205BEB33-0D44-8E96-432A-82CAAE65E1D5}"/>
                </a:ext>
              </a:extLst>
            </p:cNvPr>
            <p:cNvSpPr/>
            <p:nvPr/>
          </p:nvSpPr>
          <p:spPr>
            <a:xfrm>
              <a:off x="1242135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2" name="자유형: 도형 2576">
              <a:extLst>
                <a:ext uri="{FF2B5EF4-FFF2-40B4-BE49-F238E27FC236}">
                  <a16:creationId xmlns:a16="http://schemas.microsoft.com/office/drawing/2014/main" id="{3E22A6ED-CD74-F0F3-B187-A0C41AE87B34}"/>
                </a:ext>
              </a:extLst>
            </p:cNvPr>
            <p:cNvSpPr/>
            <p:nvPr/>
          </p:nvSpPr>
          <p:spPr>
            <a:xfrm>
              <a:off x="1242135" y="398472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3" name="자유형: 도형 2577">
              <a:extLst>
                <a:ext uri="{FF2B5EF4-FFF2-40B4-BE49-F238E27FC236}">
                  <a16:creationId xmlns:a16="http://schemas.microsoft.com/office/drawing/2014/main" id="{F6999D69-702A-2E63-5CF0-286F4195BB86}"/>
                </a:ext>
              </a:extLst>
            </p:cNvPr>
            <p:cNvSpPr/>
            <p:nvPr/>
          </p:nvSpPr>
          <p:spPr>
            <a:xfrm>
              <a:off x="1242135" y="406442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4" name="자유형: 도형 2578">
              <a:extLst>
                <a:ext uri="{FF2B5EF4-FFF2-40B4-BE49-F238E27FC236}">
                  <a16:creationId xmlns:a16="http://schemas.microsoft.com/office/drawing/2014/main" id="{641034BB-2F06-A9D6-9A8E-CDC62279771C}"/>
                </a:ext>
              </a:extLst>
            </p:cNvPr>
            <p:cNvSpPr/>
            <p:nvPr/>
          </p:nvSpPr>
          <p:spPr>
            <a:xfrm>
              <a:off x="1242135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5" name="자유형: 도형 2579">
              <a:extLst>
                <a:ext uri="{FF2B5EF4-FFF2-40B4-BE49-F238E27FC236}">
                  <a16:creationId xmlns:a16="http://schemas.microsoft.com/office/drawing/2014/main" id="{004BB796-9ECE-524C-9639-BFCB1A04E23E}"/>
                </a:ext>
              </a:extLst>
            </p:cNvPr>
            <p:cNvSpPr/>
            <p:nvPr/>
          </p:nvSpPr>
          <p:spPr>
            <a:xfrm>
              <a:off x="1242135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6" name="자유형: 도형 2580">
              <a:extLst>
                <a:ext uri="{FF2B5EF4-FFF2-40B4-BE49-F238E27FC236}">
                  <a16:creationId xmlns:a16="http://schemas.microsoft.com/office/drawing/2014/main" id="{334AABB6-1DFB-7429-7EE9-6A009DDDEFE4}"/>
                </a:ext>
              </a:extLst>
            </p:cNvPr>
            <p:cNvSpPr/>
            <p:nvPr/>
          </p:nvSpPr>
          <p:spPr>
            <a:xfrm>
              <a:off x="1242135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7" name="자유형: 도형 2581">
              <a:extLst>
                <a:ext uri="{FF2B5EF4-FFF2-40B4-BE49-F238E27FC236}">
                  <a16:creationId xmlns:a16="http://schemas.microsoft.com/office/drawing/2014/main" id="{F3C4573D-F88E-B4A8-AD94-ABE5B57F0B0B}"/>
                </a:ext>
              </a:extLst>
            </p:cNvPr>
            <p:cNvSpPr/>
            <p:nvPr/>
          </p:nvSpPr>
          <p:spPr>
            <a:xfrm>
              <a:off x="1242135" y="437839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8" name="자유형: 도형 2582">
              <a:extLst>
                <a:ext uri="{FF2B5EF4-FFF2-40B4-BE49-F238E27FC236}">
                  <a16:creationId xmlns:a16="http://schemas.microsoft.com/office/drawing/2014/main" id="{53FDBAE6-8EE3-7A78-5BFD-9A3DF559F23C}"/>
                </a:ext>
              </a:extLst>
            </p:cNvPr>
            <p:cNvSpPr/>
            <p:nvPr/>
          </p:nvSpPr>
          <p:spPr>
            <a:xfrm>
              <a:off x="1242135" y="445809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99" name="자유형: 도형 2583">
              <a:extLst>
                <a:ext uri="{FF2B5EF4-FFF2-40B4-BE49-F238E27FC236}">
                  <a16:creationId xmlns:a16="http://schemas.microsoft.com/office/drawing/2014/main" id="{18F4559E-5172-FFA0-BE88-FA186FD487F4}"/>
                </a:ext>
              </a:extLst>
            </p:cNvPr>
            <p:cNvSpPr/>
            <p:nvPr/>
          </p:nvSpPr>
          <p:spPr>
            <a:xfrm>
              <a:off x="1242135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0" name="자유형: 도형 2584">
              <a:extLst>
                <a:ext uri="{FF2B5EF4-FFF2-40B4-BE49-F238E27FC236}">
                  <a16:creationId xmlns:a16="http://schemas.microsoft.com/office/drawing/2014/main" id="{77A0E070-D6B7-4931-C953-CB84A22DFEC6}"/>
                </a:ext>
              </a:extLst>
            </p:cNvPr>
            <p:cNvSpPr/>
            <p:nvPr/>
          </p:nvSpPr>
          <p:spPr>
            <a:xfrm>
              <a:off x="1163673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1" name="자유형: 도형 2585">
              <a:extLst>
                <a:ext uri="{FF2B5EF4-FFF2-40B4-BE49-F238E27FC236}">
                  <a16:creationId xmlns:a16="http://schemas.microsoft.com/office/drawing/2014/main" id="{3D2B53EF-54C4-C27D-CC2F-87E0A9AAD43F}"/>
                </a:ext>
              </a:extLst>
            </p:cNvPr>
            <p:cNvSpPr/>
            <p:nvPr/>
          </p:nvSpPr>
          <p:spPr>
            <a:xfrm>
              <a:off x="1163673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2" name="자유형: 도형 2586">
              <a:extLst>
                <a:ext uri="{FF2B5EF4-FFF2-40B4-BE49-F238E27FC236}">
                  <a16:creationId xmlns:a16="http://schemas.microsoft.com/office/drawing/2014/main" id="{8EB5C6A4-4A7A-56D7-F766-1F28A79E4102}"/>
                </a:ext>
              </a:extLst>
            </p:cNvPr>
            <p:cNvSpPr/>
            <p:nvPr/>
          </p:nvSpPr>
          <p:spPr>
            <a:xfrm>
              <a:off x="1163673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3" name="자유형: 도형 2587">
              <a:extLst>
                <a:ext uri="{FF2B5EF4-FFF2-40B4-BE49-F238E27FC236}">
                  <a16:creationId xmlns:a16="http://schemas.microsoft.com/office/drawing/2014/main" id="{0B7AA89D-FE61-82A6-A027-783BE822B2B0}"/>
                </a:ext>
              </a:extLst>
            </p:cNvPr>
            <p:cNvSpPr/>
            <p:nvPr/>
          </p:nvSpPr>
          <p:spPr>
            <a:xfrm>
              <a:off x="1163673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3821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4" name="자유형: 도형 2588">
              <a:extLst>
                <a:ext uri="{FF2B5EF4-FFF2-40B4-BE49-F238E27FC236}">
                  <a16:creationId xmlns:a16="http://schemas.microsoft.com/office/drawing/2014/main" id="{8F3F3E4F-FDE1-BA17-FFD8-282C8E7F0F65}"/>
                </a:ext>
              </a:extLst>
            </p:cNvPr>
            <p:cNvSpPr/>
            <p:nvPr/>
          </p:nvSpPr>
          <p:spPr>
            <a:xfrm>
              <a:off x="1163673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5" name="자유형: 도형 2589">
              <a:extLst>
                <a:ext uri="{FF2B5EF4-FFF2-40B4-BE49-F238E27FC236}">
                  <a16:creationId xmlns:a16="http://schemas.microsoft.com/office/drawing/2014/main" id="{64FA3C41-1C38-8146-C230-6735ECF77443}"/>
                </a:ext>
              </a:extLst>
            </p:cNvPr>
            <p:cNvSpPr/>
            <p:nvPr/>
          </p:nvSpPr>
          <p:spPr>
            <a:xfrm>
              <a:off x="1163673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6" name="자유형: 도형 2590">
              <a:extLst>
                <a:ext uri="{FF2B5EF4-FFF2-40B4-BE49-F238E27FC236}">
                  <a16:creationId xmlns:a16="http://schemas.microsoft.com/office/drawing/2014/main" id="{69D5EE91-6944-1EFC-FD60-9E6AF417A713}"/>
                </a:ext>
              </a:extLst>
            </p:cNvPr>
            <p:cNvSpPr/>
            <p:nvPr/>
          </p:nvSpPr>
          <p:spPr>
            <a:xfrm>
              <a:off x="1163673" y="398472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7" name="자유형: 도형 2591">
              <a:extLst>
                <a:ext uri="{FF2B5EF4-FFF2-40B4-BE49-F238E27FC236}">
                  <a16:creationId xmlns:a16="http://schemas.microsoft.com/office/drawing/2014/main" id="{2B809783-F1A5-7180-DFBE-AE4A444D5F38}"/>
                </a:ext>
              </a:extLst>
            </p:cNvPr>
            <p:cNvSpPr/>
            <p:nvPr/>
          </p:nvSpPr>
          <p:spPr>
            <a:xfrm>
              <a:off x="1163673" y="406442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8" name="자유형: 도형 2592">
              <a:extLst>
                <a:ext uri="{FF2B5EF4-FFF2-40B4-BE49-F238E27FC236}">
                  <a16:creationId xmlns:a16="http://schemas.microsoft.com/office/drawing/2014/main" id="{9491B8F8-2898-D9AD-67DF-037AF4667B31}"/>
                </a:ext>
              </a:extLst>
            </p:cNvPr>
            <p:cNvSpPr/>
            <p:nvPr/>
          </p:nvSpPr>
          <p:spPr>
            <a:xfrm>
              <a:off x="1163673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09" name="자유형: 도형 2593">
              <a:extLst>
                <a:ext uri="{FF2B5EF4-FFF2-40B4-BE49-F238E27FC236}">
                  <a16:creationId xmlns:a16="http://schemas.microsoft.com/office/drawing/2014/main" id="{8C89530A-AB18-9057-43EC-097B966E2B26}"/>
                </a:ext>
              </a:extLst>
            </p:cNvPr>
            <p:cNvSpPr/>
            <p:nvPr/>
          </p:nvSpPr>
          <p:spPr>
            <a:xfrm>
              <a:off x="1163673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0" name="자유형: 도형 2594">
              <a:extLst>
                <a:ext uri="{FF2B5EF4-FFF2-40B4-BE49-F238E27FC236}">
                  <a16:creationId xmlns:a16="http://schemas.microsoft.com/office/drawing/2014/main" id="{E25D3539-35CC-1CB2-F412-CE4A78D29335}"/>
                </a:ext>
              </a:extLst>
            </p:cNvPr>
            <p:cNvSpPr/>
            <p:nvPr/>
          </p:nvSpPr>
          <p:spPr>
            <a:xfrm>
              <a:off x="1163673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1" name="자유형: 도형 2595">
              <a:extLst>
                <a:ext uri="{FF2B5EF4-FFF2-40B4-BE49-F238E27FC236}">
                  <a16:creationId xmlns:a16="http://schemas.microsoft.com/office/drawing/2014/main" id="{ADAFEFB7-B2F5-8A70-A1DE-0ED36DA42EEE}"/>
                </a:ext>
              </a:extLst>
            </p:cNvPr>
            <p:cNvSpPr/>
            <p:nvPr/>
          </p:nvSpPr>
          <p:spPr>
            <a:xfrm>
              <a:off x="1163673" y="437839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2" name="자유형: 도형 2596">
              <a:extLst>
                <a:ext uri="{FF2B5EF4-FFF2-40B4-BE49-F238E27FC236}">
                  <a16:creationId xmlns:a16="http://schemas.microsoft.com/office/drawing/2014/main" id="{FC89307D-9E1C-0350-91F7-67CAB7D96602}"/>
                </a:ext>
              </a:extLst>
            </p:cNvPr>
            <p:cNvSpPr/>
            <p:nvPr/>
          </p:nvSpPr>
          <p:spPr>
            <a:xfrm>
              <a:off x="1163673" y="445809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3" name="자유형: 도형 2597">
              <a:extLst>
                <a:ext uri="{FF2B5EF4-FFF2-40B4-BE49-F238E27FC236}">
                  <a16:creationId xmlns:a16="http://schemas.microsoft.com/office/drawing/2014/main" id="{57FC8C14-75DE-C098-9A13-CB21348C52C5}"/>
                </a:ext>
              </a:extLst>
            </p:cNvPr>
            <p:cNvSpPr/>
            <p:nvPr/>
          </p:nvSpPr>
          <p:spPr>
            <a:xfrm>
              <a:off x="1163673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4" name="자유형: 도형 2598">
              <a:extLst>
                <a:ext uri="{FF2B5EF4-FFF2-40B4-BE49-F238E27FC236}">
                  <a16:creationId xmlns:a16="http://schemas.microsoft.com/office/drawing/2014/main" id="{967152D0-FD06-C4F6-F36D-BEE54B52FB07}"/>
                </a:ext>
              </a:extLst>
            </p:cNvPr>
            <p:cNvSpPr/>
            <p:nvPr/>
          </p:nvSpPr>
          <p:spPr>
            <a:xfrm>
              <a:off x="1085211" y="351259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5" name="자유형: 도형 2599">
              <a:extLst>
                <a:ext uri="{FF2B5EF4-FFF2-40B4-BE49-F238E27FC236}">
                  <a16:creationId xmlns:a16="http://schemas.microsoft.com/office/drawing/2014/main" id="{615B3320-4252-F130-27E9-E1FB0893FAED}"/>
                </a:ext>
              </a:extLst>
            </p:cNvPr>
            <p:cNvSpPr/>
            <p:nvPr/>
          </p:nvSpPr>
          <p:spPr>
            <a:xfrm>
              <a:off x="1085211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6" name="자유형: 도형 2600">
              <a:extLst>
                <a:ext uri="{FF2B5EF4-FFF2-40B4-BE49-F238E27FC236}">
                  <a16:creationId xmlns:a16="http://schemas.microsoft.com/office/drawing/2014/main" id="{7DB3905D-F5BD-91B6-DBF6-E3009CA582AC}"/>
                </a:ext>
              </a:extLst>
            </p:cNvPr>
            <p:cNvSpPr/>
            <p:nvPr/>
          </p:nvSpPr>
          <p:spPr>
            <a:xfrm>
              <a:off x="1085211" y="366951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7" name="자유형: 도형 2601">
              <a:extLst>
                <a:ext uri="{FF2B5EF4-FFF2-40B4-BE49-F238E27FC236}">
                  <a16:creationId xmlns:a16="http://schemas.microsoft.com/office/drawing/2014/main" id="{68B34019-C29E-073A-FCA4-D01D80362FC4}"/>
                </a:ext>
              </a:extLst>
            </p:cNvPr>
            <p:cNvSpPr/>
            <p:nvPr/>
          </p:nvSpPr>
          <p:spPr>
            <a:xfrm>
              <a:off x="1085211" y="3749220"/>
              <a:ext cx="43289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8" name="자유형: 도형 2602">
              <a:extLst>
                <a:ext uri="{FF2B5EF4-FFF2-40B4-BE49-F238E27FC236}">
                  <a16:creationId xmlns:a16="http://schemas.microsoft.com/office/drawing/2014/main" id="{00D2CB8F-D929-128A-0666-853A1734E1B3}"/>
                </a:ext>
              </a:extLst>
            </p:cNvPr>
            <p:cNvSpPr/>
            <p:nvPr/>
          </p:nvSpPr>
          <p:spPr>
            <a:xfrm>
              <a:off x="1085211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19" name="자유형: 도형 2603">
              <a:extLst>
                <a:ext uri="{FF2B5EF4-FFF2-40B4-BE49-F238E27FC236}">
                  <a16:creationId xmlns:a16="http://schemas.microsoft.com/office/drawing/2014/main" id="{1324C27B-7067-D184-904B-D9369CE9EAD6}"/>
                </a:ext>
              </a:extLst>
            </p:cNvPr>
            <p:cNvSpPr/>
            <p:nvPr/>
          </p:nvSpPr>
          <p:spPr>
            <a:xfrm>
              <a:off x="1085211" y="390626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0" name="자유형: 도형 2604">
              <a:extLst>
                <a:ext uri="{FF2B5EF4-FFF2-40B4-BE49-F238E27FC236}">
                  <a16:creationId xmlns:a16="http://schemas.microsoft.com/office/drawing/2014/main" id="{01C25EDD-58A7-9D9B-7BE5-A61835187C0D}"/>
                </a:ext>
              </a:extLst>
            </p:cNvPr>
            <p:cNvSpPr/>
            <p:nvPr/>
          </p:nvSpPr>
          <p:spPr>
            <a:xfrm>
              <a:off x="1085211" y="398472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1" name="자유형: 도형 2605">
              <a:extLst>
                <a:ext uri="{FF2B5EF4-FFF2-40B4-BE49-F238E27FC236}">
                  <a16:creationId xmlns:a16="http://schemas.microsoft.com/office/drawing/2014/main" id="{F0C59B39-DAE7-164C-2562-E60A9A007889}"/>
                </a:ext>
              </a:extLst>
            </p:cNvPr>
            <p:cNvSpPr/>
            <p:nvPr/>
          </p:nvSpPr>
          <p:spPr>
            <a:xfrm>
              <a:off x="1083857" y="406454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599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2" name="자유형: 도형 2606">
              <a:extLst>
                <a:ext uri="{FF2B5EF4-FFF2-40B4-BE49-F238E27FC236}">
                  <a16:creationId xmlns:a16="http://schemas.microsoft.com/office/drawing/2014/main" id="{0F7ACF7D-7B2B-AD1F-98BD-F35CA9FC0DC7}"/>
                </a:ext>
              </a:extLst>
            </p:cNvPr>
            <p:cNvSpPr/>
            <p:nvPr/>
          </p:nvSpPr>
          <p:spPr>
            <a:xfrm>
              <a:off x="1085211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3" name="자유형: 도형 2607">
              <a:extLst>
                <a:ext uri="{FF2B5EF4-FFF2-40B4-BE49-F238E27FC236}">
                  <a16:creationId xmlns:a16="http://schemas.microsoft.com/office/drawing/2014/main" id="{8F1CD20F-7E84-0AB4-510E-B84F9C9B4E3C}"/>
                </a:ext>
              </a:extLst>
            </p:cNvPr>
            <p:cNvSpPr/>
            <p:nvPr/>
          </p:nvSpPr>
          <p:spPr>
            <a:xfrm>
              <a:off x="1085211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4" name="자유형: 도형 2608">
              <a:extLst>
                <a:ext uri="{FF2B5EF4-FFF2-40B4-BE49-F238E27FC236}">
                  <a16:creationId xmlns:a16="http://schemas.microsoft.com/office/drawing/2014/main" id="{6A48D370-3D95-A4B6-F3F0-3DE12CAF825D}"/>
                </a:ext>
              </a:extLst>
            </p:cNvPr>
            <p:cNvSpPr/>
            <p:nvPr/>
          </p:nvSpPr>
          <p:spPr>
            <a:xfrm>
              <a:off x="1085211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5" name="자유형: 도형 2609">
              <a:extLst>
                <a:ext uri="{FF2B5EF4-FFF2-40B4-BE49-F238E27FC236}">
                  <a16:creationId xmlns:a16="http://schemas.microsoft.com/office/drawing/2014/main" id="{FC61616C-1BE1-60F3-876F-19EA8D65B753}"/>
                </a:ext>
              </a:extLst>
            </p:cNvPr>
            <p:cNvSpPr/>
            <p:nvPr/>
          </p:nvSpPr>
          <p:spPr>
            <a:xfrm>
              <a:off x="1085211" y="437839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6" name="자유형: 도형 2610">
              <a:extLst>
                <a:ext uri="{FF2B5EF4-FFF2-40B4-BE49-F238E27FC236}">
                  <a16:creationId xmlns:a16="http://schemas.microsoft.com/office/drawing/2014/main" id="{94E6BA51-123F-833A-323C-CCA22C43BFB1}"/>
                </a:ext>
              </a:extLst>
            </p:cNvPr>
            <p:cNvSpPr/>
            <p:nvPr/>
          </p:nvSpPr>
          <p:spPr>
            <a:xfrm>
              <a:off x="1085211" y="4458096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7" name="자유형: 도형 2611">
              <a:extLst>
                <a:ext uri="{FF2B5EF4-FFF2-40B4-BE49-F238E27FC236}">
                  <a16:creationId xmlns:a16="http://schemas.microsoft.com/office/drawing/2014/main" id="{A5D550B8-2B61-5AB5-9D0E-0A130EFA0210}"/>
                </a:ext>
              </a:extLst>
            </p:cNvPr>
            <p:cNvSpPr/>
            <p:nvPr/>
          </p:nvSpPr>
          <p:spPr>
            <a:xfrm>
              <a:off x="1085211" y="453667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8" name="자유형: 도형 2612">
              <a:extLst>
                <a:ext uri="{FF2B5EF4-FFF2-40B4-BE49-F238E27FC236}">
                  <a16:creationId xmlns:a16="http://schemas.microsoft.com/office/drawing/2014/main" id="{4017000C-45F5-49FF-4A58-01CEE1977CBA}"/>
                </a:ext>
              </a:extLst>
            </p:cNvPr>
            <p:cNvSpPr/>
            <p:nvPr/>
          </p:nvSpPr>
          <p:spPr>
            <a:xfrm>
              <a:off x="1085211" y="461513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29" name="자유형: 도형 2613">
              <a:extLst>
                <a:ext uri="{FF2B5EF4-FFF2-40B4-BE49-F238E27FC236}">
                  <a16:creationId xmlns:a16="http://schemas.microsoft.com/office/drawing/2014/main" id="{13E03C71-D9FD-F2E2-54F5-59286B5DDD39}"/>
                </a:ext>
              </a:extLst>
            </p:cNvPr>
            <p:cNvSpPr/>
            <p:nvPr/>
          </p:nvSpPr>
          <p:spPr>
            <a:xfrm>
              <a:off x="1006749" y="351259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0" name="자유형: 도형 2614">
              <a:extLst>
                <a:ext uri="{FF2B5EF4-FFF2-40B4-BE49-F238E27FC236}">
                  <a16:creationId xmlns:a16="http://schemas.microsoft.com/office/drawing/2014/main" id="{477AF8BD-CA0D-DF59-E250-B1A7D651AD9A}"/>
                </a:ext>
              </a:extLst>
            </p:cNvPr>
            <p:cNvSpPr/>
            <p:nvPr/>
          </p:nvSpPr>
          <p:spPr>
            <a:xfrm>
              <a:off x="1006749" y="3591057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07FFF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1" name="자유형: 도형 2615">
              <a:extLst>
                <a:ext uri="{FF2B5EF4-FFF2-40B4-BE49-F238E27FC236}">
                  <a16:creationId xmlns:a16="http://schemas.microsoft.com/office/drawing/2014/main" id="{8C4051F6-5E07-3236-8DE2-409619B2AF82}"/>
                </a:ext>
              </a:extLst>
            </p:cNvPr>
            <p:cNvSpPr/>
            <p:nvPr/>
          </p:nvSpPr>
          <p:spPr>
            <a:xfrm>
              <a:off x="1006749" y="366952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2" name="자유형: 도형 2616">
              <a:extLst>
                <a:ext uri="{FF2B5EF4-FFF2-40B4-BE49-F238E27FC236}">
                  <a16:creationId xmlns:a16="http://schemas.microsoft.com/office/drawing/2014/main" id="{93A727C4-A115-C28E-D770-18DCE8C54AEF}"/>
                </a:ext>
              </a:extLst>
            </p:cNvPr>
            <p:cNvSpPr/>
            <p:nvPr/>
          </p:nvSpPr>
          <p:spPr>
            <a:xfrm>
              <a:off x="1006749" y="3827684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3" name="자유형: 도형 2617">
              <a:extLst>
                <a:ext uri="{FF2B5EF4-FFF2-40B4-BE49-F238E27FC236}">
                  <a16:creationId xmlns:a16="http://schemas.microsoft.com/office/drawing/2014/main" id="{32CF6727-DFFB-105B-6828-BABA330430E5}"/>
                </a:ext>
              </a:extLst>
            </p:cNvPr>
            <p:cNvSpPr/>
            <p:nvPr/>
          </p:nvSpPr>
          <p:spPr>
            <a:xfrm>
              <a:off x="1006749" y="3906263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4" name="자유형: 도형 2618">
              <a:extLst>
                <a:ext uri="{FF2B5EF4-FFF2-40B4-BE49-F238E27FC236}">
                  <a16:creationId xmlns:a16="http://schemas.microsoft.com/office/drawing/2014/main" id="{CFEA2703-291D-9C95-AFB1-30D32FA5E2EA}"/>
                </a:ext>
              </a:extLst>
            </p:cNvPr>
            <p:cNvSpPr/>
            <p:nvPr/>
          </p:nvSpPr>
          <p:spPr>
            <a:xfrm>
              <a:off x="1006749" y="39847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5" name="자유형: 도형 2619">
              <a:extLst>
                <a:ext uri="{FF2B5EF4-FFF2-40B4-BE49-F238E27FC236}">
                  <a16:creationId xmlns:a16="http://schemas.microsoft.com/office/drawing/2014/main" id="{804F64CD-53B8-19C9-17E3-55CBD19AF582}"/>
                </a:ext>
              </a:extLst>
            </p:cNvPr>
            <p:cNvSpPr/>
            <p:nvPr/>
          </p:nvSpPr>
          <p:spPr>
            <a:xfrm>
              <a:off x="1006749" y="40644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6" name="자유형: 도형 2620">
              <a:extLst>
                <a:ext uri="{FF2B5EF4-FFF2-40B4-BE49-F238E27FC236}">
                  <a16:creationId xmlns:a16="http://schemas.microsoft.com/office/drawing/2014/main" id="{10D3C252-465F-7BE0-3EA2-0800219E7F6B}"/>
                </a:ext>
              </a:extLst>
            </p:cNvPr>
            <p:cNvSpPr/>
            <p:nvPr/>
          </p:nvSpPr>
          <p:spPr>
            <a:xfrm>
              <a:off x="1006749" y="414289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7" name="자유형: 도형 2621">
              <a:extLst>
                <a:ext uri="{FF2B5EF4-FFF2-40B4-BE49-F238E27FC236}">
                  <a16:creationId xmlns:a16="http://schemas.microsoft.com/office/drawing/2014/main" id="{8F4FC8FC-FDE9-8F53-E653-EA76D00A4943}"/>
                </a:ext>
              </a:extLst>
            </p:cNvPr>
            <p:cNvSpPr/>
            <p:nvPr/>
          </p:nvSpPr>
          <p:spPr>
            <a:xfrm>
              <a:off x="1006749" y="42214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8" name="자유형: 도형 2622">
              <a:extLst>
                <a:ext uri="{FF2B5EF4-FFF2-40B4-BE49-F238E27FC236}">
                  <a16:creationId xmlns:a16="http://schemas.microsoft.com/office/drawing/2014/main" id="{56E9D808-12FF-3FFE-EBCE-7D013A3E5742}"/>
                </a:ext>
              </a:extLst>
            </p:cNvPr>
            <p:cNvSpPr/>
            <p:nvPr/>
          </p:nvSpPr>
          <p:spPr>
            <a:xfrm>
              <a:off x="1006749" y="429993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39" name="자유형: 도형 2623">
              <a:extLst>
                <a:ext uri="{FF2B5EF4-FFF2-40B4-BE49-F238E27FC236}">
                  <a16:creationId xmlns:a16="http://schemas.microsoft.com/office/drawing/2014/main" id="{887E9786-6439-C0B7-C0BB-8822A0101FF7}"/>
                </a:ext>
              </a:extLst>
            </p:cNvPr>
            <p:cNvSpPr/>
            <p:nvPr/>
          </p:nvSpPr>
          <p:spPr>
            <a:xfrm>
              <a:off x="1006749" y="437839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0" name="자유형: 도형 2624">
              <a:extLst>
                <a:ext uri="{FF2B5EF4-FFF2-40B4-BE49-F238E27FC236}">
                  <a16:creationId xmlns:a16="http://schemas.microsoft.com/office/drawing/2014/main" id="{3E6FE032-D88B-EB86-F98C-817F08513058}"/>
                </a:ext>
              </a:extLst>
            </p:cNvPr>
            <p:cNvSpPr/>
            <p:nvPr/>
          </p:nvSpPr>
          <p:spPr>
            <a:xfrm>
              <a:off x="1006749" y="445809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1" name="자유형: 도형 2625">
              <a:extLst>
                <a:ext uri="{FF2B5EF4-FFF2-40B4-BE49-F238E27FC236}">
                  <a16:creationId xmlns:a16="http://schemas.microsoft.com/office/drawing/2014/main" id="{78481A72-2D4D-8391-8B0B-34D593C1BCBB}"/>
                </a:ext>
              </a:extLst>
            </p:cNvPr>
            <p:cNvSpPr/>
            <p:nvPr/>
          </p:nvSpPr>
          <p:spPr>
            <a:xfrm>
              <a:off x="1006749" y="45366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2" name="자유형: 도형 2626">
              <a:extLst>
                <a:ext uri="{FF2B5EF4-FFF2-40B4-BE49-F238E27FC236}">
                  <a16:creationId xmlns:a16="http://schemas.microsoft.com/office/drawing/2014/main" id="{34EA4721-08C2-AA68-1949-7F8F8D909EB9}"/>
                </a:ext>
              </a:extLst>
            </p:cNvPr>
            <p:cNvSpPr/>
            <p:nvPr/>
          </p:nvSpPr>
          <p:spPr>
            <a:xfrm>
              <a:off x="1006749" y="461513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3" name="자유형: 도형 2627">
              <a:extLst>
                <a:ext uri="{FF2B5EF4-FFF2-40B4-BE49-F238E27FC236}">
                  <a16:creationId xmlns:a16="http://schemas.microsoft.com/office/drawing/2014/main" id="{88E55EAE-54B8-82BE-969F-A4996D88C4CD}"/>
                </a:ext>
              </a:extLst>
            </p:cNvPr>
            <p:cNvSpPr/>
            <p:nvPr/>
          </p:nvSpPr>
          <p:spPr>
            <a:xfrm>
              <a:off x="926934" y="3984726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4" name="자유형: 도형 2628">
              <a:extLst>
                <a:ext uri="{FF2B5EF4-FFF2-40B4-BE49-F238E27FC236}">
                  <a16:creationId xmlns:a16="http://schemas.microsoft.com/office/drawing/2014/main" id="{FC6A860A-F5D6-4E81-CFF2-0CC0A9492619}"/>
                </a:ext>
              </a:extLst>
            </p:cNvPr>
            <p:cNvSpPr/>
            <p:nvPr/>
          </p:nvSpPr>
          <p:spPr>
            <a:xfrm>
              <a:off x="926934" y="406442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5" name="자유형: 도형 2629">
              <a:extLst>
                <a:ext uri="{FF2B5EF4-FFF2-40B4-BE49-F238E27FC236}">
                  <a16:creationId xmlns:a16="http://schemas.microsoft.com/office/drawing/2014/main" id="{C013458B-43C8-A918-75C9-4C27B0DF395E}"/>
                </a:ext>
              </a:extLst>
            </p:cNvPr>
            <p:cNvSpPr/>
            <p:nvPr/>
          </p:nvSpPr>
          <p:spPr>
            <a:xfrm>
              <a:off x="926934" y="4142890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6" name="자유형: 도형 2630">
              <a:extLst>
                <a:ext uri="{FF2B5EF4-FFF2-40B4-BE49-F238E27FC236}">
                  <a16:creationId xmlns:a16="http://schemas.microsoft.com/office/drawing/2014/main" id="{197A2C83-6604-CFBE-A17E-83008B7012DD}"/>
                </a:ext>
              </a:extLst>
            </p:cNvPr>
            <p:cNvSpPr/>
            <p:nvPr/>
          </p:nvSpPr>
          <p:spPr>
            <a:xfrm>
              <a:off x="926934" y="4221469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7" name="자유형: 도형 2631">
              <a:extLst>
                <a:ext uri="{FF2B5EF4-FFF2-40B4-BE49-F238E27FC236}">
                  <a16:creationId xmlns:a16="http://schemas.microsoft.com/office/drawing/2014/main" id="{5C33B4F6-64C8-6E99-1A77-5F3A4C9837B3}"/>
                </a:ext>
              </a:extLst>
            </p:cNvPr>
            <p:cNvSpPr/>
            <p:nvPr/>
          </p:nvSpPr>
          <p:spPr>
            <a:xfrm>
              <a:off x="926934" y="4299932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8" name="자유형: 도형 2632">
              <a:extLst>
                <a:ext uri="{FF2B5EF4-FFF2-40B4-BE49-F238E27FC236}">
                  <a16:creationId xmlns:a16="http://schemas.microsoft.com/office/drawing/2014/main" id="{31BA7279-D695-DCC2-47B3-57BE30F61324}"/>
                </a:ext>
              </a:extLst>
            </p:cNvPr>
            <p:cNvSpPr/>
            <p:nvPr/>
          </p:nvSpPr>
          <p:spPr>
            <a:xfrm>
              <a:off x="926934" y="4378395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9" name="자유형: 도형 2633">
              <a:extLst>
                <a:ext uri="{FF2B5EF4-FFF2-40B4-BE49-F238E27FC236}">
                  <a16:creationId xmlns:a16="http://schemas.microsoft.com/office/drawing/2014/main" id="{312362C3-DA14-B5F9-3071-F33535E3A92F}"/>
                </a:ext>
              </a:extLst>
            </p:cNvPr>
            <p:cNvSpPr/>
            <p:nvPr/>
          </p:nvSpPr>
          <p:spPr>
            <a:xfrm>
              <a:off x="926934" y="4458097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0" name="자유형: 도형 2634">
              <a:extLst>
                <a:ext uri="{FF2B5EF4-FFF2-40B4-BE49-F238E27FC236}">
                  <a16:creationId xmlns:a16="http://schemas.microsoft.com/office/drawing/2014/main" id="{66204564-0B62-2CA8-D3CC-8029D6DD6B2D}"/>
                </a:ext>
              </a:extLst>
            </p:cNvPr>
            <p:cNvSpPr/>
            <p:nvPr/>
          </p:nvSpPr>
          <p:spPr>
            <a:xfrm>
              <a:off x="926934" y="453667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1" name="자유형: 도형 2635">
              <a:extLst>
                <a:ext uri="{FF2B5EF4-FFF2-40B4-BE49-F238E27FC236}">
                  <a16:creationId xmlns:a16="http://schemas.microsoft.com/office/drawing/2014/main" id="{2FAA5783-92C3-684D-C0D0-C10845DEE35B}"/>
                </a:ext>
              </a:extLst>
            </p:cNvPr>
            <p:cNvSpPr/>
            <p:nvPr/>
          </p:nvSpPr>
          <p:spPr>
            <a:xfrm>
              <a:off x="848471" y="406454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599"/>
                    <a:pt x="33599" y="43290"/>
                    <a:pt x="21645" y="43290"/>
                  </a:cubicBezTo>
                  <a:cubicBezTo>
                    <a:pt x="9691" y="43290"/>
                    <a:pt x="0" y="33600"/>
                    <a:pt x="0" y="21645"/>
                  </a:cubicBezTo>
                  <a:cubicBezTo>
                    <a:pt x="0" y="9691"/>
                    <a:pt x="9691" y="0"/>
                    <a:pt x="21645" y="0"/>
                  </a:cubicBezTo>
                  <a:cubicBezTo>
                    <a:pt x="33599" y="0"/>
                    <a:pt x="43290" y="9691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2" name="자유형: 도형 2636">
              <a:extLst>
                <a:ext uri="{FF2B5EF4-FFF2-40B4-BE49-F238E27FC236}">
                  <a16:creationId xmlns:a16="http://schemas.microsoft.com/office/drawing/2014/main" id="{4016970B-B2EA-5C7D-E6BD-84AF9063CFED}"/>
                </a:ext>
              </a:extLst>
            </p:cNvPr>
            <p:cNvSpPr/>
            <p:nvPr/>
          </p:nvSpPr>
          <p:spPr>
            <a:xfrm>
              <a:off x="848471" y="4142889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3821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3" name="자유형: 도형 2637">
              <a:extLst>
                <a:ext uri="{FF2B5EF4-FFF2-40B4-BE49-F238E27FC236}">
                  <a16:creationId xmlns:a16="http://schemas.microsoft.com/office/drawing/2014/main" id="{A450EB4A-3322-70CF-D46B-A5443165E20C}"/>
                </a:ext>
              </a:extLst>
            </p:cNvPr>
            <p:cNvSpPr/>
            <p:nvPr/>
          </p:nvSpPr>
          <p:spPr>
            <a:xfrm>
              <a:off x="848471" y="4221468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4" name="자유형: 도형 2638">
              <a:extLst>
                <a:ext uri="{FF2B5EF4-FFF2-40B4-BE49-F238E27FC236}">
                  <a16:creationId xmlns:a16="http://schemas.microsoft.com/office/drawing/2014/main" id="{7FD6DDD4-4AB5-24BB-FEA8-AB010896B3F3}"/>
                </a:ext>
              </a:extLst>
            </p:cNvPr>
            <p:cNvSpPr/>
            <p:nvPr/>
          </p:nvSpPr>
          <p:spPr>
            <a:xfrm>
              <a:off x="848471" y="4299931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5" name="자유형: 도형 2639">
              <a:extLst>
                <a:ext uri="{FF2B5EF4-FFF2-40B4-BE49-F238E27FC236}">
                  <a16:creationId xmlns:a16="http://schemas.microsoft.com/office/drawing/2014/main" id="{A8837025-550A-B089-1E37-285AC62DEFE4}"/>
                </a:ext>
              </a:extLst>
            </p:cNvPr>
            <p:cNvSpPr/>
            <p:nvPr/>
          </p:nvSpPr>
          <p:spPr>
            <a:xfrm>
              <a:off x="848471" y="4378394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6" name="자유형: 도형 2640">
              <a:extLst>
                <a:ext uri="{FF2B5EF4-FFF2-40B4-BE49-F238E27FC236}">
                  <a16:creationId xmlns:a16="http://schemas.microsoft.com/office/drawing/2014/main" id="{04049E58-B3D6-5111-57AE-BFFA97530740}"/>
                </a:ext>
              </a:extLst>
            </p:cNvPr>
            <p:cNvSpPr/>
            <p:nvPr/>
          </p:nvSpPr>
          <p:spPr>
            <a:xfrm>
              <a:off x="770009" y="4142888"/>
              <a:ext cx="43289" cy="43403"/>
            </a:xfrm>
            <a:custGeom>
              <a:avLst/>
              <a:gdLst>
                <a:gd name="connsiteX0" fmla="*/ 43290 w 43290"/>
                <a:gd name="connsiteY0" fmla="*/ 21760 h 43404"/>
                <a:gd name="connsiteX1" fmla="*/ 21645 w 43290"/>
                <a:gd name="connsiteY1" fmla="*/ 43405 h 43404"/>
                <a:gd name="connsiteX2" fmla="*/ 0 w 43290"/>
                <a:gd name="connsiteY2" fmla="*/ 21760 h 43404"/>
                <a:gd name="connsiteX3" fmla="*/ 21645 w 43290"/>
                <a:gd name="connsiteY3" fmla="*/ 115 h 43404"/>
                <a:gd name="connsiteX4" fmla="*/ 43290 w 43290"/>
                <a:gd name="connsiteY4" fmla="*/ 21760 h 43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4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4"/>
                    <a:pt x="9470" y="115"/>
                    <a:pt x="21645" y="115"/>
                  </a:cubicBezTo>
                  <a:cubicBezTo>
                    <a:pt x="32468" y="-1238"/>
                    <a:pt x="43290" y="9584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7" name="자유형: 도형 2641">
              <a:extLst>
                <a:ext uri="{FF2B5EF4-FFF2-40B4-BE49-F238E27FC236}">
                  <a16:creationId xmlns:a16="http://schemas.microsoft.com/office/drawing/2014/main" id="{72F35589-012A-6126-7A2B-D61D336DE5DF}"/>
                </a:ext>
              </a:extLst>
            </p:cNvPr>
            <p:cNvSpPr/>
            <p:nvPr/>
          </p:nvSpPr>
          <p:spPr>
            <a:xfrm>
              <a:off x="1872541" y="5717680"/>
              <a:ext cx="43289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3821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8" name="자유형: 도형 2642">
              <a:extLst>
                <a:ext uri="{FF2B5EF4-FFF2-40B4-BE49-F238E27FC236}">
                  <a16:creationId xmlns:a16="http://schemas.microsoft.com/office/drawing/2014/main" id="{561395F8-320A-97FC-C806-6A4F8D8BD1E8}"/>
                </a:ext>
              </a:extLst>
            </p:cNvPr>
            <p:cNvSpPr/>
            <p:nvPr/>
          </p:nvSpPr>
          <p:spPr>
            <a:xfrm>
              <a:off x="1794085" y="5717680"/>
              <a:ext cx="43290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9" name="자유형: 도형 2643">
              <a:extLst>
                <a:ext uri="{FF2B5EF4-FFF2-40B4-BE49-F238E27FC236}">
                  <a16:creationId xmlns:a16="http://schemas.microsoft.com/office/drawing/2014/main" id="{BD18FD77-6658-C35E-5A03-3E31730C1D10}"/>
                </a:ext>
              </a:extLst>
            </p:cNvPr>
            <p:cNvSpPr/>
            <p:nvPr/>
          </p:nvSpPr>
          <p:spPr>
            <a:xfrm>
              <a:off x="1715621" y="5717674"/>
              <a:ext cx="43290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0" name="자유형: 도형 2644">
              <a:extLst>
                <a:ext uri="{FF2B5EF4-FFF2-40B4-BE49-F238E27FC236}">
                  <a16:creationId xmlns:a16="http://schemas.microsoft.com/office/drawing/2014/main" id="{9B8D13D2-0789-550E-342E-104FF693FE40}"/>
                </a:ext>
              </a:extLst>
            </p:cNvPr>
            <p:cNvSpPr/>
            <p:nvPr/>
          </p:nvSpPr>
          <p:spPr>
            <a:xfrm>
              <a:off x="1794083" y="5797376"/>
              <a:ext cx="43290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1" name="자유형: 도형 2645">
              <a:extLst>
                <a:ext uri="{FF2B5EF4-FFF2-40B4-BE49-F238E27FC236}">
                  <a16:creationId xmlns:a16="http://schemas.microsoft.com/office/drawing/2014/main" id="{AE29C6C4-EBFA-D09A-30FD-1013551234AA}"/>
                </a:ext>
              </a:extLst>
            </p:cNvPr>
            <p:cNvSpPr/>
            <p:nvPr/>
          </p:nvSpPr>
          <p:spPr>
            <a:xfrm>
              <a:off x="1715637" y="5797373"/>
              <a:ext cx="43290" cy="43404"/>
            </a:xfrm>
            <a:custGeom>
              <a:avLst/>
              <a:gdLst>
                <a:gd name="connsiteX0" fmla="*/ 43290 w 43290"/>
                <a:gd name="connsiteY0" fmla="*/ 21760 h 43405"/>
                <a:gd name="connsiteX1" fmla="*/ 21645 w 43290"/>
                <a:gd name="connsiteY1" fmla="*/ 43405 h 43405"/>
                <a:gd name="connsiteX2" fmla="*/ 0 w 43290"/>
                <a:gd name="connsiteY2" fmla="*/ 21760 h 43405"/>
                <a:gd name="connsiteX3" fmla="*/ 21645 w 43290"/>
                <a:gd name="connsiteY3" fmla="*/ 115 h 43405"/>
                <a:gd name="connsiteX4" fmla="*/ 43290 w 43290"/>
                <a:gd name="connsiteY4" fmla="*/ 21760 h 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405">
                  <a:moveTo>
                    <a:pt x="43290" y="21760"/>
                  </a:moveTo>
                  <a:cubicBezTo>
                    <a:pt x="43290" y="33935"/>
                    <a:pt x="33821" y="43405"/>
                    <a:pt x="21645" y="43405"/>
                  </a:cubicBezTo>
                  <a:cubicBezTo>
                    <a:pt x="9470" y="43405"/>
                    <a:pt x="0" y="33935"/>
                    <a:pt x="0" y="21760"/>
                  </a:cubicBezTo>
                  <a:cubicBezTo>
                    <a:pt x="0" y="9585"/>
                    <a:pt x="9470" y="115"/>
                    <a:pt x="21645" y="115"/>
                  </a:cubicBezTo>
                  <a:cubicBezTo>
                    <a:pt x="32468" y="-1238"/>
                    <a:pt x="43290" y="9585"/>
                    <a:pt x="43290" y="21760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62" name="자유형: 도형 2646">
              <a:extLst>
                <a:ext uri="{FF2B5EF4-FFF2-40B4-BE49-F238E27FC236}">
                  <a16:creationId xmlns:a16="http://schemas.microsoft.com/office/drawing/2014/main" id="{09FE65C4-BEE0-E6DA-2EA3-B4752CD4F37F}"/>
                </a:ext>
              </a:extLst>
            </p:cNvPr>
            <p:cNvSpPr/>
            <p:nvPr/>
          </p:nvSpPr>
          <p:spPr>
            <a:xfrm>
              <a:off x="1715648" y="5882754"/>
              <a:ext cx="43290" cy="43290"/>
            </a:xfrm>
            <a:custGeom>
              <a:avLst/>
              <a:gdLst>
                <a:gd name="connsiteX0" fmla="*/ 43290 w 43290"/>
                <a:gd name="connsiteY0" fmla="*/ 21645 h 43290"/>
                <a:gd name="connsiteX1" fmla="*/ 21645 w 43290"/>
                <a:gd name="connsiteY1" fmla="*/ 43290 h 43290"/>
                <a:gd name="connsiteX2" fmla="*/ 0 w 43290"/>
                <a:gd name="connsiteY2" fmla="*/ 21645 h 43290"/>
                <a:gd name="connsiteX3" fmla="*/ 21645 w 43290"/>
                <a:gd name="connsiteY3" fmla="*/ 0 h 43290"/>
                <a:gd name="connsiteX4" fmla="*/ 43290 w 43290"/>
                <a:gd name="connsiteY4" fmla="*/ 21645 h 43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90" h="43290">
                  <a:moveTo>
                    <a:pt x="43290" y="21645"/>
                  </a:moveTo>
                  <a:cubicBezTo>
                    <a:pt x="43290" y="33821"/>
                    <a:pt x="33821" y="43290"/>
                    <a:pt x="21645" y="43290"/>
                  </a:cubicBezTo>
                  <a:cubicBezTo>
                    <a:pt x="9470" y="43290"/>
                    <a:pt x="0" y="33821"/>
                    <a:pt x="0" y="21645"/>
                  </a:cubicBezTo>
                  <a:cubicBezTo>
                    <a:pt x="0" y="9470"/>
                    <a:pt x="9470" y="0"/>
                    <a:pt x="21645" y="0"/>
                  </a:cubicBezTo>
                  <a:cubicBezTo>
                    <a:pt x="32468" y="0"/>
                    <a:pt x="43290" y="9470"/>
                    <a:pt x="43290" y="21645"/>
                  </a:cubicBezTo>
                  <a:close/>
                </a:path>
              </a:pathLst>
            </a:custGeom>
            <a:solidFill>
              <a:srgbClr val="8A9298"/>
            </a:solidFill>
            <a:ln w="13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04" name="타원 903"/>
          <p:cNvSpPr>
            <a:spLocks noChangeAspect="1"/>
          </p:cNvSpPr>
          <p:nvPr/>
        </p:nvSpPr>
        <p:spPr bwMode="gray">
          <a:xfrm>
            <a:off x="9091350" y="2734071"/>
            <a:ext cx="1472060" cy="1457701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05" name="타원 904"/>
          <p:cNvSpPr>
            <a:spLocks noChangeAspect="1"/>
          </p:cNvSpPr>
          <p:nvPr/>
        </p:nvSpPr>
        <p:spPr bwMode="gray">
          <a:xfrm>
            <a:off x="4407096" y="2382599"/>
            <a:ext cx="995078" cy="978927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08" name="타원 907"/>
          <p:cNvSpPr>
            <a:spLocks noChangeAspect="1"/>
          </p:cNvSpPr>
          <p:nvPr/>
        </p:nvSpPr>
        <p:spPr bwMode="gray">
          <a:xfrm>
            <a:off x="3796104" y="3937746"/>
            <a:ext cx="364099" cy="346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09" name="타원 908"/>
          <p:cNvSpPr>
            <a:spLocks noChangeAspect="1"/>
          </p:cNvSpPr>
          <p:nvPr/>
        </p:nvSpPr>
        <p:spPr bwMode="gray">
          <a:xfrm>
            <a:off x="2821626" y="4043173"/>
            <a:ext cx="560622" cy="532526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10" name="타원 909"/>
          <p:cNvSpPr>
            <a:spLocks noChangeAspect="1"/>
          </p:cNvSpPr>
          <p:nvPr/>
        </p:nvSpPr>
        <p:spPr bwMode="gray">
          <a:xfrm>
            <a:off x="5442481" y="3394063"/>
            <a:ext cx="413397" cy="391693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11" name="타원 910"/>
          <p:cNvSpPr>
            <a:spLocks noChangeAspect="1"/>
          </p:cNvSpPr>
          <p:nvPr/>
        </p:nvSpPr>
        <p:spPr bwMode="gray">
          <a:xfrm>
            <a:off x="4520832" y="3767050"/>
            <a:ext cx="750108" cy="740577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12" name="타원 911"/>
          <p:cNvSpPr>
            <a:spLocks noChangeAspect="1"/>
          </p:cNvSpPr>
          <p:nvPr/>
        </p:nvSpPr>
        <p:spPr bwMode="gray">
          <a:xfrm>
            <a:off x="5299647" y="4402615"/>
            <a:ext cx="631642" cy="623196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13" name="타원 912"/>
          <p:cNvSpPr>
            <a:spLocks noChangeAspect="1"/>
          </p:cNvSpPr>
          <p:nvPr/>
        </p:nvSpPr>
        <p:spPr bwMode="gray">
          <a:xfrm>
            <a:off x="6376876" y="4929535"/>
            <a:ext cx="637111" cy="6715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14" name="타원 913"/>
          <p:cNvSpPr>
            <a:spLocks noChangeAspect="1"/>
          </p:cNvSpPr>
          <p:nvPr/>
        </p:nvSpPr>
        <p:spPr bwMode="gray">
          <a:xfrm>
            <a:off x="10365444" y="4683471"/>
            <a:ext cx="480071" cy="475944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21" name="타원 920"/>
          <p:cNvSpPr>
            <a:spLocks noChangeAspect="1"/>
          </p:cNvSpPr>
          <p:nvPr/>
        </p:nvSpPr>
        <p:spPr bwMode="gray">
          <a:xfrm>
            <a:off x="6589187" y="3349195"/>
            <a:ext cx="849600" cy="844111"/>
          </a:xfrm>
          <a:prstGeom prst="ellipse">
            <a:avLst/>
          </a:prstGeom>
          <a:solidFill>
            <a:schemeClr val="bg1"/>
          </a:solidFill>
          <a:ln w="2540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55" name="타원 954"/>
          <p:cNvSpPr>
            <a:spLocks noChangeAspect="1"/>
          </p:cNvSpPr>
          <p:nvPr/>
        </p:nvSpPr>
        <p:spPr bwMode="gray">
          <a:xfrm>
            <a:off x="2517560" y="2866629"/>
            <a:ext cx="500052" cy="515320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2" name="직사각형 331">
            <a:extLst>
              <a:ext uri="{FF2B5EF4-FFF2-40B4-BE49-F238E27FC236}">
                <a16:creationId xmlns:a16="http://schemas.microsoft.com/office/drawing/2014/main" id="{4D82FA24-BAEB-A3AB-C2CE-052F7368F719}"/>
              </a:ext>
            </a:extLst>
          </p:cNvPr>
          <p:cNvSpPr/>
          <p:nvPr/>
        </p:nvSpPr>
        <p:spPr>
          <a:xfrm>
            <a:off x="-15241" y="1626737"/>
            <a:ext cx="2241299" cy="4688338"/>
          </a:xfrm>
          <a:prstGeom prst="rect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62" name="Group 5"/>
          <p:cNvGrpSpPr>
            <a:grpSpLocks/>
          </p:cNvGrpSpPr>
          <p:nvPr/>
        </p:nvGrpSpPr>
        <p:grpSpPr bwMode="auto">
          <a:xfrm>
            <a:off x="5196819" y="4420809"/>
            <a:ext cx="434316" cy="135567"/>
            <a:chOff x="4449" y="3335"/>
            <a:chExt cx="260" cy="83"/>
          </a:xfrm>
          <a:solidFill>
            <a:schemeClr val="bg1">
              <a:lumMod val="85000"/>
            </a:schemeClr>
          </a:solidFill>
        </p:grpSpPr>
        <p:sp>
          <p:nvSpPr>
            <p:cNvPr id="963" name="Freeform 6"/>
            <p:cNvSpPr>
              <a:spLocks/>
            </p:cNvSpPr>
            <p:nvPr/>
          </p:nvSpPr>
          <p:spPr bwMode="auto">
            <a:xfrm>
              <a:off x="4449" y="3340"/>
              <a:ext cx="52" cy="69"/>
            </a:xfrm>
            <a:custGeom>
              <a:avLst/>
              <a:gdLst>
                <a:gd name="T0" fmla="*/ 0 w 52"/>
                <a:gd name="T1" fmla="*/ 0 h 69"/>
                <a:gd name="T2" fmla="*/ 0 w 52"/>
                <a:gd name="T3" fmla="*/ 0 h 69"/>
                <a:gd name="T4" fmla="*/ 10 w 52"/>
                <a:gd name="T5" fmla="*/ 0 h 69"/>
                <a:gd name="T6" fmla="*/ 13 w 52"/>
                <a:gd name="T7" fmla="*/ 13 h 69"/>
                <a:gd name="T8" fmla="*/ 26 w 52"/>
                <a:gd name="T9" fmla="*/ 5 h 69"/>
                <a:gd name="T10" fmla="*/ 43 w 52"/>
                <a:gd name="T11" fmla="*/ 21 h 69"/>
                <a:gd name="T12" fmla="*/ 51 w 52"/>
                <a:gd name="T13" fmla="*/ 68 h 69"/>
                <a:gd name="T14" fmla="*/ 50 w 52"/>
                <a:gd name="T15" fmla="*/ 68 h 69"/>
                <a:gd name="T16" fmla="*/ 16 w 52"/>
                <a:gd name="T17" fmla="*/ 48 h 69"/>
                <a:gd name="T18" fmla="*/ 0 w 52"/>
                <a:gd name="T19" fmla="*/ 0 h 69"/>
                <a:gd name="T20" fmla="*/ 0 w 52"/>
                <a:gd name="T21" fmla="*/ 0 h 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2"/>
                <a:gd name="T34" fmla="*/ 0 h 69"/>
                <a:gd name="T35" fmla="*/ 52 w 52"/>
                <a:gd name="T36" fmla="*/ 69 h 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2" h="69">
                  <a:moveTo>
                    <a:pt x="0" y="0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13" y="13"/>
                  </a:lnTo>
                  <a:lnTo>
                    <a:pt x="26" y="5"/>
                  </a:lnTo>
                  <a:lnTo>
                    <a:pt x="43" y="21"/>
                  </a:lnTo>
                  <a:lnTo>
                    <a:pt x="51" y="68"/>
                  </a:lnTo>
                  <a:lnTo>
                    <a:pt x="50" y="68"/>
                  </a:lnTo>
                  <a:lnTo>
                    <a:pt x="16" y="48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lIns="0" tIns="0" rIns="0" bIns="0" anchor="ctr">
              <a:no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Verdana"/>
              </a:endParaRPr>
            </a:p>
          </p:txBody>
        </p:sp>
        <p:sp>
          <p:nvSpPr>
            <p:cNvPr id="964" name="Freeform 7"/>
            <p:cNvSpPr>
              <a:spLocks/>
            </p:cNvSpPr>
            <p:nvPr/>
          </p:nvSpPr>
          <p:spPr bwMode="auto">
            <a:xfrm>
              <a:off x="4577" y="3335"/>
              <a:ext cx="132" cy="83"/>
            </a:xfrm>
            <a:custGeom>
              <a:avLst/>
              <a:gdLst>
                <a:gd name="T0" fmla="*/ 0 w 132"/>
                <a:gd name="T1" fmla="*/ 72 h 83"/>
                <a:gd name="T2" fmla="*/ 0 w 132"/>
                <a:gd name="T3" fmla="*/ 72 h 83"/>
                <a:gd name="T4" fmla="*/ 12 w 132"/>
                <a:gd name="T5" fmla="*/ 82 h 83"/>
                <a:gd name="T6" fmla="*/ 53 w 132"/>
                <a:gd name="T7" fmla="*/ 79 h 83"/>
                <a:gd name="T8" fmla="*/ 66 w 132"/>
                <a:gd name="T9" fmla="*/ 73 h 83"/>
                <a:gd name="T10" fmla="*/ 84 w 132"/>
                <a:gd name="T11" fmla="*/ 36 h 83"/>
                <a:gd name="T12" fmla="*/ 108 w 132"/>
                <a:gd name="T13" fmla="*/ 37 h 83"/>
                <a:gd name="T14" fmla="*/ 131 w 132"/>
                <a:gd name="T15" fmla="*/ 25 h 83"/>
                <a:gd name="T16" fmla="*/ 109 w 132"/>
                <a:gd name="T17" fmla="*/ 14 h 83"/>
                <a:gd name="T18" fmla="*/ 102 w 132"/>
                <a:gd name="T19" fmla="*/ 0 h 83"/>
                <a:gd name="T20" fmla="*/ 75 w 132"/>
                <a:gd name="T21" fmla="*/ 26 h 83"/>
                <a:gd name="T22" fmla="*/ 67 w 132"/>
                <a:gd name="T23" fmla="*/ 40 h 83"/>
                <a:gd name="T24" fmla="*/ 59 w 132"/>
                <a:gd name="T25" fmla="*/ 32 h 83"/>
                <a:gd name="T26" fmla="*/ 43 w 132"/>
                <a:gd name="T27" fmla="*/ 52 h 83"/>
                <a:gd name="T28" fmla="*/ 26 w 132"/>
                <a:gd name="T29" fmla="*/ 55 h 83"/>
                <a:gd name="T30" fmla="*/ 20 w 132"/>
                <a:gd name="T31" fmla="*/ 73 h 83"/>
                <a:gd name="T32" fmla="*/ 0 w 132"/>
                <a:gd name="T33" fmla="*/ 72 h 83"/>
                <a:gd name="T34" fmla="*/ 0 w 132"/>
                <a:gd name="T35" fmla="*/ 72 h 8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2"/>
                <a:gd name="T55" fmla="*/ 0 h 83"/>
                <a:gd name="T56" fmla="*/ 132 w 132"/>
                <a:gd name="T57" fmla="*/ 83 h 8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2" h="83">
                  <a:moveTo>
                    <a:pt x="0" y="72"/>
                  </a:moveTo>
                  <a:lnTo>
                    <a:pt x="0" y="72"/>
                  </a:lnTo>
                  <a:lnTo>
                    <a:pt x="12" y="82"/>
                  </a:lnTo>
                  <a:lnTo>
                    <a:pt x="53" y="79"/>
                  </a:lnTo>
                  <a:lnTo>
                    <a:pt x="66" y="73"/>
                  </a:lnTo>
                  <a:lnTo>
                    <a:pt x="84" y="36"/>
                  </a:lnTo>
                  <a:lnTo>
                    <a:pt x="108" y="37"/>
                  </a:lnTo>
                  <a:lnTo>
                    <a:pt x="131" y="25"/>
                  </a:lnTo>
                  <a:lnTo>
                    <a:pt x="109" y="14"/>
                  </a:lnTo>
                  <a:lnTo>
                    <a:pt x="102" y="0"/>
                  </a:lnTo>
                  <a:lnTo>
                    <a:pt x="75" y="26"/>
                  </a:lnTo>
                  <a:lnTo>
                    <a:pt x="67" y="40"/>
                  </a:lnTo>
                  <a:lnTo>
                    <a:pt x="59" y="32"/>
                  </a:lnTo>
                  <a:lnTo>
                    <a:pt x="43" y="52"/>
                  </a:lnTo>
                  <a:lnTo>
                    <a:pt x="26" y="55"/>
                  </a:lnTo>
                  <a:lnTo>
                    <a:pt x="20" y="73"/>
                  </a:lnTo>
                  <a:lnTo>
                    <a:pt x="0" y="7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lIns="0" tIns="0" rIns="0" bIns="0" anchor="ctr">
              <a:no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Verdana"/>
              </a:endParaRPr>
            </a:p>
          </p:txBody>
        </p:sp>
      </p:grpSp>
      <p:grpSp>
        <p:nvGrpSpPr>
          <p:cNvPr id="344" name="그룹 343"/>
          <p:cNvGrpSpPr/>
          <p:nvPr/>
        </p:nvGrpSpPr>
        <p:grpSpPr>
          <a:xfrm>
            <a:off x="132874" y="2006020"/>
            <a:ext cx="1964114" cy="4028458"/>
            <a:chOff x="-795790" y="10373204"/>
            <a:chExt cx="1964114" cy="4028458"/>
          </a:xfrm>
        </p:grpSpPr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6F85A5BB-930A-4EB0-8484-F98C836D9B90}"/>
                </a:ext>
              </a:extLst>
            </p:cNvPr>
            <p:cNvSpPr txBox="1"/>
            <p:nvPr/>
          </p:nvSpPr>
          <p:spPr>
            <a:xfrm>
              <a:off x="-689270" y="10759087"/>
              <a:ext cx="175107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prstClr val="black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Global Presence</a:t>
              </a:r>
            </a:p>
          </p:txBody>
        </p:sp>
        <p:sp>
          <p:nvSpPr>
            <p:cNvPr id="353" name="TextBox 352">
              <a:extLst>
                <a:ext uri="{FF2B5EF4-FFF2-40B4-BE49-F238E27FC236}">
                  <a16:creationId xmlns:a16="http://schemas.microsoft.com/office/drawing/2014/main" id="{6F85A5BB-930A-4EB0-8484-F98C836D9B90}"/>
                </a:ext>
              </a:extLst>
            </p:cNvPr>
            <p:cNvSpPr txBox="1"/>
            <p:nvPr/>
          </p:nvSpPr>
          <p:spPr>
            <a:xfrm>
              <a:off x="-795790" y="13878442"/>
              <a:ext cx="196411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400" b="1" dirty="0">
                  <a:solidFill>
                    <a:prstClr val="black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In Korea, US, Russia, Indonesia </a:t>
              </a:r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-339471" y="10373204"/>
              <a:ext cx="1066716" cy="50359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spAutoFit/>
            </a:bodyPr>
            <a:lstStyle/>
            <a:p>
              <a:pPr algn="ctr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altLang="ko-KR" sz="2800" b="1" dirty="0">
                  <a:solidFill>
                    <a:srgbClr val="807FFF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51</a:t>
              </a:r>
              <a:endParaRPr lang="ko-KR" altLang="en-US" sz="2800" b="1" dirty="0">
                <a:solidFill>
                  <a:srgbClr val="807FFF"/>
                </a:solidFill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57" name="TextBox 356"/>
            <p:cNvSpPr txBox="1"/>
            <p:nvPr/>
          </p:nvSpPr>
          <p:spPr>
            <a:xfrm>
              <a:off x="-702898" y="11326968"/>
              <a:ext cx="1778330" cy="50359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lang="en-US" altLang="ko-KR" sz="2800" b="1" dirty="0">
                  <a:solidFill>
                    <a:srgbClr val="807FFF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17% M/S</a:t>
              </a:r>
              <a:endParaRPr lang="ko-KR" altLang="en-US" sz="2800" b="1" dirty="0">
                <a:solidFill>
                  <a:srgbClr val="807FFF"/>
                </a:solidFill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59" name="TextBox 358"/>
            <p:cNvSpPr txBox="1"/>
            <p:nvPr/>
          </p:nvSpPr>
          <p:spPr>
            <a:xfrm>
              <a:off x="-434685" y="13498181"/>
              <a:ext cx="1241904" cy="50359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lang="en-US" altLang="ko-KR" sz="2800" b="1" dirty="0">
                  <a:solidFill>
                    <a:srgbClr val="807FFF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Top 1</a:t>
              </a:r>
              <a:endParaRPr lang="ko-KR" altLang="en-US" sz="2800" b="1" dirty="0">
                <a:solidFill>
                  <a:srgbClr val="807FFF"/>
                </a:solidFill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6F85A5BB-930A-4EB0-8484-F98C836D9B90}"/>
                </a:ext>
              </a:extLst>
            </p:cNvPr>
            <p:cNvSpPr txBox="1"/>
            <p:nvPr/>
          </p:nvSpPr>
          <p:spPr>
            <a:xfrm>
              <a:off x="-678162" y="12902828"/>
              <a:ext cx="172885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prstClr val="black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Global Shipment </a:t>
              </a:r>
            </a:p>
          </p:txBody>
        </p:sp>
        <p:sp>
          <p:nvSpPr>
            <p:cNvPr id="362" name="TextBox 361"/>
            <p:cNvSpPr txBox="1"/>
            <p:nvPr/>
          </p:nvSpPr>
          <p:spPr>
            <a:xfrm>
              <a:off x="-284015" y="12501582"/>
              <a:ext cx="940564" cy="50359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spAutoFit/>
            </a:bodyPr>
            <a:lstStyle/>
            <a:p>
              <a:pPr algn="ctr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altLang="ko-KR" sz="2800" b="1" dirty="0">
                  <a:solidFill>
                    <a:srgbClr val="807FFF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960K</a:t>
              </a:r>
              <a:endParaRPr lang="ko-KR" altLang="en-US" sz="2800" b="1" dirty="0">
                <a:solidFill>
                  <a:srgbClr val="807FFF"/>
                </a:solidFill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endParaRPr>
            </a:p>
          </p:txBody>
        </p:sp>
      </p:grpSp>
      <p:sp>
        <p:nvSpPr>
          <p:cNvPr id="901" name="TextBox 900"/>
          <p:cNvSpPr txBox="1"/>
          <p:nvPr/>
        </p:nvSpPr>
        <p:spPr>
          <a:xfrm>
            <a:off x="2653593" y="2935686"/>
            <a:ext cx="221214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UK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03" name="TextBox 902"/>
          <p:cNvSpPr txBox="1"/>
          <p:nvPr/>
        </p:nvSpPr>
        <p:spPr>
          <a:xfrm>
            <a:off x="10365444" y="4681255"/>
            <a:ext cx="604332" cy="40780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Latin 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America</a:t>
            </a:r>
          </a:p>
        </p:txBody>
      </p:sp>
      <p:sp>
        <p:nvSpPr>
          <p:cNvPr id="906" name="타원 905"/>
          <p:cNvSpPr>
            <a:spLocks noChangeAspect="1"/>
          </p:cNvSpPr>
          <p:nvPr/>
        </p:nvSpPr>
        <p:spPr bwMode="gray">
          <a:xfrm>
            <a:off x="3061280" y="3105035"/>
            <a:ext cx="351143" cy="361865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18" name="Freeform 19"/>
          <p:cNvSpPr>
            <a:spLocks noEditPoints="1"/>
          </p:cNvSpPr>
          <p:nvPr/>
        </p:nvSpPr>
        <p:spPr bwMode="auto">
          <a:xfrm>
            <a:off x="9743238" y="3308465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9" name="Freeform 19"/>
          <p:cNvSpPr>
            <a:spLocks noEditPoints="1"/>
          </p:cNvSpPr>
          <p:nvPr/>
        </p:nvSpPr>
        <p:spPr bwMode="auto">
          <a:xfrm>
            <a:off x="9742410" y="3793670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0" name="Freeform 19"/>
          <p:cNvSpPr>
            <a:spLocks noEditPoints="1"/>
          </p:cNvSpPr>
          <p:nvPr/>
        </p:nvSpPr>
        <p:spPr bwMode="auto">
          <a:xfrm>
            <a:off x="6926473" y="3932123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2" name="타원 921"/>
          <p:cNvSpPr/>
          <p:nvPr/>
        </p:nvSpPr>
        <p:spPr bwMode="gray">
          <a:xfrm>
            <a:off x="6090659" y="3621540"/>
            <a:ext cx="175260" cy="175260"/>
          </a:xfrm>
          <a:prstGeom prst="ellipse">
            <a:avLst/>
          </a:prstGeom>
          <a:noFill/>
          <a:ln w="19050">
            <a:solidFill>
              <a:srgbClr val="DA291C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923" name="직선 연결선 922"/>
          <p:cNvCxnSpPr>
            <a:stCxn id="922" idx="0"/>
          </p:cNvCxnSpPr>
          <p:nvPr/>
        </p:nvCxnSpPr>
        <p:spPr>
          <a:xfrm flipV="1">
            <a:off x="6178289" y="3472892"/>
            <a:ext cx="488153" cy="148648"/>
          </a:xfrm>
          <a:prstGeom prst="line">
            <a:avLst/>
          </a:prstGeom>
          <a:ln w="12700">
            <a:solidFill>
              <a:srgbClr val="DA291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" name="직선 연결선 923"/>
          <p:cNvCxnSpPr/>
          <p:nvPr/>
        </p:nvCxnSpPr>
        <p:spPr>
          <a:xfrm>
            <a:off x="6188747" y="3808814"/>
            <a:ext cx="496745" cy="260955"/>
          </a:xfrm>
          <a:prstGeom prst="line">
            <a:avLst/>
          </a:prstGeom>
          <a:ln w="12700">
            <a:solidFill>
              <a:srgbClr val="DA291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3" name="Group 578"/>
          <p:cNvGrpSpPr>
            <a:grpSpLocks noChangeAspect="1"/>
          </p:cNvGrpSpPr>
          <p:nvPr/>
        </p:nvGrpSpPr>
        <p:grpSpPr bwMode="auto">
          <a:xfrm>
            <a:off x="6198499" y="4287246"/>
            <a:ext cx="238620" cy="208230"/>
            <a:chOff x="463" y="2445"/>
            <a:chExt cx="212" cy="185"/>
          </a:xfrm>
          <a:solidFill>
            <a:srgbClr val="046A38"/>
          </a:solidFill>
        </p:grpSpPr>
        <p:sp>
          <p:nvSpPr>
            <p:cNvPr id="934" name="Freeform 579"/>
            <p:cNvSpPr>
              <a:spLocks noEditPoints="1"/>
            </p:cNvSpPr>
            <p:nvPr/>
          </p:nvSpPr>
          <p:spPr bwMode="auto">
            <a:xfrm>
              <a:off x="463" y="2503"/>
              <a:ext cx="212" cy="127"/>
            </a:xfrm>
            <a:custGeom>
              <a:avLst/>
              <a:gdLst>
                <a:gd name="T0" fmla="*/ 287 w 320"/>
                <a:gd name="T1" fmla="*/ 9 h 192"/>
                <a:gd name="T2" fmla="*/ 277 w 320"/>
                <a:gd name="T3" fmla="*/ 0 h 192"/>
                <a:gd name="T4" fmla="*/ 213 w 320"/>
                <a:gd name="T5" fmla="*/ 0 h 192"/>
                <a:gd name="T6" fmla="*/ 202 w 320"/>
                <a:gd name="T7" fmla="*/ 9 h 192"/>
                <a:gd name="T8" fmla="*/ 190 w 320"/>
                <a:gd name="T9" fmla="*/ 107 h 192"/>
                <a:gd name="T10" fmla="*/ 112 w 320"/>
                <a:gd name="T11" fmla="*/ 55 h 192"/>
                <a:gd name="T12" fmla="*/ 101 w 320"/>
                <a:gd name="T13" fmla="*/ 55 h 192"/>
                <a:gd name="T14" fmla="*/ 96 w 320"/>
                <a:gd name="T15" fmla="*/ 64 h 192"/>
                <a:gd name="T16" fmla="*/ 96 w 320"/>
                <a:gd name="T17" fmla="*/ 108 h 192"/>
                <a:gd name="T18" fmla="*/ 16 w 320"/>
                <a:gd name="T19" fmla="*/ 55 h 192"/>
                <a:gd name="T20" fmla="*/ 5 w 320"/>
                <a:gd name="T21" fmla="*/ 55 h 192"/>
                <a:gd name="T22" fmla="*/ 0 w 320"/>
                <a:gd name="T23" fmla="*/ 64 h 192"/>
                <a:gd name="T24" fmla="*/ 0 w 320"/>
                <a:gd name="T25" fmla="*/ 181 h 192"/>
                <a:gd name="T26" fmla="*/ 10 w 320"/>
                <a:gd name="T27" fmla="*/ 192 h 192"/>
                <a:gd name="T28" fmla="*/ 309 w 320"/>
                <a:gd name="T29" fmla="*/ 192 h 192"/>
                <a:gd name="T30" fmla="*/ 317 w 320"/>
                <a:gd name="T31" fmla="*/ 188 h 192"/>
                <a:gd name="T32" fmla="*/ 319 w 320"/>
                <a:gd name="T33" fmla="*/ 179 h 192"/>
                <a:gd name="T34" fmla="*/ 287 w 320"/>
                <a:gd name="T35" fmla="*/ 9 h 192"/>
                <a:gd name="T36" fmla="*/ 187 w 320"/>
                <a:gd name="T37" fmla="*/ 131 h 192"/>
                <a:gd name="T38" fmla="*/ 182 w 320"/>
                <a:gd name="T39" fmla="*/ 171 h 192"/>
                <a:gd name="T40" fmla="*/ 117 w 320"/>
                <a:gd name="T41" fmla="*/ 171 h 192"/>
                <a:gd name="T42" fmla="*/ 117 w 320"/>
                <a:gd name="T43" fmla="*/ 84 h 192"/>
                <a:gd name="T44" fmla="*/ 187 w 320"/>
                <a:gd name="T45" fmla="*/ 131 h 192"/>
                <a:gd name="T46" fmla="*/ 96 w 320"/>
                <a:gd name="T47" fmla="*/ 134 h 192"/>
                <a:gd name="T48" fmla="*/ 96 w 320"/>
                <a:gd name="T49" fmla="*/ 171 h 192"/>
                <a:gd name="T50" fmla="*/ 21 w 320"/>
                <a:gd name="T51" fmla="*/ 171 h 192"/>
                <a:gd name="T52" fmla="*/ 21 w 320"/>
                <a:gd name="T53" fmla="*/ 84 h 192"/>
                <a:gd name="T54" fmla="*/ 96 w 320"/>
                <a:gd name="T55" fmla="*/ 134 h 192"/>
                <a:gd name="T56" fmla="*/ 204 w 320"/>
                <a:gd name="T57" fmla="*/ 171 h 192"/>
                <a:gd name="T58" fmla="*/ 222 w 320"/>
                <a:gd name="T59" fmla="*/ 21 h 192"/>
                <a:gd name="T60" fmla="*/ 268 w 320"/>
                <a:gd name="T61" fmla="*/ 21 h 192"/>
                <a:gd name="T62" fmla="*/ 296 w 320"/>
                <a:gd name="T63" fmla="*/ 171 h 192"/>
                <a:gd name="T64" fmla="*/ 204 w 320"/>
                <a:gd name="T65" fmla="*/ 17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0" h="192">
                  <a:moveTo>
                    <a:pt x="287" y="9"/>
                  </a:moveTo>
                  <a:cubicBezTo>
                    <a:pt x="287" y="4"/>
                    <a:pt x="282" y="0"/>
                    <a:pt x="277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08" y="0"/>
                    <a:pt x="203" y="4"/>
                    <a:pt x="202" y="9"/>
                  </a:cubicBezTo>
                  <a:cubicBezTo>
                    <a:pt x="190" y="107"/>
                    <a:pt x="190" y="107"/>
                    <a:pt x="190" y="107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09" y="53"/>
                    <a:pt x="105" y="53"/>
                    <a:pt x="101" y="55"/>
                  </a:cubicBezTo>
                  <a:cubicBezTo>
                    <a:pt x="98" y="56"/>
                    <a:pt x="96" y="60"/>
                    <a:pt x="96" y="64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3" y="53"/>
                    <a:pt x="9" y="53"/>
                    <a:pt x="5" y="55"/>
                  </a:cubicBezTo>
                  <a:cubicBezTo>
                    <a:pt x="2" y="56"/>
                    <a:pt x="0" y="60"/>
                    <a:pt x="0" y="64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7"/>
                    <a:pt x="4" y="192"/>
                    <a:pt x="10" y="192"/>
                  </a:cubicBezTo>
                  <a:cubicBezTo>
                    <a:pt x="309" y="192"/>
                    <a:pt x="309" y="192"/>
                    <a:pt x="309" y="192"/>
                  </a:cubicBezTo>
                  <a:cubicBezTo>
                    <a:pt x="312" y="192"/>
                    <a:pt x="315" y="191"/>
                    <a:pt x="317" y="188"/>
                  </a:cubicBezTo>
                  <a:cubicBezTo>
                    <a:pt x="319" y="186"/>
                    <a:pt x="320" y="182"/>
                    <a:pt x="319" y="179"/>
                  </a:cubicBezTo>
                  <a:lnTo>
                    <a:pt x="287" y="9"/>
                  </a:lnTo>
                  <a:close/>
                  <a:moveTo>
                    <a:pt x="187" y="131"/>
                  </a:moveTo>
                  <a:cubicBezTo>
                    <a:pt x="182" y="171"/>
                    <a:pt x="182" y="171"/>
                    <a:pt x="182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84"/>
                    <a:pt x="117" y="84"/>
                    <a:pt x="117" y="84"/>
                  </a:cubicBezTo>
                  <a:lnTo>
                    <a:pt x="187" y="131"/>
                  </a:lnTo>
                  <a:close/>
                  <a:moveTo>
                    <a:pt x="96" y="134"/>
                  </a:moveTo>
                  <a:cubicBezTo>
                    <a:pt x="96" y="171"/>
                    <a:pt x="96" y="171"/>
                    <a:pt x="96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84"/>
                    <a:pt x="21" y="84"/>
                    <a:pt x="21" y="84"/>
                  </a:cubicBezTo>
                  <a:lnTo>
                    <a:pt x="96" y="134"/>
                  </a:lnTo>
                  <a:close/>
                  <a:moveTo>
                    <a:pt x="204" y="171"/>
                  </a:moveTo>
                  <a:cubicBezTo>
                    <a:pt x="222" y="21"/>
                    <a:pt x="222" y="21"/>
                    <a:pt x="222" y="21"/>
                  </a:cubicBezTo>
                  <a:cubicBezTo>
                    <a:pt x="268" y="21"/>
                    <a:pt x="268" y="21"/>
                    <a:pt x="268" y="21"/>
                  </a:cubicBezTo>
                  <a:cubicBezTo>
                    <a:pt x="296" y="171"/>
                    <a:pt x="296" y="171"/>
                    <a:pt x="296" y="171"/>
                  </a:cubicBezTo>
                  <a:lnTo>
                    <a:pt x="204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5" name="Freeform 580"/>
            <p:cNvSpPr>
              <a:spLocks/>
            </p:cNvSpPr>
            <p:nvPr/>
          </p:nvSpPr>
          <p:spPr bwMode="auto">
            <a:xfrm>
              <a:off x="601" y="2445"/>
              <a:ext cx="20" cy="44"/>
            </a:xfrm>
            <a:custGeom>
              <a:avLst/>
              <a:gdLst>
                <a:gd name="T0" fmla="*/ 8 w 31"/>
                <a:gd name="T1" fmla="*/ 46 h 65"/>
                <a:gd name="T2" fmla="*/ 8 w 31"/>
                <a:gd name="T3" fmla="*/ 61 h 65"/>
                <a:gd name="T4" fmla="*/ 16 w 31"/>
                <a:gd name="T5" fmla="*/ 65 h 65"/>
                <a:gd name="T6" fmla="*/ 23 w 31"/>
                <a:gd name="T7" fmla="*/ 62 h 65"/>
                <a:gd name="T8" fmla="*/ 31 w 31"/>
                <a:gd name="T9" fmla="*/ 43 h 65"/>
                <a:gd name="T10" fmla="*/ 23 w 31"/>
                <a:gd name="T11" fmla="*/ 25 h 65"/>
                <a:gd name="T12" fmla="*/ 23 w 31"/>
                <a:gd name="T13" fmla="*/ 19 h 65"/>
                <a:gd name="T14" fmla="*/ 23 w 31"/>
                <a:gd name="T15" fmla="*/ 4 h 65"/>
                <a:gd name="T16" fmla="*/ 8 w 31"/>
                <a:gd name="T17" fmla="*/ 4 h 65"/>
                <a:gd name="T18" fmla="*/ 0 w 31"/>
                <a:gd name="T19" fmla="*/ 22 h 65"/>
                <a:gd name="T20" fmla="*/ 8 w 31"/>
                <a:gd name="T21" fmla="*/ 40 h 65"/>
                <a:gd name="T22" fmla="*/ 8 w 31"/>
                <a:gd name="T23" fmla="*/ 4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5">
                  <a:moveTo>
                    <a:pt x="8" y="46"/>
                  </a:moveTo>
                  <a:cubicBezTo>
                    <a:pt x="4" y="50"/>
                    <a:pt x="4" y="57"/>
                    <a:pt x="8" y="61"/>
                  </a:cubicBezTo>
                  <a:cubicBezTo>
                    <a:pt x="10" y="64"/>
                    <a:pt x="13" y="65"/>
                    <a:pt x="16" y="65"/>
                  </a:cubicBezTo>
                  <a:cubicBezTo>
                    <a:pt x="18" y="65"/>
                    <a:pt x="21" y="64"/>
                    <a:pt x="23" y="62"/>
                  </a:cubicBezTo>
                  <a:cubicBezTo>
                    <a:pt x="24" y="60"/>
                    <a:pt x="31" y="53"/>
                    <a:pt x="31" y="43"/>
                  </a:cubicBezTo>
                  <a:cubicBezTo>
                    <a:pt x="31" y="39"/>
                    <a:pt x="30" y="32"/>
                    <a:pt x="23" y="25"/>
                  </a:cubicBezTo>
                  <a:cubicBezTo>
                    <a:pt x="22" y="24"/>
                    <a:pt x="20" y="22"/>
                    <a:pt x="23" y="19"/>
                  </a:cubicBezTo>
                  <a:cubicBezTo>
                    <a:pt x="27" y="15"/>
                    <a:pt x="27" y="8"/>
                    <a:pt x="23" y="4"/>
                  </a:cubicBezTo>
                  <a:cubicBezTo>
                    <a:pt x="19" y="0"/>
                    <a:pt x="12" y="0"/>
                    <a:pt x="8" y="4"/>
                  </a:cubicBezTo>
                  <a:cubicBezTo>
                    <a:pt x="7" y="5"/>
                    <a:pt x="0" y="12"/>
                    <a:pt x="0" y="22"/>
                  </a:cubicBezTo>
                  <a:cubicBezTo>
                    <a:pt x="0" y="27"/>
                    <a:pt x="2" y="34"/>
                    <a:pt x="8" y="40"/>
                  </a:cubicBezTo>
                  <a:cubicBezTo>
                    <a:pt x="9" y="41"/>
                    <a:pt x="11" y="43"/>
                    <a:pt x="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6" name="Freeform 581"/>
            <p:cNvSpPr>
              <a:spLocks/>
            </p:cNvSpPr>
            <p:nvPr/>
          </p:nvSpPr>
          <p:spPr bwMode="auto">
            <a:xfrm>
              <a:off x="629" y="2445"/>
              <a:ext cx="21" cy="44"/>
            </a:xfrm>
            <a:custGeom>
              <a:avLst/>
              <a:gdLst>
                <a:gd name="T0" fmla="*/ 8 w 31"/>
                <a:gd name="T1" fmla="*/ 46 h 65"/>
                <a:gd name="T2" fmla="*/ 8 w 31"/>
                <a:gd name="T3" fmla="*/ 61 h 65"/>
                <a:gd name="T4" fmla="*/ 15 w 31"/>
                <a:gd name="T5" fmla="*/ 65 h 65"/>
                <a:gd name="T6" fmla="*/ 23 w 31"/>
                <a:gd name="T7" fmla="*/ 62 h 65"/>
                <a:gd name="T8" fmla="*/ 31 w 31"/>
                <a:gd name="T9" fmla="*/ 43 h 65"/>
                <a:gd name="T10" fmla="*/ 23 w 31"/>
                <a:gd name="T11" fmla="*/ 25 h 65"/>
                <a:gd name="T12" fmla="*/ 23 w 31"/>
                <a:gd name="T13" fmla="*/ 19 h 65"/>
                <a:gd name="T14" fmla="*/ 23 w 31"/>
                <a:gd name="T15" fmla="*/ 4 h 65"/>
                <a:gd name="T16" fmla="*/ 8 w 31"/>
                <a:gd name="T17" fmla="*/ 4 h 65"/>
                <a:gd name="T18" fmla="*/ 0 w 31"/>
                <a:gd name="T19" fmla="*/ 22 h 65"/>
                <a:gd name="T20" fmla="*/ 8 w 31"/>
                <a:gd name="T21" fmla="*/ 40 h 65"/>
                <a:gd name="T22" fmla="*/ 8 w 31"/>
                <a:gd name="T23" fmla="*/ 4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65">
                  <a:moveTo>
                    <a:pt x="8" y="46"/>
                  </a:moveTo>
                  <a:cubicBezTo>
                    <a:pt x="4" y="50"/>
                    <a:pt x="4" y="57"/>
                    <a:pt x="8" y="61"/>
                  </a:cubicBezTo>
                  <a:cubicBezTo>
                    <a:pt x="10" y="64"/>
                    <a:pt x="13" y="65"/>
                    <a:pt x="15" y="65"/>
                  </a:cubicBezTo>
                  <a:cubicBezTo>
                    <a:pt x="18" y="65"/>
                    <a:pt x="21" y="64"/>
                    <a:pt x="23" y="62"/>
                  </a:cubicBezTo>
                  <a:cubicBezTo>
                    <a:pt x="24" y="60"/>
                    <a:pt x="31" y="53"/>
                    <a:pt x="31" y="43"/>
                  </a:cubicBezTo>
                  <a:cubicBezTo>
                    <a:pt x="31" y="39"/>
                    <a:pt x="30" y="32"/>
                    <a:pt x="23" y="25"/>
                  </a:cubicBezTo>
                  <a:cubicBezTo>
                    <a:pt x="22" y="24"/>
                    <a:pt x="20" y="22"/>
                    <a:pt x="23" y="19"/>
                  </a:cubicBezTo>
                  <a:cubicBezTo>
                    <a:pt x="27" y="15"/>
                    <a:pt x="27" y="8"/>
                    <a:pt x="23" y="4"/>
                  </a:cubicBezTo>
                  <a:cubicBezTo>
                    <a:pt x="19" y="0"/>
                    <a:pt x="12" y="0"/>
                    <a:pt x="8" y="4"/>
                  </a:cubicBezTo>
                  <a:cubicBezTo>
                    <a:pt x="7" y="5"/>
                    <a:pt x="0" y="12"/>
                    <a:pt x="0" y="22"/>
                  </a:cubicBezTo>
                  <a:cubicBezTo>
                    <a:pt x="0" y="27"/>
                    <a:pt x="1" y="34"/>
                    <a:pt x="8" y="40"/>
                  </a:cubicBezTo>
                  <a:cubicBezTo>
                    <a:pt x="9" y="41"/>
                    <a:pt x="11" y="43"/>
                    <a:pt x="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7" name="Freeform 19"/>
          <p:cNvSpPr>
            <a:spLocks noEditPoints="1"/>
          </p:cNvSpPr>
          <p:nvPr/>
        </p:nvSpPr>
        <p:spPr bwMode="auto">
          <a:xfrm>
            <a:off x="4798531" y="2887711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0" name="Freeform 19"/>
          <p:cNvSpPr>
            <a:spLocks noEditPoints="1"/>
          </p:cNvSpPr>
          <p:nvPr/>
        </p:nvSpPr>
        <p:spPr bwMode="auto">
          <a:xfrm>
            <a:off x="4828738" y="3987448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1" name="Freeform 19"/>
          <p:cNvSpPr>
            <a:spLocks noEditPoints="1"/>
          </p:cNvSpPr>
          <p:nvPr/>
        </p:nvSpPr>
        <p:spPr bwMode="auto">
          <a:xfrm>
            <a:off x="2799793" y="3451667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6" name="Freeform 19"/>
          <p:cNvSpPr>
            <a:spLocks noEditPoints="1"/>
          </p:cNvSpPr>
          <p:nvPr/>
        </p:nvSpPr>
        <p:spPr bwMode="auto">
          <a:xfrm>
            <a:off x="3118505" y="3246198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0" name="타원 959"/>
          <p:cNvSpPr>
            <a:spLocks noChangeAspect="1"/>
          </p:cNvSpPr>
          <p:nvPr/>
        </p:nvSpPr>
        <p:spPr bwMode="gray">
          <a:xfrm>
            <a:off x="5284472" y="4085193"/>
            <a:ext cx="307558" cy="316950"/>
          </a:xfrm>
          <a:prstGeom prst="ellipse">
            <a:avLst/>
          </a:prstGeom>
          <a:solidFill>
            <a:schemeClr val="bg1"/>
          </a:solidFill>
          <a:ln w="19050">
            <a:solidFill>
              <a:srgbClr val="807F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 err="1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66" name="Freeform 19"/>
          <p:cNvSpPr>
            <a:spLocks noEditPoints="1"/>
          </p:cNvSpPr>
          <p:nvPr/>
        </p:nvSpPr>
        <p:spPr bwMode="auto">
          <a:xfrm>
            <a:off x="5508989" y="4608054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77283A67-0646-A033-75F8-6E2D7B056E5E}"/>
              </a:ext>
            </a:extLst>
          </p:cNvPr>
          <p:cNvSpPr txBox="1"/>
          <p:nvPr/>
        </p:nvSpPr>
        <p:spPr>
          <a:xfrm>
            <a:off x="448310" y="365760"/>
            <a:ext cx="4965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defTabSz="934826">
              <a:spcBef>
                <a:spcPts val="105"/>
              </a:spcBef>
            </a:pPr>
            <a:r>
              <a:rPr lang="en-US" altLang="ko-KR" sz="3600" b="1" spc="-200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Global Presence</a:t>
            </a: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4E4F58A3-C65B-5ECC-B203-48321799576F}"/>
              </a:ext>
            </a:extLst>
          </p:cNvPr>
          <p:cNvSpPr txBox="1"/>
          <p:nvPr/>
        </p:nvSpPr>
        <p:spPr>
          <a:xfrm>
            <a:off x="448308" y="1030168"/>
            <a:ext cx="11535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/>
            <a:r>
              <a:rPr lang="en-US" altLang="ko-KR"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 TNS has entered the market in more than 51 countries throughout the world. We have shipped over 960,000 self-service banking solutions around the globe. </a:t>
            </a:r>
          </a:p>
        </p:txBody>
      </p:sp>
      <p:sp>
        <p:nvSpPr>
          <p:cNvPr id="3269" name="Freeform 19"/>
          <p:cNvSpPr>
            <a:spLocks noEditPoints="1"/>
          </p:cNvSpPr>
          <p:nvPr/>
        </p:nvSpPr>
        <p:spPr bwMode="auto">
          <a:xfrm>
            <a:off x="2669352" y="3137604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1" name="Freeform 19"/>
          <p:cNvSpPr>
            <a:spLocks noEditPoints="1"/>
          </p:cNvSpPr>
          <p:nvPr/>
        </p:nvSpPr>
        <p:spPr bwMode="auto">
          <a:xfrm>
            <a:off x="5553232" y="3503867"/>
            <a:ext cx="182439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3" name="TextBox 3272">
            <a:extLst>
              <a:ext uri="{FF2B5EF4-FFF2-40B4-BE49-F238E27FC236}">
                <a16:creationId xmlns:a16="http://schemas.microsoft.com/office/drawing/2014/main" id="{EB6BA18A-9363-46EB-81CB-F50BBE04FC34}"/>
              </a:ext>
            </a:extLst>
          </p:cNvPr>
          <p:cNvSpPr txBox="1"/>
          <p:nvPr/>
        </p:nvSpPr>
        <p:spPr>
          <a:xfrm>
            <a:off x="182133" y="3369814"/>
            <a:ext cx="190534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Global Top 3</a:t>
            </a:r>
          </a:p>
        </p:txBody>
      </p:sp>
      <p:sp>
        <p:nvSpPr>
          <p:cNvPr id="3274" name="직사각형 3273">
            <a:extLst>
              <a:ext uri="{FF2B5EF4-FFF2-40B4-BE49-F238E27FC236}">
                <a16:creationId xmlns:a16="http://schemas.microsoft.com/office/drawing/2014/main" id="{07E2956C-AB34-40BD-9C37-38D23BB19436}"/>
              </a:ext>
            </a:extLst>
          </p:cNvPr>
          <p:cNvSpPr/>
          <p:nvPr/>
        </p:nvSpPr>
        <p:spPr>
          <a:xfrm>
            <a:off x="834538" y="3593615"/>
            <a:ext cx="127631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/>
            <a:r>
              <a:rPr lang="en-US" altLang="ko-KR" sz="700" dirty="0">
                <a:latin typeface="Arial" panose="020B0604020202020204" pitchFamily="34" charset="0"/>
                <a:cs typeface="Arial" panose="020B0604020202020204" pitchFamily="34" charset="0"/>
              </a:rPr>
              <a:t>(M/S by annual shipment) </a:t>
            </a:r>
          </a:p>
        </p:txBody>
      </p:sp>
      <p:sp>
        <p:nvSpPr>
          <p:cNvPr id="3276" name="Freeform 19">
            <a:extLst>
              <a:ext uri="{FF2B5EF4-FFF2-40B4-BE49-F238E27FC236}">
                <a16:creationId xmlns:a16="http://schemas.microsoft.com/office/drawing/2014/main" id="{572C9304-8973-44D3-97D4-5F7132C06CE7}"/>
              </a:ext>
            </a:extLst>
          </p:cNvPr>
          <p:cNvSpPr>
            <a:spLocks noEditPoints="1"/>
          </p:cNvSpPr>
          <p:nvPr/>
        </p:nvSpPr>
        <p:spPr bwMode="auto">
          <a:xfrm>
            <a:off x="3541410" y="3213568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8" name="Freeform 19">
            <a:extLst>
              <a:ext uri="{FF2B5EF4-FFF2-40B4-BE49-F238E27FC236}">
                <a16:creationId xmlns:a16="http://schemas.microsoft.com/office/drawing/2014/main" id="{48BB0F76-E407-4642-B766-C4AAAF3788FE}"/>
              </a:ext>
            </a:extLst>
          </p:cNvPr>
          <p:cNvSpPr>
            <a:spLocks noEditPoints="1"/>
          </p:cNvSpPr>
          <p:nvPr/>
        </p:nvSpPr>
        <p:spPr bwMode="auto">
          <a:xfrm>
            <a:off x="3679434" y="3543573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5" name="Freeform 19">
            <a:extLst>
              <a:ext uri="{FF2B5EF4-FFF2-40B4-BE49-F238E27FC236}">
                <a16:creationId xmlns:a16="http://schemas.microsoft.com/office/drawing/2014/main" id="{2B3D83E6-DD96-4B19-B289-6D5C3DDCB880}"/>
              </a:ext>
            </a:extLst>
          </p:cNvPr>
          <p:cNvSpPr>
            <a:spLocks noEditPoints="1"/>
          </p:cNvSpPr>
          <p:nvPr/>
        </p:nvSpPr>
        <p:spPr bwMode="auto">
          <a:xfrm>
            <a:off x="6089785" y="3961008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6" name="Freeform 19">
            <a:extLst>
              <a:ext uri="{FF2B5EF4-FFF2-40B4-BE49-F238E27FC236}">
                <a16:creationId xmlns:a16="http://schemas.microsoft.com/office/drawing/2014/main" id="{67870E0C-49CA-4FA1-8E6D-5E92E96980B2}"/>
              </a:ext>
            </a:extLst>
          </p:cNvPr>
          <p:cNvSpPr>
            <a:spLocks noEditPoints="1"/>
          </p:cNvSpPr>
          <p:nvPr/>
        </p:nvSpPr>
        <p:spPr bwMode="auto">
          <a:xfrm>
            <a:off x="3198666" y="3581760"/>
            <a:ext cx="189695" cy="164641"/>
          </a:xfrm>
          <a:custGeom>
            <a:avLst/>
            <a:gdLst>
              <a:gd name="T0" fmla="*/ 288 w 320"/>
              <a:gd name="T1" fmla="*/ 117 h 277"/>
              <a:gd name="T2" fmla="*/ 277 w 320"/>
              <a:gd name="T3" fmla="*/ 85 h 277"/>
              <a:gd name="T4" fmla="*/ 170 w 320"/>
              <a:gd name="T5" fmla="*/ 64 h 277"/>
              <a:gd name="T6" fmla="*/ 234 w 320"/>
              <a:gd name="T7" fmla="*/ 53 h 277"/>
              <a:gd name="T8" fmla="*/ 224 w 320"/>
              <a:gd name="T9" fmla="*/ 0 h 277"/>
              <a:gd name="T10" fmla="*/ 149 w 320"/>
              <a:gd name="T11" fmla="*/ 10 h 277"/>
              <a:gd name="T12" fmla="*/ 149 w 320"/>
              <a:gd name="T13" fmla="*/ 85 h 277"/>
              <a:gd name="T14" fmla="*/ 32 w 320"/>
              <a:gd name="T15" fmla="*/ 96 h 277"/>
              <a:gd name="T16" fmla="*/ 10 w 320"/>
              <a:gd name="T17" fmla="*/ 117 h 277"/>
              <a:gd name="T18" fmla="*/ 0 w 320"/>
              <a:gd name="T19" fmla="*/ 266 h 277"/>
              <a:gd name="T20" fmla="*/ 309 w 320"/>
              <a:gd name="T21" fmla="*/ 277 h 277"/>
              <a:gd name="T22" fmla="*/ 320 w 320"/>
              <a:gd name="T23" fmla="*/ 128 h 277"/>
              <a:gd name="T24" fmla="*/ 170 w 320"/>
              <a:gd name="T25" fmla="*/ 21 h 277"/>
              <a:gd name="T26" fmla="*/ 213 w 320"/>
              <a:gd name="T27" fmla="*/ 42 h 277"/>
              <a:gd name="T28" fmla="*/ 170 w 320"/>
              <a:gd name="T29" fmla="*/ 21 h 277"/>
              <a:gd name="T30" fmla="*/ 64 w 320"/>
              <a:gd name="T31" fmla="*/ 256 h 277"/>
              <a:gd name="T32" fmla="*/ 53 w 320"/>
              <a:gd name="T33" fmla="*/ 213 h 277"/>
              <a:gd name="T34" fmla="*/ 42 w 320"/>
              <a:gd name="T35" fmla="*/ 256 h 277"/>
              <a:gd name="T36" fmla="*/ 21 w 320"/>
              <a:gd name="T37" fmla="*/ 138 h 277"/>
              <a:gd name="T38" fmla="*/ 53 w 320"/>
              <a:gd name="T39" fmla="*/ 128 h 277"/>
              <a:gd name="T40" fmla="*/ 266 w 320"/>
              <a:gd name="T41" fmla="*/ 106 h 277"/>
              <a:gd name="T42" fmla="*/ 277 w 320"/>
              <a:gd name="T43" fmla="*/ 138 h 277"/>
              <a:gd name="T44" fmla="*/ 298 w 320"/>
              <a:gd name="T45" fmla="*/ 256 h 277"/>
              <a:gd name="T46" fmla="*/ 53 w 320"/>
              <a:gd name="T47" fmla="*/ 192 h 277"/>
              <a:gd name="T48" fmla="*/ 53 w 320"/>
              <a:gd name="T49" fmla="*/ 170 h 277"/>
              <a:gd name="T50" fmla="*/ 106 w 320"/>
              <a:gd name="T51" fmla="*/ 181 h 277"/>
              <a:gd name="T52" fmla="*/ 85 w 320"/>
              <a:gd name="T53" fmla="*/ 181 h 277"/>
              <a:gd name="T54" fmla="*/ 106 w 320"/>
              <a:gd name="T55" fmla="*/ 181 h 277"/>
              <a:gd name="T56" fmla="*/ 138 w 320"/>
              <a:gd name="T57" fmla="*/ 192 h 277"/>
              <a:gd name="T58" fmla="*/ 138 w 320"/>
              <a:gd name="T59" fmla="*/ 170 h 277"/>
              <a:gd name="T60" fmla="*/ 192 w 320"/>
              <a:gd name="T61" fmla="*/ 181 h 277"/>
              <a:gd name="T62" fmla="*/ 170 w 320"/>
              <a:gd name="T63" fmla="*/ 181 h 277"/>
              <a:gd name="T64" fmla="*/ 192 w 320"/>
              <a:gd name="T65" fmla="*/ 181 h 277"/>
              <a:gd name="T66" fmla="*/ 224 w 320"/>
              <a:gd name="T67" fmla="*/ 192 h 277"/>
              <a:gd name="T68" fmla="*/ 224 w 320"/>
              <a:gd name="T69" fmla="*/ 170 h 277"/>
              <a:gd name="T70" fmla="*/ 106 w 320"/>
              <a:gd name="T71" fmla="*/ 138 h 277"/>
              <a:gd name="T72" fmla="*/ 85 w 320"/>
              <a:gd name="T73" fmla="*/ 138 h 277"/>
              <a:gd name="T74" fmla="*/ 106 w 320"/>
              <a:gd name="T75" fmla="*/ 138 h 277"/>
              <a:gd name="T76" fmla="*/ 138 w 320"/>
              <a:gd name="T77" fmla="*/ 149 h 277"/>
              <a:gd name="T78" fmla="*/ 138 w 320"/>
              <a:gd name="T79" fmla="*/ 128 h 277"/>
              <a:gd name="T80" fmla="*/ 192 w 320"/>
              <a:gd name="T81" fmla="*/ 138 h 277"/>
              <a:gd name="T82" fmla="*/ 170 w 320"/>
              <a:gd name="T83" fmla="*/ 138 h 277"/>
              <a:gd name="T84" fmla="*/ 192 w 320"/>
              <a:gd name="T85" fmla="*/ 138 h 277"/>
              <a:gd name="T86" fmla="*/ 224 w 320"/>
              <a:gd name="T87" fmla="*/ 149 h 277"/>
              <a:gd name="T88" fmla="*/ 224 w 320"/>
              <a:gd name="T89" fmla="*/ 128 h 277"/>
              <a:gd name="T90" fmla="*/ 277 w 320"/>
              <a:gd name="T91" fmla="*/ 181 h 277"/>
              <a:gd name="T92" fmla="*/ 256 w 320"/>
              <a:gd name="T93" fmla="*/ 181 h 277"/>
              <a:gd name="T94" fmla="*/ 277 w 320"/>
              <a:gd name="T95" fmla="*/ 181 h 277"/>
              <a:gd name="T96" fmla="*/ 96 w 320"/>
              <a:gd name="T97" fmla="*/ 234 h 277"/>
              <a:gd name="T98" fmla="*/ 96 w 320"/>
              <a:gd name="T99" fmla="*/ 213 h 277"/>
              <a:gd name="T100" fmla="*/ 149 w 320"/>
              <a:gd name="T101" fmla="*/ 224 h 277"/>
              <a:gd name="T102" fmla="*/ 128 w 320"/>
              <a:gd name="T103" fmla="*/ 224 h 277"/>
              <a:gd name="T104" fmla="*/ 149 w 320"/>
              <a:gd name="T105" fmla="*/ 224 h 277"/>
              <a:gd name="T106" fmla="*/ 181 w 320"/>
              <a:gd name="T107" fmla="*/ 234 h 277"/>
              <a:gd name="T108" fmla="*/ 181 w 320"/>
              <a:gd name="T109" fmla="*/ 213 h 277"/>
              <a:gd name="T110" fmla="*/ 234 w 320"/>
              <a:gd name="T111" fmla="*/ 224 h 277"/>
              <a:gd name="T112" fmla="*/ 213 w 320"/>
              <a:gd name="T113" fmla="*/ 224 h 277"/>
              <a:gd name="T114" fmla="*/ 234 w 320"/>
              <a:gd name="T115" fmla="*/ 224 h 277"/>
              <a:gd name="T116" fmla="*/ 266 w 320"/>
              <a:gd name="T117" fmla="*/ 234 h 277"/>
              <a:gd name="T118" fmla="*/ 266 w 320"/>
              <a:gd name="T119" fmla="*/ 21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77">
                <a:moveTo>
                  <a:pt x="309" y="117"/>
                </a:moveTo>
                <a:cubicBezTo>
                  <a:pt x="288" y="117"/>
                  <a:pt x="288" y="117"/>
                  <a:pt x="288" y="117"/>
                </a:cubicBezTo>
                <a:cubicBezTo>
                  <a:pt x="288" y="96"/>
                  <a:pt x="288" y="96"/>
                  <a:pt x="288" y="96"/>
                </a:cubicBezTo>
                <a:cubicBezTo>
                  <a:pt x="288" y="90"/>
                  <a:pt x="283" y="85"/>
                  <a:pt x="277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64"/>
                  <a:pt x="170" y="64"/>
                  <a:pt x="170" y="64"/>
                </a:cubicBezTo>
                <a:cubicBezTo>
                  <a:pt x="224" y="64"/>
                  <a:pt x="224" y="64"/>
                  <a:pt x="224" y="64"/>
                </a:cubicBezTo>
                <a:cubicBezTo>
                  <a:pt x="230" y="64"/>
                  <a:pt x="234" y="59"/>
                  <a:pt x="234" y="53"/>
                </a:cubicBezTo>
                <a:cubicBezTo>
                  <a:pt x="234" y="10"/>
                  <a:pt x="234" y="10"/>
                  <a:pt x="234" y="10"/>
                </a:cubicBezTo>
                <a:cubicBezTo>
                  <a:pt x="234" y="4"/>
                  <a:pt x="230" y="0"/>
                  <a:pt x="224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54" y="0"/>
                  <a:pt x="149" y="4"/>
                  <a:pt x="149" y="10"/>
                </a:cubicBezTo>
                <a:cubicBezTo>
                  <a:pt x="149" y="53"/>
                  <a:pt x="149" y="53"/>
                  <a:pt x="149" y="53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42" y="85"/>
                  <a:pt x="42" y="85"/>
                  <a:pt x="42" y="85"/>
                </a:cubicBezTo>
                <a:cubicBezTo>
                  <a:pt x="36" y="85"/>
                  <a:pt x="32" y="90"/>
                  <a:pt x="32" y="96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4" y="117"/>
                  <a:pt x="0" y="122"/>
                  <a:pt x="0" y="128"/>
                </a:cubicBezTo>
                <a:cubicBezTo>
                  <a:pt x="0" y="266"/>
                  <a:pt x="0" y="266"/>
                  <a:pt x="0" y="266"/>
                </a:cubicBezTo>
                <a:cubicBezTo>
                  <a:pt x="0" y="272"/>
                  <a:pt x="4" y="277"/>
                  <a:pt x="10" y="277"/>
                </a:cubicBezTo>
                <a:cubicBezTo>
                  <a:pt x="309" y="277"/>
                  <a:pt x="309" y="277"/>
                  <a:pt x="309" y="277"/>
                </a:cubicBezTo>
                <a:cubicBezTo>
                  <a:pt x="315" y="277"/>
                  <a:pt x="320" y="272"/>
                  <a:pt x="320" y="266"/>
                </a:cubicBezTo>
                <a:cubicBezTo>
                  <a:pt x="320" y="128"/>
                  <a:pt x="320" y="128"/>
                  <a:pt x="320" y="128"/>
                </a:cubicBezTo>
                <a:cubicBezTo>
                  <a:pt x="320" y="122"/>
                  <a:pt x="315" y="117"/>
                  <a:pt x="309" y="117"/>
                </a:cubicBezTo>
                <a:close/>
                <a:moveTo>
                  <a:pt x="170" y="21"/>
                </a:moveTo>
                <a:cubicBezTo>
                  <a:pt x="213" y="21"/>
                  <a:pt x="213" y="21"/>
                  <a:pt x="213" y="21"/>
                </a:cubicBezTo>
                <a:cubicBezTo>
                  <a:pt x="213" y="42"/>
                  <a:pt x="213" y="42"/>
                  <a:pt x="213" y="42"/>
                </a:cubicBezTo>
                <a:cubicBezTo>
                  <a:pt x="170" y="42"/>
                  <a:pt x="170" y="42"/>
                  <a:pt x="170" y="42"/>
                </a:cubicBezTo>
                <a:lnTo>
                  <a:pt x="170" y="21"/>
                </a:lnTo>
                <a:close/>
                <a:moveTo>
                  <a:pt x="298" y="256"/>
                </a:moveTo>
                <a:cubicBezTo>
                  <a:pt x="64" y="256"/>
                  <a:pt x="64" y="256"/>
                  <a:pt x="64" y="256"/>
                </a:cubicBezTo>
                <a:cubicBezTo>
                  <a:pt x="64" y="224"/>
                  <a:pt x="64" y="224"/>
                  <a:pt x="64" y="224"/>
                </a:cubicBezTo>
                <a:cubicBezTo>
                  <a:pt x="64" y="218"/>
                  <a:pt x="59" y="213"/>
                  <a:pt x="53" y="213"/>
                </a:cubicBezTo>
                <a:cubicBezTo>
                  <a:pt x="47" y="213"/>
                  <a:pt x="42" y="218"/>
                  <a:pt x="42" y="224"/>
                </a:cubicBezTo>
                <a:cubicBezTo>
                  <a:pt x="42" y="256"/>
                  <a:pt x="42" y="256"/>
                  <a:pt x="42" y="256"/>
                </a:cubicBezTo>
                <a:cubicBezTo>
                  <a:pt x="21" y="256"/>
                  <a:pt x="21" y="256"/>
                  <a:pt x="21" y="256"/>
                </a:cubicBezTo>
                <a:cubicBezTo>
                  <a:pt x="21" y="138"/>
                  <a:pt x="21" y="138"/>
                  <a:pt x="21" y="138"/>
                </a:cubicBezTo>
                <a:cubicBezTo>
                  <a:pt x="42" y="138"/>
                  <a:pt x="42" y="138"/>
                  <a:pt x="42" y="138"/>
                </a:cubicBezTo>
                <a:cubicBezTo>
                  <a:pt x="48" y="138"/>
                  <a:pt x="53" y="134"/>
                  <a:pt x="53" y="12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6" y="128"/>
                  <a:pt x="266" y="128"/>
                  <a:pt x="266" y="128"/>
                </a:cubicBezTo>
                <a:cubicBezTo>
                  <a:pt x="266" y="134"/>
                  <a:pt x="271" y="138"/>
                  <a:pt x="277" y="138"/>
                </a:cubicBezTo>
                <a:cubicBezTo>
                  <a:pt x="298" y="138"/>
                  <a:pt x="298" y="138"/>
                  <a:pt x="298" y="138"/>
                </a:cubicBezTo>
                <a:lnTo>
                  <a:pt x="298" y="256"/>
                </a:lnTo>
                <a:close/>
                <a:moveTo>
                  <a:pt x="64" y="181"/>
                </a:moveTo>
                <a:cubicBezTo>
                  <a:pt x="64" y="187"/>
                  <a:pt x="59" y="192"/>
                  <a:pt x="53" y="192"/>
                </a:cubicBezTo>
                <a:cubicBezTo>
                  <a:pt x="47" y="192"/>
                  <a:pt x="42" y="187"/>
                  <a:pt x="42" y="181"/>
                </a:cubicBezTo>
                <a:cubicBezTo>
                  <a:pt x="42" y="175"/>
                  <a:pt x="47" y="170"/>
                  <a:pt x="53" y="170"/>
                </a:cubicBezTo>
                <a:cubicBezTo>
                  <a:pt x="59" y="170"/>
                  <a:pt x="64" y="175"/>
                  <a:pt x="64" y="181"/>
                </a:cubicBezTo>
                <a:close/>
                <a:moveTo>
                  <a:pt x="106" y="181"/>
                </a:moveTo>
                <a:cubicBezTo>
                  <a:pt x="106" y="187"/>
                  <a:pt x="102" y="192"/>
                  <a:pt x="96" y="192"/>
                </a:cubicBezTo>
                <a:cubicBezTo>
                  <a:pt x="90" y="192"/>
                  <a:pt x="85" y="187"/>
                  <a:pt x="85" y="181"/>
                </a:cubicBezTo>
                <a:cubicBezTo>
                  <a:pt x="85" y="175"/>
                  <a:pt x="90" y="170"/>
                  <a:pt x="96" y="170"/>
                </a:cubicBezTo>
                <a:cubicBezTo>
                  <a:pt x="102" y="170"/>
                  <a:pt x="106" y="175"/>
                  <a:pt x="106" y="181"/>
                </a:cubicBezTo>
                <a:close/>
                <a:moveTo>
                  <a:pt x="149" y="181"/>
                </a:moveTo>
                <a:cubicBezTo>
                  <a:pt x="149" y="187"/>
                  <a:pt x="144" y="192"/>
                  <a:pt x="138" y="192"/>
                </a:cubicBezTo>
                <a:cubicBezTo>
                  <a:pt x="132" y="192"/>
                  <a:pt x="128" y="187"/>
                  <a:pt x="128" y="181"/>
                </a:cubicBezTo>
                <a:cubicBezTo>
                  <a:pt x="128" y="175"/>
                  <a:pt x="132" y="170"/>
                  <a:pt x="138" y="170"/>
                </a:cubicBezTo>
                <a:cubicBezTo>
                  <a:pt x="144" y="170"/>
                  <a:pt x="149" y="175"/>
                  <a:pt x="149" y="181"/>
                </a:cubicBezTo>
                <a:close/>
                <a:moveTo>
                  <a:pt x="192" y="181"/>
                </a:moveTo>
                <a:cubicBezTo>
                  <a:pt x="192" y="187"/>
                  <a:pt x="187" y="192"/>
                  <a:pt x="181" y="192"/>
                </a:cubicBezTo>
                <a:cubicBezTo>
                  <a:pt x="175" y="192"/>
                  <a:pt x="170" y="187"/>
                  <a:pt x="170" y="181"/>
                </a:cubicBezTo>
                <a:cubicBezTo>
                  <a:pt x="170" y="175"/>
                  <a:pt x="175" y="170"/>
                  <a:pt x="181" y="170"/>
                </a:cubicBezTo>
                <a:cubicBezTo>
                  <a:pt x="187" y="170"/>
                  <a:pt x="192" y="175"/>
                  <a:pt x="192" y="181"/>
                </a:cubicBezTo>
                <a:close/>
                <a:moveTo>
                  <a:pt x="234" y="181"/>
                </a:moveTo>
                <a:cubicBezTo>
                  <a:pt x="234" y="187"/>
                  <a:pt x="230" y="192"/>
                  <a:pt x="224" y="192"/>
                </a:cubicBezTo>
                <a:cubicBezTo>
                  <a:pt x="218" y="192"/>
                  <a:pt x="213" y="187"/>
                  <a:pt x="213" y="181"/>
                </a:cubicBezTo>
                <a:cubicBezTo>
                  <a:pt x="213" y="175"/>
                  <a:pt x="218" y="170"/>
                  <a:pt x="224" y="170"/>
                </a:cubicBezTo>
                <a:cubicBezTo>
                  <a:pt x="230" y="170"/>
                  <a:pt x="234" y="175"/>
                  <a:pt x="234" y="181"/>
                </a:cubicBezTo>
                <a:close/>
                <a:moveTo>
                  <a:pt x="106" y="138"/>
                </a:moveTo>
                <a:cubicBezTo>
                  <a:pt x="106" y="144"/>
                  <a:pt x="102" y="149"/>
                  <a:pt x="96" y="149"/>
                </a:cubicBezTo>
                <a:cubicBezTo>
                  <a:pt x="90" y="149"/>
                  <a:pt x="85" y="144"/>
                  <a:pt x="85" y="138"/>
                </a:cubicBezTo>
                <a:cubicBezTo>
                  <a:pt x="85" y="132"/>
                  <a:pt x="90" y="128"/>
                  <a:pt x="96" y="128"/>
                </a:cubicBezTo>
                <a:cubicBezTo>
                  <a:pt x="102" y="128"/>
                  <a:pt x="106" y="132"/>
                  <a:pt x="106" y="138"/>
                </a:cubicBezTo>
                <a:close/>
                <a:moveTo>
                  <a:pt x="149" y="138"/>
                </a:moveTo>
                <a:cubicBezTo>
                  <a:pt x="149" y="144"/>
                  <a:pt x="144" y="149"/>
                  <a:pt x="138" y="149"/>
                </a:cubicBezTo>
                <a:cubicBezTo>
                  <a:pt x="132" y="149"/>
                  <a:pt x="128" y="144"/>
                  <a:pt x="128" y="138"/>
                </a:cubicBezTo>
                <a:cubicBezTo>
                  <a:pt x="128" y="132"/>
                  <a:pt x="132" y="128"/>
                  <a:pt x="138" y="128"/>
                </a:cubicBezTo>
                <a:cubicBezTo>
                  <a:pt x="144" y="128"/>
                  <a:pt x="149" y="132"/>
                  <a:pt x="149" y="138"/>
                </a:cubicBezTo>
                <a:close/>
                <a:moveTo>
                  <a:pt x="192" y="138"/>
                </a:moveTo>
                <a:cubicBezTo>
                  <a:pt x="192" y="144"/>
                  <a:pt x="187" y="149"/>
                  <a:pt x="181" y="149"/>
                </a:cubicBezTo>
                <a:cubicBezTo>
                  <a:pt x="175" y="149"/>
                  <a:pt x="170" y="144"/>
                  <a:pt x="170" y="138"/>
                </a:cubicBezTo>
                <a:cubicBezTo>
                  <a:pt x="170" y="132"/>
                  <a:pt x="175" y="128"/>
                  <a:pt x="181" y="128"/>
                </a:cubicBezTo>
                <a:cubicBezTo>
                  <a:pt x="187" y="128"/>
                  <a:pt x="192" y="132"/>
                  <a:pt x="192" y="138"/>
                </a:cubicBezTo>
                <a:close/>
                <a:moveTo>
                  <a:pt x="234" y="138"/>
                </a:moveTo>
                <a:cubicBezTo>
                  <a:pt x="234" y="144"/>
                  <a:pt x="230" y="149"/>
                  <a:pt x="224" y="149"/>
                </a:cubicBezTo>
                <a:cubicBezTo>
                  <a:pt x="218" y="149"/>
                  <a:pt x="213" y="144"/>
                  <a:pt x="213" y="138"/>
                </a:cubicBezTo>
                <a:cubicBezTo>
                  <a:pt x="213" y="132"/>
                  <a:pt x="218" y="128"/>
                  <a:pt x="224" y="128"/>
                </a:cubicBezTo>
                <a:cubicBezTo>
                  <a:pt x="230" y="128"/>
                  <a:pt x="234" y="132"/>
                  <a:pt x="234" y="138"/>
                </a:cubicBezTo>
                <a:close/>
                <a:moveTo>
                  <a:pt x="277" y="181"/>
                </a:moveTo>
                <a:cubicBezTo>
                  <a:pt x="277" y="187"/>
                  <a:pt x="272" y="192"/>
                  <a:pt x="266" y="192"/>
                </a:cubicBezTo>
                <a:cubicBezTo>
                  <a:pt x="260" y="192"/>
                  <a:pt x="256" y="187"/>
                  <a:pt x="256" y="181"/>
                </a:cubicBezTo>
                <a:cubicBezTo>
                  <a:pt x="256" y="175"/>
                  <a:pt x="260" y="170"/>
                  <a:pt x="266" y="170"/>
                </a:cubicBezTo>
                <a:cubicBezTo>
                  <a:pt x="272" y="170"/>
                  <a:pt x="277" y="175"/>
                  <a:pt x="277" y="181"/>
                </a:cubicBezTo>
                <a:close/>
                <a:moveTo>
                  <a:pt x="106" y="224"/>
                </a:moveTo>
                <a:cubicBezTo>
                  <a:pt x="106" y="230"/>
                  <a:pt x="102" y="234"/>
                  <a:pt x="96" y="234"/>
                </a:cubicBezTo>
                <a:cubicBezTo>
                  <a:pt x="90" y="234"/>
                  <a:pt x="85" y="230"/>
                  <a:pt x="85" y="224"/>
                </a:cubicBezTo>
                <a:cubicBezTo>
                  <a:pt x="85" y="218"/>
                  <a:pt x="90" y="213"/>
                  <a:pt x="96" y="213"/>
                </a:cubicBezTo>
                <a:cubicBezTo>
                  <a:pt x="102" y="213"/>
                  <a:pt x="106" y="218"/>
                  <a:pt x="106" y="224"/>
                </a:cubicBezTo>
                <a:close/>
                <a:moveTo>
                  <a:pt x="149" y="224"/>
                </a:moveTo>
                <a:cubicBezTo>
                  <a:pt x="149" y="230"/>
                  <a:pt x="144" y="234"/>
                  <a:pt x="138" y="234"/>
                </a:cubicBezTo>
                <a:cubicBezTo>
                  <a:pt x="132" y="234"/>
                  <a:pt x="128" y="230"/>
                  <a:pt x="128" y="224"/>
                </a:cubicBezTo>
                <a:cubicBezTo>
                  <a:pt x="128" y="218"/>
                  <a:pt x="132" y="213"/>
                  <a:pt x="138" y="213"/>
                </a:cubicBezTo>
                <a:cubicBezTo>
                  <a:pt x="144" y="213"/>
                  <a:pt x="149" y="218"/>
                  <a:pt x="149" y="224"/>
                </a:cubicBezTo>
                <a:close/>
                <a:moveTo>
                  <a:pt x="192" y="224"/>
                </a:moveTo>
                <a:cubicBezTo>
                  <a:pt x="192" y="230"/>
                  <a:pt x="187" y="234"/>
                  <a:pt x="181" y="234"/>
                </a:cubicBezTo>
                <a:cubicBezTo>
                  <a:pt x="175" y="234"/>
                  <a:pt x="170" y="230"/>
                  <a:pt x="170" y="224"/>
                </a:cubicBezTo>
                <a:cubicBezTo>
                  <a:pt x="170" y="218"/>
                  <a:pt x="175" y="213"/>
                  <a:pt x="181" y="213"/>
                </a:cubicBezTo>
                <a:cubicBezTo>
                  <a:pt x="187" y="213"/>
                  <a:pt x="192" y="218"/>
                  <a:pt x="192" y="224"/>
                </a:cubicBezTo>
                <a:close/>
                <a:moveTo>
                  <a:pt x="234" y="224"/>
                </a:moveTo>
                <a:cubicBezTo>
                  <a:pt x="234" y="230"/>
                  <a:pt x="230" y="234"/>
                  <a:pt x="224" y="234"/>
                </a:cubicBezTo>
                <a:cubicBezTo>
                  <a:pt x="218" y="234"/>
                  <a:pt x="213" y="230"/>
                  <a:pt x="213" y="224"/>
                </a:cubicBezTo>
                <a:cubicBezTo>
                  <a:pt x="213" y="218"/>
                  <a:pt x="218" y="213"/>
                  <a:pt x="224" y="213"/>
                </a:cubicBezTo>
                <a:cubicBezTo>
                  <a:pt x="230" y="213"/>
                  <a:pt x="234" y="218"/>
                  <a:pt x="234" y="224"/>
                </a:cubicBezTo>
                <a:close/>
                <a:moveTo>
                  <a:pt x="277" y="224"/>
                </a:moveTo>
                <a:cubicBezTo>
                  <a:pt x="277" y="230"/>
                  <a:pt x="272" y="234"/>
                  <a:pt x="266" y="234"/>
                </a:cubicBezTo>
                <a:cubicBezTo>
                  <a:pt x="260" y="234"/>
                  <a:pt x="256" y="230"/>
                  <a:pt x="256" y="224"/>
                </a:cubicBezTo>
                <a:cubicBezTo>
                  <a:pt x="256" y="218"/>
                  <a:pt x="260" y="213"/>
                  <a:pt x="266" y="213"/>
                </a:cubicBezTo>
                <a:cubicBezTo>
                  <a:pt x="272" y="213"/>
                  <a:pt x="277" y="218"/>
                  <a:pt x="277" y="224"/>
                </a:cubicBezTo>
                <a:close/>
              </a:path>
            </a:pathLst>
          </a:custGeom>
          <a:solidFill>
            <a:srgbClr val="046A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66" name="그룹 3265">
            <a:extLst>
              <a:ext uri="{FF2B5EF4-FFF2-40B4-BE49-F238E27FC236}">
                <a16:creationId xmlns:a16="http://schemas.microsoft.com/office/drawing/2014/main" id="{98A4385A-BFDD-42A5-B327-8328663E9A7F}"/>
              </a:ext>
            </a:extLst>
          </p:cNvPr>
          <p:cNvGrpSpPr/>
          <p:nvPr/>
        </p:nvGrpSpPr>
        <p:grpSpPr>
          <a:xfrm>
            <a:off x="4545550" y="5927023"/>
            <a:ext cx="6005381" cy="319090"/>
            <a:chOff x="4545550" y="6048507"/>
            <a:chExt cx="6005381" cy="319090"/>
          </a:xfrm>
        </p:grpSpPr>
        <p:sp>
          <p:nvSpPr>
            <p:cNvPr id="3272" name="Freeform 19">
              <a:extLst>
                <a:ext uri="{FF2B5EF4-FFF2-40B4-BE49-F238E27FC236}">
                  <a16:creationId xmlns:a16="http://schemas.microsoft.com/office/drawing/2014/main" id="{60893D49-4D39-4718-8C61-C747915CC0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659" y="6131404"/>
              <a:ext cx="182439" cy="164641"/>
            </a:xfrm>
            <a:custGeom>
              <a:avLst/>
              <a:gdLst>
                <a:gd name="T0" fmla="*/ 288 w 320"/>
                <a:gd name="T1" fmla="*/ 117 h 277"/>
                <a:gd name="T2" fmla="*/ 277 w 320"/>
                <a:gd name="T3" fmla="*/ 85 h 277"/>
                <a:gd name="T4" fmla="*/ 170 w 320"/>
                <a:gd name="T5" fmla="*/ 64 h 277"/>
                <a:gd name="T6" fmla="*/ 234 w 320"/>
                <a:gd name="T7" fmla="*/ 53 h 277"/>
                <a:gd name="T8" fmla="*/ 224 w 320"/>
                <a:gd name="T9" fmla="*/ 0 h 277"/>
                <a:gd name="T10" fmla="*/ 149 w 320"/>
                <a:gd name="T11" fmla="*/ 10 h 277"/>
                <a:gd name="T12" fmla="*/ 149 w 320"/>
                <a:gd name="T13" fmla="*/ 85 h 277"/>
                <a:gd name="T14" fmla="*/ 32 w 320"/>
                <a:gd name="T15" fmla="*/ 96 h 277"/>
                <a:gd name="T16" fmla="*/ 10 w 320"/>
                <a:gd name="T17" fmla="*/ 117 h 277"/>
                <a:gd name="T18" fmla="*/ 0 w 320"/>
                <a:gd name="T19" fmla="*/ 266 h 277"/>
                <a:gd name="T20" fmla="*/ 309 w 320"/>
                <a:gd name="T21" fmla="*/ 277 h 277"/>
                <a:gd name="T22" fmla="*/ 320 w 320"/>
                <a:gd name="T23" fmla="*/ 128 h 277"/>
                <a:gd name="T24" fmla="*/ 170 w 320"/>
                <a:gd name="T25" fmla="*/ 21 h 277"/>
                <a:gd name="T26" fmla="*/ 213 w 320"/>
                <a:gd name="T27" fmla="*/ 42 h 277"/>
                <a:gd name="T28" fmla="*/ 170 w 320"/>
                <a:gd name="T29" fmla="*/ 21 h 277"/>
                <a:gd name="T30" fmla="*/ 64 w 320"/>
                <a:gd name="T31" fmla="*/ 256 h 277"/>
                <a:gd name="T32" fmla="*/ 53 w 320"/>
                <a:gd name="T33" fmla="*/ 213 h 277"/>
                <a:gd name="T34" fmla="*/ 42 w 320"/>
                <a:gd name="T35" fmla="*/ 256 h 277"/>
                <a:gd name="T36" fmla="*/ 21 w 320"/>
                <a:gd name="T37" fmla="*/ 138 h 277"/>
                <a:gd name="T38" fmla="*/ 53 w 320"/>
                <a:gd name="T39" fmla="*/ 128 h 277"/>
                <a:gd name="T40" fmla="*/ 266 w 320"/>
                <a:gd name="T41" fmla="*/ 106 h 277"/>
                <a:gd name="T42" fmla="*/ 277 w 320"/>
                <a:gd name="T43" fmla="*/ 138 h 277"/>
                <a:gd name="T44" fmla="*/ 298 w 320"/>
                <a:gd name="T45" fmla="*/ 256 h 277"/>
                <a:gd name="T46" fmla="*/ 53 w 320"/>
                <a:gd name="T47" fmla="*/ 192 h 277"/>
                <a:gd name="T48" fmla="*/ 53 w 320"/>
                <a:gd name="T49" fmla="*/ 170 h 277"/>
                <a:gd name="T50" fmla="*/ 106 w 320"/>
                <a:gd name="T51" fmla="*/ 181 h 277"/>
                <a:gd name="T52" fmla="*/ 85 w 320"/>
                <a:gd name="T53" fmla="*/ 181 h 277"/>
                <a:gd name="T54" fmla="*/ 106 w 320"/>
                <a:gd name="T55" fmla="*/ 181 h 277"/>
                <a:gd name="T56" fmla="*/ 138 w 320"/>
                <a:gd name="T57" fmla="*/ 192 h 277"/>
                <a:gd name="T58" fmla="*/ 138 w 320"/>
                <a:gd name="T59" fmla="*/ 170 h 277"/>
                <a:gd name="T60" fmla="*/ 192 w 320"/>
                <a:gd name="T61" fmla="*/ 181 h 277"/>
                <a:gd name="T62" fmla="*/ 170 w 320"/>
                <a:gd name="T63" fmla="*/ 181 h 277"/>
                <a:gd name="T64" fmla="*/ 192 w 320"/>
                <a:gd name="T65" fmla="*/ 181 h 277"/>
                <a:gd name="T66" fmla="*/ 224 w 320"/>
                <a:gd name="T67" fmla="*/ 192 h 277"/>
                <a:gd name="T68" fmla="*/ 224 w 320"/>
                <a:gd name="T69" fmla="*/ 170 h 277"/>
                <a:gd name="T70" fmla="*/ 106 w 320"/>
                <a:gd name="T71" fmla="*/ 138 h 277"/>
                <a:gd name="T72" fmla="*/ 85 w 320"/>
                <a:gd name="T73" fmla="*/ 138 h 277"/>
                <a:gd name="T74" fmla="*/ 106 w 320"/>
                <a:gd name="T75" fmla="*/ 138 h 277"/>
                <a:gd name="T76" fmla="*/ 138 w 320"/>
                <a:gd name="T77" fmla="*/ 149 h 277"/>
                <a:gd name="T78" fmla="*/ 138 w 320"/>
                <a:gd name="T79" fmla="*/ 128 h 277"/>
                <a:gd name="T80" fmla="*/ 192 w 320"/>
                <a:gd name="T81" fmla="*/ 138 h 277"/>
                <a:gd name="T82" fmla="*/ 170 w 320"/>
                <a:gd name="T83" fmla="*/ 138 h 277"/>
                <a:gd name="T84" fmla="*/ 192 w 320"/>
                <a:gd name="T85" fmla="*/ 138 h 277"/>
                <a:gd name="T86" fmla="*/ 224 w 320"/>
                <a:gd name="T87" fmla="*/ 149 h 277"/>
                <a:gd name="T88" fmla="*/ 224 w 320"/>
                <a:gd name="T89" fmla="*/ 128 h 277"/>
                <a:gd name="T90" fmla="*/ 277 w 320"/>
                <a:gd name="T91" fmla="*/ 181 h 277"/>
                <a:gd name="T92" fmla="*/ 256 w 320"/>
                <a:gd name="T93" fmla="*/ 181 h 277"/>
                <a:gd name="T94" fmla="*/ 277 w 320"/>
                <a:gd name="T95" fmla="*/ 181 h 277"/>
                <a:gd name="T96" fmla="*/ 96 w 320"/>
                <a:gd name="T97" fmla="*/ 234 h 277"/>
                <a:gd name="T98" fmla="*/ 96 w 320"/>
                <a:gd name="T99" fmla="*/ 213 h 277"/>
                <a:gd name="T100" fmla="*/ 149 w 320"/>
                <a:gd name="T101" fmla="*/ 224 h 277"/>
                <a:gd name="T102" fmla="*/ 128 w 320"/>
                <a:gd name="T103" fmla="*/ 224 h 277"/>
                <a:gd name="T104" fmla="*/ 149 w 320"/>
                <a:gd name="T105" fmla="*/ 224 h 277"/>
                <a:gd name="T106" fmla="*/ 181 w 320"/>
                <a:gd name="T107" fmla="*/ 234 h 277"/>
                <a:gd name="T108" fmla="*/ 181 w 320"/>
                <a:gd name="T109" fmla="*/ 213 h 277"/>
                <a:gd name="T110" fmla="*/ 234 w 320"/>
                <a:gd name="T111" fmla="*/ 224 h 277"/>
                <a:gd name="T112" fmla="*/ 213 w 320"/>
                <a:gd name="T113" fmla="*/ 224 h 277"/>
                <a:gd name="T114" fmla="*/ 234 w 320"/>
                <a:gd name="T115" fmla="*/ 224 h 277"/>
                <a:gd name="T116" fmla="*/ 266 w 320"/>
                <a:gd name="T117" fmla="*/ 234 h 277"/>
                <a:gd name="T118" fmla="*/ 266 w 320"/>
                <a:gd name="T119" fmla="*/ 213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277">
                  <a:moveTo>
                    <a:pt x="309" y="117"/>
                  </a:moveTo>
                  <a:cubicBezTo>
                    <a:pt x="288" y="117"/>
                    <a:pt x="288" y="117"/>
                    <a:pt x="288" y="117"/>
                  </a:cubicBezTo>
                  <a:cubicBezTo>
                    <a:pt x="288" y="96"/>
                    <a:pt x="288" y="96"/>
                    <a:pt x="288" y="96"/>
                  </a:cubicBezTo>
                  <a:cubicBezTo>
                    <a:pt x="288" y="90"/>
                    <a:pt x="283" y="85"/>
                    <a:pt x="277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30" y="64"/>
                    <a:pt x="234" y="59"/>
                    <a:pt x="234" y="53"/>
                  </a:cubicBezTo>
                  <a:cubicBezTo>
                    <a:pt x="234" y="10"/>
                    <a:pt x="234" y="10"/>
                    <a:pt x="234" y="10"/>
                  </a:cubicBezTo>
                  <a:cubicBezTo>
                    <a:pt x="234" y="4"/>
                    <a:pt x="230" y="0"/>
                    <a:pt x="224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4" y="0"/>
                    <a:pt x="149" y="4"/>
                    <a:pt x="149" y="10"/>
                  </a:cubicBezTo>
                  <a:cubicBezTo>
                    <a:pt x="149" y="53"/>
                    <a:pt x="149" y="53"/>
                    <a:pt x="149" y="53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36" y="85"/>
                    <a:pt x="32" y="90"/>
                    <a:pt x="32" y="96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4" y="117"/>
                    <a:pt x="0" y="122"/>
                    <a:pt x="0" y="128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2"/>
                    <a:pt x="4" y="277"/>
                    <a:pt x="10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15" y="277"/>
                    <a:pt x="320" y="272"/>
                    <a:pt x="320" y="266"/>
                  </a:cubicBezTo>
                  <a:cubicBezTo>
                    <a:pt x="320" y="128"/>
                    <a:pt x="320" y="128"/>
                    <a:pt x="320" y="128"/>
                  </a:cubicBezTo>
                  <a:cubicBezTo>
                    <a:pt x="320" y="122"/>
                    <a:pt x="315" y="117"/>
                    <a:pt x="309" y="117"/>
                  </a:cubicBezTo>
                  <a:close/>
                  <a:moveTo>
                    <a:pt x="170" y="21"/>
                  </a:moveTo>
                  <a:cubicBezTo>
                    <a:pt x="213" y="21"/>
                    <a:pt x="213" y="21"/>
                    <a:pt x="213" y="2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170" y="42"/>
                    <a:pt x="170" y="42"/>
                    <a:pt x="170" y="42"/>
                  </a:cubicBezTo>
                  <a:lnTo>
                    <a:pt x="170" y="21"/>
                  </a:lnTo>
                  <a:close/>
                  <a:moveTo>
                    <a:pt x="298" y="256"/>
                  </a:moveTo>
                  <a:cubicBezTo>
                    <a:pt x="64" y="256"/>
                    <a:pt x="64" y="256"/>
                    <a:pt x="64" y="256"/>
                  </a:cubicBezTo>
                  <a:cubicBezTo>
                    <a:pt x="64" y="224"/>
                    <a:pt x="64" y="224"/>
                    <a:pt x="64" y="224"/>
                  </a:cubicBezTo>
                  <a:cubicBezTo>
                    <a:pt x="64" y="218"/>
                    <a:pt x="59" y="213"/>
                    <a:pt x="53" y="213"/>
                  </a:cubicBezTo>
                  <a:cubicBezTo>
                    <a:pt x="47" y="213"/>
                    <a:pt x="42" y="218"/>
                    <a:pt x="42" y="224"/>
                  </a:cubicBezTo>
                  <a:cubicBezTo>
                    <a:pt x="42" y="256"/>
                    <a:pt x="42" y="256"/>
                    <a:pt x="42" y="256"/>
                  </a:cubicBezTo>
                  <a:cubicBezTo>
                    <a:pt x="21" y="256"/>
                    <a:pt x="21" y="256"/>
                    <a:pt x="21" y="256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8" y="138"/>
                    <a:pt x="53" y="134"/>
                    <a:pt x="53" y="128"/>
                  </a:cubicBezTo>
                  <a:cubicBezTo>
                    <a:pt x="53" y="106"/>
                    <a:pt x="53" y="106"/>
                    <a:pt x="53" y="106"/>
                  </a:cubicBezTo>
                  <a:cubicBezTo>
                    <a:pt x="266" y="106"/>
                    <a:pt x="266" y="106"/>
                    <a:pt x="266" y="106"/>
                  </a:cubicBezTo>
                  <a:cubicBezTo>
                    <a:pt x="266" y="128"/>
                    <a:pt x="266" y="128"/>
                    <a:pt x="266" y="128"/>
                  </a:cubicBezTo>
                  <a:cubicBezTo>
                    <a:pt x="266" y="134"/>
                    <a:pt x="271" y="138"/>
                    <a:pt x="277" y="138"/>
                  </a:cubicBezTo>
                  <a:cubicBezTo>
                    <a:pt x="298" y="138"/>
                    <a:pt x="298" y="138"/>
                    <a:pt x="298" y="138"/>
                  </a:cubicBezTo>
                  <a:lnTo>
                    <a:pt x="298" y="256"/>
                  </a:lnTo>
                  <a:close/>
                  <a:moveTo>
                    <a:pt x="64" y="181"/>
                  </a:moveTo>
                  <a:cubicBezTo>
                    <a:pt x="64" y="187"/>
                    <a:pt x="59" y="192"/>
                    <a:pt x="53" y="192"/>
                  </a:cubicBezTo>
                  <a:cubicBezTo>
                    <a:pt x="47" y="192"/>
                    <a:pt x="42" y="187"/>
                    <a:pt x="42" y="181"/>
                  </a:cubicBezTo>
                  <a:cubicBezTo>
                    <a:pt x="42" y="175"/>
                    <a:pt x="47" y="170"/>
                    <a:pt x="53" y="170"/>
                  </a:cubicBezTo>
                  <a:cubicBezTo>
                    <a:pt x="59" y="170"/>
                    <a:pt x="64" y="175"/>
                    <a:pt x="64" y="181"/>
                  </a:cubicBezTo>
                  <a:close/>
                  <a:moveTo>
                    <a:pt x="106" y="181"/>
                  </a:moveTo>
                  <a:cubicBezTo>
                    <a:pt x="106" y="187"/>
                    <a:pt x="102" y="192"/>
                    <a:pt x="96" y="192"/>
                  </a:cubicBezTo>
                  <a:cubicBezTo>
                    <a:pt x="90" y="192"/>
                    <a:pt x="85" y="187"/>
                    <a:pt x="85" y="181"/>
                  </a:cubicBezTo>
                  <a:cubicBezTo>
                    <a:pt x="85" y="175"/>
                    <a:pt x="90" y="170"/>
                    <a:pt x="96" y="170"/>
                  </a:cubicBezTo>
                  <a:cubicBezTo>
                    <a:pt x="102" y="170"/>
                    <a:pt x="106" y="175"/>
                    <a:pt x="106" y="181"/>
                  </a:cubicBezTo>
                  <a:close/>
                  <a:moveTo>
                    <a:pt x="149" y="181"/>
                  </a:moveTo>
                  <a:cubicBezTo>
                    <a:pt x="149" y="187"/>
                    <a:pt x="144" y="192"/>
                    <a:pt x="138" y="192"/>
                  </a:cubicBezTo>
                  <a:cubicBezTo>
                    <a:pt x="132" y="192"/>
                    <a:pt x="128" y="187"/>
                    <a:pt x="128" y="181"/>
                  </a:cubicBezTo>
                  <a:cubicBezTo>
                    <a:pt x="128" y="175"/>
                    <a:pt x="132" y="170"/>
                    <a:pt x="138" y="170"/>
                  </a:cubicBezTo>
                  <a:cubicBezTo>
                    <a:pt x="144" y="170"/>
                    <a:pt x="149" y="175"/>
                    <a:pt x="149" y="181"/>
                  </a:cubicBezTo>
                  <a:close/>
                  <a:moveTo>
                    <a:pt x="192" y="181"/>
                  </a:moveTo>
                  <a:cubicBezTo>
                    <a:pt x="192" y="187"/>
                    <a:pt x="187" y="192"/>
                    <a:pt x="181" y="192"/>
                  </a:cubicBezTo>
                  <a:cubicBezTo>
                    <a:pt x="175" y="192"/>
                    <a:pt x="170" y="187"/>
                    <a:pt x="170" y="181"/>
                  </a:cubicBezTo>
                  <a:cubicBezTo>
                    <a:pt x="170" y="175"/>
                    <a:pt x="175" y="170"/>
                    <a:pt x="181" y="170"/>
                  </a:cubicBezTo>
                  <a:cubicBezTo>
                    <a:pt x="187" y="170"/>
                    <a:pt x="192" y="175"/>
                    <a:pt x="192" y="181"/>
                  </a:cubicBezTo>
                  <a:close/>
                  <a:moveTo>
                    <a:pt x="234" y="181"/>
                  </a:moveTo>
                  <a:cubicBezTo>
                    <a:pt x="234" y="187"/>
                    <a:pt x="230" y="192"/>
                    <a:pt x="224" y="192"/>
                  </a:cubicBezTo>
                  <a:cubicBezTo>
                    <a:pt x="218" y="192"/>
                    <a:pt x="213" y="187"/>
                    <a:pt x="213" y="181"/>
                  </a:cubicBezTo>
                  <a:cubicBezTo>
                    <a:pt x="213" y="175"/>
                    <a:pt x="218" y="170"/>
                    <a:pt x="224" y="170"/>
                  </a:cubicBezTo>
                  <a:cubicBezTo>
                    <a:pt x="230" y="170"/>
                    <a:pt x="234" y="175"/>
                    <a:pt x="234" y="181"/>
                  </a:cubicBezTo>
                  <a:close/>
                  <a:moveTo>
                    <a:pt x="106" y="138"/>
                  </a:moveTo>
                  <a:cubicBezTo>
                    <a:pt x="106" y="144"/>
                    <a:pt x="102" y="149"/>
                    <a:pt x="96" y="149"/>
                  </a:cubicBezTo>
                  <a:cubicBezTo>
                    <a:pt x="90" y="149"/>
                    <a:pt x="85" y="144"/>
                    <a:pt x="85" y="138"/>
                  </a:cubicBezTo>
                  <a:cubicBezTo>
                    <a:pt x="85" y="132"/>
                    <a:pt x="90" y="128"/>
                    <a:pt x="96" y="128"/>
                  </a:cubicBezTo>
                  <a:cubicBezTo>
                    <a:pt x="102" y="128"/>
                    <a:pt x="106" y="132"/>
                    <a:pt x="106" y="138"/>
                  </a:cubicBezTo>
                  <a:close/>
                  <a:moveTo>
                    <a:pt x="149" y="138"/>
                  </a:moveTo>
                  <a:cubicBezTo>
                    <a:pt x="149" y="144"/>
                    <a:pt x="144" y="149"/>
                    <a:pt x="138" y="149"/>
                  </a:cubicBezTo>
                  <a:cubicBezTo>
                    <a:pt x="132" y="149"/>
                    <a:pt x="128" y="144"/>
                    <a:pt x="128" y="138"/>
                  </a:cubicBezTo>
                  <a:cubicBezTo>
                    <a:pt x="128" y="132"/>
                    <a:pt x="132" y="128"/>
                    <a:pt x="138" y="128"/>
                  </a:cubicBezTo>
                  <a:cubicBezTo>
                    <a:pt x="144" y="128"/>
                    <a:pt x="149" y="132"/>
                    <a:pt x="149" y="138"/>
                  </a:cubicBezTo>
                  <a:close/>
                  <a:moveTo>
                    <a:pt x="192" y="138"/>
                  </a:moveTo>
                  <a:cubicBezTo>
                    <a:pt x="192" y="144"/>
                    <a:pt x="187" y="149"/>
                    <a:pt x="181" y="149"/>
                  </a:cubicBezTo>
                  <a:cubicBezTo>
                    <a:pt x="175" y="149"/>
                    <a:pt x="170" y="144"/>
                    <a:pt x="170" y="138"/>
                  </a:cubicBezTo>
                  <a:cubicBezTo>
                    <a:pt x="170" y="132"/>
                    <a:pt x="175" y="128"/>
                    <a:pt x="181" y="128"/>
                  </a:cubicBezTo>
                  <a:cubicBezTo>
                    <a:pt x="187" y="128"/>
                    <a:pt x="192" y="132"/>
                    <a:pt x="192" y="138"/>
                  </a:cubicBezTo>
                  <a:close/>
                  <a:moveTo>
                    <a:pt x="234" y="138"/>
                  </a:moveTo>
                  <a:cubicBezTo>
                    <a:pt x="234" y="144"/>
                    <a:pt x="230" y="149"/>
                    <a:pt x="224" y="149"/>
                  </a:cubicBezTo>
                  <a:cubicBezTo>
                    <a:pt x="218" y="149"/>
                    <a:pt x="213" y="144"/>
                    <a:pt x="213" y="138"/>
                  </a:cubicBezTo>
                  <a:cubicBezTo>
                    <a:pt x="213" y="132"/>
                    <a:pt x="218" y="128"/>
                    <a:pt x="224" y="128"/>
                  </a:cubicBezTo>
                  <a:cubicBezTo>
                    <a:pt x="230" y="128"/>
                    <a:pt x="234" y="132"/>
                    <a:pt x="234" y="138"/>
                  </a:cubicBezTo>
                  <a:close/>
                  <a:moveTo>
                    <a:pt x="277" y="181"/>
                  </a:moveTo>
                  <a:cubicBezTo>
                    <a:pt x="277" y="187"/>
                    <a:pt x="272" y="192"/>
                    <a:pt x="266" y="192"/>
                  </a:cubicBezTo>
                  <a:cubicBezTo>
                    <a:pt x="260" y="192"/>
                    <a:pt x="256" y="187"/>
                    <a:pt x="256" y="181"/>
                  </a:cubicBezTo>
                  <a:cubicBezTo>
                    <a:pt x="256" y="175"/>
                    <a:pt x="260" y="170"/>
                    <a:pt x="266" y="170"/>
                  </a:cubicBezTo>
                  <a:cubicBezTo>
                    <a:pt x="272" y="170"/>
                    <a:pt x="277" y="175"/>
                    <a:pt x="277" y="181"/>
                  </a:cubicBezTo>
                  <a:close/>
                  <a:moveTo>
                    <a:pt x="106" y="224"/>
                  </a:moveTo>
                  <a:cubicBezTo>
                    <a:pt x="106" y="230"/>
                    <a:pt x="102" y="234"/>
                    <a:pt x="96" y="234"/>
                  </a:cubicBezTo>
                  <a:cubicBezTo>
                    <a:pt x="90" y="234"/>
                    <a:pt x="85" y="230"/>
                    <a:pt x="85" y="224"/>
                  </a:cubicBezTo>
                  <a:cubicBezTo>
                    <a:pt x="85" y="218"/>
                    <a:pt x="90" y="213"/>
                    <a:pt x="96" y="213"/>
                  </a:cubicBezTo>
                  <a:cubicBezTo>
                    <a:pt x="102" y="213"/>
                    <a:pt x="106" y="218"/>
                    <a:pt x="106" y="224"/>
                  </a:cubicBezTo>
                  <a:close/>
                  <a:moveTo>
                    <a:pt x="149" y="224"/>
                  </a:moveTo>
                  <a:cubicBezTo>
                    <a:pt x="149" y="230"/>
                    <a:pt x="144" y="234"/>
                    <a:pt x="138" y="234"/>
                  </a:cubicBezTo>
                  <a:cubicBezTo>
                    <a:pt x="132" y="234"/>
                    <a:pt x="128" y="230"/>
                    <a:pt x="128" y="224"/>
                  </a:cubicBezTo>
                  <a:cubicBezTo>
                    <a:pt x="128" y="218"/>
                    <a:pt x="132" y="213"/>
                    <a:pt x="138" y="213"/>
                  </a:cubicBezTo>
                  <a:cubicBezTo>
                    <a:pt x="144" y="213"/>
                    <a:pt x="149" y="218"/>
                    <a:pt x="149" y="224"/>
                  </a:cubicBezTo>
                  <a:close/>
                  <a:moveTo>
                    <a:pt x="192" y="224"/>
                  </a:moveTo>
                  <a:cubicBezTo>
                    <a:pt x="192" y="230"/>
                    <a:pt x="187" y="234"/>
                    <a:pt x="181" y="234"/>
                  </a:cubicBezTo>
                  <a:cubicBezTo>
                    <a:pt x="175" y="234"/>
                    <a:pt x="170" y="230"/>
                    <a:pt x="170" y="224"/>
                  </a:cubicBezTo>
                  <a:cubicBezTo>
                    <a:pt x="170" y="218"/>
                    <a:pt x="175" y="213"/>
                    <a:pt x="181" y="213"/>
                  </a:cubicBezTo>
                  <a:cubicBezTo>
                    <a:pt x="187" y="213"/>
                    <a:pt x="192" y="218"/>
                    <a:pt x="192" y="224"/>
                  </a:cubicBezTo>
                  <a:close/>
                  <a:moveTo>
                    <a:pt x="234" y="224"/>
                  </a:moveTo>
                  <a:cubicBezTo>
                    <a:pt x="234" y="230"/>
                    <a:pt x="230" y="234"/>
                    <a:pt x="224" y="234"/>
                  </a:cubicBezTo>
                  <a:cubicBezTo>
                    <a:pt x="218" y="234"/>
                    <a:pt x="213" y="230"/>
                    <a:pt x="213" y="224"/>
                  </a:cubicBezTo>
                  <a:cubicBezTo>
                    <a:pt x="213" y="218"/>
                    <a:pt x="218" y="213"/>
                    <a:pt x="224" y="213"/>
                  </a:cubicBezTo>
                  <a:cubicBezTo>
                    <a:pt x="230" y="213"/>
                    <a:pt x="234" y="218"/>
                    <a:pt x="234" y="224"/>
                  </a:cubicBezTo>
                  <a:close/>
                  <a:moveTo>
                    <a:pt x="277" y="224"/>
                  </a:moveTo>
                  <a:cubicBezTo>
                    <a:pt x="277" y="230"/>
                    <a:pt x="272" y="234"/>
                    <a:pt x="266" y="234"/>
                  </a:cubicBezTo>
                  <a:cubicBezTo>
                    <a:pt x="260" y="234"/>
                    <a:pt x="256" y="230"/>
                    <a:pt x="256" y="224"/>
                  </a:cubicBezTo>
                  <a:cubicBezTo>
                    <a:pt x="256" y="218"/>
                    <a:pt x="260" y="213"/>
                    <a:pt x="266" y="213"/>
                  </a:cubicBezTo>
                  <a:cubicBezTo>
                    <a:pt x="272" y="213"/>
                    <a:pt x="277" y="218"/>
                    <a:pt x="277" y="224"/>
                  </a:cubicBezTo>
                  <a:close/>
                </a:path>
              </a:pathLst>
            </a:custGeom>
            <a:solidFill>
              <a:srgbClr val="046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3275" name="TextBox 3274">
              <a:extLst>
                <a:ext uri="{FF2B5EF4-FFF2-40B4-BE49-F238E27FC236}">
                  <a16:creationId xmlns:a16="http://schemas.microsoft.com/office/drawing/2014/main" id="{AAA00448-A9E3-48E1-8FF2-43B8400B0724}"/>
                </a:ext>
              </a:extLst>
            </p:cNvPr>
            <p:cNvSpPr txBox="1"/>
            <p:nvPr/>
          </p:nvSpPr>
          <p:spPr>
            <a:xfrm>
              <a:off x="7891066" y="6119576"/>
              <a:ext cx="2074463" cy="24198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Subsidiaries and Offices</a:t>
              </a:r>
              <a:endPara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280" name="TextBox 3279">
              <a:extLst>
                <a:ext uri="{FF2B5EF4-FFF2-40B4-BE49-F238E27FC236}">
                  <a16:creationId xmlns:a16="http://schemas.microsoft.com/office/drawing/2014/main" id="{EE5B54E1-8EC4-4EA9-914D-8720BFE65A14}"/>
                </a:ext>
              </a:extLst>
            </p:cNvPr>
            <p:cNvSpPr txBox="1"/>
            <p:nvPr/>
          </p:nvSpPr>
          <p:spPr>
            <a:xfrm>
              <a:off x="10024647" y="6125617"/>
              <a:ext cx="526284" cy="241980"/>
            </a:xfrm>
            <a:prstGeom prst="rect">
              <a:avLst/>
            </a:prstGeom>
            <a:noFill/>
          </p:spPr>
          <p:txBody>
            <a:bodyPr vert="horz" wrap="square" lIns="36000" tIns="36000" rIns="36000" bIns="36000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>
                  <a:srgbClr val="44546A"/>
                </a:buClr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rPr>
                <a:t>Plant</a:t>
              </a:r>
              <a:endParaRPr kumimoji="0" lang="ko-KR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" panose="00000500000000000000" pitchFamily="2" charset="-78"/>
                <a:ea typeface="맑은 고딕" panose="020B0503020000020004" pitchFamily="50" charset="-127"/>
                <a:cs typeface="Tajawal" panose="00000500000000000000" pitchFamily="2" charset="-78"/>
              </a:endParaRPr>
            </a:p>
          </p:txBody>
        </p:sp>
        <p:grpSp>
          <p:nvGrpSpPr>
            <p:cNvPr id="3281" name="그룹 3280">
              <a:extLst>
                <a:ext uri="{FF2B5EF4-FFF2-40B4-BE49-F238E27FC236}">
                  <a16:creationId xmlns:a16="http://schemas.microsoft.com/office/drawing/2014/main" id="{22CEB048-9B2F-407A-83B6-BAA248D6F2D4}"/>
                </a:ext>
              </a:extLst>
            </p:cNvPr>
            <p:cNvGrpSpPr/>
            <p:nvPr/>
          </p:nvGrpSpPr>
          <p:grpSpPr>
            <a:xfrm>
              <a:off x="5550892" y="6117331"/>
              <a:ext cx="2100312" cy="241980"/>
              <a:chOff x="4377606" y="1948692"/>
              <a:chExt cx="2100312" cy="241980"/>
            </a:xfrm>
          </p:grpSpPr>
          <p:sp>
            <p:nvSpPr>
              <p:cNvPr id="3292" name="TextBox 3291">
                <a:extLst>
                  <a:ext uri="{FF2B5EF4-FFF2-40B4-BE49-F238E27FC236}">
                    <a16:creationId xmlns:a16="http://schemas.microsoft.com/office/drawing/2014/main" id="{9D8C7E9B-ADED-48CF-9F33-288F8390CB4A}"/>
                  </a:ext>
                </a:extLst>
              </p:cNvPr>
              <p:cNvSpPr txBox="1"/>
              <p:nvPr/>
            </p:nvSpPr>
            <p:spPr>
              <a:xfrm>
                <a:off x="4597654" y="1948692"/>
                <a:ext cx="1880264" cy="241980"/>
              </a:xfrm>
              <a:prstGeom prst="rect">
                <a:avLst/>
              </a:prstGeom>
              <a:noFill/>
            </p:spPr>
            <p:txBody>
              <a:bodyPr vert="horz" wrap="square" lIns="36000" tIns="36000" rIns="36000" bIns="36000" rtlCol="0">
                <a:spAutoFit/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300"/>
                  </a:spcBef>
                  <a:spcAft>
                    <a:spcPts val="0"/>
                  </a:spcAft>
                  <a:buClr>
                    <a:srgbClr val="44546A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jawal" panose="00000500000000000000" pitchFamily="2" charset="-78"/>
                    <a:ea typeface="맑은 고딕" panose="020B0503020000020004" pitchFamily="50" charset="-127"/>
                    <a:cs typeface="Tajawal" panose="00000500000000000000" pitchFamily="2" charset="-78"/>
                  </a:rPr>
                  <a:t>Installation Market Size </a:t>
                </a:r>
                <a:r>
                  <a:rPr kumimoji="0" lang="en-US" altLang="ko-KR" sz="1100" b="1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jawal" panose="00000500000000000000" pitchFamily="2" charset="-78"/>
                    <a:ea typeface="맑은 고딕" panose="020B0503020000020004" pitchFamily="50" charset="-127"/>
                    <a:cs typeface="Tajawal" panose="00000500000000000000" pitchFamily="2" charset="-78"/>
                  </a:rPr>
                  <a:t>1)</a:t>
                </a:r>
                <a:endParaRPr kumimoji="0" lang="ko-KR" altLang="en-US" sz="11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endParaRPr>
              </a:p>
            </p:txBody>
          </p:sp>
          <p:sp>
            <p:nvSpPr>
              <p:cNvPr id="3293" name="타원 3292">
                <a:extLst>
                  <a:ext uri="{FF2B5EF4-FFF2-40B4-BE49-F238E27FC236}">
                    <a16:creationId xmlns:a16="http://schemas.microsoft.com/office/drawing/2014/main" id="{B0522E9F-1BEC-4065-B838-3768AFDCDBC4}"/>
                  </a:ext>
                </a:extLst>
              </p:cNvPr>
              <p:cNvSpPr>
                <a:spLocks noChangeAspect="1"/>
              </p:cNvSpPr>
              <p:nvPr/>
            </p:nvSpPr>
            <p:spPr bwMode="gray">
              <a:xfrm>
                <a:off x="4377606" y="1972251"/>
                <a:ext cx="180000" cy="177252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807FFF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 err="1">
                  <a:solidFill>
                    <a:prstClr val="black"/>
                  </a:solidFill>
                  <a:latin typeface="Tajawal" panose="00000500000000000000" pitchFamily="2" charset="-78"/>
                  <a:ea typeface="맑은 고딕" panose="020B0503020000020004" pitchFamily="50" charset="-127"/>
                  <a:cs typeface="Tajawal" panose="00000500000000000000" pitchFamily="2" charset="-78"/>
                </a:endParaRPr>
              </a:p>
            </p:txBody>
          </p:sp>
        </p:grpSp>
        <p:sp>
          <p:nvSpPr>
            <p:cNvPr id="3282" name="Rectangle 270">
              <a:extLst>
                <a:ext uri="{FF2B5EF4-FFF2-40B4-BE49-F238E27FC236}">
                  <a16:creationId xmlns:a16="http://schemas.microsoft.com/office/drawing/2014/main" id="{43DBE68C-30A1-47CC-B243-21E872AB9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5550" y="6137103"/>
              <a:ext cx="252981" cy="162656"/>
            </a:xfrm>
            <a:prstGeom prst="rect">
              <a:avLst/>
            </a:prstGeom>
            <a:solidFill>
              <a:srgbClr val="817FFC"/>
            </a:solidFill>
            <a:ln w="6350" cap="rnd">
              <a:noFill/>
              <a:prstDash val="sysDot"/>
              <a:round/>
              <a:headEnd/>
              <a:tailEnd/>
            </a:ln>
          </p:spPr>
          <p:txBody>
            <a:bodyPr lIns="94489" tIns="47244" rIns="94489" bIns="47244"/>
            <a:lstStyle/>
            <a:p>
              <a:pPr marL="0" marR="0" lvl="0" indent="0" algn="l" defTabSz="1038825" rtl="0" eaLnBrk="1" fontAlgn="auto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endParaRPr>
            </a:p>
          </p:txBody>
        </p:sp>
        <p:sp>
          <p:nvSpPr>
            <p:cNvPr id="3283" name="Text Box 273">
              <a:extLst>
                <a:ext uri="{FF2B5EF4-FFF2-40B4-BE49-F238E27FC236}">
                  <a16:creationId xmlns:a16="http://schemas.microsoft.com/office/drawing/2014/main" id="{ABCA3E45-E395-4ED1-A511-C97807796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9344" y="6048507"/>
              <a:ext cx="597801" cy="317725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prstShdw prst="shdw17" dist="17961" dir="2700000">
                <a:srgbClr val="7A997A"/>
              </a:prstShdw>
            </a:effectLst>
          </p:spPr>
          <p:txBody>
            <a:bodyPr wrap="none" lIns="48360" tIns="48360" rIns="48360" bIns="48360">
              <a:spAutoFit/>
            </a:bodyPr>
            <a:lstStyle/>
            <a:p>
              <a:pPr marL="0" marR="0" lvl="0" indent="0" algn="ctr" defTabSz="820600" rtl="0" eaLnBrk="1" fontAlgn="auto" latinLnBrk="1" hangingPunct="1">
                <a:lnSpc>
                  <a:spcPct val="14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ea typeface="Arial Unicode MS" panose="020B0604020202020204" pitchFamily="50" charset="-127"/>
                  <a:cs typeface="Tajawal" panose="00000500000000000000" pitchFamily="2" charset="-78"/>
                </a:rPr>
                <a:t>Installed</a:t>
              </a:r>
            </a:p>
          </p:txBody>
        </p:sp>
        <p:grpSp>
          <p:nvGrpSpPr>
            <p:cNvPr id="3288" name="Group 578">
              <a:extLst>
                <a:ext uri="{FF2B5EF4-FFF2-40B4-BE49-F238E27FC236}">
                  <a16:creationId xmlns:a16="http://schemas.microsoft.com/office/drawing/2014/main" id="{D75E4ACF-E218-4BFF-A785-244842F315E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716248" y="6084129"/>
              <a:ext cx="238620" cy="208230"/>
              <a:chOff x="463" y="2445"/>
              <a:chExt cx="212" cy="185"/>
            </a:xfrm>
            <a:solidFill>
              <a:srgbClr val="046A38"/>
            </a:solidFill>
          </p:grpSpPr>
          <p:sp>
            <p:nvSpPr>
              <p:cNvPr id="3289" name="Freeform 579">
                <a:extLst>
                  <a:ext uri="{FF2B5EF4-FFF2-40B4-BE49-F238E27FC236}">
                    <a16:creationId xmlns:a16="http://schemas.microsoft.com/office/drawing/2014/main" id="{C7138F8D-E514-4CD7-97F3-27469BD274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3" y="2503"/>
                <a:ext cx="212" cy="127"/>
              </a:xfrm>
              <a:custGeom>
                <a:avLst/>
                <a:gdLst>
                  <a:gd name="T0" fmla="*/ 287 w 320"/>
                  <a:gd name="T1" fmla="*/ 9 h 192"/>
                  <a:gd name="T2" fmla="*/ 277 w 320"/>
                  <a:gd name="T3" fmla="*/ 0 h 192"/>
                  <a:gd name="T4" fmla="*/ 213 w 320"/>
                  <a:gd name="T5" fmla="*/ 0 h 192"/>
                  <a:gd name="T6" fmla="*/ 202 w 320"/>
                  <a:gd name="T7" fmla="*/ 9 h 192"/>
                  <a:gd name="T8" fmla="*/ 190 w 320"/>
                  <a:gd name="T9" fmla="*/ 107 h 192"/>
                  <a:gd name="T10" fmla="*/ 112 w 320"/>
                  <a:gd name="T11" fmla="*/ 55 h 192"/>
                  <a:gd name="T12" fmla="*/ 101 w 320"/>
                  <a:gd name="T13" fmla="*/ 55 h 192"/>
                  <a:gd name="T14" fmla="*/ 96 w 320"/>
                  <a:gd name="T15" fmla="*/ 64 h 192"/>
                  <a:gd name="T16" fmla="*/ 96 w 320"/>
                  <a:gd name="T17" fmla="*/ 108 h 192"/>
                  <a:gd name="T18" fmla="*/ 16 w 320"/>
                  <a:gd name="T19" fmla="*/ 55 h 192"/>
                  <a:gd name="T20" fmla="*/ 5 w 320"/>
                  <a:gd name="T21" fmla="*/ 55 h 192"/>
                  <a:gd name="T22" fmla="*/ 0 w 320"/>
                  <a:gd name="T23" fmla="*/ 64 h 192"/>
                  <a:gd name="T24" fmla="*/ 0 w 320"/>
                  <a:gd name="T25" fmla="*/ 181 h 192"/>
                  <a:gd name="T26" fmla="*/ 10 w 320"/>
                  <a:gd name="T27" fmla="*/ 192 h 192"/>
                  <a:gd name="T28" fmla="*/ 309 w 320"/>
                  <a:gd name="T29" fmla="*/ 192 h 192"/>
                  <a:gd name="T30" fmla="*/ 317 w 320"/>
                  <a:gd name="T31" fmla="*/ 188 h 192"/>
                  <a:gd name="T32" fmla="*/ 319 w 320"/>
                  <a:gd name="T33" fmla="*/ 179 h 192"/>
                  <a:gd name="T34" fmla="*/ 287 w 320"/>
                  <a:gd name="T35" fmla="*/ 9 h 192"/>
                  <a:gd name="T36" fmla="*/ 187 w 320"/>
                  <a:gd name="T37" fmla="*/ 131 h 192"/>
                  <a:gd name="T38" fmla="*/ 182 w 320"/>
                  <a:gd name="T39" fmla="*/ 171 h 192"/>
                  <a:gd name="T40" fmla="*/ 117 w 320"/>
                  <a:gd name="T41" fmla="*/ 171 h 192"/>
                  <a:gd name="T42" fmla="*/ 117 w 320"/>
                  <a:gd name="T43" fmla="*/ 84 h 192"/>
                  <a:gd name="T44" fmla="*/ 187 w 320"/>
                  <a:gd name="T45" fmla="*/ 131 h 192"/>
                  <a:gd name="T46" fmla="*/ 96 w 320"/>
                  <a:gd name="T47" fmla="*/ 134 h 192"/>
                  <a:gd name="T48" fmla="*/ 96 w 320"/>
                  <a:gd name="T49" fmla="*/ 171 h 192"/>
                  <a:gd name="T50" fmla="*/ 21 w 320"/>
                  <a:gd name="T51" fmla="*/ 171 h 192"/>
                  <a:gd name="T52" fmla="*/ 21 w 320"/>
                  <a:gd name="T53" fmla="*/ 84 h 192"/>
                  <a:gd name="T54" fmla="*/ 96 w 320"/>
                  <a:gd name="T55" fmla="*/ 134 h 192"/>
                  <a:gd name="T56" fmla="*/ 204 w 320"/>
                  <a:gd name="T57" fmla="*/ 171 h 192"/>
                  <a:gd name="T58" fmla="*/ 222 w 320"/>
                  <a:gd name="T59" fmla="*/ 21 h 192"/>
                  <a:gd name="T60" fmla="*/ 268 w 320"/>
                  <a:gd name="T61" fmla="*/ 21 h 192"/>
                  <a:gd name="T62" fmla="*/ 296 w 320"/>
                  <a:gd name="T63" fmla="*/ 171 h 192"/>
                  <a:gd name="T64" fmla="*/ 204 w 320"/>
                  <a:gd name="T65" fmla="*/ 17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0" h="192">
                    <a:moveTo>
                      <a:pt x="287" y="9"/>
                    </a:moveTo>
                    <a:cubicBezTo>
                      <a:pt x="287" y="4"/>
                      <a:pt x="282" y="0"/>
                      <a:pt x="277" y="0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08" y="0"/>
                      <a:pt x="203" y="4"/>
                      <a:pt x="202" y="9"/>
                    </a:cubicBezTo>
                    <a:cubicBezTo>
                      <a:pt x="190" y="107"/>
                      <a:pt x="190" y="107"/>
                      <a:pt x="190" y="107"/>
                    </a:cubicBezTo>
                    <a:cubicBezTo>
                      <a:pt x="112" y="55"/>
                      <a:pt x="112" y="55"/>
                      <a:pt x="112" y="55"/>
                    </a:cubicBezTo>
                    <a:cubicBezTo>
                      <a:pt x="109" y="53"/>
                      <a:pt x="105" y="53"/>
                      <a:pt x="101" y="55"/>
                    </a:cubicBezTo>
                    <a:cubicBezTo>
                      <a:pt x="98" y="56"/>
                      <a:pt x="96" y="60"/>
                      <a:pt x="96" y="64"/>
                    </a:cubicBezTo>
                    <a:cubicBezTo>
                      <a:pt x="96" y="108"/>
                      <a:pt x="96" y="108"/>
                      <a:pt x="96" y="108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3" y="53"/>
                      <a:pt x="9" y="53"/>
                      <a:pt x="5" y="55"/>
                    </a:cubicBezTo>
                    <a:cubicBezTo>
                      <a:pt x="2" y="56"/>
                      <a:pt x="0" y="60"/>
                      <a:pt x="0" y="64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7"/>
                      <a:pt x="4" y="192"/>
                      <a:pt x="10" y="192"/>
                    </a:cubicBezTo>
                    <a:cubicBezTo>
                      <a:pt x="309" y="192"/>
                      <a:pt x="309" y="192"/>
                      <a:pt x="309" y="192"/>
                    </a:cubicBezTo>
                    <a:cubicBezTo>
                      <a:pt x="312" y="192"/>
                      <a:pt x="315" y="191"/>
                      <a:pt x="317" y="188"/>
                    </a:cubicBezTo>
                    <a:cubicBezTo>
                      <a:pt x="319" y="186"/>
                      <a:pt x="320" y="182"/>
                      <a:pt x="319" y="179"/>
                    </a:cubicBezTo>
                    <a:lnTo>
                      <a:pt x="287" y="9"/>
                    </a:lnTo>
                    <a:close/>
                    <a:moveTo>
                      <a:pt x="187" y="131"/>
                    </a:moveTo>
                    <a:cubicBezTo>
                      <a:pt x="182" y="171"/>
                      <a:pt x="182" y="171"/>
                      <a:pt x="182" y="171"/>
                    </a:cubicBezTo>
                    <a:cubicBezTo>
                      <a:pt x="117" y="171"/>
                      <a:pt x="117" y="171"/>
                      <a:pt x="117" y="171"/>
                    </a:cubicBezTo>
                    <a:cubicBezTo>
                      <a:pt x="117" y="84"/>
                      <a:pt x="117" y="84"/>
                      <a:pt x="117" y="84"/>
                    </a:cubicBezTo>
                    <a:lnTo>
                      <a:pt x="187" y="131"/>
                    </a:lnTo>
                    <a:close/>
                    <a:moveTo>
                      <a:pt x="96" y="134"/>
                    </a:moveTo>
                    <a:cubicBezTo>
                      <a:pt x="96" y="171"/>
                      <a:pt x="96" y="171"/>
                      <a:pt x="96" y="171"/>
                    </a:cubicBezTo>
                    <a:cubicBezTo>
                      <a:pt x="21" y="171"/>
                      <a:pt x="21" y="171"/>
                      <a:pt x="21" y="171"/>
                    </a:cubicBezTo>
                    <a:cubicBezTo>
                      <a:pt x="21" y="84"/>
                      <a:pt x="21" y="84"/>
                      <a:pt x="21" y="84"/>
                    </a:cubicBezTo>
                    <a:lnTo>
                      <a:pt x="96" y="134"/>
                    </a:lnTo>
                    <a:close/>
                    <a:moveTo>
                      <a:pt x="204" y="171"/>
                    </a:moveTo>
                    <a:cubicBezTo>
                      <a:pt x="222" y="21"/>
                      <a:pt x="222" y="21"/>
                      <a:pt x="222" y="21"/>
                    </a:cubicBezTo>
                    <a:cubicBezTo>
                      <a:pt x="268" y="21"/>
                      <a:pt x="268" y="21"/>
                      <a:pt x="268" y="21"/>
                    </a:cubicBezTo>
                    <a:cubicBezTo>
                      <a:pt x="296" y="171"/>
                      <a:pt x="296" y="171"/>
                      <a:pt x="296" y="171"/>
                    </a:cubicBezTo>
                    <a:lnTo>
                      <a:pt x="204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  <p:sp>
            <p:nvSpPr>
              <p:cNvPr id="3290" name="Freeform 580">
                <a:extLst>
                  <a:ext uri="{FF2B5EF4-FFF2-40B4-BE49-F238E27FC236}">
                    <a16:creationId xmlns:a16="http://schemas.microsoft.com/office/drawing/2014/main" id="{86C562FB-0825-46DF-880C-DAACAB35EE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" y="2445"/>
                <a:ext cx="20" cy="44"/>
              </a:xfrm>
              <a:custGeom>
                <a:avLst/>
                <a:gdLst>
                  <a:gd name="T0" fmla="*/ 8 w 31"/>
                  <a:gd name="T1" fmla="*/ 46 h 65"/>
                  <a:gd name="T2" fmla="*/ 8 w 31"/>
                  <a:gd name="T3" fmla="*/ 61 h 65"/>
                  <a:gd name="T4" fmla="*/ 16 w 31"/>
                  <a:gd name="T5" fmla="*/ 65 h 65"/>
                  <a:gd name="T6" fmla="*/ 23 w 31"/>
                  <a:gd name="T7" fmla="*/ 62 h 65"/>
                  <a:gd name="T8" fmla="*/ 31 w 31"/>
                  <a:gd name="T9" fmla="*/ 43 h 65"/>
                  <a:gd name="T10" fmla="*/ 23 w 31"/>
                  <a:gd name="T11" fmla="*/ 25 h 65"/>
                  <a:gd name="T12" fmla="*/ 23 w 31"/>
                  <a:gd name="T13" fmla="*/ 19 h 65"/>
                  <a:gd name="T14" fmla="*/ 23 w 31"/>
                  <a:gd name="T15" fmla="*/ 4 h 65"/>
                  <a:gd name="T16" fmla="*/ 8 w 31"/>
                  <a:gd name="T17" fmla="*/ 4 h 65"/>
                  <a:gd name="T18" fmla="*/ 0 w 31"/>
                  <a:gd name="T19" fmla="*/ 22 h 65"/>
                  <a:gd name="T20" fmla="*/ 8 w 31"/>
                  <a:gd name="T21" fmla="*/ 40 h 65"/>
                  <a:gd name="T22" fmla="*/ 8 w 31"/>
                  <a:gd name="T23" fmla="*/ 4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65">
                    <a:moveTo>
                      <a:pt x="8" y="46"/>
                    </a:moveTo>
                    <a:cubicBezTo>
                      <a:pt x="4" y="50"/>
                      <a:pt x="4" y="57"/>
                      <a:pt x="8" y="61"/>
                    </a:cubicBezTo>
                    <a:cubicBezTo>
                      <a:pt x="10" y="64"/>
                      <a:pt x="13" y="65"/>
                      <a:pt x="16" y="65"/>
                    </a:cubicBezTo>
                    <a:cubicBezTo>
                      <a:pt x="18" y="65"/>
                      <a:pt x="21" y="64"/>
                      <a:pt x="23" y="62"/>
                    </a:cubicBezTo>
                    <a:cubicBezTo>
                      <a:pt x="24" y="60"/>
                      <a:pt x="31" y="53"/>
                      <a:pt x="31" y="43"/>
                    </a:cubicBezTo>
                    <a:cubicBezTo>
                      <a:pt x="31" y="39"/>
                      <a:pt x="30" y="32"/>
                      <a:pt x="23" y="25"/>
                    </a:cubicBezTo>
                    <a:cubicBezTo>
                      <a:pt x="22" y="24"/>
                      <a:pt x="20" y="22"/>
                      <a:pt x="23" y="19"/>
                    </a:cubicBezTo>
                    <a:cubicBezTo>
                      <a:pt x="27" y="15"/>
                      <a:pt x="27" y="8"/>
                      <a:pt x="23" y="4"/>
                    </a:cubicBezTo>
                    <a:cubicBezTo>
                      <a:pt x="19" y="0"/>
                      <a:pt x="12" y="0"/>
                      <a:pt x="8" y="4"/>
                    </a:cubicBezTo>
                    <a:cubicBezTo>
                      <a:pt x="7" y="5"/>
                      <a:pt x="0" y="12"/>
                      <a:pt x="0" y="22"/>
                    </a:cubicBezTo>
                    <a:cubicBezTo>
                      <a:pt x="0" y="27"/>
                      <a:pt x="2" y="34"/>
                      <a:pt x="8" y="40"/>
                    </a:cubicBezTo>
                    <a:cubicBezTo>
                      <a:pt x="9" y="41"/>
                      <a:pt x="11" y="43"/>
                      <a:pt x="8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  <p:sp>
            <p:nvSpPr>
              <p:cNvPr id="3291" name="Freeform 581">
                <a:extLst>
                  <a:ext uri="{FF2B5EF4-FFF2-40B4-BE49-F238E27FC236}">
                    <a16:creationId xmlns:a16="http://schemas.microsoft.com/office/drawing/2014/main" id="{692A2593-D0E2-43C6-BA7E-B419CAAB6A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" y="2445"/>
                <a:ext cx="21" cy="44"/>
              </a:xfrm>
              <a:custGeom>
                <a:avLst/>
                <a:gdLst>
                  <a:gd name="T0" fmla="*/ 8 w 31"/>
                  <a:gd name="T1" fmla="*/ 46 h 65"/>
                  <a:gd name="T2" fmla="*/ 8 w 31"/>
                  <a:gd name="T3" fmla="*/ 61 h 65"/>
                  <a:gd name="T4" fmla="*/ 15 w 31"/>
                  <a:gd name="T5" fmla="*/ 65 h 65"/>
                  <a:gd name="T6" fmla="*/ 23 w 31"/>
                  <a:gd name="T7" fmla="*/ 62 h 65"/>
                  <a:gd name="T8" fmla="*/ 31 w 31"/>
                  <a:gd name="T9" fmla="*/ 43 h 65"/>
                  <a:gd name="T10" fmla="*/ 23 w 31"/>
                  <a:gd name="T11" fmla="*/ 25 h 65"/>
                  <a:gd name="T12" fmla="*/ 23 w 31"/>
                  <a:gd name="T13" fmla="*/ 19 h 65"/>
                  <a:gd name="T14" fmla="*/ 23 w 31"/>
                  <a:gd name="T15" fmla="*/ 4 h 65"/>
                  <a:gd name="T16" fmla="*/ 8 w 31"/>
                  <a:gd name="T17" fmla="*/ 4 h 65"/>
                  <a:gd name="T18" fmla="*/ 0 w 31"/>
                  <a:gd name="T19" fmla="*/ 22 h 65"/>
                  <a:gd name="T20" fmla="*/ 8 w 31"/>
                  <a:gd name="T21" fmla="*/ 40 h 65"/>
                  <a:gd name="T22" fmla="*/ 8 w 31"/>
                  <a:gd name="T23" fmla="*/ 4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65">
                    <a:moveTo>
                      <a:pt x="8" y="46"/>
                    </a:moveTo>
                    <a:cubicBezTo>
                      <a:pt x="4" y="50"/>
                      <a:pt x="4" y="57"/>
                      <a:pt x="8" y="61"/>
                    </a:cubicBezTo>
                    <a:cubicBezTo>
                      <a:pt x="10" y="64"/>
                      <a:pt x="13" y="65"/>
                      <a:pt x="15" y="65"/>
                    </a:cubicBezTo>
                    <a:cubicBezTo>
                      <a:pt x="18" y="65"/>
                      <a:pt x="21" y="64"/>
                      <a:pt x="23" y="62"/>
                    </a:cubicBezTo>
                    <a:cubicBezTo>
                      <a:pt x="24" y="60"/>
                      <a:pt x="31" y="53"/>
                      <a:pt x="31" y="43"/>
                    </a:cubicBezTo>
                    <a:cubicBezTo>
                      <a:pt x="31" y="39"/>
                      <a:pt x="30" y="32"/>
                      <a:pt x="23" y="25"/>
                    </a:cubicBezTo>
                    <a:cubicBezTo>
                      <a:pt x="22" y="24"/>
                      <a:pt x="20" y="22"/>
                      <a:pt x="23" y="19"/>
                    </a:cubicBezTo>
                    <a:cubicBezTo>
                      <a:pt x="27" y="15"/>
                      <a:pt x="27" y="8"/>
                      <a:pt x="23" y="4"/>
                    </a:cubicBezTo>
                    <a:cubicBezTo>
                      <a:pt x="19" y="0"/>
                      <a:pt x="12" y="0"/>
                      <a:pt x="8" y="4"/>
                    </a:cubicBezTo>
                    <a:cubicBezTo>
                      <a:pt x="7" y="5"/>
                      <a:pt x="0" y="12"/>
                      <a:pt x="0" y="22"/>
                    </a:cubicBezTo>
                    <a:cubicBezTo>
                      <a:pt x="0" y="27"/>
                      <a:pt x="1" y="34"/>
                      <a:pt x="8" y="40"/>
                    </a:cubicBezTo>
                    <a:cubicBezTo>
                      <a:pt x="9" y="41"/>
                      <a:pt x="11" y="43"/>
                      <a:pt x="8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</p:grpSp>
      </p:grpSp>
      <p:sp>
        <p:nvSpPr>
          <p:cNvPr id="3294" name="TextBox 3293">
            <a:extLst>
              <a:ext uri="{FF2B5EF4-FFF2-40B4-BE49-F238E27FC236}">
                <a16:creationId xmlns:a16="http://schemas.microsoft.com/office/drawing/2014/main" id="{A1AA2098-521B-4809-9FB3-3D2B4AE1DCD4}"/>
              </a:ext>
            </a:extLst>
          </p:cNvPr>
          <p:cNvSpPr txBox="1"/>
          <p:nvPr/>
        </p:nvSpPr>
        <p:spPr>
          <a:xfrm>
            <a:off x="9535920" y="2904932"/>
            <a:ext cx="604333" cy="40780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North 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America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295" name="TextBox 3294">
            <a:extLst>
              <a:ext uri="{FF2B5EF4-FFF2-40B4-BE49-F238E27FC236}">
                <a16:creationId xmlns:a16="http://schemas.microsoft.com/office/drawing/2014/main" id="{C9075013-BA2E-4EC5-9C79-A3FF7ADE209C}"/>
              </a:ext>
            </a:extLst>
          </p:cNvPr>
          <p:cNvSpPr txBox="1"/>
          <p:nvPr/>
        </p:nvSpPr>
        <p:spPr>
          <a:xfrm>
            <a:off x="9599599" y="3587432"/>
            <a:ext cx="528991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Mexico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298" name="TextBox 3297">
            <a:extLst>
              <a:ext uri="{FF2B5EF4-FFF2-40B4-BE49-F238E27FC236}">
                <a16:creationId xmlns:a16="http://schemas.microsoft.com/office/drawing/2014/main" id="{B0482FD5-3E50-46CB-AC2C-DFD713ABF8F7}"/>
              </a:ext>
            </a:extLst>
          </p:cNvPr>
          <p:cNvSpPr txBox="1"/>
          <p:nvPr/>
        </p:nvSpPr>
        <p:spPr>
          <a:xfrm>
            <a:off x="6133437" y="5049589"/>
            <a:ext cx="1123987" cy="40780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Australia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New Zealand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299" name="TextBox 3298">
            <a:extLst>
              <a:ext uri="{FF2B5EF4-FFF2-40B4-BE49-F238E27FC236}">
                <a16:creationId xmlns:a16="http://schemas.microsoft.com/office/drawing/2014/main" id="{6052EC63-2D20-4281-A334-726C50346870}"/>
              </a:ext>
            </a:extLst>
          </p:cNvPr>
          <p:cNvSpPr txBox="1"/>
          <p:nvPr/>
        </p:nvSpPr>
        <p:spPr>
          <a:xfrm>
            <a:off x="6779982" y="3504480"/>
            <a:ext cx="477695" cy="407804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Korea 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(HQ)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0" name="TextBox 3299">
            <a:extLst>
              <a:ext uri="{FF2B5EF4-FFF2-40B4-BE49-F238E27FC236}">
                <a16:creationId xmlns:a16="http://schemas.microsoft.com/office/drawing/2014/main" id="{E84A60E7-5EFE-4306-8FAD-21D542F40A76}"/>
              </a:ext>
            </a:extLst>
          </p:cNvPr>
          <p:cNvSpPr txBox="1"/>
          <p:nvPr/>
        </p:nvSpPr>
        <p:spPr>
          <a:xfrm>
            <a:off x="4341128" y="2632131"/>
            <a:ext cx="1123987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Russia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1" name="TextBox 3300">
            <a:extLst>
              <a:ext uri="{FF2B5EF4-FFF2-40B4-BE49-F238E27FC236}">
                <a16:creationId xmlns:a16="http://schemas.microsoft.com/office/drawing/2014/main" id="{7DE06624-1DC3-4B3B-A6D2-632F4467777D}"/>
              </a:ext>
            </a:extLst>
          </p:cNvPr>
          <p:cNvSpPr txBox="1"/>
          <p:nvPr/>
        </p:nvSpPr>
        <p:spPr>
          <a:xfrm>
            <a:off x="5272453" y="3742933"/>
            <a:ext cx="740857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China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2" name="TextBox 3301">
            <a:extLst>
              <a:ext uri="{FF2B5EF4-FFF2-40B4-BE49-F238E27FC236}">
                <a16:creationId xmlns:a16="http://schemas.microsoft.com/office/drawing/2014/main" id="{F6E69F0A-536A-449D-BCE5-7E6D52613C19}"/>
              </a:ext>
            </a:extLst>
          </p:cNvPr>
          <p:cNvSpPr txBox="1"/>
          <p:nvPr/>
        </p:nvSpPr>
        <p:spPr>
          <a:xfrm>
            <a:off x="4370568" y="4155124"/>
            <a:ext cx="1123987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India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3" name="TextBox 3302">
            <a:extLst>
              <a:ext uri="{FF2B5EF4-FFF2-40B4-BE49-F238E27FC236}">
                <a16:creationId xmlns:a16="http://schemas.microsoft.com/office/drawing/2014/main" id="{29D09F4D-C7A1-4F78-95A8-2740D5C3915F}"/>
              </a:ext>
            </a:extLst>
          </p:cNvPr>
          <p:cNvSpPr txBox="1"/>
          <p:nvPr/>
        </p:nvSpPr>
        <p:spPr>
          <a:xfrm>
            <a:off x="5065505" y="4076448"/>
            <a:ext cx="812723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South-East</a:t>
            </a:r>
            <a:b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</a:b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Asia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4" name="TextBox 3303">
            <a:extLst>
              <a:ext uri="{FF2B5EF4-FFF2-40B4-BE49-F238E27FC236}">
                <a16:creationId xmlns:a16="http://schemas.microsoft.com/office/drawing/2014/main" id="{E8E8139E-3B4F-4833-8FA7-763DCEE52A36}"/>
              </a:ext>
            </a:extLst>
          </p:cNvPr>
          <p:cNvSpPr txBox="1"/>
          <p:nvPr/>
        </p:nvSpPr>
        <p:spPr>
          <a:xfrm>
            <a:off x="5232155" y="4771947"/>
            <a:ext cx="719749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Indonesia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5" name="TextBox 3304">
            <a:extLst>
              <a:ext uri="{FF2B5EF4-FFF2-40B4-BE49-F238E27FC236}">
                <a16:creationId xmlns:a16="http://schemas.microsoft.com/office/drawing/2014/main" id="{4950BE47-0757-427D-8B2D-FDCD98A38F02}"/>
              </a:ext>
            </a:extLst>
          </p:cNvPr>
          <p:cNvSpPr txBox="1"/>
          <p:nvPr/>
        </p:nvSpPr>
        <p:spPr>
          <a:xfrm>
            <a:off x="6050004" y="4485130"/>
            <a:ext cx="595163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Vietnam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6" name="TextBox 3305">
            <a:extLst>
              <a:ext uri="{FF2B5EF4-FFF2-40B4-BE49-F238E27FC236}">
                <a16:creationId xmlns:a16="http://schemas.microsoft.com/office/drawing/2014/main" id="{36ABC30D-CB92-44E6-B4CF-2EEA2F9FDC3E}"/>
              </a:ext>
            </a:extLst>
          </p:cNvPr>
          <p:cNvSpPr txBox="1"/>
          <p:nvPr/>
        </p:nvSpPr>
        <p:spPr>
          <a:xfrm>
            <a:off x="2894280" y="4224627"/>
            <a:ext cx="434414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Africa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7" name="TextBox 3306">
            <a:extLst>
              <a:ext uri="{FF2B5EF4-FFF2-40B4-BE49-F238E27FC236}">
                <a16:creationId xmlns:a16="http://schemas.microsoft.com/office/drawing/2014/main" id="{6512F5DB-41AF-48EA-825A-4CB5817077F9}"/>
              </a:ext>
            </a:extLst>
          </p:cNvPr>
          <p:cNvSpPr txBox="1"/>
          <p:nvPr/>
        </p:nvSpPr>
        <p:spPr>
          <a:xfrm>
            <a:off x="3345134" y="3934859"/>
            <a:ext cx="1300009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Middle-East</a:t>
            </a:r>
            <a:b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</a:b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Asia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8" name="TextBox 3307">
            <a:extLst>
              <a:ext uri="{FF2B5EF4-FFF2-40B4-BE49-F238E27FC236}">
                <a16:creationId xmlns:a16="http://schemas.microsoft.com/office/drawing/2014/main" id="{C7216037-35FC-4BDA-BA97-36B73BB92885}"/>
              </a:ext>
            </a:extLst>
          </p:cNvPr>
          <p:cNvSpPr txBox="1"/>
          <p:nvPr/>
        </p:nvSpPr>
        <p:spPr>
          <a:xfrm>
            <a:off x="1997852" y="3484782"/>
            <a:ext cx="1123987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Spain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09" name="TextBox 3308">
            <a:extLst>
              <a:ext uri="{FF2B5EF4-FFF2-40B4-BE49-F238E27FC236}">
                <a16:creationId xmlns:a16="http://schemas.microsoft.com/office/drawing/2014/main" id="{792F181E-EF7C-4C51-A3A7-EC655AE95DFF}"/>
              </a:ext>
            </a:extLst>
          </p:cNvPr>
          <p:cNvSpPr txBox="1"/>
          <p:nvPr/>
        </p:nvSpPr>
        <p:spPr>
          <a:xfrm>
            <a:off x="3004444" y="3053551"/>
            <a:ext cx="530594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Europe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10" name="TextBox 3309">
            <a:extLst>
              <a:ext uri="{FF2B5EF4-FFF2-40B4-BE49-F238E27FC236}">
                <a16:creationId xmlns:a16="http://schemas.microsoft.com/office/drawing/2014/main" id="{3C464887-6D40-496F-95F4-5CBF6FCAE537}"/>
              </a:ext>
            </a:extLst>
          </p:cNvPr>
          <p:cNvSpPr txBox="1"/>
          <p:nvPr/>
        </p:nvSpPr>
        <p:spPr>
          <a:xfrm>
            <a:off x="3420573" y="3362119"/>
            <a:ext cx="514564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Poland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11" name="TextBox 3310">
            <a:extLst>
              <a:ext uri="{FF2B5EF4-FFF2-40B4-BE49-F238E27FC236}">
                <a16:creationId xmlns:a16="http://schemas.microsoft.com/office/drawing/2014/main" id="{A0AAD0A5-58B0-44C9-971F-41F64E73D5A6}"/>
              </a:ext>
            </a:extLst>
          </p:cNvPr>
          <p:cNvSpPr txBox="1"/>
          <p:nvPr/>
        </p:nvSpPr>
        <p:spPr>
          <a:xfrm>
            <a:off x="3528588" y="3685116"/>
            <a:ext cx="546625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Türkiye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12" name="TextBox 3311">
            <a:extLst>
              <a:ext uri="{FF2B5EF4-FFF2-40B4-BE49-F238E27FC236}">
                <a16:creationId xmlns:a16="http://schemas.microsoft.com/office/drawing/2014/main" id="{098E0E0C-674F-4A2B-9258-34045757341A}"/>
              </a:ext>
            </a:extLst>
          </p:cNvPr>
          <p:cNvSpPr txBox="1"/>
          <p:nvPr/>
        </p:nvSpPr>
        <p:spPr>
          <a:xfrm>
            <a:off x="3122102" y="3717196"/>
            <a:ext cx="307777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Italy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14" name="TextBox 3313">
            <a:extLst>
              <a:ext uri="{FF2B5EF4-FFF2-40B4-BE49-F238E27FC236}">
                <a16:creationId xmlns:a16="http://schemas.microsoft.com/office/drawing/2014/main" id="{2C7C99A2-38EC-448B-BBDF-FFED7D47EA7A}"/>
              </a:ext>
            </a:extLst>
          </p:cNvPr>
          <p:cNvSpPr txBox="1"/>
          <p:nvPr/>
        </p:nvSpPr>
        <p:spPr>
          <a:xfrm>
            <a:off x="5949529" y="4104858"/>
            <a:ext cx="511167" cy="184666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ts val="300"/>
              </a:spcBef>
              <a:buClr>
                <a:schemeClr val="tx2"/>
              </a:buClr>
              <a:defRPr sz="1200" b="1">
                <a:cs typeface="Verdana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Taiwan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4" name="Picture 3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1DB971AD-00F1-05A9-B7B7-FBC8718728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75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5E3F1B8-902B-C485-51E9-69A5820861B7}"/>
              </a:ext>
            </a:extLst>
          </p:cNvPr>
          <p:cNvSpPr/>
          <p:nvPr/>
        </p:nvSpPr>
        <p:spPr>
          <a:xfrm>
            <a:off x="6073200" y="1725851"/>
            <a:ext cx="6095999" cy="4615494"/>
          </a:xfrm>
          <a:prstGeom prst="rect">
            <a:avLst/>
          </a:prstGeom>
          <a:solidFill>
            <a:srgbClr val="DCD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6" name="직사각형 255">
            <a:extLst>
              <a:ext uri="{FF2B5EF4-FFF2-40B4-BE49-F238E27FC236}">
                <a16:creationId xmlns:a16="http://schemas.microsoft.com/office/drawing/2014/main" id="{17708B23-2679-703A-1076-C7E191A00075}"/>
              </a:ext>
            </a:extLst>
          </p:cNvPr>
          <p:cNvSpPr/>
          <p:nvPr/>
        </p:nvSpPr>
        <p:spPr>
          <a:xfrm>
            <a:off x="9533853" y="4428068"/>
            <a:ext cx="2437032" cy="170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446B76B4-1193-91EF-BE66-CFD4DB9D3A87}"/>
              </a:ext>
            </a:extLst>
          </p:cNvPr>
          <p:cNvSpPr/>
          <p:nvPr/>
        </p:nvSpPr>
        <p:spPr>
          <a:xfrm>
            <a:off x="6706167" y="4429707"/>
            <a:ext cx="2437032" cy="170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17708B23-2679-703A-1076-C7E191A00075}"/>
              </a:ext>
            </a:extLst>
          </p:cNvPr>
          <p:cNvSpPr/>
          <p:nvPr/>
        </p:nvSpPr>
        <p:spPr>
          <a:xfrm>
            <a:off x="6710434" y="2693739"/>
            <a:ext cx="2437032" cy="170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61" name="사각형: 둥근 위쪽 모서리 60">
            <a:extLst>
              <a:ext uri="{FF2B5EF4-FFF2-40B4-BE49-F238E27FC236}">
                <a16:creationId xmlns:a16="http://schemas.microsoft.com/office/drawing/2014/main" id="{640A4F11-37F9-5FC3-1076-9D90E5959682}"/>
              </a:ext>
            </a:extLst>
          </p:cNvPr>
          <p:cNvSpPr/>
          <p:nvPr/>
        </p:nvSpPr>
        <p:spPr>
          <a:xfrm>
            <a:off x="7200000" y="3461323"/>
            <a:ext cx="252798" cy="928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2" name="사각형: 둥근 위쪽 모서리 61">
            <a:extLst>
              <a:ext uri="{FF2B5EF4-FFF2-40B4-BE49-F238E27FC236}">
                <a16:creationId xmlns:a16="http://schemas.microsoft.com/office/drawing/2014/main" id="{7BD8A270-18E4-6B73-E461-82C6AF0A2FFF}"/>
              </a:ext>
            </a:extLst>
          </p:cNvPr>
          <p:cNvSpPr/>
          <p:nvPr/>
        </p:nvSpPr>
        <p:spPr>
          <a:xfrm>
            <a:off x="7790848" y="3312560"/>
            <a:ext cx="252000" cy="1080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7B6D617-7216-286F-D58E-C07807DBFCE4}"/>
              </a:ext>
            </a:extLst>
          </p:cNvPr>
          <p:cNvSpPr/>
          <p:nvPr/>
        </p:nvSpPr>
        <p:spPr>
          <a:xfrm>
            <a:off x="19220" y="1705681"/>
            <a:ext cx="6095999" cy="461549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55C2DCF1-6AC5-ED2C-E74E-045B65C54AD4}"/>
              </a:ext>
            </a:extLst>
          </p:cNvPr>
          <p:cNvCxnSpPr>
            <a:cxnSpLocks/>
          </p:cNvCxnSpPr>
          <p:nvPr/>
        </p:nvCxnSpPr>
        <p:spPr>
          <a:xfrm>
            <a:off x="6096000" y="1584166"/>
            <a:ext cx="0" cy="489247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9EA0551-2F8B-053A-A159-AA015607AD3C}"/>
              </a:ext>
            </a:extLst>
          </p:cNvPr>
          <p:cNvSpPr txBox="1"/>
          <p:nvPr/>
        </p:nvSpPr>
        <p:spPr>
          <a:xfrm>
            <a:off x="448310" y="365760"/>
            <a:ext cx="4965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0" indent="0" defTabSz="934826" fontAlgn="auto"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200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Market Position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C1B13C-148B-0497-366A-BC42EF8D4750}"/>
              </a:ext>
            </a:extLst>
          </p:cNvPr>
          <p:cNvSpPr txBox="1"/>
          <p:nvPr/>
        </p:nvSpPr>
        <p:spPr>
          <a:xfrm>
            <a:off x="448309" y="1030168"/>
            <a:ext cx="11635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 TNS is rapidly expanding its market presence by securing a solid business base and core competitiveness such as agility and customer-driven innovation</a:t>
            </a:r>
            <a:r>
              <a:rPr kumimoji="0" lang="en-US" altLang="ko-KR" sz="1500" b="1" i="0" u="none" strike="noStrike" kern="1200" cap="none" spc="-3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ea typeface="Arial Unicode MS" panose="020B0604020202020204" pitchFamily="50" charset="-127"/>
                <a:cs typeface="Tajawal" panose="00000500000000000000" pitchFamily="2" charset="-78"/>
              </a:rPr>
              <a:t>.</a:t>
            </a: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952EE13A-ED7E-E2FF-EB99-30E3B2B9D866}"/>
              </a:ext>
            </a:extLst>
          </p:cNvPr>
          <p:cNvSpPr/>
          <p:nvPr/>
        </p:nvSpPr>
        <p:spPr>
          <a:xfrm>
            <a:off x="555278" y="1898210"/>
            <a:ext cx="4985442" cy="298465"/>
          </a:xfrm>
          <a:prstGeom prst="roundRect">
            <a:avLst>
              <a:gd name="adj" fmla="val 50000"/>
            </a:avLst>
          </a:prstGeom>
          <a:solidFill>
            <a:srgbClr val="007CFF"/>
          </a:solidFill>
          <a:ln w="624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Fastest Growing </a:t>
            </a:r>
            <a:r>
              <a:rPr kumimoji="0" lang="en-US" altLang="ko-KR" sz="1400" b="0" i="0" u="none" strike="noStrike" kern="120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 </a:t>
            </a:r>
            <a:r>
              <a:rPr kumimoji="0" lang="en-US" altLang="ko-KR" sz="1300" b="0" i="0" u="none" strike="noStrike" kern="1200" cap="none" spc="-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ATM Company In the World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0FBE83-115C-845E-0AFE-E18B9D1DD08E}"/>
              </a:ext>
            </a:extLst>
          </p:cNvPr>
          <p:cNvSpPr txBox="1"/>
          <p:nvPr/>
        </p:nvSpPr>
        <p:spPr>
          <a:xfrm>
            <a:off x="1009251" y="2305596"/>
            <a:ext cx="14702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Global No. 3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96D973EB-2865-4B65-5F65-0E4AFEBB8F98}"/>
              </a:ext>
            </a:extLst>
          </p:cNvPr>
          <p:cNvGrpSpPr/>
          <p:nvPr/>
        </p:nvGrpSpPr>
        <p:grpSpPr>
          <a:xfrm>
            <a:off x="570171" y="2774748"/>
            <a:ext cx="2437032" cy="276999"/>
            <a:chOff x="702091" y="3032293"/>
            <a:chExt cx="2437032" cy="276999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2BB46B3C-7AAE-A0E0-7252-2F9CAF01935B}"/>
                </a:ext>
              </a:extLst>
            </p:cNvPr>
            <p:cNvSpPr/>
            <p:nvPr/>
          </p:nvSpPr>
          <p:spPr>
            <a:xfrm>
              <a:off x="702091" y="3052389"/>
              <a:ext cx="2437032" cy="232836"/>
            </a:xfrm>
            <a:prstGeom prst="roundRect">
              <a:avLst>
                <a:gd name="adj" fmla="val 50000"/>
              </a:avLst>
            </a:prstGeom>
            <a:solidFill>
              <a:srgbClr val="100045"/>
            </a:solidFill>
            <a:ln w="669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28AEBF1-1A39-5336-655A-886C529365A7}"/>
                </a:ext>
              </a:extLst>
            </p:cNvPr>
            <p:cNvSpPr txBox="1"/>
            <p:nvPr/>
          </p:nvSpPr>
          <p:spPr>
            <a:xfrm>
              <a:off x="823223" y="3032293"/>
              <a:ext cx="4908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/>
                  <a:cs typeface="Tajawal" panose="00000500000000000000" pitchFamily="2" charset="-78"/>
                </a:rPr>
                <a:t>Rank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899F8E-63DB-D191-FAAF-7983EE97BCE4}"/>
                </a:ext>
              </a:extLst>
            </p:cNvPr>
            <p:cNvSpPr txBox="1"/>
            <p:nvPr/>
          </p:nvSpPr>
          <p:spPr>
            <a:xfrm>
              <a:off x="1703477" y="3032293"/>
              <a:ext cx="10743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/>
                  <a:cs typeface="Tajawal" panose="00000500000000000000" pitchFamily="2" charset="-78"/>
                </a:rPr>
                <a:t>Manufacturer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95EF25FB-F70F-E232-0581-6BA90850BF3A}"/>
                </a:ext>
              </a:extLst>
            </p:cNvPr>
            <p:cNvCxnSpPr/>
            <p:nvPr/>
          </p:nvCxnSpPr>
          <p:spPr>
            <a:xfrm>
              <a:off x="1404058" y="3101733"/>
              <a:ext cx="0" cy="1247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58481205-6289-B9EA-17A0-09A4089DFE39}"/>
              </a:ext>
            </a:extLst>
          </p:cNvPr>
          <p:cNvGrpSpPr/>
          <p:nvPr/>
        </p:nvGrpSpPr>
        <p:grpSpPr>
          <a:xfrm>
            <a:off x="3066880" y="2774748"/>
            <a:ext cx="2437032" cy="276999"/>
            <a:chOff x="702091" y="3032293"/>
            <a:chExt cx="2437032" cy="276999"/>
          </a:xfrm>
        </p:grpSpPr>
        <p:sp>
          <p:nvSpPr>
            <p:cNvPr id="38" name="사각형: 둥근 모서리 37">
              <a:extLst>
                <a:ext uri="{FF2B5EF4-FFF2-40B4-BE49-F238E27FC236}">
                  <a16:creationId xmlns:a16="http://schemas.microsoft.com/office/drawing/2014/main" id="{04E54B6A-C3EC-5A79-13C6-187F8B1EA9BC}"/>
                </a:ext>
              </a:extLst>
            </p:cNvPr>
            <p:cNvSpPr/>
            <p:nvPr/>
          </p:nvSpPr>
          <p:spPr>
            <a:xfrm>
              <a:off x="702091" y="3052389"/>
              <a:ext cx="2437032" cy="232836"/>
            </a:xfrm>
            <a:prstGeom prst="roundRect">
              <a:avLst>
                <a:gd name="adj" fmla="val 50000"/>
              </a:avLst>
            </a:prstGeom>
            <a:solidFill>
              <a:srgbClr val="100045"/>
            </a:solidFill>
            <a:ln w="669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6DC30E-7A2A-F5DF-793A-DA3065274B40}"/>
                </a:ext>
              </a:extLst>
            </p:cNvPr>
            <p:cNvSpPr txBox="1"/>
            <p:nvPr/>
          </p:nvSpPr>
          <p:spPr>
            <a:xfrm>
              <a:off x="823223" y="3032293"/>
              <a:ext cx="4908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/>
                  <a:cs typeface="Tajawal" panose="00000500000000000000" pitchFamily="2" charset="-78"/>
                </a:rPr>
                <a:t>Rank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ADC613A-1849-160D-D338-3969F609D68E}"/>
                </a:ext>
              </a:extLst>
            </p:cNvPr>
            <p:cNvSpPr txBox="1"/>
            <p:nvPr/>
          </p:nvSpPr>
          <p:spPr>
            <a:xfrm>
              <a:off x="1703477" y="3032293"/>
              <a:ext cx="107433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jawal" panose="00000500000000000000" pitchFamily="2" charset="-78"/>
                  <a:ea typeface="맑은 고딕"/>
                  <a:cs typeface="Tajawal" panose="00000500000000000000" pitchFamily="2" charset="-78"/>
                </a:rPr>
                <a:t>Manufacturer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6BF1F64A-BD03-BEE5-8BAD-9F81328FE4FD}"/>
                </a:ext>
              </a:extLst>
            </p:cNvPr>
            <p:cNvCxnSpPr/>
            <p:nvPr/>
          </p:nvCxnSpPr>
          <p:spPr>
            <a:xfrm>
              <a:off x="1404058" y="3101733"/>
              <a:ext cx="0" cy="12473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F259C14-28B5-9D3B-C486-AD928916659A}"/>
              </a:ext>
            </a:extLst>
          </p:cNvPr>
          <p:cNvSpPr txBox="1"/>
          <p:nvPr/>
        </p:nvSpPr>
        <p:spPr>
          <a:xfrm>
            <a:off x="3753038" y="2305596"/>
            <a:ext cx="106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US No. 1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650790" y="3068751"/>
            <a:ext cx="2262640" cy="1154289"/>
            <a:chOff x="650790" y="3334011"/>
            <a:chExt cx="2262640" cy="759259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FB02044-C40E-17CA-89FB-CA0628F75384}"/>
                </a:ext>
              </a:extLst>
            </p:cNvPr>
            <p:cNvCxnSpPr>
              <a:cxnSpLocks/>
            </p:cNvCxnSpPr>
            <p:nvPr/>
          </p:nvCxnSpPr>
          <p:spPr>
            <a:xfrm>
              <a:off x="650791" y="3837804"/>
              <a:ext cx="2262639" cy="0"/>
            </a:xfrm>
            <a:prstGeom prst="line">
              <a:avLst/>
            </a:prstGeom>
            <a:ln>
              <a:solidFill>
                <a:srgbClr val="27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3B188940-D120-9AB3-39E8-C240C5276110}"/>
                </a:ext>
              </a:extLst>
            </p:cNvPr>
            <p:cNvCxnSpPr/>
            <p:nvPr/>
          </p:nvCxnSpPr>
          <p:spPr>
            <a:xfrm>
              <a:off x="1272138" y="3392615"/>
              <a:ext cx="0" cy="150932"/>
            </a:xfrm>
            <a:prstGeom prst="line">
              <a:avLst/>
            </a:prstGeom>
            <a:ln>
              <a:solidFill>
                <a:srgbClr val="10004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A7B0CF-B023-CDE1-4F37-F256C8AEAA54}"/>
                </a:ext>
              </a:extLst>
            </p:cNvPr>
            <p:cNvSpPr/>
            <p:nvPr/>
          </p:nvSpPr>
          <p:spPr>
            <a:xfrm>
              <a:off x="650790" y="3829257"/>
              <a:ext cx="2262639" cy="247680"/>
            </a:xfrm>
            <a:prstGeom prst="rect">
              <a:avLst/>
            </a:prstGeom>
            <a:solidFill>
              <a:srgbClr val="817F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41290B9A-E47B-07F6-3DC8-282ABC5B65DD}"/>
                </a:ext>
              </a:extLst>
            </p:cNvPr>
            <p:cNvCxnSpPr/>
            <p:nvPr/>
          </p:nvCxnSpPr>
          <p:spPr>
            <a:xfrm>
              <a:off x="1272138" y="3881619"/>
              <a:ext cx="0" cy="15093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CC7AE95-C887-7EDB-5402-DEF223E7D4DC}"/>
                </a:ext>
              </a:extLst>
            </p:cNvPr>
            <p:cNvSpPr txBox="1"/>
            <p:nvPr/>
          </p:nvSpPr>
          <p:spPr>
            <a:xfrm>
              <a:off x="1596367" y="3397089"/>
              <a:ext cx="982320" cy="16195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1" i="0" u="none" strike="noStrike" kern="1200" cap="none" spc="-3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“D” Company</a:t>
              </a:r>
              <a:endParaRPr kumimoji="0" lang="ko-KR" altLang="en-US" sz="1000" b="0" i="0" u="none" strike="noStrike" kern="1200" cap="none" spc="-5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7F3799-5A9C-445F-55FB-86D10BE1EEAF}"/>
                </a:ext>
              </a:extLst>
            </p:cNvPr>
            <p:cNvSpPr txBox="1"/>
            <p:nvPr/>
          </p:nvSpPr>
          <p:spPr>
            <a:xfrm>
              <a:off x="1652471" y="3800882"/>
              <a:ext cx="87011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300" b="1" i="0" u="none" strike="noStrike" kern="1200" cap="none" spc="-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Hyosung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0A246AE-D8C4-DB18-D75E-20ABB82CCC23}"/>
                </a:ext>
              </a:extLst>
            </p:cNvPr>
            <p:cNvSpPr txBox="1"/>
            <p:nvPr/>
          </p:nvSpPr>
          <p:spPr>
            <a:xfrm>
              <a:off x="797785" y="3334011"/>
              <a:ext cx="256160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1200" cap="none" spc="-3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1</a:t>
              </a:r>
              <a:endParaRPr kumimoji="0" lang="ko-KR" altLang="en-US" sz="1050" b="1" i="0" u="none" strike="noStrike" kern="1200" cap="none" spc="-3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9F9301A6-6BB6-625A-A675-8DAA5196FF4C}"/>
                </a:ext>
              </a:extLst>
            </p:cNvPr>
            <p:cNvGrpSpPr/>
            <p:nvPr/>
          </p:nvGrpSpPr>
          <p:grpSpPr>
            <a:xfrm>
              <a:off x="650791" y="3590125"/>
              <a:ext cx="2262639" cy="257826"/>
              <a:chOff x="782711" y="3582411"/>
              <a:chExt cx="2262639" cy="257826"/>
            </a:xfrm>
          </p:grpSpPr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E82B79A2-211C-B3C7-DA26-EF81E68888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711" y="3587305"/>
                <a:ext cx="2262639" cy="0"/>
              </a:xfrm>
              <a:prstGeom prst="line">
                <a:avLst/>
              </a:prstGeom>
              <a:ln w="3175">
                <a:solidFill>
                  <a:srgbClr val="270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305910F0-7394-2878-4C8F-ED82C6896D2B}"/>
                  </a:ext>
                </a:extLst>
              </p:cNvPr>
              <p:cNvCxnSpPr/>
              <p:nvPr/>
            </p:nvCxnSpPr>
            <p:spPr>
              <a:xfrm>
                <a:off x="1404058" y="3631390"/>
                <a:ext cx="0" cy="150932"/>
              </a:xfrm>
              <a:prstGeom prst="line">
                <a:avLst/>
              </a:prstGeom>
              <a:ln>
                <a:solidFill>
                  <a:srgbClr val="1000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C9542B-EB39-808D-CB80-C4EB6FBEDDCE}"/>
                  </a:ext>
                </a:extLst>
              </p:cNvPr>
              <p:cNvSpPr txBox="1"/>
              <p:nvPr/>
            </p:nvSpPr>
            <p:spPr>
              <a:xfrm>
                <a:off x="1728287" y="3594016"/>
                <a:ext cx="982320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30" normalizeH="0" baseline="0" noProof="0" dirty="0">
                    <a:ln>
                      <a:noFill/>
                    </a:ln>
                    <a:solidFill>
                      <a:srgbClr val="10004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“N” Company</a:t>
                </a:r>
                <a:endParaRPr kumimoji="0" lang="ko-KR" altLang="en-US" sz="1000" b="1" i="0" u="none" strike="noStrike" kern="1200" cap="none" spc="-3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B7B8D81-B4BE-DA9C-ACE5-E0793DAB4D79}"/>
                  </a:ext>
                </a:extLst>
              </p:cNvPr>
              <p:cNvSpPr txBox="1"/>
              <p:nvPr/>
            </p:nvSpPr>
            <p:spPr>
              <a:xfrm>
                <a:off x="929705" y="3582411"/>
                <a:ext cx="256160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50" b="1" i="0" u="none" strike="noStrike" kern="1200" cap="none" spc="-30" normalizeH="0" baseline="0" noProof="0" dirty="0">
                    <a:ln>
                      <a:noFill/>
                    </a:ln>
                    <a:solidFill>
                      <a:srgbClr val="10004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2</a:t>
                </a:r>
                <a:endParaRPr kumimoji="0" lang="ko-KR" altLang="en-US" sz="1050" b="1" i="0" u="none" strike="noStrike" kern="1200" cap="none" spc="-3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7A6A530-1855-777E-13F5-F9B2C08E6F71}"/>
                </a:ext>
              </a:extLst>
            </p:cNvPr>
            <p:cNvSpPr txBox="1"/>
            <p:nvPr/>
          </p:nvSpPr>
          <p:spPr>
            <a:xfrm>
              <a:off x="800158" y="3820737"/>
              <a:ext cx="25936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1" i="0" u="none" strike="noStrike" kern="1200" cap="none" spc="-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3</a:t>
              </a:r>
              <a:endParaRPr kumimoji="0" lang="ko-KR" altLang="en-US" sz="105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3127622" y="3055714"/>
            <a:ext cx="2268162" cy="1165437"/>
            <a:chOff x="3127622" y="3320974"/>
            <a:chExt cx="2268162" cy="779610"/>
          </a:xfrm>
        </p:grpSpPr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F0F27EA3-0AB9-60FB-C5B4-59CFB1912F7A}"/>
                </a:ext>
              </a:extLst>
            </p:cNvPr>
            <p:cNvGrpSpPr/>
            <p:nvPr/>
          </p:nvGrpSpPr>
          <p:grpSpPr>
            <a:xfrm>
              <a:off x="3127622" y="3569847"/>
              <a:ext cx="2262639" cy="276999"/>
              <a:chOff x="782711" y="3562133"/>
              <a:chExt cx="2262639" cy="276999"/>
            </a:xfrm>
          </p:grpSpPr>
          <p:cxnSp>
            <p:nvCxnSpPr>
              <p:cNvPr id="78" name="직선 연결선 77">
                <a:extLst>
                  <a:ext uri="{FF2B5EF4-FFF2-40B4-BE49-F238E27FC236}">
                    <a16:creationId xmlns:a16="http://schemas.microsoft.com/office/drawing/2014/main" id="{07F3565E-463C-7FEB-4ADB-598FFC4F48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711" y="3587305"/>
                <a:ext cx="2262639" cy="0"/>
              </a:xfrm>
              <a:prstGeom prst="line">
                <a:avLst/>
              </a:prstGeom>
              <a:ln>
                <a:solidFill>
                  <a:srgbClr val="270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>
                <a:extLst>
                  <a:ext uri="{FF2B5EF4-FFF2-40B4-BE49-F238E27FC236}">
                    <a16:creationId xmlns:a16="http://schemas.microsoft.com/office/drawing/2014/main" id="{4FA06E69-AA24-BF1F-9EBF-56ECFB85FA64}"/>
                  </a:ext>
                </a:extLst>
              </p:cNvPr>
              <p:cNvCxnSpPr/>
              <p:nvPr/>
            </p:nvCxnSpPr>
            <p:spPr>
              <a:xfrm>
                <a:off x="1404058" y="3631390"/>
                <a:ext cx="0" cy="150932"/>
              </a:xfrm>
              <a:prstGeom prst="line">
                <a:avLst/>
              </a:prstGeom>
              <a:ln>
                <a:solidFill>
                  <a:srgbClr val="1000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4D8CDD6-9BDD-41B1-5286-CC69470117BE}"/>
                  </a:ext>
                </a:extLst>
              </p:cNvPr>
              <p:cNvSpPr txBox="1"/>
              <p:nvPr/>
            </p:nvSpPr>
            <p:spPr>
              <a:xfrm>
                <a:off x="1728287" y="3562133"/>
                <a:ext cx="98232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-242888" algn="ctr" defTabSz="914400" rtl="0" eaLnBrk="1" fontAlgn="base" latinLnBrk="1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30000"/>
                  </a:spcAft>
                  <a:buClr>
                    <a:srgbClr val="264E84"/>
                  </a:buClr>
                  <a:buSzTx/>
                  <a:buFont typeface="Wingdings" pitchFamily="2" charset="2"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30" normalizeH="0" baseline="0" noProof="0" dirty="0">
                    <a:ln>
                      <a:noFill/>
                    </a:ln>
                    <a:solidFill>
                      <a:srgbClr val="10004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  <a:sym typeface="Wingdings" pitchFamily="2" charset="2"/>
                  </a:rPr>
                  <a:t>“N” Company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2EF43A0-A0CD-17FE-01C8-6455B97445F5}"/>
                  </a:ext>
                </a:extLst>
              </p:cNvPr>
              <p:cNvSpPr txBox="1"/>
              <p:nvPr/>
            </p:nvSpPr>
            <p:spPr>
              <a:xfrm>
                <a:off x="929705" y="3582411"/>
                <a:ext cx="256160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50" b="1" i="0" u="none" strike="noStrike" kern="1200" cap="none" spc="-30" normalizeH="0" baseline="0" noProof="0" dirty="0">
                    <a:ln>
                      <a:noFill/>
                    </a:ln>
                    <a:solidFill>
                      <a:srgbClr val="10004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2</a:t>
                </a:r>
                <a:endParaRPr kumimoji="0" lang="ko-KR" altLang="en-US" sz="1050" b="1" i="0" u="none" strike="noStrike" kern="1200" cap="none" spc="-3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50B173AE-0774-14F9-5DAA-59E9C36333B4}"/>
                </a:ext>
              </a:extLst>
            </p:cNvPr>
            <p:cNvGrpSpPr/>
            <p:nvPr/>
          </p:nvGrpSpPr>
          <p:grpSpPr>
            <a:xfrm>
              <a:off x="3127622" y="3823585"/>
              <a:ext cx="2262639" cy="276999"/>
              <a:chOff x="782711" y="3569381"/>
              <a:chExt cx="2262639" cy="276999"/>
            </a:xfrm>
          </p:grpSpPr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821B9E4A-169A-4B2F-057A-494E4A0168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711" y="3587305"/>
                <a:ext cx="2262639" cy="0"/>
              </a:xfrm>
              <a:prstGeom prst="line">
                <a:avLst/>
              </a:prstGeom>
              <a:ln w="3175">
                <a:solidFill>
                  <a:srgbClr val="270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id="{1D5B5921-64DA-DBD0-C7C8-E0DDB2B758A4}"/>
                  </a:ext>
                </a:extLst>
              </p:cNvPr>
              <p:cNvCxnSpPr/>
              <p:nvPr/>
            </p:nvCxnSpPr>
            <p:spPr>
              <a:xfrm>
                <a:off x="1404058" y="3631390"/>
                <a:ext cx="0" cy="150932"/>
              </a:xfrm>
              <a:prstGeom prst="line">
                <a:avLst/>
              </a:prstGeom>
              <a:ln>
                <a:solidFill>
                  <a:srgbClr val="1000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8983038-7203-C3C7-E447-3B2D2D4AF3BA}"/>
                  </a:ext>
                </a:extLst>
              </p:cNvPr>
              <p:cNvSpPr txBox="1"/>
              <p:nvPr/>
            </p:nvSpPr>
            <p:spPr>
              <a:xfrm>
                <a:off x="1728287" y="3569381"/>
                <a:ext cx="982320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-242888" algn="ctr" defTabSz="914400" rtl="0" eaLnBrk="1" fontAlgn="base" latinLnBrk="1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30000"/>
                  </a:spcAft>
                  <a:buClr>
                    <a:srgbClr val="264E84"/>
                  </a:buClr>
                  <a:buSzTx/>
                  <a:buFont typeface="Wingdings" pitchFamily="2" charset="2"/>
                  <a:buNone/>
                  <a:tabLst/>
                  <a:defRPr/>
                </a:pPr>
                <a:r>
                  <a:rPr kumimoji="0" lang="en-US" altLang="ko-KR" sz="1000" b="1" i="0" u="none" strike="noStrike" kern="1200" cap="none" spc="-30" normalizeH="0" baseline="0" noProof="0" dirty="0">
                    <a:ln>
                      <a:noFill/>
                    </a:ln>
                    <a:solidFill>
                      <a:srgbClr val="10004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  <a:sym typeface="Wingdings" pitchFamily="2" charset="2"/>
                  </a:rPr>
                  <a:t>“D” Company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AF89627B-5AA6-77B9-261B-524A2BE1C718}"/>
                  </a:ext>
                </a:extLst>
              </p:cNvPr>
              <p:cNvSpPr txBox="1"/>
              <p:nvPr/>
            </p:nvSpPr>
            <p:spPr>
              <a:xfrm>
                <a:off x="929705" y="3582411"/>
                <a:ext cx="256160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50" b="1" i="0" u="none" strike="noStrike" kern="1200" cap="none" spc="-30" normalizeH="0" baseline="0" noProof="0" dirty="0">
                    <a:ln>
                      <a:noFill/>
                    </a:ln>
                    <a:solidFill>
                      <a:srgbClr val="100045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3</a:t>
                </a:r>
                <a:endParaRPr kumimoji="0" lang="ko-KR" altLang="en-US" sz="1050" b="1" i="0" u="none" strike="noStrike" kern="1200" cap="none" spc="-30" normalizeH="0" baseline="0" noProof="0" dirty="0">
                  <a:ln>
                    <a:noFill/>
                  </a:ln>
                  <a:solidFill>
                    <a:srgbClr val="100045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4F471B98-9187-4773-52AE-E548C077F0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711" y="3825844"/>
                <a:ext cx="2262639" cy="0"/>
              </a:xfrm>
              <a:prstGeom prst="line">
                <a:avLst/>
              </a:prstGeom>
              <a:ln w="12700">
                <a:solidFill>
                  <a:srgbClr val="27008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7"/>
            <p:cNvGrpSpPr/>
            <p:nvPr/>
          </p:nvGrpSpPr>
          <p:grpSpPr>
            <a:xfrm>
              <a:off x="3133145" y="3320974"/>
              <a:ext cx="2262639" cy="292388"/>
              <a:chOff x="3133145" y="3320974"/>
              <a:chExt cx="2262639" cy="292388"/>
            </a:xfrm>
          </p:grpSpPr>
          <p:sp>
            <p:nvSpPr>
              <p:cNvPr id="65" name="직사각형 64">
                <a:extLst>
                  <a:ext uri="{FF2B5EF4-FFF2-40B4-BE49-F238E27FC236}">
                    <a16:creationId xmlns:a16="http://schemas.microsoft.com/office/drawing/2014/main" id="{E2807FA1-A602-F158-A8BC-9632E8E81777}"/>
                  </a:ext>
                </a:extLst>
              </p:cNvPr>
              <p:cNvSpPr/>
              <p:nvPr/>
            </p:nvSpPr>
            <p:spPr>
              <a:xfrm>
                <a:off x="3133145" y="3349348"/>
                <a:ext cx="2262639" cy="247680"/>
              </a:xfrm>
              <a:prstGeom prst="rect">
                <a:avLst/>
              </a:prstGeom>
              <a:solidFill>
                <a:srgbClr val="817F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13396CBF-F38F-4CCB-EF87-F75C61D1CC0C}"/>
                  </a:ext>
                </a:extLst>
              </p:cNvPr>
              <p:cNvCxnSpPr/>
              <p:nvPr/>
            </p:nvCxnSpPr>
            <p:spPr>
              <a:xfrm>
                <a:off x="3754493" y="3401710"/>
                <a:ext cx="0" cy="150932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4B60274-1CC8-A1D7-8D50-C81431FE2037}"/>
                  </a:ext>
                </a:extLst>
              </p:cNvPr>
              <p:cNvSpPr txBox="1"/>
              <p:nvPr/>
            </p:nvSpPr>
            <p:spPr>
              <a:xfrm>
                <a:off x="4134826" y="3320974"/>
                <a:ext cx="870110" cy="29238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300" b="1" i="0" u="none" strike="noStrike" kern="1200" cap="none" spc="-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Hyosung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189668E-7E6A-A02D-C52B-2985AAF90F4F}"/>
                  </a:ext>
                </a:extLst>
              </p:cNvPr>
              <p:cNvSpPr txBox="1"/>
              <p:nvPr/>
            </p:nvSpPr>
            <p:spPr>
              <a:xfrm>
                <a:off x="3282513" y="3340828"/>
                <a:ext cx="259365" cy="2616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50" b="1" i="0" u="none" strike="noStrike" kern="1200" cap="none" spc="-3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맑은 고딕"/>
                    <a:cs typeface="Arial" panose="020B0604020202020204" pitchFamily="34" charset="0"/>
                  </a:rPr>
                  <a:t>1</a:t>
                </a:r>
                <a:endParaRPr kumimoji="0" lang="ko-KR" altLang="en-US" sz="1050" b="1" i="0" u="none" strike="noStrike" kern="1200" cap="none" spc="-3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9" name="사각형: 둥근 모서리 88">
            <a:extLst>
              <a:ext uri="{FF2B5EF4-FFF2-40B4-BE49-F238E27FC236}">
                <a16:creationId xmlns:a16="http://schemas.microsoft.com/office/drawing/2014/main" id="{30F641FD-B630-31CF-9BE4-DC68454CF6F1}"/>
              </a:ext>
            </a:extLst>
          </p:cNvPr>
          <p:cNvSpPr/>
          <p:nvPr/>
        </p:nvSpPr>
        <p:spPr>
          <a:xfrm>
            <a:off x="6651278" y="1898210"/>
            <a:ext cx="4985442" cy="298465"/>
          </a:xfrm>
          <a:prstGeom prst="roundRect">
            <a:avLst>
              <a:gd name="adj" fmla="val 50000"/>
            </a:avLst>
          </a:prstGeom>
          <a:solidFill>
            <a:srgbClr val="007CFF"/>
          </a:solidFill>
          <a:ln w="6241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True Market Leader</a:t>
            </a:r>
          </a:p>
        </p:txBody>
      </p:sp>
      <p:grpSp>
        <p:nvGrpSpPr>
          <p:cNvPr id="138" name="그룹 137">
            <a:extLst>
              <a:ext uri="{FF2B5EF4-FFF2-40B4-BE49-F238E27FC236}">
                <a16:creationId xmlns:a16="http://schemas.microsoft.com/office/drawing/2014/main" id="{ADA0DA5C-E266-8BFB-BBA4-52B0B5100E52}"/>
              </a:ext>
            </a:extLst>
          </p:cNvPr>
          <p:cNvGrpSpPr/>
          <p:nvPr/>
        </p:nvGrpSpPr>
        <p:grpSpPr>
          <a:xfrm>
            <a:off x="7151674" y="3192807"/>
            <a:ext cx="354694" cy="266572"/>
            <a:chOff x="9578116" y="3150739"/>
            <a:chExt cx="354694" cy="266572"/>
          </a:xfrm>
        </p:grpSpPr>
        <p:sp>
          <p:nvSpPr>
            <p:cNvPr id="110" name="타원 109">
              <a:extLst>
                <a:ext uri="{FF2B5EF4-FFF2-40B4-BE49-F238E27FC236}">
                  <a16:creationId xmlns:a16="http://schemas.microsoft.com/office/drawing/2014/main" id="{F336B59E-BA3E-0454-D1AE-AC28C0BBD690}"/>
                </a:ext>
              </a:extLst>
            </p:cNvPr>
            <p:cNvSpPr/>
            <p:nvPr/>
          </p:nvSpPr>
          <p:spPr>
            <a:xfrm>
              <a:off x="9620116" y="3150739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51DD11B-9728-0D36-6DEB-B1BDD4A3BC31}"/>
                </a:ext>
              </a:extLst>
            </p:cNvPr>
            <p:cNvSpPr txBox="1"/>
            <p:nvPr/>
          </p:nvSpPr>
          <p:spPr>
            <a:xfrm>
              <a:off x="9578116" y="3151022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57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0021CE7E-103A-49BB-D81B-B4C54EA5BB9F}"/>
              </a:ext>
            </a:extLst>
          </p:cNvPr>
          <p:cNvGrpSpPr/>
          <p:nvPr/>
        </p:nvGrpSpPr>
        <p:grpSpPr>
          <a:xfrm>
            <a:off x="7744550" y="3043942"/>
            <a:ext cx="354694" cy="266572"/>
            <a:chOff x="10191494" y="3310676"/>
            <a:chExt cx="354694" cy="266572"/>
          </a:xfrm>
        </p:grpSpPr>
        <p:sp>
          <p:nvSpPr>
            <p:cNvPr id="109" name="타원 108">
              <a:extLst>
                <a:ext uri="{FF2B5EF4-FFF2-40B4-BE49-F238E27FC236}">
                  <a16:creationId xmlns:a16="http://schemas.microsoft.com/office/drawing/2014/main" id="{9E57F0F6-2DE0-FDAB-9078-80FD3289E2D7}"/>
                </a:ext>
              </a:extLst>
            </p:cNvPr>
            <p:cNvSpPr/>
            <p:nvPr/>
          </p:nvSpPr>
          <p:spPr>
            <a:xfrm>
              <a:off x="10236342" y="331067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537692A-5FBA-8FF9-B5CE-3083F54CAAC4}"/>
                </a:ext>
              </a:extLst>
            </p:cNvPr>
            <p:cNvSpPr txBox="1"/>
            <p:nvPr/>
          </p:nvSpPr>
          <p:spPr>
            <a:xfrm>
              <a:off x="10191494" y="3310869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66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08" name="타원 107">
            <a:extLst>
              <a:ext uri="{FF2B5EF4-FFF2-40B4-BE49-F238E27FC236}">
                <a16:creationId xmlns:a16="http://schemas.microsoft.com/office/drawing/2014/main" id="{32B151BD-3CF1-F633-E98F-7AE09A7BDDD2}"/>
              </a:ext>
            </a:extLst>
          </p:cNvPr>
          <p:cNvSpPr/>
          <p:nvPr/>
        </p:nvSpPr>
        <p:spPr>
          <a:xfrm>
            <a:off x="8408050" y="3194850"/>
            <a:ext cx="266572" cy="266572"/>
          </a:xfrm>
          <a:prstGeom prst="ellipse">
            <a:avLst/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7472069-664C-CEB3-08FE-EA3154F3A82F}"/>
              </a:ext>
            </a:extLst>
          </p:cNvPr>
          <p:cNvSpPr txBox="1"/>
          <p:nvPr/>
        </p:nvSpPr>
        <p:spPr>
          <a:xfrm>
            <a:off x="8077284" y="2262566"/>
            <a:ext cx="20617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tabLst/>
              <a:defRPr/>
            </a:pP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No. 1 Market Share in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 </a:t>
            </a:r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57CC6557-8609-133F-F3E9-E8425BBA902D}"/>
              </a:ext>
            </a:extLst>
          </p:cNvPr>
          <p:cNvGrpSpPr/>
          <p:nvPr/>
        </p:nvGrpSpPr>
        <p:grpSpPr>
          <a:xfrm>
            <a:off x="7138371" y="4981499"/>
            <a:ext cx="354694" cy="266573"/>
            <a:chOff x="9578116" y="3150738"/>
            <a:chExt cx="354694" cy="266573"/>
          </a:xfrm>
        </p:grpSpPr>
        <p:sp>
          <p:nvSpPr>
            <p:cNvPr id="140" name="타원 139">
              <a:extLst>
                <a:ext uri="{FF2B5EF4-FFF2-40B4-BE49-F238E27FC236}">
                  <a16:creationId xmlns:a16="http://schemas.microsoft.com/office/drawing/2014/main" id="{2445E725-3DC7-C1E6-53E0-AC35199D1B34}"/>
                </a:ext>
              </a:extLst>
            </p:cNvPr>
            <p:cNvSpPr/>
            <p:nvPr/>
          </p:nvSpPr>
          <p:spPr>
            <a:xfrm>
              <a:off x="9620116" y="3150739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3600" tIns="0" rtlCol="0" anchor="t" anchorCtr="0"/>
            <a:lstStyle/>
            <a:p>
              <a:pPr algn="ctr">
                <a:lnSpc>
                  <a:spcPct val="90000"/>
                </a:lnSpc>
              </a:pPr>
              <a:endPara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CB38981-8AEF-CF03-34FD-FEB362C4C521}"/>
                </a:ext>
              </a:extLst>
            </p:cNvPr>
            <p:cNvSpPr txBox="1"/>
            <p:nvPr/>
          </p:nvSpPr>
          <p:spPr>
            <a:xfrm>
              <a:off x="9578116" y="3150738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53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7950F35C-7734-1BED-7721-B784BCF905BB}"/>
              </a:ext>
            </a:extLst>
          </p:cNvPr>
          <p:cNvGrpSpPr/>
          <p:nvPr/>
        </p:nvGrpSpPr>
        <p:grpSpPr>
          <a:xfrm>
            <a:off x="7768691" y="4853017"/>
            <a:ext cx="354694" cy="270361"/>
            <a:chOff x="10196257" y="3306887"/>
            <a:chExt cx="354694" cy="270361"/>
          </a:xfrm>
        </p:grpSpPr>
        <p:sp>
          <p:nvSpPr>
            <p:cNvPr id="144" name="타원 143">
              <a:extLst>
                <a:ext uri="{FF2B5EF4-FFF2-40B4-BE49-F238E27FC236}">
                  <a16:creationId xmlns:a16="http://schemas.microsoft.com/office/drawing/2014/main" id="{F22D10F8-4BBC-AF38-DAA4-C4504FBAD6AD}"/>
                </a:ext>
              </a:extLst>
            </p:cNvPr>
            <p:cNvSpPr/>
            <p:nvPr/>
          </p:nvSpPr>
          <p:spPr>
            <a:xfrm>
              <a:off x="10236342" y="331067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1873DE0-320B-95B9-8A00-EC0DE078292C}"/>
                </a:ext>
              </a:extLst>
            </p:cNvPr>
            <p:cNvSpPr txBox="1"/>
            <p:nvPr/>
          </p:nvSpPr>
          <p:spPr>
            <a:xfrm>
              <a:off x="10196257" y="3306887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59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90FFB72C-B4F3-157A-1B3A-6F935A1F919A}"/>
              </a:ext>
            </a:extLst>
          </p:cNvPr>
          <p:cNvGrpSpPr/>
          <p:nvPr/>
        </p:nvGrpSpPr>
        <p:grpSpPr>
          <a:xfrm>
            <a:off x="8383727" y="4931408"/>
            <a:ext cx="354694" cy="266628"/>
            <a:chOff x="10812483" y="3248650"/>
            <a:chExt cx="354694" cy="266628"/>
          </a:xfrm>
        </p:grpSpPr>
        <p:sp>
          <p:nvSpPr>
            <p:cNvPr id="147" name="타원 146">
              <a:extLst>
                <a:ext uri="{FF2B5EF4-FFF2-40B4-BE49-F238E27FC236}">
                  <a16:creationId xmlns:a16="http://schemas.microsoft.com/office/drawing/2014/main" id="{50506CF4-10D2-B948-A10E-7535F27DED56}"/>
                </a:ext>
              </a:extLst>
            </p:cNvPr>
            <p:cNvSpPr/>
            <p:nvPr/>
          </p:nvSpPr>
          <p:spPr>
            <a:xfrm>
              <a:off x="10852568" y="324870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BF840C5C-EBA2-12B1-0D66-1CEACF2B2507}"/>
                </a:ext>
              </a:extLst>
            </p:cNvPr>
            <p:cNvSpPr txBox="1"/>
            <p:nvPr/>
          </p:nvSpPr>
          <p:spPr>
            <a:xfrm>
              <a:off x="10812483" y="3248650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51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EA0790D2-0E06-4E42-7BAF-E5FFFC63CADC}"/>
              </a:ext>
            </a:extLst>
          </p:cNvPr>
          <p:cNvSpPr txBox="1"/>
          <p:nvPr/>
        </p:nvSpPr>
        <p:spPr>
          <a:xfrm rot="16200000">
            <a:off x="7001728" y="3990647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2021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CAA4DC1-F6FF-A411-9E3D-C3467AC21773}"/>
              </a:ext>
            </a:extLst>
          </p:cNvPr>
          <p:cNvSpPr txBox="1"/>
          <p:nvPr/>
        </p:nvSpPr>
        <p:spPr>
          <a:xfrm rot="16200000">
            <a:off x="7606252" y="3990647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2022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F48C5FFD-5250-7F4F-722F-A16B8B828DDE}"/>
              </a:ext>
            </a:extLst>
          </p:cNvPr>
          <p:cNvSpPr txBox="1"/>
          <p:nvPr/>
        </p:nvSpPr>
        <p:spPr>
          <a:xfrm rot="16200000">
            <a:off x="8224951" y="3990647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2023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69" name="그룹 168">
            <a:extLst>
              <a:ext uri="{FF2B5EF4-FFF2-40B4-BE49-F238E27FC236}">
                <a16:creationId xmlns:a16="http://schemas.microsoft.com/office/drawing/2014/main" id="{C405F3E7-09E3-DFC7-264B-468E4F87FAD0}"/>
              </a:ext>
            </a:extLst>
          </p:cNvPr>
          <p:cNvGrpSpPr/>
          <p:nvPr/>
        </p:nvGrpSpPr>
        <p:grpSpPr>
          <a:xfrm>
            <a:off x="6714548" y="2689591"/>
            <a:ext cx="432129" cy="432129"/>
            <a:chOff x="9418092" y="2788864"/>
            <a:chExt cx="432129" cy="432129"/>
          </a:xfrm>
        </p:grpSpPr>
        <p:sp>
          <p:nvSpPr>
            <p:cNvPr id="167" name="타원 166">
              <a:extLst>
                <a:ext uri="{FF2B5EF4-FFF2-40B4-BE49-F238E27FC236}">
                  <a16:creationId xmlns:a16="http://schemas.microsoft.com/office/drawing/2014/main" id="{7FF8571E-A03E-98CC-5EE0-291359F7DFDE}"/>
                </a:ext>
              </a:extLst>
            </p:cNvPr>
            <p:cNvSpPr/>
            <p:nvPr/>
          </p:nvSpPr>
          <p:spPr bwMode="gray">
            <a:xfrm>
              <a:off x="9418092" y="2788864"/>
              <a:ext cx="432129" cy="43212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E6E5FF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pic>
          <p:nvPicPr>
            <p:cNvPr id="168" name="Picture 153">
              <a:extLst>
                <a:ext uri="{FF2B5EF4-FFF2-40B4-BE49-F238E27FC236}">
                  <a16:creationId xmlns:a16="http://schemas.microsoft.com/office/drawing/2014/main" id="{1E67B920-AFDD-C360-62B5-1E4E2050A4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66" t="21437" r="37586" b="48253"/>
            <a:stretch/>
          </p:blipFill>
          <p:spPr bwMode="auto">
            <a:xfrm>
              <a:off x="9469922" y="2880065"/>
              <a:ext cx="328531" cy="249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171" name="Picture 20" descr="us">
            <a:extLst>
              <a:ext uri="{FF2B5EF4-FFF2-40B4-BE49-F238E27FC236}">
                <a16:creationId xmlns:a16="http://schemas.microsoft.com/office/drawing/2014/main" id="{0D7F1C2E-E161-10AD-03E6-45B8A2A2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r="35058"/>
          <a:stretch>
            <a:fillRect/>
          </a:stretch>
        </p:blipFill>
        <p:spPr bwMode="auto">
          <a:xfrm>
            <a:off x="6706167" y="4453257"/>
            <a:ext cx="409974" cy="4057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E6E5FF"/>
            </a:solidFill>
            <a:miter lim="800000"/>
            <a:headEnd/>
            <a:tailEnd/>
          </a:ln>
        </p:spPr>
      </p:pic>
      <p:sp>
        <p:nvSpPr>
          <p:cNvPr id="172" name="TextBox 171">
            <a:extLst>
              <a:ext uri="{FF2B5EF4-FFF2-40B4-BE49-F238E27FC236}">
                <a16:creationId xmlns:a16="http://schemas.microsoft.com/office/drawing/2014/main" id="{4B412B6B-CFF6-1B0A-89D5-8624D61EEFE7}"/>
              </a:ext>
            </a:extLst>
          </p:cNvPr>
          <p:cNvSpPr txBox="1"/>
          <p:nvPr/>
        </p:nvSpPr>
        <p:spPr>
          <a:xfrm>
            <a:off x="7145489" y="2733590"/>
            <a:ext cx="9845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South Korea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A3BF13C-B25D-3022-F676-78BC2A3C73CC}"/>
              </a:ext>
            </a:extLst>
          </p:cNvPr>
          <p:cNvSpPr txBox="1"/>
          <p:nvPr/>
        </p:nvSpPr>
        <p:spPr>
          <a:xfrm>
            <a:off x="7117898" y="4479072"/>
            <a:ext cx="13211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The United States</a:t>
            </a:r>
          </a:p>
        </p:txBody>
      </p:sp>
      <p:sp>
        <p:nvSpPr>
          <p:cNvPr id="182" name="타원 181">
            <a:extLst>
              <a:ext uri="{FF2B5EF4-FFF2-40B4-BE49-F238E27FC236}">
                <a16:creationId xmlns:a16="http://schemas.microsoft.com/office/drawing/2014/main" id="{196C540D-0B93-8597-81E9-7EF57A173108}"/>
              </a:ext>
            </a:extLst>
          </p:cNvPr>
          <p:cNvSpPr/>
          <p:nvPr/>
        </p:nvSpPr>
        <p:spPr>
          <a:xfrm>
            <a:off x="7285288" y="3434972"/>
            <a:ext cx="45719" cy="45719"/>
          </a:xfrm>
          <a:prstGeom prst="ellipse">
            <a:avLst/>
          </a:prstGeom>
          <a:solidFill>
            <a:srgbClr val="007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0" name="사각형: 둥근 위쪽 모서리 249">
            <a:extLst>
              <a:ext uri="{FF2B5EF4-FFF2-40B4-BE49-F238E27FC236}">
                <a16:creationId xmlns:a16="http://schemas.microsoft.com/office/drawing/2014/main" id="{D46F3AAE-5ECA-7504-B962-B05996FC434C}"/>
              </a:ext>
            </a:extLst>
          </p:cNvPr>
          <p:cNvSpPr/>
          <p:nvPr/>
        </p:nvSpPr>
        <p:spPr>
          <a:xfrm>
            <a:off x="7195150" y="5267111"/>
            <a:ext cx="252000" cy="86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</a:p>
        </p:txBody>
      </p:sp>
      <p:sp>
        <p:nvSpPr>
          <p:cNvPr id="251" name="사각형: 둥근 위쪽 모서리 250">
            <a:extLst>
              <a:ext uri="{FF2B5EF4-FFF2-40B4-BE49-F238E27FC236}">
                <a16:creationId xmlns:a16="http://schemas.microsoft.com/office/drawing/2014/main" id="{B13D1E4F-CC65-86D4-61D0-6C43A66B8370}"/>
              </a:ext>
            </a:extLst>
          </p:cNvPr>
          <p:cNvSpPr/>
          <p:nvPr/>
        </p:nvSpPr>
        <p:spPr>
          <a:xfrm>
            <a:off x="7813817" y="5173400"/>
            <a:ext cx="252798" cy="9612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52" name="사각형: 둥근 위쪽 모서리 251">
            <a:extLst>
              <a:ext uri="{FF2B5EF4-FFF2-40B4-BE49-F238E27FC236}">
                <a16:creationId xmlns:a16="http://schemas.microsoft.com/office/drawing/2014/main" id="{C69BF7DE-C90C-B22D-2D57-A34FF4242A4A}"/>
              </a:ext>
            </a:extLst>
          </p:cNvPr>
          <p:cNvSpPr/>
          <p:nvPr/>
        </p:nvSpPr>
        <p:spPr>
          <a:xfrm>
            <a:off x="8433274" y="5263200"/>
            <a:ext cx="249001" cy="8642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B41C155-B226-9033-C94F-1CA176EEAA3B}"/>
              </a:ext>
            </a:extLst>
          </p:cNvPr>
          <p:cNvSpPr txBox="1"/>
          <p:nvPr/>
        </p:nvSpPr>
        <p:spPr>
          <a:xfrm rot="16200000">
            <a:off x="7007251" y="5744764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2021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BC197C9-13D7-6A1B-B103-3CE823CD4416}"/>
              </a:ext>
            </a:extLst>
          </p:cNvPr>
          <p:cNvSpPr txBox="1"/>
          <p:nvPr/>
        </p:nvSpPr>
        <p:spPr>
          <a:xfrm rot="16200000">
            <a:off x="7630500" y="5744764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2022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DC7C0B66-518F-E763-B687-F2EE4912069F}"/>
              </a:ext>
            </a:extLst>
          </p:cNvPr>
          <p:cNvSpPr txBox="1"/>
          <p:nvPr/>
        </p:nvSpPr>
        <p:spPr>
          <a:xfrm rot="16200000">
            <a:off x="8244650" y="5744764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2023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C9C7A01-DB89-9CCE-9BC8-879166A7EF3B}"/>
              </a:ext>
            </a:extLst>
          </p:cNvPr>
          <p:cNvGrpSpPr/>
          <p:nvPr/>
        </p:nvGrpSpPr>
        <p:grpSpPr>
          <a:xfrm>
            <a:off x="5230542" y="3128978"/>
            <a:ext cx="317500" cy="316297"/>
            <a:chOff x="3637000" y="3026458"/>
            <a:chExt cx="1514475" cy="1514475"/>
          </a:xfrm>
        </p:grpSpPr>
        <p:sp>
          <p:nvSpPr>
            <p:cNvPr id="68" name="자유형: 도형 67">
              <a:extLst>
                <a:ext uri="{FF2B5EF4-FFF2-40B4-BE49-F238E27FC236}">
                  <a16:creationId xmlns:a16="http://schemas.microsoft.com/office/drawing/2014/main" id="{37F1D94C-DF69-BBA9-9E08-735DE3EE591F}"/>
                </a:ext>
              </a:extLst>
            </p:cNvPr>
            <p:cNvSpPr/>
            <p:nvPr/>
          </p:nvSpPr>
          <p:spPr>
            <a:xfrm>
              <a:off x="3871315" y="3215053"/>
              <a:ext cx="1045845" cy="1045844"/>
            </a:xfrm>
            <a:custGeom>
              <a:avLst/>
              <a:gdLst>
                <a:gd name="connsiteX0" fmla="*/ 1045845 w 1045845"/>
                <a:gd name="connsiteY0" fmla="*/ 522922 h 1045844"/>
                <a:gd name="connsiteX1" fmla="*/ 522922 w 1045845"/>
                <a:gd name="connsiteY1" fmla="*/ 1045845 h 1045844"/>
                <a:gd name="connsiteX2" fmla="*/ 0 w 1045845"/>
                <a:gd name="connsiteY2" fmla="*/ 522922 h 1045844"/>
                <a:gd name="connsiteX3" fmla="*/ 522922 w 1045845"/>
                <a:gd name="connsiteY3" fmla="*/ 0 h 1045844"/>
                <a:gd name="connsiteX4" fmla="*/ 1045845 w 1045845"/>
                <a:gd name="connsiteY4" fmla="*/ 522922 h 104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845" h="1045844">
                  <a:moveTo>
                    <a:pt x="1045845" y="522922"/>
                  </a:moveTo>
                  <a:cubicBezTo>
                    <a:pt x="1045845" y="811725"/>
                    <a:pt x="811725" y="1045845"/>
                    <a:pt x="522922" y="1045845"/>
                  </a:cubicBezTo>
                  <a:cubicBezTo>
                    <a:pt x="234120" y="1045845"/>
                    <a:pt x="0" y="811725"/>
                    <a:pt x="0" y="522922"/>
                  </a:cubicBezTo>
                  <a:cubicBezTo>
                    <a:pt x="0" y="234120"/>
                    <a:pt x="234120" y="0"/>
                    <a:pt x="522922" y="0"/>
                  </a:cubicBezTo>
                  <a:cubicBezTo>
                    <a:pt x="811725" y="0"/>
                    <a:pt x="1045845" y="234120"/>
                    <a:pt x="1045845" y="522922"/>
                  </a:cubicBezTo>
                  <a:close/>
                </a:path>
              </a:pathLst>
            </a:custGeom>
            <a:solidFill>
              <a:srgbClr val="817F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69" name="자유형: 도형 68">
              <a:extLst>
                <a:ext uri="{FF2B5EF4-FFF2-40B4-BE49-F238E27FC236}">
                  <a16:creationId xmlns:a16="http://schemas.microsoft.com/office/drawing/2014/main" id="{CAB15EA1-4C18-52E6-4047-B0CEE7077179}"/>
                </a:ext>
              </a:extLst>
            </p:cNvPr>
            <p:cNvSpPr/>
            <p:nvPr/>
          </p:nvSpPr>
          <p:spPr>
            <a:xfrm>
              <a:off x="3637000" y="3026458"/>
              <a:ext cx="1514475" cy="1514475"/>
            </a:xfrm>
            <a:custGeom>
              <a:avLst/>
              <a:gdLst>
                <a:gd name="connsiteX0" fmla="*/ 757238 w 1514475"/>
                <a:gd name="connsiteY0" fmla="*/ 0 h 1514475"/>
                <a:gd name="connsiteX1" fmla="*/ 0 w 1514475"/>
                <a:gd name="connsiteY1" fmla="*/ 757238 h 1514475"/>
                <a:gd name="connsiteX2" fmla="*/ 757238 w 1514475"/>
                <a:gd name="connsiteY2" fmla="*/ 1514475 h 1514475"/>
                <a:gd name="connsiteX3" fmla="*/ 1514475 w 1514475"/>
                <a:gd name="connsiteY3" fmla="*/ 757238 h 1514475"/>
                <a:gd name="connsiteX4" fmla="*/ 757238 w 1514475"/>
                <a:gd name="connsiteY4" fmla="*/ 0 h 1514475"/>
                <a:gd name="connsiteX5" fmla="*/ 1156335 w 1514475"/>
                <a:gd name="connsiteY5" fmla="*/ 579120 h 1514475"/>
                <a:gd name="connsiteX6" fmla="*/ 784860 w 1514475"/>
                <a:gd name="connsiteY6" fmla="*/ 1054418 h 1514475"/>
                <a:gd name="connsiteX7" fmla="*/ 713423 w 1514475"/>
                <a:gd name="connsiteY7" fmla="*/ 1090613 h 1514475"/>
                <a:gd name="connsiteX8" fmla="*/ 710565 w 1514475"/>
                <a:gd name="connsiteY8" fmla="*/ 1090613 h 1514475"/>
                <a:gd name="connsiteX9" fmla="*/ 640080 w 1514475"/>
                <a:gd name="connsiteY9" fmla="*/ 1059180 h 1514475"/>
                <a:gd name="connsiteX10" fmla="*/ 372428 w 1514475"/>
                <a:gd name="connsiteY10" fmla="*/ 762000 h 1514475"/>
                <a:gd name="connsiteX11" fmla="*/ 379095 w 1514475"/>
                <a:gd name="connsiteY11" fmla="*/ 627698 h 1514475"/>
                <a:gd name="connsiteX12" fmla="*/ 513398 w 1514475"/>
                <a:gd name="connsiteY12" fmla="*/ 634365 h 1514475"/>
                <a:gd name="connsiteX13" fmla="*/ 704850 w 1514475"/>
                <a:gd name="connsiteY13" fmla="*/ 846773 h 1514475"/>
                <a:gd name="connsiteX14" fmla="*/ 1005840 w 1514475"/>
                <a:gd name="connsiteY14" fmla="*/ 461010 h 1514475"/>
                <a:gd name="connsiteX15" fmla="*/ 1140143 w 1514475"/>
                <a:gd name="connsiteY15" fmla="*/ 444818 h 1514475"/>
                <a:gd name="connsiteX16" fmla="*/ 1156335 w 1514475"/>
                <a:gd name="connsiteY16" fmla="*/ 579120 h 15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4475" h="1514475">
                  <a:moveTo>
                    <a:pt x="757238" y="0"/>
                  </a:moveTo>
                  <a:cubicBezTo>
                    <a:pt x="339090" y="0"/>
                    <a:pt x="0" y="339090"/>
                    <a:pt x="0" y="757238"/>
                  </a:cubicBezTo>
                  <a:cubicBezTo>
                    <a:pt x="0" y="1175385"/>
                    <a:pt x="339090" y="1514475"/>
                    <a:pt x="757238" y="1514475"/>
                  </a:cubicBezTo>
                  <a:cubicBezTo>
                    <a:pt x="1175385" y="1514475"/>
                    <a:pt x="1514475" y="1175385"/>
                    <a:pt x="1514475" y="757238"/>
                  </a:cubicBezTo>
                  <a:cubicBezTo>
                    <a:pt x="1514475" y="339090"/>
                    <a:pt x="1175385" y="0"/>
                    <a:pt x="757238" y="0"/>
                  </a:cubicBezTo>
                  <a:close/>
                  <a:moveTo>
                    <a:pt x="1156335" y="579120"/>
                  </a:moveTo>
                  <a:lnTo>
                    <a:pt x="784860" y="1054418"/>
                  </a:lnTo>
                  <a:cubicBezTo>
                    <a:pt x="767715" y="1076325"/>
                    <a:pt x="741045" y="1089660"/>
                    <a:pt x="713423" y="1090613"/>
                  </a:cubicBezTo>
                  <a:cubicBezTo>
                    <a:pt x="712470" y="1090613"/>
                    <a:pt x="711518" y="1090613"/>
                    <a:pt x="710565" y="1090613"/>
                  </a:cubicBezTo>
                  <a:cubicBezTo>
                    <a:pt x="683895" y="1090613"/>
                    <a:pt x="658178" y="1079183"/>
                    <a:pt x="640080" y="1059180"/>
                  </a:cubicBezTo>
                  <a:lnTo>
                    <a:pt x="372428" y="762000"/>
                  </a:lnTo>
                  <a:cubicBezTo>
                    <a:pt x="337185" y="722948"/>
                    <a:pt x="340043" y="662940"/>
                    <a:pt x="379095" y="627698"/>
                  </a:cubicBezTo>
                  <a:cubicBezTo>
                    <a:pt x="418148" y="592455"/>
                    <a:pt x="478155" y="595313"/>
                    <a:pt x="513398" y="634365"/>
                  </a:cubicBezTo>
                  <a:lnTo>
                    <a:pt x="704850" y="846773"/>
                  </a:lnTo>
                  <a:lnTo>
                    <a:pt x="1005840" y="461010"/>
                  </a:lnTo>
                  <a:cubicBezTo>
                    <a:pt x="1038225" y="419100"/>
                    <a:pt x="1098233" y="412433"/>
                    <a:pt x="1140143" y="444818"/>
                  </a:cubicBezTo>
                  <a:cubicBezTo>
                    <a:pt x="1181100" y="477203"/>
                    <a:pt x="1188720" y="537210"/>
                    <a:pt x="1156335" y="579120"/>
                  </a:cubicBezTo>
                  <a:close/>
                </a:path>
              </a:pathLst>
            </a:custGeom>
            <a:solidFill>
              <a:srgbClr val="1000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8EA3BB48-296A-C18C-042F-B9751947CA2F}"/>
              </a:ext>
            </a:extLst>
          </p:cNvPr>
          <p:cNvGrpSpPr/>
          <p:nvPr/>
        </p:nvGrpSpPr>
        <p:grpSpPr>
          <a:xfrm>
            <a:off x="2731702" y="3842341"/>
            <a:ext cx="316297" cy="316297"/>
            <a:chOff x="3637000" y="3026458"/>
            <a:chExt cx="1514475" cy="1514475"/>
          </a:xfrm>
        </p:grpSpPr>
        <p:sp>
          <p:nvSpPr>
            <p:cNvPr id="52" name="자유형: 도형 51">
              <a:extLst>
                <a:ext uri="{FF2B5EF4-FFF2-40B4-BE49-F238E27FC236}">
                  <a16:creationId xmlns:a16="http://schemas.microsoft.com/office/drawing/2014/main" id="{A9872982-CD0B-1AC6-D688-5B5BB078FA21}"/>
                </a:ext>
              </a:extLst>
            </p:cNvPr>
            <p:cNvSpPr/>
            <p:nvPr/>
          </p:nvSpPr>
          <p:spPr>
            <a:xfrm>
              <a:off x="3871315" y="3215053"/>
              <a:ext cx="1045845" cy="1045844"/>
            </a:xfrm>
            <a:custGeom>
              <a:avLst/>
              <a:gdLst>
                <a:gd name="connsiteX0" fmla="*/ 1045845 w 1045845"/>
                <a:gd name="connsiteY0" fmla="*/ 522922 h 1045844"/>
                <a:gd name="connsiteX1" fmla="*/ 522922 w 1045845"/>
                <a:gd name="connsiteY1" fmla="*/ 1045845 h 1045844"/>
                <a:gd name="connsiteX2" fmla="*/ 0 w 1045845"/>
                <a:gd name="connsiteY2" fmla="*/ 522922 h 1045844"/>
                <a:gd name="connsiteX3" fmla="*/ 522922 w 1045845"/>
                <a:gd name="connsiteY3" fmla="*/ 0 h 1045844"/>
                <a:gd name="connsiteX4" fmla="*/ 1045845 w 1045845"/>
                <a:gd name="connsiteY4" fmla="*/ 522922 h 104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5845" h="1045844">
                  <a:moveTo>
                    <a:pt x="1045845" y="522922"/>
                  </a:moveTo>
                  <a:cubicBezTo>
                    <a:pt x="1045845" y="811725"/>
                    <a:pt x="811725" y="1045845"/>
                    <a:pt x="522922" y="1045845"/>
                  </a:cubicBezTo>
                  <a:cubicBezTo>
                    <a:pt x="234120" y="1045845"/>
                    <a:pt x="0" y="811725"/>
                    <a:pt x="0" y="522922"/>
                  </a:cubicBezTo>
                  <a:cubicBezTo>
                    <a:pt x="0" y="234120"/>
                    <a:pt x="234120" y="0"/>
                    <a:pt x="522922" y="0"/>
                  </a:cubicBezTo>
                  <a:cubicBezTo>
                    <a:pt x="811725" y="0"/>
                    <a:pt x="1045845" y="234120"/>
                    <a:pt x="1045845" y="522922"/>
                  </a:cubicBezTo>
                  <a:close/>
                </a:path>
              </a:pathLst>
            </a:custGeom>
            <a:solidFill>
              <a:srgbClr val="817FF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53" name="자유형: 도형 52">
              <a:extLst>
                <a:ext uri="{FF2B5EF4-FFF2-40B4-BE49-F238E27FC236}">
                  <a16:creationId xmlns:a16="http://schemas.microsoft.com/office/drawing/2014/main" id="{B6C1AF71-02F0-DFC1-6157-77DD68C951B6}"/>
                </a:ext>
              </a:extLst>
            </p:cNvPr>
            <p:cNvSpPr/>
            <p:nvPr/>
          </p:nvSpPr>
          <p:spPr>
            <a:xfrm>
              <a:off x="3637000" y="3026458"/>
              <a:ext cx="1514475" cy="1514475"/>
            </a:xfrm>
            <a:custGeom>
              <a:avLst/>
              <a:gdLst>
                <a:gd name="connsiteX0" fmla="*/ 757238 w 1514475"/>
                <a:gd name="connsiteY0" fmla="*/ 0 h 1514475"/>
                <a:gd name="connsiteX1" fmla="*/ 0 w 1514475"/>
                <a:gd name="connsiteY1" fmla="*/ 757238 h 1514475"/>
                <a:gd name="connsiteX2" fmla="*/ 757238 w 1514475"/>
                <a:gd name="connsiteY2" fmla="*/ 1514475 h 1514475"/>
                <a:gd name="connsiteX3" fmla="*/ 1514475 w 1514475"/>
                <a:gd name="connsiteY3" fmla="*/ 757238 h 1514475"/>
                <a:gd name="connsiteX4" fmla="*/ 757238 w 1514475"/>
                <a:gd name="connsiteY4" fmla="*/ 0 h 1514475"/>
                <a:gd name="connsiteX5" fmla="*/ 1156335 w 1514475"/>
                <a:gd name="connsiteY5" fmla="*/ 579120 h 1514475"/>
                <a:gd name="connsiteX6" fmla="*/ 784860 w 1514475"/>
                <a:gd name="connsiteY6" fmla="*/ 1054418 h 1514475"/>
                <a:gd name="connsiteX7" fmla="*/ 713423 w 1514475"/>
                <a:gd name="connsiteY7" fmla="*/ 1090613 h 1514475"/>
                <a:gd name="connsiteX8" fmla="*/ 710565 w 1514475"/>
                <a:gd name="connsiteY8" fmla="*/ 1090613 h 1514475"/>
                <a:gd name="connsiteX9" fmla="*/ 640080 w 1514475"/>
                <a:gd name="connsiteY9" fmla="*/ 1059180 h 1514475"/>
                <a:gd name="connsiteX10" fmla="*/ 372428 w 1514475"/>
                <a:gd name="connsiteY10" fmla="*/ 762000 h 1514475"/>
                <a:gd name="connsiteX11" fmla="*/ 379095 w 1514475"/>
                <a:gd name="connsiteY11" fmla="*/ 627698 h 1514475"/>
                <a:gd name="connsiteX12" fmla="*/ 513398 w 1514475"/>
                <a:gd name="connsiteY12" fmla="*/ 634365 h 1514475"/>
                <a:gd name="connsiteX13" fmla="*/ 704850 w 1514475"/>
                <a:gd name="connsiteY13" fmla="*/ 846773 h 1514475"/>
                <a:gd name="connsiteX14" fmla="*/ 1005840 w 1514475"/>
                <a:gd name="connsiteY14" fmla="*/ 461010 h 1514475"/>
                <a:gd name="connsiteX15" fmla="*/ 1140143 w 1514475"/>
                <a:gd name="connsiteY15" fmla="*/ 444818 h 1514475"/>
                <a:gd name="connsiteX16" fmla="*/ 1156335 w 1514475"/>
                <a:gd name="connsiteY16" fmla="*/ 579120 h 151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14475" h="1514475">
                  <a:moveTo>
                    <a:pt x="757238" y="0"/>
                  </a:moveTo>
                  <a:cubicBezTo>
                    <a:pt x="339090" y="0"/>
                    <a:pt x="0" y="339090"/>
                    <a:pt x="0" y="757238"/>
                  </a:cubicBezTo>
                  <a:cubicBezTo>
                    <a:pt x="0" y="1175385"/>
                    <a:pt x="339090" y="1514475"/>
                    <a:pt x="757238" y="1514475"/>
                  </a:cubicBezTo>
                  <a:cubicBezTo>
                    <a:pt x="1175385" y="1514475"/>
                    <a:pt x="1514475" y="1175385"/>
                    <a:pt x="1514475" y="757238"/>
                  </a:cubicBezTo>
                  <a:cubicBezTo>
                    <a:pt x="1514475" y="339090"/>
                    <a:pt x="1175385" y="0"/>
                    <a:pt x="757238" y="0"/>
                  </a:cubicBezTo>
                  <a:close/>
                  <a:moveTo>
                    <a:pt x="1156335" y="579120"/>
                  </a:moveTo>
                  <a:lnTo>
                    <a:pt x="784860" y="1054418"/>
                  </a:lnTo>
                  <a:cubicBezTo>
                    <a:pt x="767715" y="1076325"/>
                    <a:pt x="741045" y="1089660"/>
                    <a:pt x="713423" y="1090613"/>
                  </a:cubicBezTo>
                  <a:cubicBezTo>
                    <a:pt x="712470" y="1090613"/>
                    <a:pt x="711518" y="1090613"/>
                    <a:pt x="710565" y="1090613"/>
                  </a:cubicBezTo>
                  <a:cubicBezTo>
                    <a:pt x="683895" y="1090613"/>
                    <a:pt x="658178" y="1079183"/>
                    <a:pt x="640080" y="1059180"/>
                  </a:cubicBezTo>
                  <a:lnTo>
                    <a:pt x="372428" y="762000"/>
                  </a:lnTo>
                  <a:cubicBezTo>
                    <a:pt x="337185" y="722948"/>
                    <a:pt x="340043" y="662940"/>
                    <a:pt x="379095" y="627698"/>
                  </a:cubicBezTo>
                  <a:cubicBezTo>
                    <a:pt x="418148" y="592455"/>
                    <a:pt x="478155" y="595313"/>
                    <a:pt x="513398" y="634365"/>
                  </a:cubicBezTo>
                  <a:lnTo>
                    <a:pt x="704850" y="846773"/>
                  </a:lnTo>
                  <a:lnTo>
                    <a:pt x="1005840" y="461010"/>
                  </a:lnTo>
                  <a:cubicBezTo>
                    <a:pt x="1038225" y="419100"/>
                    <a:pt x="1098233" y="412433"/>
                    <a:pt x="1140143" y="444818"/>
                  </a:cubicBezTo>
                  <a:cubicBezTo>
                    <a:pt x="1181100" y="477203"/>
                    <a:pt x="1188720" y="537210"/>
                    <a:pt x="1156335" y="579120"/>
                  </a:cubicBezTo>
                  <a:close/>
                </a:path>
              </a:pathLst>
            </a:custGeom>
            <a:solidFill>
              <a:srgbClr val="1000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175" name="사각형: 둥근 모서리 19">
            <a:extLst>
              <a:ext uri="{FF2B5EF4-FFF2-40B4-BE49-F238E27FC236}">
                <a16:creationId xmlns:a16="http://schemas.microsoft.com/office/drawing/2014/main" id="{59268E64-B6A0-D84B-9993-4CBA92764C98}"/>
              </a:ext>
            </a:extLst>
          </p:cNvPr>
          <p:cNvSpPr/>
          <p:nvPr/>
        </p:nvSpPr>
        <p:spPr>
          <a:xfrm>
            <a:off x="564122" y="4517646"/>
            <a:ext cx="4984630" cy="298465"/>
          </a:xfrm>
          <a:prstGeom prst="roundRect">
            <a:avLst>
              <a:gd name="adj" fmla="val 50000"/>
            </a:avLst>
          </a:prstGeom>
          <a:solidFill>
            <a:srgbClr val="007CFF"/>
          </a:solidFill>
          <a:ln w="6241" cap="flat">
            <a:noFill/>
            <a:prstDash val="solid"/>
            <a:miter/>
          </a:ln>
        </p:spPr>
        <p:txBody>
          <a:bodyPr rtlCol="0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Industry </a:t>
            </a:r>
            <a:r>
              <a:rPr lang="en-US" altLang="ko-KR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Leading </a:t>
            </a:r>
            <a:r>
              <a:rPr lang="en-US" altLang="ko-KR" sz="1400" spc="-30" dirty="0">
                <a:solidFill>
                  <a:schemeClr val="bg1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Mover of Fintech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1058804" y="5749775"/>
            <a:ext cx="5036032" cy="0"/>
          </a:xfrm>
          <a:prstGeom prst="line">
            <a:avLst/>
          </a:prstGeom>
          <a:ln w="12700">
            <a:solidFill>
              <a:srgbClr val="1000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/>
          <p:cNvSpPr txBox="1"/>
          <p:nvPr/>
        </p:nvSpPr>
        <p:spPr>
          <a:xfrm>
            <a:off x="1068663" y="5039420"/>
            <a:ext cx="1202873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 in-house developed recycling technology launched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2211226" y="4970171"/>
            <a:ext cx="972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Branch transformation technology launched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3069937" y="4970170"/>
            <a:ext cx="116339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Recycling </a:t>
            </a:r>
            <a:b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</a:br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ATM-compatible teller cash recycler </a:t>
            </a:r>
            <a:b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</a:br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launched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4159656" y="5039421"/>
            <a:ext cx="972000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Cloud-based MVS Platform Launched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5008742" y="5108670"/>
            <a:ext cx="972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Digital Desk</a:t>
            </a:r>
            <a:r>
              <a:rPr lang="ko-KR" altLang="en-US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™</a:t>
            </a:r>
            <a:r>
              <a:rPr lang="en-US" altLang="ko-KR" sz="90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Launched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255206" y="5027873"/>
            <a:ext cx="914400" cy="962960"/>
            <a:chOff x="-685800" y="5265115"/>
            <a:chExt cx="914400" cy="962960"/>
          </a:xfrm>
        </p:grpSpPr>
        <p:sp>
          <p:nvSpPr>
            <p:cNvPr id="11" name="타원 10"/>
            <p:cNvSpPr/>
            <p:nvPr/>
          </p:nvSpPr>
          <p:spPr>
            <a:xfrm>
              <a:off x="-685800" y="5265115"/>
              <a:ext cx="914400" cy="914400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grpSp>
          <p:nvGrpSpPr>
            <p:cNvPr id="23" name="그룹 22"/>
            <p:cNvGrpSpPr/>
            <p:nvPr/>
          </p:nvGrpSpPr>
          <p:grpSpPr>
            <a:xfrm>
              <a:off x="-608104" y="5377547"/>
              <a:ext cx="764953" cy="850528"/>
              <a:chOff x="547602" y="5099482"/>
              <a:chExt cx="764953" cy="850528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41131" y="5242124"/>
                <a:ext cx="37702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4000" dirty="0">
                    <a:solidFill>
                      <a:schemeClr val="bg1"/>
                    </a:solidFill>
                    <a:latin typeface="Tajawal" panose="00000500000000000000" pitchFamily="2" charset="-78"/>
                    <a:cs typeface="Tajawal" panose="00000500000000000000" pitchFamily="2" charset="-78"/>
                  </a:rPr>
                  <a:t>1</a:t>
                </a:r>
                <a:endParaRPr lang="en-US" altLang="ko-KR" sz="2000" baseline="80000" dirty="0">
                  <a:solidFill>
                    <a:schemeClr val="bg1"/>
                  </a:solidFill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913970" y="5324967"/>
                <a:ext cx="30328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900" u="sng" dirty="0">
                    <a:solidFill>
                      <a:schemeClr val="bg1"/>
                    </a:solidFill>
                    <a:latin typeface="Tajawal" panose="00000500000000000000" pitchFamily="2" charset="-78"/>
                    <a:cs typeface="Tajawal" panose="00000500000000000000" pitchFamily="2" charset="-78"/>
                  </a:rPr>
                  <a:t>ST</a:t>
                </a:r>
                <a:endParaRPr lang="en-US" altLang="ko-KR" sz="400" u="sng" baseline="80000" dirty="0">
                  <a:solidFill>
                    <a:schemeClr val="bg1"/>
                  </a:solidFill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547602" y="5099482"/>
                <a:ext cx="764953" cy="27699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ko-KR" sz="1200" b="1" u="sng" dirty="0">
                    <a:solidFill>
                      <a:schemeClr val="bg1"/>
                    </a:solidFill>
                    <a:latin typeface="Tajawal" panose="00000500000000000000" pitchFamily="2" charset="-78"/>
                    <a:cs typeface="Tajawal" panose="00000500000000000000" pitchFamily="2" charset="-78"/>
                  </a:rPr>
                  <a:t>WORLD’s</a:t>
                </a:r>
                <a:endParaRPr lang="en-US" altLang="ko-KR" sz="800" b="1" u="sng" baseline="80000" dirty="0">
                  <a:solidFill>
                    <a:schemeClr val="bg1"/>
                  </a:solidFill>
                  <a:latin typeface="Tajawal" panose="00000500000000000000" pitchFamily="2" charset="-78"/>
                  <a:cs typeface="Tajawal" panose="00000500000000000000" pitchFamily="2" charset="-78"/>
                </a:endParaRPr>
              </a:p>
            </p:txBody>
          </p:sp>
        </p:grpSp>
      </p:grpSp>
      <p:sp>
        <p:nvSpPr>
          <p:cNvPr id="203" name="사각형: 둥근 모서리 32">
            <a:extLst>
              <a:ext uri="{FF2B5EF4-FFF2-40B4-BE49-F238E27FC236}">
                <a16:creationId xmlns:a16="http://schemas.microsoft.com/office/drawing/2014/main" id="{2BB46B3C-7AAE-A0E0-7252-2F9CAF01935B}"/>
              </a:ext>
            </a:extLst>
          </p:cNvPr>
          <p:cNvSpPr/>
          <p:nvPr/>
        </p:nvSpPr>
        <p:spPr>
          <a:xfrm>
            <a:off x="1444862" y="5803125"/>
            <a:ext cx="593053" cy="232836"/>
          </a:xfrm>
          <a:prstGeom prst="roundRect">
            <a:avLst>
              <a:gd name="adj" fmla="val 50000"/>
            </a:avLst>
          </a:prstGeom>
          <a:solidFill>
            <a:srgbClr val="817FFC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b="1" dirty="0">
                <a:solidFill>
                  <a:prstClr val="white"/>
                </a:solidFill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2009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05" name="사각형: 둥근 모서리 32">
            <a:extLst>
              <a:ext uri="{FF2B5EF4-FFF2-40B4-BE49-F238E27FC236}">
                <a16:creationId xmlns:a16="http://schemas.microsoft.com/office/drawing/2014/main" id="{2BB46B3C-7AAE-A0E0-7252-2F9CAF01935B}"/>
              </a:ext>
            </a:extLst>
          </p:cNvPr>
          <p:cNvSpPr/>
          <p:nvPr/>
        </p:nvSpPr>
        <p:spPr>
          <a:xfrm>
            <a:off x="2347988" y="5803125"/>
            <a:ext cx="593053" cy="232836"/>
          </a:xfrm>
          <a:prstGeom prst="roundRect">
            <a:avLst>
              <a:gd name="adj" fmla="val 50000"/>
            </a:avLst>
          </a:prstGeom>
          <a:solidFill>
            <a:srgbClr val="817FFC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2010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06" name="사각형: 둥근 모서리 32">
            <a:extLst>
              <a:ext uri="{FF2B5EF4-FFF2-40B4-BE49-F238E27FC236}">
                <a16:creationId xmlns:a16="http://schemas.microsoft.com/office/drawing/2014/main" id="{2BB46B3C-7AAE-A0E0-7252-2F9CAF01935B}"/>
              </a:ext>
            </a:extLst>
          </p:cNvPr>
          <p:cNvSpPr/>
          <p:nvPr/>
        </p:nvSpPr>
        <p:spPr>
          <a:xfrm>
            <a:off x="3328120" y="5803125"/>
            <a:ext cx="593053" cy="232836"/>
          </a:xfrm>
          <a:prstGeom prst="roundRect">
            <a:avLst>
              <a:gd name="adj" fmla="val 50000"/>
            </a:avLst>
          </a:prstGeom>
          <a:solidFill>
            <a:srgbClr val="817FFC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lvl="0" algn="ctr">
              <a:defRPr/>
            </a:pPr>
            <a:r>
              <a:rPr lang="en-US" altLang="ko-KR" sz="1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ko-KR" altLang="en-US" sz="1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사각형: 둥근 모서리 32">
            <a:extLst>
              <a:ext uri="{FF2B5EF4-FFF2-40B4-BE49-F238E27FC236}">
                <a16:creationId xmlns:a16="http://schemas.microsoft.com/office/drawing/2014/main" id="{2BB46B3C-7AAE-A0E0-7252-2F9CAF01935B}"/>
              </a:ext>
            </a:extLst>
          </p:cNvPr>
          <p:cNvSpPr/>
          <p:nvPr/>
        </p:nvSpPr>
        <p:spPr>
          <a:xfrm>
            <a:off x="4308249" y="5803125"/>
            <a:ext cx="593053" cy="232836"/>
          </a:xfrm>
          <a:prstGeom prst="roundRect">
            <a:avLst>
              <a:gd name="adj" fmla="val 50000"/>
            </a:avLst>
          </a:prstGeom>
          <a:solidFill>
            <a:srgbClr val="817FFC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2017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08" name="사각형: 둥근 모서리 32">
            <a:extLst>
              <a:ext uri="{FF2B5EF4-FFF2-40B4-BE49-F238E27FC236}">
                <a16:creationId xmlns:a16="http://schemas.microsoft.com/office/drawing/2014/main" id="{2BB46B3C-7AAE-A0E0-7252-2F9CAF01935B}"/>
              </a:ext>
            </a:extLst>
          </p:cNvPr>
          <p:cNvSpPr/>
          <p:nvPr/>
        </p:nvSpPr>
        <p:spPr>
          <a:xfrm>
            <a:off x="5201751" y="5803125"/>
            <a:ext cx="593053" cy="232836"/>
          </a:xfrm>
          <a:prstGeom prst="roundRect">
            <a:avLst>
              <a:gd name="adj" fmla="val 50000"/>
            </a:avLst>
          </a:prstGeom>
          <a:solidFill>
            <a:srgbClr val="817FFC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2020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cxnSp>
        <p:nvCxnSpPr>
          <p:cNvPr id="220" name="직선 연결선 219">
            <a:extLst>
              <a:ext uri="{FF2B5EF4-FFF2-40B4-BE49-F238E27FC236}">
                <a16:creationId xmlns:a16="http://schemas.microsoft.com/office/drawing/2014/main" id="{B9FBF6BA-3B36-FADE-11DA-ECF5C4D656D6}"/>
              </a:ext>
            </a:extLst>
          </p:cNvPr>
          <p:cNvCxnSpPr>
            <a:cxnSpLocks/>
          </p:cNvCxnSpPr>
          <p:nvPr/>
        </p:nvCxnSpPr>
        <p:spPr>
          <a:xfrm>
            <a:off x="2224558" y="4967397"/>
            <a:ext cx="0" cy="666333"/>
          </a:xfrm>
          <a:prstGeom prst="line">
            <a:avLst/>
          </a:prstGeom>
          <a:ln w="3175">
            <a:solidFill>
              <a:srgbClr val="BD9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직선 연결선 220">
            <a:extLst>
              <a:ext uri="{FF2B5EF4-FFF2-40B4-BE49-F238E27FC236}">
                <a16:creationId xmlns:a16="http://schemas.microsoft.com/office/drawing/2014/main" id="{B9FBF6BA-3B36-FADE-11DA-ECF5C4D656D6}"/>
              </a:ext>
            </a:extLst>
          </p:cNvPr>
          <p:cNvCxnSpPr>
            <a:cxnSpLocks/>
          </p:cNvCxnSpPr>
          <p:nvPr/>
        </p:nvCxnSpPr>
        <p:spPr>
          <a:xfrm>
            <a:off x="3131395" y="4967397"/>
            <a:ext cx="0" cy="666333"/>
          </a:xfrm>
          <a:prstGeom prst="line">
            <a:avLst/>
          </a:prstGeom>
          <a:ln w="3175">
            <a:solidFill>
              <a:srgbClr val="BD9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직선 연결선 221">
            <a:extLst>
              <a:ext uri="{FF2B5EF4-FFF2-40B4-BE49-F238E27FC236}">
                <a16:creationId xmlns:a16="http://schemas.microsoft.com/office/drawing/2014/main" id="{B9FBF6BA-3B36-FADE-11DA-ECF5C4D656D6}"/>
              </a:ext>
            </a:extLst>
          </p:cNvPr>
          <p:cNvCxnSpPr>
            <a:cxnSpLocks/>
          </p:cNvCxnSpPr>
          <p:nvPr/>
        </p:nvCxnSpPr>
        <p:spPr>
          <a:xfrm>
            <a:off x="4240365" y="4967397"/>
            <a:ext cx="0" cy="666333"/>
          </a:xfrm>
          <a:prstGeom prst="line">
            <a:avLst/>
          </a:prstGeom>
          <a:ln w="3175">
            <a:solidFill>
              <a:srgbClr val="BD9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직선 연결선 222">
            <a:extLst>
              <a:ext uri="{FF2B5EF4-FFF2-40B4-BE49-F238E27FC236}">
                <a16:creationId xmlns:a16="http://schemas.microsoft.com/office/drawing/2014/main" id="{B9FBF6BA-3B36-FADE-11DA-ECF5C4D656D6}"/>
              </a:ext>
            </a:extLst>
          </p:cNvPr>
          <p:cNvCxnSpPr>
            <a:cxnSpLocks/>
          </p:cNvCxnSpPr>
          <p:nvPr/>
        </p:nvCxnSpPr>
        <p:spPr>
          <a:xfrm>
            <a:off x="5070198" y="4967397"/>
            <a:ext cx="0" cy="666333"/>
          </a:xfrm>
          <a:prstGeom prst="line">
            <a:avLst/>
          </a:prstGeom>
          <a:ln w="3175">
            <a:solidFill>
              <a:srgbClr val="BD9F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8" name="그룹 187">
            <a:extLst>
              <a:ext uri="{FF2B5EF4-FFF2-40B4-BE49-F238E27FC236}">
                <a16:creationId xmlns:a16="http://schemas.microsoft.com/office/drawing/2014/main" id="{F0B16ECD-040E-B4AB-C859-F60CDD494DDE}"/>
              </a:ext>
            </a:extLst>
          </p:cNvPr>
          <p:cNvGrpSpPr/>
          <p:nvPr/>
        </p:nvGrpSpPr>
        <p:grpSpPr>
          <a:xfrm>
            <a:off x="11176582" y="5048573"/>
            <a:ext cx="354694" cy="266628"/>
            <a:chOff x="10812483" y="3248650"/>
            <a:chExt cx="354694" cy="266628"/>
          </a:xfrm>
        </p:grpSpPr>
        <p:sp>
          <p:nvSpPr>
            <p:cNvPr id="213" name="타원 212">
              <a:extLst>
                <a:ext uri="{FF2B5EF4-FFF2-40B4-BE49-F238E27FC236}">
                  <a16:creationId xmlns:a16="http://schemas.microsoft.com/office/drawing/2014/main" id="{04443B35-E526-5664-6106-F4B48D4C2B21}"/>
                </a:ext>
              </a:extLst>
            </p:cNvPr>
            <p:cNvSpPr/>
            <p:nvPr/>
          </p:nvSpPr>
          <p:spPr>
            <a:xfrm>
              <a:off x="10852568" y="324870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1DEFBD05-E3DC-E089-58CC-6640D716EC84}"/>
                </a:ext>
              </a:extLst>
            </p:cNvPr>
            <p:cNvSpPr txBox="1"/>
            <p:nvPr/>
          </p:nvSpPr>
          <p:spPr>
            <a:xfrm>
              <a:off x="10812483" y="3248650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49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FE9ECBF4-3119-86FD-BFC1-4CBE9478A272}"/>
              </a:ext>
            </a:extLst>
          </p:cNvPr>
          <p:cNvGrpSpPr/>
          <p:nvPr/>
        </p:nvGrpSpPr>
        <p:grpSpPr>
          <a:xfrm>
            <a:off x="10557992" y="4925399"/>
            <a:ext cx="354694" cy="266572"/>
            <a:chOff x="10196257" y="3310676"/>
            <a:chExt cx="354694" cy="266572"/>
          </a:xfrm>
        </p:grpSpPr>
        <p:sp>
          <p:nvSpPr>
            <p:cNvPr id="216" name="타원 215">
              <a:extLst>
                <a:ext uri="{FF2B5EF4-FFF2-40B4-BE49-F238E27FC236}">
                  <a16:creationId xmlns:a16="http://schemas.microsoft.com/office/drawing/2014/main" id="{4FB82E55-7504-B6F3-7A8D-D9739CA03E8D}"/>
                </a:ext>
              </a:extLst>
            </p:cNvPr>
            <p:cNvSpPr/>
            <p:nvPr/>
          </p:nvSpPr>
          <p:spPr>
            <a:xfrm>
              <a:off x="10236342" y="331067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1213028B-EE4D-39AF-8688-188B7B1AE62B}"/>
                </a:ext>
              </a:extLst>
            </p:cNvPr>
            <p:cNvSpPr txBox="1"/>
            <p:nvPr/>
          </p:nvSpPr>
          <p:spPr>
            <a:xfrm>
              <a:off x="10196257" y="3311321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53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359E8867-7C80-7F41-9D43-D6C8982DDEB2}"/>
              </a:ext>
            </a:extLst>
          </p:cNvPr>
          <p:cNvGrpSpPr/>
          <p:nvPr/>
        </p:nvGrpSpPr>
        <p:grpSpPr>
          <a:xfrm>
            <a:off x="9931305" y="5204976"/>
            <a:ext cx="354694" cy="266572"/>
            <a:chOff x="9573343" y="3150739"/>
            <a:chExt cx="354694" cy="266572"/>
          </a:xfrm>
        </p:grpSpPr>
        <p:sp>
          <p:nvSpPr>
            <p:cNvPr id="219" name="타원 218">
              <a:extLst>
                <a:ext uri="{FF2B5EF4-FFF2-40B4-BE49-F238E27FC236}">
                  <a16:creationId xmlns:a16="http://schemas.microsoft.com/office/drawing/2014/main" id="{BEC43613-3522-722B-7488-448ED3AB665B}"/>
                </a:ext>
              </a:extLst>
            </p:cNvPr>
            <p:cNvSpPr/>
            <p:nvPr/>
          </p:nvSpPr>
          <p:spPr>
            <a:xfrm>
              <a:off x="9620116" y="3150739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E26A2052-CAD0-FDD8-9C1E-3EB9DDCF72AF}"/>
                </a:ext>
              </a:extLst>
            </p:cNvPr>
            <p:cNvSpPr txBox="1"/>
            <p:nvPr/>
          </p:nvSpPr>
          <p:spPr>
            <a:xfrm>
              <a:off x="9573343" y="3152382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31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25" name="TextBox 224">
            <a:extLst>
              <a:ext uri="{FF2B5EF4-FFF2-40B4-BE49-F238E27FC236}">
                <a16:creationId xmlns:a16="http://schemas.microsoft.com/office/drawing/2014/main" id="{F7097A54-B54C-6A4D-FB63-3863FFDED383}"/>
              </a:ext>
            </a:extLst>
          </p:cNvPr>
          <p:cNvSpPr txBox="1"/>
          <p:nvPr/>
        </p:nvSpPr>
        <p:spPr>
          <a:xfrm>
            <a:off x="9964874" y="4483357"/>
            <a:ext cx="7768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ts val="300"/>
              </a:spcBef>
              <a:buClr>
                <a:srgbClr val="44546A"/>
              </a:buClr>
              <a:defRPr/>
            </a:pPr>
            <a:r>
              <a:rPr lang="en-US" altLang="ko-KR" sz="1050" b="1" spc="-30" dirty="0">
                <a:solidFill>
                  <a:srgbClr val="2301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</a:t>
            </a:r>
            <a:endParaRPr lang="ko-KR" altLang="en-US" sz="1050" b="1" spc="-30" dirty="0">
              <a:solidFill>
                <a:srgbClr val="2301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사각형: 둥근 위쪽 모서리 210">
            <a:extLst>
              <a:ext uri="{FF2B5EF4-FFF2-40B4-BE49-F238E27FC236}">
                <a16:creationId xmlns:a16="http://schemas.microsoft.com/office/drawing/2014/main" id="{5509360D-5155-25FC-925F-253FF431FF29}"/>
              </a:ext>
            </a:extLst>
          </p:cNvPr>
          <p:cNvSpPr/>
          <p:nvPr/>
        </p:nvSpPr>
        <p:spPr>
          <a:xfrm>
            <a:off x="9984738" y="5551200"/>
            <a:ext cx="252000" cy="576000"/>
          </a:xfrm>
          <a:prstGeom prst="round2SameRect">
            <a:avLst>
              <a:gd name="adj1" fmla="val 41588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</a:p>
        </p:txBody>
      </p:sp>
      <p:sp>
        <p:nvSpPr>
          <p:cNvPr id="228" name="사각형: 둥근 위쪽 모서리 211">
            <a:extLst>
              <a:ext uri="{FF2B5EF4-FFF2-40B4-BE49-F238E27FC236}">
                <a16:creationId xmlns:a16="http://schemas.microsoft.com/office/drawing/2014/main" id="{5288EEB4-2ABA-21F4-98DF-8F63A3590EBA}"/>
              </a:ext>
            </a:extLst>
          </p:cNvPr>
          <p:cNvSpPr/>
          <p:nvPr/>
        </p:nvSpPr>
        <p:spPr>
          <a:xfrm>
            <a:off x="10602016" y="5263200"/>
            <a:ext cx="252798" cy="86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E204AA6D-5B2C-514B-F7FB-5FC6E63B77FE}"/>
              </a:ext>
            </a:extLst>
          </p:cNvPr>
          <p:cNvSpPr txBox="1"/>
          <p:nvPr/>
        </p:nvSpPr>
        <p:spPr>
          <a:xfrm rot="16200000">
            <a:off x="9849848" y="5751390"/>
            <a:ext cx="5313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2021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9018AC6F-BA94-9EAD-5B96-14533FE99550}"/>
              </a:ext>
            </a:extLst>
          </p:cNvPr>
          <p:cNvSpPr txBox="1"/>
          <p:nvPr/>
        </p:nvSpPr>
        <p:spPr>
          <a:xfrm rot="16200000">
            <a:off x="10418805" y="5701646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2022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D4A4FA6C-50DE-7AEC-668F-6A28166A198E}"/>
              </a:ext>
            </a:extLst>
          </p:cNvPr>
          <p:cNvSpPr txBox="1"/>
          <p:nvPr/>
        </p:nvSpPr>
        <p:spPr>
          <a:xfrm rot="16200000">
            <a:off x="11037504" y="5701646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2021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32" name="그래픽 175">
            <a:extLst>
              <a:ext uri="{FF2B5EF4-FFF2-40B4-BE49-F238E27FC236}">
                <a16:creationId xmlns:a16="http://schemas.microsoft.com/office/drawing/2014/main" id="{1F946516-6FD0-7EBB-A278-1DF7A799A018}"/>
              </a:ext>
            </a:extLst>
          </p:cNvPr>
          <p:cNvSpPr/>
          <p:nvPr/>
        </p:nvSpPr>
        <p:spPr>
          <a:xfrm>
            <a:off x="10081841" y="4679380"/>
            <a:ext cx="1630734" cy="810785"/>
          </a:xfrm>
          <a:custGeom>
            <a:avLst/>
            <a:gdLst>
              <a:gd name="connsiteX0" fmla="*/ 0 w 1555432"/>
              <a:gd name="connsiteY0" fmla="*/ 422910 h 422910"/>
              <a:gd name="connsiteX1" fmla="*/ 1555433 w 1555432"/>
              <a:gd name="connsiteY1" fmla="*/ 422910 h 422910"/>
              <a:gd name="connsiteX2" fmla="*/ 1555433 w 1555432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5432" h="422910">
                <a:moveTo>
                  <a:pt x="0" y="422910"/>
                </a:moveTo>
                <a:lnTo>
                  <a:pt x="1555433" y="422910"/>
                </a:lnTo>
                <a:lnTo>
                  <a:pt x="1555433" y="0"/>
                </a:lnTo>
              </a:path>
            </a:pathLst>
          </a:custGeom>
          <a:noFill/>
          <a:ln w="9525" cap="flat">
            <a:solidFill>
              <a:srgbClr val="007CFF"/>
            </a:solidFill>
            <a:prstDash val="sysDash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36" name="사각형: 둥근 위쪽 모서리 212">
            <a:extLst>
              <a:ext uri="{FF2B5EF4-FFF2-40B4-BE49-F238E27FC236}">
                <a16:creationId xmlns:a16="http://schemas.microsoft.com/office/drawing/2014/main" id="{4EC3C9C2-305F-1524-99EC-756BD788F080}"/>
              </a:ext>
            </a:extLst>
          </p:cNvPr>
          <p:cNvSpPr/>
          <p:nvPr/>
        </p:nvSpPr>
        <p:spPr>
          <a:xfrm>
            <a:off x="11213760" y="5349711"/>
            <a:ext cx="252798" cy="777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D4A4FA6C-50DE-7AEC-668F-6A28166A198E}"/>
              </a:ext>
            </a:extLst>
          </p:cNvPr>
          <p:cNvSpPr txBox="1"/>
          <p:nvPr/>
        </p:nvSpPr>
        <p:spPr>
          <a:xfrm rot="16200000">
            <a:off x="11028338" y="5671604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2023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38" name="타원 237">
            <a:extLst>
              <a:ext uri="{FF2B5EF4-FFF2-40B4-BE49-F238E27FC236}">
                <a16:creationId xmlns:a16="http://schemas.microsoft.com/office/drawing/2014/main" id="{196C540D-0B93-8597-81E9-7EF57A173108}"/>
              </a:ext>
            </a:extLst>
          </p:cNvPr>
          <p:cNvSpPr/>
          <p:nvPr/>
        </p:nvSpPr>
        <p:spPr>
          <a:xfrm>
            <a:off x="10076514" y="5465866"/>
            <a:ext cx="45719" cy="45719"/>
          </a:xfrm>
          <a:prstGeom prst="ellipse">
            <a:avLst/>
          </a:prstGeom>
          <a:solidFill>
            <a:srgbClr val="007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239" name="Picture 8" descr="이번에는 그리기 쉬운 국기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5" t="8474" r="13683" b="10717"/>
          <a:stretch/>
        </p:blipFill>
        <p:spPr bwMode="auto">
          <a:xfrm>
            <a:off x="9549585" y="4437394"/>
            <a:ext cx="406800" cy="4068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E6E5FF"/>
            </a:solidFill>
            <a:miter lim="800000"/>
            <a:headEnd/>
            <a:tailEnd/>
          </a:ln>
        </p:spPr>
      </p:pic>
      <p:sp>
        <p:nvSpPr>
          <p:cNvPr id="177" name="그래픽 175">
            <a:extLst>
              <a:ext uri="{FF2B5EF4-FFF2-40B4-BE49-F238E27FC236}">
                <a16:creationId xmlns:a16="http://schemas.microsoft.com/office/drawing/2014/main" id="{1E558AF9-B128-AA13-765B-EE2D2F39545C}"/>
              </a:ext>
            </a:extLst>
          </p:cNvPr>
          <p:cNvSpPr/>
          <p:nvPr/>
        </p:nvSpPr>
        <p:spPr>
          <a:xfrm>
            <a:off x="7327913" y="2841286"/>
            <a:ext cx="1552070" cy="617228"/>
          </a:xfrm>
          <a:custGeom>
            <a:avLst/>
            <a:gdLst>
              <a:gd name="connsiteX0" fmla="*/ 0 w 1555432"/>
              <a:gd name="connsiteY0" fmla="*/ 422910 h 422910"/>
              <a:gd name="connsiteX1" fmla="*/ 1555433 w 1555432"/>
              <a:gd name="connsiteY1" fmla="*/ 422910 h 422910"/>
              <a:gd name="connsiteX2" fmla="*/ 1555433 w 1555432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5432" h="422910">
                <a:moveTo>
                  <a:pt x="0" y="422910"/>
                </a:moveTo>
                <a:lnTo>
                  <a:pt x="1555433" y="422910"/>
                </a:lnTo>
                <a:lnTo>
                  <a:pt x="1555433" y="0"/>
                </a:lnTo>
              </a:path>
            </a:pathLst>
          </a:custGeom>
          <a:noFill/>
          <a:ln w="9525" cap="flat">
            <a:solidFill>
              <a:srgbClr val="007CFF"/>
            </a:solidFill>
            <a:prstDash val="sysDash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40" name="그룹 239">
            <a:extLst>
              <a:ext uri="{FF2B5EF4-FFF2-40B4-BE49-F238E27FC236}">
                <a16:creationId xmlns:a16="http://schemas.microsoft.com/office/drawing/2014/main" id="{45CEE303-753D-331C-6157-32E68150F521}"/>
              </a:ext>
            </a:extLst>
          </p:cNvPr>
          <p:cNvGrpSpPr/>
          <p:nvPr/>
        </p:nvGrpSpPr>
        <p:grpSpPr>
          <a:xfrm>
            <a:off x="8506993" y="2692709"/>
            <a:ext cx="771353" cy="275542"/>
            <a:chOff x="11132248" y="2910004"/>
            <a:chExt cx="771353" cy="275542"/>
          </a:xfrm>
        </p:grpSpPr>
        <p:sp>
          <p:nvSpPr>
            <p:cNvPr id="241" name="사각형: 둥근 모서리 177">
              <a:extLst>
                <a:ext uri="{FF2B5EF4-FFF2-40B4-BE49-F238E27FC236}">
                  <a16:creationId xmlns:a16="http://schemas.microsoft.com/office/drawing/2014/main" id="{7271FCAC-C17F-338D-64B6-81CC3E371756}"/>
                </a:ext>
              </a:extLst>
            </p:cNvPr>
            <p:cNvSpPr/>
            <p:nvPr/>
          </p:nvSpPr>
          <p:spPr>
            <a:xfrm>
              <a:off x="11132248" y="2910004"/>
              <a:ext cx="771353" cy="212045"/>
            </a:xfrm>
            <a:prstGeom prst="roundRect">
              <a:avLst>
                <a:gd name="adj" fmla="val 50000"/>
              </a:avLst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Avg.</a:t>
              </a:r>
              <a:r>
                <a:rPr lang="en-US" altLang="ko-KR" sz="1000" b="1" dirty="0">
                  <a:solidFill>
                    <a:prstClr val="white"/>
                  </a:solidFill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60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%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42" name="이등변 삼각형 241">
              <a:extLst>
                <a:ext uri="{FF2B5EF4-FFF2-40B4-BE49-F238E27FC236}">
                  <a16:creationId xmlns:a16="http://schemas.microsoft.com/office/drawing/2014/main" id="{631AA135-EB4E-FF1A-1DF7-C5A219B4E6CA}"/>
                </a:ext>
              </a:extLst>
            </p:cNvPr>
            <p:cNvSpPr/>
            <p:nvPr/>
          </p:nvSpPr>
          <p:spPr>
            <a:xfrm rot="10800000">
              <a:off x="11450029" y="3099657"/>
              <a:ext cx="99631" cy="85889"/>
            </a:xfrm>
            <a:prstGeom prst="triangle">
              <a:avLst/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243" name="그룹 242">
            <a:extLst>
              <a:ext uri="{FF2B5EF4-FFF2-40B4-BE49-F238E27FC236}">
                <a16:creationId xmlns:a16="http://schemas.microsoft.com/office/drawing/2014/main" id="{45CEE303-753D-331C-6157-32E68150F521}"/>
              </a:ext>
            </a:extLst>
          </p:cNvPr>
          <p:cNvGrpSpPr/>
          <p:nvPr/>
        </p:nvGrpSpPr>
        <p:grpSpPr>
          <a:xfrm>
            <a:off x="8506928" y="4430757"/>
            <a:ext cx="771353" cy="275542"/>
            <a:chOff x="11132248" y="2910004"/>
            <a:chExt cx="771353" cy="275542"/>
          </a:xfrm>
        </p:grpSpPr>
        <p:sp>
          <p:nvSpPr>
            <p:cNvPr id="244" name="사각형: 둥근 모서리 177">
              <a:extLst>
                <a:ext uri="{FF2B5EF4-FFF2-40B4-BE49-F238E27FC236}">
                  <a16:creationId xmlns:a16="http://schemas.microsoft.com/office/drawing/2014/main" id="{7271FCAC-C17F-338D-64B6-81CC3E371756}"/>
                </a:ext>
              </a:extLst>
            </p:cNvPr>
            <p:cNvSpPr/>
            <p:nvPr/>
          </p:nvSpPr>
          <p:spPr>
            <a:xfrm>
              <a:off x="11132248" y="2910004"/>
              <a:ext cx="771353" cy="212045"/>
            </a:xfrm>
            <a:prstGeom prst="roundRect">
              <a:avLst>
                <a:gd name="adj" fmla="val 50000"/>
              </a:avLst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Avg.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54%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45" name="이등변 삼각형 244">
              <a:extLst>
                <a:ext uri="{FF2B5EF4-FFF2-40B4-BE49-F238E27FC236}">
                  <a16:creationId xmlns:a16="http://schemas.microsoft.com/office/drawing/2014/main" id="{631AA135-EB4E-FF1A-1DF7-C5A219B4E6CA}"/>
                </a:ext>
              </a:extLst>
            </p:cNvPr>
            <p:cNvSpPr/>
            <p:nvPr/>
          </p:nvSpPr>
          <p:spPr>
            <a:xfrm rot="10800000">
              <a:off x="11450029" y="3099657"/>
              <a:ext cx="99631" cy="85889"/>
            </a:xfrm>
            <a:prstGeom prst="triangle">
              <a:avLst/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45CEE303-753D-331C-6157-32E68150F521}"/>
              </a:ext>
            </a:extLst>
          </p:cNvPr>
          <p:cNvGrpSpPr/>
          <p:nvPr/>
        </p:nvGrpSpPr>
        <p:grpSpPr>
          <a:xfrm>
            <a:off x="11340088" y="4428062"/>
            <a:ext cx="771353" cy="275542"/>
            <a:chOff x="11132248" y="2910004"/>
            <a:chExt cx="771353" cy="275542"/>
          </a:xfrm>
        </p:grpSpPr>
        <p:sp>
          <p:nvSpPr>
            <p:cNvPr id="247" name="사각형: 둥근 모서리 177">
              <a:extLst>
                <a:ext uri="{FF2B5EF4-FFF2-40B4-BE49-F238E27FC236}">
                  <a16:creationId xmlns:a16="http://schemas.microsoft.com/office/drawing/2014/main" id="{7271FCAC-C17F-338D-64B6-81CC3E371756}"/>
                </a:ext>
              </a:extLst>
            </p:cNvPr>
            <p:cNvSpPr/>
            <p:nvPr/>
          </p:nvSpPr>
          <p:spPr>
            <a:xfrm>
              <a:off x="11132248" y="2910004"/>
              <a:ext cx="771353" cy="212045"/>
            </a:xfrm>
            <a:prstGeom prst="roundRect">
              <a:avLst>
                <a:gd name="adj" fmla="val 50000"/>
              </a:avLst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Avg.</a:t>
              </a:r>
              <a:r>
                <a:rPr lang="en-US" altLang="ko-KR" sz="1000" b="1" dirty="0">
                  <a:solidFill>
                    <a:prstClr val="white"/>
                  </a:solidFill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44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%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48" name="이등변 삼각형 247">
              <a:extLst>
                <a:ext uri="{FF2B5EF4-FFF2-40B4-BE49-F238E27FC236}">
                  <a16:creationId xmlns:a16="http://schemas.microsoft.com/office/drawing/2014/main" id="{631AA135-EB4E-FF1A-1DF7-C5A219B4E6CA}"/>
                </a:ext>
              </a:extLst>
            </p:cNvPr>
            <p:cNvSpPr/>
            <p:nvPr/>
          </p:nvSpPr>
          <p:spPr>
            <a:xfrm rot="10800000">
              <a:off x="11450029" y="3099657"/>
              <a:ext cx="99631" cy="85889"/>
            </a:xfrm>
            <a:prstGeom prst="triangle">
              <a:avLst/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49" name="그래픽 175">
            <a:extLst>
              <a:ext uri="{FF2B5EF4-FFF2-40B4-BE49-F238E27FC236}">
                <a16:creationId xmlns:a16="http://schemas.microsoft.com/office/drawing/2014/main" id="{1E558AF9-B128-AA13-765B-EE2D2F39545C}"/>
              </a:ext>
            </a:extLst>
          </p:cNvPr>
          <p:cNvSpPr/>
          <p:nvPr/>
        </p:nvSpPr>
        <p:spPr>
          <a:xfrm>
            <a:off x="7306102" y="4593269"/>
            <a:ext cx="1567752" cy="617228"/>
          </a:xfrm>
          <a:custGeom>
            <a:avLst/>
            <a:gdLst>
              <a:gd name="connsiteX0" fmla="*/ 0 w 1555432"/>
              <a:gd name="connsiteY0" fmla="*/ 422910 h 422910"/>
              <a:gd name="connsiteX1" fmla="*/ 1555433 w 1555432"/>
              <a:gd name="connsiteY1" fmla="*/ 422910 h 422910"/>
              <a:gd name="connsiteX2" fmla="*/ 1555433 w 1555432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5432" h="422910">
                <a:moveTo>
                  <a:pt x="0" y="422910"/>
                </a:moveTo>
                <a:lnTo>
                  <a:pt x="1555433" y="422910"/>
                </a:lnTo>
                <a:lnTo>
                  <a:pt x="1555433" y="0"/>
                </a:lnTo>
              </a:path>
            </a:pathLst>
          </a:custGeom>
          <a:noFill/>
          <a:ln w="9525" cap="flat">
            <a:solidFill>
              <a:srgbClr val="007CFF"/>
            </a:solidFill>
            <a:prstDash val="sysDash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4" name="타원 253">
            <a:extLst>
              <a:ext uri="{FF2B5EF4-FFF2-40B4-BE49-F238E27FC236}">
                <a16:creationId xmlns:a16="http://schemas.microsoft.com/office/drawing/2014/main" id="{196C540D-0B93-8597-81E9-7EF57A173108}"/>
              </a:ext>
            </a:extLst>
          </p:cNvPr>
          <p:cNvSpPr/>
          <p:nvPr/>
        </p:nvSpPr>
        <p:spPr>
          <a:xfrm>
            <a:off x="7294098" y="5187581"/>
            <a:ext cx="45719" cy="45719"/>
          </a:xfrm>
          <a:prstGeom prst="ellipse">
            <a:avLst/>
          </a:prstGeom>
          <a:solidFill>
            <a:srgbClr val="007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86" name="직사각형 185"/>
          <p:cNvSpPr/>
          <p:nvPr/>
        </p:nvSpPr>
        <p:spPr>
          <a:xfrm>
            <a:off x="10090497" y="6095124"/>
            <a:ext cx="23312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en-US" altLang="ko-KR" sz="1000" dirty="0"/>
              <a:t>(Market share by annual shipment) </a:t>
            </a: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C4372365-3A32-D51A-B037-3B52BE5445DA}"/>
              </a:ext>
            </a:extLst>
          </p:cNvPr>
          <p:cNvSpPr/>
          <p:nvPr/>
        </p:nvSpPr>
        <p:spPr>
          <a:xfrm>
            <a:off x="9524519" y="2691330"/>
            <a:ext cx="2437032" cy="170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193" name="그룹 192">
            <a:extLst>
              <a:ext uri="{FF2B5EF4-FFF2-40B4-BE49-F238E27FC236}">
                <a16:creationId xmlns:a16="http://schemas.microsoft.com/office/drawing/2014/main" id="{FE9ECBF4-3119-86FD-BFC1-4CBE9478A272}"/>
              </a:ext>
            </a:extLst>
          </p:cNvPr>
          <p:cNvGrpSpPr/>
          <p:nvPr/>
        </p:nvGrpSpPr>
        <p:grpSpPr>
          <a:xfrm>
            <a:off x="10582798" y="2996315"/>
            <a:ext cx="354694" cy="266572"/>
            <a:chOff x="10196257" y="3310676"/>
            <a:chExt cx="354694" cy="266572"/>
          </a:xfrm>
        </p:grpSpPr>
        <p:sp>
          <p:nvSpPr>
            <p:cNvPr id="194" name="타원 193">
              <a:extLst>
                <a:ext uri="{FF2B5EF4-FFF2-40B4-BE49-F238E27FC236}">
                  <a16:creationId xmlns:a16="http://schemas.microsoft.com/office/drawing/2014/main" id="{4FB82E55-7504-B6F3-7A8D-D9739CA03E8D}"/>
                </a:ext>
              </a:extLst>
            </p:cNvPr>
            <p:cNvSpPr/>
            <p:nvPr/>
          </p:nvSpPr>
          <p:spPr>
            <a:xfrm>
              <a:off x="10236342" y="331067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213028B-EE4D-39AF-8688-188B7B1AE62B}"/>
                </a:ext>
              </a:extLst>
            </p:cNvPr>
            <p:cNvSpPr txBox="1"/>
            <p:nvPr/>
          </p:nvSpPr>
          <p:spPr>
            <a:xfrm>
              <a:off x="10196257" y="3311321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70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196" name="그룹 195">
            <a:extLst>
              <a:ext uri="{FF2B5EF4-FFF2-40B4-BE49-F238E27FC236}">
                <a16:creationId xmlns:a16="http://schemas.microsoft.com/office/drawing/2014/main" id="{359E8867-7C80-7F41-9D43-D6C8982DDEB2}"/>
              </a:ext>
            </a:extLst>
          </p:cNvPr>
          <p:cNvGrpSpPr/>
          <p:nvPr/>
        </p:nvGrpSpPr>
        <p:grpSpPr>
          <a:xfrm>
            <a:off x="9963199" y="3091600"/>
            <a:ext cx="354694" cy="266572"/>
            <a:chOff x="9573343" y="3150739"/>
            <a:chExt cx="354694" cy="266572"/>
          </a:xfrm>
        </p:grpSpPr>
        <p:sp>
          <p:nvSpPr>
            <p:cNvPr id="197" name="타원 196">
              <a:extLst>
                <a:ext uri="{FF2B5EF4-FFF2-40B4-BE49-F238E27FC236}">
                  <a16:creationId xmlns:a16="http://schemas.microsoft.com/office/drawing/2014/main" id="{BEC43613-3522-722B-7488-448ED3AB665B}"/>
                </a:ext>
              </a:extLst>
            </p:cNvPr>
            <p:cNvSpPr/>
            <p:nvPr/>
          </p:nvSpPr>
          <p:spPr>
            <a:xfrm>
              <a:off x="9620116" y="3150739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E26A2052-CAD0-FDD8-9C1E-3EB9DDCF72AF}"/>
                </a:ext>
              </a:extLst>
            </p:cNvPr>
            <p:cNvSpPr txBox="1"/>
            <p:nvPr/>
          </p:nvSpPr>
          <p:spPr>
            <a:xfrm>
              <a:off x="9573343" y="3152382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63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09" name="TextBox 208">
            <a:extLst>
              <a:ext uri="{FF2B5EF4-FFF2-40B4-BE49-F238E27FC236}">
                <a16:creationId xmlns:a16="http://schemas.microsoft.com/office/drawing/2014/main" id="{F7097A54-B54C-6A4D-FB63-3863FFDED383}"/>
              </a:ext>
            </a:extLst>
          </p:cNvPr>
          <p:cNvSpPr txBox="1"/>
          <p:nvPr/>
        </p:nvSpPr>
        <p:spPr>
          <a:xfrm>
            <a:off x="9925219" y="2703904"/>
            <a:ext cx="6270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50" b="1" i="0" u="none" strike="noStrike" kern="1200" cap="none" spc="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Russia</a:t>
            </a:r>
          </a:p>
        </p:txBody>
      </p:sp>
      <p:pic>
        <p:nvPicPr>
          <p:cNvPr id="226" name="Picture 2">
            <a:extLst>
              <a:ext uri="{FF2B5EF4-FFF2-40B4-BE49-F238E27FC236}">
                <a16:creationId xmlns:a16="http://schemas.microsoft.com/office/drawing/2014/main" id="{59C34A89-57D6-5B84-0F3B-80D4903C71C7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1" t="17534" r="31141" b="46082"/>
          <a:stretch/>
        </p:blipFill>
        <p:spPr bwMode="auto">
          <a:xfrm>
            <a:off x="9525431" y="2701507"/>
            <a:ext cx="409974" cy="409974"/>
          </a:xfrm>
          <a:prstGeom prst="ellipse">
            <a:avLst/>
          </a:prstGeom>
          <a:solidFill>
            <a:schemeClr val="bg1"/>
          </a:solidFill>
          <a:ln w="12700">
            <a:solidFill>
              <a:srgbClr val="E6E5FF"/>
            </a:solidFill>
            <a:miter lim="800000"/>
            <a:headEnd/>
            <a:tailEnd/>
          </a:ln>
        </p:spPr>
      </p:pic>
      <p:sp>
        <p:nvSpPr>
          <p:cNvPr id="233" name="사각형: 둥근 위쪽 모서리 210">
            <a:extLst>
              <a:ext uri="{FF2B5EF4-FFF2-40B4-BE49-F238E27FC236}">
                <a16:creationId xmlns:a16="http://schemas.microsoft.com/office/drawing/2014/main" id="{5509360D-5155-25FC-925F-253FF431FF29}"/>
              </a:ext>
            </a:extLst>
          </p:cNvPr>
          <p:cNvSpPr/>
          <p:nvPr/>
        </p:nvSpPr>
        <p:spPr>
          <a:xfrm>
            <a:off x="10007532" y="3383435"/>
            <a:ext cx="252798" cy="10199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</a:p>
        </p:txBody>
      </p:sp>
      <p:sp>
        <p:nvSpPr>
          <p:cNvPr id="234" name="사각형: 둥근 위쪽 모서리 211">
            <a:extLst>
              <a:ext uri="{FF2B5EF4-FFF2-40B4-BE49-F238E27FC236}">
                <a16:creationId xmlns:a16="http://schemas.microsoft.com/office/drawing/2014/main" id="{5288EEB4-2ABA-21F4-98DF-8F63A3590EBA}"/>
              </a:ext>
            </a:extLst>
          </p:cNvPr>
          <p:cNvSpPr/>
          <p:nvPr/>
        </p:nvSpPr>
        <p:spPr>
          <a:xfrm>
            <a:off x="10626197" y="3261472"/>
            <a:ext cx="270346" cy="113318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E204AA6D-5B2C-514B-F7FB-5FC6E63B77FE}"/>
              </a:ext>
            </a:extLst>
          </p:cNvPr>
          <p:cNvSpPr txBox="1"/>
          <p:nvPr/>
        </p:nvSpPr>
        <p:spPr>
          <a:xfrm rot="16200000">
            <a:off x="9831999" y="3975620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2021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9018AC6F-BA94-9EAD-5B96-14533FE99550}"/>
              </a:ext>
            </a:extLst>
          </p:cNvPr>
          <p:cNvSpPr txBox="1"/>
          <p:nvPr/>
        </p:nvSpPr>
        <p:spPr>
          <a:xfrm rot="16200000">
            <a:off x="10450699" y="3975620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2022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D4A4FA6C-50DE-7AEC-668F-6A28166A198E}"/>
              </a:ext>
            </a:extLst>
          </p:cNvPr>
          <p:cNvSpPr txBox="1"/>
          <p:nvPr/>
        </p:nvSpPr>
        <p:spPr>
          <a:xfrm rot="16200000">
            <a:off x="11069398" y="3975620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2021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8" name="그래픽 175">
            <a:extLst>
              <a:ext uri="{FF2B5EF4-FFF2-40B4-BE49-F238E27FC236}">
                <a16:creationId xmlns:a16="http://schemas.microsoft.com/office/drawing/2014/main" id="{1F946516-6FD0-7EBB-A278-1DF7A799A018}"/>
              </a:ext>
            </a:extLst>
          </p:cNvPr>
          <p:cNvSpPr/>
          <p:nvPr/>
        </p:nvSpPr>
        <p:spPr>
          <a:xfrm>
            <a:off x="10154086" y="2916261"/>
            <a:ext cx="1510982" cy="427137"/>
          </a:xfrm>
          <a:custGeom>
            <a:avLst/>
            <a:gdLst>
              <a:gd name="connsiteX0" fmla="*/ 0 w 1555432"/>
              <a:gd name="connsiteY0" fmla="*/ 422910 h 422910"/>
              <a:gd name="connsiteX1" fmla="*/ 1555433 w 1555432"/>
              <a:gd name="connsiteY1" fmla="*/ 422910 h 422910"/>
              <a:gd name="connsiteX2" fmla="*/ 1555433 w 1555432"/>
              <a:gd name="connsiteY2" fmla="*/ 0 h 4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5432" h="422910">
                <a:moveTo>
                  <a:pt x="0" y="422910"/>
                </a:moveTo>
                <a:lnTo>
                  <a:pt x="1555433" y="422910"/>
                </a:lnTo>
                <a:lnTo>
                  <a:pt x="1555433" y="0"/>
                </a:lnTo>
              </a:path>
            </a:pathLst>
          </a:custGeom>
          <a:noFill/>
          <a:ln w="9525" cap="flat">
            <a:solidFill>
              <a:srgbClr val="007CFF"/>
            </a:solidFill>
            <a:prstDash val="sysDash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59" name="사각형: 둥근 위쪽 모서리 212">
            <a:extLst>
              <a:ext uri="{FF2B5EF4-FFF2-40B4-BE49-F238E27FC236}">
                <a16:creationId xmlns:a16="http://schemas.microsoft.com/office/drawing/2014/main" id="{4EC3C9C2-305F-1524-99EC-756BD788F080}"/>
              </a:ext>
            </a:extLst>
          </p:cNvPr>
          <p:cNvSpPr/>
          <p:nvPr/>
        </p:nvSpPr>
        <p:spPr>
          <a:xfrm>
            <a:off x="11245654" y="3176406"/>
            <a:ext cx="260821" cy="121941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D4A4FA6C-50DE-7AEC-668F-6A28166A198E}"/>
              </a:ext>
            </a:extLst>
          </p:cNvPr>
          <p:cNvSpPr txBox="1"/>
          <p:nvPr/>
        </p:nvSpPr>
        <p:spPr>
          <a:xfrm rot="16200000">
            <a:off x="11060232" y="3945578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2023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61" name="타원 260">
            <a:extLst>
              <a:ext uri="{FF2B5EF4-FFF2-40B4-BE49-F238E27FC236}">
                <a16:creationId xmlns:a16="http://schemas.microsoft.com/office/drawing/2014/main" id="{196C540D-0B93-8597-81E9-7EF57A173108}"/>
              </a:ext>
            </a:extLst>
          </p:cNvPr>
          <p:cNvSpPr/>
          <p:nvPr/>
        </p:nvSpPr>
        <p:spPr>
          <a:xfrm>
            <a:off x="10129080" y="3312969"/>
            <a:ext cx="45719" cy="45719"/>
          </a:xfrm>
          <a:prstGeom prst="ellipse">
            <a:avLst/>
          </a:prstGeom>
          <a:solidFill>
            <a:srgbClr val="007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grpSp>
        <p:nvGrpSpPr>
          <p:cNvPr id="262" name="그룹 261">
            <a:extLst>
              <a:ext uri="{FF2B5EF4-FFF2-40B4-BE49-F238E27FC236}">
                <a16:creationId xmlns:a16="http://schemas.microsoft.com/office/drawing/2014/main" id="{EBBF6BE7-25B9-7E7B-AB26-C7CA228BD480}"/>
              </a:ext>
            </a:extLst>
          </p:cNvPr>
          <p:cNvGrpSpPr/>
          <p:nvPr/>
        </p:nvGrpSpPr>
        <p:grpSpPr>
          <a:xfrm>
            <a:off x="11341040" y="2678300"/>
            <a:ext cx="785467" cy="275542"/>
            <a:chOff x="11030647" y="2910004"/>
            <a:chExt cx="1068457" cy="275542"/>
          </a:xfrm>
        </p:grpSpPr>
        <p:sp>
          <p:nvSpPr>
            <p:cNvPr id="263" name="사각형: 둥근 모서리 189">
              <a:extLst>
                <a:ext uri="{FF2B5EF4-FFF2-40B4-BE49-F238E27FC236}">
                  <a16:creationId xmlns:a16="http://schemas.microsoft.com/office/drawing/2014/main" id="{9B82F2EE-8EAE-9993-AB2B-2A2995BEE9F5}"/>
                </a:ext>
              </a:extLst>
            </p:cNvPr>
            <p:cNvSpPr/>
            <p:nvPr/>
          </p:nvSpPr>
          <p:spPr>
            <a:xfrm>
              <a:off x="11030647" y="2910004"/>
              <a:ext cx="1068457" cy="212045"/>
            </a:xfrm>
            <a:prstGeom prst="roundRect">
              <a:avLst>
                <a:gd name="adj" fmla="val 50000"/>
              </a:avLst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Avg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.</a:t>
              </a:r>
              <a:r>
                <a:rPr lang="en-US" altLang="ko-KR" sz="1000" b="1" dirty="0">
                  <a:solidFill>
                    <a:prstClr val="white"/>
                  </a:solidFill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70</a:t>
              </a:r>
              <a:r>
                <a:rPr kumimoji="0" lang="en-US" altLang="ko-K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%</a:t>
              </a:r>
              <a:endPara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264" name="이등변 삼각형 263">
              <a:extLst>
                <a:ext uri="{FF2B5EF4-FFF2-40B4-BE49-F238E27FC236}">
                  <a16:creationId xmlns:a16="http://schemas.microsoft.com/office/drawing/2014/main" id="{A6330591-4CAD-C302-5128-CFE5C0BF9A82}"/>
                </a:ext>
              </a:extLst>
            </p:cNvPr>
            <p:cNvSpPr/>
            <p:nvPr/>
          </p:nvSpPr>
          <p:spPr>
            <a:xfrm rot="10800000">
              <a:off x="11450029" y="3099657"/>
              <a:ext cx="99631" cy="85889"/>
            </a:xfrm>
            <a:prstGeom prst="triangle">
              <a:avLst/>
            </a:prstGeom>
            <a:solidFill>
              <a:srgbClr val="007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grpSp>
        <p:nvGrpSpPr>
          <p:cNvPr id="189" name="그룹 188">
            <a:extLst>
              <a:ext uri="{FF2B5EF4-FFF2-40B4-BE49-F238E27FC236}">
                <a16:creationId xmlns:a16="http://schemas.microsoft.com/office/drawing/2014/main" id="{F0B16ECD-040E-B4AB-C859-F60CDD494DDE}"/>
              </a:ext>
            </a:extLst>
          </p:cNvPr>
          <p:cNvGrpSpPr/>
          <p:nvPr/>
        </p:nvGrpSpPr>
        <p:grpSpPr>
          <a:xfrm>
            <a:off x="11187212" y="2910385"/>
            <a:ext cx="354694" cy="266628"/>
            <a:chOff x="10812483" y="3248650"/>
            <a:chExt cx="354694" cy="266628"/>
          </a:xfrm>
        </p:grpSpPr>
        <p:sp>
          <p:nvSpPr>
            <p:cNvPr id="190" name="타원 189">
              <a:extLst>
                <a:ext uri="{FF2B5EF4-FFF2-40B4-BE49-F238E27FC236}">
                  <a16:creationId xmlns:a16="http://schemas.microsoft.com/office/drawing/2014/main" id="{04443B35-E526-5664-6106-F4B48D4C2B21}"/>
                </a:ext>
              </a:extLst>
            </p:cNvPr>
            <p:cNvSpPr/>
            <p:nvPr/>
          </p:nvSpPr>
          <p:spPr>
            <a:xfrm>
              <a:off x="10852568" y="3248706"/>
              <a:ext cx="266572" cy="266572"/>
            </a:xfrm>
            <a:prstGeom prst="ellipse">
              <a:avLst/>
            </a:prstGeom>
            <a:solidFill>
              <a:srgbClr val="1000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1DEFBD05-E3DC-E089-58CC-6640D716EC84}"/>
                </a:ext>
              </a:extLst>
            </p:cNvPr>
            <p:cNvSpPr txBox="1"/>
            <p:nvPr/>
          </p:nvSpPr>
          <p:spPr>
            <a:xfrm>
              <a:off x="10812483" y="3248650"/>
              <a:ext cx="3546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1200" cap="none" spc="-7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/>
                  <a:cs typeface="Arial" panose="020B0604020202020204" pitchFamily="34" charset="0"/>
                </a:rPr>
                <a:t>76</a:t>
              </a:r>
              <a:endParaRPr kumimoji="0" lang="ko-KR" altLang="en-US" sz="1100" b="0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endParaRPr>
            </a:p>
          </p:txBody>
        </p:sp>
      </p:grpSp>
      <p:sp>
        <p:nvSpPr>
          <p:cNvPr id="295" name="사각형: 둥근 위쪽 모서리 62">
            <a:extLst>
              <a:ext uri="{FF2B5EF4-FFF2-40B4-BE49-F238E27FC236}">
                <a16:creationId xmlns:a16="http://schemas.microsoft.com/office/drawing/2014/main" id="{BB553223-2D80-466A-874A-EDFE18AF3322}"/>
              </a:ext>
            </a:extLst>
          </p:cNvPr>
          <p:cNvSpPr/>
          <p:nvPr/>
        </p:nvSpPr>
        <p:spPr>
          <a:xfrm>
            <a:off x="8418363" y="3467072"/>
            <a:ext cx="244740" cy="923986"/>
          </a:xfrm>
          <a:prstGeom prst="round2SameRect">
            <a:avLst>
              <a:gd name="adj1" fmla="val 43763"/>
              <a:gd name="adj2" fmla="val 0"/>
            </a:avLst>
          </a:prstGeom>
          <a:solidFill>
            <a:srgbClr val="1000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tIns="0" rtlCol="0" anchor="t" anchorCtr="0"/>
          <a:lstStyle/>
          <a:p>
            <a:pPr algn="ctr">
              <a:lnSpc>
                <a:spcPct val="90000"/>
              </a:lnSpc>
            </a:pPr>
            <a:r>
              <a:rPr lang="ko-KR" altLang="en-US" sz="1400" dirty="0">
                <a:effectLst>
                  <a:outerShdw blurRad="4445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●</a:t>
            </a:r>
            <a:r>
              <a:rPr lang="ko-KR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647197BB-69B4-4C90-A2E9-3EE7FCD1B5CE}"/>
              </a:ext>
            </a:extLst>
          </p:cNvPr>
          <p:cNvSpPr txBox="1"/>
          <p:nvPr/>
        </p:nvSpPr>
        <p:spPr>
          <a:xfrm>
            <a:off x="8380898" y="3189080"/>
            <a:ext cx="3546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7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57</a:t>
            </a:r>
            <a:endParaRPr kumimoji="0" lang="ko-KR" altLang="en-US" sz="1100" b="0" i="0" u="none" strike="noStrike" kern="1200" cap="none" spc="-7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06129C2C-88A8-4674-8AD9-492B412411FD}"/>
              </a:ext>
            </a:extLst>
          </p:cNvPr>
          <p:cNvSpPr txBox="1"/>
          <p:nvPr/>
        </p:nvSpPr>
        <p:spPr>
          <a:xfrm rot="16200000">
            <a:off x="8239829" y="3989817"/>
            <a:ext cx="6308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2023</a:t>
            </a:r>
            <a:endParaRPr kumimoji="0" lang="ko-KR" altLang="en-US" sz="11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pic>
        <p:nvPicPr>
          <p:cNvPr id="16" name="Picture 15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471794EB-7498-F5FF-E937-4B52527F58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51040" y="1798320"/>
          <a:ext cx="11064873" cy="4258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2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8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0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32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49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614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8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1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T w="19050">
                      <a:solidFill>
                        <a:srgbClr val="0E0045"/>
                      </a:solidFill>
                      <a:prstDash val="solid"/>
                    </a:lnT>
                    <a:lnB w="19050">
                      <a:solidFill>
                        <a:srgbClr val="0E0045"/>
                      </a:solidFill>
                      <a:prstDash val="solid"/>
                    </a:lnB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R w="6350">
                      <a:solidFill>
                        <a:srgbClr val="0E0045"/>
                      </a:solidFill>
                      <a:prstDash val="solid"/>
                    </a:lnR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E0045"/>
                      </a:solidFill>
                      <a:prstDash val="solid"/>
                    </a:lnL>
                    <a:lnT w="19050">
                      <a:solidFill>
                        <a:srgbClr val="0E0045"/>
                      </a:solidFill>
                      <a:prstDash val="solid"/>
                    </a:lnT>
                    <a:solidFill>
                      <a:srgbClr val="D6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7105650" y="4448175"/>
            <a:ext cx="1171575" cy="228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96325" y="1962150"/>
            <a:ext cx="1038225" cy="238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7175" y="2571750"/>
            <a:ext cx="895350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00275" y="2647950"/>
            <a:ext cx="1390650" cy="152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077325" y="2514600"/>
            <a:ext cx="419100" cy="419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05250" y="3181350"/>
            <a:ext cx="1200150" cy="2857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400" y="3200400"/>
            <a:ext cx="714375" cy="247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05475" y="3219450"/>
            <a:ext cx="752475" cy="228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15175" y="2543175"/>
            <a:ext cx="1143000" cy="3429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23925" y="5038725"/>
            <a:ext cx="723900" cy="2857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72525" y="4981575"/>
            <a:ext cx="866775" cy="4000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20325" y="3886200"/>
            <a:ext cx="1162050" cy="1714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96525" y="3228975"/>
            <a:ext cx="1171575" cy="2476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353675" y="2628900"/>
            <a:ext cx="1066800" cy="1619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48750" y="5610225"/>
            <a:ext cx="466725" cy="4191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43750" y="5753100"/>
            <a:ext cx="1076325" cy="1524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43575" y="5743575"/>
            <a:ext cx="647700" cy="20002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353675" y="5610225"/>
            <a:ext cx="1104900" cy="39052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6275" y="2571750"/>
            <a:ext cx="1162050" cy="3333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66925" y="2362200"/>
            <a:ext cx="114300" cy="12382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66925" y="3590925"/>
            <a:ext cx="114300" cy="1143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66925" y="2962275"/>
            <a:ext cx="114300" cy="1238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66925" y="4800600"/>
            <a:ext cx="114300" cy="12382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66925" y="4191000"/>
            <a:ext cx="114300" cy="12382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66925" y="5410200"/>
            <a:ext cx="114300" cy="1238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648075" y="2362200"/>
            <a:ext cx="123825" cy="12382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648075" y="2962275"/>
            <a:ext cx="123825" cy="12382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48075" y="3590925"/>
            <a:ext cx="123825" cy="1143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48075" y="4191000"/>
            <a:ext cx="123825" cy="12382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48075" y="4800600"/>
            <a:ext cx="123825" cy="12382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48075" y="5410200"/>
            <a:ext cx="123825" cy="1238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19700" y="2362200"/>
            <a:ext cx="123823" cy="12382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219700" y="2962275"/>
            <a:ext cx="123823" cy="12382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19700" y="3590925"/>
            <a:ext cx="123825" cy="11430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19700" y="4191000"/>
            <a:ext cx="123823" cy="12382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19700" y="4800600"/>
            <a:ext cx="123823" cy="12382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19700" y="5410200"/>
            <a:ext cx="123823" cy="12382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10375" y="2362200"/>
            <a:ext cx="123823" cy="12382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10375" y="2962275"/>
            <a:ext cx="123823" cy="12382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10375" y="3590925"/>
            <a:ext cx="123823" cy="1143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10375" y="4191000"/>
            <a:ext cx="123823" cy="12382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10375" y="4800600"/>
            <a:ext cx="123823" cy="12382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10375" y="5410200"/>
            <a:ext cx="123823" cy="1238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410575" y="2362200"/>
            <a:ext cx="123823" cy="12382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410575" y="2962275"/>
            <a:ext cx="123823" cy="12382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10575" y="3590925"/>
            <a:ext cx="123823" cy="1143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10575" y="4191000"/>
            <a:ext cx="123823" cy="12382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10575" y="4800600"/>
            <a:ext cx="123823" cy="12382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10575" y="5410200"/>
            <a:ext cx="123823" cy="12382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991725" y="2362200"/>
            <a:ext cx="123823" cy="12382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991725" y="2962275"/>
            <a:ext cx="123823" cy="1238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991725" y="3590925"/>
            <a:ext cx="123823" cy="1143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991725" y="4191000"/>
            <a:ext cx="123823" cy="12382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991725" y="4800600"/>
            <a:ext cx="123823" cy="12382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991725" y="5410200"/>
            <a:ext cx="123823" cy="1238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57825" y="5029200"/>
            <a:ext cx="1238250" cy="26670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43350" y="5048250"/>
            <a:ext cx="1143000" cy="22860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314575" y="5086350"/>
            <a:ext cx="1238250" cy="17145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287000" y="1962150"/>
            <a:ext cx="1114425" cy="21907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85825" y="3810000"/>
            <a:ext cx="838200" cy="2667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582025" y="3857625"/>
            <a:ext cx="1285875" cy="17145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124700" y="1914525"/>
            <a:ext cx="1009650" cy="29527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038600" y="1981200"/>
            <a:ext cx="981075" cy="24765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76500" y="3762375"/>
            <a:ext cx="790575" cy="38100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86250" y="3800475"/>
            <a:ext cx="447675" cy="31432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95925" y="3838575"/>
            <a:ext cx="1209675" cy="238125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067550" y="3848100"/>
            <a:ext cx="1209675" cy="180975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306050" y="4438650"/>
            <a:ext cx="1181100" cy="22860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581650" y="4457700"/>
            <a:ext cx="1123950" cy="20955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162800" y="5010150"/>
            <a:ext cx="1038225" cy="30480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0506075" y="5029200"/>
            <a:ext cx="752475" cy="34290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915400" y="4352925"/>
            <a:ext cx="600075" cy="43815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505075" y="3190875"/>
            <a:ext cx="847725" cy="276225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524500" y="1924050"/>
            <a:ext cx="1076325" cy="257175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62025" y="1790700"/>
            <a:ext cx="523875" cy="523875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810625" y="3152775"/>
            <a:ext cx="1000125" cy="29527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1525" y="5581650"/>
            <a:ext cx="1057275" cy="46672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19325" y="5667375"/>
            <a:ext cx="1419225" cy="26670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028700" y="4286250"/>
            <a:ext cx="533400" cy="53340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038600" y="4438650"/>
            <a:ext cx="923925" cy="24765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333625" y="4381500"/>
            <a:ext cx="1104900" cy="314325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457825" y="2590800"/>
            <a:ext cx="1247775" cy="26670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457450" y="1933575"/>
            <a:ext cx="923925" cy="276225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981450" y="5734050"/>
            <a:ext cx="1085850" cy="20955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115175" y="3133725"/>
            <a:ext cx="1143000" cy="32385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xfrm>
            <a:off x="533400" y="330835"/>
            <a:ext cx="254444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200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Major</a:t>
            </a:r>
            <a:r>
              <a:rPr sz="3600" b="1" spc="-290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3600" b="1" spc="-229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Clients</a:t>
            </a:r>
            <a:endParaRPr sz="36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533400" y="1008062"/>
            <a:ext cx="10865485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</a:t>
            </a:r>
            <a:r>
              <a:rPr sz="2000" spc="-1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TNS</a:t>
            </a:r>
            <a:r>
              <a:rPr sz="2000" spc="-9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has</a:t>
            </a:r>
            <a:r>
              <a:rPr sz="2000" spc="-9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been</a:t>
            </a:r>
            <a:r>
              <a:rPr sz="2000" spc="-9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5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</a:t>
            </a:r>
            <a:r>
              <a:rPr sz="2000" spc="-8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leading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provider</a:t>
            </a:r>
            <a:r>
              <a:rPr sz="2000" spc="-7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of</a:t>
            </a:r>
            <a:r>
              <a:rPr sz="2000" spc="-1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financial</a:t>
            </a:r>
            <a:r>
              <a:rPr sz="2000" spc="-7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</a:t>
            </a:r>
            <a:r>
              <a:rPr sz="2000" spc="-1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retail</a:t>
            </a:r>
            <a:r>
              <a:rPr sz="2000" spc="-15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ATM</a:t>
            </a:r>
            <a:r>
              <a:rPr sz="2000" spc="-114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solutions</a:t>
            </a:r>
            <a:r>
              <a:rPr sz="2000" spc="-9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for</a:t>
            </a:r>
            <a:r>
              <a:rPr sz="2000" spc="-9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over</a:t>
            </a:r>
            <a:r>
              <a:rPr sz="2000" spc="-9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four</a:t>
            </a:r>
            <a:r>
              <a:rPr sz="2000" spc="-7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decades.  Hyosung</a:t>
            </a:r>
            <a:r>
              <a:rPr sz="2000" spc="-9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TNS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has</a:t>
            </a:r>
            <a:r>
              <a:rPr sz="2000" spc="-10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built</a:t>
            </a:r>
            <a:r>
              <a:rPr sz="2000" spc="-7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5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many</a:t>
            </a:r>
            <a:r>
              <a:rPr sz="2000" spc="-18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successful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relationships</a:t>
            </a:r>
            <a:r>
              <a:rPr sz="2000" spc="-114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with</a:t>
            </a:r>
            <a:r>
              <a:rPr sz="2000" spc="-1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customers</a:t>
            </a:r>
            <a:r>
              <a:rPr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around</a:t>
            </a:r>
            <a:r>
              <a:rPr sz="2000" spc="-1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the</a:t>
            </a:r>
            <a:r>
              <a:rPr sz="2000" spc="-1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world.</a:t>
            </a:r>
            <a:endParaRPr sz="20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pic>
        <p:nvPicPr>
          <p:cNvPr id="91" name="Picture 90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BE3FC8C2-B26D-5DCE-D5F3-19AE86474852}"/>
              </a:ext>
            </a:extLst>
          </p:cNvPr>
          <p:cNvPicPr>
            <a:picLocks noChangeAspect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819275"/>
            <a:ext cx="12192000" cy="4505325"/>
            <a:chOff x="0" y="1819275"/>
            <a:chExt cx="12192000" cy="4505325"/>
          </a:xfrm>
        </p:grpSpPr>
        <p:sp>
          <p:nvSpPr>
            <p:cNvPr id="3" name="object 3"/>
            <p:cNvSpPr/>
            <p:nvPr/>
          </p:nvSpPr>
          <p:spPr>
            <a:xfrm>
              <a:off x="6143625" y="1819338"/>
              <a:ext cx="6048375" cy="4495800"/>
            </a:xfrm>
            <a:custGeom>
              <a:avLst/>
              <a:gdLst/>
              <a:ahLst/>
              <a:cxnLst/>
              <a:rect l="l" t="t" r="r" b="b"/>
              <a:pathLst>
                <a:path w="6048375" h="4495800">
                  <a:moveTo>
                    <a:pt x="6047994" y="0"/>
                  </a:moveTo>
                  <a:lnTo>
                    <a:pt x="0" y="0"/>
                  </a:lnTo>
                  <a:lnTo>
                    <a:pt x="0" y="4495419"/>
                  </a:lnTo>
                  <a:lnTo>
                    <a:pt x="6047994" y="4495419"/>
                  </a:lnTo>
                  <a:lnTo>
                    <a:pt x="6047994" y="0"/>
                  </a:lnTo>
                  <a:close/>
                </a:path>
              </a:pathLst>
            </a:custGeom>
            <a:solidFill>
              <a:srgbClr val="DCDEDF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6153150" y="2352675"/>
              <a:ext cx="1504950" cy="1571625"/>
            </a:xfrm>
            <a:custGeom>
              <a:avLst/>
              <a:gdLst/>
              <a:ahLst/>
              <a:cxnLst/>
              <a:rect l="l" t="t" r="r" b="b"/>
              <a:pathLst>
                <a:path w="1504950" h="1571625">
                  <a:moveTo>
                    <a:pt x="1504442" y="0"/>
                  </a:moveTo>
                  <a:lnTo>
                    <a:pt x="0" y="0"/>
                  </a:lnTo>
                  <a:lnTo>
                    <a:pt x="0" y="1571244"/>
                  </a:lnTo>
                  <a:lnTo>
                    <a:pt x="1504442" y="1571244"/>
                  </a:lnTo>
                  <a:lnTo>
                    <a:pt x="1504442" y="0"/>
                  </a:lnTo>
                  <a:close/>
                </a:path>
              </a:pathLst>
            </a:custGeom>
            <a:solidFill>
              <a:srgbClr val="0E0045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1819275"/>
              <a:ext cx="6153150" cy="4505325"/>
            </a:xfrm>
            <a:custGeom>
              <a:avLst/>
              <a:gdLst/>
              <a:ahLst/>
              <a:cxnLst/>
              <a:rect l="l" t="t" r="r" b="b"/>
              <a:pathLst>
                <a:path w="6153150" h="4505325">
                  <a:moveTo>
                    <a:pt x="6152769" y="0"/>
                  </a:moveTo>
                  <a:lnTo>
                    <a:pt x="0" y="0"/>
                  </a:lnTo>
                  <a:lnTo>
                    <a:pt x="0" y="4505071"/>
                  </a:lnTo>
                  <a:lnTo>
                    <a:pt x="6152769" y="4505071"/>
                  </a:lnTo>
                  <a:lnTo>
                    <a:pt x="6152769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067050" y="4019550"/>
              <a:ext cx="962025" cy="1885950"/>
            </a:xfrm>
            <a:custGeom>
              <a:avLst/>
              <a:gdLst/>
              <a:ahLst/>
              <a:cxnLst/>
              <a:rect l="l" t="t" r="r" b="b"/>
              <a:pathLst>
                <a:path w="962025" h="1885950">
                  <a:moveTo>
                    <a:pt x="0" y="0"/>
                  </a:moveTo>
                  <a:lnTo>
                    <a:pt x="0" y="478281"/>
                  </a:lnTo>
                  <a:lnTo>
                    <a:pt x="50545" y="480949"/>
                  </a:lnTo>
                  <a:lnTo>
                    <a:pt x="99694" y="488695"/>
                  </a:lnTo>
                  <a:lnTo>
                    <a:pt x="147319" y="501269"/>
                  </a:lnTo>
                  <a:lnTo>
                    <a:pt x="192912" y="518413"/>
                  </a:lnTo>
                  <a:lnTo>
                    <a:pt x="236347" y="540004"/>
                  </a:lnTo>
                  <a:lnTo>
                    <a:pt x="277240" y="565785"/>
                  </a:lnTo>
                  <a:lnTo>
                    <a:pt x="315340" y="595376"/>
                  </a:lnTo>
                  <a:lnTo>
                    <a:pt x="350265" y="628650"/>
                  </a:lnTo>
                  <a:lnTo>
                    <a:pt x="381762" y="665480"/>
                  </a:lnTo>
                  <a:lnTo>
                    <a:pt x="409448" y="705485"/>
                  </a:lnTo>
                  <a:lnTo>
                    <a:pt x="433197" y="748411"/>
                  </a:lnTo>
                  <a:lnTo>
                    <a:pt x="452500" y="794004"/>
                  </a:lnTo>
                  <a:lnTo>
                    <a:pt x="467105" y="842137"/>
                  </a:lnTo>
                  <a:lnTo>
                    <a:pt x="476503" y="890269"/>
                  </a:lnTo>
                  <a:lnTo>
                    <a:pt x="480822" y="938149"/>
                  </a:lnTo>
                  <a:lnTo>
                    <a:pt x="480313" y="985393"/>
                  </a:lnTo>
                  <a:lnTo>
                    <a:pt x="475107" y="1031875"/>
                  </a:lnTo>
                  <a:lnTo>
                    <a:pt x="465582" y="1077341"/>
                  </a:lnTo>
                  <a:lnTo>
                    <a:pt x="451612" y="1121283"/>
                  </a:lnTo>
                  <a:lnTo>
                    <a:pt x="433577" y="1163701"/>
                  </a:lnTo>
                  <a:lnTo>
                    <a:pt x="411607" y="1204087"/>
                  </a:lnTo>
                  <a:lnTo>
                    <a:pt x="385952" y="1242060"/>
                  </a:lnTo>
                  <a:lnTo>
                    <a:pt x="356615" y="1277620"/>
                  </a:lnTo>
                  <a:lnTo>
                    <a:pt x="323850" y="1310386"/>
                  </a:lnTo>
                  <a:lnTo>
                    <a:pt x="287909" y="1339850"/>
                  </a:lnTo>
                  <a:lnTo>
                    <a:pt x="248920" y="1366012"/>
                  </a:lnTo>
                  <a:lnTo>
                    <a:pt x="207010" y="1388491"/>
                  </a:lnTo>
                  <a:lnTo>
                    <a:pt x="162306" y="1406906"/>
                  </a:lnTo>
                  <a:lnTo>
                    <a:pt x="115188" y="1421003"/>
                  </a:lnTo>
                  <a:lnTo>
                    <a:pt x="230250" y="1885327"/>
                  </a:lnTo>
                  <a:lnTo>
                    <a:pt x="277495" y="1872488"/>
                  </a:lnTo>
                  <a:lnTo>
                    <a:pt x="323596" y="1857438"/>
                  </a:lnTo>
                  <a:lnTo>
                    <a:pt x="368553" y="1840230"/>
                  </a:lnTo>
                  <a:lnTo>
                    <a:pt x="412241" y="1820938"/>
                  </a:lnTo>
                  <a:lnTo>
                    <a:pt x="454787" y="1799628"/>
                  </a:lnTo>
                  <a:lnTo>
                    <a:pt x="495935" y="1776361"/>
                  </a:lnTo>
                  <a:lnTo>
                    <a:pt x="535686" y="1751215"/>
                  </a:lnTo>
                  <a:lnTo>
                    <a:pt x="574039" y="1724253"/>
                  </a:lnTo>
                  <a:lnTo>
                    <a:pt x="610997" y="1695551"/>
                  </a:lnTo>
                  <a:lnTo>
                    <a:pt x="646302" y="1665160"/>
                  </a:lnTo>
                  <a:lnTo>
                    <a:pt x="680085" y="1633156"/>
                  </a:lnTo>
                  <a:lnTo>
                    <a:pt x="712215" y="1599603"/>
                  </a:lnTo>
                  <a:lnTo>
                    <a:pt x="742696" y="1564513"/>
                  </a:lnTo>
                  <a:lnTo>
                    <a:pt x="771398" y="1528191"/>
                  </a:lnTo>
                  <a:lnTo>
                    <a:pt x="798322" y="1490345"/>
                  </a:lnTo>
                  <a:lnTo>
                    <a:pt x="823467" y="1451229"/>
                  </a:lnTo>
                  <a:lnTo>
                    <a:pt x="846582" y="1410970"/>
                  </a:lnTo>
                  <a:lnTo>
                    <a:pt x="867790" y="1369568"/>
                  </a:lnTo>
                  <a:lnTo>
                    <a:pt x="886967" y="1327150"/>
                  </a:lnTo>
                  <a:lnTo>
                    <a:pt x="904113" y="1283589"/>
                  </a:lnTo>
                  <a:lnTo>
                    <a:pt x="919226" y="1239139"/>
                  </a:lnTo>
                  <a:lnTo>
                    <a:pt x="932052" y="1193927"/>
                  </a:lnTo>
                  <a:lnTo>
                    <a:pt x="942721" y="1147699"/>
                  </a:lnTo>
                  <a:lnTo>
                    <a:pt x="951102" y="1100963"/>
                  </a:lnTo>
                  <a:lnTo>
                    <a:pt x="957072" y="1053338"/>
                  </a:lnTo>
                  <a:lnTo>
                    <a:pt x="960754" y="1005205"/>
                  </a:lnTo>
                  <a:lnTo>
                    <a:pt x="962025" y="956563"/>
                  </a:lnTo>
                  <a:lnTo>
                    <a:pt x="960882" y="908812"/>
                  </a:lnTo>
                  <a:lnTo>
                    <a:pt x="957326" y="861694"/>
                  </a:lnTo>
                  <a:lnTo>
                    <a:pt x="951611" y="815213"/>
                  </a:lnTo>
                  <a:lnTo>
                    <a:pt x="943610" y="769493"/>
                  </a:lnTo>
                  <a:lnTo>
                    <a:pt x="933450" y="724535"/>
                  </a:lnTo>
                  <a:lnTo>
                    <a:pt x="921258" y="680338"/>
                  </a:lnTo>
                  <a:lnTo>
                    <a:pt x="907034" y="637032"/>
                  </a:lnTo>
                  <a:lnTo>
                    <a:pt x="890777" y="594613"/>
                  </a:lnTo>
                  <a:lnTo>
                    <a:pt x="872616" y="553338"/>
                  </a:lnTo>
                  <a:lnTo>
                    <a:pt x="852551" y="512952"/>
                  </a:lnTo>
                  <a:lnTo>
                    <a:pt x="830707" y="473710"/>
                  </a:lnTo>
                  <a:lnTo>
                    <a:pt x="807085" y="435737"/>
                  </a:lnTo>
                  <a:lnTo>
                    <a:pt x="781685" y="398906"/>
                  </a:lnTo>
                  <a:lnTo>
                    <a:pt x="754634" y="363219"/>
                  </a:lnTo>
                  <a:lnTo>
                    <a:pt x="726059" y="328930"/>
                  </a:lnTo>
                  <a:lnTo>
                    <a:pt x="695960" y="296037"/>
                  </a:lnTo>
                  <a:lnTo>
                    <a:pt x="664210" y="264668"/>
                  </a:lnTo>
                  <a:lnTo>
                    <a:pt x="631189" y="234569"/>
                  </a:lnTo>
                  <a:lnTo>
                    <a:pt x="596646" y="206120"/>
                  </a:lnTo>
                  <a:lnTo>
                    <a:pt x="560959" y="179324"/>
                  </a:lnTo>
                  <a:lnTo>
                    <a:pt x="523875" y="154050"/>
                  </a:lnTo>
                  <a:lnTo>
                    <a:pt x="485521" y="130556"/>
                  </a:lnTo>
                  <a:lnTo>
                    <a:pt x="446150" y="108838"/>
                  </a:lnTo>
                  <a:lnTo>
                    <a:pt x="405638" y="88900"/>
                  </a:lnTo>
                  <a:lnTo>
                    <a:pt x="363982" y="70866"/>
                  </a:lnTo>
                  <a:lnTo>
                    <a:pt x="321437" y="54737"/>
                  </a:lnTo>
                  <a:lnTo>
                    <a:pt x="277875" y="40512"/>
                  </a:lnTo>
                  <a:lnTo>
                    <a:pt x="233425" y="28320"/>
                  </a:lnTo>
                  <a:lnTo>
                    <a:pt x="188213" y="18287"/>
                  </a:lnTo>
                  <a:lnTo>
                    <a:pt x="142112" y="10413"/>
                  </a:lnTo>
                  <a:lnTo>
                    <a:pt x="95376" y="4699"/>
                  </a:lnTo>
                  <a:lnTo>
                    <a:pt x="48006" y="11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E0045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105025" y="4181475"/>
              <a:ext cx="1190625" cy="1752600"/>
            </a:xfrm>
            <a:custGeom>
              <a:avLst/>
              <a:gdLst/>
              <a:ahLst/>
              <a:cxnLst/>
              <a:rect l="l" t="t" r="r" b="b"/>
              <a:pathLst>
                <a:path w="1190625" h="1752600">
                  <a:moveTo>
                    <a:pt x="426085" y="0"/>
                  </a:moveTo>
                  <a:lnTo>
                    <a:pt x="386714" y="27812"/>
                  </a:lnTo>
                  <a:lnTo>
                    <a:pt x="348995" y="57276"/>
                  </a:lnTo>
                  <a:lnTo>
                    <a:pt x="313055" y="88264"/>
                  </a:lnTo>
                  <a:lnTo>
                    <a:pt x="278892" y="120904"/>
                  </a:lnTo>
                  <a:lnTo>
                    <a:pt x="246506" y="155067"/>
                  </a:lnTo>
                  <a:lnTo>
                    <a:pt x="216026" y="190500"/>
                  </a:lnTo>
                  <a:lnTo>
                    <a:pt x="187325" y="227330"/>
                  </a:lnTo>
                  <a:lnTo>
                    <a:pt x="160655" y="265302"/>
                  </a:lnTo>
                  <a:lnTo>
                    <a:pt x="135889" y="304419"/>
                  </a:lnTo>
                  <a:lnTo>
                    <a:pt x="113030" y="344677"/>
                  </a:lnTo>
                  <a:lnTo>
                    <a:pt x="92329" y="385952"/>
                  </a:lnTo>
                  <a:lnTo>
                    <a:pt x="73532" y="428117"/>
                  </a:lnTo>
                  <a:lnTo>
                    <a:pt x="56768" y="471169"/>
                  </a:lnTo>
                  <a:lnTo>
                    <a:pt x="42163" y="514857"/>
                  </a:lnTo>
                  <a:lnTo>
                    <a:pt x="29591" y="559307"/>
                  </a:lnTo>
                  <a:lnTo>
                    <a:pt x="19304" y="604393"/>
                  </a:lnTo>
                  <a:lnTo>
                    <a:pt x="11175" y="649986"/>
                  </a:lnTo>
                  <a:lnTo>
                    <a:pt x="5206" y="696087"/>
                  </a:lnTo>
                  <a:lnTo>
                    <a:pt x="1397" y="742442"/>
                  </a:lnTo>
                  <a:lnTo>
                    <a:pt x="0" y="789177"/>
                  </a:lnTo>
                  <a:lnTo>
                    <a:pt x="888" y="836041"/>
                  </a:lnTo>
                  <a:lnTo>
                    <a:pt x="4063" y="883157"/>
                  </a:lnTo>
                  <a:lnTo>
                    <a:pt x="9651" y="930275"/>
                  </a:lnTo>
                  <a:lnTo>
                    <a:pt x="17525" y="977264"/>
                  </a:lnTo>
                  <a:lnTo>
                    <a:pt x="27939" y="1024255"/>
                  </a:lnTo>
                  <a:lnTo>
                    <a:pt x="40512" y="1070356"/>
                  </a:lnTo>
                  <a:lnTo>
                    <a:pt x="55244" y="1115314"/>
                  </a:lnTo>
                  <a:lnTo>
                    <a:pt x="72008" y="1159129"/>
                  </a:lnTo>
                  <a:lnTo>
                    <a:pt x="90677" y="1201674"/>
                  </a:lnTo>
                  <a:lnTo>
                    <a:pt x="111379" y="1242949"/>
                  </a:lnTo>
                  <a:lnTo>
                    <a:pt x="133857" y="1282954"/>
                  </a:lnTo>
                  <a:lnTo>
                    <a:pt x="157987" y="1321562"/>
                  </a:lnTo>
                  <a:lnTo>
                    <a:pt x="183895" y="1358900"/>
                  </a:lnTo>
                  <a:lnTo>
                    <a:pt x="211455" y="1394714"/>
                  </a:lnTo>
                  <a:lnTo>
                    <a:pt x="240664" y="1429131"/>
                  </a:lnTo>
                  <a:lnTo>
                    <a:pt x="271272" y="1462011"/>
                  </a:lnTo>
                  <a:lnTo>
                    <a:pt x="303275" y="1493354"/>
                  </a:lnTo>
                  <a:lnTo>
                    <a:pt x="336804" y="1523123"/>
                  </a:lnTo>
                  <a:lnTo>
                    <a:pt x="371475" y="1551266"/>
                  </a:lnTo>
                  <a:lnTo>
                    <a:pt x="407416" y="1577746"/>
                  </a:lnTo>
                  <a:lnTo>
                    <a:pt x="444626" y="1602524"/>
                  </a:lnTo>
                  <a:lnTo>
                    <a:pt x="482854" y="1625561"/>
                  </a:lnTo>
                  <a:lnTo>
                    <a:pt x="522097" y="1646809"/>
                  </a:lnTo>
                  <a:lnTo>
                    <a:pt x="562356" y="1666239"/>
                  </a:lnTo>
                  <a:lnTo>
                    <a:pt x="603504" y="1683804"/>
                  </a:lnTo>
                  <a:lnTo>
                    <a:pt x="645541" y="1699475"/>
                  </a:lnTo>
                  <a:lnTo>
                    <a:pt x="688213" y="1713204"/>
                  </a:lnTo>
                  <a:lnTo>
                    <a:pt x="731647" y="1724939"/>
                  </a:lnTo>
                  <a:lnTo>
                    <a:pt x="775716" y="1734654"/>
                  </a:lnTo>
                  <a:lnTo>
                    <a:pt x="820419" y="1742313"/>
                  </a:lnTo>
                  <a:lnTo>
                    <a:pt x="865632" y="1747862"/>
                  </a:lnTo>
                  <a:lnTo>
                    <a:pt x="911225" y="1751279"/>
                  </a:lnTo>
                  <a:lnTo>
                    <a:pt x="957199" y="1752498"/>
                  </a:lnTo>
                  <a:lnTo>
                    <a:pt x="1003426" y="1751495"/>
                  </a:lnTo>
                  <a:lnTo>
                    <a:pt x="1049908" y="1748243"/>
                  </a:lnTo>
                  <a:lnTo>
                    <a:pt x="1096645" y="1742668"/>
                  </a:lnTo>
                  <a:lnTo>
                    <a:pt x="1143381" y="1734769"/>
                  </a:lnTo>
                  <a:lnTo>
                    <a:pt x="1190244" y="1724469"/>
                  </a:lnTo>
                  <a:lnTo>
                    <a:pt x="1075308" y="1259840"/>
                  </a:lnTo>
                  <a:lnTo>
                    <a:pt x="1026160" y="1269238"/>
                  </a:lnTo>
                  <a:lnTo>
                    <a:pt x="977011" y="1273556"/>
                  </a:lnTo>
                  <a:lnTo>
                    <a:pt x="928116" y="1272667"/>
                  </a:lnTo>
                  <a:lnTo>
                    <a:pt x="879856" y="1266952"/>
                  </a:lnTo>
                  <a:lnTo>
                    <a:pt x="832738" y="1256538"/>
                  </a:lnTo>
                  <a:lnTo>
                    <a:pt x="786892" y="1241425"/>
                  </a:lnTo>
                  <a:lnTo>
                    <a:pt x="742950" y="1221867"/>
                  </a:lnTo>
                  <a:lnTo>
                    <a:pt x="701039" y="1197991"/>
                  </a:lnTo>
                  <a:lnTo>
                    <a:pt x="661543" y="1169797"/>
                  </a:lnTo>
                  <a:lnTo>
                    <a:pt x="624839" y="1137539"/>
                  </a:lnTo>
                  <a:lnTo>
                    <a:pt x="591438" y="1101471"/>
                  </a:lnTo>
                  <a:lnTo>
                    <a:pt x="561467" y="1061466"/>
                  </a:lnTo>
                  <a:lnTo>
                    <a:pt x="536194" y="1019429"/>
                  </a:lnTo>
                  <a:lnTo>
                    <a:pt x="515747" y="975868"/>
                  </a:lnTo>
                  <a:lnTo>
                    <a:pt x="499872" y="931291"/>
                  </a:lnTo>
                  <a:lnTo>
                    <a:pt x="488823" y="885825"/>
                  </a:lnTo>
                  <a:lnTo>
                    <a:pt x="482219" y="839851"/>
                  </a:lnTo>
                  <a:lnTo>
                    <a:pt x="480187" y="793623"/>
                  </a:lnTo>
                  <a:lnTo>
                    <a:pt x="482600" y="747776"/>
                  </a:lnTo>
                  <a:lnTo>
                    <a:pt x="489331" y="702310"/>
                  </a:lnTo>
                  <a:lnTo>
                    <a:pt x="500506" y="657732"/>
                  </a:lnTo>
                  <a:lnTo>
                    <a:pt x="515747" y="614299"/>
                  </a:lnTo>
                  <a:lnTo>
                    <a:pt x="535305" y="572516"/>
                  </a:lnTo>
                  <a:lnTo>
                    <a:pt x="558926" y="532383"/>
                  </a:lnTo>
                  <a:lnTo>
                    <a:pt x="586613" y="494664"/>
                  </a:lnTo>
                  <a:lnTo>
                    <a:pt x="618236" y="459231"/>
                  </a:lnTo>
                  <a:lnTo>
                    <a:pt x="653795" y="426847"/>
                  </a:lnTo>
                  <a:lnTo>
                    <a:pt x="693166" y="397510"/>
                  </a:lnTo>
                  <a:lnTo>
                    <a:pt x="426085" y="0"/>
                  </a:lnTo>
                  <a:close/>
                </a:path>
              </a:pathLst>
            </a:custGeom>
            <a:solidFill>
              <a:srgbClr val="007AFF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533650" y="4019550"/>
              <a:ext cx="533400" cy="561975"/>
            </a:xfrm>
            <a:custGeom>
              <a:avLst/>
              <a:gdLst/>
              <a:ahLst/>
              <a:cxnLst/>
              <a:rect l="l" t="t" r="r" b="b"/>
              <a:pathLst>
                <a:path w="533400" h="561975">
                  <a:moveTo>
                    <a:pt x="533400" y="0"/>
                  </a:moveTo>
                  <a:lnTo>
                    <a:pt x="481711" y="1397"/>
                  </a:lnTo>
                  <a:lnTo>
                    <a:pt x="430402" y="5587"/>
                  </a:lnTo>
                  <a:lnTo>
                    <a:pt x="379475" y="12445"/>
                  </a:lnTo>
                  <a:lnTo>
                    <a:pt x="329056" y="22098"/>
                  </a:lnTo>
                  <a:lnTo>
                    <a:pt x="279273" y="34417"/>
                  </a:lnTo>
                  <a:lnTo>
                    <a:pt x="230250" y="49402"/>
                  </a:lnTo>
                  <a:lnTo>
                    <a:pt x="182118" y="66929"/>
                  </a:lnTo>
                  <a:lnTo>
                    <a:pt x="134874" y="86994"/>
                  </a:lnTo>
                  <a:lnTo>
                    <a:pt x="88773" y="109727"/>
                  </a:lnTo>
                  <a:lnTo>
                    <a:pt x="43687" y="134874"/>
                  </a:lnTo>
                  <a:lnTo>
                    <a:pt x="0" y="162560"/>
                  </a:lnTo>
                  <a:lnTo>
                    <a:pt x="266700" y="561720"/>
                  </a:lnTo>
                  <a:lnTo>
                    <a:pt x="307339" y="537337"/>
                  </a:lnTo>
                  <a:lnTo>
                    <a:pt x="349885" y="517144"/>
                  </a:lnTo>
                  <a:lnTo>
                    <a:pt x="394081" y="501269"/>
                  </a:lnTo>
                  <a:lnTo>
                    <a:pt x="439674" y="489838"/>
                  </a:lnTo>
                  <a:lnTo>
                    <a:pt x="486156" y="482854"/>
                  </a:lnTo>
                  <a:lnTo>
                    <a:pt x="533400" y="480568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807DFF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206370" y="5218747"/>
            <a:ext cx="267335" cy="174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-5" dirty="0">
                <a:solidFill>
                  <a:srgbClr val="FFFFFF"/>
                </a:solidFill>
                <a:latin typeface="Arial"/>
                <a:cs typeface="Arial"/>
              </a:rPr>
              <a:t>45%</a:t>
            </a:r>
            <a:endParaRPr sz="9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1135" y="4151883"/>
            <a:ext cx="200025" cy="173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-5" dirty="0">
                <a:solidFill>
                  <a:srgbClr val="FFFFFF"/>
                </a:solidFill>
                <a:latin typeface="Arial"/>
                <a:cs typeface="Arial"/>
              </a:rPr>
              <a:t>9%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2110" y="4815840"/>
            <a:ext cx="1387475" cy="173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22909" algn="l"/>
              </a:tabLst>
            </a:pPr>
            <a:r>
              <a:rPr sz="950" dirty="0">
                <a:solidFill>
                  <a:srgbClr val="FFFFFF"/>
                </a:solidFill>
                <a:latin typeface="Arial"/>
                <a:cs typeface="Arial"/>
              </a:rPr>
              <a:t>46%	</a:t>
            </a:r>
            <a:r>
              <a:rPr sz="950" spc="15" dirty="0">
                <a:solidFill>
                  <a:srgbClr val="121212"/>
                </a:solidFill>
                <a:latin typeface="Arial"/>
                <a:cs typeface="Arial"/>
              </a:rPr>
              <a:t>Software</a:t>
            </a:r>
            <a:r>
              <a:rPr sz="950" spc="-5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121212"/>
                </a:solidFill>
                <a:latin typeface="Arial"/>
                <a:cs typeface="Arial"/>
              </a:rPr>
              <a:t>Experts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6655" y="5235321"/>
            <a:ext cx="902335" cy="173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15" dirty="0">
                <a:solidFill>
                  <a:srgbClr val="121212"/>
                </a:solidFill>
                <a:latin typeface="Arial"/>
                <a:cs typeface="Arial"/>
              </a:rPr>
              <a:t>System</a:t>
            </a:r>
            <a:r>
              <a:rPr sz="950" spc="-2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121212"/>
                </a:solidFill>
                <a:latin typeface="Arial"/>
                <a:cs typeface="Arial"/>
              </a:rPr>
              <a:t>Experts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33169" y="4036314"/>
            <a:ext cx="679450" cy="29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65"/>
              </a:lnSpc>
              <a:spcBef>
                <a:spcPts val="100"/>
              </a:spcBef>
            </a:pPr>
            <a:r>
              <a:rPr sz="900" spc="-15" dirty="0">
                <a:solidFill>
                  <a:srgbClr val="121212"/>
                </a:solidFill>
                <a:latin typeface="Arial"/>
                <a:cs typeface="Arial"/>
              </a:rPr>
              <a:t>Fundamental</a:t>
            </a:r>
            <a:endParaRPr sz="900">
              <a:latin typeface="Arial"/>
              <a:cs typeface="Arial"/>
            </a:endParaRPr>
          </a:p>
          <a:p>
            <a:pPr marL="64769">
              <a:lnSpc>
                <a:spcPts val="1065"/>
              </a:lnSpc>
            </a:pPr>
            <a:r>
              <a:rPr sz="900" spc="-15" dirty="0">
                <a:solidFill>
                  <a:srgbClr val="121212"/>
                </a:solidFill>
                <a:latin typeface="Arial"/>
                <a:cs typeface="Arial"/>
              </a:rPr>
              <a:t>Technology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9210" y="4810442"/>
            <a:ext cx="953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121212"/>
                </a:solidFill>
                <a:latin typeface="Arial"/>
                <a:cs typeface="Arial"/>
              </a:rPr>
              <a:t>Total </a:t>
            </a:r>
            <a:r>
              <a:rPr sz="1800" b="1" spc="5" dirty="0">
                <a:solidFill>
                  <a:srgbClr val="121212"/>
                </a:solidFill>
                <a:latin typeface="Arial"/>
                <a:cs typeface="Arial"/>
              </a:rPr>
              <a:t>360</a:t>
            </a:r>
            <a:r>
              <a:rPr sz="1800" b="1" spc="-12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975" b="1" spc="15" baseline="21367" dirty="0">
                <a:solidFill>
                  <a:srgbClr val="121212"/>
                </a:solidFill>
                <a:latin typeface="Arial"/>
                <a:cs typeface="Arial"/>
              </a:rPr>
              <a:t>1)</a:t>
            </a:r>
            <a:endParaRPr sz="975" baseline="2136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70860" y="6066472"/>
            <a:ext cx="3462654" cy="1511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50" b="1" spc="22" baseline="22222" dirty="0">
                <a:solidFill>
                  <a:srgbClr val="121212"/>
                </a:solidFill>
                <a:latin typeface="Arial"/>
                <a:cs typeface="Arial"/>
              </a:rPr>
              <a:t>1)</a:t>
            </a:r>
            <a:r>
              <a:rPr sz="750" b="1" spc="-60" baseline="22222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10" dirty="0">
                <a:solidFill>
                  <a:srgbClr val="121212"/>
                </a:solidFill>
                <a:latin typeface="Arial"/>
                <a:cs typeface="Arial"/>
              </a:rPr>
              <a:t>Total</a:t>
            </a:r>
            <a:r>
              <a:rPr sz="800" spc="-6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121212"/>
                </a:solidFill>
                <a:latin typeface="Arial"/>
                <a:cs typeface="Arial"/>
              </a:rPr>
              <a:t>360</a:t>
            </a:r>
            <a:r>
              <a:rPr sz="800" spc="-5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121212"/>
                </a:solidFill>
                <a:latin typeface="Arial"/>
                <a:cs typeface="Arial"/>
              </a:rPr>
              <a:t>professional</a:t>
            </a:r>
            <a:r>
              <a:rPr sz="800" spc="-2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121212"/>
                </a:solidFill>
                <a:latin typeface="Arial"/>
                <a:cs typeface="Arial"/>
              </a:rPr>
              <a:t>engineers</a:t>
            </a:r>
            <a:r>
              <a:rPr sz="800" spc="1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121212"/>
                </a:solidFill>
                <a:latin typeface="Arial"/>
                <a:cs typeface="Arial"/>
              </a:rPr>
              <a:t>-</a:t>
            </a:r>
            <a:r>
              <a:rPr sz="800" spc="-3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121212"/>
                </a:solidFill>
                <a:latin typeface="Arial"/>
                <a:cs typeface="Arial"/>
              </a:rPr>
              <a:t>manpower</a:t>
            </a:r>
            <a:r>
              <a:rPr sz="800" spc="-5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121212"/>
                </a:solidFill>
                <a:latin typeface="Arial"/>
                <a:cs typeface="Arial"/>
              </a:rPr>
              <a:t>across</a:t>
            </a:r>
            <a:r>
              <a:rPr sz="800" spc="-2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121212"/>
                </a:solidFill>
                <a:latin typeface="Arial"/>
                <a:cs typeface="Arial"/>
              </a:rPr>
              <a:t>all</a:t>
            </a:r>
            <a:r>
              <a:rPr sz="800" spc="20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121212"/>
                </a:solidFill>
                <a:latin typeface="Arial"/>
                <a:cs typeface="Arial"/>
              </a:rPr>
              <a:t>development</a:t>
            </a:r>
            <a:r>
              <a:rPr sz="800" spc="-35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121212"/>
                </a:solidFill>
                <a:latin typeface="Arial"/>
                <a:cs typeface="Arial"/>
              </a:rPr>
              <a:t>fields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5800" y="1943100"/>
            <a:ext cx="4533900" cy="1724025"/>
            <a:chOff x="685800" y="1943100"/>
            <a:chExt cx="4533900" cy="1724025"/>
          </a:xfrm>
        </p:grpSpPr>
        <p:sp>
          <p:nvSpPr>
            <p:cNvPr id="17" name="object 17"/>
            <p:cNvSpPr/>
            <p:nvPr/>
          </p:nvSpPr>
          <p:spPr>
            <a:xfrm>
              <a:off x="685800" y="2914650"/>
              <a:ext cx="4533900" cy="13335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0100" y="3114675"/>
              <a:ext cx="4305300" cy="1428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52500" y="3314700"/>
              <a:ext cx="3990975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5800" y="3524250"/>
              <a:ext cx="4505325" cy="1428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23975" y="1943100"/>
              <a:ext cx="3552825" cy="257175"/>
            </a:xfrm>
            <a:custGeom>
              <a:avLst/>
              <a:gdLst/>
              <a:ahLst/>
              <a:cxnLst/>
              <a:rect l="l" t="t" r="r" b="b"/>
              <a:pathLst>
                <a:path w="3552825" h="257175">
                  <a:moveTo>
                    <a:pt x="3423792" y="0"/>
                  </a:moveTo>
                  <a:lnTo>
                    <a:pt x="128524" y="0"/>
                  </a:lnTo>
                  <a:lnTo>
                    <a:pt x="78740" y="10160"/>
                  </a:lnTo>
                  <a:lnTo>
                    <a:pt x="37846" y="37846"/>
                  </a:lnTo>
                  <a:lnTo>
                    <a:pt x="10159" y="78739"/>
                  </a:lnTo>
                  <a:lnTo>
                    <a:pt x="0" y="128524"/>
                  </a:lnTo>
                  <a:lnTo>
                    <a:pt x="10159" y="178688"/>
                  </a:lnTo>
                  <a:lnTo>
                    <a:pt x="37846" y="219583"/>
                  </a:lnTo>
                  <a:lnTo>
                    <a:pt x="78740" y="247269"/>
                  </a:lnTo>
                  <a:lnTo>
                    <a:pt x="128524" y="257048"/>
                  </a:lnTo>
                  <a:lnTo>
                    <a:pt x="3423792" y="257048"/>
                  </a:lnTo>
                  <a:lnTo>
                    <a:pt x="3473577" y="246887"/>
                  </a:lnTo>
                  <a:lnTo>
                    <a:pt x="3514471" y="219455"/>
                  </a:lnTo>
                  <a:lnTo>
                    <a:pt x="3542029" y="178688"/>
                  </a:lnTo>
                  <a:lnTo>
                    <a:pt x="3552316" y="128524"/>
                  </a:lnTo>
                  <a:lnTo>
                    <a:pt x="3542157" y="78739"/>
                  </a:lnTo>
                  <a:lnTo>
                    <a:pt x="3514598" y="37846"/>
                  </a:lnTo>
                  <a:lnTo>
                    <a:pt x="3473830" y="10160"/>
                  </a:lnTo>
                  <a:lnTo>
                    <a:pt x="3423792" y="0"/>
                  </a:lnTo>
                  <a:close/>
                </a:path>
              </a:pathLst>
            </a:custGeom>
            <a:solidFill>
              <a:srgbClr val="8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624330" y="1875079"/>
            <a:ext cx="2888615" cy="85407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869950">
              <a:lnSpc>
                <a:spcPct val="100000"/>
              </a:lnSpc>
              <a:spcBef>
                <a:spcPts val="375"/>
              </a:spcBef>
            </a:pPr>
            <a:r>
              <a:rPr sz="1800" b="1" spc="-4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R&amp;D</a:t>
            </a:r>
            <a:r>
              <a:rPr sz="1800" b="1" spc="-9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Center</a:t>
            </a:r>
            <a:endParaRPr sz="18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2700" marR="5080" indent="2540">
              <a:lnSpc>
                <a:spcPct val="105000"/>
              </a:lnSpc>
              <a:spcBef>
                <a:spcPts val="175"/>
              </a:spcBef>
            </a:pPr>
            <a:r>
              <a:rPr sz="1550" b="1" i="1" spc="25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Own </a:t>
            </a:r>
            <a:r>
              <a:rPr sz="1550" b="1" i="1" spc="20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our </a:t>
            </a:r>
            <a:r>
              <a:rPr sz="1550" b="1" i="1" spc="15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core </a:t>
            </a:r>
            <a:r>
              <a:rPr sz="1550" b="1" i="1" spc="20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technologies </a:t>
            </a:r>
            <a:r>
              <a:rPr sz="1550" b="1" i="1" spc="10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  </a:t>
            </a:r>
            <a:r>
              <a:rPr sz="1550" b="1" i="1" spc="25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enable </a:t>
            </a:r>
            <a:r>
              <a:rPr sz="1550" b="1" i="1" spc="20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continuous</a:t>
            </a:r>
            <a:r>
              <a:rPr sz="1550" b="1" i="1" spc="-80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550" b="1" i="1" spc="10" dirty="0">
                <a:solidFill>
                  <a:srgbClr val="817DFA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innovation</a:t>
            </a:r>
            <a:endParaRPr sz="155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543800" y="1952625"/>
            <a:ext cx="3552825" cy="257175"/>
          </a:xfrm>
          <a:custGeom>
            <a:avLst/>
            <a:gdLst/>
            <a:ahLst/>
            <a:cxnLst/>
            <a:rect l="l" t="t" r="r" b="b"/>
            <a:pathLst>
              <a:path w="3552825" h="257175">
                <a:moveTo>
                  <a:pt x="3423920" y="0"/>
                </a:moveTo>
                <a:lnTo>
                  <a:pt x="128650" y="0"/>
                </a:lnTo>
                <a:lnTo>
                  <a:pt x="78867" y="10160"/>
                </a:lnTo>
                <a:lnTo>
                  <a:pt x="37973" y="37846"/>
                </a:lnTo>
                <a:lnTo>
                  <a:pt x="10159" y="78739"/>
                </a:lnTo>
                <a:lnTo>
                  <a:pt x="0" y="128524"/>
                </a:lnTo>
                <a:lnTo>
                  <a:pt x="10159" y="178688"/>
                </a:lnTo>
                <a:lnTo>
                  <a:pt x="37973" y="219583"/>
                </a:lnTo>
                <a:lnTo>
                  <a:pt x="78867" y="247269"/>
                </a:lnTo>
                <a:lnTo>
                  <a:pt x="128650" y="257048"/>
                </a:lnTo>
                <a:lnTo>
                  <a:pt x="3423920" y="257048"/>
                </a:lnTo>
                <a:lnTo>
                  <a:pt x="3473704" y="246887"/>
                </a:lnTo>
                <a:lnTo>
                  <a:pt x="3514598" y="219455"/>
                </a:lnTo>
                <a:lnTo>
                  <a:pt x="3542156" y="178688"/>
                </a:lnTo>
                <a:lnTo>
                  <a:pt x="3552444" y="128524"/>
                </a:lnTo>
                <a:lnTo>
                  <a:pt x="3542283" y="78739"/>
                </a:lnTo>
                <a:lnTo>
                  <a:pt x="3514725" y="37846"/>
                </a:lnTo>
                <a:lnTo>
                  <a:pt x="3473957" y="10160"/>
                </a:lnTo>
                <a:lnTo>
                  <a:pt x="3423920" y="0"/>
                </a:lnTo>
                <a:close/>
              </a:path>
            </a:pathLst>
          </a:custGeom>
          <a:solidFill>
            <a:srgbClr val="2C0E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519159" y="1915223"/>
            <a:ext cx="16021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R&amp;D</a:t>
            </a:r>
            <a:r>
              <a:rPr sz="1800" b="1" spc="-13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Expertise</a:t>
            </a:r>
            <a:endParaRPr sz="18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27367" y="255524"/>
            <a:ext cx="497014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195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Research </a:t>
            </a:r>
            <a:r>
              <a:rPr sz="3600" b="1" spc="-200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&amp;</a:t>
            </a:r>
            <a:r>
              <a:rPr sz="3600" b="1" spc="-270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3600" b="1" spc="-220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Development</a:t>
            </a:r>
            <a:endParaRPr sz="36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367" y="932878"/>
            <a:ext cx="10890250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 </a:t>
            </a:r>
            <a:r>
              <a:rPr sz="2000" spc="-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core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competencies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stem </a:t>
            </a:r>
            <a:r>
              <a:rPr sz="2000" spc="-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from </a:t>
            </a:r>
            <a:r>
              <a:rPr sz="2000" spc="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R&amp;D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capabilities </a:t>
            </a:r>
            <a:r>
              <a:rPr sz="2000" spc="-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that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allow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for ‘Agility </a:t>
            </a:r>
            <a:r>
              <a:rPr sz="2000" spc="-1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Flexibility’, </a:t>
            </a:r>
            <a:r>
              <a:rPr sz="2000" spc="-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which 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enables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2000" spc="-8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rapidly</a:t>
            </a:r>
            <a:r>
              <a:rPr sz="2000" spc="-1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adapt</a:t>
            </a:r>
            <a:r>
              <a:rPr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2000" spc="-6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new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customer</a:t>
            </a:r>
            <a:r>
              <a:rPr sz="2000" spc="-9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requirements</a:t>
            </a:r>
            <a:r>
              <a:rPr sz="2000" spc="-5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</a:t>
            </a:r>
            <a:r>
              <a:rPr sz="2000" spc="-1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the</a:t>
            </a:r>
            <a:r>
              <a:rPr sz="2000" spc="-1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ability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2000" spc="-10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implement</a:t>
            </a:r>
            <a:r>
              <a:rPr sz="2000" spc="-9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1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new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innovations.</a:t>
            </a:r>
            <a:endParaRPr sz="20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658100" y="2352675"/>
            <a:ext cx="4533900" cy="1571625"/>
            <a:chOff x="7658100" y="2352675"/>
            <a:chExt cx="4533900" cy="1571625"/>
          </a:xfrm>
        </p:grpSpPr>
        <p:sp>
          <p:nvSpPr>
            <p:cNvPr id="28" name="object 28"/>
            <p:cNvSpPr/>
            <p:nvPr/>
          </p:nvSpPr>
          <p:spPr>
            <a:xfrm>
              <a:off x="7658100" y="2352675"/>
              <a:ext cx="1504950" cy="1571625"/>
            </a:xfrm>
            <a:custGeom>
              <a:avLst/>
              <a:gdLst/>
              <a:ahLst/>
              <a:cxnLst/>
              <a:rect l="l" t="t" r="r" b="b"/>
              <a:pathLst>
                <a:path w="1504950" h="1571625">
                  <a:moveTo>
                    <a:pt x="1504442" y="0"/>
                  </a:moveTo>
                  <a:lnTo>
                    <a:pt x="0" y="0"/>
                  </a:lnTo>
                  <a:lnTo>
                    <a:pt x="0" y="1571244"/>
                  </a:lnTo>
                  <a:lnTo>
                    <a:pt x="1504442" y="1571244"/>
                  </a:lnTo>
                  <a:lnTo>
                    <a:pt x="1504442" y="0"/>
                  </a:lnTo>
                  <a:close/>
                </a:path>
              </a:pathLst>
            </a:custGeom>
            <a:solidFill>
              <a:srgbClr val="21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172575" y="2352675"/>
              <a:ext cx="1514475" cy="1571625"/>
            </a:xfrm>
            <a:custGeom>
              <a:avLst/>
              <a:gdLst/>
              <a:ahLst/>
              <a:cxnLst/>
              <a:rect l="l" t="t" r="r" b="b"/>
              <a:pathLst>
                <a:path w="1514475" h="1571625">
                  <a:moveTo>
                    <a:pt x="1513967" y="0"/>
                  </a:moveTo>
                  <a:lnTo>
                    <a:pt x="0" y="0"/>
                  </a:lnTo>
                  <a:lnTo>
                    <a:pt x="0" y="1571244"/>
                  </a:lnTo>
                  <a:lnTo>
                    <a:pt x="1513967" y="1571244"/>
                  </a:lnTo>
                  <a:lnTo>
                    <a:pt x="1513967" y="0"/>
                  </a:lnTo>
                  <a:close/>
                </a:path>
              </a:pathLst>
            </a:custGeom>
            <a:solidFill>
              <a:srgbClr val="817D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696575" y="2352675"/>
              <a:ext cx="1495425" cy="1571625"/>
            </a:xfrm>
            <a:custGeom>
              <a:avLst/>
              <a:gdLst/>
              <a:ahLst/>
              <a:cxnLst/>
              <a:rect l="l" t="t" r="r" b="b"/>
              <a:pathLst>
                <a:path w="1495425" h="1571625">
                  <a:moveTo>
                    <a:pt x="1495044" y="0"/>
                  </a:moveTo>
                  <a:lnTo>
                    <a:pt x="0" y="0"/>
                  </a:lnTo>
                  <a:lnTo>
                    <a:pt x="0" y="1571244"/>
                  </a:lnTo>
                  <a:lnTo>
                    <a:pt x="1495044" y="1571244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007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6344665" y="3268027"/>
            <a:ext cx="1134110" cy="508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indent="-4445" algn="ctr">
              <a:lnSpc>
                <a:spcPct val="103000"/>
              </a:lnSpc>
              <a:spcBef>
                <a:spcPts val="60"/>
              </a:spcBef>
            </a:pPr>
            <a:r>
              <a:rPr sz="1200" b="1" spc="-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Mechatronics  </a:t>
            </a:r>
            <a:r>
              <a:rPr sz="950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(Media </a:t>
            </a:r>
            <a:r>
              <a:rPr sz="950" spc="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Handling  </a:t>
            </a:r>
            <a:r>
              <a:rPr sz="950" spc="2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Source</a:t>
            </a:r>
            <a:r>
              <a:rPr sz="950" spc="-7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950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Technology)</a:t>
            </a:r>
            <a:endParaRPr sz="95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244965" y="3268027"/>
            <a:ext cx="1381760" cy="508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ctr">
              <a:lnSpc>
                <a:spcPct val="103000"/>
              </a:lnSpc>
              <a:spcBef>
                <a:spcPts val="60"/>
              </a:spcBef>
            </a:pPr>
            <a:r>
              <a:rPr sz="1200" b="1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System</a:t>
            </a:r>
            <a:r>
              <a:rPr sz="1200" b="1" spc="-15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Integration  </a:t>
            </a:r>
            <a:r>
              <a:rPr sz="950" spc="2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(Unit </a:t>
            </a:r>
            <a:r>
              <a:rPr sz="950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&amp; Module </a:t>
            </a:r>
            <a:r>
              <a:rPr sz="950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Layout  Optimization)</a:t>
            </a:r>
            <a:endParaRPr sz="95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808716" y="3268027"/>
            <a:ext cx="1310640" cy="508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065" marR="5080" indent="-1905" algn="ctr">
              <a:lnSpc>
                <a:spcPct val="103000"/>
              </a:lnSpc>
              <a:spcBef>
                <a:spcPts val="60"/>
              </a:spcBef>
            </a:pPr>
            <a:r>
              <a:rPr sz="1200" b="1" spc="-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Software  </a:t>
            </a:r>
            <a:r>
              <a:rPr sz="950" spc="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(Application </a:t>
            </a:r>
            <a:r>
              <a:rPr sz="950" spc="2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Program</a:t>
            </a:r>
            <a:r>
              <a:rPr sz="950" spc="-8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950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&amp;  Device</a:t>
            </a:r>
            <a:r>
              <a:rPr sz="950" spc="-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950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Platform)</a:t>
            </a:r>
            <a:endParaRPr sz="95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524625" y="2486025"/>
            <a:ext cx="5305425" cy="781050"/>
            <a:chOff x="6524625" y="2486025"/>
            <a:chExt cx="5305425" cy="781050"/>
          </a:xfrm>
        </p:grpSpPr>
        <p:sp>
          <p:nvSpPr>
            <p:cNvPr id="35" name="object 35"/>
            <p:cNvSpPr/>
            <p:nvPr/>
          </p:nvSpPr>
          <p:spPr>
            <a:xfrm>
              <a:off x="6524625" y="2495550"/>
              <a:ext cx="762000" cy="7620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068050" y="2486025"/>
              <a:ext cx="762000" cy="76200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534525" y="2495550"/>
              <a:ext cx="771525" cy="77152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782179" y="3268027"/>
            <a:ext cx="1276985" cy="508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ctr">
              <a:lnSpc>
                <a:spcPct val="103000"/>
              </a:lnSpc>
              <a:spcBef>
                <a:spcPts val="60"/>
              </a:spcBef>
            </a:pPr>
            <a:r>
              <a:rPr sz="1200" b="1" spc="-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Recognition</a:t>
            </a:r>
            <a:r>
              <a:rPr sz="1200" b="1" spc="-10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200" b="1" spc="-5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Tech  </a:t>
            </a:r>
            <a:r>
              <a:rPr sz="950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(Computer </a:t>
            </a:r>
            <a:r>
              <a:rPr sz="950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Vision  </a:t>
            </a:r>
            <a:r>
              <a:rPr sz="950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Based </a:t>
            </a:r>
            <a:r>
              <a:rPr sz="950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on</a:t>
            </a:r>
            <a:r>
              <a:rPr sz="950" spc="-2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95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AI)</a:t>
            </a:r>
            <a:endParaRPr sz="95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153150" y="2486025"/>
            <a:ext cx="6038850" cy="3705225"/>
            <a:chOff x="6153150" y="2486025"/>
            <a:chExt cx="6038850" cy="3705225"/>
          </a:xfrm>
        </p:grpSpPr>
        <p:sp>
          <p:nvSpPr>
            <p:cNvPr id="40" name="object 40"/>
            <p:cNvSpPr/>
            <p:nvPr/>
          </p:nvSpPr>
          <p:spPr>
            <a:xfrm>
              <a:off x="8029575" y="2486025"/>
              <a:ext cx="762000" cy="77152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0687050" y="4619625"/>
              <a:ext cx="1504950" cy="1571625"/>
            </a:xfrm>
            <a:custGeom>
              <a:avLst/>
              <a:gdLst/>
              <a:ahLst/>
              <a:cxnLst/>
              <a:rect l="l" t="t" r="r" b="b"/>
              <a:pathLst>
                <a:path w="1504950" h="1571625">
                  <a:moveTo>
                    <a:pt x="1504696" y="0"/>
                  </a:moveTo>
                  <a:lnTo>
                    <a:pt x="0" y="0"/>
                  </a:lnTo>
                  <a:lnTo>
                    <a:pt x="0" y="1571498"/>
                  </a:lnTo>
                  <a:lnTo>
                    <a:pt x="1504696" y="1571498"/>
                  </a:lnTo>
                  <a:lnTo>
                    <a:pt x="1504696" y="0"/>
                  </a:lnTo>
                  <a:close/>
                </a:path>
              </a:pathLst>
            </a:custGeom>
            <a:solidFill>
              <a:srgbClr val="0E0045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9172575" y="4619625"/>
              <a:ext cx="1504950" cy="1571625"/>
            </a:xfrm>
            <a:custGeom>
              <a:avLst/>
              <a:gdLst/>
              <a:ahLst/>
              <a:cxnLst/>
              <a:rect l="l" t="t" r="r" b="b"/>
              <a:pathLst>
                <a:path w="1504950" h="1571625">
                  <a:moveTo>
                    <a:pt x="1504442" y="0"/>
                  </a:moveTo>
                  <a:lnTo>
                    <a:pt x="0" y="0"/>
                  </a:lnTo>
                  <a:lnTo>
                    <a:pt x="0" y="1571498"/>
                  </a:lnTo>
                  <a:lnTo>
                    <a:pt x="1504442" y="1571498"/>
                  </a:lnTo>
                  <a:lnTo>
                    <a:pt x="1504442" y="0"/>
                  </a:lnTo>
                  <a:close/>
                </a:path>
              </a:pathLst>
            </a:custGeom>
            <a:solidFill>
              <a:srgbClr val="210080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667625" y="4619625"/>
              <a:ext cx="1504950" cy="1571625"/>
            </a:xfrm>
            <a:custGeom>
              <a:avLst/>
              <a:gdLst/>
              <a:ahLst/>
              <a:cxnLst/>
              <a:rect l="l" t="t" r="r" b="b"/>
              <a:pathLst>
                <a:path w="1504950" h="1571625">
                  <a:moveTo>
                    <a:pt x="1504442" y="0"/>
                  </a:moveTo>
                  <a:lnTo>
                    <a:pt x="0" y="0"/>
                  </a:lnTo>
                  <a:lnTo>
                    <a:pt x="0" y="1571498"/>
                  </a:lnTo>
                  <a:lnTo>
                    <a:pt x="1504442" y="1571498"/>
                  </a:lnTo>
                  <a:lnTo>
                    <a:pt x="1504442" y="0"/>
                  </a:lnTo>
                  <a:close/>
                </a:path>
              </a:pathLst>
            </a:custGeom>
            <a:solidFill>
              <a:srgbClr val="817DFA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6153150" y="4619625"/>
              <a:ext cx="1514475" cy="1571625"/>
            </a:xfrm>
            <a:custGeom>
              <a:avLst/>
              <a:gdLst/>
              <a:ahLst/>
              <a:cxnLst/>
              <a:rect l="l" t="t" r="r" b="b"/>
              <a:pathLst>
                <a:path w="1514475" h="1571625">
                  <a:moveTo>
                    <a:pt x="1513967" y="0"/>
                  </a:moveTo>
                  <a:lnTo>
                    <a:pt x="0" y="0"/>
                  </a:lnTo>
                  <a:lnTo>
                    <a:pt x="0" y="1571498"/>
                  </a:lnTo>
                  <a:lnTo>
                    <a:pt x="1513967" y="1571498"/>
                  </a:lnTo>
                  <a:lnTo>
                    <a:pt x="1513967" y="0"/>
                  </a:lnTo>
                  <a:close/>
                </a:path>
              </a:pathLst>
            </a:custGeom>
            <a:solidFill>
              <a:srgbClr val="007AFF"/>
            </a:solidFill>
          </p:spPr>
          <p:txBody>
            <a:bodyPr wrap="square" lIns="0" tIns="0" rIns="0" bIns="0" rtlCol="0"/>
            <a:lstStyle/>
            <a:p>
              <a:endParaRPr>
                <a:latin typeface="Tajawal" panose="00000500000000000000" pitchFamily="2" charset="-78"/>
                <a:cs typeface="Tajawal" panose="00000500000000000000" pitchFamily="2" charset="-78"/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0998581" y="4980940"/>
            <a:ext cx="907415" cy="11341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2750" b="1" spc="4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3</a:t>
            </a:r>
            <a:r>
              <a:rPr sz="2750" b="1" spc="-2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,</a:t>
            </a:r>
            <a:r>
              <a:rPr sz="2750" b="1" spc="4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2</a:t>
            </a:r>
            <a:r>
              <a:rPr sz="2750" b="1" spc="-3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6</a:t>
            </a:r>
            <a:r>
              <a:rPr sz="2750" b="1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7</a:t>
            </a:r>
            <a:endParaRPr sz="275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41910" marR="30480" indent="-1905" algn="ctr">
              <a:lnSpc>
                <a:spcPts val="1430"/>
              </a:lnSpc>
              <a:spcBef>
                <a:spcPts val="1160"/>
              </a:spcBef>
            </a:pPr>
            <a:r>
              <a:rPr sz="1200" b="1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Design &amp;  </a:t>
            </a:r>
            <a:r>
              <a:rPr sz="1200" b="1" spc="-13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1200" b="1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ec</a:t>
            </a:r>
            <a:r>
              <a:rPr sz="1200" b="1" spc="-6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</a:t>
            </a:r>
            <a:r>
              <a:rPr sz="1200" b="1" spc="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</a:t>
            </a:r>
            <a:r>
              <a:rPr sz="1200" b="1" spc="-6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</a:t>
            </a:r>
            <a:r>
              <a:rPr sz="1200" b="1" spc="-3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</a:t>
            </a:r>
            <a:r>
              <a:rPr sz="1200" b="1" spc="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og</a:t>
            </a:r>
            <a:r>
              <a:rPr sz="1200" b="1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y  </a:t>
            </a:r>
            <a:r>
              <a:rPr sz="12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Patents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508870" y="5548629"/>
            <a:ext cx="852805" cy="373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" algn="ctr">
              <a:lnSpc>
                <a:spcPts val="1435"/>
              </a:lnSpc>
              <a:spcBef>
                <a:spcPts val="100"/>
              </a:spcBef>
            </a:pPr>
            <a:r>
              <a:rPr sz="12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Green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ctr">
              <a:lnSpc>
                <a:spcPts val="1435"/>
              </a:lnSpc>
            </a:pPr>
            <a:r>
              <a:rPr sz="1200" b="1" spc="-13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1200" b="1" spc="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ec</a:t>
            </a:r>
            <a:r>
              <a:rPr sz="1200" b="1" spc="-6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</a:t>
            </a:r>
            <a:r>
              <a:rPr sz="1200" b="1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</a:t>
            </a:r>
            <a:r>
              <a:rPr sz="1200" b="1" spc="-6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</a:t>
            </a:r>
            <a:r>
              <a:rPr sz="1200" b="1" spc="-3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</a:t>
            </a:r>
            <a:r>
              <a:rPr sz="1200" b="1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og</a:t>
            </a:r>
            <a:r>
              <a:rPr sz="1200" b="1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y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9582150" y="4829175"/>
            <a:ext cx="695325" cy="69532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6454140" y="5548629"/>
            <a:ext cx="909955" cy="373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">
              <a:lnSpc>
                <a:spcPts val="1435"/>
              </a:lnSpc>
              <a:spcBef>
                <a:spcPts val="100"/>
              </a:spcBef>
            </a:pPr>
            <a:r>
              <a:rPr sz="12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Self-Service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2700">
              <a:lnSpc>
                <a:spcPts val="1435"/>
              </a:lnSpc>
            </a:pPr>
            <a:r>
              <a:rPr sz="12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Experiences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957819" y="5548629"/>
            <a:ext cx="909955" cy="373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ts val="1435"/>
              </a:lnSpc>
              <a:spcBef>
                <a:spcPts val="100"/>
              </a:spcBef>
            </a:pPr>
            <a:r>
              <a:rPr sz="12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Emerging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ctr">
              <a:lnSpc>
                <a:spcPts val="1435"/>
              </a:lnSpc>
            </a:pPr>
            <a:r>
              <a:rPr sz="1200" b="1" spc="-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Experiences</a:t>
            </a:r>
            <a:endParaRPr sz="12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172200" y="3952875"/>
            <a:ext cx="6000750" cy="1609725"/>
            <a:chOff x="6172200" y="3952875"/>
            <a:chExt cx="6000750" cy="1609725"/>
          </a:xfrm>
        </p:grpSpPr>
        <p:sp>
          <p:nvSpPr>
            <p:cNvPr id="51" name="object 51"/>
            <p:cNvSpPr/>
            <p:nvPr/>
          </p:nvSpPr>
          <p:spPr>
            <a:xfrm>
              <a:off x="8029575" y="4800600"/>
              <a:ext cx="762000" cy="76200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172200" y="3952875"/>
              <a:ext cx="6000750" cy="61912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467475" y="4752975"/>
              <a:ext cx="762000" cy="771525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8899525" y="4114736"/>
            <a:ext cx="730885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" dirty="0">
                <a:solidFill>
                  <a:srgbClr val="121212"/>
                </a:solidFill>
                <a:latin typeface="Arial"/>
                <a:cs typeface="Arial"/>
              </a:rPr>
              <a:t>Leading</a:t>
            </a:r>
            <a:r>
              <a:rPr sz="1100" b="1" spc="-85" dirty="0">
                <a:solidFill>
                  <a:srgbClr val="121212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121212"/>
                </a:solidFill>
                <a:latin typeface="Arial"/>
                <a:cs typeface="Arial"/>
              </a:rPr>
              <a:t>to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56" name="Picture 55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A7D186A5-5F87-D018-A79D-AF0F67E4DD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7025" y="4924425"/>
            <a:ext cx="9324975" cy="1390650"/>
          </a:xfrm>
          <a:custGeom>
            <a:avLst/>
            <a:gdLst/>
            <a:ahLst/>
            <a:cxnLst/>
            <a:rect l="l" t="t" r="r" b="b"/>
            <a:pathLst>
              <a:path w="9324975" h="1390650">
                <a:moveTo>
                  <a:pt x="9324975" y="0"/>
                </a:moveTo>
                <a:lnTo>
                  <a:pt x="0" y="0"/>
                </a:lnTo>
                <a:lnTo>
                  <a:pt x="0" y="1390650"/>
                </a:lnTo>
                <a:lnTo>
                  <a:pt x="9324975" y="1390650"/>
                </a:lnTo>
                <a:lnTo>
                  <a:pt x="9324975" y="0"/>
                </a:lnTo>
                <a:close/>
              </a:path>
            </a:pathLst>
          </a:custGeom>
          <a:solidFill>
            <a:srgbClr val="DCDED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704975"/>
            <a:ext cx="12192000" cy="4610100"/>
            <a:chOff x="0" y="1704975"/>
            <a:chExt cx="12192000" cy="4610100"/>
          </a:xfrm>
        </p:grpSpPr>
        <p:sp>
          <p:nvSpPr>
            <p:cNvPr id="4" name="object 4"/>
            <p:cNvSpPr/>
            <p:nvPr/>
          </p:nvSpPr>
          <p:spPr>
            <a:xfrm>
              <a:off x="2867025" y="2009775"/>
              <a:ext cx="9324975" cy="1514475"/>
            </a:xfrm>
            <a:custGeom>
              <a:avLst/>
              <a:gdLst/>
              <a:ahLst/>
              <a:cxnLst/>
              <a:rect l="l" t="t" r="r" b="b"/>
              <a:pathLst>
                <a:path w="9324975" h="1514475">
                  <a:moveTo>
                    <a:pt x="9324975" y="0"/>
                  </a:moveTo>
                  <a:lnTo>
                    <a:pt x="0" y="0"/>
                  </a:lnTo>
                  <a:lnTo>
                    <a:pt x="0" y="1514094"/>
                  </a:lnTo>
                  <a:lnTo>
                    <a:pt x="9324975" y="1514094"/>
                  </a:lnTo>
                  <a:lnTo>
                    <a:pt x="9324975" y="0"/>
                  </a:lnTo>
                  <a:close/>
                </a:path>
              </a:pathLst>
            </a:custGeom>
            <a:solidFill>
              <a:srgbClr val="DCD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009775"/>
              <a:ext cx="3162300" cy="4305300"/>
            </a:xfrm>
            <a:custGeom>
              <a:avLst/>
              <a:gdLst/>
              <a:ahLst/>
              <a:cxnLst/>
              <a:rect l="l" t="t" r="r" b="b"/>
              <a:pathLst>
                <a:path w="3162300" h="4305300">
                  <a:moveTo>
                    <a:pt x="3162300" y="0"/>
                  </a:moveTo>
                  <a:lnTo>
                    <a:pt x="0" y="0"/>
                  </a:lnTo>
                  <a:lnTo>
                    <a:pt x="0" y="4305300"/>
                  </a:lnTo>
                  <a:lnTo>
                    <a:pt x="3162300" y="4305300"/>
                  </a:lnTo>
                  <a:lnTo>
                    <a:pt x="3162300" y="0"/>
                  </a:lnTo>
                  <a:close/>
                </a:path>
              </a:pathLst>
            </a:custGeom>
            <a:solidFill>
              <a:srgbClr val="889296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704975"/>
              <a:ext cx="6305550" cy="4610100"/>
            </a:xfrm>
            <a:custGeom>
              <a:avLst/>
              <a:gdLst/>
              <a:ahLst/>
              <a:cxnLst/>
              <a:rect l="l" t="t" r="r" b="b"/>
              <a:pathLst>
                <a:path w="6305550" h="4610100">
                  <a:moveTo>
                    <a:pt x="2987167" y="0"/>
                  </a:moveTo>
                  <a:lnTo>
                    <a:pt x="0" y="4149801"/>
                  </a:lnTo>
                  <a:lnTo>
                    <a:pt x="0" y="4609858"/>
                  </a:lnTo>
                  <a:lnTo>
                    <a:pt x="6305550" y="4609858"/>
                  </a:lnTo>
                  <a:lnTo>
                    <a:pt x="29871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81325" y="4143375"/>
              <a:ext cx="2981325" cy="2171700"/>
            </a:xfrm>
            <a:custGeom>
              <a:avLst/>
              <a:gdLst/>
              <a:ahLst/>
              <a:cxnLst/>
              <a:rect l="l" t="t" r="r" b="b"/>
              <a:pathLst>
                <a:path w="2981325" h="2171700">
                  <a:moveTo>
                    <a:pt x="1420876" y="0"/>
                  </a:moveTo>
                  <a:lnTo>
                    <a:pt x="3429" y="698373"/>
                  </a:lnTo>
                  <a:lnTo>
                    <a:pt x="0" y="699769"/>
                  </a:lnTo>
                  <a:lnTo>
                    <a:pt x="0" y="2171661"/>
                  </a:lnTo>
                  <a:lnTo>
                    <a:pt x="2980816" y="2171661"/>
                  </a:lnTo>
                  <a:lnTo>
                    <a:pt x="1490472" y="97536"/>
                  </a:lnTo>
                  <a:lnTo>
                    <a:pt x="1420876" y="0"/>
                  </a:lnTo>
                  <a:close/>
                </a:path>
              </a:pathLst>
            </a:custGeom>
            <a:solidFill>
              <a:srgbClr val="007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62100" y="2171700"/>
              <a:ext cx="2838450" cy="2667000"/>
            </a:xfrm>
            <a:custGeom>
              <a:avLst/>
              <a:gdLst/>
              <a:ahLst/>
              <a:cxnLst/>
              <a:rect l="l" t="t" r="r" b="b"/>
              <a:pathLst>
                <a:path w="2838450" h="2667000">
                  <a:moveTo>
                    <a:pt x="1416685" y="0"/>
                  </a:moveTo>
                  <a:lnTo>
                    <a:pt x="1416050" y="0"/>
                  </a:lnTo>
                  <a:lnTo>
                    <a:pt x="0" y="1963801"/>
                  </a:lnTo>
                  <a:lnTo>
                    <a:pt x="1416050" y="2665476"/>
                  </a:lnTo>
                  <a:lnTo>
                    <a:pt x="1419479" y="2666873"/>
                  </a:lnTo>
                  <a:lnTo>
                    <a:pt x="2838196" y="1970658"/>
                  </a:lnTo>
                  <a:lnTo>
                    <a:pt x="1416685" y="0"/>
                  </a:lnTo>
                  <a:close/>
                </a:path>
              </a:pathLst>
            </a:custGeom>
            <a:solidFill>
              <a:srgbClr val="21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4133850"/>
              <a:ext cx="2981325" cy="2181225"/>
            </a:xfrm>
            <a:custGeom>
              <a:avLst/>
              <a:gdLst/>
              <a:ahLst/>
              <a:cxnLst/>
              <a:rect l="l" t="t" r="r" b="b"/>
              <a:pathLst>
                <a:path w="2981325" h="2181225">
                  <a:moveTo>
                    <a:pt x="1565656" y="0"/>
                  </a:moveTo>
                  <a:lnTo>
                    <a:pt x="4088" y="2175598"/>
                  </a:lnTo>
                  <a:lnTo>
                    <a:pt x="0" y="2181059"/>
                  </a:lnTo>
                  <a:lnTo>
                    <a:pt x="2980817" y="2181059"/>
                  </a:lnTo>
                  <a:lnTo>
                    <a:pt x="2980817" y="704595"/>
                  </a:lnTo>
                  <a:lnTo>
                    <a:pt x="1565656" y="0"/>
                  </a:lnTo>
                  <a:close/>
                </a:path>
              </a:pathLst>
            </a:custGeom>
            <a:solidFill>
              <a:srgbClr val="8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09775" y="3914775"/>
              <a:ext cx="1971675" cy="19716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87121" y="246698"/>
            <a:ext cx="3865879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b="1" spc="-185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Core</a:t>
            </a:r>
            <a:r>
              <a:rPr sz="3600" b="1" spc="-215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3600" b="1" spc="-229" dirty="0">
                <a:solidFill>
                  <a:srgbClr val="0D378B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Competencies</a:t>
            </a:r>
            <a:endParaRPr sz="36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047" y="1067117"/>
            <a:ext cx="9966325" cy="6400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</a:pPr>
            <a:r>
              <a:rPr sz="2000" spc="-4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</a:t>
            </a:r>
            <a:r>
              <a:rPr sz="2000" spc="-1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invent</a:t>
            </a:r>
            <a:r>
              <a:rPr sz="2000" spc="-8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</a:t>
            </a:r>
            <a:r>
              <a:rPr sz="2000" spc="-1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apply</a:t>
            </a:r>
            <a:r>
              <a:rPr sz="2000" spc="-12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real</a:t>
            </a:r>
            <a:r>
              <a:rPr sz="2000" spc="-1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solutions</a:t>
            </a:r>
            <a:r>
              <a:rPr sz="2000" spc="-8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that</a:t>
            </a:r>
            <a:r>
              <a:rPr sz="2000" spc="-7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work,</a:t>
            </a:r>
            <a:r>
              <a:rPr sz="2000" spc="-114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</a:t>
            </a:r>
            <a:r>
              <a:rPr sz="2000" spc="-13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focus</a:t>
            </a:r>
            <a:r>
              <a:rPr sz="2000" spc="-8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on</a:t>
            </a:r>
            <a:r>
              <a:rPr sz="2000" spc="-21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6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Innovation,</a:t>
            </a:r>
            <a:r>
              <a:rPr sz="2000" spc="-8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5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Engineering,</a:t>
            </a:r>
            <a:r>
              <a:rPr sz="2000" spc="-8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  </a:t>
            </a:r>
            <a:r>
              <a:rPr sz="2000" spc="-25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Superior </a:t>
            </a:r>
            <a:r>
              <a:rPr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Customer</a:t>
            </a:r>
            <a:r>
              <a:rPr sz="2000" spc="-10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spc="-3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Service</a:t>
            </a:r>
            <a:r>
              <a:rPr sz="2000" spc="-30" dirty="0">
                <a:solidFill>
                  <a:srgbClr val="121212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56100" y="2125389"/>
            <a:ext cx="5702935" cy="1006475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1255"/>
              </a:spcBef>
            </a:pPr>
            <a:r>
              <a:rPr sz="2000" b="1" u="heavy" spc="-80" dirty="0">
                <a:solidFill>
                  <a:srgbClr val="210080"/>
                </a:solidFill>
                <a:uFill>
                  <a:solidFill>
                    <a:srgbClr val="210080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Customer</a:t>
            </a:r>
            <a:r>
              <a:rPr sz="2000" b="1" u="heavy" spc="-210" dirty="0">
                <a:solidFill>
                  <a:srgbClr val="210080"/>
                </a:solidFill>
                <a:uFill>
                  <a:solidFill>
                    <a:srgbClr val="210080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b="1" u="heavy" spc="-10" dirty="0">
                <a:solidFill>
                  <a:srgbClr val="210080"/>
                </a:solidFill>
                <a:uFill>
                  <a:solidFill>
                    <a:srgbClr val="210080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Centricity</a:t>
            </a:r>
            <a:endParaRPr sz="2000" dirty="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99695" indent="-86995">
              <a:lnSpc>
                <a:spcPts val="1664"/>
              </a:lnSpc>
              <a:spcBef>
                <a:spcPts val="830"/>
              </a:spcBef>
              <a:buChar char="•"/>
              <a:tabLst>
                <a:tab pos="99695" algn="l"/>
              </a:tabLst>
            </a:pPr>
            <a:r>
              <a:rPr sz="1400" spc="-3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Deliver</a:t>
            </a:r>
            <a:r>
              <a:rPr sz="1400" spc="-4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customer</a:t>
            </a:r>
            <a:r>
              <a:rPr sz="1400" spc="-10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centric</a:t>
            </a:r>
            <a:r>
              <a:rPr sz="1400" spc="-114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4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solutions</a:t>
            </a:r>
            <a:r>
              <a:rPr sz="1400" spc="-12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1400" spc="-8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meet</a:t>
            </a:r>
            <a:r>
              <a:rPr sz="1400" spc="-8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our</a:t>
            </a:r>
            <a:r>
              <a:rPr sz="1400" spc="-9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4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clients’</a:t>
            </a:r>
            <a:r>
              <a:rPr sz="1400" spc="-18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specific</a:t>
            </a:r>
            <a:r>
              <a:rPr sz="1400" spc="-12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requirements</a:t>
            </a:r>
            <a:endParaRPr sz="1400" dirty="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00330" indent="-87630">
              <a:lnSpc>
                <a:spcPts val="1664"/>
              </a:lnSpc>
              <a:buChar char="•"/>
              <a:tabLst>
                <a:tab pos="100330" algn="l"/>
              </a:tabLst>
            </a:pPr>
            <a:r>
              <a:rPr sz="1400" spc="-3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Offer</a:t>
            </a:r>
            <a:r>
              <a:rPr sz="1400" spc="-12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branch</a:t>
            </a:r>
            <a:r>
              <a:rPr sz="1400" spc="-9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4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transformation</a:t>
            </a:r>
            <a:r>
              <a:rPr sz="1400" spc="-12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4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solutions</a:t>
            </a:r>
            <a:r>
              <a:rPr sz="1400" spc="-4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1400" spc="-114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reduce</a:t>
            </a:r>
            <a:r>
              <a:rPr sz="1400" spc="-9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the</a:t>
            </a:r>
            <a:r>
              <a:rPr sz="1400" spc="-17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TCO</a:t>
            </a:r>
            <a:r>
              <a:rPr sz="1400" spc="-7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1400" spc="-8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customers</a:t>
            </a:r>
            <a:endParaRPr sz="14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24094" y="3518905"/>
            <a:ext cx="4726305" cy="115633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98425">
              <a:lnSpc>
                <a:spcPct val="100000"/>
              </a:lnSpc>
              <a:spcBef>
                <a:spcPts val="935"/>
              </a:spcBef>
            </a:pPr>
            <a:r>
              <a:rPr sz="2000" b="1" u="heavy" spc="-70" dirty="0">
                <a:solidFill>
                  <a:srgbClr val="807DFF"/>
                </a:solidFill>
                <a:uFill>
                  <a:solidFill>
                    <a:srgbClr val="807D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In-House </a:t>
            </a:r>
            <a:r>
              <a:rPr sz="2000" b="1" u="heavy" spc="-55" dirty="0">
                <a:solidFill>
                  <a:srgbClr val="807DFF"/>
                </a:solidFill>
                <a:uFill>
                  <a:solidFill>
                    <a:srgbClr val="807D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Core</a:t>
            </a:r>
            <a:r>
              <a:rPr sz="2000" b="1" u="heavy" spc="-440" dirty="0">
                <a:solidFill>
                  <a:srgbClr val="807DFF"/>
                </a:solidFill>
                <a:uFill>
                  <a:solidFill>
                    <a:srgbClr val="807D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b="1" u="heavy" spc="-5" dirty="0">
                <a:solidFill>
                  <a:srgbClr val="807DFF"/>
                </a:solidFill>
                <a:uFill>
                  <a:solidFill>
                    <a:srgbClr val="807D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Modules</a:t>
            </a:r>
            <a:endParaRPr sz="20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03505" marR="727710" indent="-91440">
              <a:lnSpc>
                <a:spcPct val="102800"/>
              </a:lnSpc>
              <a:spcBef>
                <a:spcPts val="555"/>
              </a:spcBef>
              <a:buChar char="•"/>
              <a:tabLst>
                <a:tab pos="100965" algn="l"/>
              </a:tabLst>
            </a:pPr>
            <a:r>
              <a:rPr sz="1400" spc="-3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Develop</a:t>
            </a:r>
            <a:r>
              <a:rPr sz="1400" spc="-8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key</a:t>
            </a:r>
            <a:r>
              <a:rPr sz="1400" spc="-10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modules</a:t>
            </a:r>
            <a:r>
              <a:rPr sz="1400" spc="-9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based</a:t>
            </a:r>
            <a:r>
              <a:rPr sz="1400" spc="-14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on</a:t>
            </a:r>
            <a:r>
              <a:rPr sz="1400" spc="-114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our</a:t>
            </a:r>
            <a:r>
              <a:rPr sz="1400" spc="-12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own</a:t>
            </a:r>
            <a:r>
              <a:rPr sz="1400" spc="-10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capabilities  </a:t>
            </a:r>
            <a:r>
              <a:rPr sz="1400" spc="-3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(including </a:t>
            </a:r>
            <a:r>
              <a:rPr sz="1400" spc="-3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BRM, CCIM, </a:t>
            </a:r>
            <a:r>
              <a:rPr sz="1400" spc="-2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BCA,</a:t>
            </a:r>
            <a:r>
              <a:rPr sz="1400" spc="-27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CDU)</a:t>
            </a:r>
            <a:endParaRPr sz="14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00330" indent="-88265">
              <a:lnSpc>
                <a:spcPts val="1650"/>
              </a:lnSpc>
              <a:buChar char="•"/>
              <a:tabLst>
                <a:tab pos="100965" algn="l"/>
              </a:tabLst>
            </a:pPr>
            <a:r>
              <a:rPr sz="1400" spc="-3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Ensure</a:t>
            </a:r>
            <a:r>
              <a:rPr sz="1400" spc="-7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high</a:t>
            </a:r>
            <a:r>
              <a:rPr sz="1400" spc="-11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6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quality,</a:t>
            </a:r>
            <a:r>
              <a:rPr sz="1400" spc="-114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speed</a:t>
            </a:r>
            <a:r>
              <a:rPr sz="1400" spc="-13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1400" spc="-9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market,</a:t>
            </a:r>
            <a:r>
              <a:rPr sz="1400" spc="-11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</a:t>
            </a:r>
            <a:r>
              <a:rPr sz="1400" spc="-14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easy</a:t>
            </a:r>
            <a:r>
              <a:rPr sz="1400" spc="-9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1400" spc="-9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fix</a:t>
            </a:r>
            <a:r>
              <a:rPr sz="1400" spc="-140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807D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problems</a:t>
            </a:r>
            <a:endParaRPr sz="14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88100" y="4875124"/>
            <a:ext cx="4211320" cy="11347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42240">
              <a:lnSpc>
                <a:spcPct val="100000"/>
              </a:lnSpc>
              <a:spcBef>
                <a:spcPts val="835"/>
              </a:spcBef>
            </a:pPr>
            <a:r>
              <a:rPr sz="2000" b="1" u="heavy" spc="-105" dirty="0">
                <a:solidFill>
                  <a:srgbClr val="007AFF"/>
                </a:solidFill>
                <a:uFill>
                  <a:solidFill>
                    <a:srgbClr val="007A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Vertical</a:t>
            </a:r>
            <a:r>
              <a:rPr sz="2000" b="1" u="heavy" spc="-195" dirty="0">
                <a:solidFill>
                  <a:srgbClr val="007AFF"/>
                </a:solidFill>
                <a:uFill>
                  <a:solidFill>
                    <a:srgbClr val="007A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b="1" u="heavy" spc="-15" dirty="0">
                <a:solidFill>
                  <a:srgbClr val="007AFF"/>
                </a:solidFill>
                <a:uFill>
                  <a:solidFill>
                    <a:srgbClr val="007A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Integration</a:t>
            </a:r>
            <a:endParaRPr sz="20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00330" indent="-88265">
              <a:lnSpc>
                <a:spcPts val="1664"/>
              </a:lnSpc>
              <a:spcBef>
                <a:spcPts val="530"/>
              </a:spcBef>
              <a:buChar char="•"/>
              <a:tabLst>
                <a:tab pos="100965" algn="l"/>
              </a:tabLst>
            </a:pPr>
            <a:r>
              <a:rPr sz="1400" spc="-3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Provide</a:t>
            </a:r>
            <a:r>
              <a:rPr sz="1400" spc="-8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1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</a:t>
            </a:r>
            <a:r>
              <a:rPr sz="1400" spc="-8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full</a:t>
            </a:r>
            <a:r>
              <a:rPr sz="1400" spc="-114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2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range</a:t>
            </a:r>
            <a:r>
              <a:rPr sz="1400" spc="-14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of</a:t>
            </a:r>
            <a:r>
              <a:rPr sz="1400" spc="-7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technical</a:t>
            </a:r>
            <a:r>
              <a:rPr sz="1400" spc="-13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services</a:t>
            </a:r>
            <a:endParaRPr sz="14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00330" indent="-88265">
              <a:lnSpc>
                <a:spcPts val="1664"/>
              </a:lnSpc>
              <a:buChar char="•"/>
              <a:tabLst>
                <a:tab pos="100965" algn="l"/>
              </a:tabLst>
            </a:pPr>
            <a:r>
              <a:rPr sz="1400" spc="-4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Firmware/mechanic </a:t>
            </a:r>
            <a:r>
              <a:rPr sz="1400" spc="-2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modules </a:t>
            </a:r>
            <a:r>
              <a:rPr sz="1400" spc="-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to</a:t>
            </a:r>
            <a:r>
              <a:rPr sz="1400" spc="-14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hardware/system</a:t>
            </a:r>
            <a:endParaRPr sz="14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00330" indent="-88265">
              <a:lnSpc>
                <a:spcPct val="100000"/>
              </a:lnSpc>
              <a:spcBef>
                <a:spcPts val="45"/>
              </a:spcBef>
              <a:buChar char="•"/>
              <a:tabLst>
                <a:tab pos="100965" algn="l"/>
              </a:tabLst>
            </a:pPr>
            <a:r>
              <a:rPr sz="1400" spc="-4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Provide</a:t>
            </a:r>
            <a:r>
              <a:rPr sz="1400" spc="-20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7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ATM</a:t>
            </a:r>
            <a:r>
              <a:rPr sz="1400" spc="-16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related</a:t>
            </a:r>
            <a:r>
              <a:rPr sz="1400" spc="-10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3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software</a:t>
            </a:r>
            <a:r>
              <a:rPr sz="1400" spc="-9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and</a:t>
            </a:r>
            <a:r>
              <a:rPr sz="1400" spc="-65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4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outsourcing</a:t>
            </a:r>
            <a:r>
              <a:rPr sz="1400" spc="-8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1400" spc="-10" dirty="0">
                <a:solidFill>
                  <a:srgbClr val="007A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services</a:t>
            </a:r>
            <a:endParaRPr sz="14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84375" y="2276475"/>
            <a:ext cx="10288270" cy="4053204"/>
            <a:chOff x="1484375" y="2276475"/>
            <a:chExt cx="10288270" cy="4053204"/>
          </a:xfrm>
        </p:grpSpPr>
        <p:sp>
          <p:nvSpPr>
            <p:cNvPr id="17" name="object 17"/>
            <p:cNvSpPr/>
            <p:nvPr/>
          </p:nvSpPr>
          <p:spPr>
            <a:xfrm>
              <a:off x="10658475" y="2276474"/>
              <a:ext cx="1047750" cy="1047750"/>
            </a:xfrm>
            <a:custGeom>
              <a:avLst/>
              <a:gdLst/>
              <a:ahLst/>
              <a:cxnLst/>
              <a:rect l="l" t="t" r="r" b="b"/>
              <a:pathLst>
                <a:path w="1047750" h="1047750">
                  <a:moveTo>
                    <a:pt x="755396" y="321945"/>
                  </a:moveTo>
                  <a:lnTo>
                    <a:pt x="525145" y="321945"/>
                  </a:lnTo>
                  <a:lnTo>
                    <a:pt x="525145" y="349885"/>
                  </a:lnTo>
                  <a:lnTo>
                    <a:pt x="525145" y="408305"/>
                  </a:lnTo>
                  <a:lnTo>
                    <a:pt x="553085" y="408305"/>
                  </a:lnTo>
                  <a:lnTo>
                    <a:pt x="553085" y="349885"/>
                  </a:lnTo>
                  <a:lnTo>
                    <a:pt x="727456" y="349885"/>
                  </a:lnTo>
                  <a:lnTo>
                    <a:pt x="727456" y="408305"/>
                  </a:lnTo>
                  <a:lnTo>
                    <a:pt x="755396" y="408305"/>
                  </a:lnTo>
                  <a:lnTo>
                    <a:pt x="755396" y="349885"/>
                  </a:lnTo>
                  <a:lnTo>
                    <a:pt x="755396" y="321945"/>
                  </a:lnTo>
                  <a:close/>
                </a:path>
                <a:path w="1047750" h="1047750">
                  <a:moveTo>
                    <a:pt x="931037" y="291719"/>
                  </a:moveTo>
                  <a:lnTo>
                    <a:pt x="927227" y="244348"/>
                  </a:lnTo>
                  <a:lnTo>
                    <a:pt x="916305" y="199771"/>
                  </a:lnTo>
                  <a:lnTo>
                    <a:pt x="916305" y="199390"/>
                  </a:lnTo>
                  <a:lnTo>
                    <a:pt x="903097" y="168148"/>
                  </a:lnTo>
                  <a:lnTo>
                    <a:pt x="903097" y="291719"/>
                  </a:lnTo>
                  <a:lnTo>
                    <a:pt x="898906" y="338963"/>
                  </a:lnTo>
                  <a:lnTo>
                    <a:pt x="886714" y="383540"/>
                  </a:lnTo>
                  <a:lnTo>
                    <a:pt x="867283" y="424561"/>
                  </a:lnTo>
                  <a:lnTo>
                    <a:pt x="841375" y="461391"/>
                  </a:lnTo>
                  <a:lnTo>
                    <a:pt x="809625" y="493268"/>
                  </a:lnTo>
                  <a:lnTo>
                    <a:pt x="773049" y="519303"/>
                  </a:lnTo>
                  <a:lnTo>
                    <a:pt x="732155" y="538734"/>
                  </a:lnTo>
                  <a:lnTo>
                    <a:pt x="687832" y="551053"/>
                  </a:lnTo>
                  <a:lnTo>
                    <a:pt x="640715" y="555371"/>
                  </a:lnTo>
                  <a:lnTo>
                    <a:pt x="593598" y="551053"/>
                  </a:lnTo>
                  <a:lnTo>
                    <a:pt x="549148" y="538734"/>
                  </a:lnTo>
                  <a:lnTo>
                    <a:pt x="508381" y="519303"/>
                  </a:lnTo>
                  <a:lnTo>
                    <a:pt x="471678" y="493268"/>
                  </a:lnTo>
                  <a:lnTo>
                    <a:pt x="440055" y="461391"/>
                  </a:lnTo>
                  <a:lnTo>
                    <a:pt x="414147" y="424561"/>
                  </a:lnTo>
                  <a:lnTo>
                    <a:pt x="394716" y="383540"/>
                  </a:lnTo>
                  <a:lnTo>
                    <a:pt x="382397" y="338963"/>
                  </a:lnTo>
                  <a:lnTo>
                    <a:pt x="378206" y="291719"/>
                  </a:lnTo>
                  <a:lnTo>
                    <a:pt x="382397" y="244348"/>
                  </a:lnTo>
                  <a:lnTo>
                    <a:pt x="394716" y="199771"/>
                  </a:lnTo>
                  <a:lnTo>
                    <a:pt x="414147" y="158750"/>
                  </a:lnTo>
                  <a:lnTo>
                    <a:pt x="440055" y="121920"/>
                  </a:lnTo>
                  <a:lnTo>
                    <a:pt x="471678" y="90170"/>
                  </a:lnTo>
                  <a:lnTo>
                    <a:pt x="508381" y="64135"/>
                  </a:lnTo>
                  <a:lnTo>
                    <a:pt x="549148" y="44577"/>
                  </a:lnTo>
                  <a:lnTo>
                    <a:pt x="593598" y="32258"/>
                  </a:lnTo>
                  <a:lnTo>
                    <a:pt x="640715" y="28067"/>
                  </a:lnTo>
                  <a:lnTo>
                    <a:pt x="687832" y="32258"/>
                  </a:lnTo>
                  <a:lnTo>
                    <a:pt x="732155" y="44577"/>
                  </a:lnTo>
                  <a:lnTo>
                    <a:pt x="773049" y="64135"/>
                  </a:lnTo>
                  <a:lnTo>
                    <a:pt x="809625" y="90170"/>
                  </a:lnTo>
                  <a:lnTo>
                    <a:pt x="841375" y="121920"/>
                  </a:lnTo>
                  <a:lnTo>
                    <a:pt x="867283" y="158750"/>
                  </a:lnTo>
                  <a:lnTo>
                    <a:pt x="886714" y="199771"/>
                  </a:lnTo>
                  <a:lnTo>
                    <a:pt x="898906" y="244348"/>
                  </a:lnTo>
                  <a:lnTo>
                    <a:pt x="903097" y="291719"/>
                  </a:lnTo>
                  <a:lnTo>
                    <a:pt x="903097" y="168148"/>
                  </a:lnTo>
                  <a:lnTo>
                    <a:pt x="875030" y="119380"/>
                  </a:lnTo>
                  <a:lnTo>
                    <a:pt x="846074" y="85344"/>
                  </a:lnTo>
                  <a:lnTo>
                    <a:pt x="812165" y="56261"/>
                  </a:lnTo>
                  <a:lnTo>
                    <a:pt x="774192" y="32512"/>
                  </a:lnTo>
                  <a:lnTo>
                    <a:pt x="763701" y="28067"/>
                  </a:lnTo>
                  <a:lnTo>
                    <a:pt x="732536" y="14859"/>
                  </a:lnTo>
                  <a:lnTo>
                    <a:pt x="687832" y="3810"/>
                  </a:lnTo>
                  <a:lnTo>
                    <a:pt x="640715" y="0"/>
                  </a:lnTo>
                  <a:lnTo>
                    <a:pt x="593598" y="3810"/>
                  </a:lnTo>
                  <a:lnTo>
                    <a:pt x="548894" y="14859"/>
                  </a:lnTo>
                  <a:lnTo>
                    <a:pt x="507238" y="32512"/>
                  </a:lnTo>
                  <a:lnTo>
                    <a:pt x="469265" y="56261"/>
                  </a:lnTo>
                  <a:lnTo>
                    <a:pt x="435356" y="85344"/>
                  </a:lnTo>
                  <a:lnTo>
                    <a:pt x="406400" y="119380"/>
                  </a:lnTo>
                  <a:lnTo>
                    <a:pt x="382778" y="157607"/>
                  </a:lnTo>
                  <a:lnTo>
                    <a:pt x="365125" y="199390"/>
                  </a:lnTo>
                  <a:lnTo>
                    <a:pt x="354076" y="244348"/>
                  </a:lnTo>
                  <a:lnTo>
                    <a:pt x="350266" y="291719"/>
                  </a:lnTo>
                  <a:lnTo>
                    <a:pt x="354076" y="338963"/>
                  </a:lnTo>
                  <a:lnTo>
                    <a:pt x="364998" y="383540"/>
                  </a:lnTo>
                  <a:lnTo>
                    <a:pt x="382270" y="424561"/>
                  </a:lnTo>
                  <a:lnTo>
                    <a:pt x="404876" y="461391"/>
                  </a:lnTo>
                  <a:lnTo>
                    <a:pt x="435483" y="497967"/>
                  </a:lnTo>
                  <a:lnTo>
                    <a:pt x="469265" y="527050"/>
                  </a:lnTo>
                  <a:lnTo>
                    <a:pt x="507365" y="550799"/>
                  </a:lnTo>
                  <a:lnTo>
                    <a:pt x="549021" y="568452"/>
                  </a:lnTo>
                  <a:lnTo>
                    <a:pt x="593725" y="579501"/>
                  </a:lnTo>
                  <a:lnTo>
                    <a:pt x="640715" y="583311"/>
                  </a:lnTo>
                  <a:lnTo>
                    <a:pt x="687832" y="579501"/>
                  </a:lnTo>
                  <a:lnTo>
                    <a:pt x="732536" y="568452"/>
                  </a:lnTo>
                  <a:lnTo>
                    <a:pt x="763397" y="555371"/>
                  </a:lnTo>
                  <a:lnTo>
                    <a:pt x="774192" y="550799"/>
                  </a:lnTo>
                  <a:lnTo>
                    <a:pt x="812165" y="527050"/>
                  </a:lnTo>
                  <a:lnTo>
                    <a:pt x="846074" y="497967"/>
                  </a:lnTo>
                  <a:lnTo>
                    <a:pt x="875030" y="463931"/>
                  </a:lnTo>
                  <a:lnTo>
                    <a:pt x="898652" y="425704"/>
                  </a:lnTo>
                  <a:lnTo>
                    <a:pt x="916305" y="383921"/>
                  </a:lnTo>
                  <a:lnTo>
                    <a:pt x="927227" y="338963"/>
                  </a:lnTo>
                  <a:lnTo>
                    <a:pt x="931037" y="291719"/>
                  </a:lnTo>
                  <a:close/>
                </a:path>
                <a:path w="1047750" h="1047750">
                  <a:moveTo>
                    <a:pt x="1047623" y="685927"/>
                  </a:moveTo>
                  <a:lnTo>
                    <a:pt x="1028573" y="639699"/>
                  </a:lnTo>
                  <a:lnTo>
                    <a:pt x="1019733" y="632536"/>
                  </a:lnTo>
                  <a:lnTo>
                    <a:pt x="1019733" y="687146"/>
                  </a:lnTo>
                  <a:lnTo>
                    <a:pt x="1019733" y="689229"/>
                  </a:lnTo>
                  <a:lnTo>
                    <a:pt x="1019302" y="698627"/>
                  </a:lnTo>
                  <a:lnTo>
                    <a:pt x="997458" y="732917"/>
                  </a:lnTo>
                  <a:lnTo>
                    <a:pt x="705993" y="883539"/>
                  </a:lnTo>
                  <a:lnTo>
                    <a:pt x="687070" y="893826"/>
                  </a:lnTo>
                  <a:lnTo>
                    <a:pt x="666877" y="901192"/>
                  </a:lnTo>
                  <a:lnTo>
                    <a:pt x="645795" y="905637"/>
                  </a:lnTo>
                  <a:lnTo>
                    <a:pt x="624332" y="907161"/>
                  </a:lnTo>
                  <a:lnTo>
                    <a:pt x="379476" y="907161"/>
                  </a:lnTo>
                  <a:lnTo>
                    <a:pt x="365887" y="908304"/>
                  </a:lnTo>
                  <a:lnTo>
                    <a:pt x="352806" y="911479"/>
                  </a:lnTo>
                  <a:lnTo>
                    <a:pt x="340614" y="916559"/>
                  </a:lnTo>
                  <a:lnTo>
                    <a:pt x="329311" y="923671"/>
                  </a:lnTo>
                  <a:lnTo>
                    <a:pt x="136652" y="750443"/>
                  </a:lnTo>
                  <a:lnTo>
                    <a:pt x="175133" y="694563"/>
                  </a:lnTo>
                  <a:lnTo>
                    <a:pt x="215773" y="668909"/>
                  </a:lnTo>
                  <a:lnTo>
                    <a:pt x="267081" y="649478"/>
                  </a:lnTo>
                  <a:lnTo>
                    <a:pt x="328168" y="641858"/>
                  </a:lnTo>
                  <a:lnTo>
                    <a:pt x="330200" y="641858"/>
                  </a:lnTo>
                  <a:lnTo>
                    <a:pt x="371983" y="645795"/>
                  </a:lnTo>
                  <a:lnTo>
                    <a:pt x="409829" y="655574"/>
                  </a:lnTo>
                  <a:lnTo>
                    <a:pt x="440182" y="667258"/>
                  </a:lnTo>
                  <a:lnTo>
                    <a:pt x="460756" y="677291"/>
                  </a:lnTo>
                  <a:lnTo>
                    <a:pt x="466852" y="680085"/>
                  </a:lnTo>
                  <a:lnTo>
                    <a:pt x="473202" y="681990"/>
                  </a:lnTo>
                  <a:lnTo>
                    <a:pt x="479806" y="683006"/>
                  </a:lnTo>
                  <a:lnTo>
                    <a:pt x="486537" y="683133"/>
                  </a:lnTo>
                  <a:lnTo>
                    <a:pt x="657733" y="673989"/>
                  </a:lnTo>
                  <a:lnTo>
                    <a:pt x="680085" y="678561"/>
                  </a:lnTo>
                  <a:lnTo>
                    <a:pt x="698373" y="690880"/>
                  </a:lnTo>
                  <a:lnTo>
                    <a:pt x="710692" y="709295"/>
                  </a:lnTo>
                  <a:lnTo>
                    <a:pt x="715137" y="731774"/>
                  </a:lnTo>
                  <a:lnTo>
                    <a:pt x="710692" y="754253"/>
                  </a:lnTo>
                  <a:lnTo>
                    <a:pt x="698373" y="772541"/>
                  </a:lnTo>
                  <a:lnTo>
                    <a:pt x="680085" y="784987"/>
                  </a:lnTo>
                  <a:lnTo>
                    <a:pt x="657733" y="789432"/>
                  </a:lnTo>
                  <a:lnTo>
                    <a:pt x="466852" y="789432"/>
                  </a:lnTo>
                  <a:lnTo>
                    <a:pt x="466852" y="817499"/>
                  </a:lnTo>
                  <a:lnTo>
                    <a:pt x="657733" y="817499"/>
                  </a:lnTo>
                  <a:lnTo>
                    <a:pt x="687197" y="812292"/>
                  </a:lnTo>
                  <a:lnTo>
                    <a:pt x="712216" y="797814"/>
                  </a:lnTo>
                  <a:lnTo>
                    <a:pt x="730885" y="775843"/>
                  </a:lnTo>
                  <a:lnTo>
                    <a:pt x="741426" y="748411"/>
                  </a:lnTo>
                  <a:lnTo>
                    <a:pt x="804418" y="717296"/>
                  </a:lnTo>
                  <a:lnTo>
                    <a:pt x="945388" y="647573"/>
                  </a:lnTo>
                  <a:lnTo>
                    <a:pt x="962025" y="642239"/>
                  </a:lnTo>
                  <a:lnTo>
                    <a:pt x="979043" y="642239"/>
                  </a:lnTo>
                  <a:lnTo>
                    <a:pt x="995045" y="647573"/>
                  </a:lnTo>
                  <a:lnTo>
                    <a:pt x="994791" y="647573"/>
                  </a:lnTo>
                  <a:lnTo>
                    <a:pt x="1007618" y="657733"/>
                  </a:lnTo>
                  <a:lnTo>
                    <a:pt x="1013841" y="667004"/>
                  </a:lnTo>
                  <a:lnTo>
                    <a:pt x="1018032" y="677037"/>
                  </a:lnTo>
                  <a:lnTo>
                    <a:pt x="1019733" y="687146"/>
                  </a:lnTo>
                  <a:lnTo>
                    <a:pt x="1019733" y="632536"/>
                  </a:lnTo>
                  <a:lnTo>
                    <a:pt x="1008507" y="623443"/>
                  </a:lnTo>
                  <a:lnTo>
                    <a:pt x="984250" y="614934"/>
                  </a:lnTo>
                  <a:lnTo>
                    <a:pt x="958215" y="614680"/>
                  </a:lnTo>
                  <a:lnTo>
                    <a:pt x="932688" y="622808"/>
                  </a:lnTo>
                  <a:lnTo>
                    <a:pt x="741426" y="717296"/>
                  </a:lnTo>
                  <a:lnTo>
                    <a:pt x="731266" y="689229"/>
                  </a:lnTo>
                  <a:lnTo>
                    <a:pt x="718693" y="673989"/>
                  </a:lnTo>
                  <a:lnTo>
                    <a:pt x="712470" y="666623"/>
                  </a:lnTo>
                  <a:lnTo>
                    <a:pt x="693547" y="655574"/>
                  </a:lnTo>
                  <a:lnTo>
                    <a:pt x="686943" y="651637"/>
                  </a:lnTo>
                  <a:lnTo>
                    <a:pt x="656717" y="646176"/>
                  </a:lnTo>
                  <a:lnTo>
                    <a:pt x="480822" y="655574"/>
                  </a:lnTo>
                  <a:lnTo>
                    <a:pt x="477139" y="654685"/>
                  </a:lnTo>
                  <a:lnTo>
                    <a:pt x="447624" y="641858"/>
                  </a:lnTo>
                  <a:lnTo>
                    <a:pt x="417830" y="628904"/>
                  </a:lnTo>
                  <a:lnTo>
                    <a:pt x="376174" y="618236"/>
                  </a:lnTo>
                  <a:lnTo>
                    <a:pt x="328676" y="613791"/>
                  </a:lnTo>
                  <a:lnTo>
                    <a:pt x="260604" y="622046"/>
                  </a:lnTo>
                  <a:lnTo>
                    <a:pt x="204343" y="643001"/>
                  </a:lnTo>
                  <a:lnTo>
                    <a:pt x="159766" y="670560"/>
                  </a:lnTo>
                  <a:lnTo>
                    <a:pt x="126746" y="699262"/>
                  </a:lnTo>
                  <a:lnTo>
                    <a:pt x="105410" y="723011"/>
                  </a:lnTo>
                  <a:lnTo>
                    <a:pt x="93091" y="711835"/>
                  </a:lnTo>
                  <a:lnTo>
                    <a:pt x="0" y="805307"/>
                  </a:lnTo>
                  <a:lnTo>
                    <a:pt x="19812" y="825246"/>
                  </a:lnTo>
                  <a:lnTo>
                    <a:pt x="94361" y="750443"/>
                  </a:lnTo>
                  <a:lnTo>
                    <a:pt x="308356" y="942975"/>
                  </a:lnTo>
                  <a:lnTo>
                    <a:pt x="224028" y="1027684"/>
                  </a:lnTo>
                  <a:lnTo>
                    <a:pt x="243840" y="1047623"/>
                  </a:lnTo>
                  <a:lnTo>
                    <a:pt x="338709" y="952246"/>
                  </a:lnTo>
                  <a:lnTo>
                    <a:pt x="347599" y="945134"/>
                  </a:lnTo>
                  <a:lnTo>
                    <a:pt x="357378" y="939800"/>
                  </a:lnTo>
                  <a:lnTo>
                    <a:pt x="368173" y="936498"/>
                  </a:lnTo>
                  <a:lnTo>
                    <a:pt x="379476" y="935355"/>
                  </a:lnTo>
                  <a:lnTo>
                    <a:pt x="624332" y="935355"/>
                  </a:lnTo>
                  <a:lnTo>
                    <a:pt x="649732" y="933577"/>
                  </a:lnTo>
                  <a:lnTo>
                    <a:pt x="674370" y="928370"/>
                  </a:lnTo>
                  <a:lnTo>
                    <a:pt x="687197" y="923671"/>
                  </a:lnTo>
                  <a:lnTo>
                    <a:pt x="697865" y="919734"/>
                  </a:lnTo>
                  <a:lnTo>
                    <a:pt x="719836" y="907923"/>
                  </a:lnTo>
                  <a:lnTo>
                    <a:pt x="1011047" y="757555"/>
                  </a:lnTo>
                  <a:lnTo>
                    <a:pt x="1042543" y="719455"/>
                  </a:lnTo>
                  <a:lnTo>
                    <a:pt x="1047496" y="689229"/>
                  </a:lnTo>
                  <a:lnTo>
                    <a:pt x="1047623" y="685927"/>
                  </a:lnTo>
                  <a:close/>
                </a:path>
              </a:pathLst>
            </a:custGeom>
            <a:solidFill>
              <a:srgbClr val="21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229974" y="2428875"/>
              <a:ext cx="142875" cy="1428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687050" y="3743324"/>
              <a:ext cx="1047750" cy="942975"/>
            </a:xfrm>
            <a:custGeom>
              <a:avLst/>
              <a:gdLst/>
              <a:ahLst/>
              <a:cxnLst/>
              <a:rect l="l" t="t" r="r" b="b"/>
              <a:pathLst>
                <a:path w="1047750" h="942975">
                  <a:moveTo>
                    <a:pt x="441579" y="610616"/>
                  </a:moveTo>
                  <a:lnTo>
                    <a:pt x="434721" y="605917"/>
                  </a:lnTo>
                  <a:lnTo>
                    <a:pt x="414147" y="595630"/>
                  </a:lnTo>
                  <a:lnTo>
                    <a:pt x="414147" y="638810"/>
                  </a:lnTo>
                  <a:lnTo>
                    <a:pt x="414147" y="816229"/>
                  </a:lnTo>
                  <a:lnTo>
                    <a:pt x="234061" y="906526"/>
                  </a:lnTo>
                  <a:lnTo>
                    <a:pt x="234061" y="728980"/>
                  </a:lnTo>
                  <a:lnTo>
                    <a:pt x="280162" y="705866"/>
                  </a:lnTo>
                  <a:lnTo>
                    <a:pt x="414147" y="638810"/>
                  </a:lnTo>
                  <a:lnTo>
                    <a:pt x="414147" y="595630"/>
                  </a:lnTo>
                  <a:lnTo>
                    <a:pt x="397637" y="587248"/>
                  </a:lnTo>
                  <a:lnTo>
                    <a:pt x="397637" y="617093"/>
                  </a:lnTo>
                  <a:lnTo>
                    <a:pt x="220726" y="705866"/>
                  </a:lnTo>
                  <a:lnTo>
                    <a:pt x="207518" y="699135"/>
                  </a:lnTo>
                  <a:lnTo>
                    <a:pt x="207518" y="728980"/>
                  </a:lnTo>
                  <a:lnTo>
                    <a:pt x="207518" y="906907"/>
                  </a:lnTo>
                  <a:lnTo>
                    <a:pt x="26543" y="815975"/>
                  </a:lnTo>
                  <a:lnTo>
                    <a:pt x="26543" y="638048"/>
                  </a:lnTo>
                  <a:lnTo>
                    <a:pt x="207518" y="728980"/>
                  </a:lnTo>
                  <a:lnTo>
                    <a:pt x="207518" y="699135"/>
                  </a:lnTo>
                  <a:lnTo>
                    <a:pt x="85598" y="638048"/>
                  </a:lnTo>
                  <a:lnTo>
                    <a:pt x="43815" y="617093"/>
                  </a:lnTo>
                  <a:lnTo>
                    <a:pt x="220726" y="528320"/>
                  </a:lnTo>
                  <a:lnTo>
                    <a:pt x="397637" y="617093"/>
                  </a:lnTo>
                  <a:lnTo>
                    <a:pt x="397637" y="587248"/>
                  </a:lnTo>
                  <a:lnTo>
                    <a:pt x="280416" y="528320"/>
                  </a:lnTo>
                  <a:lnTo>
                    <a:pt x="220726" y="498348"/>
                  </a:lnTo>
                  <a:lnTo>
                    <a:pt x="8255" y="605155"/>
                  </a:lnTo>
                  <a:lnTo>
                    <a:pt x="0" y="609473"/>
                  </a:lnTo>
                  <a:lnTo>
                    <a:pt x="0" y="832104"/>
                  </a:lnTo>
                  <a:lnTo>
                    <a:pt x="1016" y="832104"/>
                  </a:lnTo>
                  <a:lnTo>
                    <a:pt x="1016" y="832866"/>
                  </a:lnTo>
                  <a:lnTo>
                    <a:pt x="220726" y="942975"/>
                  </a:lnTo>
                  <a:lnTo>
                    <a:pt x="292595" y="906907"/>
                  </a:lnTo>
                  <a:lnTo>
                    <a:pt x="293357" y="906526"/>
                  </a:lnTo>
                  <a:lnTo>
                    <a:pt x="433578" y="836168"/>
                  </a:lnTo>
                  <a:lnTo>
                    <a:pt x="440055" y="824611"/>
                  </a:lnTo>
                  <a:lnTo>
                    <a:pt x="440436" y="824611"/>
                  </a:lnTo>
                  <a:lnTo>
                    <a:pt x="440436" y="638048"/>
                  </a:lnTo>
                  <a:lnTo>
                    <a:pt x="440563" y="617093"/>
                  </a:lnTo>
                  <a:lnTo>
                    <a:pt x="441579" y="610616"/>
                  </a:lnTo>
                  <a:close/>
                </a:path>
                <a:path w="1047750" h="942975">
                  <a:moveTo>
                    <a:pt x="744601" y="111887"/>
                  </a:moveTo>
                  <a:lnTo>
                    <a:pt x="737743" y="107188"/>
                  </a:lnTo>
                  <a:lnTo>
                    <a:pt x="717296" y="96901"/>
                  </a:lnTo>
                  <a:lnTo>
                    <a:pt x="717296" y="139700"/>
                  </a:lnTo>
                  <a:lnTo>
                    <a:pt x="717296" y="317500"/>
                  </a:lnTo>
                  <a:lnTo>
                    <a:pt x="537210" y="407797"/>
                  </a:lnTo>
                  <a:lnTo>
                    <a:pt x="537210" y="230251"/>
                  </a:lnTo>
                  <a:lnTo>
                    <a:pt x="583057" y="207137"/>
                  </a:lnTo>
                  <a:lnTo>
                    <a:pt x="717296" y="139700"/>
                  </a:lnTo>
                  <a:lnTo>
                    <a:pt x="717296" y="96901"/>
                  </a:lnTo>
                  <a:lnTo>
                    <a:pt x="700786" y="88646"/>
                  </a:lnTo>
                  <a:lnTo>
                    <a:pt x="700786" y="118364"/>
                  </a:lnTo>
                  <a:lnTo>
                    <a:pt x="523875" y="207137"/>
                  </a:lnTo>
                  <a:lnTo>
                    <a:pt x="510540" y="200406"/>
                  </a:lnTo>
                  <a:lnTo>
                    <a:pt x="510540" y="230251"/>
                  </a:lnTo>
                  <a:lnTo>
                    <a:pt x="510540" y="408178"/>
                  </a:lnTo>
                  <a:lnTo>
                    <a:pt x="330454" y="317500"/>
                  </a:lnTo>
                  <a:lnTo>
                    <a:pt x="330454" y="139954"/>
                  </a:lnTo>
                  <a:lnTo>
                    <a:pt x="510540" y="230251"/>
                  </a:lnTo>
                  <a:lnTo>
                    <a:pt x="510540" y="200406"/>
                  </a:lnTo>
                  <a:lnTo>
                    <a:pt x="390144" y="139954"/>
                  </a:lnTo>
                  <a:lnTo>
                    <a:pt x="346964" y="118364"/>
                  </a:lnTo>
                  <a:lnTo>
                    <a:pt x="523875" y="29591"/>
                  </a:lnTo>
                  <a:lnTo>
                    <a:pt x="700786" y="118364"/>
                  </a:lnTo>
                  <a:lnTo>
                    <a:pt x="700786" y="88646"/>
                  </a:lnTo>
                  <a:lnTo>
                    <a:pt x="582917" y="29591"/>
                  </a:lnTo>
                  <a:lnTo>
                    <a:pt x="523875" y="0"/>
                  </a:lnTo>
                  <a:lnTo>
                    <a:pt x="311404" y="106426"/>
                  </a:lnTo>
                  <a:lnTo>
                    <a:pt x="303149" y="111887"/>
                  </a:lnTo>
                  <a:lnTo>
                    <a:pt x="304165" y="118364"/>
                  </a:lnTo>
                  <a:lnTo>
                    <a:pt x="304165" y="325882"/>
                  </a:lnTo>
                  <a:lnTo>
                    <a:pt x="304546" y="334137"/>
                  </a:lnTo>
                  <a:lnTo>
                    <a:pt x="523875" y="444246"/>
                  </a:lnTo>
                  <a:lnTo>
                    <a:pt x="595884" y="408178"/>
                  </a:lnTo>
                  <a:lnTo>
                    <a:pt x="596646" y="407797"/>
                  </a:lnTo>
                  <a:lnTo>
                    <a:pt x="735584" y="338074"/>
                  </a:lnTo>
                  <a:lnTo>
                    <a:pt x="743585" y="325882"/>
                  </a:lnTo>
                  <a:lnTo>
                    <a:pt x="743839" y="325882"/>
                  </a:lnTo>
                  <a:lnTo>
                    <a:pt x="743966" y="118364"/>
                  </a:lnTo>
                  <a:lnTo>
                    <a:pt x="744601" y="111887"/>
                  </a:lnTo>
                  <a:close/>
                </a:path>
                <a:path w="1047750" h="942975">
                  <a:moveTo>
                    <a:pt x="1047750" y="610616"/>
                  </a:moveTo>
                  <a:lnTo>
                    <a:pt x="1040892" y="605917"/>
                  </a:lnTo>
                  <a:lnTo>
                    <a:pt x="1020445" y="595630"/>
                  </a:lnTo>
                  <a:lnTo>
                    <a:pt x="1020445" y="638810"/>
                  </a:lnTo>
                  <a:lnTo>
                    <a:pt x="1020445" y="816229"/>
                  </a:lnTo>
                  <a:lnTo>
                    <a:pt x="840232" y="906526"/>
                  </a:lnTo>
                  <a:lnTo>
                    <a:pt x="840232" y="728980"/>
                  </a:lnTo>
                  <a:lnTo>
                    <a:pt x="886460" y="705866"/>
                  </a:lnTo>
                  <a:lnTo>
                    <a:pt x="1020445" y="638810"/>
                  </a:lnTo>
                  <a:lnTo>
                    <a:pt x="1020445" y="595630"/>
                  </a:lnTo>
                  <a:lnTo>
                    <a:pt x="1004189" y="587502"/>
                  </a:lnTo>
                  <a:lnTo>
                    <a:pt x="1004189" y="617093"/>
                  </a:lnTo>
                  <a:lnTo>
                    <a:pt x="827278" y="705866"/>
                  </a:lnTo>
                  <a:lnTo>
                    <a:pt x="814070" y="699135"/>
                  </a:lnTo>
                  <a:lnTo>
                    <a:pt x="814070" y="729361"/>
                  </a:lnTo>
                  <a:lnTo>
                    <a:pt x="814070" y="907288"/>
                  </a:lnTo>
                  <a:lnTo>
                    <a:pt x="633857" y="816991"/>
                  </a:lnTo>
                  <a:lnTo>
                    <a:pt x="633857" y="638810"/>
                  </a:lnTo>
                  <a:lnTo>
                    <a:pt x="814070" y="729361"/>
                  </a:lnTo>
                  <a:lnTo>
                    <a:pt x="814070" y="699135"/>
                  </a:lnTo>
                  <a:lnTo>
                    <a:pt x="693293" y="638810"/>
                  </a:lnTo>
                  <a:lnTo>
                    <a:pt x="650113" y="617093"/>
                  </a:lnTo>
                  <a:lnTo>
                    <a:pt x="827278" y="528320"/>
                  </a:lnTo>
                  <a:lnTo>
                    <a:pt x="1004189" y="617093"/>
                  </a:lnTo>
                  <a:lnTo>
                    <a:pt x="1004189" y="587502"/>
                  </a:lnTo>
                  <a:lnTo>
                    <a:pt x="886587" y="528320"/>
                  </a:lnTo>
                  <a:lnTo>
                    <a:pt x="826897" y="498348"/>
                  </a:lnTo>
                  <a:lnTo>
                    <a:pt x="614807" y="605155"/>
                  </a:lnTo>
                  <a:lnTo>
                    <a:pt x="606552" y="610616"/>
                  </a:lnTo>
                  <a:lnTo>
                    <a:pt x="607568" y="617093"/>
                  </a:lnTo>
                  <a:lnTo>
                    <a:pt x="607568" y="824611"/>
                  </a:lnTo>
                  <a:lnTo>
                    <a:pt x="607949" y="824611"/>
                  </a:lnTo>
                  <a:lnTo>
                    <a:pt x="607568" y="832866"/>
                  </a:lnTo>
                  <a:lnTo>
                    <a:pt x="827278" y="942975"/>
                  </a:lnTo>
                  <a:lnTo>
                    <a:pt x="898525" y="907288"/>
                  </a:lnTo>
                  <a:lnTo>
                    <a:pt x="899922" y="906526"/>
                  </a:lnTo>
                  <a:lnTo>
                    <a:pt x="1040130" y="836168"/>
                  </a:lnTo>
                  <a:lnTo>
                    <a:pt x="1046607" y="824611"/>
                  </a:lnTo>
                  <a:lnTo>
                    <a:pt x="1046988" y="824611"/>
                  </a:lnTo>
                  <a:lnTo>
                    <a:pt x="1046988" y="617093"/>
                  </a:lnTo>
                  <a:lnTo>
                    <a:pt x="1047750" y="610616"/>
                  </a:lnTo>
                  <a:close/>
                </a:path>
              </a:pathLst>
            </a:custGeom>
            <a:solidFill>
              <a:srgbClr val="807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772774" y="4019550"/>
              <a:ext cx="152400" cy="2000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487149" y="4019550"/>
              <a:ext cx="152400" cy="20002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87099" y="4686300"/>
              <a:ext cx="247650" cy="666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134724" y="5514975"/>
              <a:ext cx="200025" cy="2000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0696575" y="5076825"/>
              <a:ext cx="1076325" cy="1085850"/>
            </a:xfrm>
            <a:custGeom>
              <a:avLst/>
              <a:gdLst/>
              <a:ahLst/>
              <a:cxnLst/>
              <a:rect l="l" t="t" r="r" b="b"/>
              <a:pathLst>
                <a:path w="1076325" h="1085850">
                  <a:moveTo>
                    <a:pt x="708025" y="1057402"/>
                  </a:moveTo>
                  <a:lnTo>
                    <a:pt x="699643" y="1032078"/>
                  </a:lnTo>
                  <a:lnTo>
                    <a:pt x="660146" y="1043457"/>
                  </a:lnTo>
                  <a:lnTo>
                    <a:pt x="619887" y="1051648"/>
                  </a:lnTo>
                  <a:lnTo>
                    <a:pt x="579120" y="1056589"/>
                  </a:lnTo>
                  <a:lnTo>
                    <a:pt x="538099" y="1058240"/>
                  </a:lnTo>
                  <a:lnTo>
                    <a:pt x="491617" y="1056119"/>
                  </a:lnTo>
                  <a:lnTo>
                    <a:pt x="446278" y="1049909"/>
                  </a:lnTo>
                  <a:lnTo>
                    <a:pt x="402336" y="1039787"/>
                  </a:lnTo>
                  <a:lnTo>
                    <a:pt x="359918" y="1025944"/>
                  </a:lnTo>
                  <a:lnTo>
                    <a:pt x="319151" y="1008532"/>
                  </a:lnTo>
                  <a:lnTo>
                    <a:pt x="280162" y="987755"/>
                  </a:lnTo>
                  <a:lnTo>
                    <a:pt x="243459" y="963803"/>
                  </a:lnTo>
                  <a:lnTo>
                    <a:pt x="208788" y="936853"/>
                  </a:lnTo>
                  <a:lnTo>
                    <a:pt x="176657" y="907072"/>
                  </a:lnTo>
                  <a:lnTo>
                    <a:pt x="147193" y="874674"/>
                  </a:lnTo>
                  <a:lnTo>
                    <a:pt x="120396" y="839825"/>
                  </a:lnTo>
                  <a:lnTo>
                    <a:pt x="96647" y="802703"/>
                  </a:lnTo>
                  <a:lnTo>
                    <a:pt x="76073" y="763498"/>
                  </a:lnTo>
                  <a:lnTo>
                    <a:pt x="58801" y="722388"/>
                  </a:lnTo>
                  <a:lnTo>
                    <a:pt x="45085" y="679564"/>
                  </a:lnTo>
                  <a:lnTo>
                    <a:pt x="35052" y="635203"/>
                  </a:lnTo>
                  <a:lnTo>
                    <a:pt x="28829" y="589508"/>
                  </a:lnTo>
                  <a:lnTo>
                    <a:pt x="26797" y="542620"/>
                  </a:lnTo>
                  <a:lnTo>
                    <a:pt x="29083" y="493268"/>
                  </a:lnTo>
                  <a:lnTo>
                    <a:pt x="35941" y="445008"/>
                  </a:lnTo>
                  <a:lnTo>
                    <a:pt x="47244" y="398018"/>
                  </a:lnTo>
                  <a:lnTo>
                    <a:pt x="62738" y="352552"/>
                  </a:lnTo>
                  <a:lnTo>
                    <a:pt x="82296" y="308864"/>
                  </a:lnTo>
                  <a:lnTo>
                    <a:pt x="105791" y="267208"/>
                  </a:lnTo>
                  <a:lnTo>
                    <a:pt x="132969" y="227965"/>
                  </a:lnTo>
                  <a:lnTo>
                    <a:pt x="163830" y="191389"/>
                  </a:lnTo>
                  <a:lnTo>
                    <a:pt x="198120" y="157734"/>
                  </a:lnTo>
                  <a:lnTo>
                    <a:pt x="235585" y="127127"/>
                  </a:lnTo>
                  <a:lnTo>
                    <a:pt x="276225" y="99949"/>
                  </a:lnTo>
                  <a:lnTo>
                    <a:pt x="276225" y="208407"/>
                  </a:lnTo>
                  <a:lnTo>
                    <a:pt x="302514" y="208407"/>
                  </a:lnTo>
                  <a:lnTo>
                    <a:pt x="302514" y="55626"/>
                  </a:lnTo>
                  <a:lnTo>
                    <a:pt x="151130" y="55626"/>
                  </a:lnTo>
                  <a:lnTo>
                    <a:pt x="151130" y="82296"/>
                  </a:lnTo>
                  <a:lnTo>
                    <a:pt x="253238" y="82296"/>
                  </a:lnTo>
                  <a:lnTo>
                    <a:pt x="211963" y="110998"/>
                  </a:lnTo>
                  <a:lnTo>
                    <a:pt x="173863" y="143141"/>
                  </a:lnTo>
                  <a:lnTo>
                    <a:pt x="139065" y="178562"/>
                  </a:lnTo>
                  <a:lnTo>
                    <a:pt x="107823" y="216789"/>
                  </a:lnTo>
                  <a:lnTo>
                    <a:pt x="80137" y="257556"/>
                  </a:lnTo>
                  <a:lnTo>
                    <a:pt x="56261" y="300736"/>
                  </a:lnTo>
                  <a:lnTo>
                    <a:pt x="36449" y="346075"/>
                  </a:lnTo>
                  <a:lnTo>
                    <a:pt x="20701" y="393192"/>
                  </a:lnTo>
                  <a:lnTo>
                    <a:pt x="9398" y="441833"/>
                  </a:lnTo>
                  <a:lnTo>
                    <a:pt x="2413" y="491744"/>
                  </a:lnTo>
                  <a:lnTo>
                    <a:pt x="0" y="542620"/>
                  </a:lnTo>
                  <a:lnTo>
                    <a:pt x="2032" y="589356"/>
                  </a:lnTo>
                  <a:lnTo>
                    <a:pt x="7874" y="635025"/>
                  </a:lnTo>
                  <a:lnTo>
                    <a:pt x="17272" y="679424"/>
                  </a:lnTo>
                  <a:lnTo>
                    <a:pt x="30353" y="722401"/>
                  </a:lnTo>
                  <a:lnTo>
                    <a:pt x="46736" y="763816"/>
                  </a:lnTo>
                  <a:lnTo>
                    <a:pt x="66421" y="803465"/>
                  </a:lnTo>
                  <a:lnTo>
                    <a:pt x="89027" y="841197"/>
                  </a:lnTo>
                  <a:lnTo>
                    <a:pt x="114554" y="876858"/>
                  </a:lnTo>
                  <a:lnTo>
                    <a:pt x="142748" y="910297"/>
                  </a:lnTo>
                  <a:lnTo>
                    <a:pt x="173482" y="941311"/>
                  </a:lnTo>
                  <a:lnTo>
                    <a:pt x="206629" y="969772"/>
                  </a:lnTo>
                  <a:lnTo>
                    <a:pt x="242062" y="995489"/>
                  </a:lnTo>
                  <a:lnTo>
                    <a:pt x="279527" y="1018311"/>
                  </a:lnTo>
                  <a:lnTo>
                    <a:pt x="318770" y="1038085"/>
                  </a:lnTo>
                  <a:lnTo>
                    <a:pt x="359791" y="1054620"/>
                  </a:lnTo>
                  <a:lnTo>
                    <a:pt x="402463" y="1067777"/>
                  </a:lnTo>
                  <a:lnTo>
                    <a:pt x="446532" y="1077366"/>
                  </a:lnTo>
                  <a:lnTo>
                    <a:pt x="491744" y="1083259"/>
                  </a:lnTo>
                  <a:lnTo>
                    <a:pt x="538099" y="1085240"/>
                  </a:lnTo>
                  <a:lnTo>
                    <a:pt x="581406" y="1083513"/>
                  </a:lnTo>
                  <a:lnTo>
                    <a:pt x="624205" y="1078280"/>
                  </a:lnTo>
                  <a:lnTo>
                    <a:pt x="666496" y="1069581"/>
                  </a:lnTo>
                  <a:lnTo>
                    <a:pt x="708025" y="1057402"/>
                  </a:lnTo>
                  <a:close/>
                </a:path>
                <a:path w="1076325" h="1085850">
                  <a:moveTo>
                    <a:pt x="841629" y="476377"/>
                  </a:moveTo>
                  <a:lnTo>
                    <a:pt x="815213" y="476377"/>
                  </a:lnTo>
                  <a:lnTo>
                    <a:pt x="815213" y="502920"/>
                  </a:lnTo>
                  <a:lnTo>
                    <a:pt x="815213" y="581037"/>
                  </a:lnTo>
                  <a:lnTo>
                    <a:pt x="759587" y="581037"/>
                  </a:lnTo>
                  <a:lnTo>
                    <a:pt x="757047" y="591553"/>
                  </a:lnTo>
                  <a:lnTo>
                    <a:pt x="751967" y="610603"/>
                  </a:lnTo>
                  <a:lnTo>
                    <a:pt x="745363" y="629069"/>
                  </a:lnTo>
                  <a:lnTo>
                    <a:pt x="737108" y="646811"/>
                  </a:lnTo>
                  <a:lnTo>
                    <a:pt x="727329" y="663727"/>
                  </a:lnTo>
                  <a:lnTo>
                    <a:pt x="721487" y="672592"/>
                  </a:lnTo>
                  <a:lnTo>
                    <a:pt x="760857" y="712241"/>
                  </a:lnTo>
                  <a:lnTo>
                    <a:pt x="705993" y="767511"/>
                  </a:lnTo>
                  <a:lnTo>
                    <a:pt x="700913" y="762457"/>
                  </a:lnTo>
                  <a:lnTo>
                    <a:pt x="666623" y="727862"/>
                  </a:lnTo>
                  <a:lnTo>
                    <a:pt x="657860" y="733767"/>
                  </a:lnTo>
                  <a:lnTo>
                    <a:pt x="623189" y="752055"/>
                  </a:lnTo>
                  <a:lnTo>
                    <a:pt x="586359" y="763727"/>
                  </a:lnTo>
                  <a:lnTo>
                    <a:pt x="575818" y="766254"/>
                  </a:lnTo>
                  <a:lnTo>
                    <a:pt x="575818" y="822782"/>
                  </a:lnTo>
                  <a:lnTo>
                    <a:pt x="497967" y="822782"/>
                  </a:lnTo>
                  <a:lnTo>
                    <a:pt x="497967" y="766673"/>
                  </a:lnTo>
                  <a:lnTo>
                    <a:pt x="487553" y="764146"/>
                  </a:lnTo>
                  <a:lnTo>
                    <a:pt x="482155" y="762457"/>
                  </a:lnTo>
                  <a:lnTo>
                    <a:pt x="450342" y="752487"/>
                  </a:lnTo>
                  <a:lnTo>
                    <a:pt x="415925" y="734187"/>
                  </a:lnTo>
                  <a:lnTo>
                    <a:pt x="407162" y="728281"/>
                  </a:lnTo>
                  <a:lnTo>
                    <a:pt x="367792" y="767930"/>
                  </a:lnTo>
                  <a:lnTo>
                    <a:pt x="313055" y="713079"/>
                  </a:lnTo>
                  <a:lnTo>
                    <a:pt x="352298" y="673442"/>
                  </a:lnTo>
                  <a:lnTo>
                    <a:pt x="346456" y="664565"/>
                  </a:lnTo>
                  <a:lnTo>
                    <a:pt x="328295" y="629589"/>
                  </a:lnTo>
                  <a:lnTo>
                    <a:pt x="316738" y="592391"/>
                  </a:lnTo>
                  <a:lnTo>
                    <a:pt x="314325" y="581875"/>
                  </a:lnTo>
                  <a:lnTo>
                    <a:pt x="259080" y="581875"/>
                  </a:lnTo>
                  <a:lnTo>
                    <a:pt x="259080" y="503809"/>
                  </a:lnTo>
                  <a:lnTo>
                    <a:pt x="314706" y="503809"/>
                  </a:lnTo>
                  <a:lnTo>
                    <a:pt x="317246" y="493268"/>
                  </a:lnTo>
                  <a:lnTo>
                    <a:pt x="328803" y="455803"/>
                  </a:lnTo>
                  <a:lnTo>
                    <a:pt x="346964" y="421132"/>
                  </a:lnTo>
                  <a:lnTo>
                    <a:pt x="352806" y="412242"/>
                  </a:lnTo>
                  <a:lnTo>
                    <a:pt x="313436" y="372618"/>
                  </a:lnTo>
                  <a:lnTo>
                    <a:pt x="367792" y="316484"/>
                  </a:lnTo>
                  <a:lnTo>
                    <a:pt x="407162" y="356108"/>
                  </a:lnTo>
                  <a:lnTo>
                    <a:pt x="415925" y="350266"/>
                  </a:lnTo>
                  <a:lnTo>
                    <a:pt x="450596" y="331851"/>
                  </a:lnTo>
                  <a:lnTo>
                    <a:pt x="487553" y="320294"/>
                  </a:lnTo>
                  <a:lnTo>
                    <a:pt x="497967" y="317754"/>
                  </a:lnTo>
                  <a:lnTo>
                    <a:pt x="497967" y="262001"/>
                  </a:lnTo>
                  <a:lnTo>
                    <a:pt x="575437" y="262001"/>
                  </a:lnTo>
                  <a:lnTo>
                    <a:pt x="575437" y="318135"/>
                  </a:lnTo>
                  <a:lnTo>
                    <a:pt x="585851" y="320675"/>
                  </a:lnTo>
                  <a:lnTo>
                    <a:pt x="623062" y="332232"/>
                  </a:lnTo>
                  <a:lnTo>
                    <a:pt x="657860" y="350266"/>
                  </a:lnTo>
                  <a:lnTo>
                    <a:pt x="666623" y="356108"/>
                  </a:lnTo>
                  <a:lnTo>
                    <a:pt x="700532" y="321945"/>
                  </a:lnTo>
                  <a:lnTo>
                    <a:pt x="705993" y="316484"/>
                  </a:lnTo>
                  <a:lnTo>
                    <a:pt x="760857" y="371729"/>
                  </a:lnTo>
                  <a:lnTo>
                    <a:pt x="721487" y="411353"/>
                  </a:lnTo>
                  <a:lnTo>
                    <a:pt x="727329" y="420243"/>
                  </a:lnTo>
                  <a:lnTo>
                    <a:pt x="745490" y="455041"/>
                  </a:lnTo>
                  <a:lnTo>
                    <a:pt x="757047" y="492379"/>
                  </a:lnTo>
                  <a:lnTo>
                    <a:pt x="759587" y="502920"/>
                  </a:lnTo>
                  <a:lnTo>
                    <a:pt x="815213" y="502920"/>
                  </a:lnTo>
                  <a:lnTo>
                    <a:pt x="815213" y="476377"/>
                  </a:lnTo>
                  <a:lnTo>
                    <a:pt x="780415" y="476377"/>
                  </a:lnTo>
                  <a:lnTo>
                    <a:pt x="775589" y="460502"/>
                  </a:lnTo>
                  <a:lnTo>
                    <a:pt x="769747" y="445008"/>
                  </a:lnTo>
                  <a:lnTo>
                    <a:pt x="763016" y="429895"/>
                  </a:lnTo>
                  <a:lnTo>
                    <a:pt x="755396" y="415163"/>
                  </a:lnTo>
                  <a:lnTo>
                    <a:pt x="798449" y="371729"/>
                  </a:lnTo>
                  <a:lnTo>
                    <a:pt x="743585" y="316484"/>
                  </a:lnTo>
                  <a:lnTo>
                    <a:pt x="705993" y="278511"/>
                  </a:lnTo>
                  <a:lnTo>
                    <a:pt x="662940" y="321945"/>
                  </a:lnTo>
                  <a:lnTo>
                    <a:pt x="648208" y="314071"/>
                  </a:lnTo>
                  <a:lnTo>
                    <a:pt x="633349" y="307213"/>
                  </a:lnTo>
                  <a:lnTo>
                    <a:pt x="617982" y="301371"/>
                  </a:lnTo>
                  <a:lnTo>
                    <a:pt x="602234" y="296672"/>
                  </a:lnTo>
                  <a:lnTo>
                    <a:pt x="602234" y="262001"/>
                  </a:lnTo>
                  <a:lnTo>
                    <a:pt x="602234" y="235458"/>
                  </a:lnTo>
                  <a:lnTo>
                    <a:pt x="471678" y="235458"/>
                  </a:lnTo>
                  <a:lnTo>
                    <a:pt x="471678" y="297053"/>
                  </a:lnTo>
                  <a:lnTo>
                    <a:pt x="455803" y="302006"/>
                  </a:lnTo>
                  <a:lnTo>
                    <a:pt x="440436" y="307848"/>
                  </a:lnTo>
                  <a:lnTo>
                    <a:pt x="425577" y="314579"/>
                  </a:lnTo>
                  <a:lnTo>
                    <a:pt x="410972" y="322326"/>
                  </a:lnTo>
                  <a:lnTo>
                    <a:pt x="405003" y="316484"/>
                  </a:lnTo>
                  <a:lnTo>
                    <a:pt x="367792" y="278892"/>
                  </a:lnTo>
                  <a:lnTo>
                    <a:pt x="275336" y="371729"/>
                  </a:lnTo>
                  <a:lnTo>
                    <a:pt x="318516" y="415163"/>
                  </a:lnTo>
                  <a:lnTo>
                    <a:pt x="310769" y="429895"/>
                  </a:lnTo>
                  <a:lnTo>
                    <a:pt x="303911" y="445008"/>
                  </a:lnTo>
                  <a:lnTo>
                    <a:pt x="298069" y="460502"/>
                  </a:lnTo>
                  <a:lnTo>
                    <a:pt x="293370" y="476377"/>
                  </a:lnTo>
                  <a:lnTo>
                    <a:pt x="232664" y="476377"/>
                  </a:lnTo>
                  <a:lnTo>
                    <a:pt x="232664" y="608012"/>
                  </a:lnTo>
                  <a:lnTo>
                    <a:pt x="293751" y="608012"/>
                  </a:lnTo>
                  <a:lnTo>
                    <a:pt x="298704" y="623925"/>
                  </a:lnTo>
                  <a:lnTo>
                    <a:pt x="304419" y="639406"/>
                  </a:lnTo>
                  <a:lnTo>
                    <a:pt x="311150" y="654481"/>
                  </a:lnTo>
                  <a:lnTo>
                    <a:pt x="318897" y="669213"/>
                  </a:lnTo>
                  <a:lnTo>
                    <a:pt x="275336" y="713079"/>
                  </a:lnTo>
                  <a:lnTo>
                    <a:pt x="367792" y="805916"/>
                  </a:lnTo>
                  <a:lnTo>
                    <a:pt x="405511" y="767930"/>
                  </a:lnTo>
                  <a:lnTo>
                    <a:pt x="410972" y="762457"/>
                  </a:lnTo>
                  <a:lnTo>
                    <a:pt x="425577" y="770267"/>
                  </a:lnTo>
                  <a:lnTo>
                    <a:pt x="440436" y="777163"/>
                  </a:lnTo>
                  <a:lnTo>
                    <a:pt x="455803" y="783043"/>
                  </a:lnTo>
                  <a:lnTo>
                    <a:pt x="471678" y="787768"/>
                  </a:lnTo>
                  <a:lnTo>
                    <a:pt x="471678" y="849376"/>
                  </a:lnTo>
                  <a:lnTo>
                    <a:pt x="602234" y="849376"/>
                  </a:lnTo>
                  <a:lnTo>
                    <a:pt x="602234" y="822782"/>
                  </a:lnTo>
                  <a:lnTo>
                    <a:pt x="602234" y="787768"/>
                  </a:lnTo>
                  <a:lnTo>
                    <a:pt x="617982" y="782866"/>
                  </a:lnTo>
                  <a:lnTo>
                    <a:pt x="633349" y="777011"/>
                  </a:lnTo>
                  <a:lnTo>
                    <a:pt x="648081" y="770267"/>
                  </a:lnTo>
                  <a:lnTo>
                    <a:pt x="662940" y="762457"/>
                  </a:lnTo>
                  <a:lnTo>
                    <a:pt x="705993" y="805916"/>
                  </a:lnTo>
                  <a:lnTo>
                    <a:pt x="744093" y="767511"/>
                  </a:lnTo>
                  <a:lnTo>
                    <a:pt x="798449" y="712660"/>
                  </a:lnTo>
                  <a:lnTo>
                    <a:pt x="755396" y="669213"/>
                  </a:lnTo>
                  <a:lnTo>
                    <a:pt x="763143" y="654481"/>
                  </a:lnTo>
                  <a:lnTo>
                    <a:pt x="769874" y="639406"/>
                  </a:lnTo>
                  <a:lnTo>
                    <a:pt x="775716" y="623925"/>
                  </a:lnTo>
                  <a:lnTo>
                    <a:pt x="780415" y="608012"/>
                  </a:lnTo>
                  <a:lnTo>
                    <a:pt x="841629" y="608012"/>
                  </a:lnTo>
                  <a:lnTo>
                    <a:pt x="841629" y="476377"/>
                  </a:lnTo>
                  <a:close/>
                </a:path>
                <a:path w="1076325" h="1085850">
                  <a:moveTo>
                    <a:pt x="1075944" y="542620"/>
                  </a:moveTo>
                  <a:lnTo>
                    <a:pt x="1073912" y="495935"/>
                  </a:lnTo>
                  <a:lnTo>
                    <a:pt x="1068070" y="450215"/>
                  </a:lnTo>
                  <a:lnTo>
                    <a:pt x="1058545" y="405765"/>
                  </a:lnTo>
                  <a:lnTo>
                    <a:pt x="1045591" y="362839"/>
                  </a:lnTo>
                  <a:lnTo>
                    <a:pt x="1029081" y="321437"/>
                  </a:lnTo>
                  <a:lnTo>
                    <a:pt x="1009523" y="281813"/>
                  </a:lnTo>
                  <a:lnTo>
                    <a:pt x="986917" y="243967"/>
                  </a:lnTo>
                  <a:lnTo>
                    <a:pt x="961390" y="208407"/>
                  </a:lnTo>
                  <a:lnTo>
                    <a:pt x="933196" y="175006"/>
                  </a:lnTo>
                  <a:lnTo>
                    <a:pt x="902462" y="143903"/>
                  </a:lnTo>
                  <a:lnTo>
                    <a:pt x="869315" y="115443"/>
                  </a:lnTo>
                  <a:lnTo>
                    <a:pt x="834009" y="89789"/>
                  </a:lnTo>
                  <a:lnTo>
                    <a:pt x="796544" y="66929"/>
                  </a:lnTo>
                  <a:lnTo>
                    <a:pt x="757301" y="47117"/>
                  </a:lnTo>
                  <a:lnTo>
                    <a:pt x="716280" y="30607"/>
                  </a:lnTo>
                  <a:lnTo>
                    <a:pt x="673608" y="17526"/>
                  </a:lnTo>
                  <a:lnTo>
                    <a:pt x="629666" y="7874"/>
                  </a:lnTo>
                  <a:lnTo>
                    <a:pt x="584454" y="2032"/>
                  </a:lnTo>
                  <a:lnTo>
                    <a:pt x="538099" y="0"/>
                  </a:lnTo>
                  <a:lnTo>
                    <a:pt x="494919" y="1778"/>
                  </a:lnTo>
                  <a:lnTo>
                    <a:pt x="452120" y="6985"/>
                  </a:lnTo>
                  <a:lnTo>
                    <a:pt x="409829" y="15621"/>
                  </a:lnTo>
                  <a:lnTo>
                    <a:pt x="368300" y="27813"/>
                  </a:lnTo>
                  <a:lnTo>
                    <a:pt x="376682" y="53086"/>
                  </a:lnTo>
                  <a:lnTo>
                    <a:pt x="416179" y="41529"/>
                  </a:lnTo>
                  <a:lnTo>
                    <a:pt x="456438" y="33274"/>
                  </a:lnTo>
                  <a:lnTo>
                    <a:pt x="497205" y="28194"/>
                  </a:lnTo>
                  <a:lnTo>
                    <a:pt x="538099" y="26543"/>
                  </a:lnTo>
                  <a:lnTo>
                    <a:pt x="584708" y="28702"/>
                  </a:lnTo>
                  <a:lnTo>
                    <a:pt x="630047" y="34925"/>
                  </a:lnTo>
                  <a:lnTo>
                    <a:pt x="673989" y="45085"/>
                  </a:lnTo>
                  <a:lnTo>
                    <a:pt x="716407" y="58928"/>
                  </a:lnTo>
                  <a:lnTo>
                    <a:pt x="757174" y="76327"/>
                  </a:lnTo>
                  <a:lnTo>
                    <a:pt x="796036" y="97028"/>
                  </a:lnTo>
                  <a:lnTo>
                    <a:pt x="832866" y="121031"/>
                  </a:lnTo>
                  <a:lnTo>
                    <a:pt x="867410" y="147955"/>
                  </a:lnTo>
                  <a:lnTo>
                    <a:pt x="899668" y="177800"/>
                  </a:lnTo>
                  <a:lnTo>
                    <a:pt x="929132" y="210185"/>
                  </a:lnTo>
                  <a:lnTo>
                    <a:pt x="955802" y="244983"/>
                  </a:lnTo>
                  <a:lnTo>
                    <a:pt x="979678" y="282067"/>
                  </a:lnTo>
                  <a:lnTo>
                    <a:pt x="1000252" y="321310"/>
                  </a:lnTo>
                  <a:lnTo>
                    <a:pt x="1017524" y="362458"/>
                  </a:lnTo>
                  <a:lnTo>
                    <a:pt x="1031240" y="405257"/>
                  </a:lnTo>
                  <a:lnTo>
                    <a:pt x="1041273" y="449580"/>
                  </a:lnTo>
                  <a:lnTo>
                    <a:pt x="1047369" y="495300"/>
                  </a:lnTo>
                  <a:lnTo>
                    <a:pt x="1049528" y="542201"/>
                  </a:lnTo>
                  <a:lnTo>
                    <a:pt x="1047242" y="591489"/>
                  </a:lnTo>
                  <a:lnTo>
                    <a:pt x="1040257" y="639762"/>
                  </a:lnTo>
                  <a:lnTo>
                    <a:pt x="1029081" y="686752"/>
                  </a:lnTo>
                  <a:lnTo>
                    <a:pt x="1013587" y="732205"/>
                  </a:lnTo>
                  <a:lnTo>
                    <a:pt x="994029" y="775843"/>
                  </a:lnTo>
                  <a:lnTo>
                    <a:pt x="970534" y="817410"/>
                  </a:lnTo>
                  <a:lnTo>
                    <a:pt x="943229" y="856627"/>
                  </a:lnTo>
                  <a:lnTo>
                    <a:pt x="912495" y="893229"/>
                  </a:lnTo>
                  <a:lnTo>
                    <a:pt x="878205" y="926985"/>
                  </a:lnTo>
                  <a:lnTo>
                    <a:pt x="840740" y="957592"/>
                  </a:lnTo>
                  <a:lnTo>
                    <a:pt x="800100" y="984821"/>
                  </a:lnTo>
                  <a:lnTo>
                    <a:pt x="800100" y="876376"/>
                  </a:lnTo>
                  <a:lnTo>
                    <a:pt x="773684" y="876376"/>
                  </a:lnTo>
                  <a:lnTo>
                    <a:pt x="773684" y="1029550"/>
                  </a:lnTo>
                  <a:lnTo>
                    <a:pt x="924814" y="1029550"/>
                  </a:lnTo>
                  <a:lnTo>
                    <a:pt x="924814" y="1002969"/>
                  </a:lnTo>
                  <a:lnTo>
                    <a:pt x="822706" y="1002969"/>
                  </a:lnTo>
                  <a:lnTo>
                    <a:pt x="863981" y="974128"/>
                  </a:lnTo>
                  <a:lnTo>
                    <a:pt x="902081" y="941908"/>
                  </a:lnTo>
                  <a:lnTo>
                    <a:pt x="936879" y="906551"/>
                  </a:lnTo>
                  <a:lnTo>
                    <a:pt x="968121" y="868324"/>
                  </a:lnTo>
                  <a:lnTo>
                    <a:pt x="995807" y="827481"/>
                  </a:lnTo>
                  <a:lnTo>
                    <a:pt x="1019556" y="784313"/>
                  </a:lnTo>
                  <a:lnTo>
                    <a:pt x="1039368" y="739076"/>
                  </a:lnTo>
                  <a:lnTo>
                    <a:pt x="1055116" y="692010"/>
                  </a:lnTo>
                  <a:lnTo>
                    <a:pt x="1066546" y="643407"/>
                  </a:lnTo>
                  <a:lnTo>
                    <a:pt x="1073531" y="593521"/>
                  </a:lnTo>
                  <a:lnTo>
                    <a:pt x="1075944" y="542620"/>
                  </a:lnTo>
                  <a:close/>
                </a:path>
              </a:pathLst>
            </a:custGeom>
            <a:solidFill>
              <a:srgbClr val="007A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09775" y="4110101"/>
              <a:ext cx="2943225" cy="2219325"/>
            </a:xfrm>
            <a:custGeom>
              <a:avLst/>
              <a:gdLst/>
              <a:ahLst/>
              <a:cxnLst/>
              <a:rect l="l" t="t" r="r" b="b"/>
              <a:pathLst>
                <a:path w="2943225" h="2219325">
                  <a:moveTo>
                    <a:pt x="0" y="0"/>
                  </a:moveTo>
                  <a:lnTo>
                    <a:pt x="656336" y="329438"/>
                  </a:lnTo>
                </a:path>
                <a:path w="2943225" h="2219325">
                  <a:moveTo>
                    <a:pt x="2942844" y="26543"/>
                  </a:moveTo>
                  <a:lnTo>
                    <a:pt x="2296922" y="340360"/>
                  </a:lnTo>
                </a:path>
                <a:path w="2943225" h="2219325">
                  <a:moveTo>
                    <a:pt x="1476756" y="2219261"/>
                  </a:moveTo>
                  <a:lnTo>
                    <a:pt x="1476756" y="1752587"/>
                  </a:lnTo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398395" y="3170491"/>
            <a:ext cx="115506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60" dirty="0">
                <a:solidFill>
                  <a:srgbClr val="FFFFFF"/>
                </a:solidFill>
                <a:latin typeface="Arial"/>
                <a:cs typeface="Arial"/>
              </a:rPr>
              <a:t>Customer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18079" y="3445192"/>
            <a:ext cx="111315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-10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</a:t>
            </a:r>
            <a:r>
              <a:rPr sz="2000" b="1" spc="-6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</a:t>
            </a:r>
            <a:r>
              <a:rPr sz="2000" b="1" spc="-2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</a:t>
            </a:r>
            <a:r>
              <a:rPr sz="2000" b="1" spc="-15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2000" b="1" spc="-3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</a:t>
            </a:r>
            <a:r>
              <a:rPr sz="2000" b="1" spc="-1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</a:t>
            </a:r>
            <a:r>
              <a:rPr sz="2000" b="1" spc="-6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</a:t>
            </a:r>
            <a:r>
              <a:rPr sz="2000" b="1" spc="-11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</a:t>
            </a:r>
            <a:r>
              <a:rPr sz="2000" b="1" spc="-7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2000" b="1" spc="1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y</a:t>
            </a:r>
            <a:endParaRPr sz="20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61691" y="2427287"/>
            <a:ext cx="2730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heavy" spc="-30" dirty="0">
                <a:solidFill>
                  <a:srgbClr val="E6E3FF"/>
                </a:solidFill>
                <a:uFill>
                  <a:solidFill>
                    <a:srgbClr val="E6E3FF"/>
                  </a:solidFill>
                </a:u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15715" y="5530215"/>
            <a:ext cx="1669414" cy="6254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315595">
              <a:lnSpc>
                <a:spcPts val="2290"/>
              </a:lnSpc>
              <a:spcBef>
                <a:spcPts val="295"/>
              </a:spcBef>
              <a:tabLst>
                <a:tab pos="1407795" algn="l"/>
              </a:tabLst>
            </a:pPr>
            <a:r>
              <a:rPr sz="2000" b="1" spc="-3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Vertical  </a:t>
            </a:r>
            <a:r>
              <a:rPr sz="3000" b="1" spc="-165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</a:t>
            </a:r>
            <a:r>
              <a:rPr sz="3000" b="1" spc="-37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</a:t>
            </a:r>
            <a:r>
              <a:rPr sz="3000" b="1" spc="-104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3000" b="1" spc="-209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e</a:t>
            </a:r>
            <a:r>
              <a:rPr sz="3000" b="1" spc="-37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g</a:t>
            </a:r>
            <a:r>
              <a:rPr sz="3000" b="1" spc="-157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</a:t>
            </a:r>
            <a:r>
              <a:rPr sz="3000" b="1" spc="-97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</a:t>
            </a:r>
            <a:r>
              <a:rPr sz="3000" b="1" spc="-104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3000" b="1" spc="-157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io</a:t>
            </a:r>
            <a:r>
              <a:rPr sz="3000" b="1" spc="22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n</a:t>
            </a:r>
            <a:r>
              <a:rPr sz="3000" b="1" baseline="1388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	</a:t>
            </a:r>
            <a:r>
              <a:rPr sz="1800" b="1" u="heavy" spc="-25" dirty="0">
                <a:solidFill>
                  <a:srgbClr val="E6E3FF"/>
                </a:solidFill>
                <a:uFill>
                  <a:solidFill>
                    <a:srgbClr val="E6E3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03</a:t>
            </a:r>
            <a:endParaRPr sz="18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8952" y="5530215"/>
            <a:ext cx="1997075" cy="621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407034">
              <a:lnSpc>
                <a:spcPts val="2330"/>
              </a:lnSpc>
              <a:spcBef>
                <a:spcPts val="125"/>
              </a:spcBef>
            </a:pPr>
            <a:r>
              <a:rPr sz="2000" b="1" spc="-4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In-House</a:t>
            </a:r>
            <a:endParaRPr sz="2000"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marL="12700">
              <a:lnSpc>
                <a:spcPts val="2330"/>
              </a:lnSpc>
              <a:tabLst>
                <a:tab pos="407034" algn="l"/>
              </a:tabLst>
            </a:pPr>
            <a:r>
              <a:rPr sz="1800" b="1" u="heavy" spc="-15" dirty="0">
                <a:solidFill>
                  <a:srgbClr val="E6E3FF"/>
                </a:solidFill>
                <a:uFill>
                  <a:solidFill>
                    <a:srgbClr val="E6E3FF"/>
                  </a:solidFill>
                </a:uFill>
                <a:latin typeface="Tajawal" panose="00000500000000000000" pitchFamily="2" charset="-78"/>
                <a:cs typeface="Tajawal" panose="00000500000000000000" pitchFamily="2" charset="-78"/>
              </a:rPr>
              <a:t>02</a:t>
            </a:r>
            <a:r>
              <a:rPr sz="1800" b="1" spc="-15" dirty="0">
                <a:solidFill>
                  <a:srgbClr val="E6E3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	</a:t>
            </a:r>
            <a:r>
              <a:rPr sz="2000" b="1" spc="-55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Core</a:t>
            </a:r>
            <a:r>
              <a:rPr sz="2000" b="1" spc="-28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Modules</a:t>
            </a:r>
            <a:endParaRPr sz="20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48585" y="4421123"/>
            <a:ext cx="62674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b="1" spc="-9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R&amp;D</a:t>
            </a:r>
            <a:endParaRPr sz="23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331085" y="4737100"/>
            <a:ext cx="1288415" cy="3810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300" b="1" spc="-8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ca</a:t>
            </a:r>
            <a:r>
              <a:rPr sz="2300" b="1" spc="-6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p</a:t>
            </a:r>
            <a:r>
              <a:rPr sz="2300" b="1" spc="-8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a</a:t>
            </a:r>
            <a:r>
              <a:rPr sz="2300" b="1" spc="-13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b</a:t>
            </a:r>
            <a:r>
              <a:rPr sz="2300" b="1" spc="-4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</a:t>
            </a:r>
            <a:r>
              <a:rPr sz="2300" b="1" spc="-12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l</a:t>
            </a:r>
            <a:r>
              <a:rPr sz="2300" b="1" spc="-4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i</a:t>
            </a:r>
            <a:r>
              <a:rPr sz="2300" b="1" spc="-90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sz="2300" b="1" spc="15" dirty="0">
                <a:solidFill>
                  <a:srgbClr val="21008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y</a:t>
            </a:r>
            <a:endParaRPr sz="23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pic>
        <p:nvPicPr>
          <p:cNvPr id="34" name="Picture 33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70C0766E-DF5F-700D-4DB7-7D5F655015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C7759-284B-F257-FA5E-537FD2EFA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그림 48" descr="컴퓨터, 전자 기기, 텍스트, 디스플레이 장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6640897-B8B7-64BE-3227-2B53447AF4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637" r="20755" b="25064"/>
          <a:stretch>
            <a:fillRect/>
          </a:stretch>
        </p:blipFill>
        <p:spPr>
          <a:xfrm>
            <a:off x="8703962" y="4335686"/>
            <a:ext cx="1504814" cy="2522314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DCDE1ACF-3164-7C42-7E44-06C4890BC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964" y="4546166"/>
            <a:ext cx="1342252" cy="124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 descr="전자 기기, 전자제품, 기계, 현금 인출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BCD6417-07D1-75BE-D66B-63DFBD4CF2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643" t="15856" r="33154" b="10719"/>
          <a:stretch>
            <a:fillRect/>
          </a:stretch>
        </p:blipFill>
        <p:spPr>
          <a:xfrm>
            <a:off x="619165" y="1546150"/>
            <a:ext cx="1169292" cy="1944382"/>
          </a:xfrm>
          <a:prstGeom prst="rect">
            <a:avLst/>
          </a:prstGeom>
        </p:spPr>
      </p:pic>
      <p:pic>
        <p:nvPicPr>
          <p:cNvPr id="6" name="그림 5" descr="전자 기기, 전자제품, 휴대 전화, 정보기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7E9FD86-2046-4CF2-2CCD-6622183362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948" t="7681" r="28228" b="8264"/>
          <a:stretch>
            <a:fillRect/>
          </a:stretch>
        </p:blipFill>
        <p:spPr>
          <a:xfrm>
            <a:off x="7154766" y="1343443"/>
            <a:ext cx="1165505" cy="2176406"/>
          </a:xfrm>
          <a:prstGeom prst="rect">
            <a:avLst/>
          </a:prstGeom>
        </p:spPr>
      </p:pic>
      <p:pic>
        <p:nvPicPr>
          <p:cNvPr id="8" name="그림 7" descr="현금 인출기, 전자 기기, 전자제품, 기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0BA62CC-8A2F-E97D-D78D-82CC907D1DE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3505" t="15981" r="25814" b="6647"/>
          <a:stretch>
            <a:fillRect/>
          </a:stretch>
        </p:blipFill>
        <p:spPr>
          <a:xfrm>
            <a:off x="2792446" y="1760658"/>
            <a:ext cx="966971" cy="1724064"/>
          </a:xfrm>
          <a:prstGeom prst="rect">
            <a:avLst/>
          </a:prstGeom>
        </p:spPr>
      </p:pic>
      <p:pic>
        <p:nvPicPr>
          <p:cNvPr id="7" name="그림 6" descr="현금 인출기, 전자 기기, 전자제품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AE0146F-5E8B-4D87-4FD1-3AAC4113ED9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7691" t="9079" r="17945" b="4703"/>
          <a:stretch>
            <a:fillRect/>
          </a:stretch>
        </p:blipFill>
        <p:spPr>
          <a:xfrm>
            <a:off x="4841175" y="1581276"/>
            <a:ext cx="1410486" cy="1938572"/>
          </a:xfrm>
          <a:prstGeom prst="rect">
            <a:avLst/>
          </a:prstGeom>
        </p:spPr>
      </p:pic>
      <p:pic>
        <p:nvPicPr>
          <p:cNvPr id="11" name="그림 10" descr="현금 인출기, 전자제품, 기계, 전자 기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32539FF-44CE-17A0-03D0-E12D30D888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448" y="4031031"/>
            <a:ext cx="3219938" cy="2275850"/>
          </a:xfrm>
          <a:prstGeom prst="rect">
            <a:avLst/>
          </a:prstGeom>
        </p:spPr>
      </p:pic>
      <p:pic>
        <p:nvPicPr>
          <p:cNvPr id="13" name="그림 12" descr="현금 인출기, 기계, ATM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C1F757E-12DE-6B45-A16A-E3A391DF28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37469" y="3974665"/>
            <a:ext cx="3357424" cy="2373698"/>
          </a:xfrm>
          <a:prstGeom prst="rect">
            <a:avLst/>
          </a:prstGeom>
        </p:spPr>
      </p:pic>
      <p:pic>
        <p:nvPicPr>
          <p:cNvPr id="14" name="그래픽 3">
            <a:extLst>
              <a:ext uri="{FF2B5EF4-FFF2-40B4-BE49-F238E27FC236}">
                <a16:creationId xmlns:a16="http://schemas.microsoft.com/office/drawing/2014/main" id="{6D0369AE-8517-0B05-FA07-CB0F0B52F2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5910" y="810809"/>
            <a:ext cx="10761509" cy="254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C60F390-C972-C592-2A53-5D96B057359A}"/>
              </a:ext>
            </a:extLst>
          </p:cNvPr>
          <p:cNvSpPr txBox="1"/>
          <p:nvPr/>
        </p:nvSpPr>
        <p:spPr>
          <a:xfrm>
            <a:off x="619165" y="238874"/>
            <a:ext cx="1102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217">
              <a:defRPr/>
            </a:pPr>
            <a:r>
              <a:rPr lang="en-US" altLang="ko-KR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Hardware Lineup</a:t>
            </a:r>
          </a:p>
        </p:txBody>
      </p:sp>
      <p:sp>
        <p:nvSpPr>
          <p:cNvPr id="16" name="모서리가 둥근 직사각형 22">
            <a:extLst>
              <a:ext uri="{FF2B5EF4-FFF2-40B4-BE49-F238E27FC236}">
                <a16:creationId xmlns:a16="http://schemas.microsoft.com/office/drawing/2014/main" id="{8A677DDF-10E7-034B-88DB-2D011EA407B0}"/>
              </a:ext>
            </a:extLst>
          </p:cNvPr>
          <p:cNvSpPr/>
          <p:nvPr/>
        </p:nvSpPr>
        <p:spPr>
          <a:xfrm>
            <a:off x="619165" y="1007110"/>
            <a:ext cx="1832061" cy="350191"/>
          </a:xfrm>
          <a:prstGeom prst="roundRect">
            <a:avLst>
              <a:gd name="adj" fmla="val 50000"/>
            </a:avLst>
          </a:prstGeom>
          <a:solidFill>
            <a:srgbClr val="250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latin typeface="Tajawal" panose="00000500000000000000" pitchFamily="2" charset="-78"/>
                <a:cs typeface="Tajawal" panose="00000500000000000000" pitchFamily="2" charset="-78"/>
              </a:rPr>
              <a:t>Cash Recyclers</a:t>
            </a:r>
            <a:endParaRPr lang="ko-KR" altLang="en-US" sz="1600" dirty="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7" name="모서리가 둥근 직사각형 22">
            <a:extLst>
              <a:ext uri="{FF2B5EF4-FFF2-40B4-BE49-F238E27FC236}">
                <a16:creationId xmlns:a16="http://schemas.microsoft.com/office/drawing/2014/main" id="{1B33BD0B-5EDB-1B0C-C8EB-8AE622A0FDD2}"/>
              </a:ext>
            </a:extLst>
          </p:cNvPr>
          <p:cNvSpPr/>
          <p:nvPr/>
        </p:nvSpPr>
        <p:spPr>
          <a:xfrm>
            <a:off x="619165" y="3835323"/>
            <a:ext cx="1832061" cy="313243"/>
          </a:xfrm>
          <a:prstGeom prst="roundRect">
            <a:avLst>
              <a:gd name="adj" fmla="val 50000"/>
            </a:avLst>
          </a:prstGeom>
          <a:solidFill>
            <a:srgbClr val="250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latin typeface="Tajawal" panose="00000500000000000000" pitchFamily="2" charset="-78"/>
                <a:cs typeface="Tajawal" panose="00000500000000000000" pitchFamily="2" charset="-78"/>
              </a:rPr>
              <a:t>Cash Dispensers</a:t>
            </a:r>
            <a:endParaRPr lang="ko-KR" altLang="en-US" sz="1600"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3" name="모서리가 둥근 직사각형 22">
            <a:extLst>
              <a:ext uri="{FF2B5EF4-FFF2-40B4-BE49-F238E27FC236}">
                <a16:creationId xmlns:a16="http://schemas.microsoft.com/office/drawing/2014/main" id="{409B7B2F-848C-E4E0-E7F5-8D4D7B5FA4B7}"/>
              </a:ext>
            </a:extLst>
          </p:cNvPr>
          <p:cNvSpPr/>
          <p:nvPr/>
        </p:nvSpPr>
        <p:spPr>
          <a:xfrm>
            <a:off x="1424619" y="3129662"/>
            <a:ext cx="1104860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MX8600S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24" name="모서리가 둥근 직사각형 22">
            <a:extLst>
              <a:ext uri="{FF2B5EF4-FFF2-40B4-BE49-F238E27FC236}">
                <a16:creationId xmlns:a16="http://schemas.microsoft.com/office/drawing/2014/main" id="{86FD8B7F-61EB-6170-1C0D-6E04BE39AB6B}"/>
              </a:ext>
            </a:extLst>
          </p:cNvPr>
          <p:cNvSpPr/>
          <p:nvPr/>
        </p:nvSpPr>
        <p:spPr>
          <a:xfrm>
            <a:off x="3501852" y="3129662"/>
            <a:ext cx="1358682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Hyosung 8LA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25" name="모서리가 둥근 직사각형 22">
            <a:extLst>
              <a:ext uri="{FF2B5EF4-FFF2-40B4-BE49-F238E27FC236}">
                <a16:creationId xmlns:a16="http://schemas.microsoft.com/office/drawing/2014/main" id="{904EC671-6BEE-B01D-BB85-D0211BFDA73F}"/>
              </a:ext>
            </a:extLst>
          </p:cNvPr>
          <p:cNvSpPr/>
          <p:nvPr/>
        </p:nvSpPr>
        <p:spPr>
          <a:xfrm>
            <a:off x="5771462" y="3129662"/>
            <a:ext cx="1270821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Hyosung 9L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26" name="모서리가 둥근 직사각형 22">
            <a:extLst>
              <a:ext uri="{FF2B5EF4-FFF2-40B4-BE49-F238E27FC236}">
                <a16:creationId xmlns:a16="http://schemas.microsoft.com/office/drawing/2014/main" id="{6D399414-D2FF-1934-2382-50999F9603CF}"/>
              </a:ext>
            </a:extLst>
          </p:cNvPr>
          <p:cNvSpPr/>
          <p:nvPr/>
        </p:nvSpPr>
        <p:spPr>
          <a:xfrm>
            <a:off x="8020021" y="3129662"/>
            <a:ext cx="1446537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Hyosung 8XW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27" name="모서리가 둥근 직사각형 22">
            <a:extLst>
              <a:ext uri="{FF2B5EF4-FFF2-40B4-BE49-F238E27FC236}">
                <a16:creationId xmlns:a16="http://schemas.microsoft.com/office/drawing/2014/main" id="{95EF4550-3DE7-18D5-A472-6249F29DBEC2}"/>
              </a:ext>
            </a:extLst>
          </p:cNvPr>
          <p:cNvSpPr/>
          <p:nvPr/>
        </p:nvSpPr>
        <p:spPr>
          <a:xfrm>
            <a:off x="1797963" y="5776820"/>
            <a:ext cx="1104860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MX5600S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28" name="모서리가 둥근 직사각형 22">
            <a:extLst>
              <a:ext uri="{FF2B5EF4-FFF2-40B4-BE49-F238E27FC236}">
                <a16:creationId xmlns:a16="http://schemas.microsoft.com/office/drawing/2014/main" id="{613E1CD2-7819-C65A-BB9A-185DE3BB13FA}"/>
              </a:ext>
            </a:extLst>
          </p:cNvPr>
          <p:cNvSpPr/>
          <p:nvPr/>
        </p:nvSpPr>
        <p:spPr>
          <a:xfrm>
            <a:off x="4474993" y="5776819"/>
            <a:ext cx="1236467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Hyosung 5L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29" name="모서리가 둥근 직사각형 22">
            <a:extLst>
              <a:ext uri="{FF2B5EF4-FFF2-40B4-BE49-F238E27FC236}">
                <a16:creationId xmlns:a16="http://schemas.microsoft.com/office/drawing/2014/main" id="{C61C577D-94B5-566A-66B0-ACFE2ACDCDA9}"/>
              </a:ext>
            </a:extLst>
          </p:cNvPr>
          <p:cNvSpPr/>
          <p:nvPr/>
        </p:nvSpPr>
        <p:spPr>
          <a:xfrm>
            <a:off x="3623646" y="3420340"/>
            <a:ext cx="1104860" cy="3132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(MX8200S)</a:t>
            </a:r>
            <a:endParaRPr lang="ko-KR" altLang="en-US" sz="11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30" name="모서리가 둥근 직사각형 22">
            <a:extLst>
              <a:ext uri="{FF2B5EF4-FFF2-40B4-BE49-F238E27FC236}">
                <a16:creationId xmlns:a16="http://schemas.microsoft.com/office/drawing/2014/main" id="{1002DE76-6055-32FD-EE4F-9CAC0B7B6980}"/>
              </a:ext>
            </a:extLst>
          </p:cNvPr>
          <p:cNvSpPr/>
          <p:nvPr/>
        </p:nvSpPr>
        <p:spPr>
          <a:xfrm>
            <a:off x="4536180" y="6081467"/>
            <a:ext cx="1104860" cy="31324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(MX5800S)</a:t>
            </a:r>
            <a:endParaRPr lang="ko-KR" altLang="en-US" sz="11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31" name="모서리가 둥근 직사각형 22">
            <a:extLst>
              <a:ext uri="{FF2B5EF4-FFF2-40B4-BE49-F238E27FC236}">
                <a16:creationId xmlns:a16="http://schemas.microsoft.com/office/drawing/2014/main" id="{CE2F24BE-91DC-F9C8-1BE4-A127F80AEDA7}"/>
              </a:ext>
            </a:extLst>
          </p:cNvPr>
          <p:cNvSpPr/>
          <p:nvPr/>
        </p:nvSpPr>
        <p:spPr>
          <a:xfrm>
            <a:off x="7285931" y="5776818"/>
            <a:ext cx="1168713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Mini ATM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32" name="모서리가 둥근 직사각형 22">
            <a:extLst>
              <a:ext uri="{FF2B5EF4-FFF2-40B4-BE49-F238E27FC236}">
                <a16:creationId xmlns:a16="http://schemas.microsoft.com/office/drawing/2014/main" id="{AB69D06B-236B-25D4-2FC0-8AA8BCB3F136}"/>
              </a:ext>
            </a:extLst>
          </p:cNvPr>
          <p:cNvSpPr/>
          <p:nvPr/>
        </p:nvSpPr>
        <p:spPr>
          <a:xfrm>
            <a:off x="9780229" y="5933439"/>
            <a:ext cx="1860080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Non-Cash Terminal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4C08B0F2-1990-F7E0-847F-BCAFBEB8B432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2451226" y="1157921"/>
            <a:ext cx="9026193" cy="24285"/>
          </a:xfrm>
          <a:prstGeom prst="line">
            <a:avLst/>
          </a:prstGeom>
          <a:solidFill>
            <a:schemeClr val="bg1"/>
          </a:solidFill>
          <a:ln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D656B214-07F2-8EF8-5603-4682B1D333C1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2451226" y="3991945"/>
            <a:ext cx="6131741" cy="20211"/>
          </a:xfrm>
          <a:prstGeom prst="line">
            <a:avLst/>
          </a:prstGeom>
          <a:solidFill>
            <a:schemeClr val="bg1"/>
          </a:solidFill>
          <a:ln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2D1506A8-9909-EC5F-D08C-03DF7112198B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10650663" y="4012156"/>
            <a:ext cx="989646" cy="0"/>
          </a:xfrm>
          <a:prstGeom prst="line">
            <a:avLst/>
          </a:prstGeom>
          <a:solidFill>
            <a:schemeClr val="bg1"/>
          </a:solidFill>
          <a:ln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3097170-5779-5768-CBDC-A1D6644B9393}"/>
              </a:ext>
            </a:extLst>
          </p:cNvPr>
          <p:cNvSpPr txBox="1"/>
          <p:nvPr/>
        </p:nvSpPr>
        <p:spPr>
          <a:xfrm>
            <a:off x="1797963" y="2073994"/>
            <a:ext cx="1040132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Superior Recycling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Compact Design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Enhanced Cash Management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ko-KR" sz="900" spc="-30">
              <a:solidFill>
                <a:srgbClr val="0F0044"/>
              </a:solidFill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8EA067-285A-E974-4DE9-4A1AF6460F6B}"/>
              </a:ext>
            </a:extLst>
          </p:cNvPr>
          <p:cNvSpPr txBox="1"/>
          <p:nvPr/>
        </p:nvSpPr>
        <p:spPr>
          <a:xfrm>
            <a:off x="3746560" y="2134535"/>
            <a:ext cx="1186086" cy="4985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Proven Recycling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Diverse Transactions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Modular Design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CB80A6-E42B-EF3C-8504-487C2910BBDF}"/>
              </a:ext>
            </a:extLst>
          </p:cNvPr>
          <p:cNvSpPr txBox="1"/>
          <p:nvPr/>
        </p:nvSpPr>
        <p:spPr>
          <a:xfrm>
            <a:off x="6215848" y="1993241"/>
            <a:ext cx="1040132" cy="99027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Latest Recycling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Optimal Cash Mgmt.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Full Denomination Support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ko-KR" sz="900" spc="-30">
              <a:solidFill>
                <a:srgbClr val="0F0044"/>
              </a:solidFill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ko-KR" sz="900" spc="-30">
              <a:solidFill>
                <a:srgbClr val="0F0044"/>
              </a:solidFill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69D75-4A67-158F-9B50-74C71A3FAB36}"/>
              </a:ext>
            </a:extLst>
          </p:cNvPr>
          <p:cNvSpPr txBox="1"/>
          <p:nvPr/>
        </p:nvSpPr>
        <p:spPr>
          <a:xfrm>
            <a:off x="8288156" y="1942811"/>
            <a:ext cx="1040132" cy="9971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Weatherized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Superior Cash Storage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Full Denomination Support 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endParaRPr lang="en-US" altLang="ko-KR" sz="900" spc="-30">
              <a:solidFill>
                <a:srgbClr val="0F0044"/>
              </a:solidFill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B85D3E-651B-5AF7-567F-77C7004EC197}"/>
              </a:ext>
            </a:extLst>
          </p:cNvPr>
          <p:cNvSpPr txBox="1"/>
          <p:nvPr/>
        </p:nvSpPr>
        <p:spPr>
          <a:xfrm>
            <a:off x="2187587" y="4791235"/>
            <a:ext cx="1040132" cy="406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Reliable Cash Dispensing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176BAFD-3EA0-98C0-781E-50C5443ADC37}"/>
              </a:ext>
            </a:extLst>
          </p:cNvPr>
          <p:cNvSpPr txBox="1"/>
          <p:nvPr/>
        </p:nvSpPr>
        <p:spPr>
          <a:xfrm>
            <a:off x="7735215" y="4913481"/>
            <a:ext cx="1227415" cy="406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Compact Design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Easy Installation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3136DA-3302-0698-ED48-3F576B31D3CC}"/>
              </a:ext>
            </a:extLst>
          </p:cNvPr>
          <p:cNvSpPr txBox="1"/>
          <p:nvPr/>
        </p:nvSpPr>
        <p:spPr>
          <a:xfrm>
            <a:off x="10190203" y="4791235"/>
            <a:ext cx="1125952" cy="6093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Robust Transaction Set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Sleek Design</a:t>
            </a:r>
          </a:p>
        </p:txBody>
      </p:sp>
      <p:pic>
        <p:nvPicPr>
          <p:cNvPr id="39" name="그림 38" descr="기계, 전자제품, 복사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E6FAE97-47CC-AB97-2AF6-B354CE918B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08222" y="1952565"/>
            <a:ext cx="2433086" cy="171938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699C584-A6E8-C387-ECF4-3E8CF400B2CB}"/>
              </a:ext>
            </a:extLst>
          </p:cNvPr>
          <p:cNvSpPr txBox="1"/>
          <p:nvPr/>
        </p:nvSpPr>
        <p:spPr>
          <a:xfrm>
            <a:off x="10650663" y="2242088"/>
            <a:ext cx="1040132" cy="6578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Superior Cash Storage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Faster Transactions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9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Enhanced Security</a:t>
            </a:r>
          </a:p>
        </p:txBody>
      </p:sp>
      <p:sp>
        <p:nvSpPr>
          <p:cNvPr id="36" name="모서리가 둥근 직사각형 22">
            <a:extLst>
              <a:ext uri="{FF2B5EF4-FFF2-40B4-BE49-F238E27FC236}">
                <a16:creationId xmlns:a16="http://schemas.microsoft.com/office/drawing/2014/main" id="{147291AB-D804-5EA4-9050-6170D35A69DB}"/>
              </a:ext>
            </a:extLst>
          </p:cNvPr>
          <p:cNvSpPr/>
          <p:nvPr/>
        </p:nvSpPr>
        <p:spPr>
          <a:xfrm>
            <a:off x="10472810" y="3129662"/>
            <a:ext cx="931668" cy="31324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240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rgbClr val="240180"/>
                </a:solidFill>
                <a:latin typeface="Kanit" pitchFamily="2" charset="-34"/>
                <a:cs typeface="Kanit" pitchFamily="2" charset="-34"/>
              </a:rPr>
              <a:t>MS500E</a:t>
            </a:r>
            <a:endParaRPr lang="ko-KR" altLang="en-US" sz="1400">
              <a:solidFill>
                <a:srgbClr val="240180"/>
              </a:solidFill>
              <a:latin typeface="Kanit" pitchFamily="2" charset="-34"/>
              <a:cs typeface="Kanit" pitchFamily="2" charset="-34"/>
            </a:endParaRPr>
          </a:p>
        </p:txBody>
      </p:sp>
      <p:sp>
        <p:nvSpPr>
          <p:cNvPr id="42" name="모서리가 둥근 직사각형 22">
            <a:extLst>
              <a:ext uri="{FF2B5EF4-FFF2-40B4-BE49-F238E27FC236}">
                <a16:creationId xmlns:a16="http://schemas.microsoft.com/office/drawing/2014/main" id="{F6DF3752-4FE5-6CC3-C686-E617B5E51B63}"/>
              </a:ext>
            </a:extLst>
          </p:cNvPr>
          <p:cNvSpPr/>
          <p:nvPr/>
        </p:nvSpPr>
        <p:spPr>
          <a:xfrm>
            <a:off x="9616815" y="1007110"/>
            <a:ext cx="680875" cy="313243"/>
          </a:xfrm>
          <a:prstGeom prst="roundRect">
            <a:avLst>
              <a:gd name="adj" fmla="val 50000"/>
            </a:avLst>
          </a:prstGeom>
          <a:solidFill>
            <a:srgbClr val="250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latin typeface="Kanit" pitchFamily="2" charset="-34"/>
                <a:cs typeface="Kanit" pitchFamily="2" charset="-34"/>
              </a:rPr>
              <a:t>TCR</a:t>
            </a:r>
            <a:endParaRPr lang="ko-KR" altLang="en-US" sz="1600">
              <a:latin typeface="Kanit" pitchFamily="2" charset="-34"/>
              <a:cs typeface="Kanit" pitchFamily="2" charset="-34"/>
            </a:endParaRPr>
          </a:p>
        </p:txBody>
      </p:sp>
      <p:sp>
        <p:nvSpPr>
          <p:cNvPr id="46" name="자유형: 도형 45">
            <a:extLst>
              <a:ext uri="{FF2B5EF4-FFF2-40B4-BE49-F238E27FC236}">
                <a16:creationId xmlns:a16="http://schemas.microsoft.com/office/drawing/2014/main" id="{687587D6-6652-4E72-D543-493A2D840A7C}"/>
              </a:ext>
            </a:extLst>
          </p:cNvPr>
          <p:cNvSpPr/>
          <p:nvPr/>
        </p:nvSpPr>
        <p:spPr>
          <a:xfrm>
            <a:off x="6364144" y="1397168"/>
            <a:ext cx="5365115" cy="5110438"/>
          </a:xfrm>
          <a:custGeom>
            <a:avLst/>
            <a:gdLst>
              <a:gd name="csX0" fmla="*/ 3163721 w 5365115"/>
              <a:gd name="csY0" fmla="*/ 0 h 5110438"/>
              <a:gd name="csX1" fmla="*/ 5365115 w 5365115"/>
              <a:gd name="csY1" fmla="*/ 0 h 5110438"/>
              <a:gd name="csX2" fmla="*/ 5365115 w 5365115"/>
              <a:gd name="csY2" fmla="*/ 5110438 h 5110438"/>
              <a:gd name="csX3" fmla="*/ 0 w 5365115"/>
              <a:gd name="csY3" fmla="*/ 5110438 h 5110438"/>
              <a:gd name="csX4" fmla="*/ 0 w 5365115"/>
              <a:gd name="csY4" fmla="*/ 2852731 h 5110438"/>
              <a:gd name="csX5" fmla="*/ 3163721 w 5365115"/>
              <a:gd name="csY5" fmla="*/ 2852731 h 5110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365115" h="5110438">
                <a:moveTo>
                  <a:pt x="3163721" y="0"/>
                </a:moveTo>
                <a:lnTo>
                  <a:pt x="5365115" y="0"/>
                </a:lnTo>
                <a:lnTo>
                  <a:pt x="5365115" y="5110438"/>
                </a:lnTo>
                <a:lnTo>
                  <a:pt x="0" y="5110438"/>
                </a:lnTo>
                <a:lnTo>
                  <a:pt x="0" y="2852731"/>
                </a:lnTo>
                <a:lnTo>
                  <a:pt x="3163721" y="2852731"/>
                </a:lnTo>
                <a:close/>
              </a:path>
            </a:pathLst>
          </a:custGeom>
          <a:noFill/>
          <a:ln w="28575">
            <a:solidFill>
              <a:srgbClr val="FF5D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모서리가 둥근 직사각형 22">
            <a:extLst>
              <a:ext uri="{FF2B5EF4-FFF2-40B4-BE49-F238E27FC236}">
                <a16:creationId xmlns:a16="http://schemas.microsoft.com/office/drawing/2014/main" id="{231636B0-8742-E78C-1F67-FAAB487986ED}"/>
              </a:ext>
            </a:extLst>
          </p:cNvPr>
          <p:cNvSpPr/>
          <p:nvPr/>
        </p:nvSpPr>
        <p:spPr>
          <a:xfrm>
            <a:off x="10477036" y="1389263"/>
            <a:ext cx="1272319" cy="313243"/>
          </a:xfrm>
          <a:prstGeom prst="roundRect">
            <a:avLst>
              <a:gd name="adj" fmla="val 0"/>
            </a:avLst>
          </a:prstGeom>
          <a:solidFill>
            <a:srgbClr val="FF5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latin typeface="Kanit" pitchFamily="2" charset="-34"/>
                <a:cs typeface="Kanit" pitchFamily="2" charset="-34"/>
              </a:rPr>
              <a:t>2026 New</a:t>
            </a:r>
            <a:endParaRPr lang="ko-KR" altLang="en-US" sz="1600">
              <a:latin typeface="Kanit" pitchFamily="2" charset="-34"/>
              <a:cs typeface="Kanit" pitchFamily="2" charset="-34"/>
            </a:endParaRPr>
          </a:p>
        </p:txBody>
      </p:sp>
      <p:sp>
        <p:nvSpPr>
          <p:cNvPr id="18" name="모서리가 둥근 직사각형 22">
            <a:extLst>
              <a:ext uri="{FF2B5EF4-FFF2-40B4-BE49-F238E27FC236}">
                <a16:creationId xmlns:a16="http://schemas.microsoft.com/office/drawing/2014/main" id="{A6C9458E-83B4-3621-52FA-1709719878B5}"/>
              </a:ext>
            </a:extLst>
          </p:cNvPr>
          <p:cNvSpPr/>
          <p:nvPr/>
        </p:nvSpPr>
        <p:spPr>
          <a:xfrm>
            <a:off x="8582967" y="3855534"/>
            <a:ext cx="2067696" cy="313243"/>
          </a:xfrm>
          <a:prstGeom prst="roundRect">
            <a:avLst>
              <a:gd name="adj" fmla="val 50000"/>
            </a:avLst>
          </a:prstGeom>
          <a:solidFill>
            <a:srgbClr val="250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>
                <a:latin typeface="Kanit" pitchFamily="2" charset="-34"/>
                <a:cs typeface="Kanit" pitchFamily="2" charset="-34"/>
              </a:rPr>
              <a:t>Non-Cash Terminal</a:t>
            </a:r>
            <a:endParaRPr lang="ko-KR" altLang="en-US" sz="1600">
              <a:latin typeface="Kanit" pitchFamily="2" charset="-34"/>
              <a:cs typeface="Kanit" pitchFamily="2" charset="-3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370F2EB-6646-5964-2352-63B2C2D7348C}"/>
              </a:ext>
            </a:extLst>
          </p:cNvPr>
          <p:cNvSpPr txBox="1"/>
          <p:nvPr/>
        </p:nvSpPr>
        <p:spPr>
          <a:xfrm>
            <a:off x="4803170" y="4791235"/>
            <a:ext cx="1131900" cy="6093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Superior Cash Storage</a:t>
            </a:r>
          </a:p>
          <a:p>
            <a:pPr marL="87313" indent="-87313" latinLnBrk="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ko-KR" sz="1100" spc="-30">
                <a:solidFill>
                  <a:srgbClr val="0F0044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Robust Security</a:t>
            </a:r>
          </a:p>
        </p:txBody>
      </p:sp>
      <p:pic>
        <p:nvPicPr>
          <p:cNvPr id="4" name="Picture 3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DD837544-27BC-056C-C9CB-1366F2A5CBD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237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8764F-DDEB-F964-7D99-CF5BDADAA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래픽 3">
            <a:extLst>
              <a:ext uri="{FF2B5EF4-FFF2-40B4-BE49-F238E27FC236}">
                <a16:creationId xmlns:a16="http://schemas.microsoft.com/office/drawing/2014/main" id="{8EC3B4B8-F78F-88FF-CD75-EE3A70D287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910" y="810809"/>
            <a:ext cx="10761509" cy="254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A438D88-555B-6143-4EFB-949D2B341955}"/>
              </a:ext>
            </a:extLst>
          </p:cNvPr>
          <p:cNvSpPr txBox="1"/>
          <p:nvPr/>
        </p:nvSpPr>
        <p:spPr>
          <a:xfrm>
            <a:off x="619165" y="238874"/>
            <a:ext cx="1102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217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Hyosung</a:t>
            </a:r>
            <a:r>
              <a:rPr lang="ko-KR" altLang="en-US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 </a:t>
            </a:r>
            <a:r>
              <a:rPr lang="en-US" altLang="ko-KR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8LSE System</a:t>
            </a:r>
            <a:r>
              <a:rPr lang="ko-KR" altLang="en-US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 </a:t>
            </a:r>
            <a:r>
              <a:rPr lang="en-US" altLang="ko-KR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Specification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E152991-5C0B-4272-B2BB-D3A9B6BD97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4" t="2582" r="637" b="9437"/>
          <a:stretch>
            <a:fillRect/>
          </a:stretch>
        </p:blipFill>
        <p:spPr>
          <a:xfrm>
            <a:off x="-11723" y="287989"/>
            <a:ext cx="9909853" cy="6593716"/>
          </a:xfrm>
          <a:prstGeom prst="rect">
            <a:avLst/>
          </a:prstGeom>
        </p:spPr>
      </p:pic>
      <p:sp>
        <p:nvSpPr>
          <p:cNvPr id="6" name="모서리가 둥근 직사각형 12">
            <a:extLst>
              <a:ext uri="{FF2B5EF4-FFF2-40B4-BE49-F238E27FC236}">
                <a16:creationId xmlns:a16="http://schemas.microsoft.com/office/drawing/2014/main" id="{17E5A5F6-8775-2099-42F9-6A02720DABE8}"/>
              </a:ext>
            </a:extLst>
          </p:cNvPr>
          <p:cNvSpPr/>
          <p:nvPr/>
        </p:nvSpPr>
        <p:spPr>
          <a:xfrm>
            <a:off x="8225481" y="1439892"/>
            <a:ext cx="1845619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Customer</a:t>
            </a:r>
            <a:r>
              <a:rPr lang="ko-KR" altLang="en-US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Interface</a:t>
            </a:r>
          </a:p>
        </p:txBody>
      </p:sp>
      <p:sp>
        <p:nvSpPr>
          <p:cNvPr id="7" name="직사각형 13">
            <a:extLst>
              <a:ext uri="{FF2B5EF4-FFF2-40B4-BE49-F238E27FC236}">
                <a16:creationId xmlns:a16="http://schemas.microsoft.com/office/drawing/2014/main" id="{BC208DBD-7B1F-8861-40B6-977C218B3794}"/>
              </a:ext>
            </a:extLst>
          </p:cNvPr>
          <p:cNvSpPr/>
          <p:nvPr/>
        </p:nvSpPr>
        <p:spPr bwMode="auto">
          <a:xfrm flipH="1" flipV="1">
            <a:off x="4324063" y="1590255"/>
            <a:ext cx="3895030" cy="754384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8" name="직사각형 13">
            <a:extLst>
              <a:ext uri="{FF2B5EF4-FFF2-40B4-BE49-F238E27FC236}">
                <a16:creationId xmlns:a16="http://schemas.microsoft.com/office/drawing/2014/main" id="{EDD6D755-11A5-D1B7-A7C7-4D8105DE4759}"/>
              </a:ext>
            </a:extLst>
          </p:cNvPr>
          <p:cNvSpPr/>
          <p:nvPr/>
        </p:nvSpPr>
        <p:spPr bwMode="auto">
          <a:xfrm flipH="1" flipV="1">
            <a:off x="3972907" y="2883279"/>
            <a:ext cx="4246186" cy="331956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C27E612-7D19-8E2A-1200-715BF0590B09}"/>
              </a:ext>
            </a:extLst>
          </p:cNvPr>
          <p:cNvSpPr/>
          <p:nvPr/>
        </p:nvSpPr>
        <p:spPr>
          <a:xfrm>
            <a:off x="8330701" y="1770715"/>
            <a:ext cx="2251328" cy="196732"/>
          </a:xfrm>
          <a:prstGeom prst="rect">
            <a:avLst/>
          </a:prstGeom>
        </p:spPr>
        <p:txBody>
          <a:bodyPr wrap="none" lIns="44282" tIns="44282" rIns="44282" bIns="44282"/>
          <a:lstStyle/>
          <a:p>
            <a:pPr defTabSz="1124881" latinLnBrk="0">
              <a:defRPr/>
            </a:pP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24.5” Touchscreen</a:t>
            </a:r>
          </a:p>
        </p:txBody>
      </p:sp>
      <p:sp>
        <p:nvSpPr>
          <p:cNvPr id="10" name="모서리가 둥근 직사각형 12">
            <a:extLst>
              <a:ext uri="{FF2B5EF4-FFF2-40B4-BE49-F238E27FC236}">
                <a16:creationId xmlns:a16="http://schemas.microsoft.com/office/drawing/2014/main" id="{3984E674-14E0-104F-A8A4-4171ED1857EC}"/>
              </a:ext>
            </a:extLst>
          </p:cNvPr>
          <p:cNvSpPr/>
          <p:nvPr/>
        </p:nvSpPr>
        <p:spPr>
          <a:xfrm>
            <a:off x="8246693" y="2752974"/>
            <a:ext cx="1824407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Customer Interface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9DE27D6-964D-A204-E89E-C0D0FDCC804F}"/>
              </a:ext>
            </a:extLst>
          </p:cNvPr>
          <p:cNvSpPr/>
          <p:nvPr/>
        </p:nvSpPr>
        <p:spPr>
          <a:xfrm>
            <a:off x="8330701" y="3076422"/>
            <a:ext cx="2251328" cy="196732"/>
          </a:xfrm>
          <a:prstGeom prst="rect">
            <a:avLst/>
          </a:prstGeom>
        </p:spPr>
        <p:txBody>
          <a:bodyPr wrap="none" lIns="44282" tIns="44282" rIns="44282" bIns="44282"/>
          <a:lstStyle/>
          <a:p>
            <a:pPr defTabSz="1124881" latinLnBrk="0">
              <a:defRPr/>
            </a:pP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12.3” Touchscreen</a:t>
            </a:r>
            <a:b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</a:b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with Touch Encrypted PIN Pad PCI 6.0</a:t>
            </a:r>
          </a:p>
        </p:txBody>
      </p:sp>
      <p:sp>
        <p:nvSpPr>
          <p:cNvPr id="12" name="직사각형 13">
            <a:extLst>
              <a:ext uri="{FF2B5EF4-FFF2-40B4-BE49-F238E27FC236}">
                <a16:creationId xmlns:a16="http://schemas.microsoft.com/office/drawing/2014/main" id="{A854BAE2-BCC0-9817-8195-FB05DB5BB8DE}"/>
              </a:ext>
            </a:extLst>
          </p:cNvPr>
          <p:cNvSpPr/>
          <p:nvPr/>
        </p:nvSpPr>
        <p:spPr bwMode="auto">
          <a:xfrm flipH="1">
            <a:off x="3634740" y="3403591"/>
            <a:ext cx="4584350" cy="870023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3" name="모서리가 둥근 직사각형 12">
            <a:extLst>
              <a:ext uri="{FF2B5EF4-FFF2-40B4-BE49-F238E27FC236}">
                <a16:creationId xmlns:a16="http://schemas.microsoft.com/office/drawing/2014/main" id="{E6F554EE-3550-555A-5318-37239AD81F32}"/>
              </a:ext>
            </a:extLst>
          </p:cNvPr>
          <p:cNvSpPr/>
          <p:nvPr/>
        </p:nvSpPr>
        <p:spPr>
          <a:xfrm>
            <a:off x="8225480" y="4168721"/>
            <a:ext cx="2045076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Bill Recycling Module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A796A71-BB4A-4537-DF41-9BE701584E98}"/>
              </a:ext>
            </a:extLst>
          </p:cNvPr>
          <p:cNvSpPr/>
          <p:nvPr/>
        </p:nvSpPr>
        <p:spPr>
          <a:xfrm>
            <a:off x="8330701" y="4460855"/>
            <a:ext cx="2251328" cy="196732"/>
          </a:xfrm>
          <a:prstGeom prst="rect">
            <a:avLst/>
          </a:prstGeom>
        </p:spPr>
        <p:txBody>
          <a:bodyPr wrap="none" lIns="44282" tIns="44282" rIns="44282" bIns="44282"/>
          <a:lstStyle/>
          <a:p>
            <a:pPr defTabSz="1124881" latinLnBrk="0">
              <a:defRPr/>
            </a:pP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4 recycling cassettes</a:t>
            </a:r>
            <a:b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</a:b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(314mm note capacity per cassette)</a:t>
            </a:r>
          </a:p>
          <a:p>
            <a:pPr defTabSz="1124881" latinLnBrk="0">
              <a:defRPr/>
            </a:pP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1 deposit + 1 retract/reject Cassette</a:t>
            </a:r>
          </a:p>
          <a:p>
            <a:pPr defTabSz="1124881" latinLnBrk="0">
              <a:defRPr/>
            </a:pP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Max 300 notes per transaction</a:t>
            </a:r>
          </a:p>
        </p:txBody>
      </p:sp>
      <p:sp>
        <p:nvSpPr>
          <p:cNvPr id="17" name="직사각형 13">
            <a:extLst>
              <a:ext uri="{FF2B5EF4-FFF2-40B4-BE49-F238E27FC236}">
                <a16:creationId xmlns:a16="http://schemas.microsoft.com/office/drawing/2014/main" id="{3154B626-1CEB-E954-969C-E5B4100436C0}"/>
              </a:ext>
            </a:extLst>
          </p:cNvPr>
          <p:cNvSpPr/>
          <p:nvPr/>
        </p:nvSpPr>
        <p:spPr bwMode="auto">
          <a:xfrm flipH="1">
            <a:off x="3509962" y="3313603"/>
            <a:ext cx="4709130" cy="392463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18" name="모서리가 둥근 직사각형 12">
            <a:extLst>
              <a:ext uri="{FF2B5EF4-FFF2-40B4-BE49-F238E27FC236}">
                <a16:creationId xmlns:a16="http://schemas.microsoft.com/office/drawing/2014/main" id="{6EEFC637-CE15-4E94-7BFD-E3D4865C7DDC}"/>
              </a:ext>
            </a:extLst>
          </p:cNvPr>
          <p:cNvSpPr/>
          <p:nvPr/>
        </p:nvSpPr>
        <p:spPr>
          <a:xfrm>
            <a:off x="8246693" y="3575761"/>
            <a:ext cx="2247093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Contactless Card Reader</a:t>
            </a:r>
          </a:p>
        </p:txBody>
      </p:sp>
      <p:sp>
        <p:nvSpPr>
          <p:cNvPr id="19" name="직사각형 13">
            <a:extLst>
              <a:ext uri="{FF2B5EF4-FFF2-40B4-BE49-F238E27FC236}">
                <a16:creationId xmlns:a16="http://schemas.microsoft.com/office/drawing/2014/main" id="{73ED557B-3336-67D9-17B5-DEA703FB9DA3}"/>
              </a:ext>
            </a:extLst>
          </p:cNvPr>
          <p:cNvSpPr/>
          <p:nvPr/>
        </p:nvSpPr>
        <p:spPr bwMode="auto">
          <a:xfrm flipH="1">
            <a:off x="3381729" y="3454409"/>
            <a:ext cx="4837359" cy="2368005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0" name="모서리가 둥근 직사각형 12">
            <a:extLst>
              <a:ext uri="{FF2B5EF4-FFF2-40B4-BE49-F238E27FC236}">
                <a16:creationId xmlns:a16="http://schemas.microsoft.com/office/drawing/2014/main" id="{FDEB0E31-F23F-028E-8D83-52C4CD7B2D10}"/>
              </a:ext>
            </a:extLst>
          </p:cNvPr>
          <p:cNvSpPr/>
          <p:nvPr/>
        </p:nvSpPr>
        <p:spPr>
          <a:xfrm>
            <a:off x="8225480" y="5717521"/>
            <a:ext cx="2045076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ADA</a:t>
            </a:r>
            <a:r>
              <a:rPr lang="ko-KR" altLang="en-US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 </a:t>
            </a: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Audio Guidance</a:t>
            </a:r>
          </a:p>
        </p:txBody>
      </p:sp>
      <p:sp>
        <p:nvSpPr>
          <p:cNvPr id="23" name="모서리가 둥근 직사각형 12">
            <a:extLst>
              <a:ext uri="{FF2B5EF4-FFF2-40B4-BE49-F238E27FC236}">
                <a16:creationId xmlns:a16="http://schemas.microsoft.com/office/drawing/2014/main" id="{52B7C5ED-6720-E989-E65B-0AB6797D1728}"/>
              </a:ext>
            </a:extLst>
          </p:cNvPr>
          <p:cNvSpPr/>
          <p:nvPr/>
        </p:nvSpPr>
        <p:spPr>
          <a:xfrm>
            <a:off x="8246693" y="2207702"/>
            <a:ext cx="1748207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Heart Rate Sensor</a:t>
            </a:r>
          </a:p>
        </p:txBody>
      </p:sp>
      <p:sp>
        <p:nvSpPr>
          <p:cNvPr id="24" name="직사각형 13">
            <a:extLst>
              <a:ext uri="{FF2B5EF4-FFF2-40B4-BE49-F238E27FC236}">
                <a16:creationId xmlns:a16="http://schemas.microsoft.com/office/drawing/2014/main" id="{83C711DE-23FF-80A3-D1A6-210E47DB3052}"/>
              </a:ext>
            </a:extLst>
          </p:cNvPr>
          <p:cNvSpPr/>
          <p:nvPr/>
        </p:nvSpPr>
        <p:spPr bwMode="auto">
          <a:xfrm flipH="1" flipV="1">
            <a:off x="3111500" y="2325826"/>
            <a:ext cx="5135193" cy="608385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5" name="모서리가 둥근 직사각형 12">
            <a:extLst>
              <a:ext uri="{FF2B5EF4-FFF2-40B4-BE49-F238E27FC236}">
                <a16:creationId xmlns:a16="http://schemas.microsoft.com/office/drawing/2014/main" id="{F3CC4A33-6709-12FD-7B39-367019894674}"/>
              </a:ext>
            </a:extLst>
          </p:cNvPr>
          <p:cNvSpPr/>
          <p:nvPr/>
        </p:nvSpPr>
        <p:spPr>
          <a:xfrm>
            <a:off x="8225480" y="5356422"/>
            <a:ext cx="1594795" cy="268495"/>
          </a:xfrm>
          <a:prstGeom prst="roundRect">
            <a:avLst>
              <a:gd name="adj" fmla="val 50000"/>
            </a:avLst>
          </a:prstGeom>
          <a:solidFill>
            <a:srgbClr val="808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defRPr/>
            </a:pPr>
            <a:r>
              <a:rPr lang="en-US" altLang="ko-KR" sz="1400">
                <a:solidFill>
                  <a:prstClr val="white"/>
                </a:solidFill>
                <a:latin typeface="Kanit" pitchFamily="2" charset="-34"/>
                <a:cs typeface="Kanit" pitchFamily="2" charset="-34"/>
              </a:rPr>
              <a:t>Beam Projector</a:t>
            </a:r>
          </a:p>
        </p:txBody>
      </p:sp>
      <p:sp>
        <p:nvSpPr>
          <p:cNvPr id="26" name="직사각형 13">
            <a:extLst>
              <a:ext uri="{FF2B5EF4-FFF2-40B4-BE49-F238E27FC236}">
                <a16:creationId xmlns:a16="http://schemas.microsoft.com/office/drawing/2014/main" id="{FFBF69E1-EB28-3209-8CFB-D6FC3EE7682D}"/>
              </a:ext>
            </a:extLst>
          </p:cNvPr>
          <p:cNvSpPr/>
          <p:nvPr/>
        </p:nvSpPr>
        <p:spPr bwMode="auto">
          <a:xfrm flipH="1">
            <a:off x="6206489" y="4793812"/>
            <a:ext cx="2012599" cy="696858"/>
          </a:xfrm>
          <a:custGeom>
            <a:avLst/>
            <a:gdLst>
              <a:gd name="connsiteX0" fmla="*/ 0 w 5184576"/>
              <a:gd name="connsiteY0" fmla="*/ 0 h 432048"/>
              <a:gd name="connsiteX1" fmla="*/ 5184576 w 5184576"/>
              <a:gd name="connsiteY1" fmla="*/ 0 h 432048"/>
              <a:gd name="connsiteX2" fmla="*/ 5184576 w 5184576"/>
              <a:gd name="connsiteY2" fmla="*/ 432048 h 432048"/>
              <a:gd name="connsiteX3" fmla="*/ 0 w 5184576"/>
              <a:gd name="connsiteY3" fmla="*/ 432048 h 432048"/>
              <a:gd name="connsiteX4" fmla="*/ 0 w 5184576"/>
              <a:gd name="connsiteY4" fmla="*/ 0 h 432048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5184576 w 5184576"/>
              <a:gd name="connsiteY2" fmla="*/ 432048 h 432792"/>
              <a:gd name="connsiteX3" fmla="*/ 2567880 w 5184576"/>
              <a:gd name="connsiteY3" fmla="*/ 432792 h 432792"/>
              <a:gd name="connsiteX4" fmla="*/ 0 w 5184576"/>
              <a:gd name="connsiteY4" fmla="*/ 432048 h 432792"/>
              <a:gd name="connsiteX5" fmla="*/ 0 w 5184576"/>
              <a:gd name="connsiteY5" fmla="*/ 0 h 432792"/>
              <a:gd name="connsiteX0" fmla="*/ 0 w 5184576"/>
              <a:gd name="connsiteY0" fmla="*/ 0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4" fmla="*/ 0 w 5184576"/>
              <a:gd name="connsiteY4" fmla="*/ 0 h 432792"/>
              <a:gd name="connsiteX0" fmla="*/ 0 w 5184576"/>
              <a:gd name="connsiteY0" fmla="*/ 432048 h 432792"/>
              <a:gd name="connsiteX1" fmla="*/ 5184576 w 5184576"/>
              <a:gd name="connsiteY1" fmla="*/ 0 h 432792"/>
              <a:gd name="connsiteX2" fmla="*/ 2567880 w 5184576"/>
              <a:gd name="connsiteY2" fmla="*/ 432792 h 432792"/>
              <a:gd name="connsiteX3" fmla="*/ 0 w 5184576"/>
              <a:gd name="connsiteY3" fmla="*/ 432048 h 432792"/>
              <a:gd name="connsiteX0" fmla="*/ 5184576 w 5276016"/>
              <a:gd name="connsiteY0" fmla="*/ 0 h 432792"/>
              <a:gd name="connsiteX1" fmla="*/ 2567880 w 5276016"/>
              <a:gd name="connsiteY1" fmla="*/ 432792 h 432792"/>
              <a:gd name="connsiteX2" fmla="*/ 0 w 5276016"/>
              <a:gd name="connsiteY2" fmla="*/ 432048 h 432792"/>
              <a:gd name="connsiteX3" fmla="*/ 5276016 w 5276016"/>
              <a:gd name="connsiteY3" fmla="*/ 91440 h 432792"/>
              <a:gd name="connsiteX0" fmla="*/ 5184576 w 5184576"/>
              <a:gd name="connsiteY0" fmla="*/ 264160 h 696952"/>
              <a:gd name="connsiteX1" fmla="*/ 2567880 w 5184576"/>
              <a:gd name="connsiteY1" fmla="*/ 696952 h 696952"/>
              <a:gd name="connsiteX2" fmla="*/ 0 w 5184576"/>
              <a:gd name="connsiteY2" fmla="*/ 696208 h 696952"/>
              <a:gd name="connsiteX3" fmla="*/ 2399466 w 5184576"/>
              <a:gd name="connsiteY3" fmla="*/ 0 h 696952"/>
              <a:gd name="connsiteX0" fmla="*/ 5184576 w 5184576"/>
              <a:gd name="connsiteY0" fmla="*/ 0 h 432792"/>
              <a:gd name="connsiteX1" fmla="*/ 2567880 w 5184576"/>
              <a:gd name="connsiteY1" fmla="*/ 432792 h 432792"/>
              <a:gd name="connsiteX2" fmla="*/ 0 w 5184576"/>
              <a:gd name="connsiteY2" fmla="*/ 432048 h 432792"/>
              <a:gd name="connsiteX0" fmla="*/ 5184576 w 5184576"/>
              <a:gd name="connsiteY0" fmla="*/ 0 h 445492"/>
              <a:gd name="connsiteX1" fmla="*/ 4542091 w 5184576"/>
              <a:gd name="connsiteY1" fmla="*/ 445492 h 445492"/>
              <a:gd name="connsiteX2" fmla="*/ 0 w 5184576"/>
              <a:gd name="connsiteY2" fmla="*/ 432048 h 445492"/>
              <a:gd name="connsiteX0" fmla="*/ 5194807 w 5194807"/>
              <a:gd name="connsiteY0" fmla="*/ 0 h 449489"/>
              <a:gd name="connsiteX1" fmla="*/ 4552322 w 5194807"/>
              <a:gd name="connsiteY1" fmla="*/ 445492 h 449489"/>
              <a:gd name="connsiteX2" fmla="*/ 0 w 5194807"/>
              <a:gd name="connsiteY2" fmla="*/ 449489 h 449489"/>
              <a:gd name="connsiteX0" fmla="*/ 5194807 w 5194807"/>
              <a:gd name="connsiteY0" fmla="*/ 0 h 449489"/>
              <a:gd name="connsiteX1" fmla="*/ 2639009 w 5194807"/>
              <a:gd name="connsiteY1" fmla="*/ 447983 h 449489"/>
              <a:gd name="connsiteX2" fmla="*/ 0 w 5194807"/>
              <a:gd name="connsiteY2" fmla="*/ 449489 h 449489"/>
              <a:gd name="connsiteX0" fmla="*/ 5062425 w 5062425"/>
              <a:gd name="connsiteY0" fmla="*/ 0 h 449489"/>
              <a:gd name="connsiteX1" fmla="*/ 2639009 w 5062425"/>
              <a:gd name="connsiteY1" fmla="*/ 447983 h 449489"/>
              <a:gd name="connsiteX2" fmla="*/ 0 w 5062425"/>
              <a:gd name="connsiteY2" fmla="*/ 449489 h 449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2425" h="449489">
                <a:moveTo>
                  <a:pt x="5062425" y="0"/>
                </a:moveTo>
                <a:lnTo>
                  <a:pt x="2639009" y="447983"/>
                </a:lnTo>
                <a:lnTo>
                  <a:pt x="0" y="449489"/>
                </a:lnTo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  <a:headEnd type="oval" w="med" len="med"/>
            <a:tailEnd type="none" w="med" len="med"/>
          </a:ln>
        </p:spPr>
        <p:txBody>
          <a:bodyPr lIns="44298" tIns="51657" rIns="44298" bIns="51657" rtlCol="0" anchor="ctr"/>
          <a:lstStyle/>
          <a:p>
            <a:pPr algn="ctr" defTabSz="1033178" latinLnBrk="0"/>
            <a:endParaRPr lang="ko-KR" altLang="en-US" sz="2400">
              <a:solidFill>
                <a:srgbClr val="1C4DB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B6EBEEEF-7203-EBC4-F48A-30989801E8FA}"/>
              </a:ext>
            </a:extLst>
          </p:cNvPr>
          <p:cNvSpPr/>
          <p:nvPr/>
        </p:nvSpPr>
        <p:spPr>
          <a:xfrm>
            <a:off x="8330701" y="3902886"/>
            <a:ext cx="2251328" cy="196732"/>
          </a:xfrm>
          <a:prstGeom prst="rect">
            <a:avLst/>
          </a:prstGeom>
        </p:spPr>
        <p:txBody>
          <a:bodyPr wrap="none" lIns="44282" tIns="44282" rIns="44282" bIns="44282"/>
          <a:lstStyle/>
          <a:p>
            <a:pPr indent="32808" defTabSz="1124881" latinLnBrk="0">
              <a:defRPr/>
            </a:pPr>
            <a:r>
              <a:rPr lang="en-US" altLang="ko-KR" sz="1200" spc="-31">
                <a:solidFill>
                  <a:srgbClr val="0F0146"/>
                </a:solidFill>
                <a:latin typeface="Martel Sans" panose="00000500000000000000" pitchFamily="2" charset="0"/>
                <a:ea typeface="Arial Unicode MS" panose="020B0604020202020204" pitchFamily="50" charset="-127"/>
                <a:cs typeface="Martel Sans" panose="00000500000000000000" pitchFamily="2" charset="0"/>
              </a:rPr>
              <a:t>NFC reader</a:t>
            </a:r>
          </a:p>
        </p:txBody>
      </p:sp>
      <p:pic>
        <p:nvPicPr>
          <p:cNvPr id="4" name="Picture 3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73349FEA-B78A-FDBA-33EB-D97126A48F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97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F90BD2-DE47-451B-71FC-D17110517B23}"/>
              </a:ext>
            </a:extLst>
          </p:cNvPr>
          <p:cNvSpPr txBox="1"/>
          <p:nvPr/>
        </p:nvSpPr>
        <p:spPr>
          <a:xfrm>
            <a:off x="448309" y="1030168"/>
            <a:ext cx="10982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ko-KR" sz="2000" spc="-40" dirty="0">
                <a:solidFill>
                  <a:srgbClr val="121212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Hyosung TNS offers powerful homegrown self-service banking software solutions, which are highly optimized by our on-going innovations to bring operational improvements to customers.</a:t>
            </a:r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398AC938-BA7B-31BC-074E-AA46E3DC0319}"/>
              </a:ext>
            </a:extLst>
          </p:cNvPr>
          <p:cNvSpPr/>
          <p:nvPr/>
        </p:nvSpPr>
        <p:spPr>
          <a:xfrm>
            <a:off x="0" y="3389214"/>
            <a:ext cx="12192000" cy="1390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421D8040-938E-385D-5E47-EC860E589484}"/>
              </a:ext>
            </a:extLst>
          </p:cNvPr>
          <p:cNvSpPr/>
          <p:nvPr/>
        </p:nvSpPr>
        <p:spPr>
          <a:xfrm>
            <a:off x="6188609" y="4772413"/>
            <a:ext cx="6003391" cy="13904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E41575C3-5B76-4D86-58B6-6A6544224BCB}"/>
              </a:ext>
            </a:extLst>
          </p:cNvPr>
          <p:cNvSpPr/>
          <p:nvPr/>
        </p:nvSpPr>
        <p:spPr>
          <a:xfrm>
            <a:off x="0" y="4772413"/>
            <a:ext cx="6127849" cy="13904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6294C6A4-43E6-1EAE-8DE5-0D8BAB8B3FAA}"/>
              </a:ext>
            </a:extLst>
          </p:cNvPr>
          <p:cNvSpPr/>
          <p:nvPr/>
        </p:nvSpPr>
        <p:spPr>
          <a:xfrm>
            <a:off x="6188609" y="1998733"/>
            <a:ext cx="6003391" cy="13904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4547ACEE-F11A-4B1D-7AD1-458C3A80DB00}"/>
              </a:ext>
            </a:extLst>
          </p:cNvPr>
          <p:cNvSpPr/>
          <p:nvPr/>
        </p:nvSpPr>
        <p:spPr>
          <a:xfrm>
            <a:off x="0" y="1998733"/>
            <a:ext cx="6127849" cy="13904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맑은 고딕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2FFCA0E-7A57-8A17-BD89-F6C6AB2F4D91}"/>
              </a:ext>
            </a:extLst>
          </p:cNvPr>
          <p:cNvSpPr txBox="1"/>
          <p:nvPr/>
        </p:nvSpPr>
        <p:spPr>
          <a:xfrm>
            <a:off x="2277702" y="2360727"/>
            <a:ext cx="3758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i="0" u="none" strike="noStrike" kern="1200" cap="none" spc="-40" normalizeH="0" baseline="0" noProof="0" dirty="0">
                <a:ln>
                  <a:noFill/>
                </a:ln>
                <a:solidFill>
                  <a:srgbClr val="250088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ATM and self-service terminal application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59DC1DB-DD79-B667-D3C6-44E760BC91CB}"/>
              </a:ext>
            </a:extLst>
          </p:cNvPr>
          <p:cNvSpPr txBox="1"/>
          <p:nvPr/>
        </p:nvSpPr>
        <p:spPr>
          <a:xfrm>
            <a:off x="2288960" y="3726328"/>
            <a:ext cx="3602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 b="1" spc="-40">
                <a:solidFill>
                  <a:srgbClr val="100045"/>
                </a:solidFill>
                <a:latin typeface="Helvetica LT" panose="02000503040000020004" pitchFamily="2" charset="0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40" normalizeH="0" baseline="0" noProof="0" dirty="0">
                <a:ln>
                  <a:noFill/>
                </a:ln>
                <a:solidFill>
                  <a:srgbClr val="250088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ATM operation management software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5FA71A8-18DD-F3CB-F7AD-831DB107283F}"/>
              </a:ext>
            </a:extLst>
          </p:cNvPr>
          <p:cNvSpPr txBox="1"/>
          <p:nvPr/>
        </p:nvSpPr>
        <p:spPr>
          <a:xfrm>
            <a:off x="2288959" y="5160952"/>
            <a:ext cx="2985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 b="1" spc="-40">
                <a:solidFill>
                  <a:srgbClr val="100045"/>
                </a:solidFill>
                <a:latin typeface="Helvetica LT" panose="02000503040000020004" pitchFamily="2" charset="0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40" normalizeH="0" baseline="0" noProof="0" dirty="0">
                <a:ln>
                  <a:noFill/>
                </a:ln>
                <a:solidFill>
                  <a:srgbClr val="250088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ATM security software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69C40E4-AC16-6901-5F30-CD625C4508CD}"/>
              </a:ext>
            </a:extLst>
          </p:cNvPr>
          <p:cNvSpPr txBox="1"/>
          <p:nvPr/>
        </p:nvSpPr>
        <p:spPr>
          <a:xfrm>
            <a:off x="8324811" y="2360727"/>
            <a:ext cx="3209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 b="1" spc="-40">
                <a:solidFill>
                  <a:srgbClr val="807FFF"/>
                </a:solidFill>
                <a:latin typeface="Helvetica LT" panose="02000503040000020004" pitchFamily="2" charset="0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-40" normalizeH="0" baseline="0" noProof="0" dirty="0">
                <a:ln>
                  <a:noFill/>
                </a:ln>
                <a:solidFill>
                  <a:srgbClr val="250088"/>
                </a:solidFill>
                <a:effectLst/>
                <a:uLnTx/>
                <a:uFillTx/>
                <a:latin typeface="Arial" panose="020B0604020202020204" pitchFamily="34" charset="0"/>
                <a:ea typeface="맑은 고딕"/>
                <a:cs typeface="Arial" panose="020B0604020202020204" pitchFamily="34" charset="0"/>
              </a:rPr>
              <a:t>A cloud-based ATM software platform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F0033FF-AB4E-1DC4-DE9F-BDE6A8852A1A}"/>
              </a:ext>
            </a:extLst>
          </p:cNvPr>
          <p:cNvSpPr txBox="1"/>
          <p:nvPr/>
        </p:nvSpPr>
        <p:spPr>
          <a:xfrm>
            <a:off x="8324811" y="3726328"/>
            <a:ext cx="38970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i="0" u="none" strike="noStrike" kern="1200" cap="none" spc="-40" normalizeH="0" baseline="0" noProof="0" dirty="0">
                <a:ln>
                  <a:noFill/>
                </a:ln>
                <a:solidFill>
                  <a:srgbClr val="250088"/>
                </a:solidFill>
                <a:effectLst/>
                <a:uLnTx/>
                <a:uFillTx/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Personalization and targeted marketing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72C04AB-FE90-53CC-06A7-9965E02C1EE8}"/>
              </a:ext>
            </a:extLst>
          </p:cNvPr>
          <p:cNvSpPr txBox="1"/>
          <p:nvPr/>
        </p:nvSpPr>
        <p:spPr>
          <a:xfrm>
            <a:off x="8324811" y="5160952"/>
            <a:ext cx="37358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 b="1" spc="-40">
                <a:solidFill>
                  <a:srgbClr val="807FFF"/>
                </a:solidFill>
                <a:latin typeface="Helvetica LT" panose="02000503040000020004" pitchFamily="2" charset="0"/>
              </a:defRPr>
            </a:lvl1pPr>
          </a:lstStyle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b="0" dirty="0">
                <a:solidFill>
                  <a:srgbClr val="250088"/>
                </a:solidFill>
                <a:latin typeface="Tajawal" panose="00000500000000000000" pitchFamily="2" charset="-78"/>
                <a:ea typeface="맑은 고딕"/>
                <a:cs typeface="Tajawal" panose="00000500000000000000" pitchFamily="2" charset="-78"/>
              </a:rPr>
              <a:t>Assisted teller software</a:t>
            </a:r>
            <a:endParaRPr kumimoji="0" lang="en-US" altLang="ko-KR" sz="1400" b="0" i="0" u="none" strike="noStrike" kern="1200" cap="none" spc="-40" normalizeH="0" baseline="0" noProof="0" dirty="0">
              <a:ln>
                <a:noFill/>
              </a:ln>
              <a:solidFill>
                <a:srgbClr val="250088"/>
              </a:solidFill>
              <a:effectLst/>
              <a:uLnTx/>
              <a:uFillTx/>
              <a:latin typeface="Tajawal" panose="00000500000000000000" pitchFamily="2" charset="-78"/>
              <a:ea typeface="맑은 고딕"/>
              <a:cs typeface="Tajawal" panose="00000500000000000000" pitchFamily="2" charset="-78"/>
            </a:endParaRPr>
          </a:p>
        </p:txBody>
      </p:sp>
      <p:sp>
        <p:nvSpPr>
          <p:cNvPr id="135" name="직사각형 28">
            <a:extLst>
              <a:ext uri="{FF2B5EF4-FFF2-40B4-BE49-F238E27FC236}">
                <a16:creationId xmlns:a16="http://schemas.microsoft.com/office/drawing/2014/main" id="{38D059F5-79FD-4CD0-90A9-71DD9874B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7702" y="2715924"/>
            <a:ext cx="36136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571500" indent="-1143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714500" indent="-3429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286000" indent="-4572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marL="0" marR="0" lvl="0" indent="0" algn="l" defTabSz="11430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spc="-4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M</a:t>
            </a:r>
            <a:r>
              <a:rPr kumimoji="1" lang="en-US" altLang="ko-KR" sz="1100" b="0" i="0" u="none" strike="noStrike" kern="1200" cap="none" spc="-40" normalizeH="0" baseline="0" noProof="0" dirty="0" err="1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ultivendor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ATM software that enables total efficient fleet</a:t>
            </a:r>
            <a:r>
              <a:rPr lang="en-US" altLang="ko-KR" sz="1100" spc="-4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management with one unified software installed on multivendor ATMs</a:t>
            </a:r>
            <a:endParaRPr kumimoji="1" lang="ko-KR" altLang="en-US" sz="1100" b="0" i="0" u="none" strike="noStrike" kern="1200" cap="none" spc="-4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36" name="직사각형 31">
            <a:extLst>
              <a:ext uri="{FF2B5EF4-FFF2-40B4-BE49-F238E27FC236}">
                <a16:creationId xmlns:a16="http://schemas.microsoft.com/office/drawing/2014/main" id="{E3701C66-9C5D-4826-860D-B0D4A4FE7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961" y="4095602"/>
            <a:ext cx="36023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571500" indent="-1143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714500" indent="-3429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286000" indent="-4572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marL="0" marR="0" lvl="0" indent="0" algn="l" defTabSz="11430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spc="-4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R</a:t>
            </a:r>
            <a:r>
              <a:rPr kumimoji="1" lang="en-US" altLang="ko-KR" sz="1100" b="0" i="0" u="none" strike="noStrike" kern="1200" cap="none" spc="-40" normalizeH="0" baseline="0" noProof="0" dirty="0" err="1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ealtime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ATM operation and management software that monitors and manages the status of ATM devices</a:t>
            </a:r>
            <a:endParaRPr kumimoji="1" lang="ko-KR" altLang="en-US" sz="1100" b="0" i="0" u="none" strike="noStrike" kern="1200" cap="none" spc="-4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37" name="직사각형 35">
            <a:extLst>
              <a:ext uri="{FF2B5EF4-FFF2-40B4-BE49-F238E27FC236}">
                <a16:creationId xmlns:a16="http://schemas.microsoft.com/office/drawing/2014/main" id="{30786B36-08DF-4B88-99C1-9014EB35E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8961" y="5500935"/>
            <a:ext cx="36023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571500" indent="-1143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714500" indent="-3429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286000" indent="-4572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marL="0" marR="0" lvl="0" indent="0" algn="l" defTabSz="11430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Encryption and firewall, hacking/fraud prevention, and detection software for ATM transactions and customer data</a:t>
            </a:r>
            <a:endParaRPr kumimoji="1" lang="ko-KR" altLang="en-US" sz="1100" b="0" i="0" u="none" strike="noStrike" kern="1200" cap="none" spc="-4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38" name="직사각형 57">
            <a:extLst>
              <a:ext uri="{FF2B5EF4-FFF2-40B4-BE49-F238E27FC236}">
                <a16:creationId xmlns:a16="http://schemas.microsoft.com/office/drawing/2014/main" id="{191CA494-1524-4738-9A5D-AF8A9FB33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466" y="2715924"/>
            <a:ext cx="34288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571500" indent="-1143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714500" indent="-3429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286000" indent="-4572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marL="0" marR="0" lvl="0" indent="0" defTabSz="11430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100" spc="-4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W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eb-based omnichannel ATM software platform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lang="en-US" altLang="ko-KR" sz="1100" spc="-40" dirty="0">
                <a:solidFill>
                  <a:srgbClr val="100045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t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hat allows consistent consumer experiences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and greater flexibility in software development</a:t>
            </a:r>
            <a:endParaRPr kumimoji="1" lang="ko-KR" altLang="en-US" sz="1100" b="0" i="0" u="none" strike="noStrike" kern="1200" cap="none" spc="-4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39" name="직사각형 63">
            <a:extLst>
              <a:ext uri="{FF2B5EF4-FFF2-40B4-BE49-F238E27FC236}">
                <a16:creationId xmlns:a16="http://schemas.microsoft.com/office/drawing/2014/main" id="{4F934F8B-1299-4102-B39C-012DC7BBD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466" y="4095602"/>
            <a:ext cx="3484737" cy="6001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ko-KR"/>
            </a:defPPr>
            <a:lvl1pPr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571500" indent="-1143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714500" indent="-3429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286000" indent="-4572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marL="0" marR="0" lvl="0" indent="0" defTabSz="11430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Provides customized services through ATM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interface,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marketing, campaigns, and frequently used financial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transaction items and account information</a:t>
            </a:r>
            <a:endParaRPr kumimoji="1" lang="ko-KR" altLang="en-US" sz="1100" b="0" i="0" u="none" strike="noStrike" kern="1200" cap="none" spc="-4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40" name="직사각형 66">
            <a:extLst>
              <a:ext uri="{FF2B5EF4-FFF2-40B4-BE49-F238E27FC236}">
                <a16:creationId xmlns:a16="http://schemas.microsoft.com/office/drawing/2014/main" id="{AA39AEB1-3901-4AE1-964D-E68BD7DFE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466" y="5500935"/>
            <a:ext cx="32198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571500" indent="-1143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1143000" indent="-2286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714500" indent="-3429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2286000" indent="-457200" algn="l" defTabSz="1143000" rtl="0" fontAlgn="base" latinLnBrk="1">
              <a:spcBef>
                <a:spcPct val="0"/>
              </a:spcBef>
              <a:spcAft>
                <a:spcPct val="0"/>
              </a:spcAft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1" hangingPunct="1">
              <a:defRPr kumimoji="1" sz="2300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marL="0" marR="0" lvl="0" indent="0" defTabSz="11430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A powerful assisted teller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software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solution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supporting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tablet assist, remote video teller control,</a:t>
            </a:r>
            <a:r>
              <a:rPr kumimoji="1" lang="en-US" altLang="ko-KR" sz="1100" b="0" i="0" u="none" strike="noStrike" kern="1200" cap="none" spc="-40" normalizeH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kumimoji="1" lang="en-US" altLang="ko-KR" sz="1100" b="0" i="0" u="none" strike="noStrike" kern="1200" cap="none" spc="-40" normalizeH="0" baseline="0" noProof="0" dirty="0">
                <a:ln>
                  <a:noFill/>
                </a:ln>
                <a:solidFill>
                  <a:srgbClr val="100045"/>
                </a:solidFill>
                <a:effectLst/>
                <a:uLnTx/>
                <a:uFillTx/>
                <a:latin typeface="Tajawal" panose="00000500000000000000" pitchFamily="2" charset="-78"/>
                <a:cs typeface="Tajawal" panose="00000500000000000000" pitchFamily="2" charset="-78"/>
              </a:rPr>
              <a:t>and other multi-functional kiosks</a:t>
            </a:r>
            <a:endParaRPr kumimoji="1" lang="ko-KR" altLang="en-US" sz="1100" b="0" i="0" u="none" strike="noStrike" kern="1200" cap="none" spc="-40" normalizeH="0" baseline="0" noProof="0" dirty="0">
              <a:ln>
                <a:noFill/>
              </a:ln>
              <a:solidFill>
                <a:srgbClr val="100045"/>
              </a:solidFill>
              <a:effectLst/>
              <a:uLnTx/>
              <a:uFillTx/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pic>
        <p:nvPicPr>
          <p:cNvPr id="141" name="Picture 14">
            <a:extLst>
              <a:ext uri="{FF2B5EF4-FFF2-40B4-BE49-F238E27FC236}">
                <a16:creationId xmlns:a16="http://schemas.microsoft.com/office/drawing/2014/main" id="{B4131C69-390A-4B0D-8899-BF59F2C11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304" y="2101142"/>
            <a:ext cx="1294111" cy="347472"/>
          </a:xfrm>
          <a:prstGeom prst="rect">
            <a:avLst/>
          </a:prstGeom>
        </p:spPr>
      </p:pic>
      <p:pic>
        <p:nvPicPr>
          <p:cNvPr id="142" name="Picture 16">
            <a:extLst>
              <a:ext uri="{FF2B5EF4-FFF2-40B4-BE49-F238E27FC236}">
                <a16:creationId xmlns:a16="http://schemas.microsoft.com/office/drawing/2014/main" id="{F4889067-8E07-4BB0-B8B6-CFCD2685A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571" y="3462178"/>
            <a:ext cx="1953794" cy="347472"/>
          </a:xfrm>
          <a:prstGeom prst="rect">
            <a:avLst/>
          </a:prstGeom>
        </p:spPr>
      </p:pic>
      <p:pic>
        <p:nvPicPr>
          <p:cNvPr id="143" name="Picture 29">
            <a:extLst>
              <a:ext uri="{FF2B5EF4-FFF2-40B4-BE49-F238E27FC236}">
                <a16:creationId xmlns:a16="http://schemas.microsoft.com/office/drawing/2014/main" id="{66AAE849-370C-4C25-9294-24AA36C28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502" y="4914156"/>
            <a:ext cx="2383716" cy="347472"/>
          </a:xfrm>
          <a:prstGeom prst="rect">
            <a:avLst/>
          </a:prstGeom>
        </p:spPr>
      </p:pic>
      <p:pic>
        <p:nvPicPr>
          <p:cNvPr id="144" name="Picture 32">
            <a:extLst>
              <a:ext uri="{FF2B5EF4-FFF2-40B4-BE49-F238E27FC236}">
                <a16:creationId xmlns:a16="http://schemas.microsoft.com/office/drawing/2014/main" id="{42565C06-0C03-4D4D-91BF-CA9DAED538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490" y="2122285"/>
            <a:ext cx="2061274" cy="347472"/>
          </a:xfrm>
          <a:prstGeom prst="rect">
            <a:avLst/>
          </a:prstGeom>
        </p:spPr>
      </p:pic>
      <p:pic>
        <p:nvPicPr>
          <p:cNvPr id="145" name="Picture 34">
            <a:extLst>
              <a:ext uri="{FF2B5EF4-FFF2-40B4-BE49-F238E27FC236}">
                <a16:creationId xmlns:a16="http://schemas.microsoft.com/office/drawing/2014/main" id="{C65A7381-8069-4DF4-BD68-59A8A5923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5490" y="3456324"/>
            <a:ext cx="1868398" cy="347472"/>
          </a:xfrm>
          <a:prstGeom prst="rect">
            <a:avLst/>
          </a:prstGeom>
        </p:spPr>
      </p:pic>
      <p:pic>
        <p:nvPicPr>
          <p:cNvPr id="146" name="Picture 37">
            <a:extLst>
              <a:ext uri="{FF2B5EF4-FFF2-40B4-BE49-F238E27FC236}">
                <a16:creationId xmlns:a16="http://schemas.microsoft.com/office/drawing/2014/main" id="{C3BC1F94-ACA3-4C65-B631-CAB5A62234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5490" y="4924847"/>
            <a:ext cx="2014160" cy="347472"/>
          </a:xfrm>
          <a:prstGeom prst="rect">
            <a:avLst/>
          </a:prstGeom>
        </p:spPr>
      </p:pic>
      <p:pic>
        <p:nvPicPr>
          <p:cNvPr id="147" name="Picture 2" descr="https://global.hyosunginnovue.com/wp-content/uploads/sites/8/2023/07/Hyosung-Innovue_BlueVers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09" y="2025920"/>
            <a:ext cx="1969759" cy="1313814"/>
          </a:xfrm>
          <a:prstGeom prst="roundRect">
            <a:avLst>
              <a:gd name="adj" fmla="val 1035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4" descr="https://global.hyosunginnovue.com/wp-content/uploads/sites/8/2023/07/Hyosung-Innovue_BlueVerse-Clou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5" y="2025921"/>
            <a:ext cx="1969738" cy="1313799"/>
          </a:xfrm>
          <a:prstGeom prst="roundRect">
            <a:avLst>
              <a:gd name="adj" fmla="val 872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6" descr="https://global.hyosunginnovue.com/wp-content/uploads/sites/8/2023/07/Hyosung-Innovue_BlueVerse-Teller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5" y="4780621"/>
            <a:ext cx="1969738" cy="1313799"/>
          </a:xfrm>
          <a:prstGeom prst="roundRect">
            <a:avLst>
              <a:gd name="adj" fmla="val 7589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8" descr="https://global.hyosunginnovue.com/wp-content/uploads/sites/8/2023/07/Hyosung-Innovue_BlueVerse-Flee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79" y="3403278"/>
            <a:ext cx="1969738" cy="1313799"/>
          </a:xfrm>
          <a:prstGeom prst="roundRect">
            <a:avLst>
              <a:gd name="adj" fmla="val 867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10" descr="https://global.hyosunginnovue.com/wp-content/uploads/sites/8/2023/07/Hyosung-Innovue_BlueVerse-Security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29" y="4780621"/>
            <a:ext cx="1969738" cy="1313801"/>
          </a:xfrm>
          <a:prstGeom prst="roundRect">
            <a:avLst>
              <a:gd name="adj" fmla="val 753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12" descr="https://global.hyosunginnovue.com/wp-content/uploads/sites/8/2023/07/Hyosung-Innovue_BlueVerse-CRM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5" y="3403271"/>
            <a:ext cx="1969738" cy="1313799"/>
          </a:xfrm>
          <a:prstGeom prst="roundRect">
            <a:avLst>
              <a:gd name="adj" fmla="val 1099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541171FF-BA2C-841A-3591-ABD10E20B585}"/>
              </a:ext>
            </a:extLst>
          </p:cNvPr>
          <p:cNvSpPr txBox="1"/>
          <p:nvPr/>
        </p:nvSpPr>
        <p:spPr>
          <a:xfrm>
            <a:off x="448309" y="365760"/>
            <a:ext cx="8853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600" b="1" spc="-229" dirty="0">
                <a:solidFill>
                  <a:srgbClr val="0D378B"/>
                </a:solidFill>
                <a:latin typeface="Tajawal" panose="00000500000000000000" pitchFamily="2" charset="-78"/>
                <a:ea typeface="+mj-ea"/>
                <a:cs typeface="Tajawal" panose="00000500000000000000" pitchFamily="2" charset="-78"/>
              </a:rPr>
              <a:t>Software Portfolio</a:t>
            </a:r>
            <a:endParaRPr lang="ko-KR" altLang="en-US" sz="3600" b="1" spc="-229" dirty="0">
              <a:solidFill>
                <a:srgbClr val="0D378B"/>
              </a:solidFill>
              <a:latin typeface="Tajawal" panose="00000500000000000000" pitchFamily="2" charset="-78"/>
              <a:ea typeface="+mj-ea"/>
              <a:cs typeface="Tajawal" panose="00000500000000000000" pitchFamily="2" charset="-78"/>
            </a:endParaRPr>
          </a:p>
        </p:txBody>
      </p:sp>
      <p:sp>
        <p:nvSpPr>
          <p:cNvPr id="154" name="그래픽 16">
            <a:extLst>
              <a:ext uri="{FF2B5EF4-FFF2-40B4-BE49-F238E27FC236}">
                <a16:creationId xmlns:a16="http://schemas.microsoft.com/office/drawing/2014/main" id="{E018E1B4-80F9-02F1-832F-48F76865CF2B}"/>
              </a:ext>
            </a:extLst>
          </p:cNvPr>
          <p:cNvSpPr/>
          <p:nvPr/>
        </p:nvSpPr>
        <p:spPr>
          <a:xfrm>
            <a:off x="5151879" y="684998"/>
            <a:ext cx="2038204" cy="229268"/>
          </a:xfrm>
          <a:custGeom>
            <a:avLst/>
            <a:gdLst>
              <a:gd name="connsiteX0" fmla="*/ 114634 w 1852913"/>
              <a:gd name="connsiteY0" fmla="*/ 0 h 229268"/>
              <a:gd name="connsiteX1" fmla="*/ 1738280 w 1852913"/>
              <a:gd name="connsiteY1" fmla="*/ 0 h 229268"/>
              <a:gd name="connsiteX2" fmla="*/ 1852914 w 1852913"/>
              <a:gd name="connsiteY2" fmla="*/ 114634 h 229268"/>
              <a:gd name="connsiteX3" fmla="*/ 1852914 w 1852913"/>
              <a:gd name="connsiteY3" fmla="*/ 114634 h 229268"/>
              <a:gd name="connsiteX4" fmla="*/ 1738280 w 1852913"/>
              <a:gd name="connsiteY4" fmla="*/ 229269 h 229268"/>
              <a:gd name="connsiteX5" fmla="*/ 114634 w 1852913"/>
              <a:gd name="connsiteY5" fmla="*/ 229269 h 229268"/>
              <a:gd name="connsiteX6" fmla="*/ 0 w 1852913"/>
              <a:gd name="connsiteY6" fmla="*/ 114634 h 229268"/>
              <a:gd name="connsiteX7" fmla="*/ 0 w 1852913"/>
              <a:gd name="connsiteY7" fmla="*/ 114634 h 229268"/>
              <a:gd name="connsiteX8" fmla="*/ 114634 w 1852913"/>
              <a:gd name="connsiteY8" fmla="*/ 0 h 229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2913" h="229268">
                <a:moveTo>
                  <a:pt x="114634" y="0"/>
                </a:moveTo>
                <a:lnTo>
                  <a:pt x="1738280" y="0"/>
                </a:lnTo>
                <a:cubicBezTo>
                  <a:pt x="1801295" y="0"/>
                  <a:pt x="1852914" y="51619"/>
                  <a:pt x="1852914" y="114634"/>
                </a:cubicBezTo>
                <a:lnTo>
                  <a:pt x="1852914" y="114634"/>
                </a:lnTo>
                <a:cubicBezTo>
                  <a:pt x="1852914" y="177650"/>
                  <a:pt x="1801295" y="229269"/>
                  <a:pt x="1738280" y="229269"/>
                </a:cubicBezTo>
                <a:lnTo>
                  <a:pt x="114634" y="229269"/>
                </a:lnTo>
                <a:cubicBezTo>
                  <a:pt x="51619" y="229269"/>
                  <a:pt x="0" y="177650"/>
                  <a:pt x="0" y="114634"/>
                </a:cubicBezTo>
                <a:lnTo>
                  <a:pt x="0" y="114634"/>
                </a:lnTo>
                <a:cubicBezTo>
                  <a:pt x="0" y="51619"/>
                  <a:pt x="51619" y="0"/>
                  <a:pt x="114634" y="0"/>
                </a:cubicBezTo>
                <a:close/>
              </a:path>
            </a:pathLst>
          </a:custGeom>
          <a:solidFill>
            <a:srgbClr val="184098"/>
          </a:solidFill>
          <a:ln w="6695" cap="flat">
            <a:noFill/>
            <a:prstDash val="solid"/>
            <a:miter/>
          </a:ln>
        </p:spPr>
        <p:txBody>
          <a:bodyPr rtlCol="0" anchor="ctr"/>
          <a:lstStyle/>
          <a:p>
            <a:pPr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1200" b="1" spc="-5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Software Solutions</a:t>
            </a:r>
            <a:endParaRPr lang="ko-KR" altLang="en-US" sz="1200" b="1" spc="-5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  <p:pic>
        <p:nvPicPr>
          <p:cNvPr id="5" name="Picture 4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4996B91C-BC5A-AB68-8466-4570A0D75BB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7868" y="3723005"/>
            <a:ext cx="6534332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5" dirty="0">
                <a:solidFill>
                  <a:srgbClr val="FFFFFF"/>
                </a:solidFill>
              </a:rPr>
              <a:t>SELF- SERVICE</a:t>
            </a:r>
            <a:r>
              <a:rPr sz="4400" spc="-105" dirty="0">
                <a:solidFill>
                  <a:srgbClr val="FFFFFF"/>
                </a:solidFill>
              </a:rPr>
              <a:t> </a:t>
            </a:r>
            <a:r>
              <a:rPr sz="4400" spc="5" dirty="0">
                <a:solidFill>
                  <a:srgbClr val="FFFFFF"/>
                </a:solidFill>
              </a:rPr>
              <a:t>KIOSKS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2597368" y="1450428"/>
            <a:ext cx="6857997" cy="2459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384048" y="3840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400" normalizeH="0" baseline="0" noProof="0" dirty="0">
                <a:ln>
                  <a:noFill/>
                </a:ln>
                <a:solidFill>
                  <a:srgbClr val="6EC6F1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OUR SOLUTIONS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3" name="Title"/>
          <p:cNvSpPr txBox="1"/>
          <p:nvPr/>
        </p:nvSpPr>
        <p:spPr>
          <a:xfrm>
            <a:off x="384048" y="676656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Smart Self-Service Kiosks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4" name="Subtitle"/>
          <p:cNvSpPr txBox="1"/>
          <p:nvPr/>
        </p:nvSpPr>
        <p:spPr>
          <a:xfrm>
            <a:off x="384048" y="1335024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6E2F7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Self-service solutions that bring essential services closer to your customers, 24/7.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6" name="Ticket Issuance card"/>
          <p:cNvSpPr/>
          <p:nvPr/>
        </p:nvSpPr>
        <p:spPr>
          <a:xfrm>
            <a:off x="384048" y="2011680"/>
            <a:ext cx="1737360" cy="42062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5400000" algn="bl" rotWithShape="0">
              <a:srgbClr val="0B1A45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pic>
        <p:nvPicPr>
          <p:cNvPr id="7" name="Ticket Issuance imag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84832"/>
            <a:ext cx="1591056" cy="2944368"/>
          </a:xfrm>
          <a:prstGeom prst="rect">
            <a:avLst/>
          </a:prstGeom>
        </p:spPr>
      </p:pic>
      <p:sp>
        <p:nvSpPr>
          <p:cNvPr id="8" name="Ticket Issuance number"/>
          <p:cNvSpPr/>
          <p:nvPr/>
        </p:nvSpPr>
        <p:spPr>
          <a:xfrm>
            <a:off x="530352" y="2157984"/>
            <a:ext cx="384048" cy="237744"/>
          </a:xfrm>
          <a:prstGeom prst="roundRect">
            <a:avLst>
              <a:gd name="adj" fmla="val 50000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9" name="Text 5"/>
          <p:cNvSpPr txBox="1"/>
          <p:nvPr/>
        </p:nvSpPr>
        <p:spPr>
          <a:xfrm>
            <a:off x="530352" y="2157984"/>
            <a:ext cx="384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01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0" name="Ticket Issuance label"/>
          <p:cNvSpPr txBox="1"/>
          <p:nvPr/>
        </p:nvSpPr>
        <p:spPr>
          <a:xfrm>
            <a:off x="512064" y="5157216"/>
            <a:ext cx="1481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A8E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Ticket Issuance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A5675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Queue, event and transport tickets printed in seconds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1" name="Document Handling card"/>
          <p:cNvSpPr/>
          <p:nvPr/>
        </p:nvSpPr>
        <p:spPr>
          <a:xfrm>
            <a:off x="2322576" y="2011680"/>
            <a:ext cx="1737360" cy="42062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5400000" algn="bl" rotWithShape="0">
              <a:srgbClr val="0B1A45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pic>
        <p:nvPicPr>
          <p:cNvPr id="12" name="Document Handling image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5728" y="2084832"/>
            <a:ext cx="1591056" cy="2944368"/>
          </a:xfrm>
          <a:prstGeom prst="rect">
            <a:avLst/>
          </a:prstGeom>
        </p:spPr>
      </p:pic>
      <p:sp>
        <p:nvSpPr>
          <p:cNvPr id="13" name="Document Handling number"/>
          <p:cNvSpPr/>
          <p:nvPr/>
        </p:nvSpPr>
        <p:spPr>
          <a:xfrm>
            <a:off x="2468880" y="2157984"/>
            <a:ext cx="384048" cy="237744"/>
          </a:xfrm>
          <a:prstGeom prst="roundRect">
            <a:avLst>
              <a:gd name="adj" fmla="val 50000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4" name="Text 9"/>
          <p:cNvSpPr txBox="1"/>
          <p:nvPr/>
        </p:nvSpPr>
        <p:spPr>
          <a:xfrm>
            <a:off x="2468880" y="2157984"/>
            <a:ext cx="384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02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5" name="Document Handling label"/>
          <p:cNvSpPr txBox="1"/>
          <p:nvPr/>
        </p:nvSpPr>
        <p:spPr>
          <a:xfrm>
            <a:off x="2450592" y="5157216"/>
            <a:ext cx="1481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A8E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Document Handling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A5675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Scan, submit and collect documents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6" name="Smart Lockers card"/>
          <p:cNvSpPr/>
          <p:nvPr/>
        </p:nvSpPr>
        <p:spPr>
          <a:xfrm>
            <a:off x="4261104" y="2011680"/>
            <a:ext cx="1737360" cy="42062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5400000" algn="bl" rotWithShape="0">
              <a:srgbClr val="0B1A45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pic>
        <p:nvPicPr>
          <p:cNvPr id="17" name="Smart Lockers image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256" y="2084832"/>
            <a:ext cx="1591056" cy="2944368"/>
          </a:xfrm>
          <a:prstGeom prst="rect">
            <a:avLst/>
          </a:prstGeom>
        </p:spPr>
      </p:pic>
      <p:sp>
        <p:nvSpPr>
          <p:cNvPr id="18" name="Smart Lockers number"/>
          <p:cNvSpPr/>
          <p:nvPr/>
        </p:nvSpPr>
        <p:spPr>
          <a:xfrm>
            <a:off x="4407408" y="2157984"/>
            <a:ext cx="384048" cy="237744"/>
          </a:xfrm>
          <a:prstGeom prst="roundRect">
            <a:avLst>
              <a:gd name="adj" fmla="val 50000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19" name="Text 13"/>
          <p:cNvSpPr txBox="1"/>
          <p:nvPr/>
        </p:nvSpPr>
        <p:spPr>
          <a:xfrm>
            <a:off x="4407408" y="2157984"/>
            <a:ext cx="384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03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0" name="Smart Lockers label"/>
          <p:cNvSpPr txBox="1"/>
          <p:nvPr/>
        </p:nvSpPr>
        <p:spPr>
          <a:xfrm>
            <a:off x="4389120" y="5157216"/>
            <a:ext cx="1481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A8E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Smart Lockers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A5675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Contactless parcel and document pick-up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1" name="Card Issuance card"/>
          <p:cNvSpPr/>
          <p:nvPr/>
        </p:nvSpPr>
        <p:spPr>
          <a:xfrm>
            <a:off x="6199632" y="2011680"/>
            <a:ext cx="1737360" cy="42062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5400000" algn="bl" rotWithShape="0">
              <a:srgbClr val="0B1A45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pic>
        <p:nvPicPr>
          <p:cNvPr id="22" name="Card Issuance image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784" y="2084832"/>
            <a:ext cx="1591056" cy="2944368"/>
          </a:xfrm>
          <a:prstGeom prst="rect">
            <a:avLst/>
          </a:prstGeom>
        </p:spPr>
      </p:pic>
      <p:sp>
        <p:nvSpPr>
          <p:cNvPr id="23" name="Card Issuance number"/>
          <p:cNvSpPr/>
          <p:nvPr/>
        </p:nvSpPr>
        <p:spPr>
          <a:xfrm>
            <a:off x="6345936" y="2157984"/>
            <a:ext cx="384048" cy="237744"/>
          </a:xfrm>
          <a:prstGeom prst="roundRect">
            <a:avLst>
              <a:gd name="adj" fmla="val 50000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4" name="Text 17"/>
          <p:cNvSpPr txBox="1"/>
          <p:nvPr/>
        </p:nvSpPr>
        <p:spPr>
          <a:xfrm>
            <a:off x="6345936" y="2157984"/>
            <a:ext cx="384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04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5" name="Card Issuance label"/>
          <p:cNvSpPr txBox="1"/>
          <p:nvPr/>
        </p:nvSpPr>
        <p:spPr>
          <a:xfrm>
            <a:off x="6327648" y="5157216"/>
            <a:ext cx="1481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A8E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Card Issuance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A5675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Instant on-site printing of bank and ID cards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6" name="Bill Payment card"/>
          <p:cNvSpPr/>
          <p:nvPr/>
        </p:nvSpPr>
        <p:spPr>
          <a:xfrm>
            <a:off x="8138160" y="2011680"/>
            <a:ext cx="1737360" cy="42062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5400000" algn="bl" rotWithShape="0">
              <a:srgbClr val="0B1A45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pic>
        <p:nvPicPr>
          <p:cNvPr id="27" name="Bill Payment image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312" y="2084832"/>
            <a:ext cx="1591056" cy="2944368"/>
          </a:xfrm>
          <a:prstGeom prst="rect">
            <a:avLst/>
          </a:prstGeom>
        </p:spPr>
      </p:pic>
      <p:sp>
        <p:nvSpPr>
          <p:cNvPr id="28" name="Bill Payment number"/>
          <p:cNvSpPr/>
          <p:nvPr/>
        </p:nvSpPr>
        <p:spPr>
          <a:xfrm>
            <a:off x="8284464" y="2157984"/>
            <a:ext cx="384048" cy="237744"/>
          </a:xfrm>
          <a:prstGeom prst="roundRect">
            <a:avLst>
              <a:gd name="adj" fmla="val 50000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29" name="Text 21"/>
          <p:cNvSpPr txBox="1"/>
          <p:nvPr/>
        </p:nvSpPr>
        <p:spPr>
          <a:xfrm>
            <a:off x="8284464" y="2157984"/>
            <a:ext cx="384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05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30" name="Bill Payment label"/>
          <p:cNvSpPr txBox="1"/>
          <p:nvPr/>
        </p:nvSpPr>
        <p:spPr>
          <a:xfrm>
            <a:off x="8266176" y="5157216"/>
            <a:ext cx="1481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A8E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Bill Payment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rgbClr val="4A5675"/>
                </a:solidFill>
                <a:latin typeface="Tajawal"/>
              </a:rPr>
              <a:t>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A5675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ashless bill payments and top-ups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31" name="Gold Vending card"/>
          <p:cNvSpPr/>
          <p:nvPr/>
        </p:nvSpPr>
        <p:spPr>
          <a:xfrm>
            <a:off x="10076688" y="2011680"/>
            <a:ext cx="1737360" cy="42062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38100" dir="5400000" algn="bl" rotWithShape="0">
              <a:srgbClr val="0B1A45">
                <a:alpha val="3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pic>
        <p:nvPicPr>
          <p:cNvPr id="32" name="Gold Vending image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9840" y="2084832"/>
            <a:ext cx="1591056" cy="2944368"/>
          </a:xfrm>
          <a:prstGeom prst="rect">
            <a:avLst/>
          </a:prstGeom>
        </p:spPr>
      </p:pic>
      <p:sp>
        <p:nvSpPr>
          <p:cNvPr id="33" name="Gold Vending number"/>
          <p:cNvSpPr/>
          <p:nvPr/>
        </p:nvSpPr>
        <p:spPr>
          <a:xfrm>
            <a:off x="10222992" y="2157984"/>
            <a:ext cx="384048" cy="237744"/>
          </a:xfrm>
          <a:prstGeom prst="roundRect">
            <a:avLst>
              <a:gd name="adj" fmla="val 50000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34" name="Text 25"/>
          <p:cNvSpPr txBox="1"/>
          <p:nvPr/>
        </p:nvSpPr>
        <p:spPr>
          <a:xfrm>
            <a:off x="10222992" y="2157984"/>
            <a:ext cx="384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06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35" name="Gold Vending label"/>
          <p:cNvSpPr txBox="1"/>
          <p:nvPr/>
        </p:nvSpPr>
        <p:spPr>
          <a:xfrm>
            <a:off x="10204704" y="5157216"/>
            <a:ext cx="14813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A8E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Gold Vending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A5675"/>
                </a:solidFill>
                <a:effectLst/>
                <a:uLnTx/>
                <a:uFillTx/>
                <a:latin typeface="Tajawal"/>
                <a:ea typeface="+mn-ea"/>
                <a:cs typeface="+mn-cs"/>
              </a:rPr>
              <a:t>Buy certified gold bars and coins on demand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2340"/>
              </a:solidFill>
              <a:effectLst/>
              <a:uLnTx/>
              <a:uFillTx/>
              <a:latin typeface="Tajawal"/>
              <a:ea typeface="+mn-ea"/>
              <a:cs typeface="+mn-cs"/>
            </a:endParaRPr>
          </a:p>
        </p:txBody>
      </p:sp>
      <p:sp>
        <p:nvSpPr>
          <p:cNvPr id="38" name="object 11">
            <a:extLst>
              <a:ext uri="{FF2B5EF4-FFF2-40B4-BE49-F238E27FC236}">
                <a16:creationId xmlns:a16="http://schemas.microsoft.com/office/drawing/2014/main" id="{8752D005-D5BA-7CA5-B515-C93F3960185A}"/>
              </a:ext>
            </a:extLst>
          </p:cNvPr>
          <p:cNvSpPr/>
          <p:nvPr/>
        </p:nvSpPr>
        <p:spPr>
          <a:xfrm>
            <a:off x="10880198" y="5867400"/>
            <a:ext cx="1431872" cy="11626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54864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EC6F1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WHY SELF-SERVICE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868680"/>
            <a:ext cx="3291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Benefits of Self-Service Kiosks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606040"/>
            <a:ext cx="3200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Kiosks extend your service network beyond branch walls and working hours, improving the customer experience while lowering the cost of every transaction.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43434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6EC6F1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24/7</a:t>
            </a:r>
            <a:endParaRPr lang="en-US" sz="5400" dirty="0"/>
          </a:p>
          <a:p>
            <a:pPr marL="0" indent="0">
              <a:buNone/>
            </a:pPr>
            <a:r>
              <a:rPr lang="en-US" sz="12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service availability, 365 days a year</a:t>
            </a:r>
            <a:endParaRPr lang="en-US" sz="5400" dirty="0"/>
          </a:p>
        </p:txBody>
      </p:sp>
      <p:sp>
        <p:nvSpPr>
          <p:cNvPr id="8" name="Shorter Queues card"/>
          <p:cNvSpPr/>
          <p:nvPr/>
        </p:nvSpPr>
        <p:spPr>
          <a:xfrm>
            <a:off x="4663440" y="685800"/>
            <a:ext cx="2176272" cy="2606040"/>
          </a:xfrm>
          <a:prstGeom prst="roundRect">
            <a:avLst>
              <a:gd name="adj" fmla="val 5042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937760" y="978408"/>
            <a:ext cx="713232" cy="713232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Shorter Queues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1161288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153912" y="10058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01</a:t>
            </a:r>
            <a:endParaRPr lang="en-US" sz="1200" dirty="0"/>
          </a:p>
        </p:txBody>
      </p:sp>
      <p:sp>
        <p:nvSpPr>
          <p:cNvPr id="12" name="Shorter Queues text"/>
          <p:cNvSpPr txBox="1"/>
          <p:nvPr/>
        </p:nvSpPr>
        <p:spPr>
          <a:xfrm>
            <a:off x="4937760" y="1828800"/>
            <a:ext cx="17190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Shorter Queues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Customers complete transactions in minutes, without waiting in line.</a:t>
            </a:r>
            <a:endParaRPr lang="en-US" sz="1600" dirty="0"/>
          </a:p>
        </p:txBody>
      </p:sp>
      <p:sp>
        <p:nvSpPr>
          <p:cNvPr id="13" name="Always Open card"/>
          <p:cNvSpPr/>
          <p:nvPr/>
        </p:nvSpPr>
        <p:spPr>
          <a:xfrm>
            <a:off x="7114032" y="685800"/>
            <a:ext cx="2176272" cy="2606040"/>
          </a:xfrm>
          <a:prstGeom prst="roundRect">
            <a:avLst>
              <a:gd name="adj" fmla="val 5042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7388352" y="978408"/>
            <a:ext cx="713232" cy="713232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Always Open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2" y="1161288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604504" y="10058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02</a:t>
            </a:r>
            <a:endParaRPr lang="en-US" sz="1200" dirty="0"/>
          </a:p>
        </p:txBody>
      </p:sp>
      <p:sp>
        <p:nvSpPr>
          <p:cNvPr id="17" name="Always Open text"/>
          <p:cNvSpPr txBox="1"/>
          <p:nvPr/>
        </p:nvSpPr>
        <p:spPr>
          <a:xfrm>
            <a:off x="7388352" y="1828800"/>
            <a:ext cx="17190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Always Open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Round-the-clock service, beyond branch working hours.</a:t>
            </a:r>
            <a:endParaRPr lang="en-US" sz="1600" dirty="0"/>
          </a:p>
        </p:txBody>
      </p:sp>
      <p:sp>
        <p:nvSpPr>
          <p:cNvPr id="18" name="Multiple Services card"/>
          <p:cNvSpPr/>
          <p:nvPr/>
        </p:nvSpPr>
        <p:spPr>
          <a:xfrm>
            <a:off x="9564624" y="685800"/>
            <a:ext cx="2176272" cy="2606040"/>
          </a:xfrm>
          <a:prstGeom prst="roundRect">
            <a:avLst>
              <a:gd name="adj" fmla="val 5042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9838944" y="978408"/>
            <a:ext cx="713232" cy="713232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Multiple Services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1824" y="1161288"/>
            <a:ext cx="347472" cy="34747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1055096" y="100584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03</a:t>
            </a:r>
            <a:endParaRPr lang="en-US" sz="1200" dirty="0"/>
          </a:p>
        </p:txBody>
      </p:sp>
      <p:sp>
        <p:nvSpPr>
          <p:cNvPr id="22" name="Multiple Services text"/>
          <p:cNvSpPr txBox="1"/>
          <p:nvPr/>
        </p:nvSpPr>
        <p:spPr>
          <a:xfrm>
            <a:off x="9838944" y="1828800"/>
            <a:ext cx="17190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Multiple Services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Payments, documents, cards and tickets on a single terminal.</a:t>
            </a:r>
            <a:endParaRPr lang="en-US" sz="1600" dirty="0"/>
          </a:p>
        </p:txBody>
      </p:sp>
      <p:sp>
        <p:nvSpPr>
          <p:cNvPr id="23" name="Staff Focused on Value card"/>
          <p:cNvSpPr/>
          <p:nvPr/>
        </p:nvSpPr>
        <p:spPr>
          <a:xfrm>
            <a:off x="4663440" y="3566160"/>
            <a:ext cx="2176272" cy="2606040"/>
          </a:xfrm>
          <a:prstGeom prst="roundRect">
            <a:avLst>
              <a:gd name="adj" fmla="val 5042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4937760" y="3858768"/>
            <a:ext cx="713232" cy="713232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Staff Focused on Value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640" y="4041648"/>
            <a:ext cx="347472" cy="34747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153912" y="38862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04</a:t>
            </a:r>
            <a:endParaRPr lang="en-US" sz="1200" dirty="0"/>
          </a:p>
        </p:txBody>
      </p:sp>
      <p:sp>
        <p:nvSpPr>
          <p:cNvPr id="27" name="Staff Focused on Value text"/>
          <p:cNvSpPr txBox="1"/>
          <p:nvPr/>
        </p:nvSpPr>
        <p:spPr>
          <a:xfrm>
            <a:off x="4937760" y="4709160"/>
            <a:ext cx="17190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Staff Focused on Value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Teams freed from routine tasks to focus on complex needs.</a:t>
            </a:r>
            <a:endParaRPr lang="en-US" sz="1600" dirty="0"/>
          </a:p>
        </p:txBody>
      </p:sp>
      <p:sp>
        <p:nvSpPr>
          <p:cNvPr id="28" name="Flexible Placement card"/>
          <p:cNvSpPr/>
          <p:nvPr/>
        </p:nvSpPr>
        <p:spPr>
          <a:xfrm>
            <a:off x="7114032" y="3566160"/>
            <a:ext cx="2176272" cy="2606040"/>
          </a:xfrm>
          <a:prstGeom prst="roundRect">
            <a:avLst>
              <a:gd name="adj" fmla="val 5042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7388352" y="3858768"/>
            <a:ext cx="713232" cy="713232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Flexible Placement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1232" y="4041648"/>
            <a:ext cx="347472" cy="347472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604504" y="38862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05</a:t>
            </a:r>
            <a:endParaRPr lang="en-US" sz="1200" dirty="0"/>
          </a:p>
        </p:txBody>
      </p:sp>
      <p:sp>
        <p:nvSpPr>
          <p:cNvPr id="32" name="Flexible Placement text"/>
          <p:cNvSpPr txBox="1"/>
          <p:nvPr/>
        </p:nvSpPr>
        <p:spPr>
          <a:xfrm>
            <a:off x="7388352" y="4709160"/>
            <a:ext cx="17190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Flexible Placement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Compact, movable units deploy wherever your customers are.</a:t>
            </a:r>
            <a:endParaRPr lang="en-US" sz="1600" dirty="0"/>
          </a:p>
        </p:txBody>
      </p:sp>
      <p:sp>
        <p:nvSpPr>
          <p:cNvPr id="33" name="More Customers Served card"/>
          <p:cNvSpPr/>
          <p:nvPr/>
        </p:nvSpPr>
        <p:spPr>
          <a:xfrm>
            <a:off x="9564624" y="3566160"/>
            <a:ext cx="2176272" cy="2606040"/>
          </a:xfrm>
          <a:prstGeom prst="roundRect">
            <a:avLst>
              <a:gd name="adj" fmla="val 5042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9838944" y="3858768"/>
            <a:ext cx="713232" cy="713232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More Customers Served icon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824" y="4041648"/>
            <a:ext cx="347472" cy="347472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1055096" y="3886200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06</a:t>
            </a:r>
            <a:endParaRPr lang="en-US" sz="1200" dirty="0"/>
          </a:p>
        </p:txBody>
      </p:sp>
      <p:sp>
        <p:nvSpPr>
          <p:cNvPr id="37" name="More Customers Served text"/>
          <p:cNvSpPr txBox="1"/>
          <p:nvPr/>
        </p:nvSpPr>
        <p:spPr>
          <a:xfrm>
            <a:off x="9838944" y="4709160"/>
            <a:ext cx="17190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More Customers Served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Higher daily capacity at a lower cost per transaction.</a:t>
            </a:r>
            <a:endParaRPr lang="en-US" sz="1600" dirty="0"/>
          </a:p>
        </p:txBody>
      </p:sp>
      <p:pic>
        <p:nvPicPr>
          <p:cNvPr id="40" name="Picture 39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3EB066CA-20D9-A1AC-2393-18E068C218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E58C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KIOSK MANAGEMENT SYSTEM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5800"/>
            <a:ext cx="9418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Remote Monitoring &amp; Management (KMS)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258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One web-based platform to monitor, control and manage a kiosk network of any size — from anywhere.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57200" y="2103120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Real-Time Status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240280"/>
            <a:ext cx="237744" cy="237744"/>
          </a:xfrm>
          <a:prstGeom prst="rect">
            <a:avLst/>
          </a:prstGeom>
        </p:spPr>
      </p:pic>
      <p:sp>
        <p:nvSpPr>
          <p:cNvPr id="9" name="Real-Time Status text"/>
          <p:cNvSpPr txBox="1"/>
          <p:nvPr/>
        </p:nvSpPr>
        <p:spPr>
          <a:xfrm>
            <a:off x="1143000" y="20574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Real-Time Status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Live health of every terminal, server and host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703320" y="2103120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Cash &amp; Consumables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2240280"/>
            <a:ext cx="237744" cy="237744"/>
          </a:xfrm>
          <a:prstGeom prst="rect">
            <a:avLst/>
          </a:prstGeom>
        </p:spPr>
      </p:pic>
      <p:sp>
        <p:nvSpPr>
          <p:cNvPr id="12" name="Cash &amp; Consumables text"/>
          <p:cNvSpPr txBox="1"/>
          <p:nvPr/>
        </p:nvSpPr>
        <p:spPr>
          <a:xfrm>
            <a:off x="4389120" y="20574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Cash &amp; Consumables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Online cash-in/out levels and supplies stock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457200" y="3182112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Cash Forecasting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319272"/>
            <a:ext cx="237744" cy="237744"/>
          </a:xfrm>
          <a:prstGeom prst="rect">
            <a:avLst/>
          </a:prstGeom>
        </p:spPr>
      </p:pic>
      <p:sp>
        <p:nvSpPr>
          <p:cNvPr id="15" name="Cash Forecasting text"/>
          <p:cNvSpPr txBox="1"/>
          <p:nvPr/>
        </p:nvSpPr>
        <p:spPr>
          <a:xfrm>
            <a:off x="1143000" y="3136392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Cash Forecasting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Predicts cash outages and refill needs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3703320" y="3182112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Remote Troubleshooting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0" y="3319272"/>
            <a:ext cx="237744" cy="237744"/>
          </a:xfrm>
          <a:prstGeom prst="rect">
            <a:avLst/>
          </a:prstGeom>
        </p:spPr>
      </p:pic>
      <p:sp>
        <p:nvSpPr>
          <p:cNvPr id="18" name="Remote Troubleshooting text"/>
          <p:cNvSpPr txBox="1"/>
          <p:nvPr/>
        </p:nvSpPr>
        <p:spPr>
          <a:xfrm>
            <a:off x="4389120" y="3136392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Remote Troubleshooting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Investigate and resolve issues without a site visit</a:t>
            </a:r>
            <a:endParaRPr lang="en-US" sz="1400" dirty="0"/>
          </a:p>
        </p:txBody>
      </p:sp>
      <p:sp>
        <p:nvSpPr>
          <p:cNvPr id="19" name="Shape 12"/>
          <p:cNvSpPr/>
          <p:nvPr/>
        </p:nvSpPr>
        <p:spPr>
          <a:xfrm>
            <a:off x="457200" y="4261104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nstant Alerts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4398264"/>
            <a:ext cx="237744" cy="237744"/>
          </a:xfrm>
          <a:prstGeom prst="rect">
            <a:avLst/>
          </a:prstGeom>
        </p:spPr>
      </p:pic>
      <p:sp>
        <p:nvSpPr>
          <p:cNvPr id="21" name="Instant Alerts text"/>
          <p:cNvSpPr txBox="1"/>
          <p:nvPr/>
        </p:nvSpPr>
        <p:spPr>
          <a:xfrm>
            <a:off x="1143000" y="4215384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Instant Alerts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SMS and email notifications on critical events</a:t>
            </a:r>
            <a:endParaRPr lang="en-US" sz="1400" dirty="0"/>
          </a:p>
        </p:txBody>
      </p:sp>
      <p:sp>
        <p:nvSpPr>
          <p:cNvPr id="22" name="Shape 14"/>
          <p:cNvSpPr/>
          <p:nvPr/>
        </p:nvSpPr>
        <p:spPr>
          <a:xfrm>
            <a:off x="3703320" y="4261104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Automatic Updates icon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0480" y="4398264"/>
            <a:ext cx="237744" cy="237744"/>
          </a:xfrm>
          <a:prstGeom prst="rect">
            <a:avLst/>
          </a:prstGeom>
        </p:spPr>
      </p:pic>
      <p:sp>
        <p:nvSpPr>
          <p:cNvPr id="24" name="Automatic Updates text"/>
          <p:cNvSpPr txBox="1"/>
          <p:nvPr/>
        </p:nvSpPr>
        <p:spPr>
          <a:xfrm>
            <a:off x="4389120" y="4215384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Automatic Updates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Software distributed and applied over the network</a:t>
            </a:r>
            <a:endParaRPr lang="en-US" sz="1400" dirty="0"/>
          </a:p>
        </p:txBody>
      </p:sp>
      <p:sp>
        <p:nvSpPr>
          <p:cNvPr id="25" name="Shape 16"/>
          <p:cNvSpPr/>
          <p:nvPr/>
        </p:nvSpPr>
        <p:spPr>
          <a:xfrm>
            <a:off x="457200" y="5340096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SLA &amp; KPI Reporting icon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5477256"/>
            <a:ext cx="237744" cy="237744"/>
          </a:xfrm>
          <a:prstGeom prst="rect">
            <a:avLst/>
          </a:prstGeom>
        </p:spPr>
      </p:pic>
      <p:sp>
        <p:nvSpPr>
          <p:cNvPr id="27" name="SLA &amp; KPI Reporting text"/>
          <p:cNvSpPr txBox="1"/>
          <p:nvPr/>
        </p:nvSpPr>
        <p:spPr>
          <a:xfrm>
            <a:off x="1143000" y="5294376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SLA &amp; KPI Reporting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Availability, SLA compliance and business KPIs</a:t>
            </a:r>
            <a:endParaRPr lang="en-US" sz="1400" dirty="0"/>
          </a:p>
        </p:txBody>
      </p:sp>
      <p:sp>
        <p:nvSpPr>
          <p:cNvPr id="28" name="Shape 18"/>
          <p:cNvSpPr/>
          <p:nvPr/>
        </p:nvSpPr>
        <p:spPr>
          <a:xfrm>
            <a:off x="3703320" y="5340096"/>
            <a:ext cx="512064" cy="512064"/>
          </a:xfrm>
          <a:prstGeom prst="ellipse">
            <a:avLst/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Browser-Based Access icon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0480" y="5477256"/>
            <a:ext cx="237744" cy="237744"/>
          </a:xfrm>
          <a:prstGeom prst="rect">
            <a:avLst/>
          </a:prstGeom>
        </p:spPr>
      </p:pic>
      <p:sp>
        <p:nvSpPr>
          <p:cNvPr id="30" name="Browser-Based Access text"/>
          <p:cNvSpPr txBox="1"/>
          <p:nvPr/>
        </p:nvSpPr>
        <p:spPr>
          <a:xfrm>
            <a:off x="4389120" y="5294376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Browser-Based Access</a:t>
            </a:r>
            <a:endParaRPr lang="en-US" sz="14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Secure access from any location and browser</a:t>
            </a:r>
            <a:endParaRPr lang="en-US" sz="1400" dirty="0"/>
          </a:p>
        </p:txBody>
      </p:sp>
      <p:sp>
        <p:nvSpPr>
          <p:cNvPr id="31" name="Dashboard frame"/>
          <p:cNvSpPr/>
          <p:nvPr/>
        </p:nvSpPr>
        <p:spPr>
          <a:xfrm>
            <a:off x="6903720" y="1828800"/>
            <a:ext cx="4828032" cy="4434840"/>
          </a:xfrm>
          <a:prstGeom prst="roundRect">
            <a:avLst>
              <a:gd name="adj" fmla="val 3093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  <a:effectLst>
            <a:outerShdw blurRad="152400" dist="50800" dir="5400000" algn="bl" rotWithShape="0">
              <a:srgbClr val="0B1A45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1"/>
          <p:cNvSpPr/>
          <p:nvPr/>
        </p:nvSpPr>
        <p:spPr>
          <a:xfrm>
            <a:off x="7104888" y="2011680"/>
            <a:ext cx="109728" cy="109728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2"/>
          <p:cNvSpPr/>
          <p:nvPr/>
        </p:nvSpPr>
        <p:spPr>
          <a:xfrm>
            <a:off x="7287768" y="2011680"/>
            <a:ext cx="109728" cy="109728"/>
          </a:xfrm>
          <a:prstGeom prst="ellipse">
            <a:avLst/>
          </a:prstGeom>
          <a:solidFill>
            <a:srgbClr val="FFC145"/>
          </a:solidFill>
          <a:ln w="12700">
            <a:solidFill>
              <a:srgbClr val="FFC1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3"/>
          <p:cNvSpPr/>
          <p:nvPr/>
        </p:nvSpPr>
        <p:spPr>
          <a:xfrm>
            <a:off x="7470648" y="2011680"/>
            <a:ext cx="109728" cy="109728"/>
          </a:xfrm>
          <a:prstGeom prst="ellipse">
            <a:avLst/>
          </a:prstGeom>
          <a:solidFill>
            <a:srgbClr val="4CD18A"/>
          </a:solidFill>
          <a:ln w="12700">
            <a:solidFill>
              <a:srgbClr val="4CD1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24"/>
          <p:cNvSpPr txBox="1"/>
          <p:nvPr/>
        </p:nvSpPr>
        <p:spPr>
          <a:xfrm>
            <a:off x="7772400" y="1947672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KMS Dashboard</a:t>
            </a:r>
            <a:endParaRPr lang="en-US" sz="1100" dirty="0"/>
          </a:p>
        </p:txBody>
      </p:sp>
      <p:sp>
        <p:nvSpPr>
          <p:cNvPr id="36" name="Text 25"/>
          <p:cNvSpPr txBox="1"/>
          <p:nvPr/>
        </p:nvSpPr>
        <p:spPr>
          <a:xfrm>
            <a:off x="10908792" y="1947672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CD18A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Live</a:t>
            </a:r>
            <a:endParaRPr lang="en-US" sz="1000" dirty="0"/>
          </a:p>
        </p:txBody>
      </p:sp>
      <p:sp>
        <p:nvSpPr>
          <p:cNvPr id="37" name="Shape 26"/>
          <p:cNvSpPr/>
          <p:nvPr/>
        </p:nvSpPr>
        <p:spPr>
          <a:xfrm>
            <a:off x="7104888" y="233172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27"/>
          <p:cNvSpPr txBox="1"/>
          <p:nvPr/>
        </p:nvSpPr>
        <p:spPr>
          <a:xfrm>
            <a:off x="7232904" y="242316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98.7%</a:t>
            </a:r>
            <a:endParaRPr lang="en-US" sz="2000" dirty="0"/>
          </a:p>
          <a:p>
            <a:pPr marL="0" indent="0">
              <a:buNone/>
            </a:pPr>
            <a:r>
              <a:rPr lang="en-US" sz="950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Network uptime</a:t>
            </a:r>
            <a:endParaRPr lang="en-US" sz="2000" dirty="0"/>
          </a:p>
        </p:txBody>
      </p:sp>
      <p:sp>
        <p:nvSpPr>
          <p:cNvPr id="39" name="Shape 28"/>
          <p:cNvSpPr/>
          <p:nvPr/>
        </p:nvSpPr>
        <p:spPr>
          <a:xfrm>
            <a:off x="8595360" y="233172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29"/>
          <p:cNvSpPr txBox="1"/>
          <p:nvPr/>
        </p:nvSpPr>
        <p:spPr>
          <a:xfrm>
            <a:off x="8723376" y="242316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412</a:t>
            </a:r>
            <a:endParaRPr lang="en-US" sz="2000" dirty="0"/>
          </a:p>
          <a:p>
            <a:pPr marL="0" indent="0">
              <a:buNone/>
            </a:pPr>
            <a:r>
              <a:rPr lang="en-US" sz="950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Kiosks online</a:t>
            </a:r>
            <a:endParaRPr lang="en-US" sz="2000" dirty="0"/>
          </a:p>
        </p:txBody>
      </p:sp>
      <p:sp>
        <p:nvSpPr>
          <p:cNvPr id="41" name="Shape 30"/>
          <p:cNvSpPr/>
          <p:nvPr/>
        </p:nvSpPr>
        <p:spPr>
          <a:xfrm>
            <a:off x="10085832" y="2331720"/>
            <a:ext cx="1371600" cy="868680"/>
          </a:xfrm>
          <a:prstGeom prst="roundRect">
            <a:avLst>
              <a:gd name="adj" fmla="val 8421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1"/>
          <p:cNvSpPr txBox="1"/>
          <p:nvPr/>
        </p:nvSpPr>
        <p:spPr>
          <a:xfrm>
            <a:off x="10213848" y="2423160"/>
            <a:ext cx="1188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C14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3</a:t>
            </a:r>
            <a:endParaRPr lang="en-US" sz="2000" dirty="0"/>
          </a:p>
          <a:p>
            <a:pPr marL="0" indent="0">
              <a:buNone/>
            </a:pPr>
            <a:r>
              <a:rPr lang="en-US" sz="950" dirty="0">
                <a:solidFill>
                  <a:srgbClr val="A9C8E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Open alerts</a:t>
            </a:r>
            <a:endParaRPr lang="en-US" sz="2000" dirty="0"/>
          </a:p>
        </p:txBody>
      </p:sp>
      <p:sp>
        <p:nvSpPr>
          <p:cNvPr id="43" name="Shape 32"/>
          <p:cNvSpPr/>
          <p:nvPr/>
        </p:nvSpPr>
        <p:spPr>
          <a:xfrm>
            <a:off x="7104888" y="3337560"/>
            <a:ext cx="4425696" cy="1463040"/>
          </a:xfrm>
          <a:prstGeom prst="roundRect">
            <a:avLst>
              <a:gd name="adj" fmla="val 5000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4" name="Weekly chart"/>
          <p:cNvGraphicFramePr/>
          <p:nvPr/>
        </p:nvGraphicFramePr>
        <p:xfrm>
          <a:off x="7178040" y="3383280"/>
          <a:ext cx="4279392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5" name="Shape 33"/>
          <p:cNvSpPr/>
          <p:nvPr/>
        </p:nvSpPr>
        <p:spPr>
          <a:xfrm>
            <a:off x="7104888" y="4937760"/>
            <a:ext cx="4425696" cy="329184"/>
          </a:xfrm>
          <a:prstGeom prst="roundRect">
            <a:avLst>
              <a:gd name="adj" fmla="val 16667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34"/>
          <p:cNvSpPr/>
          <p:nvPr/>
        </p:nvSpPr>
        <p:spPr>
          <a:xfrm>
            <a:off x="7232904" y="5047488"/>
            <a:ext cx="109728" cy="109728"/>
          </a:xfrm>
          <a:prstGeom prst="ellipse">
            <a:avLst/>
          </a:prstGeom>
          <a:solidFill>
            <a:srgbClr val="4CD18A"/>
          </a:solidFill>
          <a:ln w="12700">
            <a:solidFill>
              <a:srgbClr val="4CD1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35"/>
          <p:cNvSpPr txBox="1"/>
          <p:nvPr/>
        </p:nvSpPr>
        <p:spPr>
          <a:xfrm>
            <a:off x="7452360" y="498348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Kiosk 021 · Mall of Egypt</a:t>
            </a:r>
            <a:endParaRPr lang="en-US" sz="1000" dirty="0"/>
          </a:p>
        </p:txBody>
      </p:sp>
      <p:sp>
        <p:nvSpPr>
          <p:cNvPr id="48" name="Text 36"/>
          <p:cNvSpPr txBox="1"/>
          <p:nvPr/>
        </p:nvSpPr>
        <p:spPr>
          <a:xfrm>
            <a:off x="10268712" y="498348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CD18A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Online</a:t>
            </a:r>
            <a:endParaRPr lang="en-US" sz="1000" dirty="0"/>
          </a:p>
        </p:txBody>
      </p:sp>
      <p:sp>
        <p:nvSpPr>
          <p:cNvPr id="49" name="Shape 37"/>
          <p:cNvSpPr/>
          <p:nvPr/>
        </p:nvSpPr>
        <p:spPr>
          <a:xfrm>
            <a:off x="7104888" y="5330952"/>
            <a:ext cx="4425696" cy="329184"/>
          </a:xfrm>
          <a:prstGeom prst="roundRect">
            <a:avLst>
              <a:gd name="adj" fmla="val 16667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38"/>
          <p:cNvSpPr/>
          <p:nvPr/>
        </p:nvSpPr>
        <p:spPr>
          <a:xfrm>
            <a:off x="7232904" y="5440680"/>
            <a:ext cx="109728" cy="109728"/>
          </a:xfrm>
          <a:prstGeom prst="ellipse">
            <a:avLst/>
          </a:prstGeom>
          <a:solidFill>
            <a:srgbClr val="FFC145"/>
          </a:solidFill>
          <a:ln w="12700">
            <a:solidFill>
              <a:srgbClr val="FFC1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39"/>
          <p:cNvSpPr txBox="1"/>
          <p:nvPr/>
        </p:nvSpPr>
        <p:spPr>
          <a:xfrm>
            <a:off x="7452360" y="537667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Kiosk 047 · Head Office</a:t>
            </a:r>
            <a:endParaRPr lang="en-US" sz="1000" dirty="0"/>
          </a:p>
        </p:txBody>
      </p:sp>
      <p:sp>
        <p:nvSpPr>
          <p:cNvPr id="52" name="Text 40"/>
          <p:cNvSpPr txBox="1"/>
          <p:nvPr/>
        </p:nvSpPr>
        <p:spPr>
          <a:xfrm>
            <a:off x="10268712" y="5376672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C14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Low paper</a:t>
            </a:r>
            <a:endParaRPr lang="en-US" sz="1000" dirty="0"/>
          </a:p>
        </p:txBody>
      </p:sp>
      <p:sp>
        <p:nvSpPr>
          <p:cNvPr id="53" name="Shape 41"/>
          <p:cNvSpPr/>
          <p:nvPr/>
        </p:nvSpPr>
        <p:spPr>
          <a:xfrm>
            <a:off x="7104888" y="5724144"/>
            <a:ext cx="4425696" cy="329184"/>
          </a:xfrm>
          <a:prstGeom prst="roundRect">
            <a:avLst>
              <a:gd name="adj" fmla="val 16667"/>
            </a:avLst>
          </a:prstGeom>
          <a:solidFill>
            <a:srgbClr val="14295F"/>
          </a:solidFill>
          <a:ln w="12700">
            <a:solidFill>
              <a:srgbClr val="1429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42"/>
          <p:cNvSpPr/>
          <p:nvPr/>
        </p:nvSpPr>
        <p:spPr>
          <a:xfrm>
            <a:off x="7232904" y="5833872"/>
            <a:ext cx="109728" cy="109728"/>
          </a:xfrm>
          <a:prstGeom prst="ellipse">
            <a:avLst/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43"/>
          <p:cNvSpPr txBox="1"/>
          <p:nvPr/>
        </p:nvSpPr>
        <p:spPr>
          <a:xfrm>
            <a:off x="7452360" y="576986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Kiosk 113 · Branch 12</a:t>
            </a:r>
            <a:endParaRPr lang="en-US" sz="1000" dirty="0"/>
          </a:p>
        </p:txBody>
      </p:sp>
      <p:sp>
        <p:nvSpPr>
          <p:cNvPr id="56" name="Text 44"/>
          <p:cNvSpPr txBox="1"/>
          <p:nvPr/>
        </p:nvSpPr>
        <p:spPr>
          <a:xfrm>
            <a:off x="10268712" y="57698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6B6B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Offline</a:t>
            </a:r>
            <a:endParaRPr lang="en-US" sz="1000" dirty="0"/>
          </a:p>
        </p:txBody>
      </p:sp>
      <p:pic>
        <p:nvPicPr>
          <p:cNvPr id="59" name="Picture 58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E4294568-ED9E-8F73-D97D-4680643577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E58C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SOFTWARE SOLUTIONS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85800"/>
            <a:ext cx="9418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Application Development &amp; Backend Integration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1325880"/>
            <a:ext cx="8778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Custom kiosk applications, built in-house and fully integrated with your backend systems.</a:t>
            </a:r>
            <a:endParaRPr lang="en-US" sz="1400" dirty="0"/>
          </a:p>
        </p:txBody>
      </p:sp>
      <p:sp>
        <p:nvSpPr>
          <p:cNvPr id="7" name="Secure Connectivity card"/>
          <p:cNvSpPr/>
          <p:nvPr/>
        </p:nvSpPr>
        <p:spPr>
          <a:xfrm>
            <a:off x="457200" y="20116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13232" y="2267712"/>
            <a:ext cx="566928" cy="566928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Secure Connectivity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2414016"/>
            <a:ext cx="274320" cy="274320"/>
          </a:xfrm>
          <a:prstGeom prst="rect">
            <a:avLst/>
          </a:prstGeom>
        </p:spPr>
      </p:pic>
      <p:sp>
        <p:nvSpPr>
          <p:cNvPr id="10" name="Secure Connectivity text"/>
          <p:cNvSpPr txBox="1"/>
          <p:nvPr/>
        </p:nvSpPr>
        <p:spPr>
          <a:xfrm>
            <a:off x="713232" y="2971800"/>
            <a:ext cx="21945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Secure Connectivity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Backend integration through Web APIs, VPN or a hybrid model.</a:t>
            </a:r>
            <a:endParaRPr lang="en-US" sz="1500" dirty="0"/>
          </a:p>
        </p:txBody>
      </p:sp>
      <p:sp>
        <p:nvSpPr>
          <p:cNvPr id="11" name="Real-Time Data Exchange card"/>
          <p:cNvSpPr/>
          <p:nvPr/>
        </p:nvSpPr>
        <p:spPr>
          <a:xfrm>
            <a:off x="3300984" y="20116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3557016" y="2267712"/>
            <a:ext cx="566928" cy="566928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Real-Time Data Exchange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320" y="2414016"/>
            <a:ext cx="274320" cy="274320"/>
          </a:xfrm>
          <a:prstGeom prst="rect">
            <a:avLst/>
          </a:prstGeom>
        </p:spPr>
      </p:pic>
      <p:sp>
        <p:nvSpPr>
          <p:cNvPr id="14" name="Real-Time Data Exchange text"/>
          <p:cNvSpPr txBox="1"/>
          <p:nvPr/>
        </p:nvSpPr>
        <p:spPr>
          <a:xfrm>
            <a:off x="3557016" y="2971800"/>
            <a:ext cx="21945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Real-Time Data Exchange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Fetch, validate and update data in your systems directly.</a:t>
            </a:r>
            <a:endParaRPr lang="en-US" sz="1500" dirty="0"/>
          </a:p>
        </p:txBody>
      </p:sp>
      <p:sp>
        <p:nvSpPr>
          <p:cNvPr id="15" name="Custom Workflows card"/>
          <p:cNvSpPr/>
          <p:nvPr/>
        </p:nvSpPr>
        <p:spPr>
          <a:xfrm>
            <a:off x="6144768" y="20116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6400800" y="2267712"/>
            <a:ext cx="566928" cy="566928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Custom Workflows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104" y="2414016"/>
            <a:ext cx="274320" cy="274320"/>
          </a:xfrm>
          <a:prstGeom prst="rect">
            <a:avLst/>
          </a:prstGeom>
        </p:spPr>
      </p:pic>
      <p:sp>
        <p:nvSpPr>
          <p:cNvPr id="18" name="Custom Workflows text"/>
          <p:cNvSpPr txBox="1"/>
          <p:nvPr/>
        </p:nvSpPr>
        <p:spPr>
          <a:xfrm>
            <a:off x="6400800" y="2971800"/>
            <a:ext cx="21945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Custom Workflows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Trigger automated processes and third-party integrations from any kiosk activity.</a:t>
            </a:r>
            <a:endParaRPr lang="en-US" sz="1500" dirty="0"/>
          </a:p>
        </p:txBody>
      </p:sp>
      <p:sp>
        <p:nvSpPr>
          <p:cNvPr id="19" name="UX &amp; UI Design card"/>
          <p:cNvSpPr/>
          <p:nvPr/>
        </p:nvSpPr>
        <p:spPr>
          <a:xfrm>
            <a:off x="8988552" y="2011680"/>
            <a:ext cx="2651760" cy="1920240"/>
          </a:xfrm>
          <a:prstGeom prst="roundRect">
            <a:avLst>
              <a:gd name="adj" fmla="val 5714"/>
            </a:avLst>
          </a:prstGeom>
          <a:solidFill>
            <a:srgbClr val="EEF3FB"/>
          </a:solidFill>
          <a:ln w="12700">
            <a:solidFill>
              <a:srgbClr val="EEF3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9244584" y="2267712"/>
            <a:ext cx="566928" cy="566928"/>
          </a:xfrm>
          <a:prstGeom prst="ellipse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UX &amp; UI Design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0888" y="2414016"/>
            <a:ext cx="274320" cy="274320"/>
          </a:xfrm>
          <a:prstGeom prst="rect">
            <a:avLst/>
          </a:prstGeom>
        </p:spPr>
      </p:pic>
      <p:sp>
        <p:nvSpPr>
          <p:cNvPr id="22" name="UX &amp; UI Design text"/>
          <p:cNvSpPr txBox="1"/>
          <p:nvPr/>
        </p:nvSpPr>
        <p:spPr>
          <a:xfrm>
            <a:off x="9244584" y="2971800"/>
            <a:ext cx="21945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UX &amp; UI Design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Intuitive, on-brand customer journeys designed for self-service.</a:t>
            </a:r>
            <a:endParaRPr lang="en-US" sz="1500" dirty="0"/>
          </a:p>
        </p:txBody>
      </p:sp>
      <p:sp>
        <p:nvSpPr>
          <p:cNvPr id="23" name="Lifecycle band"/>
          <p:cNvSpPr/>
          <p:nvPr/>
        </p:nvSpPr>
        <p:spPr>
          <a:xfrm>
            <a:off x="457200" y="4206240"/>
            <a:ext cx="11274552" cy="2103120"/>
          </a:xfrm>
          <a:prstGeom prst="roundRect">
            <a:avLst>
              <a:gd name="adj" fmla="val 5217"/>
            </a:avLst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7"/>
          <p:cNvSpPr txBox="1"/>
          <p:nvPr/>
        </p:nvSpPr>
        <p:spPr>
          <a:xfrm>
            <a:off x="777240" y="440740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EC6F1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OUR DELIVERY LIFECYCLE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1014984" y="5266944"/>
            <a:ext cx="9052560" cy="0"/>
          </a:xfrm>
          <a:prstGeom prst="line">
            <a:avLst/>
          </a:prstGeom>
          <a:noFill/>
          <a:ln w="19050">
            <a:solidFill>
              <a:srgbClr val="4A6BC2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777240" y="5029200"/>
            <a:ext cx="475488" cy="475488"/>
          </a:xfrm>
          <a:prstGeom prst="ellipse">
            <a:avLst/>
          </a:prstGeom>
          <a:solidFill>
            <a:srgbClr val="6EC6F1"/>
          </a:solidFill>
          <a:ln w="254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0"/>
          <p:cNvSpPr txBox="1"/>
          <p:nvPr/>
        </p:nvSpPr>
        <p:spPr>
          <a:xfrm>
            <a:off x="777240" y="50292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01</a:t>
            </a:r>
            <a:endParaRPr lang="en-US" sz="1200" dirty="0"/>
          </a:p>
        </p:txBody>
      </p:sp>
      <p:sp>
        <p:nvSpPr>
          <p:cNvPr id="28" name="Planning step"/>
          <p:cNvSpPr txBox="1"/>
          <p:nvPr/>
        </p:nvSpPr>
        <p:spPr>
          <a:xfrm>
            <a:off x="777240" y="5623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Planning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Scope, goals and roadmap</a:t>
            </a:r>
            <a:endParaRPr lang="en-US" sz="1400" dirty="0"/>
          </a:p>
        </p:txBody>
      </p:sp>
      <p:sp>
        <p:nvSpPr>
          <p:cNvPr id="29" name="Shape 22"/>
          <p:cNvSpPr/>
          <p:nvPr/>
        </p:nvSpPr>
        <p:spPr>
          <a:xfrm>
            <a:off x="2587752" y="5029200"/>
            <a:ext cx="475488" cy="475488"/>
          </a:xfrm>
          <a:prstGeom prst="ellipse">
            <a:avLst/>
          </a:prstGeom>
          <a:solidFill>
            <a:srgbClr val="6EC6F1"/>
          </a:solidFill>
          <a:ln w="254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3"/>
          <p:cNvSpPr txBox="1"/>
          <p:nvPr/>
        </p:nvSpPr>
        <p:spPr>
          <a:xfrm>
            <a:off x="2587752" y="50292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02</a:t>
            </a:r>
            <a:endParaRPr lang="en-US" sz="1200" dirty="0"/>
          </a:p>
        </p:txBody>
      </p:sp>
      <p:sp>
        <p:nvSpPr>
          <p:cNvPr id="31" name="Analysis step"/>
          <p:cNvSpPr txBox="1"/>
          <p:nvPr/>
        </p:nvSpPr>
        <p:spPr>
          <a:xfrm>
            <a:off x="2587752" y="5623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Analysis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Requirements and integration needs</a:t>
            </a:r>
            <a:endParaRPr lang="en-US" sz="1400" dirty="0"/>
          </a:p>
        </p:txBody>
      </p:sp>
      <p:sp>
        <p:nvSpPr>
          <p:cNvPr id="32" name="Shape 25"/>
          <p:cNvSpPr/>
          <p:nvPr/>
        </p:nvSpPr>
        <p:spPr>
          <a:xfrm>
            <a:off x="4398264" y="5029200"/>
            <a:ext cx="475488" cy="475488"/>
          </a:xfrm>
          <a:prstGeom prst="ellipse">
            <a:avLst/>
          </a:prstGeom>
          <a:solidFill>
            <a:srgbClr val="6EC6F1"/>
          </a:solidFill>
          <a:ln w="254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6"/>
          <p:cNvSpPr txBox="1"/>
          <p:nvPr/>
        </p:nvSpPr>
        <p:spPr>
          <a:xfrm>
            <a:off x="4398264" y="50292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03</a:t>
            </a:r>
            <a:endParaRPr lang="en-US" sz="1200" dirty="0"/>
          </a:p>
        </p:txBody>
      </p:sp>
      <p:sp>
        <p:nvSpPr>
          <p:cNvPr id="34" name="Design step"/>
          <p:cNvSpPr txBox="1"/>
          <p:nvPr/>
        </p:nvSpPr>
        <p:spPr>
          <a:xfrm>
            <a:off x="4398264" y="5623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Design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UX, UI and system architecture</a:t>
            </a:r>
            <a:endParaRPr lang="en-US" sz="1400" dirty="0"/>
          </a:p>
        </p:txBody>
      </p:sp>
      <p:sp>
        <p:nvSpPr>
          <p:cNvPr id="35" name="Shape 28"/>
          <p:cNvSpPr/>
          <p:nvPr/>
        </p:nvSpPr>
        <p:spPr>
          <a:xfrm>
            <a:off x="6208776" y="5029200"/>
            <a:ext cx="475488" cy="475488"/>
          </a:xfrm>
          <a:prstGeom prst="ellipse">
            <a:avLst/>
          </a:prstGeom>
          <a:solidFill>
            <a:srgbClr val="6EC6F1"/>
          </a:solidFill>
          <a:ln w="254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9"/>
          <p:cNvSpPr txBox="1"/>
          <p:nvPr/>
        </p:nvSpPr>
        <p:spPr>
          <a:xfrm>
            <a:off x="6208776" y="50292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04</a:t>
            </a:r>
            <a:endParaRPr lang="en-US" sz="1200" dirty="0"/>
          </a:p>
        </p:txBody>
      </p:sp>
      <p:sp>
        <p:nvSpPr>
          <p:cNvPr id="37" name="Development step"/>
          <p:cNvSpPr txBox="1"/>
          <p:nvPr/>
        </p:nvSpPr>
        <p:spPr>
          <a:xfrm>
            <a:off x="6208776" y="5623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Development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Build and integrate</a:t>
            </a:r>
            <a:endParaRPr lang="en-US" sz="1400" dirty="0"/>
          </a:p>
        </p:txBody>
      </p:sp>
      <p:sp>
        <p:nvSpPr>
          <p:cNvPr id="38" name="Shape 31"/>
          <p:cNvSpPr/>
          <p:nvPr/>
        </p:nvSpPr>
        <p:spPr>
          <a:xfrm>
            <a:off x="8019288" y="5029200"/>
            <a:ext cx="475488" cy="475488"/>
          </a:xfrm>
          <a:prstGeom prst="ellipse">
            <a:avLst/>
          </a:prstGeom>
          <a:solidFill>
            <a:srgbClr val="6EC6F1"/>
          </a:solidFill>
          <a:ln w="254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2"/>
          <p:cNvSpPr txBox="1"/>
          <p:nvPr/>
        </p:nvSpPr>
        <p:spPr>
          <a:xfrm>
            <a:off x="8019288" y="50292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05</a:t>
            </a:r>
            <a:endParaRPr lang="en-US" sz="1200" dirty="0"/>
          </a:p>
        </p:txBody>
      </p:sp>
      <p:sp>
        <p:nvSpPr>
          <p:cNvPr id="40" name="Testing step"/>
          <p:cNvSpPr txBox="1"/>
          <p:nvPr/>
        </p:nvSpPr>
        <p:spPr>
          <a:xfrm>
            <a:off x="8019288" y="5623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Testing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QA and user acceptance</a:t>
            </a:r>
            <a:endParaRPr lang="en-US" sz="1400" dirty="0"/>
          </a:p>
        </p:txBody>
      </p:sp>
      <p:sp>
        <p:nvSpPr>
          <p:cNvPr id="41" name="Shape 34"/>
          <p:cNvSpPr/>
          <p:nvPr/>
        </p:nvSpPr>
        <p:spPr>
          <a:xfrm>
            <a:off x="9829800" y="5029200"/>
            <a:ext cx="475488" cy="47548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5"/>
          <p:cNvSpPr txBox="1"/>
          <p:nvPr/>
        </p:nvSpPr>
        <p:spPr>
          <a:xfrm>
            <a:off x="9829800" y="50292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3A8E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06</a:t>
            </a:r>
            <a:endParaRPr lang="en-US" sz="1200" dirty="0"/>
          </a:p>
        </p:txBody>
      </p:sp>
      <p:sp>
        <p:nvSpPr>
          <p:cNvPr id="43" name="Maintenance step"/>
          <p:cNvSpPr txBox="1"/>
          <p:nvPr/>
        </p:nvSpPr>
        <p:spPr>
          <a:xfrm>
            <a:off x="9829800" y="56235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Maintenance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Support and updates</a:t>
            </a:r>
            <a:endParaRPr lang="en-US" sz="1400" dirty="0"/>
          </a:p>
        </p:txBody>
      </p:sp>
      <p:pic>
        <p:nvPicPr>
          <p:cNvPr id="45" name="Picture 44" descr="A black background with blue text&#10;&#10;Description automatically generated with low confidence">
            <a:extLst>
              <a:ext uri="{FF2B5EF4-FFF2-40B4-BE49-F238E27FC236}">
                <a16:creationId xmlns:a16="http://schemas.microsoft.com/office/drawing/2014/main" id="{19831809-01E2-4732-4A03-CE96BADFE3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287" y="5943600"/>
            <a:ext cx="1431872" cy="14318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E3A8E"/>
          </a:solidFill>
          <a:ln w="12700">
            <a:solidFill>
              <a:srgbClr val="1E3A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02920" y="160020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6EC6F1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OUR CLIENTS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920240"/>
            <a:ext cx="3291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Trusted by Leading Institutions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365760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6E2F7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Banks, payment providers, telecom operators and retailers across Egypt rely on Finway to deliver and support their self-service and payment solutions.</a:t>
            </a:r>
            <a:endParaRPr lang="en-US" sz="1400" dirty="0"/>
          </a:p>
        </p:txBody>
      </p:sp>
      <p:sp>
        <p:nvSpPr>
          <p:cNvPr id="7" name="nbe tile"/>
          <p:cNvSpPr/>
          <p:nvPr/>
        </p:nvSpPr>
        <p:spPr>
          <a:xfrm>
            <a:off x="4663440" y="68580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nbe log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56" y="1300942"/>
            <a:ext cx="1691640" cy="461356"/>
          </a:xfrm>
          <a:prstGeom prst="rect">
            <a:avLst/>
          </a:prstGeom>
        </p:spPr>
      </p:pic>
      <p:sp>
        <p:nvSpPr>
          <p:cNvPr id="9" name="cbe tile"/>
          <p:cNvSpPr/>
          <p:nvPr/>
        </p:nvSpPr>
        <p:spPr>
          <a:xfrm>
            <a:off x="7114032" y="68580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cbe logo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348" y="1312496"/>
            <a:ext cx="1691640" cy="438249"/>
          </a:xfrm>
          <a:prstGeom prst="rect">
            <a:avLst/>
          </a:prstGeom>
        </p:spPr>
      </p:pic>
      <p:sp>
        <p:nvSpPr>
          <p:cNvPr id="11" name="bdc tile"/>
          <p:cNvSpPr/>
          <p:nvPr/>
        </p:nvSpPr>
        <p:spPr>
          <a:xfrm>
            <a:off x="9564624" y="68580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bdc logo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6940" y="1322323"/>
            <a:ext cx="1691640" cy="418595"/>
          </a:xfrm>
          <a:prstGeom prst="rect">
            <a:avLst/>
          </a:prstGeom>
        </p:spPr>
      </p:pic>
      <p:sp>
        <p:nvSpPr>
          <p:cNvPr id="13" name="finance tile"/>
          <p:cNvSpPr/>
          <p:nvPr/>
        </p:nvSpPr>
        <p:spPr>
          <a:xfrm>
            <a:off x="4663440" y="265176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finance logo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756" y="3323316"/>
            <a:ext cx="1691640" cy="348529"/>
          </a:xfrm>
          <a:prstGeom prst="rect">
            <a:avLst/>
          </a:prstGeom>
        </p:spPr>
      </p:pic>
      <p:sp>
        <p:nvSpPr>
          <p:cNvPr id="15" name="euronet tile"/>
          <p:cNvSpPr/>
          <p:nvPr/>
        </p:nvSpPr>
        <p:spPr>
          <a:xfrm>
            <a:off x="7114032" y="265176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euronet logo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6348" y="3334213"/>
            <a:ext cx="1691640" cy="326734"/>
          </a:xfrm>
          <a:prstGeom prst="rect">
            <a:avLst/>
          </a:prstGeom>
        </p:spPr>
      </p:pic>
      <p:sp>
        <p:nvSpPr>
          <p:cNvPr id="17" name="epass tile"/>
          <p:cNvSpPr/>
          <p:nvPr/>
        </p:nvSpPr>
        <p:spPr>
          <a:xfrm>
            <a:off x="9564624" y="265176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8" name="epass logo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6940" y="3197756"/>
            <a:ext cx="1691640" cy="599649"/>
          </a:xfrm>
          <a:prstGeom prst="rect">
            <a:avLst/>
          </a:prstGeom>
        </p:spPr>
      </p:pic>
      <p:sp>
        <p:nvSpPr>
          <p:cNvPr id="19" name="orange tile"/>
          <p:cNvSpPr/>
          <p:nvPr/>
        </p:nvSpPr>
        <p:spPr>
          <a:xfrm>
            <a:off x="4663440" y="461772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0" name="orange logo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5756" y="5223759"/>
            <a:ext cx="1691640" cy="479561"/>
          </a:xfrm>
          <a:prstGeom prst="rect">
            <a:avLst/>
          </a:prstGeom>
        </p:spPr>
      </p:pic>
      <p:sp>
        <p:nvSpPr>
          <p:cNvPr id="21" name="mastergold tile"/>
          <p:cNvSpPr/>
          <p:nvPr/>
        </p:nvSpPr>
        <p:spPr>
          <a:xfrm>
            <a:off x="7114032" y="461772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2" name="mastergold logo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6348" y="5209573"/>
            <a:ext cx="1691640" cy="507934"/>
          </a:xfrm>
          <a:prstGeom prst="rect">
            <a:avLst/>
          </a:prstGeom>
        </p:spPr>
      </p:pic>
      <p:sp>
        <p:nvSpPr>
          <p:cNvPr id="23" name="local tile"/>
          <p:cNvSpPr/>
          <p:nvPr/>
        </p:nvSpPr>
        <p:spPr>
          <a:xfrm>
            <a:off x="9564624" y="4617720"/>
            <a:ext cx="2176272" cy="1691640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27000" dist="25400" dir="5400000" algn="bl" rotWithShape="0">
              <a:srgbClr val="1E3A8E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4" name="local logo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36658" y="5134356"/>
            <a:ext cx="1632204" cy="658368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8988552" y="647395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5675"/>
                </a:solidFill>
                <a:latin typeface="Tajawal" pitchFamily="34" charset="0"/>
                <a:ea typeface="Tajawal" pitchFamily="34" charset="-122"/>
                <a:cs typeface="Tajawal" pitchFamily="34" charset="-120"/>
              </a:rPr>
              <a:t>www.finway-eg.com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A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osing phot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44960"/>
            <a:ext cx="12191695" cy="3413040"/>
          </a:xfrm>
          <a:prstGeom prst="rect">
            <a:avLst/>
          </a:prstGeom>
        </p:spPr>
      </p:pic>
      <p:pic>
        <p:nvPicPr>
          <p:cNvPr id="4" name="Finway logo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" y="1371600"/>
            <a:ext cx="3222166" cy="8542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3400" y="2133913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spc="600" dirty="0">
                <a:solidFill>
                  <a:srgbClr val="6EC6F1"/>
                </a:solidFill>
                <a:latin typeface="Tajawal" pitchFamily="34" charset="0"/>
                <a:cs typeface="Tajawal" pitchFamily="34" charset="-120"/>
              </a:rPr>
              <a:t>THANK</a:t>
            </a:r>
            <a:r>
              <a:rPr kumimoji="0" lang="en-US" sz="1400" b="1" i="0" u="none" strike="noStrike" kern="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jawal" pitchFamily="34" charset="0"/>
                <a:ea typeface="Tajawal" pitchFamily="34" charset="-122"/>
                <a:cs typeface="Tajawal" pitchFamily="34" charset="-120"/>
              </a:rPr>
              <a:t> </a:t>
            </a:r>
            <a:r>
              <a:rPr lang="en-US" sz="1400" b="1" kern="0" spc="600" dirty="0">
                <a:solidFill>
                  <a:srgbClr val="6EC6F1"/>
                </a:solidFill>
                <a:latin typeface="Tajawal" pitchFamily="34" charset="0"/>
                <a:cs typeface="Tajawal" pitchFamily="34" charset="-120"/>
              </a:rPr>
              <a:t>YOU</a:t>
            </a:r>
          </a:p>
        </p:txBody>
      </p:sp>
      <p:pic>
        <p:nvPicPr>
          <p:cNvPr id="12" name="Icon watermark" descr="preencoded.png">
            <a:extLst>
              <a:ext uri="{FF2B5EF4-FFF2-40B4-BE49-F238E27FC236}">
                <a16:creationId xmlns:a16="http://schemas.microsoft.com/office/drawing/2014/main" id="{D537028C-4694-F83D-272B-73AEDDD2152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"/>
          </a:blip>
          <a:stretch>
            <a:fillRect/>
          </a:stretch>
        </p:blipFill>
        <p:spPr>
          <a:xfrm>
            <a:off x="6522722" y="-859267"/>
            <a:ext cx="5669280" cy="491893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1D60C4C1-12A2-0CF4-47E5-A5BE43F638A5}"/>
              </a:ext>
            </a:extLst>
          </p:cNvPr>
          <p:cNvSpPr txBox="1"/>
          <p:nvPr/>
        </p:nvSpPr>
        <p:spPr>
          <a:xfrm>
            <a:off x="533400" y="2408233"/>
            <a:ext cx="452691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A9C8EE"/>
                </a:solidFill>
                <a:effectLst/>
                <a:uLnTx/>
                <a:uFillTx/>
                <a:latin typeface="Tajawal" pitchFamily="34" charset="0"/>
                <a:ea typeface="+mn-ea"/>
                <a:cs typeface="Tajawal" pitchFamily="34" charset="-120"/>
              </a:rPr>
              <a:t>www.finway-eg.com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A9C8EE"/>
              </a:solidFill>
              <a:effectLst/>
              <a:uLnTx/>
              <a:uFillTx/>
              <a:latin typeface="Tajawal" pitchFamily="34" charset="0"/>
              <a:ea typeface="+mn-ea"/>
              <a:cs typeface="Tajawal" pitchFamily="34" charset="-12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Finway">
  <a:themeElements>
    <a:clrScheme name="Finway">
      <a:dk1>
        <a:srgbClr val="1A2340"/>
      </a:dk1>
      <a:lt1>
        <a:srgbClr val="FFFFFF"/>
      </a:lt1>
      <a:dk2>
        <a:srgbClr val="1E3A8E"/>
      </a:dk2>
      <a:lt2>
        <a:srgbClr val="EEF3FB"/>
      </a:lt2>
      <a:accent1>
        <a:srgbClr val="1E3A8E"/>
      </a:accent1>
      <a:accent2>
        <a:srgbClr val="6EC6F1"/>
      </a:accent2>
      <a:accent3>
        <a:srgbClr val="2E58C7"/>
      </a:accent3>
      <a:accent4>
        <a:srgbClr val="5B6785"/>
      </a:accent4>
      <a:accent5>
        <a:srgbClr val="A9C8EE"/>
      </a:accent5>
      <a:accent6>
        <a:srgbClr val="14295F"/>
      </a:accent6>
      <a:hlink>
        <a:srgbClr val="2E58C7"/>
      </a:hlink>
      <a:folHlink>
        <a:srgbClr val="5B6785"/>
      </a:folHlink>
    </a:clrScheme>
    <a:fontScheme name="Finway">
      <a:majorFont>
        <a:latin typeface="Tajaw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ajaw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Finway">
  <a:themeElements>
    <a:clrScheme name="Finway">
      <a:dk1>
        <a:srgbClr val="1A2340"/>
      </a:dk1>
      <a:lt1>
        <a:srgbClr val="FFFFFF"/>
      </a:lt1>
      <a:dk2>
        <a:srgbClr val="1E3A8E"/>
      </a:dk2>
      <a:lt2>
        <a:srgbClr val="EEF3FB"/>
      </a:lt2>
      <a:accent1>
        <a:srgbClr val="1E3A8E"/>
      </a:accent1>
      <a:accent2>
        <a:srgbClr val="6EC6F1"/>
      </a:accent2>
      <a:accent3>
        <a:srgbClr val="2E58C7"/>
      </a:accent3>
      <a:accent4>
        <a:srgbClr val="4A5675"/>
      </a:accent4>
      <a:accent5>
        <a:srgbClr val="A9C8EE"/>
      </a:accent5>
      <a:accent6>
        <a:srgbClr val="14295F"/>
      </a:accent6>
      <a:hlink>
        <a:srgbClr val="2E58C7"/>
      </a:hlink>
      <a:folHlink>
        <a:srgbClr val="4A5675"/>
      </a:folHlink>
    </a:clrScheme>
    <a:fontScheme name="Finway">
      <a:majorFont>
        <a:latin typeface="Tajaw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ajaw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6018</TotalTime>
  <Words>2331</Words>
  <Application>Microsoft Office PowerPoint</Application>
  <PresentationFormat>Widescreen</PresentationFormat>
  <Paragraphs>534</Paragraphs>
  <Slides>23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맑은 고딕</vt:lpstr>
      <vt:lpstr>Aptos</vt:lpstr>
      <vt:lpstr>Aptos Display</vt:lpstr>
      <vt:lpstr>Arial</vt:lpstr>
      <vt:lpstr>Arial Unicode MS</vt:lpstr>
      <vt:lpstr>Calibri</vt:lpstr>
      <vt:lpstr>Helvetica LT</vt:lpstr>
      <vt:lpstr>Kanit</vt:lpstr>
      <vt:lpstr>Martel Sans</vt:lpstr>
      <vt:lpstr>Tajawal</vt:lpstr>
      <vt:lpstr>Times New Roman</vt:lpstr>
      <vt:lpstr>Wingdings</vt:lpstr>
      <vt:lpstr>Office Theme</vt:lpstr>
      <vt:lpstr>1_Office Theme</vt:lpstr>
      <vt:lpstr>Finway</vt:lpstr>
      <vt:lpstr>1_Finway</vt:lpstr>
      <vt:lpstr>PowerPoint Presentation</vt:lpstr>
      <vt:lpstr>PowerPoint Presentation</vt:lpstr>
      <vt:lpstr>Finway TECH Services vary between</vt:lpstr>
      <vt:lpstr>PowerPoint Presentation</vt:lpstr>
      <vt:lpstr>FINWAY also provides solutions for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Major Clients</vt:lpstr>
      <vt:lpstr>Research &amp; Development</vt:lpstr>
      <vt:lpstr>Core Competencies</vt:lpstr>
      <vt:lpstr>PowerPoint Presentation</vt:lpstr>
      <vt:lpstr>PowerPoint Presentation</vt:lpstr>
      <vt:lpstr>PowerPoint Presentation</vt:lpstr>
      <vt:lpstr>SELF- SERVICE KIOSKS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Nancy Shousha</dc:creator>
  <cp:lastModifiedBy>Mohamed Younes</cp:lastModifiedBy>
  <cp:revision>6</cp:revision>
  <cp:lastPrinted>2026-10-07T11:13:40Z</cp:lastPrinted>
  <dcterms:created xsi:type="dcterms:W3CDTF">2026-09-23T09:05:26Z</dcterms:created>
  <dcterms:modified xsi:type="dcterms:W3CDTF">2026-11-02T13:28:01Z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2024-12-12T00:00:00Z</vt:filetime>
  </property>
  <property fmtid="{D5CDD505-2E9C-101B-9397-08002B2CF9AE}" pid="3" name="Creator">
    <vt:lpwstr>Acrobat PDFMaker 11 for PowerPoint</vt:lpwstr>
  </property>
  <property fmtid="{D5CDD505-2E9C-101B-9397-08002B2CF9AE}" pid="4" name="LastSaved">
    <vt:filetime>2026-09-23T00:00:00Z</vt:filetime>
  </property>
</Properties>
</file>