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1pPr>
    <a:lvl2pPr marL="0" marR="0" indent="4572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2pPr>
    <a:lvl3pPr marL="0" marR="0" indent="9144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3pPr>
    <a:lvl4pPr marL="0" marR="0" indent="13716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4pPr>
    <a:lvl5pPr marL="0" marR="0" indent="18288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5pPr>
    <a:lvl6pPr marL="0" marR="0" indent="22860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6pPr>
    <a:lvl7pPr marL="0" marR="0" indent="27432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7pPr>
    <a:lvl8pPr marL="0" marR="0" indent="32004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8pPr>
    <a:lvl9pPr marL="0" marR="0" indent="3657600" algn="l" defTabSz="914400" rtl="0" fontAlgn="auto" latinLnBrk="0" hangingPunct="0">
      <a:lnSpc>
        <a:spcPts val="4400"/>
      </a:lnSpc>
      <a:spcBef>
        <a:spcPts val="1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Ubuntu-Regular"/>
        <a:ea typeface="Ubuntu-Regular"/>
        <a:cs typeface="Ubuntu-Regular"/>
        <a:sym typeface="Ubuntu-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/>
    <p:restoredTop sz="94656"/>
  </p:normalViewPr>
  <p:slideViewPr>
    <p:cSldViewPr snapToGrid="0">
      <p:cViewPr varScale="1">
        <p:scale>
          <a:sx n="53" d="100"/>
          <a:sy n="53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orange jumpsuit holding a rope&#10;&#10;Description automatically generated">
            <a:extLst>
              <a:ext uri="{FF2B5EF4-FFF2-40B4-BE49-F238E27FC236}">
                <a16:creationId xmlns:a16="http://schemas.microsoft.com/office/drawing/2014/main" id="{D5C97209-8F3B-2352-69D3-D960D86E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68484" cy="138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640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44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Ubuntu-Regular"/>
            <a:ea typeface="Ubuntu-Regular"/>
            <a:cs typeface="Ubuntu-Regular"/>
            <a:sym typeface="Ubuntu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44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Ubuntu-Regular"/>
            <a:ea typeface="Ubuntu-Regular"/>
            <a:cs typeface="Ubuntu-Regular"/>
            <a:sym typeface="Ubuntu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Ubuntu-Regular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Grahaeme Henderson</cp:lastModifiedBy>
  <cp:revision>3</cp:revision>
  <dcterms:modified xsi:type="dcterms:W3CDTF">2024-05-06T07:54:49Z</dcterms:modified>
</cp:coreProperties>
</file>