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5" r:id="rId2"/>
    <p:sldId id="1434" r:id="rId3"/>
    <p:sldId id="1423" r:id="rId4"/>
    <p:sldId id="1432" r:id="rId5"/>
    <p:sldId id="1424" r:id="rId6"/>
    <p:sldId id="1425" r:id="rId7"/>
    <p:sldId id="1433" r:id="rId8"/>
    <p:sldId id="1421" r:id="rId9"/>
    <p:sldId id="1430" r:id="rId10"/>
    <p:sldId id="1427" r:id="rId11"/>
    <p:sldId id="1429" r:id="rId12"/>
    <p:sldId id="300" r:id="rId13"/>
    <p:sldId id="1369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sse Tvegaard Andersen" initials="STA" lastIdx="2" clrIdx="0">
    <p:extLst>
      <p:ext uri="{19B8F6BF-5375-455C-9EA6-DF929625EA0E}">
        <p15:presenceInfo xmlns:p15="http://schemas.microsoft.com/office/powerpoint/2012/main" userId="S::sta@tuba.dk::4ea5f737-b296-4ebc-89f5-e91a36f5df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735"/>
    <a:srgbClr val="B31734"/>
    <a:srgbClr val="003399"/>
    <a:srgbClr val="000066"/>
    <a:srgbClr val="0033CC"/>
    <a:srgbClr val="5696D1"/>
    <a:srgbClr val="C00000"/>
    <a:srgbClr val="00CC99"/>
    <a:srgbClr val="99CC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llemlayout 3 - Marker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5226" autoAdjust="0"/>
  </p:normalViewPr>
  <p:slideViewPr>
    <p:cSldViewPr snapToGrid="0">
      <p:cViewPr varScale="1">
        <p:scale>
          <a:sx n="76" d="100"/>
          <a:sy n="76" d="100"/>
        </p:scale>
        <p:origin x="413" y="58"/>
      </p:cViewPr>
      <p:guideLst/>
    </p:cSldViewPr>
  </p:slideViewPr>
  <p:outlineViewPr>
    <p:cViewPr>
      <p:scale>
        <a:sx n="33" d="100"/>
        <a:sy n="33" d="100"/>
      </p:scale>
      <p:origin x="0" y="-215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669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B717B-AC31-EF4D-8E53-B965BD63531F}" type="datetimeFigureOut">
              <a:rPr lang="en-DK" smtClean="0"/>
              <a:t>05/16/2024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CE78F-9EFD-7F48-9F46-BA86350A761B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11645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DFFA9-F8E2-D11F-1979-291189E08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A77DF881-4A27-BB13-8540-1A457BDA8D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797EFBE-EF6D-63F0-F55F-9537B29FC1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Oplægget handler om at skabe et fælles forståelsesmæssigt grundlag når vi tager fat i de forskellige spørgsmål vi har fået. Så vores input bliver så forståelige og brugbare som muligt for jer derude.</a:t>
            </a:r>
          </a:p>
          <a:p>
            <a:r>
              <a:rPr lang="da-DK" dirty="0"/>
              <a:t>Den dårlige samvittighed symboliseret ved regnskyen som drypper på en med tanker og følelser</a:t>
            </a:r>
          </a:p>
          <a:p>
            <a:r>
              <a:rPr lang="da-DK" dirty="0"/>
              <a:t>Paraplyen som er den umiddelbare beskyttelse </a:t>
            </a:r>
          </a:p>
          <a:p>
            <a:r>
              <a:rPr lang="da-DK" dirty="0"/>
              <a:t>Solen er en lidt mere grundlæggende håndtering af samvittigheden</a:t>
            </a:r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49995E17-CC69-D5DD-906B-41F90005EC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5C40-73C8-4B53-B61E-D37ACA20FDEE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0557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DFFA9-F8E2-D11F-1979-291189E08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A77DF881-4A27-BB13-8540-1A457BDA8D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797EFBE-EF6D-63F0-F55F-9537B29FC1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At </a:t>
            </a:r>
            <a:r>
              <a:rPr lang="en-US" sz="1200" dirty="0" err="1"/>
              <a:t>blive</a:t>
            </a:r>
            <a:r>
              <a:rPr lang="en-US" sz="1200" dirty="0"/>
              <a:t> i stand </a:t>
            </a:r>
            <a:r>
              <a:rPr lang="en-US" sz="1200" dirty="0" err="1"/>
              <a:t>til</a:t>
            </a:r>
            <a:r>
              <a:rPr lang="en-US" sz="1200" dirty="0"/>
              <a:t> at </a:t>
            </a:r>
            <a:r>
              <a:rPr lang="en-US" sz="1200" dirty="0" err="1"/>
              <a:t>skabe</a:t>
            </a:r>
            <a:r>
              <a:rPr lang="en-US" sz="1200" dirty="0"/>
              <a:t> </a:t>
            </a:r>
            <a:r>
              <a:rPr lang="en-US" sz="1200" dirty="0" err="1"/>
              <a:t>tilstrækkelig</a:t>
            </a:r>
            <a:r>
              <a:rPr lang="en-US" sz="1200" dirty="0"/>
              <a:t> </a:t>
            </a:r>
            <a:r>
              <a:rPr lang="en-US" sz="1200" dirty="0" err="1"/>
              <a:t>afstand</a:t>
            </a:r>
            <a:r>
              <a:rPr lang="en-US" sz="1200" dirty="0"/>
              <a:t> </a:t>
            </a:r>
            <a:r>
              <a:rPr lang="en-US" sz="1200" dirty="0" err="1"/>
              <a:t>til</a:t>
            </a:r>
            <a:r>
              <a:rPr lang="en-US" sz="1200" dirty="0"/>
              <a:t> </a:t>
            </a:r>
            <a:r>
              <a:rPr lang="en-US" sz="1200" dirty="0" err="1"/>
              <a:t>forældrene</a:t>
            </a:r>
            <a:r>
              <a:rPr lang="en-US" sz="1200" dirty="0"/>
              <a:t> </a:t>
            </a:r>
            <a:r>
              <a:rPr lang="en-US" sz="1200" dirty="0" err="1"/>
              <a:t>så</a:t>
            </a:r>
            <a:r>
              <a:rPr lang="en-US" sz="1200" dirty="0"/>
              <a:t> man </a:t>
            </a:r>
            <a:r>
              <a:rPr lang="en-US" sz="1200" dirty="0" err="1"/>
              <a:t>kan</a:t>
            </a:r>
            <a:r>
              <a:rPr lang="en-US" sz="1200" dirty="0"/>
              <a:t> passe </a:t>
            </a:r>
            <a:r>
              <a:rPr lang="en-US" sz="1200" dirty="0" err="1"/>
              <a:t>på</a:t>
            </a:r>
            <a:r>
              <a:rPr lang="en-US" sz="1200" dirty="0"/>
              <a:t> sig </a:t>
            </a:r>
            <a:r>
              <a:rPr lang="en-US" sz="1200" dirty="0" err="1"/>
              <a:t>selv</a:t>
            </a:r>
            <a:r>
              <a:rPr lang="en-US" sz="1200" dirty="0"/>
              <a:t> og </a:t>
            </a:r>
            <a:r>
              <a:rPr lang="en-US" sz="1200" dirty="0" err="1"/>
              <a:t>skabe</a:t>
            </a:r>
            <a:r>
              <a:rPr lang="en-US" sz="1200" dirty="0"/>
              <a:t> et </a:t>
            </a:r>
            <a:r>
              <a:rPr lang="en-US" sz="1200" dirty="0" err="1"/>
              <a:t>eget</a:t>
            </a:r>
            <a:r>
              <a:rPr lang="en-US" sz="1200" dirty="0"/>
              <a:t> </a:t>
            </a:r>
            <a:r>
              <a:rPr lang="en-US" sz="1200" dirty="0" err="1"/>
              <a:t>tilfredsstillende</a:t>
            </a:r>
            <a:r>
              <a:rPr lang="en-US" sz="1200" dirty="0"/>
              <a:t> liv </a:t>
            </a:r>
            <a:r>
              <a:rPr lang="en-US" sz="1200" dirty="0" err="1"/>
              <a:t>samtidig</a:t>
            </a:r>
            <a:r>
              <a:rPr lang="en-US" sz="1200" dirty="0"/>
              <a:t> med at man </a:t>
            </a:r>
            <a:r>
              <a:rPr lang="en-US" sz="1200" dirty="0" err="1"/>
              <a:t>har</a:t>
            </a:r>
            <a:r>
              <a:rPr lang="en-US" sz="1200" dirty="0"/>
              <a:t> den grad </a:t>
            </a:r>
            <a:r>
              <a:rPr lang="en-US" sz="1200" dirty="0" err="1"/>
              <a:t>af</a:t>
            </a:r>
            <a:r>
              <a:rPr lang="en-US" sz="1200" dirty="0"/>
              <a:t> </a:t>
            </a:r>
            <a:r>
              <a:rPr lang="en-US" sz="1200" dirty="0" err="1"/>
              <a:t>kontakt</a:t>
            </a:r>
            <a:r>
              <a:rPr lang="en-US" sz="1200" dirty="0"/>
              <a:t> </a:t>
            </a:r>
            <a:r>
              <a:rPr lang="en-US" sz="1200" dirty="0" err="1"/>
              <a:t>som</a:t>
            </a:r>
            <a:r>
              <a:rPr lang="en-US" sz="1200" dirty="0"/>
              <a:t> passer </a:t>
            </a:r>
            <a:r>
              <a:rPr lang="en-US" sz="1200" dirty="0" err="1"/>
              <a:t>til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lige</a:t>
            </a:r>
            <a:r>
              <a:rPr lang="en-US" sz="1200" dirty="0"/>
              <a:t> nu (</a:t>
            </a:r>
            <a:r>
              <a:rPr lang="en-US" sz="1200" dirty="0" err="1"/>
              <a:t>tema</a:t>
            </a:r>
            <a:r>
              <a:rPr lang="en-US" sz="1200" dirty="0"/>
              <a:t> om </a:t>
            </a:r>
            <a:r>
              <a:rPr lang="en-US" sz="1200" dirty="0" err="1"/>
              <a:t>nærhed</a:t>
            </a:r>
            <a:r>
              <a:rPr lang="en-US" sz="1200" dirty="0"/>
              <a:t> og </a:t>
            </a:r>
            <a:r>
              <a:rPr lang="en-US" sz="1200" dirty="0" err="1"/>
              <a:t>afstand</a:t>
            </a:r>
            <a:r>
              <a:rPr lang="en-US" sz="1200" dirty="0"/>
              <a:t>)</a:t>
            </a:r>
          </a:p>
          <a:p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49995E17-CC69-D5DD-906B-41F90005EC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5C40-73C8-4B53-B61E-D37ACA20FDEE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5606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DFFA9-F8E2-D11F-1979-291189E08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A77DF881-4A27-BB13-8540-1A457BDA8D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797EFBE-EF6D-63F0-F55F-9537B29FC1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Oplægget handler om at skabe et fælles forståelsesmæssigt grundlag når vi tager fat i de forskellige spørgsmål vi har fået. Så vores input bliver så forståelige og brugbare som muligt for jer derude.</a:t>
            </a:r>
          </a:p>
          <a:p>
            <a:r>
              <a:rPr lang="da-DK" dirty="0"/>
              <a:t>Den dårlige samvittighed symboliseret ved regnskyen som drypper på en med tanker og følelser</a:t>
            </a:r>
          </a:p>
          <a:p>
            <a:r>
              <a:rPr lang="da-DK" dirty="0"/>
              <a:t>Paraplyen som er den umiddelbare beskyttelse </a:t>
            </a:r>
          </a:p>
          <a:p>
            <a:r>
              <a:rPr lang="da-DK" dirty="0"/>
              <a:t>Solen er en lidt mere grundlæggende håndtering af samvittigheden</a:t>
            </a:r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49995E17-CC69-D5DD-906B-41F90005EC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5C40-73C8-4B53-B61E-D37ACA20FDEE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1150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DFFA9-F8E2-D11F-1979-291189E08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A77DF881-4A27-BB13-8540-1A457BDA8D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797EFBE-EF6D-63F0-F55F-9537B29FC1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Oplægget handler om at skabe et fælles forståelsesmæssigt grundlag når vi tager fat i de forskellige spørgsmål vi har fået. Så vores input bliver så forståelige og brugbare som muligt for jer derude.</a:t>
            </a:r>
          </a:p>
          <a:p>
            <a:r>
              <a:rPr lang="da-DK" dirty="0"/>
              <a:t>Den dårlige samvittighed symboliseret ved regnskyen som drypper på en med tanker og følelser</a:t>
            </a:r>
          </a:p>
          <a:p>
            <a:r>
              <a:rPr lang="da-DK" dirty="0"/>
              <a:t>Paraplyen som er den umiddelbare beskyttelse </a:t>
            </a:r>
          </a:p>
          <a:p>
            <a:r>
              <a:rPr lang="da-DK" dirty="0"/>
              <a:t>Solen er en lidt mere grundlæggende håndtering af samvittigheden</a:t>
            </a:r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49995E17-CC69-D5DD-906B-41F90005EC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5C40-73C8-4B53-B61E-D37ACA20FDEE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0071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DFFA9-F8E2-D11F-1979-291189E08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A77DF881-4A27-BB13-8540-1A457BDA8D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797EFBE-EF6D-63F0-F55F-9537B29FC1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Oplægget handler om at skabe et fælles forståelsesmæssigt grundlag når vi tager fat i de forskellige spørgsmål vi har fået. Så vores input bliver så forståelige og brugbare som muligt for jer derude.</a:t>
            </a:r>
          </a:p>
          <a:p>
            <a:r>
              <a:rPr lang="da-DK" dirty="0"/>
              <a:t>Den dårlige samvittighed symboliseret ved regnskyen som drypper på en med tanker og følelser</a:t>
            </a:r>
          </a:p>
          <a:p>
            <a:r>
              <a:rPr lang="da-DK" dirty="0"/>
              <a:t>Paraplyen som er den umiddelbare beskyttelse </a:t>
            </a:r>
          </a:p>
          <a:p>
            <a:r>
              <a:rPr lang="da-DK" dirty="0"/>
              <a:t>Solen er en lidt mere grundlæggende håndtering af samvittigheden</a:t>
            </a:r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49995E17-CC69-D5DD-906B-41F90005EC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5C40-73C8-4B53-B61E-D37ACA20FDEE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131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DFFA9-F8E2-D11F-1979-291189E08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A77DF881-4A27-BB13-8540-1A457BDA8D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797EFBE-EF6D-63F0-F55F-9537B29FC1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Oplægget handler om at skabe et fælles forståelsesmæssigt grundlag når vi tager fat i de forskellige spørgsmål vi har fået. Så vores input bliver så forståelige og brugbare som muligt for jer derude.</a:t>
            </a:r>
          </a:p>
          <a:p>
            <a:r>
              <a:rPr lang="da-DK" dirty="0"/>
              <a:t>Den dårlige samvittighed symboliseret ved regnskyen som drypper på en med tanker og følelser</a:t>
            </a:r>
          </a:p>
          <a:p>
            <a:r>
              <a:rPr lang="da-DK" dirty="0"/>
              <a:t>Paraplyen som er den umiddelbare beskyttelse </a:t>
            </a:r>
          </a:p>
          <a:p>
            <a:r>
              <a:rPr lang="da-DK" dirty="0"/>
              <a:t>Solen er en lidt mere grundlæggende håndtering af samvittigheden</a:t>
            </a:r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49995E17-CC69-D5DD-906B-41F90005EC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5C40-73C8-4B53-B61E-D37ACA20FDEE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0942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DFFA9-F8E2-D11F-1979-291189E08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A77DF881-4A27-BB13-8540-1A457BDA8D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797EFBE-EF6D-63F0-F55F-9537B29FC1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Oplægget handler om at skabe et fælles forståelsesmæssigt grundlag når vi tager fat i de forskellige spørgsmål vi har fået. Så vores input bliver så forståelige og brugbare som muligt for jer derude.</a:t>
            </a:r>
          </a:p>
          <a:p>
            <a:r>
              <a:rPr lang="da-DK" dirty="0"/>
              <a:t>Den dårlige samvittighed symboliseret ved regnskyen som drypper på en med tanker og følelser</a:t>
            </a:r>
          </a:p>
          <a:p>
            <a:r>
              <a:rPr lang="da-DK" dirty="0"/>
              <a:t>Paraplyen som er den umiddelbare beskyttelse </a:t>
            </a:r>
          </a:p>
          <a:p>
            <a:r>
              <a:rPr lang="da-DK" dirty="0"/>
              <a:t>Solen er en lidt mere grundlæggende håndtering af samvittigheden</a:t>
            </a:r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49995E17-CC69-D5DD-906B-41F90005EC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5C40-73C8-4B53-B61E-D37ACA20FDEE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5887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DFFA9-F8E2-D11F-1979-291189E08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A77DF881-4A27-BB13-8540-1A457BDA8D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797EFBE-EF6D-63F0-F55F-9537B29FC1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Oplægget handler om at skabe et fælles forståelsesmæssigt grundlag når vi tager fat i de forskellige spørgsmål vi har fået. Så vores input bliver så forståelige og brugbare som muligt for jer derude.</a:t>
            </a:r>
          </a:p>
          <a:p>
            <a:r>
              <a:rPr lang="da-DK" dirty="0"/>
              <a:t>Den dårlige samvittighed symboliseret ved regnskyen som drypper på en med tanker og følelser</a:t>
            </a:r>
          </a:p>
          <a:p>
            <a:r>
              <a:rPr lang="da-DK" dirty="0"/>
              <a:t>Paraplyen som er den umiddelbare beskyttelse </a:t>
            </a:r>
          </a:p>
          <a:p>
            <a:r>
              <a:rPr lang="da-DK" dirty="0"/>
              <a:t>Solen er en lidt mere grundlæggende håndtering af samvittigheden</a:t>
            </a:r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49995E17-CC69-D5DD-906B-41F90005EC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5C40-73C8-4B53-B61E-D37ACA20FDEE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6899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DFFA9-F8E2-D11F-1979-291189E08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A77DF881-4A27-BB13-8540-1A457BDA8D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797EFBE-EF6D-63F0-F55F-9537B29FC1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49995E17-CC69-D5DD-906B-41F90005EC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5C40-73C8-4B53-B61E-D37ACA20FDEE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372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DFFA9-F8E2-D11F-1979-291189E08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A77DF881-4A27-BB13-8540-1A457BDA8D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797EFBE-EF6D-63F0-F55F-9537B29FC1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At </a:t>
            </a:r>
            <a:r>
              <a:rPr lang="en-US" sz="1200" dirty="0" err="1"/>
              <a:t>blive</a:t>
            </a:r>
            <a:r>
              <a:rPr lang="en-US" sz="1200" dirty="0"/>
              <a:t> i stand </a:t>
            </a:r>
            <a:r>
              <a:rPr lang="en-US" sz="1200" dirty="0" err="1"/>
              <a:t>til</a:t>
            </a:r>
            <a:r>
              <a:rPr lang="en-US" sz="1200" dirty="0"/>
              <a:t> at </a:t>
            </a:r>
            <a:r>
              <a:rPr lang="en-US" sz="1200" dirty="0" err="1"/>
              <a:t>skabe</a:t>
            </a:r>
            <a:r>
              <a:rPr lang="en-US" sz="1200" dirty="0"/>
              <a:t> </a:t>
            </a:r>
            <a:r>
              <a:rPr lang="en-US" sz="1200" dirty="0" err="1"/>
              <a:t>tilstrækkelig</a:t>
            </a:r>
            <a:r>
              <a:rPr lang="en-US" sz="1200" dirty="0"/>
              <a:t> </a:t>
            </a:r>
            <a:r>
              <a:rPr lang="en-US" sz="1200" dirty="0" err="1"/>
              <a:t>afstand</a:t>
            </a:r>
            <a:r>
              <a:rPr lang="en-US" sz="1200" dirty="0"/>
              <a:t> </a:t>
            </a:r>
            <a:r>
              <a:rPr lang="en-US" sz="1200" dirty="0" err="1"/>
              <a:t>til</a:t>
            </a:r>
            <a:r>
              <a:rPr lang="en-US" sz="1200" dirty="0"/>
              <a:t> </a:t>
            </a:r>
            <a:r>
              <a:rPr lang="en-US" sz="1200" dirty="0" err="1"/>
              <a:t>forældrene</a:t>
            </a:r>
            <a:r>
              <a:rPr lang="en-US" sz="1200" dirty="0"/>
              <a:t> </a:t>
            </a:r>
            <a:r>
              <a:rPr lang="en-US" sz="1200" dirty="0" err="1"/>
              <a:t>så</a:t>
            </a:r>
            <a:r>
              <a:rPr lang="en-US" sz="1200" dirty="0"/>
              <a:t> man </a:t>
            </a:r>
            <a:r>
              <a:rPr lang="en-US" sz="1200" dirty="0" err="1"/>
              <a:t>kan</a:t>
            </a:r>
            <a:r>
              <a:rPr lang="en-US" sz="1200" dirty="0"/>
              <a:t> passe </a:t>
            </a:r>
            <a:r>
              <a:rPr lang="en-US" sz="1200" dirty="0" err="1"/>
              <a:t>på</a:t>
            </a:r>
            <a:r>
              <a:rPr lang="en-US" sz="1200" dirty="0"/>
              <a:t> sig </a:t>
            </a:r>
            <a:r>
              <a:rPr lang="en-US" sz="1200" dirty="0" err="1"/>
              <a:t>selv</a:t>
            </a:r>
            <a:r>
              <a:rPr lang="en-US" sz="1200" dirty="0"/>
              <a:t> og </a:t>
            </a:r>
            <a:r>
              <a:rPr lang="en-US" sz="1200" dirty="0" err="1"/>
              <a:t>skabe</a:t>
            </a:r>
            <a:r>
              <a:rPr lang="en-US" sz="1200" dirty="0"/>
              <a:t> et </a:t>
            </a:r>
            <a:r>
              <a:rPr lang="en-US" sz="1200" dirty="0" err="1"/>
              <a:t>eget</a:t>
            </a:r>
            <a:r>
              <a:rPr lang="en-US" sz="1200" dirty="0"/>
              <a:t> </a:t>
            </a:r>
            <a:r>
              <a:rPr lang="en-US" sz="1200" dirty="0" err="1"/>
              <a:t>tilfredsstillende</a:t>
            </a:r>
            <a:r>
              <a:rPr lang="en-US" sz="1200" dirty="0"/>
              <a:t> liv </a:t>
            </a:r>
            <a:r>
              <a:rPr lang="en-US" sz="1200" dirty="0" err="1"/>
              <a:t>samtidig</a:t>
            </a:r>
            <a:r>
              <a:rPr lang="en-US" sz="1200" dirty="0"/>
              <a:t> med at man </a:t>
            </a:r>
            <a:r>
              <a:rPr lang="en-US" sz="1200" dirty="0" err="1"/>
              <a:t>har</a:t>
            </a:r>
            <a:r>
              <a:rPr lang="en-US" sz="1200" dirty="0"/>
              <a:t> den grad </a:t>
            </a:r>
            <a:r>
              <a:rPr lang="en-US" sz="1200" dirty="0" err="1"/>
              <a:t>af</a:t>
            </a:r>
            <a:r>
              <a:rPr lang="en-US" sz="1200" dirty="0"/>
              <a:t> </a:t>
            </a:r>
            <a:r>
              <a:rPr lang="en-US" sz="1200" dirty="0" err="1"/>
              <a:t>kontakt</a:t>
            </a:r>
            <a:r>
              <a:rPr lang="en-US" sz="1200" dirty="0"/>
              <a:t> </a:t>
            </a:r>
            <a:r>
              <a:rPr lang="en-US" sz="1200" dirty="0" err="1"/>
              <a:t>som</a:t>
            </a:r>
            <a:r>
              <a:rPr lang="en-US" sz="1200" dirty="0"/>
              <a:t> passer </a:t>
            </a:r>
            <a:r>
              <a:rPr lang="en-US" sz="1200" dirty="0" err="1"/>
              <a:t>til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lige</a:t>
            </a:r>
            <a:r>
              <a:rPr lang="en-US" sz="1200" dirty="0"/>
              <a:t> nu (</a:t>
            </a:r>
            <a:r>
              <a:rPr lang="en-US" sz="1200" dirty="0" err="1"/>
              <a:t>tema</a:t>
            </a:r>
            <a:r>
              <a:rPr lang="en-US" sz="1200" dirty="0"/>
              <a:t> om </a:t>
            </a:r>
            <a:r>
              <a:rPr lang="en-US" sz="1200" dirty="0" err="1"/>
              <a:t>nærhed</a:t>
            </a:r>
            <a:r>
              <a:rPr lang="en-US" sz="1200" dirty="0"/>
              <a:t> og </a:t>
            </a:r>
            <a:r>
              <a:rPr lang="en-US" sz="1200" dirty="0" err="1"/>
              <a:t>afstand</a:t>
            </a:r>
            <a:r>
              <a:rPr lang="en-US" sz="1200" dirty="0"/>
              <a:t>)</a:t>
            </a:r>
          </a:p>
          <a:p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49995E17-CC69-D5DD-906B-41F90005EC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5C40-73C8-4B53-B61E-D37ACA20FDEE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5398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F471D-7D9D-44AA-A1C6-F6022C98A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CDC84BC-86E6-4312-83F8-B0130B84D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4F106DA-A50A-456A-85ED-EF484CAFF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91B3-52D2-4223-88DB-0C786299DE58}" type="datetimeFigureOut">
              <a:rPr lang="da-DK" smtClean="0"/>
              <a:t>16-05-2024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7682303-AB2D-4450-8E4D-1F0F6303F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AC4799A-B5F7-41CB-A629-AC872E58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4A12-AC59-40F0-98A1-F73B3DA233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951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EF1674-7ADD-43E7-A079-77CF8A146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E356B6E-A0E8-4CF0-98A6-622F6F0DD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B16C6B8-9337-4B37-9277-5B984AF78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91B3-52D2-4223-88DB-0C786299DE58}" type="datetimeFigureOut">
              <a:rPr lang="da-DK" smtClean="0"/>
              <a:t>16-05-2024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9EC3D8E-E860-4433-B874-0C6A3AEFD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E6366AD-D307-49F3-AB22-6965E3A23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4A12-AC59-40F0-98A1-F73B3DA233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179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13F7A4C-3D76-4A5D-A6E5-6DA510C79A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C42CBEF-B873-438E-9768-70DE0C08F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C684E76-155A-49D2-8FFE-3B4C820D3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91B3-52D2-4223-88DB-0C786299DE58}" type="datetimeFigureOut">
              <a:rPr lang="da-DK" smtClean="0"/>
              <a:t>16-05-2024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04BFE2F-142E-4F7C-945E-CE5F2CE4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EC52222-746D-4D42-90AA-7652B1021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4A12-AC59-40F0-98A1-F73B3DA233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34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A87ED6-4F9D-4A9A-9B44-F59DCCC4A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10FB651-39FE-434C-8335-9C4CC77E8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6B56106-BCE3-40D0-8392-EB75CAB6B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91B3-52D2-4223-88DB-0C786299DE58}" type="datetimeFigureOut">
              <a:rPr lang="da-DK" smtClean="0"/>
              <a:t>16-05-2024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875537A-63DF-4FF1-ACCF-126BDA016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9B41E97-0ED1-4638-8AA5-4E995EEC4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4A12-AC59-40F0-98A1-F73B3DA233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7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3D6DA7-0F15-43A1-9AAC-FCB16B8CF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F1D7706-6975-49C7-BC19-AB01EB702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C186790-C58A-4771-8970-CE3F59080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91B3-52D2-4223-88DB-0C786299DE58}" type="datetimeFigureOut">
              <a:rPr lang="da-DK" smtClean="0"/>
              <a:t>16-05-2024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ED4E803-807C-4097-B2CE-7CA3EF631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C989949-BE38-4039-A7C7-C93231AFA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4A12-AC59-40F0-98A1-F73B3DA233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247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9B94C9-3DC1-4ADB-84C6-44203DC86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3AA4E94-5FCC-45FC-9E5D-9927B0BEB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A27789D-CC08-4BFE-90DE-856C3B381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CE3725-BF45-4AE3-9949-9609EE87E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91B3-52D2-4223-88DB-0C786299DE58}" type="datetimeFigureOut">
              <a:rPr lang="da-DK" smtClean="0"/>
              <a:t>16-05-2024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B95BD3E-6C2C-4FAD-8CAE-DD866C6A0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4BF17E2-694E-44CF-9B03-D0F949355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4A12-AC59-40F0-98A1-F73B3DA233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232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4DCD42-2C9F-4913-B2DF-88D6ECDA3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0628F04-2757-4896-BECC-E5E81A87F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5B26DF1-4B99-46D1-AA03-D20EEF176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E0EA356-E14D-4D67-A2BA-17D486470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11ECFAE-85A7-469B-AF74-705E028D56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9E5E616D-4351-423E-92A2-BC8CE42FC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91B3-52D2-4223-88DB-0C786299DE58}" type="datetimeFigureOut">
              <a:rPr lang="da-DK" smtClean="0"/>
              <a:t>16-05-2024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4B8F1D4-1490-47E9-9E76-FC6FB271E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1047E08-CDE2-4CEB-94F2-0F2F777F6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4A12-AC59-40F0-98A1-F73B3DA233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627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7B6C12-07A2-45B8-AE86-C577D08E9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DEE2CC8-086D-4FEE-B24D-8CC134B96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91B3-52D2-4223-88DB-0C786299DE58}" type="datetimeFigureOut">
              <a:rPr lang="da-DK" smtClean="0"/>
              <a:t>16-05-2024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1204365-5A12-4F64-BFD0-85FA16779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6CFFC0D-1C2D-40F4-95CF-A7B68EA0E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4A12-AC59-40F0-98A1-F73B3DA233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026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E89B253-085F-4F4E-BC89-28CB4BF98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91B3-52D2-4223-88DB-0C786299DE58}" type="datetimeFigureOut">
              <a:rPr lang="da-DK" smtClean="0"/>
              <a:t>16-05-2024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8B804A3-CF0C-46DB-B8A6-CC450A9D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BF2E974-D2DD-4F52-A8FE-84751B35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4A12-AC59-40F0-98A1-F73B3DA233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3945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552961-5E5C-4D44-84F3-9C1BC186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51CDD0A-2901-40B0-85DA-B477A569B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E04A664-5151-43CC-8622-2E5823159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A3A7EA6-9206-4D36-B002-914269851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91B3-52D2-4223-88DB-0C786299DE58}" type="datetimeFigureOut">
              <a:rPr lang="da-DK" smtClean="0"/>
              <a:t>16-05-2024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68267F3-9E4F-4754-917D-2B17A886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777FCDA-D8A5-46A4-9624-4BBBC8CC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4A12-AC59-40F0-98A1-F73B3DA233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259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2BCA5-D878-4E3F-93CC-80BAAE44E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BD75199-002D-4583-BCCE-0042E46DB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E9209F3-B058-4BEC-98D9-740B8F403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5A239B6-C182-46A0-A16D-B5A6CADE0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91B3-52D2-4223-88DB-0C786299DE58}" type="datetimeFigureOut">
              <a:rPr lang="da-DK" smtClean="0"/>
              <a:t>16-05-2024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34A58EF-BDEA-43CA-9259-AE6FC9CC9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407A809-25D1-4FDB-AEE6-DE09FEBA1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4A12-AC59-40F0-98A1-F73B3DA233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752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BA59BB5-644C-44B5-BEBB-2491AB205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3E99635-FBBA-4882-9AA2-6CDDFB29F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6D0505D-CAC5-4558-98D2-BB748E957F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491B3-52D2-4223-88DB-0C786299DE58}" type="datetimeFigureOut">
              <a:rPr lang="da-DK" smtClean="0"/>
              <a:t>16-05-2024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D2715DB-CA05-4C9D-BD09-9158977C5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B99A22-D08D-4E9F-B592-A35E70AFC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84A12-AC59-40F0-98A1-F73B3DA233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61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hyperlink" Target="https://eur03.safelinks.protection.outlook.com/?url=http%3A%2F%2Fwww.tubanu.dk%2F&amp;data=05%7C02%7Chpr%40Tuba.dk%7Ceee1177d615e4255021208dc36dd44af%7C5fd24a79aa074cc3a36f370d965d0c02%7C0%7C0%7C638445571168710009%7CUnknown%7CTWFpbGZsb3d8eyJWIjoiMC4wLjAwMDAiLCJQIjoiV2luMzIiLCJBTiI6Ik1haWwiLCJXVCI6Mn0%3D%7C0%7C%7C%7C&amp;sdata=i7B%2FupYVEkapnAyAXjKAC0YySEai%2BNfFjXxwZybAg6E%3D&amp;reserved=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: afrundede hjørner 9">
            <a:extLst>
              <a:ext uri="{FF2B5EF4-FFF2-40B4-BE49-F238E27FC236}">
                <a16:creationId xmlns:a16="http://schemas.microsoft.com/office/drawing/2014/main" id="{4F85AAA3-0290-5247-BCD3-ED638A2A02E8}"/>
              </a:ext>
            </a:extLst>
          </p:cNvPr>
          <p:cNvSpPr/>
          <p:nvPr/>
        </p:nvSpPr>
        <p:spPr>
          <a:xfrm>
            <a:off x="3371455" y="1551309"/>
            <a:ext cx="5449085" cy="2841713"/>
          </a:xfrm>
          <a:prstGeom prst="round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da-DK" sz="1600" dirty="0"/>
          </a:p>
        </p:txBody>
      </p:sp>
      <p:sp>
        <p:nvSpPr>
          <p:cNvPr id="5" name="Rektangel: afrundede hjørner 9">
            <a:extLst>
              <a:ext uri="{FF2B5EF4-FFF2-40B4-BE49-F238E27FC236}">
                <a16:creationId xmlns:a16="http://schemas.microsoft.com/office/drawing/2014/main" id="{A0320F16-2091-0746-90EE-DF87432F088F}"/>
              </a:ext>
            </a:extLst>
          </p:cNvPr>
          <p:cNvSpPr/>
          <p:nvPr/>
        </p:nvSpPr>
        <p:spPr>
          <a:xfrm>
            <a:off x="967740" y="5092834"/>
            <a:ext cx="10248900" cy="10142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D8C7F9E-4732-7546-8261-DF31476D1452}"/>
              </a:ext>
            </a:extLst>
          </p:cNvPr>
          <p:cNvSpPr/>
          <p:nvPr/>
        </p:nvSpPr>
        <p:spPr>
          <a:xfrm>
            <a:off x="1584843" y="4537410"/>
            <a:ext cx="90146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4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Om relationen til den </a:t>
            </a:r>
          </a:p>
          <a:p>
            <a:pPr algn="ctr"/>
            <a:r>
              <a:rPr lang="da-DK" sz="4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misbrugende forælder</a:t>
            </a:r>
          </a:p>
        </p:txBody>
      </p:sp>
      <p:pic>
        <p:nvPicPr>
          <p:cNvPr id="9" name="Billede 8" descr="Et billede, der indeholder Grafik, clipart, grafisk design, tegning&#10;&#10;Automatisk genereret beskrivelse">
            <a:extLst>
              <a:ext uri="{FF2B5EF4-FFF2-40B4-BE49-F238E27FC236}">
                <a16:creationId xmlns:a16="http://schemas.microsoft.com/office/drawing/2014/main" id="{F1E1192F-4FBA-ECF8-CA55-5681D8872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61" y="829259"/>
            <a:ext cx="6724853" cy="3635957"/>
          </a:xfrm>
          <a:prstGeom prst="rect">
            <a:avLst/>
          </a:prstGeom>
        </p:spPr>
      </p:pic>
      <p:pic>
        <p:nvPicPr>
          <p:cNvPr id="2" name="Pladsholder til indhold 4">
            <a:extLst>
              <a:ext uri="{FF2B5EF4-FFF2-40B4-BE49-F238E27FC236}">
                <a16:creationId xmlns:a16="http://schemas.microsoft.com/office/drawing/2014/main" id="{1E50D247-4947-9C65-4B3C-9C2890E58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750" y="5892075"/>
            <a:ext cx="1977020" cy="1100597"/>
          </a:xfrm>
          <a:prstGeom prst="rect">
            <a:avLst/>
          </a:prstGeom>
        </p:spPr>
      </p:pic>
      <p:grpSp>
        <p:nvGrpSpPr>
          <p:cNvPr id="3" name="object 4">
            <a:extLst>
              <a:ext uri="{FF2B5EF4-FFF2-40B4-BE49-F238E27FC236}">
                <a16:creationId xmlns:a16="http://schemas.microsoft.com/office/drawing/2014/main" id="{2DD31364-53F1-25F5-D525-54ADFACD6945}"/>
              </a:ext>
            </a:extLst>
          </p:cNvPr>
          <p:cNvGrpSpPr/>
          <p:nvPr/>
        </p:nvGrpSpPr>
        <p:grpSpPr>
          <a:xfrm>
            <a:off x="315795" y="2890623"/>
            <a:ext cx="2538095" cy="2519680"/>
            <a:chOff x="7775193" y="2413761"/>
            <a:chExt cx="2538095" cy="2519680"/>
          </a:xfrm>
          <a:solidFill>
            <a:srgbClr val="B31735"/>
          </a:solidFill>
        </p:grpSpPr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7C9D928E-F9AF-4AAF-C38A-8303B3C5E47C}"/>
                </a:ext>
              </a:extLst>
            </p:cNvPr>
            <p:cNvSpPr/>
            <p:nvPr/>
          </p:nvSpPr>
          <p:spPr>
            <a:xfrm>
              <a:off x="7781543" y="2420111"/>
              <a:ext cx="2525395" cy="2506980"/>
            </a:xfrm>
            <a:custGeom>
              <a:avLst/>
              <a:gdLst/>
              <a:ahLst/>
              <a:cxnLst/>
              <a:rect l="l" t="t" r="r" b="b"/>
              <a:pathLst>
                <a:path w="2525395" h="2506979">
                  <a:moveTo>
                    <a:pt x="1262633" y="0"/>
                  </a:moveTo>
                  <a:lnTo>
                    <a:pt x="1214200" y="905"/>
                  </a:lnTo>
                  <a:lnTo>
                    <a:pt x="1166229" y="3598"/>
                  </a:lnTo>
                  <a:lnTo>
                    <a:pt x="1118751" y="8049"/>
                  </a:lnTo>
                  <a:lnTo>
                    <a:pt x="1071800" y="14222"/>
                  </a:lnTo>
                  <a:lnTo>
                    <a:pt x="1025408" y="22087"/>
                  </a:lnTo>
                  <a:lnTo>
                    <a:pt x="979608" y="31611"/>
                  </a:lnTo>
                  <a:lnTo>
                    <a:pt x="934433" y="42762"/>
                  </a:lnTo>
                  <a:lnTo>
                    <a:pt x="889916" y="55506"/>
                  </a:lnTo>
                  <a:lnTo>
                    <a:pt x="846088" y="69811"/>
                  </a:lnTo>
                  <a:lnTo>
                    <a:pt x="802984" y="85646"/>
                  </a:lnTo>
                  <a:lnTo>
                    <a:pt x="760635" y="102977"/>
                  </a:lnTo>
                  <a:lnTo>
                    <a:pt x="719074" y="121772"/>
                  </a:lnTo>
                  <a:lnTo>
                    <a:pt x="678334" y="141999"/>
                  </a:lnTo>
                  <a:lnTo>
                    <a:pt x="638448" y="163625"/>
                  </a:lnTo>
                  <a:lnTo>
                    <a:pt x="599448" y="186618"/>
                  </a:lnTo>
                  <a:lnTo>
                    <a:pt x="561366" y="210945"/>
                  </a:lnTo>
                  <a:lnTo>
                    <a:pt x="524237" y="236573"/>
                  </a:lnTo>
                  <a:lnTo>
                    <a:pt x="488092" y="263471"/>
                  </a:lnTo>
                  <a:lnTo>
                    <a:pt x="452964" y="291606"/>
                  </a:lnTo>
                  <a:lnTo>
                    <a:pt x="418885" y="320945"/>
                  </a:lnTo>
                  <a:lnTo>
                    <a:pt x="385889" y="351456"/>
                  </a:lnTo>
                  <a:lnTo>
                    <a:pt x="354009" y="383106"/>
                  </a:lnTo>
                  <a:lnTo>
                    <a:pt x="323276" y="415864"/>
                  </a:lnTo>
                  <a:lnTo>
                    <a:pt x="293723" y="449696"/>
                  </a:lnTo>
                  <a:lnTo>
                    <a:pt x="265384" y="484570"/>
                  </a:lnTo>
                  <a:lnTo>
                    <a:pt x="238290" y="520453"/>
                  </a:lnTo>
                  <a:lnTo>
                    <a:pt x="212476" y="557314"/>
                  </a:lnTo>
                  <a:lnTo>
                    <a:pt x="187972" y="595120"/>
                  </a:lnTo>
                  <a:lnTo>
                    <a:pt x="164812" y="633837"/>
                  </a:lnTo>
                  <a:lnTo>
                    <a:pt x="143029" y="673435"/>
                  </a:lnTo>
                  <a:lnTo>
                    <a:pt x="122656" y="713879"/>
                  </a:lnTo>
                  <a:lnTo>
                    <a:pt x="103724" y="755139"/>
                  </a:lnTo>
                  <a:lnTo>
                    <a:pt x="86267" y="797181"/>
                  </a:lnTo>
                  <a:lnTo>
                    <a:pt x="70318" y="839973"/>
                  </a:lnTo>
                  <a:lnTo>
                    <a:pt x="55908" y="883482"/>
                  </a:lnTo>
                  <a:lnTo>
                    <a:pt x="43072" y="927676"/>
                  </a:lnTo>
                  <a:lnTo>
                    <a:pt x="31840" y="972523"/>
                  </a:lnTo>
                  <a:lnTo>
                    <a:pt x="22247" y="1017990"/>
                  </a:lnTo>
                  <a:lnTo>
                    <a:pt x="14325" y="1064045"/>
                  </a:lnTo>
                  <a:lnTo>
                    <a:pt x="8107" y="1110654"/>
                  </a:lnTo>
                  <a:lnTo>
                    <a:pt x="3625" y="1157787"/>
                  </a:lnTo>
                  <a:lnTo>
                    <a:pt x="911" y="1205409"/>
                  </a:lnTo>
                  <a:lnTo>
                    <a:pt x="0" y="1253489"/>
                  </a:lnTo>
                  <a:lnTo>
                    <a:pt x="911" y="1301570"/>
                  </a:lnTo>
                  <a:lnTo>
                    <a:pt x="3625" y="1349192"/>
                  </a:lnTo>
                  <a:lnTo>
                    <a:pt x="8107" y="1396325"/>
                  </a:lnTo>
                  <a:lnTo>
                    <a:pt x="14325" y="1442934"/>
                  </a:lnTo>
                  <a:lnTo>
                    <a:pt x="22247" y="1488989"/>
                  </a:lnTo>
                  <a:lnTo>
                    <a:pt x="31840" y="1534456"/>
                  </a:lnTo>
                  <a:lnTo>
                    <a:pt x="43072" y="1579303"/>
                  </a:lnTo>
                  <a:lnTo>
                    <a:pt x="55908" y="1623497"/>
                  </a:lnTo>
                  <a:lnTo>
                    <a:pt x="70318" y="1667006"/>
                  </a:lnTo>
                  <a:lnTo>
                    <a:pt x="86267" y="1709798"/>
                  </a:lnTo>
                  <a:lnTo>
                    <a:pt x="103724" y="1751840"/>
                  </a:lnTo>
                  <a:lnTo>
                    <a:pt x="122656" y="1793100"/>
                  </a:lnTo>
                  <a:lnTo>
                    <a:pt x="143029" y="1833544"/>
                  </a:lnTo>
                  <a:lnTo>
                    <a:pt x="164812" y="1873142"/>
                  </a:lnTo>
                  <a:lnTo>
                    <a:pt x="187972" y="1911859"/>
                  </a:lnTo>
                  <a:lnTo>
                    <a:pt x="212476" y="1949665"/>
                  </a:lnTo>
                  <a:lnTo>
                    <a:pt x="238290" y="1986526"/>
                  </a:lnTo>
                  <a:lnTo>
                    <a:pt x="265384" y="2022409"/>
                  </a:lnTo>
                  <a:lnTo>
                    <a:pt x="293723" y="2057283"/>
                  </a:lnTo>
                  <a:lnTo>
                    <a:pt x="323276" y="2091115"/>
                  </a:lnTo>
                  <a:lnTo>
                    <a:pt x="354009" y="2123873"/>
                  </a:lnTo>
                  <a:lnTo>
                    <a:pt x="385889" y="2155523"/>
                  </a:lnTo>
                  <a:lnTo>
                    <a:pt x="418885" y="2186034"/>
                  </a:lnTo>
                  <a:lnTo>
                    <a:pt x="452964" y="2215373"/>
                  </a:lnTo>
                  <a:lnTo>
                    <a:pt x="488092" y="2243508"/>
                  </a:lnTo>
                  <a:lnTo>
                    <a:pt x="524237" y="2270406"/>
                  </a:lnTo>
                  <a:lnTo>
                    <a:pt x="561366" y="2296034"/>
                  </a:lnTo>
                  <a:lnTo>
                    <a:pt x="599448" y="2320361"/>
                  </a:lnTo>
                  <a:lnTo>
                    <a:pt x="638448" y="2343354"/>
                  </a:lnTo>
                  <a:lnTo>
                    <a:pt x="678334" y="2364980"/>
                  </a:lnTo>
                  <a:lnTo>
                    <a:pt x="719074" y="2385207"/>
                  </a:lnTo>
                  <a:lnTo>
                    <a:pt x="760635" y="2404002"/>
                  </a:lnTo>
                  <a:lnTo>
                    <a:pt x="802984" y="2421333"/>
                  </a:lnTo>
                  <a:lnTo>
                    <a:pt x="846088" y="2437168"/>
                  </a:lnTo>
                  <a:lnTo>
                    <a:pt x="889916" y="2451473"/>
                  </a:lnTo>
                  <a:lnTo>
                    <a:pt x="934433" y="2464217"/>
                  </a:lnTo>
                  <a:lnTo>
                    <a:pt x="979608" y="2475368"/>
                  </a:lnTo>
                  <a:lnTo>
                    <a:pt x="1025408" y="2484892"/>
                  </a:lnTo>
                  <a:lnTo>
                    <a:pt x="1071800" y="2492757"/>
                  </a:lnTo>
                  <a:lnTo>
                    <a:pt x="1118751" y="2498930"/>
                  </a:lnTo>
                  <a:lnTo>
                    <a:pt x="1166229" y="2503381"/>
                  </a:lnTo>
                  <a:lnTo>
                    <a:pt x="1214200" y="2506074"/>
                  </a:lnTo>
                  <a:lnTo>
                    <a:pt x="1262633" y="2506980"/>
                  </a:lnTo>
                  <a:lnTo>
                    <a:pt x="1311067" y="2506074"/>
                  </a:lnTo>
                  <a:lnTo>
                    <a:pt x="1359038" y="2503381"/>
                  </a:lnTo>
                  <a:lnTo>
                    <a:pt x="1406516" y="2498930"/>
                  </a:lnTo>
                  <a:lnTo>
                    <a:pt x="1453467" y="2492757"/>
                  </a:lnTo>
                  <a:lnTo>
                    <a:pt x="1499859" y="2484892"/>
                  </a:lnTo>
                  <a:lnTo>
                    <a:pt x="1545659" y="2475368"/>
                  </a:lnTo>
                  <a:lnTo>
                    <a:pt x="1590834" y="2464217"/>
                  </a:lnTo>
                  <a:lnTo>
                    <a:pt x="1635351" y="2451473"/>
                  </a:lnTo>
                  <a:lnTo>
                    <a:pt x="1679179" y="2437168"/>
                  </a:lnTo>
                  <a:lnTo>
                    <a:pt x="1722283" y="2421333"/>
                  </a:lnTo>
                  <a:lnTo>
                    <a:pt x="1764632" y="2404002"/>
                  </a:lnTo>
                  <a:lnTo>
                    <a:pt x="1806193" y="2385207"/>
                  </a:lnTo>
                  <a:lnTo>
                    <a:pt x="1846933" y="2364980"/>
                  </a:lnTo>
                  <a:lnTo>
                    <a:pt x="1886819" y="2343354"/>
                  </a:lnTo>
                  <a:lnTo>
                    <a:pt x="1925819" y="2320361"/>
                  </a:lnTo>
                  <a:lnTo>
                    <a:pt x="1963901" y="2296034"/>
                  </a:lnTo>
                  <a:lnTo>
                    <a:pt x="2001030" y="2270406"/>
                  </a:lnTo>
                  <a:lnTo>
                    <a:pt x="2037175" y="2243508"/>
                  </a:lnTo>
                  <a:lnTo>
                    <a:pt x="2072303" y="2215373"/>
                  </a:lnTo>
                  <a:lnTo>
                    <a:pt x="2106382" y="2186034"/>
                  </a:lnTo>
                  <a:lnTo>
                    <a:pt x="2139378" y="2155523"/>
                  </a:lnTo>
                  <a:lnTo>
                    <a:pt x="2171258" y="2123873"/>
                  </a:lnTo>
                  <a:lnTo>
                    <a:pt x="2201991" y="2091115"/>
                  </a:lnTo>
                  <a:lnTo>
                    <a:pt x="2231544" y="2057283"/>
                  </a:lnTo>
                  <a:lnTo>
                    <a:pt x="2259883" y="2022409"/>
                  </a:lnTo>
                  <a:lnTo>
                    <a:pt x="2286977" y="1986526"/>
                  </a:lnTo>
                  <a:lnTo>
                    <a:pt x="2312791" y="1949665"/>
                  </a:lnTo>
                  <a:lnTo>
                    <a:pt x="2337295" y="1911859"/>
                  </a:lnTo>
                  <a:lnTo>
                    <a:pt x="2360455" y="1873142"/>
                  </a:lnTo>
                  <a:lnTo>
                    <a:pt x="2382238" y="1833544"/>
                  </a:lnTo>
                  <a:lnTo>
                    <a:pt x="2402611" y="1793100"/>
                  </a:lnTo>
                  <a:lnTo>
                    <a:pt x="2421543" y="1751840"/>
                  </a:lnTo>
                  <a:lnTo>
                    <a:pt x="2439000" y="1709798"/>
                  </a:lnTo>
                  <a:lnTo>
                    <a:pt x="2454949" y="1667006"/>
                  </a:lnTo>
                  <a:lnTo>
                    <a:pt x="2469359" y="1623497"/>
                  </a:lnTo>
                  <a:lnTo>
                    <a:pt x="2482195" y="1579303"/>
                  </a:lnTo>
                  <a:lnTo>
                    <a:pt x="2493427" y="1534456"/>
                  </a:lnTo>
                  <a:lnTo>
                    <a:pt x="2503020" y="1488989"/>
                  </a:lnTo>
                  <a:lnTo>
                    <a:pt x="2510942" y="1442934"/>
                  </a:lnTo>
                  <a:lnTo>
                    <a:pt x="2517160" y="1396325"/>
                  </a:lnTo>
                  <a:lnTo>
                    <a:pt x="2521642" y="1349192"/>
                  </a:lnTo>
                  <a:lnTo>
                    <a:pt x="2524356" y="1301570"/>
                  </a:lnTo>
                  <a:lnTo>
                    <a:pt x="2525267" y="1253489"/>
                  </a:lnTo>
                  <a:lnTo>
                    <a:pt x="2524356" y="1205409"/>
                  </a:lnTo>
                  <a:lnTo>
                    <a:pt x="2521642" y="1157787"/>
                  </a:lnTo>
                  <a:lnTo>
                    <a:pt x="2517160" y="1110654"/>
                  </a:lnTo>
                  <a:lnTo>
                    <a:pt x="2510942" y="1064045"/>
                  </a:lnTo>
                  <a:lnTo>
                    <a:pt x="2503020" y="1017990"/>
                  </a:lnTo>
                  <a:lnTo>
                    <a:pt x="2493427" y="972523"/>
                  </a:lnTo>
                  <a:lnTo>
                    <a:pt x="2482195" y="927676"/>
                  </a:lnTo>
                  <a:lnTo>
                    <a:pt x="2469359" y="883482"/>
                  </a:lnTo>
                  <a:lnTo>
                    <a:pt x="2454949" y="839973"/>
                  </a:lnTo>
                  <a:lnTo>
                    <a:pt x="2439000" y="797181"/>
                  </a:lnTo>
                  <a:lnTo>
                    <a:pt x="2421543" y="755139"/>
                  </a:lnTo>
                  <a:lnTo>
                    <a:pt x="2402611" y="713879"/>
                  </a:lnTo>
                  <a:lnTo>
                    <a:pt x="2382238" y="673435"/>
                  </a:lnTo>
                  <a:lnTo>
                    <a:pt x="2360455" y="633837"/>
                  </a:lnTo>
                  <a:lnTo>
                    <a:pt x="2337295" y="595120"/>
                  </a:lnTo>
                  <a:lnTo>
                    <a:pt x="2312791" y="557314"/>
                  </a:lnTo>
                  <a:lnTo>
                    <a:pt x="2286977" y="520453"/>
                  </a:lnTo>
                  <a:lnTo>
                    <a:pt x="2259883" y="484570"/>
                  </a:lnTo>
                  <a:lnTo>
                    <a:pt x="2231544" y="449696"/>
                  </a:lnTo>
                  <a:lnTo>
                    <a:pt x="2201991" y="415864"/>
                  </a:lnTo>
                  <a:lnTo>
                    <a:pt x="2171258" y="383106"/>
                  </a:lnTo>
                  <a:lnTo>
                    <a:pt x="2139378" y="351456"/>
                  </a:lnTo>
                  <a:lnTo>
                    <a:pt x="2106382" y="320945"/>
                  </a:lnTo>
                  <a:lnTo>
                    <a:pt x="2072303" y="291606"/>
                  </a:lnTo>
                  <a:lnTo>
                    <a:pt x="2037175" y="263471"/>
                  </a:lnTo>
                  <a:lnTo>
                    <a:pt x="2001030" y="236573"/>
                  </a:lnTo>
                  <a:lnTo>
                    <a:pt x="1963901" y="210945"/>
                  </a:lnTo>
                  <a:lnTo>
                    <a:pt x="1925819" y="186618"/>
                  </a:lnTo>
                  <a:lnTo>
                    <a:pt x="1886819" y="163625"/>
                  </a:lnTo>
                  <a:lnTo>
                    <a:pt x="1846933" y="141999"/>
                  </a:lnTo>
                  <a:lnTo>
                    <a:pt x="1806193" y="121772"/>
                  </a:lnTo>
                  <a:lnTo>
                    <a:pt x="1764632" y="102977"/>
                  </a:lnTo>
                  <a:lnTo>
                    <a:pt x="1722283" y="85646"/>
                  </a:lnTo>
                  <a:lnTo>
                    <a:pt x="1679179" y="69811"/>
                  </a:lnTo>
                  <a:lnTo>
                    <a:pt x="1635351" y="55506"/>
                  </a:lnTo>
                  <a:lnTo>
                    <a:pt x="1590834" y="42762"/>
                  </a:lnTo>
                  <a:lnTo>
                    <a:pt x="1545659" y="31611"/>
                  </a:lnTo>
                  <a:lnTo>
                    <a:pt x="1499859" y="22087"/>
                  </a:lnTo>
                  <a:lnTo>
                    <a:pt x="1453467" y="14222"/>
                  </a:lnTo>
                  <a:lnTo>
                    <a:pt x="1406516" y="8049"/>
                  </a:lnTo>
                  <a:lnTo>
                    <a:pt x="1359038" y="3598"/>
                  </a:lnTo>
                  <a:lnTo>
                    <a:pt x="1311067" y="905"/>
                  </a:lnTo>
                  <a:lnTo>
                    <a:pt x="1262633" y="0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19A34791-B19E-7DFA-F822-D614F50AD69C}"/>
                </a:ext>
              </a:extLst>
            </p:cNvPr>
            <p:cNvSpPr/>
            <p:nvPr/>
          </p:nvSpPr>
          <p:spPr>
            <a:xfrm>
              <a:off x="7781543" y="2420111"/>
              <a:ext cx="2525395" cy="2506980"/>
            </a:xfrm>
            <a:custGeom>
              <a:avLst/>
              <a:gdLst/>
              <a:ahLst/>
              <a:cxnLst/>
              <a:rect l="l" t="t" r="r" b="b"/>
              <a:pathLst>
                <a:path w="2525395" h="2506979">
                  <a:moveTo>
                    <a:pt x="0" y="1253489"/>
                  </a:moveTo>
                  <a:lnTo>
                    <a:pt x="911" y="1205409"/>
                  </a:lnTo>
                  <a:lnTo>
                    <a:pt x="3625" y="1157787"/>
                  </a:lnTo>
                  <a:lnTo>
                    <a:pt x="8107" y="1110654"/>
                  </a:lnTo>
                  <a:lnTo>
                    <a:pt x="14325" y="1064045"/>
                  </a:lnTo>
                  <a:lnTo>
                    <a:pt x="22247" y="1017990"/>
                  </a:lnTo>
                  <a:lnTo>
                    <a:pt x="31840" y="972523"/>
                  </a:lnTo>
                  <a:lnTo>
                    <a:pt x="43072" y="927676"/>
                  </a:lnTo>
                  <a:lnTo>
                    <a:pt x="55908" y="883482"/>
                  </a:lnTo>
                  <a:lnTo>
                    <a:pt x="70318" y="839973"/>
                  </a:lnTo>
                  <a:lnTo>
                    <a:pt x="86267" y="797181"/>
                  </a:lnTo>
                  <a:lnTo>
                    <a:pt x="103724" y="755139"/>
                  </a:lnTo>
                  <a:lnTo>
                    <a:pt x="122656" y="713879"/>
                  </a:lnTo>
                  <a:lnTo>
                    <a:pt x="143029" y="673435"/>
                  </a:lnTo>
                  <a:lnTo>
                    <a:pt x="164812" y="633837"/>
                  </a:lnTo>
                  <a:lnTo>
                    <a:pt x="187972" y="595120"/>
                  </a:lnTo>
                  <a:lnTo>
                    <a:pt x="212476" y="557314"/>
                  </a:lnTo>
                  <a:lnTo>
                    <a:pt x="238290" y="520453"/>
                  </a:lnTo>
                  <a:lnTo>
                    <a:pt x="265384" y="484570"/>
                  </a:lnTo>
                  <a:lnTo>
                    <a:pt x="293723" y="449696"/>
                  </a:lnTo>
                  <a:lnTo>
                    <a:pt x="323276" y="415864"/>
                  </a:lnTo>
                  <a:lnTo>
                    <a:pt x="354009" y="383106"/>
                  </a:lnTo>
                  <a:lnTo>
                    <a:pt x="385889" y="351456"/>
                  </a:lnTo>
                  <a:lnTo>
                    <a:pt x="418885" y="320945"/>
                  </a:lnTo>
                  <a:lnTo>
                    <a:pt x="452964" y="291606"/>
                  </a:lnTo>
                  <a:lnTo>
                    <a:pt x="488092" y="263471"/>
                  </a:lnTo>
                  <a:lnTo>
                    <a:pt x="524237" y="236573"/>
                  </a:lnTo>
                  <a:lnTo>
                    <a:pt x="561366" y="210945"/>
                  </a:lnTo>
                  <a:lnTo>
                    <a:pt x="599448" y="186618"/>
                  </a:lnTo>
                  <a:lnTo>
                    <a:pt x="638448" y="163625"/>
                  </a:lnTo>
                  <a:lnTo>
                    <a:pt x="678334" y="141999"/>
                  </a:lnTo>
                  <a:lnTo>
                    <a:pt x="719074" y="121772"/>
                  </a:lnTo>
                  <a:lnTo>
                    <a:pt x="760635" y="102977"/>
                  </a:lnTo>
                  <a:lnTo>
                    <a:pt x="802984" y="85646"/>
                  </a:lnTo>
                  <a:lnTo>
                    <a:pt x="846088" y="69811"/>
                  </a:lnTo>
                  <a:lnTo>
                    <a:pt x="889916" y="55506"/>
                  </a:lnTo>
                  <a:lnTo>
                    <a:pt x="934433" y="42762"/>
                  </a:lnTo>
                  <a:lnTo>
                    <a:pt x="979608" y="31611"/>
                  </a:lnTo>
                  <a:lnTo>
                    <a:pt x="1025408" y="22087"/>
                  </a:lnTo>
                  <a:lnTo>
                    <a:pt x="1071800" y="14222"/>
                  </a:lnTo>
                  <a:lnTo>
                    <a:pt x="1118751" y="8049"/>
                  </a:lnTo>
                  <a:lnTo>
                    <a:pt x="1166229" y="3598"/>
                  </a:lnTo>
                  <a:lnTo>
                    <a:pt x="1214200" y="905"/>
                  </a:lnTo>
                  <a:lnTo>
                    <a:pt x="1262633" y="0"/>
                  </a:lnTo>
                  <a:lnTo>
                    <a:pt x="1311067" y="905"/>
                  </a:lnTo>
                  <a:lnTo>
                    <a:pt x="1359038" y="3598"/>
                  </a:lnTo>
                  <a:lnTo>
                    <a:pt x="1406516" y="8049"/>
                  </a:lnTo>
                  <a:lnTo>
                    <a:pt x="1453467" y="14222"/>
                  </a:lnTo>
                  <a:lnTo>
                    <a:pt x="1499859" y="22087"/>
                  </a:lnTo>
                  <a:lnTo>
                    <a:pt x="1545659" y="31611"/>
                  </a:lnTo>
                  <a:lnTo>
                    <a:pt x="1590834" y="42762"/>
                  </a:lnTo>
                  <a:lnTo>
                    <a:pt x="1635351" y="55506"/>
                  </a:lnTo>
                  <a:lnTo>
                    <a:pt x="1679179" y="69811"/>
                  </a:lnTo>
                  <a:lnTo>
                    <a:pt x="1722283" y="85646"/>
                  </a:lnTo>
                  <a:lnTo>
                    <a:pt x="1764632" y="102977"/>
                  </a:lnTo>
                  <a:lnTo>
                    <a:pt x="1806193" y="121772"/>
                  </a:lnTo>
                  <a:lnTo>
                    <a:pt x="1846933" y="141999"/>
                  </a:lnTo>
                  <a:lnTo>
                    <a:pt x="1886819" y="163625"/>
                  </a:lnTo>
                  <a:lnTo>
                    <a:pt x="1925819" y="186618"/>
                  </a:lnTo>
                  <a:lnTo>
                    <a:pt x="1963901" y="210945"/>
                  </a:lnTo>
                  <a:lnTo>
                    <a:pt x="2001030" y="236573"/>
                  </a:lnTo>
                  <a:lnTo>
                    <a:pt x="2037175" y="263471"/>
                  </a:lnTo>
                  <a:lnTo>
                    <a:pt x="2072303" y="291606"/>
                  </a:lnTo>
                  <a:lnTo>
                    <a:pt x="2106382" y="320945"/>
                  </a:lnTo>
                  <a:lnTo>
                    <a:pt x="2139378" y="351456"/>
                  </a:lnTo>
                  <a:lnTo>
                    <a:pt x="2171258" y="383106"/>
                  </a:lnTo>
                  <a:lnTo>
                    <a:pt x="2201991" y="415864"/>
                  </a:lnTo>
                  <a:lnTo>
                    <a:pt x="2231544" y="449696"/>
                  </a:lnTo>
                  <a:lnTo>
                    <a:pt x="2259883" y="484570"/>
                  </a:lnTo>
                  <a:lnTo>
                    <a:pt x="2286977" y="520453"/>
                  </a:lnTo>
                  <a:lnTo>
                    <a:pt x="2312791" y="557314"/>
                  </a:lnTo>
                  <a:lnTo>
                    <a:pt x="2337295" y="595120"/>
                  </a:lnTo>
                  <a:lnTo>
                    <a:pt x="2360455" y="633837"/>
                  </a:lnTo>
                  <a:lnTo>
                    <a:pt x="2382238" y="673435"/>
                  </a:lnTo>
                  <a:lnTo>
                    <a:pt x="2402611" y="713879"/>
                  </a:lnTo>
                  <a:lnTo>
                    <a:pt x="2421543" y="755139"/>
                  </a:lnTo>
                  <a:lnTo>
                    <a:pt x="2439000" y="797181"/>
                  </a:lnTo>
                  <a:lnTo>
                    <a:pt x="2454949" y="839973"/>
                  </a:lnTo>
                  <a:lnTo>
                    <a:pt x="2469359" y="883482"/>
                  </a:lnTo>
                  <a:lnTo>
                    <a:pt x="2482195" y="927676"/>
                  </a:lnTo>
                  <a:lnTo>
                    <a:pt x="2493427" y="972523"/>
                  </a:lnTo>
                  <a:lnTo>
                    <a:pt x="2503020" y="1017990"/>
                  </a:lnTo>
                  <a:lnTo>
                    <a:pt x="2510942" y="1064045"/>
                  </a:lnTo>
                  <a:lnTo>
                    <a:pt x="2517160" y="1110654"/>
                  </a:lnTo>
                  <a:lnTo>
                    <a:pt x="2521642" y="1157787"/>
                  </a:lnTo>
                  <a:lnTo>
                    <a:pt x="2524356" y="1205409"/>
                  </a:lnTo>
                  <a:lnTo>
                    <a:pt x="2525267" y="1253489"/>
                  </a:lnTo>
                  <a:lnTo>
                    <a:pt x="2524356" y="1301570"/>
                  </a:lnTo>
                  <a:lnTo>
                    <a:pt x="2521642" y="1349192"/>
                  </a:lnTo>
                  <a:lnTo>
                    <a:pt x="2517160" y="1396325"/>
                  </a:lnTo>
                  <a:lnTo>
                    <a:pt x="2510942" y="1442934"/>
                  </a:lnTo>
                  <a:lnTo>
                    <a:pt x="2503020" y="1488989"/>
                  </a:lnTo>
                  <a:lnTo>
                    <a:pt x="2493427" y="1534456"/>
                  </a:lnTo>
                  <a:lnTo>
                    <a:pt x="2482195" y="1579303"/>
                  </a:lnTo>
                  <a:lnTo>
                    <a:pt x="2469359" y="1623497"/>
                  </a:lnTo>
                  <a:lnTo>
                    <a:pt x="2454949" y="1667006"/>
                  </a:lnTo>
                  <a:lnTo>
                    <a:pt x="2439000" y="1709798"/>
                  </a:lnTo>
                  <a:lnTo>
                    <a:pt x="2421543" y="1751840"/>
                  </a:lnTo>
                  <a:lnTo>
                    <a:pt x="2402611" y="1793100"/>
                  </a:lnTo>
                  <a:lnTo>
                    <a:pt x="2382238" y="1833544"/>
                  </a:lnTo>
                  <a:lnTo>
                    <a:pt x="2360455" y="1873142"/>
                  </a:lnTo>
                  <a:lnTo>
                    <a:pt x="2337295" y="1911859"/>
                  </a:lnTo>
                  <a:lnTo>
                    <a:pt x="2312791" y="1949665"/>
                  </a:lnTo>
                  <a:lnTo>
                    <a:pt x="2286977" y="1986526"/>
                  </a:lnTo>
                  <a:lnTo>
                    <a:pt x="2259883" y="2022409"/>
                  </a:lnTo>
                  <a:lnTo>
                    <a:pt x="2231544" y="2057283"/>
                  </a:lnTo>
                  <a:lnTo>
                    <a:pt x="2201991" y="2091115"/>
                  </a:lnTo>
                  <a:lnTo>
                    <a:pt x="2171258" y="2123873"/>
                  </a:lnTo>
                  <a:lnTo>
                    <a:pt x="2139378" y="2155523"/>
                  </a:lnTo>
                  <a:lnTo>
                    <a:pt x="2106382" y="2186034"/>
                  </a:lnTo>
                  <a:lnTo>
                    <a:pt x="2072303" y="2215373"/>
                  </a:lnTo>
                  <a:lnTo>
                    <a:pt x="2037175" y="2243508"/>
                  </a:lnTo>
                  <a:lnTo>
                    <a:pt x="2001030" y="2270406"/>
                  </a:lnTo>
                  <a:lnTo>
                    <a:pt x="1963901" y="2296034"/>
                  </a:lnTo>
                  <a:lnTo>
                    <a:pt x="1925819" y="2320361"/>
                  </a:lnTo>
                  <a:lnTo>
                    <a:pt x="1886819" y="2343354"/>
                  </a:lnTo>
                  <a:lnTo>
                    <a:pt x="1846933" y="2364980"/>
                  </a:lnTo>
                  <a:lnTo>
                    <a:pt x="1806193" y="2385207"/>
                  </a:lnTo>
                  <a:lnTo>
                    <a:pt x="1764632" y="2404002"/>
                  </a:lnTo>
                  <a:lnTo>
                    <a:pt x="1722283" y="2421333"/>
                  </a:lnTo>
                  <a:lnTo>
                    <a:pt x="1679179" y="2437168"/>
                  </a:lnTo>
                  <a:lnTo>
                    <a:pt x="1635351" y="2451473"/>
                  </a:lnTo>
                  <a:lnTo>
                    <a:pt x="1590834" y="2464217"/>
                  </a:lnTo>
                  <a:lnTo>
                    <a:pt x="1545659" y="2475368"/>
                  </a:lnTo>
                  <a:lnTo>
                    <a:pt x="1499859" y="2484892"/>
                  </a:lnTo>
                  <a:lnTo>
                    <a:pt x="1453467" y="2492757"/>
                  </a:lnTo>
                  <a:lnTo>
                    <a:pt x="1406516" y="2498930"/>
                  </a:lnTo>
                  <a:lnTo>
                    <a:pt x="1359038" y="2503381"/>
                  </a:lnTo>
                  <a:lnTo>
                    <a:pt x="1311067" y="2506074"/>
                  </a:lnTo>
                  <a:lnTo>
                    <a:pt x="1262633" y="2506980"/>
                  </a:lnTo>
                  <a:lnTo>
                    <a:pt x="1214200" y="2506074"/>
                  </a:lnTo>
                  <a:lnTo>
                    <a:pt x="1166229" y="2503381"/>
                  </a:lnTo>
                  <a:lnTo>
                    <a:pt x="1118751" y="2498930"/>
                  </a:lnTo>
                  <a:lnTo>
                    <a:pt x="1071800" y="2492757"/>
                  </a:lnTo>
                  <a:lnTo>
                    <a:pt x="1025408" y="2484892"/>
                  </a:lnTo>
                  <a:lnTo>
                    <a:pt x="979608" y="2475368"/>
                  </a:lnTo>
                  <a:lnTo>
                    <a:pt x="934433" y="2464217"/>
                  </a:lnTo>
                  <a:lnTo>
                    <a:pt x="889916" y="2451473"/>
                  </a:lnTo>
                  <a:lnTo>
                    <a:pt x="846088" y="2437168"/>
                  </a:lnTo>
                  <a:lnTo>
                    <a:pt x="802984" y="2421333"/>
                  </a:lnTo>
                  <a:lnTo>
                    <a:pt x="760635" y="2404002"/>
                  </a:lnTo>
                  <a:lnTo>
                    <a:pt x="719074" y="2385207"/>
                  </a:lnTo>
                  <a:lnTo>
                    <a:pt x="678334" y="2364980"/>
                  </a:lnTo>
                  <a:lnTo>
                    <a:pt x="638448" y="2343354"/>
                  </a:lnTo>
                  <a:lnTo>
                    <a:pt x="599448" y="2320361"/>
                  </a:lnTo>
                  <a:lnTo>
                    <a:pt x="561366" y="2296034"/>
                  </a:lnTo>
                  <a:lnTo>
                    <a:pt x="524237" y="2270406"/>
                  </a:lnTo>
                  <a:lnTo>
                    <a:pt x="488092" y="2243508"/>
                  </a:lnTo>
                  <a:lnTo>
                    <a:pt x="452964" y="2215373"/>
                  </a:lnTo>
                  <a:lnTo>
                    <a:pt x="418885" y="2186034"/>
                  </a:lnTo>
                  <a:lnTo>
                    <a:pt x="385889" y="2155523"/>
                  </a:lnTo>
                  <a:lnTo>
                    <a:pt x="354009" y="2123873"/>
                  </a:lnTo>
                  <a:lnTo>
                    <a:pt x="323276" y="2091115"/>
                  </a:lnTo>
                  <a:lnTo>
                    <a:pt x="293723" y="2057283"/>
                  </a:lnTo>
                  <a:lnTo>
                    <a:pt x="265384" y="2022409"/>
                  </a:lnTo>
                  <a:lnTo>
                    <a:pt x="238290" y="1986526"/>
                  </a:lnTo>
                  <a:lnTo>
                    <a:pt x="212476" y="1949665"/>
                  </a:lnTo>
                  <a:lnTo>
                    <a:pt x="187972" y="1911859"/>
                  </a:lnTo>
                  <a:lnTo>
                    <a:pt x="164812" y="1873142"/>
                  </a:lnTo>
                  <a:lnTo>
                    <a:pt x="143029" y="1833544"/>
                  </a:lnTo>
                  <a:lnTo>
                    <a:pt x="122656" y="1793100"/>
                  </a:lnTo>
                  <a:lnTo>
                    <a:pt x="103724" y="1751840"/>
                  </a:lnTo>
                  <a:lnTo>
                    <a:pt x="86267" y="1709798"/>
                  </a:lnTo>
                  <a:lnTo>
                    <a:pt x="70318" y="1667006"/>
                  </a:lnTo>
                  <a:lnTo>
                    <a:pt x="55908" y="1623497"/>
                  </a:lnTo>
                  <a:lnTo>
                    <a:pt x="43072" y="1579303"/>
                  </a:lnTo>
                  <a:lnTo>
                    <a:pt x="31840" y="1534456"/>
                  </a:lnTo>
                  <a:lnTo>
                    <a:pt x="22247" y="1488989"/>
                  </a:lnTo>
                  <a:lnTo>
                    <a:pt x="14325" y="1442934"/>
                  </a:lnTo>
                  <a:lnTo>
                    <a:pt x="8107" y="1396325"/>
                  </a:lnTo>
                  <a:lnTo>
                    <a:pt x="3625" y="1349192"/>
                  </a:lnTo>
                  <a:lnTo>
                    <a:pt x="911" y="1301570"/>
                  </a:lnTo>
                  <a:lnTo>
                    <a:pt x="0" y="125348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7">
            <a:extLst>
              <a:ext uri="{FF2B5EF4-FFF2-40B4-BE49-F238E27FC236}">
                <a16:creationId xmlns:a16="http://schemas.microsoft.com/office/drawing/2014/main" id="{F61B8F80-5361-D5C5-8A88-47E7CF988A90}"/>
              </a:ext>
            </a:extLst>
          </p:cNvPr>
          <p:cNvSpPr txBox="1"/>
          <p:nvPr/>
        </p:nvSpPr>
        <p:spPr>
          <a:xfrm>
            <a:off x="119124" y="3344275"/>
            <a:ext cx="2990373" cy="16985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da-DK" sz="3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Online 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da-DK" sz="3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drop-in møde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da-DK" sz="3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Den 14.5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endParaRPr lang="da-DK" sz="11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796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FF962-5BAD-F4FE-EC68-402E7D720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14DE41E9-CD62-E407-A8EF-626AA2AAEF6A}"/>
              </a:ext>
            </a:extLst>
          </p:cNvPr>
          <p:cNvSpPr/>
          <p:nvPr/>
        </p:nvSpPr>
        <p:spPr>
          <a:xfrm>
            <a:off x="0" y="0"/>
            <a:ext cx="12192000" cy="1325880"/>
          </a:xfrm>
          <a:custGeom>
            <a:avLst/>
            <a:gdLst/>
            <a:ahLst/>
            <a:cxnLst/>
            <a:rect l="l" t="t" r="r" b="b"/>
            <a:pathLst>
              <a:path w="12192000" h="1325880">
                <a:moveTo>
                  <a:pt x="12191694" y="0"/>
                </a:moveTo>
                <a:lnTo>
                  <a:pt x="0" y="0"/>
                </a:lnTo>
                <a:lnTo>
                  <a:pt x="0" y="1325811"/>
                </a:lnTo>
                <a:lnTo>
                  <a:pt x="12191694" y="1325812"/>
                </a:lnTo>
                <a:lnTo>
                  <a:pt x="12191694" y="0"/>
                </a:lnTo>
                <a:close/>
              </a:path>
            </a:pathLst>
          </a:custGeom>
          <a:solidFill>
            <a:srgbClr val="B31734"/>
          </a:solidFill>
        </p:spPr>
        <p:txBody>
          <a:bodyPr wrap="square" lIns="0" tIns="0" rIns="0" bIns="0" rtlCol="0"/>
          <a:lstStyle/>
          <a:p>
            <a:endParaRPr>
              <a:solidFill>
                <a:srgbClr val="C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E34FEE5-BD9B-BEE7-BCF4-CABA43161189}"/>
              </a:ext>
            </a:extLst>
          </p:cNvPr>
          <p:cNvSpPr txBox="1">
            <a:spLocks/>
          </p:cNvSpPr>
          <p:nvPr/>
        </p:nvSpPr>
        <p:spPr>
          <a:xfrm>
            <a:off x="276475" y="254302"/>
            <a:ext cx="1149531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5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Inspiration til din situation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BA56B199-AD7F-35CA-F117-2710D49B43B8}"/>
              </a:ext>
            </a:extLst>
          </p:cNvPr>
          <p:cNvSpPr txBox="1"/>
          <p:nvPr/>
        </p:nvSpPr>
        <p:spPr>
          <a:xfrm>
            <a:off x="8849883" y="2043478"/>
            <a:ext cx="1916430" cy="1729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da-DK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”I TUBA har jeg fået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da-DK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afgørende viden og redskaber. Jeg har lært at mærke mine egne behov, og at min person og stemme har 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da-DK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et værd.”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da-DK" sz="11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Wicki, 28 år</a:t>
            </a:r>
            <a:endParaRPr sz="11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DA5B2B95-0D99-E5D4-B605-D9DAAE9A4184}"/>
              </a:ext>
            </a:extLst>
          </p:cNvPr>
          <p:cNvSpPr txBox="1"/>
          <p:nvPr/>
        </p:nvSpPr>
        <p:spPr>
          <a:xfrm>
            <a:off x="9964737" y="4021736"/>
            <a:ext cx="1916430" cy="17036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da-DK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”Jeg var ikke rigtig glad før, havde ikke overskud til mine venner og de mindste ting. I TUBA har jeg fået mere overskud og bedre forståelse for, hvad jeg har brug for.”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da-DK" sz="11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Alex, 23 år</a:t>
            </a:r>
            <a:endParaRPr sz="11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48CC4BDF-18DA-62F6-544C-6A7CC79B39A9}"/>
              </a:ext>
            </a:extLst>
          </p:cNvPr>
          <p:cNvSpPr txBox="1"/>
          <p:nvPr/>
        </p:nvSpPr>
        <p:spPr>
          <a:xfrm>
            <a:off x="883175" y="4358401"/>
            <a:ext cx="2241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Nærhed</a:t>
            </a:r>
          </a:p>
        </p:txBody>
      </p:sp>
      <p:sp>
        <p:nvSpPr>
          <p:cNvPr id="7" name="Pil: venstre-højre 6">
            <a:extLst>
              <a:ext uri="{FF2B5EF4-FFF2-40B4-BE49-F238E27FC236}">
                <a16:creationId xmlns:a16="http://schemas.microsoft.com/office/drawing/2014/main" id="{795B5AC4-A3C2-1B11-D1EF-99EB78769954}"/>
              </a:ext>
            </a:extLst>
          </p:cNvPr>
          <p:cNvSpPr/>
          <p:nvPr/>
        </p:nvSpPr>
        <p:spPr>
          <a:xfrm>
            <a:off x="2812677" y="2693420"/>
            <a:ext cx="1753497" cy="537883"/>
          </a:xfrm>
          <a:prstGeom prst="leftRightArrow">
            <a:avLst/>
          </a:prstGeom>
          <a:solidFill>
            <a:srgbClr val="B31734"/>
          </a:solidFill>
          <a:ln>
            <a:solidFill>
              <a:srgbClr val="B317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3D26A06D-3F4A-74A1-BC6F-866D917BA960}"/>
              </a:ext>
            </a:extLst>
          </p:cNvPr>
          <p:cNvSpPr txBox="1"/>
          <p:nvPr/>
        </p:nvSpPr>
        <p:spPr>
          <a:xfrm>
            <a:off x="4852887" y="4372271"/>
            <a:ext cx="2241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Afstand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55FFB6C4-166F-2F76-70B8-B98005D96F4F}"/>
              </a:ext>
            </a:extLst>
          </p:cNvPr>
          <p:cNvSpPr txBox="1"/>
          <p:nvPr/>
        </p:nvSpPr>
        <p:spPr>
          <a:xfrm>
            <a:off x="4644095" y="2042190"/>
            <a:ext cx="2241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Tage hensyn til den anden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EC3957F2-CB23-66B0-F1D0-79D016B31425}"/>
              </a:ext>
            </a:extLst>
          </p:cNvPr>
          <p:cNvSpPr txBox="1"/>
          <p:nvPr/>
        </p:nvSpPr>
        <p:spPr>
          <a:xfrm>
            <a:off x="493580" y="2091970"/>
            <a:ext cx="2241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Tage hensyn til sig selv </a:t>
            </a:r>
          </a:p>
        </p:txBody>
      </p:sp>
      <p:sp>
        <p:nvSpPr>
          <p:cNvPr id="12" name="Pil: venstre-højre 11">
            <a:extLst>
              <a:ext uri="{FF2B5EF4-FFF2-40B4-BE49-F238E27FC236}">
                <a16:creationId xmlns:a16="http://schemas.microsoft.com/office/drawing/2014/main" id="{D103E9AC-7AA8-0ED4-B2E3-B1FFE65E6072}"/>
              </a:ext>
            </a:extLst>
          </p:cNvPr>
          <p:cNvSpPr/>
          <p:nvPr/>
        </p:nvSpPr>
        <p:spPr>
          <a:xfrm>
            <a:off x="2812677" y="4430254"/>
            <a:ext cx="1753497" cy="537883"/>
          </a:xfrm>
          <a:prstGeom prst="leftRightArrow">
            <a:avLst/>
          </a:prstGeom>
          <a:solidFill>
            <a:srgbClr val="B31734"/>
          </a:solidFill>
          <a:ln>
            <a:solidFill>
              <a:srgbClr val="B317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4" name="Pladsholder til indhold 4">
            <a:extLst>
              <a:ext uri="{FF2B5EF4-FFF2-40B4-BE49-F238E27FC236}">
                <a16:creationId xmlns:a16="http://schemas.microsoft.com/office/drawing/2014/main" id="{6A5760E8-7B94-0BF3-2D65-EE03D9B03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6026794"/>
            <a:ext cx="1153886" cy="642362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F1CA843A-A482-B558-DD84-D8B2764D7EF7}"/>
              </a:ext>
            </a:extLst>
          </p:cNvPr>
          <p:cNvSpPr txBox="1"/>
          <p:nvPr/>
        </p:nvSpPr>
        <p:spPr>
          <a:xfrm>
            <a:off x="730605" y="5588045"/>
            <a:ext cx="10192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Hvordan kan jeg blive mindre påvirket af min forældres problem,</a:t>
            </a:r>
          </a:p>
          <a:p>
            <a:r>
              <a:rPr lang="da-DK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så der bliver mere plads til mig og mit liv? </a:t>
            </a:r>
          </a:p>
        </p:txBody>
      </p:sp>
    </p:spTree>
    <p:extLst>
      <p:ext uri="{BB962C8B-B14F-4D97-AF65-F5344CB8AC3E}">
        <p14:creationId xmlns:p14="http://schemas.microsoft.com/office/powerpoint/2010/main" val="464343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FF962-5BAD-F4FE-EC68-402E7D720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14DE41E9-CD62-E407-A8EF-626AA2AAEF6A}"/>
              </a:ext>
            </a:extLst>
          </p:cNvPr>
          <p:cNvSpPr/>
          <p:nvPr/>
        </p:nvSpPr>
        <p:spPr>
          <a:xfrm>
            <a:off x="0" y="0"/>
            <a:ext cx="12192000" cy="1325880"/>
          </a:xfrm>
          <a:custGeom>
            <a:avLst/>
            <a:gdLst/>
            <a:ahLst/>
            <a:cxnLst/>
            <a:rect l="l" t="t" r="r" b="b"/>
            <a:pathLst>
              <a:path w="12192000" h="1325880">
                <a:moveTo>
                  <a:pt x="12191694" y="0"/>
                </a:moveTo>
                <a:lnTo>
                  <a:pt x="0" y="0"/>
                </a:lnTo>
                <a:lnTo>
                  <a:pt x="0" y="1325811"/>
                </a:lnTo>
                <a:lnTo>
                  <a:pt x="12191694" y="1325812"/>
                </a:lnTo>
                <a:lnTo>
                  <a:pt x="12191694" y="0"/>
                </a:lnTo>
                <a:close/>
              </a:path>
            </a:pathLst>
          </a:custGeom>
          <a:solidFill>
            <a:srgbClr val="B31734"/>
          </a:solidFill>
        </p:spPr>
        <p:txBody>
          <a:bodyPr wrap="square" lIns="0" tIns="0" rIns="0" bIns="0" rtlCol="0"/>
          <a:lstStyle/>
          <a:p>
            <a:endParaRPr>
              <a:solidFill>
                <a:srgbClr val="C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E34FEE5-BD9B-BEE7-BCF4-CABA43161189}"/>
              </a:ext>
            </a:extLst>
          </p:cNvPr>
          <p:cNvSpPr txBox="1">
            <a:spLocks/>
          </p:cNvSpPr>
          <p:nvPr/>
        </p:nvSpPr>
        <p:spPr>
          <a:xfrm>
            <a:off x="276475" y="254302"/>
            <a:ext cx="1149531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5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Inspiration til din situation</a:t>
            </a: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DA5B2B95-0D99-E5D4-B605-D9DAAE9A4184}"/>
              </a:ext>
            </a:extLst>
          </p:cNvPr>
          <p:cNvSpPr txBox="1"/>
          <p:nvPr/>
        </p:nvSpPr>
        <p:spPr>
          <a:xfrm>
            <a:off x="9964737" y="4021736"/>
            <a:ext cx="1916430" cy="17036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da-DK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”Jeg var ikke rigtig glad før, havde ikke overskud til mine venner og de mindste ting. I TUBA har jeg fået mere overskud og bedre forståelse for, hvad jeg har brug for.”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da-DK" sz="11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Alex, 23 år</a:t>
            </a:r>
            <a:endParaRPr sz="11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EC3957F2-CB23-66B0-F1D0-79D016B31425}"/>
              </a:ext>
            </a:extLst>
          </p:cNvPr>
          <p:cNvSpPr txBox="1"/>
          <p:nvPr/>
        </p:nvSpPr>
        <p:spPr>
          <a:xfrm>
            <a:off x="420209" y="1412136"/>
            <a:ext cx="919606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Prøve et tiltag af i en periode for at se hvordan det virker for dig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a-DK" sz="2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Hvis du vælger at være i kontakt med din forælder, hvad kan du så gøre for at passe på dig selv i det? Fx sætte en ramme for hvad du vil være med til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a-DK" sz="2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Vær klar over at der kan dukke forskellige </a:t>
            </a:r>
          </a:p>
          <a:p>
            <a:r>
              <a:rPr lang="da-DK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	følelser op undervejs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a-DK" sz="2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Identificere og acceptere det gradvise tab</a:t>
            </a:r>
          </a:p>
        </p:txBody>
      </p:sp>
      <p:pic>
        <p:nvPicPr>
          <p:cNvPr id="14" name="Pladsholder til indhold 4">
            <a:extLst>
              <a:ext uri="{FF2B5EF4-FFF2-40B4-BE49-F238E27FC236}">
                <a16:creationId xmlns:a16="http://schemas.microsoft.com/office/drawing/2014/main" id="{6A5760E8-7B94-0BF3-2D65-EE03D9B03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6026794"/>
            <a:ext cx="1153886" cy="642362"/>
          </a:xfrm>
          <a:prstGeom prst="rect">
            <a:avLst/>
          </a:prstGeom>
        </p:spPr>
      </p:pic>
      <p:pic>
        <p:nvPicPr>
          <p:cNvPr id="5" name="Billede 4" descr="Et billede, der indeholder Grafik, clipart, grafisk design, tegning&#10;&#10;Automatisk genereret beskrivelse">
            <a:extLst>
              <a:ext uri="{FF2B5EF4-FFF2-40B4-BE49-F238E27FC236}">
                <a16:creationId xmlns:a16="http://schemas.microsoft.com/office/drawing/2014/main" id="{B52D253F-3C63-7572-90A7-F59CB8BE8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006" y="3429000"/>
            <a:ext cx="4392000" cy="237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27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45A46BB4-D2B0-4BD2-509F-F2F5EFE90D42}"/>
              </a:ext>
            </a:extLst>
          </p:cNvPr>
          <p:cNvSpPr/>
          <p:nvPr/>
        </p:nvSpPr>
        <p:spPr>
          <a:xfrm>
            <a:off x="0" y="-66161"/>
            <a:ext cx="12192000" cy="1325880"/>
          </a:xfrm>
          <a:custGeom>
            <a:avLst/>
            <a:gdLst/>
            <a:ahLst/>
            <a:cxnLst/>
            <a:rect l="l" t="t" r="r" b="b"/>
            <a:pathLst>
              <a:path w="12192000" h="1325880">
                <a:moveTo>
                  <a:pt x="12191694" y="0"/>
                </a:moveTo>
                <a:lnTo>
                  <a:pt x="0" y="0"/>
                </a:lnTo>
                <a:lnTo>
                  <a:pt x="0" y="1325811"/>
                </a:lnTo>
                <a:lnTo>
                  <a:pt x="12191694" y="1325812"/>
                </a:lnTo>
                <a:lnTo>
                  <a:pt x="12191694" y="0"/>
                </a:lnTo>
                <a:close/>
              </a:path>
            </a:pathLst>
          </a:custGeom>
          <a:solidFill>
            <a:srgbClr val="B31734"/>
          </a:solidFill>
        </p:spPr>
        <p:txBody>
          <a:bodyPr wrap="square" lIns="0" tIns="0" rIns="0" bIns="0" rtlCol="0"/>
          <a:lstStyle/>
          <a:p>
            <a:endParaRPr>
              <a:solidFill>
                <a:srgbClr val="C00000"/>
              </a:solidFill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26A3E53E-9CA6-4214-9EF6-CFBC9E60E4AB}"/>
              </a:ext>
            </a:extLst>
          </p:cNvPr>
          <p:cNvSpPr txBox="1"/>
          <p:nvPr/>
        </p:nvSpPr>
        <p:spPr>
          <a:xfrm>
            <a:off x="5604800" y="1935480"/>
            <a:ext cx="601823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rgbClr val="B3173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TUBA</a:t>
            </a:r>
            <a:r>
              <a:rPr lang="da-DK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har 33 afdelinger landet over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a-DK" sz="2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2800" b="1" dirty="0" err="1">
                <a:solidFill>
                  <a:srgbClr val="B3173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Tubanu</a:t>
            </a:r>
            <a:r>
              <a:rPr lang="da-DK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Fællesskab gennem arrangementer og aktiviteter. 10 afdelinger i landet. Læs mere på </a:t>
            </a:r>
            <a:r>
              <a:rPr lang="da-DK" sz="2800" b="0" i="0" u="none" strike="noStrike" baseline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da-DK" sz="2800" b="0" i="0" u="sng" strike="noStrike" baseline="0" dirty="0">
                <a:solidFill>
                  <a:srgbClr val="46788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hlinkClick r:id="rId2"/>
              </a:rPr>
              <a:t>www.tubanu.dk</a:t>
            </a:r>
            <a:r>
              <a:rPr lang="da-DK" sz="2800" b="0" i="0" u="none" strike="noStrike" baseline="0" dirty="0">
                <a:solidFill>
                  <a:srgbClr val="46788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hlinkClick r:id="rId2"/>
              </a:rPr>
              <a:t> </a:t>
            </a:r>
          </a:p>
          <a:p>
            <a:endParaRPr lang="da-DK" sz="2800" b="0" i="0" u="none" strike="noStrike" baseline="0" dirty="0">
              <a:solidFill>
                <a:srgbClr val="467886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hlinkClick r:id="rId2"/>
            </a:endParaRPr>
          </a:p>
          <a:p>
            <a:pPr marR="0" algn="l" rtl="0"/>
            <a:endParaRPr lang="da-DK" sz="1800" b="0" i="0" u="none" strike="noStrike" baseline="0" dirty="0">
              <a:latin typeface="Aptos" panose="020B0004020202020204" pitchFamily="34" charset="0"/>
            </a:endParaRPr>
          </a:p>
        </p:txBody>
      </p:sp>
      <p:pic>
        <p:nvPicPr>
          <p:cNvPr id="12" name="Pladsholder til indhold 4">
            <a:extLst>
              <a:ext uri="{FF2B5EF4-FFF2-40B4-BE49-F238E27FC236}">
                <a16:creationId xmlns:a16="http://schemas.microsoft.com/office/drawing/2014/main" id="{B4B45912-B072-A24D-88E4-C9965B3C4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6026794"/>
            <a:ext cx="1153886" cy="642362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FF1344E4-CF74-9442-A1EE-E67B1344FEAF}"/>
              </a:ext>
            </a:extLst>
          </p:cNvPr>
          <p:cNvSpPr txBox="1">
            <a:spLocks/>
          </p:cNvSpPr>
          <p:nvPr/>
        </p:nvSpPr>
        <p:spPr>
          <a:xfrm>
            <a:off x="944880" y="3175"/>
            <a:ext cx="105054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Behov for terapi, rådgivning </a:t>
            </a:r>
          </a:p>
          <a:p>
            <a:pPr algn="ctr"/>
            <a:r>
              <a:rPr lang="da-DK" sz="4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eller fællesskab?</a:t>
            </a:r>
            <a:endParaRPr lang="da-DK" sz="4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pSp>
        <p:nvGrpSpPr>
          <p:cNvPr id="7" name="Group 23">
            <a:extLst>
              <a:ext uri="{FF2B5EF4-FFF2-40B4-BE49-F238E27FC236}">
                <a16:creationId xmlns:a16="http://schemas.microsoft.com/office/drawing/2014/main" id="{B5BFD145-9F43-422A-B1B0-659EF3614EC5}"/>
              </a:ext>
            </a:extLst>
          </p:cNvPr>
          <p:cNvGrpSpPr/>
          <p:nvPr/>
        </p:nvGrpSpPr>
        <p:grpSpPr>
          <a:xfrm>
            <a:off x="765060" y="1569720"/>
            <a:ext cx="3845536" cy="3782338"/>
            <a:chOff x="1074368" y="2086899"/>
            <a:chExt cx="5404276" cy="5315461"/>
          </a:xfrm>
        </p:grpSpPr>
        <p:pic>
          <p:nvPicPr>
            <p:cNvPr id="8" name="Picture 1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3F83A0D-3EB4-4CCB-8097-3CE3F36E5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368" y="4836960"/>
              <a:ext cx="2552700" cy="2552700"/>
            </a:xfrm>
            <a:prstGeom prst="rect">
              <a:avLst/>
            </a:prstGeom>
          </p:spPr>
        </p:pic>
        <p:pic>
          <p:nvPicPr>
            <p:cNvPr id="9" name="Picture 18" descr="A drawing of a face&#10;&#10;Description automatically generated">
              <a:extLst>
                <a:ext uri="{FF2B5EF4-FFF2-40B4-BE49-F238E27FC236}">
                  <a16:creationId xmlns:a16="http://schemas.microsoft.com/office/drawing/2014/main" id="{7E48E367-AEC1-4C4B-9411-D3329E271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368" y="2086899"/>
              <a:ext cx="2552700" cy="2552700"/>
            </a:xfrm>
            <a:prstGeom prst="rect">
              <a:avLst/>
            </a:prstGeom>
          </p:spPr>
        </p:pic>
        <p:pic>
          <p:nvPicPr>
            <p:cNvPr id="14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B19D2C46-55DE-4F1D-B234-BD01566C0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8644" y="2099599"/>
              <a:ext cx="2540000" cy="2540000"/>
            </a:xfrm>
            <a:prstGeom prst="rect">
              <a:avLst/>
            </a:prstGeom>
          </p:spPr>
        </p:pic>
        <p:pic>
          <p:nvPicPr>
            <p:cNvPr id="15" name="Picture 2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1F3E63B-B5A4-4335-BB40-D3AA277ED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3244" y="4836960"/>
              <a:ext cx="2565400" cy="2565400"/>
            </a:xfrm>
            <a:prstGeom prst="rect">
              <a:avLst/>
            </a:prstGeom>
          </p:spPr>
        </p:pic>
      </p:grpSp>
      <p:sp>
        <p:nvSpPr>
          <p:cNvPr id="16" name="Tekstfelt 15">
            <a:extLst>
              <a:ext uri="{FF2B5EF4-FFF2-40B4-BE49-F238E27FC236}">
                <a16:creationId xmlns:a16="http://schemas.microsoft.com/office/drawing/2014/main" id="{ADF86BD5-67F8-4CBB-92B1-D8F79C42AD46}"/>
              </a:ext>
            </a:extLst>
          </p:cNvPr>
          <p:cNvSpPr txBox="1"/>
          <p:nvPr/>
        </p:nvSpPr>
        <p:spPr>
          <a:xfrm>
            <a:off x="1111921" y="5365074"/>
            <a:ext cx="3592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www.tuba.dk</a:t>
            </a:r>
          </a:p>
          <a:p>
            <a:r>
              <a:rPr lang="da-DK" sz="4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@</a:t>
            </a:r>
            <a:r>
              <a:rPr lang="da-DK" sz="40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tubadanmark</a:t>
            </a:r>
            <a:r>
              <a:rPr lang="da-DK" sz="4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6953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58EE7951-ED0F-E942-A269-E9032D56142C}"/>
              </a:ext>
            </a:extLst>
          </p:cNvPr>
          <p:cNvSpPr txBox="1">
            <a:spLocks/>
          </p:cNvSpPr>
          <p:nvPr/>
        </p:nvSpPr>
        <p:spPr>
          <a:xfrm>
            <a:off x="481013" y="3752849"/>
            <a:ext cx="329088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TUBAs </a:t>
            </a:r>
            <a:r>
              <a:rPr lang="en-US" sz="36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onlinerådgivning</a:t>
            </a:r>
            <a:endParaRPr lang="en-US" sz="3600" b="1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5" name="Billede 4" descr="Et billede, der indeholder tekst, Ansigt, smil, tøj&#10;&#10;Automatisk genereret beskrivelse">
            <a:extLst>
              <a:ext uri="{FF2B5EF4-FFF2-40B4-BE49-F238E27FC236}">
                <a16:creationId xmlns:a16="http://schemas.microsoft.com/office/drawing/2014/main" id="{1899EF97-FE48-03B0-1AB9-9EA9324C6C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08" b="3665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19BF7FA2-ADFF-4939-81DE-852E77D0D535}"/>
              </a:ext>
            </a:extLst>
          </p:cNvPr>
          <p:cNvSpPr txBox="1"/>
          <p:nvPr/>
        </p:nvSpPr>
        <p:spPr>
          <a:xfrm>
            <a:off x="4223982" y="3752850"/>
            <a:ext cx="7485413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Chattens</a:t>
            </a:r>
            <a:r>
              <a:rPr lang="en-US" sz="28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28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åbningstider</a:t>
            </a:r>
            <a:r>
              <a:rPr lang="en-US" sz="28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28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</a:t>
            </a:r>
            <a:r>
              <a:rPr lang="en-US" sz="28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28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denne</a:t>
            </a:r>
            <a:r>
              <a:rPr lang="en-US" sz="28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28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uge</a:t>
            </a:r>
            <a:endParaRPr lang="en-US" sz="2800" b="1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Tirsdag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kl. 18-21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Onsdag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kl. 18-21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+ SMS </a:t>
            </a:r>
            <a:r>
              <a:rPr lang="en-US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rådgivning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onsdag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og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torsdag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Vores </a:t>
            </a:r>
            <a:r>
              <a:rPr lang="en-US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brevkasse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har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altid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åben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på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2000" b="1" dirty="0">
                <a:solidFill>
                  <a:srgbClr val="B3173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tuba.dk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1372545-3030-69B8-791F-8226D144E6BF}"/>
              </a:ext>
            </a:extLst>
          </p:cNvPr>
          <p:cNvSpPr txBox="1"/>
          <p:nvPr/>
        </p:nvSpPr>
        <p:spPr>
          <a:xfrm>
            <a:off x="5641942" y="2905780"/>
            <a:ext cx="2324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Rebekka</a:t>
            </a:r>
          </a:p>
          <a:p>
            <a:r>
              <a:rPr lang="da-DK" sz="1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Onlinerådgiver i TUBA</a:t>
            </a:r>
          </a:p>
        </p:txBody>
      </p:sp>
    </p:spTree>
    <p:extLst>
      <p:ext uri="{BB962C8B-B14F-4D97-AF65-F5344CB8AC3E}">
        <p14:creationId xmlns:p14="http://schemas.microsoft.com/office/powerpoint/2010/main" val="250323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FF962-5BAD-F4FE-EC68-402E7D720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14DE41E9-CD62-E407-A8EF-626AA2AAEF6A}"/>
              </a:ext>
            </a:extLst>
          </p:cNvPr>
          <p:cNvSpPr/>
          <p:nvPr/>
        </p:nvSpPr>
        <p:spPr>
          <a:xfrm>
            <a:off x="0" y="0"/>
            <a:ext cx="12192000" cy="1325880"/>
          </a:xfrm>
          <a:custGeom>
            <a:avLst/>
            <a:gdLst/>
            <a:ahLst/>
            <a:cxnLst/>
            <a:rect l="l" t="t" r="r" b="b"/>
            <a:pathLst>
              <a:path w="12192000" h="1325880">
                <a:moveTo>
                  <a:pt x="12191694" y="0"/>
                </a:moveTo>
                <a:lnTo>
                  <a:pt x="0" y="0"/>
                </a:lnTo>
                <a:lnTo>
                  <a:pt x="0" y="1325811"/>
                </a:lnTo>
                <a:lnTo>
                  <a:pt x="12191694" y="1325812"/>
                </a:lnTo>
                <a:lnTo>
                  <a:pt x="12191694" y="0"/>
                </a:lnTo>
                <a:close/>
              </a:path>
            </a:pathLst>
          </a:custGeom>
          <a:solidFill>
            <a:srgbClr val="B31734"/>
          </a:solidFill>
        </p:spPr>
        <p:txBody>
          <a:bodyPr wrap="square" lIns="0" tIns="0" rIns="0" bIns="0" rtlCol="0"/>
          <a:lstStyle/>
          <a:p>
            <a:endParaRPr>
              <a:solidFill>
                <a:srgbClr val="C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E34FEE5-BD9B-BEE7-BCF4-CABA43161189}"/>
              </a:ext>
            </a:extLst>
          </p:cNvPr>
          <p:cNvSpPr txBox="1">
            <a:spLocks/>
          </p:cNvSpPr>
          <p:nvPr/>
        </p:nvSpPr>
        <p:spPr>
          <a:xfrm>
            <a:off x="348342" y="229135"/>
            <a:ext cx="1149531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6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Oplæggets indhold</a:t>
            </a:r>
          </a:p>
        </p:txBody>
      </p:sp>
      <p:pic>
        <p:nvPicPr>
          <p:cNvPr id="13" name="Pladsholder til indhold 4">
            <a:extLst>
              <a:ext uri="{FF2B5EF4-FFF2-40B4-BE49-F238E27FC236}">
                <a16:creationId xmlns:a16="http://schemas.microsoft.com/office/drawing/2014/main" id="{15C01E7B-979B-01F3-68D5-06195F63A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014" y="6177892"/>
            <a:ext cx="1153886" cy="642362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E25F2228-C74E-3ACC-C1D6-5B71F7CF4C94}"/>
              </a:ext>
            </a:extLst>
          </p:cNvPr>
          <p:cNvSpPr txBox="1"/>
          <p:nvPr/>
        </p:nvSpPr>
        <p:spPr>
          <a:xfrm>
            <a:off x="1101725" y="2146019"/>
            <a:ext cx="897572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Personlig fortælling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Misbrugsproblemet og rolleombytning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Støtte, frihed og overlevelse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Pause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Inspiration og spørgsmål </a:t>
            </a:r>
          </a:p>
          <a:p>
            <a:endParaRPr lang="da-DK" sz="24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195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FF962-5BAD-F4FE-EC68-402E7D720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14DE41E9-CD62-E407-A8EF-626AA2AAEF6A}"/>
              </a:ext>
            </a:extLst>
          </p:cNvPr>
          <p:cNvSpPr/>
          <p:nvPr/>
        </p:nvSpPr>
        <p:spPr>
          <a:xfrm>
            <a:off x="0" y="0"/>
            <a:ext cx="12192000" cy="1325880"/>
          </a:xfrm>
          <a:custGeom>
            <a:avLst/>
            <a:gdLst/>
            <a:ahLst/>
            <a:cxnLst/>
            <a:rect l="l" t="t" r="r" b="b"/>
            <a:pathLst>
              <a:path w="12192000" h="1325880">
                <a:moveTo>
                  <a:pt x="12191694" y="0"/>
                </a:moveTo>
                <a:lnTo>
                  <a:pt x="0" y="0"/>
                </a:lnTo>
                <a:lnTo>
                  <a:pt x="0" y="1325811"/>
                </a:lnTo>
                <a:lnTo>
                  <a:pt x="12191694" y="1325812"/>
                </a:lnTo>
                <a:lnTo>
                  <a:pt x="12191694" y="0"/>
                </a:lnTo>
                <a:close/>
              </a:path>
            </a:pathLst>
          </a:custGeom>
          <a:solidFill>
            <a:srgbClr val="B31734"/>
          </a:solidFill>
        </p:spPr>
        <p:txBody>
          <a:bodyPr wrap="square" lIns="0" tIns="0" rIns="0" bIns="0" rtlCol="0"/>
          <a:lstStyle/>
          <a:p>
            <a:endParaRPr>
              <a:solidFill>
                <a:srgbClr val="C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E34FEE5-BD9B-BEE7-BCF4-CABA43161189}"/>
              </a:ext>
            </a:extLst>
          </p:cNvPr>
          <p:cNvSpPr txBox="1">
            <a:spLocks/>
          </p:cNvSpPr>
          <p:nvPr/>
        </p:nvSpPr>
        <p:spPr>
          <a:xfrm>
            <a:off x="276475" y="254302"/>
            <a:ext cx="1149531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6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Forskellighed</a:t>
            </a:r>
          </a:p>
        </p:txBody>
      </p:sp>
      <p:pic>
        <p:nvPicPr>
          <p:cNvPr id="13" name="Pladsholder til indhold 4">
            <a:extLst>
              <a:ext uri="{FF2B5EF4-FFF2-40B4-BE49-F238E27FC236}">
                <a16:creationId xmlns:a16="http://schemas.microsoft.com/office/drawing/2014/main" id="{15C01E7B-979B-01F3-68D5-06195F63A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6026794"/>
            <a:ext cx="1153886" cy="642362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D9F6D6D2-CFAB-6418-37CF-319BEFEF8524}"/>
              </a:ext>
            </a:extLst>
          </p:cNvPr>
          <p:cNvSpPr/>
          <p:nvPr/>
        </p:nvSpPr>
        <p:spPr>
          <a:xfrm>
            <a:off x="1625556" y="2321529"/>
            <a:ext cx="8940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4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Forskellig baggrund</a:t>
            </a:r>
          </a:p>
          <a:p>
            <a:pPr algn="ctr"/>
            <a:endParaRPr lang="da-DK" sz="40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ctr"/>
            <a:r>
              <a:rPr lang="da-DK" sz="4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Forskellig situation</a:t>
            </a:r>
          </a:p>
          <a:p>
            <a:pPr algn="ctr"/>
            <a:endParaRPr lang="da-DK" sz="40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ctr"/>
            <a:r>
              <a:rPr lang="da-DK" sz="4000" dirty="0">
                <a:solidFill>
                  <a:srgbClr val="B3173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…forskellige valg</a:t>
            </a:r>
          </a:p>
          <a:p>
            <a:endParaRPr lang="da-DK" sz="4000" b="1" dirty="0">
              <a:solidFill>
                <a:srgbClr val="5696D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44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FF962-5BAD-F4FE-EC68-402E7D720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14DE41E9-CD62-E407-A8EF-626AA2AAEF6A}"/>
              </a:ext>
            </a:extLst>
          </p:cNvPr>
          <p:cNvSpPr/>
          <p:nvPr/>
        </p:nvSpPr>
        <p:spPr>
          <a:xfrm>
            <a:off x="0" y="0"/>
            <a:ext cx="12192000" cy="1325880"/>
          </a:xfrm>
          <a:custGeom>
            <a:avLst/>
            <a:gdLst/>
            <a:ahLst/>
            <a:cxnLst/>
            <a:rect l="l" t="t" r="r" b="b"/>
            <a:pathLst>
              <a:path w="12192000" h="1325880">
                <a:moveTo>
                  <a:pt x="12191694" y="0"/>
                </a:moveTo>
                <a:lnTo>
                  <a:pt x="0" y="0"/>
                </a:lnTo>
                <a:lnTo>
                  <a:pt x="0" y="1325811"/>
                </a:lnTo>
                <a:lnTo>
                  <a:pt x="12191694" y="1325812"/>
                </a:lnTo>
                <a:lnTo>
                  <a:pt x="12191694" y="0"/>
                </a:lnTo>
                <a:close/>
              </a:path>
            </a:pathLst>
          </a:custGeom>
          <a:solidFill>
            <a:srgbClr val="B31734"/>
          </a:solidFill>
        </p:spPr>
        <p:txBody>
          <a:bodyPr wrap="square" lIns="0" tIns="0" rIns="0" bIns="0" rtlCol="0"/>
          <a:lstStyle/>
          <a:p>
            <a:endParaRPr>
              <a:solidFill>
                <a:srgbClr val="C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E34FEE5-BD9B-BEE7-BCF4-CABA43161189}"/>
              </a:ext>
            </a:extLst>
          </p:cNvPr>
          <p:cNvSpPr txBox="1">
            <a:spLocks/>
          </p:cNvSpPr>
          <p:nvPr/>
        </p:nvSpPr>
        <p:spPr>
          <a:xfrm>
            <a:off x="276475" y="254302"/>
            <a:ext cx="1149531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6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Hvornår er der et misbrugsproblem?</a:t>
            </a:r>
          </a:p>
        </p:txBody>
      </p:sp>
      <p:pic>
        <p:nvPicPr>
          <p:cNvPr id="13" name="Pladsholder til indhold 4">
            <a:extLst>
              <a:ext uri="{FF2B5EF4-FFF2-40B4-BE49-F238E27FC236}">
                <a16:creationId xmlns:a16="http://schemas.microsoft.com/office/drawing/2014/main" id="{15C01E7B-979B-01F3-68D5-06195F63A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6026794"/>
            <a:ext cx="1153886" cy="642362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D9F6D6D2-CFAB-6418-37CF-319BEFEF8524}"/>
              </a:ext>
            </a:extLst>
          </p:cNvPr>
          <p:cNvSpPr/>
          <p:nvPr/>
        </p:nvSpPr>
        <p:spPr>
          <a:xfrm>
            <a:off x="1848783" y="2269499"/>
            <a:ext cx="894088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Der er et misbrugsproblem, når forbruget forringer den voksnes evne til at være ansvarlig, forudsigelig, nærværende og omsorgsfuld</a:t>
            </a:r>
          </a:p>
          <a:p>
            <a:r>
              <a:rPr lang="da-DK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Barnets perspektiv</a:t>
            </a:r>
          </a:p>
          <a:p>
            <a:endParaRPr lang="da-DK" sz="2400" b="1" dirty="0">
              <a:solidFill>
                <a:srgbClr val="5696D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da-DK" sz="2800" dirty="0">
                <a:solidFill>
                  <a:srgbClr val="B3173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… det er forælderens/forældrenes ansvar at tage sig af det, og fx søge hjælp hvis de ikke kan være der for børnene</a:t>
            </a:r>
            <a:endParaRPr lang="da-DK" sz="4400" dirty="0">
              <a:solidFill>
                <a:srgbClr val="B31735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endParaRPr lang="da-DK" sz="4000" b="1" dirty="0">
              <a:solidFill>
                <a:srgbClr val="5696D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72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FF962-5BAD-F4FE-EC68-402E7D720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14DE41E9-CD62-E407-A8EF-626AA2AAEF6A}"/>
              </a:ext>
            </a:extLst>
          </p:cNvPr>
          <p:cNvSpPr/>
          <p:nvPr/>
        </p:nvSpPr>
        <p:spPr>
          <a:xfrm>
            <a:off x="0" y="0"/>
            <a:ext cx="12192000" cy="1325880"/>
          </a:xfrm>
          <a:custGeom>
            <a:avLst/>
            <a:gdLst/>
            <a:ahLst/>
            <a:cxnLst/>
            <a:rect l="l" t="t" r="r" b="b"/>
            <a:pathLst>
              <a:path w="12192000" h="1325880">
                <a:moveTo>
                  <a:pt x="12191694" y="0"/>
                </a:moveTo>
                <a:lnTo>
                  <a:pt x="0" y="0"/>
                </a:lnTo>
                <a:lnTo>
                  <a:pt x="0" y="1325811"/>
                </a:lnTo>
                <a:lnTo>
                  <a:pt x="12191694" y="1325812"/>
                </a:lnTo>
                <a:lnTo>
                  <a:pt x="12191694" y="0"/>
                </a:lnTo>
                <a:close/>
              </a:path>
            </a:pathLst>
          </a:custGeom>
          <a:solidFill>
            <a:srgbClr val="B31734"/>
          </a:solidFill>
        </p:spPr>
        <p:txBody>
          <a:bodyPr wrap="square" lIns="0" tIns="0" rIns="0" bIns="0" rtlCol="0"/>
          <a:lstStyle/>
          <a:p>
            <a:endParaRPr>
              <a:solidFill>
                <a:srgbClr val="C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E34FEE5-BD9B-BEE7-BCF4-CABA43161189}"/>
              </a:ext>
            </a:extLst>
          </p:cNvPr>
          <p:cNvSpPr txBox="1">
            <a:spLocks/>
          </p:cNvSpPr>
          <p:nvPr/>
        </p:nvSpPr>
        <p:spPr>
          <a:xfrm>
            <a:off x="276475" y="254302"/>
            <a:ext cx="1149531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6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Rolleombytning og ansvar</a:t>
            </a:r>
          </a:p>
        </p:txBody>
      </p:sp>
      <p:pic>
        <p:nvPicPr>
          <p:cNvPr id="13" name="Pladsholder til indhold 4">
            <a:extLst>
              <a:ext uri="{FF2B5EF4-FFF2-40B4-BE49-F238E27FC236}">
                <a16:creationId xmlns:a16="http://schemas.microsoft.com/office/drawing/2014/main" id="{15C01E7B-979B-01F3-68D5-06195F63A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6026794"/>
            <a:ext cx="1153886" cy="642362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D9F6D6D2-CFAB-6418-37CF-319BEFEF8524}"/>
              </a:ext>
            </a:extLst>
          </p:cNvPr>
          <p:cNvSpPr/>
          <p:nvPr/>
        </p:nvSpPr>
        <p:spPr>
          <a:xfrm>
            <a:off x="1855133" y="2131129"/>
            <a:ext cx="8940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Hvor ansvaret efterlades, kan en anden, fx barnet, blive den der samler det op …</a:t>
            </a:r>
          </a:p>
          <a:p>
            <a:endParaRPr lang="da-DK" sz="40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endParaRPr lang="da-DK" sz="4000" b="1" dirty="0">
              <a:solidFill>
                <a:srgbClr val="5696D1"/>
              </a:solidFill>
            </a:endParaRP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21ED43F8-1968-77B5-B41C-35FDFA8D21C9}"/>
              </a:ext>
            </a:extLst>
          </p:cNvPr>
          <p:cNvGrpSpPr/>
          <p:nvPr/>
        </p:nvGrpSpPr>
        <p:grpSpPr>
          <a:xfrm>
            <a:off x="4755084" y="3828295"/>
            <a:ext cx="2538095" cy="2519680"/>
            <a:chOff x="7775193" y="2413761"/>
            <a:chExt cx="2538095" cy="2519680"/>
          </a:xfrm>
          <a:solidFill>
            <a:srgbClr val="B31735"/>
          </a:solidFill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F315FF6-4921-B268-D9AD-31FFF7040BA7}"/>
                </a:ext>
              </a:extLst>
            </p:cNvPr>
            <p:cNvSpPr/>
            <p:nvPr/>
          </p:nvSpPr>
          <p:spPr>
            <a:xfrm>
              <a:off x="7781543" y="2420111"/>
              <a:ext cx="2525395" cy="2506980"/>
            </a:xfrm>
            <a:custGeom>
              <a:avLst/>
              <a:gdLst/>
              <a:ahLst/>
              <a:cxnLst/>
              <a:rect l="l" t="t" r="r" b="b"/>
              <a:pathLst>
                <a:path w="2525395" h="2506979">
                  <a:moveTo>
                    <a:pt x="1262633" y="0"/>
                  </a:moveTo>
                  <a:lnTo>
                    <a:pt x="1214200" y="905"/>
                  </a:lnTo>
                  <a:lnTo>
                    <a:pt x="1166229" y="3598"/>
                  </a:lnTo>
                  <a:lnTo>
                    <a:pt x="1118751" y="8049"/>
                  </a:lnTo>
                  <a:lnTo>
                    <a:pt x="1071800" y="14222"/>
                  </a:lnTo>
                  <a:lnTo>
                    <a:pt x="1025408" y="22087"/>
                  </a:lnTo>
                  <a:lnTo>
                    <a:pt x="979608" y="31611"/>
                  </a:lnTo>
                  <a:lnTo>
                    <a:pt x="934433" y="42762"/>
                  </a:lnTo>
                  <a:lnTo>
                    <a:pt x="889916" y="55506"/>
                  </a:lnTo>
                  <a:lnTo>
                    <a:pt x="846088" y="69811"/>
                  </a:lnTo>
                  <a:lnTo>
                    <a:pt x="802984" y="85646"/>
                  </a:lnTo>
                  <a:lnTo>
                    <a:pt x="760635" y="102977"/>
                  </a:lnTo>
                  <a:lnTo>
                    <a:pt x="719074" y="121772"/>
                  </a:lnTo>
                  <a:lnTo>
                    <a:pt x="678334" y="141999"/>
                  </a:lnTo>
                  <a:lnTo>
                    <a:pt x="638448" y="163625"/>
                  </a:lnTo>
                  <a:lnTo>
                    <a:pt x="599448" y="186618"/>
                  </a:lnTo>
                  <a:lnTo>
                    <a:pt x="561366" y="210945"/>
                  </a:lnTo>
                  <a:lnTo>
                    <a:pt x="524237" y="236573"/>
                  </a:lnTo>
                  <a:lnTo>
                    <a:pt x="488092" y="263471"/>
                  </a:lnTo>
                  <a:lnTo>
                    <a:pt x="452964" y="291606"/>
                  </a:lnTo>
                  <a:lnTo>
                    <a:pt x="418885" y="320945"/>
                  </a:lnTo>
                  <a:lnTo>
                    <a:pt x="385889" y="351456"/>
                  </a:lnTo>
                  <a:lnTo>
                    <a:pt x="354009" y="383106"/>
                  </a:lnTo>
                  <a:lnTo>
                    <a:pt x="323276" y="415864"/>
                  </a:lnTo>
                  <a:lnTo>
                    <a:pt x="293723" y="449696"/>
                  </a:lnTo>
                  <a:lnTo>
                    <a:pt x="265384" y="484570"/>
                  </a:lnTo>
                  <a:lnTo>
                    <a:pt x="238290" y="520453"/>
                  </a:lnTo>
                  <a:lnTo>
                    <a:pt x="212476" y="557314"/>
                  </a:lnTo>
                  <a:lnTo>
                    <a:pt x="187972" y="595120"/>
                  </a:lnTo>
                  <a:lnTo>
                    <a:pt x="164812" y="633837"/>
                  </a:lnTo>
                  <a:lnTo>
                    <a:pt x="143029" y="673435"/>
                  </a:lnTo>
                  <a:lnTo>
                    <a:pt x="122656" y="713879"/>
                  </a:lnTo>
                  <a:lnTo>
                    <a:pt x="103724" y="755139"/>
                  </a:lnTo>
                  <a:lnTo>
                    <a:pt x="86267" y="797181"/>
                  </a:lnTo>
                  <a:lnTo>
                    <a:pt x="70318" y="839973"/>
                  </a:lnTo>
                  <a:lnTo>
                    <a:pt x="55908" y="883482"/>
                  </a:lnTo>
                  <a:lnTo>
                    <a:pt x="43072" y="927676"/>
                  </a:lnTo>
                  <a:lnTo>
                    <a:pt x="31840" y="972523"/>
                  </a:lnTo>
                  <a:lnTo>
                    <a:pt x="22247" y="1017990"/>
                  </a:lnTo>
                  <a:lnTo>
                    <a:pt x="14325" y="1064045"/>
                  </a:lnTo>
                  <a:lnTo>
                    <a:pt x="8107" y="1110654"/>
                  </a:lnTo>
                  <a:lnTo>
                    <a:pt x="3625" y="1157787"/>
                  </a:lnTo>
                  <a:lnTo>
                    <a:pt x="911" y="1205409"/>
                  </a:lnTo>
                  <a:lnTo>
                    <a:pt x="0" y="1253489"/>
                  </a:lnTo>
                  <a:lnTo>
                    <a:pt x="911" y="1301570"/>
                  </a:lnTo>
                  <a:lnTo>
                    <a:pt x="3625" y="1349192"/>
                  </a:lnTo>
                  <a:lnTo>
                    <a:pt x="8107" y="1396325"/>
                  </a:lnTo>
                  <a:lnTo>
                    <a:pt x="14325" y="1442934"/>
                  </a:lnTo>
                  <a:lnTo>
                    <a:pt x="22247" y="1488989"/>
                  </a:lnTo>
                  <a:lnTo>
                    <a:pt x="31840" y="1534456"/>
                  </a:lnTo>
                  <a:lnTo>
                    <a:pt x="43072" y="1579303"/>
                  </a:lnTo>
                  <a:lnTo>
                    <a:pt x="55908" y="1623497"/>
                  </a:lnTo>
                  <a:lnTo>
                    <a:pt x="70318" y="1667006"/>
                  </a:lnTo>
                  <a:lnTo>
                    <a:pt x="86267" y="1709798"/>
                  </a:lnTo>
                  <a:lnTo>
                    <a:pt x="103724" y="1751840"/>
                  </a:lnTo>
                  <a:lnTo>
                    <a:pt x="122656" y="1793100"/>
                  </a:lnTo>
                  <a:lnTo>
                    <a:pt x="143029" y="1833544"/>
                  </a:lnTo>
                  <a:lnTo>
                    <a:pt x="164812" y="1873142"/>
                  </a:lnTo>
                  <a:lnTo>
                    <a:pt x="187972" y="1911859"/>
                  </a:lnTo>
                  <a:lnTo>
                    <a:pt x="212476" y="1949665"/>
                  </a:lnTo>
                  <a:lnTo>
                    <a:pt x="238290" y="1986526"/>
                  </a:lnTo>
                  <a:lnTo>
                    <a:pt x="265384" y="2022409"/>
                  </a:lnTo>
                  <a:lnTo>
                    <a:pt x="293723" y="2057283"/>
                  </a:lnTo>
                  <a:lnTo>
                    <a:pt x="323276" y="2091115"/>
                  </a:lnTo>
                  <a:lnTo>
                    <a:pt x="354009" y="2123873"/>
                  </a:lnTo>
                  <a:lnTo>
                    <a:pt x="385889" y="2155523"/>
                  </a:lnTo>
                  <a:lnTo>
                    <a:pt x="418885" y="2186034"/>
                  </a:lnTo>
                  <a:lnTo>
                    <a:pt x="452964" y="2215373"/>
                  </a:lnTo>
                  <a:lnTo>
                    <a:pt x="488092" y="2243508"/>
                  </a:lnTo>
                  <a:lnTo>
                    <a:pt x="524237" y="2270406"/>
                  </a:lnTo>
                  <a:lnTo>
                    <a:pt x="561366" y="2296034"/>
                  </a:lnTo>
                  <a:lnTo>
                    <a:pt x="599448" y="2320361"/>
                  </a:lnTo>
                  <a:lnTo>
                    <a:pt x="638448" y="2343354"/>
                  </a:lnTo>
                  <a:lnTo>
                    <a:pt x="678334" y="2364980"/>
                  </a:lnTo>
                  <a:lnTo>
                    <a:pt x="719074" y="2385207"/>
                  </a:lnTo>
                  <a:lnTo>
                    <a:pt x="760635" y="2404002"/>
                  </a:lnTo>
                  <a:lnTo>
                    <a:pt x="802984" y="2421333"/>
                  </a:lnTo>
                  <a:lnTo>
                    <a:pt x="846088" y="2437168"/>
                  </a:lnTo>
                  <a:lnTo>
                    <a:pt x="889916" y="2451473"/>
                  </a:lnTo>
                  <a:lnTo>
                    <a:pt x="934433" y="2464217"/>
                  </a:lnTo>
                  <a:lnTo>
                    <a:pt x="979608" y="2475368"/>
                  </a:lnTo>
                  <a:lnTo>
                    <a:pt x="1025408" y="2484892"/>
                  </a:lnTo>
                  <a:lnTo>
                    <a:pt x="1071800" y="2492757"/>
                  </a:lnTo>
                  <a:lnTo>
                    <a:pt x="1118751" y="2498930"/>
                  </a:lnTo>
                  <a:lnTo>
                    <a:pt x="1166229" y="2503381"/>
                  </a:lnTo>
                  <a:lnTo>
                    <a:pt x="1214200" y="2506074"/>
                  </a:lnTo>
                  <a:lnTo>
                    <a:pt x="1262633" y="2506980"/>
                  </a:lnTo>
                  <a:lnTo>
                    <a:pt x="1311067" y="2506074"/>
                  </a:lnTo>
                  <a:lnTo>
                    <a:pt x="1359038" y="2503381"/>
                  </a:lnTo>
                  <a:lnTo>
                    <a:pt x="1406516" y="2498930"/>
                  </a:lnTo>
                  <a:lnTo>
                    <a:pt x="1453467" y="2492757"/>
                  </a:lnTo>
                  <a:lnTo>
                    <a:pt x="1499859" y="2484892"/>
                  </a:lnTo>
                  <a:lnTo>
                    <a:pt x="1545659" y="2475368"/>
                  </a:lnTo>
                  <a:lnTo>
                    <a:pt x="1590834" y="2464217"/>
                  </a:lnTo>
                  <a:lnTo>
                    <a:pt x="1635351" y="2451473"/>
                  </a:lnTo>
                  <a:lnTo>
                    <a:pt x="1679179" y="2437168"/>
                  </a:lnTo>
                  <a:lnTo>
                    <a:pt x="1722283" y="2421333"/>
                  </a:lnTo>
                  <a:lnTo>
                    <a:pt x="1764632" y="2404002"/>
                  </a:lnTo>
                  <a:lnTo>
                    <a:pt x="1806193" y="2385207"/>
                  </a:lnTo>
                  <a:lnTo>
                    <a:pt x="1846933" y="2364980"/>
                  </a:lnTo>
                  <a:lnTo>
                    <a:pt x="1886819" y="2343354"/>
                  </a:lnTo>
                  <a:lnTo>
                    <a:pt x="1925819" y="2320361"/>
                  </a:lnTo>
                  <a:lnTo>
                    <a:pt x="1963901" y="2296034"/>
                  </a:lnTo>
                  <a:lnTo>
                    <a:pt x="2001030" y="2270406"/>
                  </a:lnTo>
                  <a:lnTo>
                    <a:pt x="2037175" y="2243508"/>
                  </a:lnTo>
                  <a:lnTo>
                    <a:pt x="2072303" y="2215373"/>
                  </a:lnTo>
                  <a:lnTo>
                    <a:pt x="2106382" y="2186034"/>
                  </a:lnTo>
                  <a:lnTo>
                    <a:pt x="2139378" y="2155523"/>
                  </a:lnTo>
                  <a:lnTo>
                    <a:pt x="2171258" y="2123873"/>
                  </a:lnTo>
                  <a:lnTo>
                    <a:pt x="2201991" y="2091115"/>
                  </a:lnTo>
                  <a:lnTo>
                    <a:pt x="2231544" y="2057283"/>
                  </a:lnTo>
                  <a:lnTo>
                    <a:pt x="2259883" y="2022409"/>
                  </a:lnTo>
                  <a:lnTo>
                    <a:pt x="2286977" y="1986526"/>
                  </a:lnTo>
                  <a:lnTo>
                    <a:pt x="2312791" y="1949665"/>
                  </a:lnTo>
                  <a:lnTo>
                    <a:pt x="2337295" y="1911859"/>
                  </a:lnTo>
                  <a:lnTo>
                    <a:pt x="2360455" y="1873142"/>
                  </a:lnTo>
                  <a:lnTo>
                    <a:pt x="2382238" y="1833544"/>
                  </a:lnTo>
                  <a:lnTo>
                    <a:pt x="2402611" y="1793100"/>
                  </a:lnTo>
                  <a:lnTo>
                    <a:pt x="2421543" y="1751840"/>
                  </a:lnTo>
                  <a:lnTo>
                    <a:pt x="2439000" y="1709798"/>
                  </a:lnTo>
                  <a:lnTo>
                    <a:pt x="2454949" y="1667006"/>
                  </a:lnTo>
                  <a:lnTo>
                    <a:pt x="2469359" y="1623497"/>
                  </a:lnTo>
                  <a:lnTo>
                    <a:pt x="2482195" y="1579303"/>
                  </a:lnTo>
                  <a:lnTo>
                    <a:pt x="2493427" y="1534456"/>
                  </a:lnTo>
                  <a:lnTo>
                    <a:pt x="2503020" y="1488989"/>
                  </a:lnTo>
                  <a:lnTo>
                    <a:pt x="2510942" y="1442934"/>
                  </a:lnTo>
                  <a:lnTo>
                    <a:pt x="2517160" y="1396325"/>
                  </a:lnTo>
                  <a:lnTo>
                    <a:pt x="2521642" y="1349192"/>
                  </a:lnTo>
                  <a:lnTo>
                    <a:pt x="2524356" y="1301570"/>
                  </a:lnTo>
                  <a:lnTo>
                    <a:pt x="2525267" y="1253489"/>
                  </a:lnTo>
                  <a:lnTo>
                    <a:pt x="2524356" y="1205409"/>
                  </a:lnTo>
                  <a:lnTo>
                    <a:pt x="2521642" y="1157787"/>
                  </a:lnTo>
                  <a:lnTo>
                    <a:pt x="2517160" y="1110654"/>
                  </a:lnTo>
                  <a:lnTo>
                    <a:pt x="2510942" y="1064045"/>
                  </a:lnTo>
                  <a:lnTo>
                    <a:pt x="2503020" y="1017990"/>
                  </a:lnTo>
                  <a:lnTo>
                    <a:pt x="2493427" y="972523"/>
                  </a:lnTo>
                  <a:lnTo>
                    <a:pt x="2482195" y="927676"/>
                  </a:lnTo>
                  <a:lnTo>
                    <a:pt x="2469359" y="883482"/>
                  </a:lnTo>
                  <a:lnTo>
                    <a:pt x="2454949" y="839973"/>
                  </a:lnTo>
                  <a:lnTo>
                    <a:pt x="2439000" y="797181"/>
                  </a:lnTo>
                  <a:lnTo>
                    <a:pt x="2421543" y="755139"/>
                  </a:lnTo>
                  <a:lnTo>
                    <a:pt x="2402611" y="713879"/>
                  </a:lnTo>
                  <a:lnTo>
                    <a:pt x="2382238" y="673435"/>
                  </a:lnTo>
                  <a:lnTo>
                    <a:pt x="2360455" y="633837"/>
                  </a:lnTo>
                  <a:lnTo>
                    <a:pt x="2337295" y="595120"/>
                  </a:lnTo>
                  <a:lnTo>
                    <a:pt x="2312791" y="557314"/>
                  </a:lnTo>
                  <a:lnTo>
                    <a:pt x="2286977" y="520453"/>
                  </a:lnTo>
                  <a:lnTo>
                    <a:pt x="2259883" y="484570"/>
                  </a:lnTo>
                  <a:lnTo>
                    <a:pt x="2231544" y="449696"/>
                  </a:lnTo>
                  <a:lnTo>
                    <a:pt x="2201991" y="415864"/>
                  </a:lnTo>
                  <a:lnTo>
                    <a:pt x="2171258" y="383106"/>
                  </a:lnTo>
                  <a:lnTo>
                    <a:pt x="2139378" y="351456"/>
                  </a:lnTo>
                  <a:lnTo>
                    <a:pt x="2106382" y="320945"/>
                  </a:lnTo>
                  <a:lnTo>
                    <a:pt x="2072303" y="291606"/>
                  </a:lnTo>
                  <a:lnTo>
                    <a:pt x="2037175" y="263471"/>
                  </a:lnTo>
                  <a:lnTo>
                    <a:pt x="2001030" y="236573"/>
                  </a:lnTo>
                  <a:lnTo>
                    <a:pt x="1963901" y="210945"/>
                  </a:lnTo>
                  <a:lnTo>
                    <a:pt x="1925819" y="186618"/>
                  </a:lnTo>
                  <a:lnTo>
                    <a:pt x="1886819" y="163625"/>
                  </a:lnTo>
                  <a:lnTo>
                    <a:pt x="1846933" y="141999"/>
                  </a:lnTo>
                  <a:lnTo>
                    <a:pt x="1806193" y="121772"/>
                  </a:lnTo>
                  <a:lnTo>
                    <a:pt x="1764632" y="102977"/>
                  </a:lnTo>
                  <a:lnTo>
                    <a:pt x="1722283" y="85646"/>
                  </a:lnTo>
                  <a:lnTo>
                    <a:pt x="1679179" y="69811"/>
                  </a:lnTo>
                  <a:lnTo>
                    <a:pt x="1635351" y="55506"/>
                  </a:lnTo>
                  <a:lnTo>
                    <a:pt x="1590834" y="42762"/>
                  </a:lnTo>
                  <a:lnTo>
                    <a:pt x="1545659" y="31611"/>
                  </a:lnTo>
                  <a:lnTo>
                    <a:pt x="1499859" y="22087"/>
                  </a:lnTo>
                  <a:lnTo>
                    <a:pt x="1453467" y="14222"/>
                  </a:lnTo>
                  <a:lnTo>
                    <a:pt x="1406516" y="8049"/>
                  </a:lnTo>
                  <a:lnTo>
                    <a:pt x="1359038" y="3598"/>
                  </a:lnTo>
                  <a:lnTo>
                    <a:pt x="1311067" y="905"/>
                  </a:lnTo>
                  <a:lnTo>
                    <a:pt x="1262633" y="0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EDD871F-074D-2590-1036-6C2EF6F49C1F}"/>
                </a:ext>
              </a:extLst>
            </p:cNvPr>
            <p:cNvSpPr/>
            <p:nvPr/>
          </p:nvSpPr>
          <p:spPr>
            <a:xfrm>
              <a:off x="7781543" y="2420111"/>
              <a:ext cx="2525395" cy="2506980"/>
            </a:xfrm>
            <a:custGeom>
              <a:avLst/>
              <a:gdLst/>
              <a:ahLst/>
              <a:cxnLst/>
              <a:rect l="l" t="t" r="r" b="b"/>
              <a:pathLst>
                <a:path w="2525395" h="2506979">
                  <a:moveTo>
                    <a:pt x="0" y="1253489"/>
                  </a:moveTo>
                  <a:lnTo>
                    <a:pt x="911" y="1205409"/>
                  </a:lnTo>
                  <a:lnTo>
                    <a:pt x="3625" y="1157787"/>
                  </a:lnTo>
                  <a:lnTo>
                    <a:pt x="8107" y="1110654"/>
                  </a:lnTo>
                  <a:lnTo>
                    <a:pt x="14325" y="1064045"/>
                  </a:lnTo>
                  <a:lnTo>
                    <a:pt x="22247" y="1017990"/>
                  </a:lnTo>
                  <a:lnTo>
                    <a:pt x="31840" y="972523"/>
                  </a:lnTo>
                  <a:lnTo>
                    <a:pt x="43072" y="927676"/>
                  </a:lnTo>
                  <a:lnTo>
                    <a:pt x="55908" y="883482"/>
                  </a:lnTo>
                  <a:lnTo>
                    <a:pt x="70318" y="839973"/>
                  </a:lnTo>
                  <a:lnTo>
                    <a:pt x="86267" y="797181"/>
                  </a:lnTo>
                  <a:lnTo>
                    <a:pt x="103724" y="755139"/>
                  </a:lnTo>
                  <a:lnTo>
                    <a:pt x="122656" y="713879"/>
                  </a:lnTo>
                  <a:lnTo>
                    <a:pt x="143029" y="673435"/>
                  </a:lnTo>
                  <a:lnTo>
                    <a:pt x="164812" y="633837"/>
                  </a:lnTo>
                  <a:lnTo>
                    <a:pt x="187972" y="595120"/>
                  </a:lnTo>
                  <a:lnTo>
                    <a:pt x="212476" y="557314"/>
                  </a:lnTo>
                  <a:lnTo>
                    <a:pt x="238290" y="520453"/>
                  </a:lnTo>
                  <a:lnTo>
                    <a:pt x="265384" y="484570"/>
                  </a:lnTo>
                  <a:lnTo>
                    <a:pt x="293723" y="449696"/>
                  </a:lnTo>
                  <a:lnTo>
                    <a:pt x="323276" y="415864"/>
                  </a:lnTo>
                  <a:lnTo>
                    <a:pt x="354009" y="383106"/>
                  </a:lnTo>
                  <a:lnTo>
                    <a:pt x="385889" y="351456"/>
                  </a:lnTo>
                  <a:lnTo>
                    <a:pt x="418885" y="320945"/>
                  </a:lnTo>
                  <a:lnTo>
                    <a:pt x="452964" y="291606"/>
                  </a:lnTo>
                  <a:lnTo>
                    <a:pt x="488092" y="263471"/>
                  </a:lnTo>
                  <a:lnTo>
                    <a:pt x="524237" y="236573"/>
                  </a:lnTo>
                  <a:lnTo>
                    <a:pt x="561366" y="210945"/>
                  </a:lnTo>
                  <a:lnTo>
                    <a:pt x="599448" y="186618"/>
                  </a:lnTo>
                  <a:lnTo>
                    <a:pt x="638448" y="163625"/>
                  </a:lnTo>
                  <a:lnTo>
                    <a:pt x="678334" y="141999"/>
                  </a:lnTo>
                  <a:lnTo>
                    <a:pt x="719074" y="121772"/>
                  </a:lnTo>
                  <a:lnTo>
                    <a:pt x="760635" y="102977"/>
                  </a:lnTo>
                  <a:lnTo>
                    <a:pt x="802984" y="85646"/>
                  </a:lnTo>
                  <a:lnTo>
                    <a:pt x="846088" y="69811"/>
                  </a:lnTo>
                  <a:lnTo>
                    <a:pt x="889916" y="55506"/>
                  </a:lnTo>
                  <a:lnTo>
                    <a:pt x="934433" y="42762"/>
                  </a:lnTo>
                  <a:lnTo>
                    <a:pt x="979608" y="31611"/>
                  </a:lnTo>
                  <a:lnTo>
                    <a:pt x="1025408" y="22087"/>
                  </a:lnTo>
                  <a:lnTo>
                    <a:pt x="1071800" y="14222"/>
                  </a:lnTo>
                  <a:lnTo>
                    <a:pt x="1118751" y="8049"/>
                  </a:lnTo>
                  <a:lnTo>
                    <a:pt x="1166229" y="3598"/>
                  </a:lnTo>
                  <a:lnTo>
                    <a:pt x="1214200" y="905"/>
                  </a:lnTo>
                  <a:lnTo>
                    <a:pt x="1262633" y="0"/>
                  </a:lnTo>
                  <a:lnTo>
                    <a:pt x="1311067" y="905"/>
                  </a:lnTo>
                  <a:lnTo>
                    <a:pt x="1359038" y="3598"/>
                  </a:lnTo>
                  <a:lnTo>
                    <a:pt x="1406516" y="8049"/>
                  </a:lnTo>
                  <a:lnTo>
                    <a:pt x="1453467" y="14222"/>
                  </a:lnTo>
                  <a:lnTo>
                    <a:pt x="1499859" y="22087"/>
                  </a:lnTo>
                  <a:lnTo>
                    <a:pt x="1545659" y="31611"/>
                  </a:lnTo>
                  <a:lnTo>
                    <a:pt x="1590834" y="42762"/>
                  </a:lnTo>
                  <a:lnTo>
                    <a:pt x="1635351" y="55506"/>
                  </a:lnTo>
                  <a:lnTo>
                    <a:pt x="1679179" y="69811"/>
                  </a:lnTo>
                  <a:lnTo>
                    <a:pt x="1722283" y="85646"/>
                  </a:lnTo>
                  <a:lnTo>
                    <a:pt x="1764632" y="102977"/>
                  </a:lnTo>
                  <a:lnTo>
                    <a:pt x="1806193" y="121772"/>
                  </a:lnTo>
                  <a:lnTo>
                    <a:pt x="1846933" y="141999"/>
                  </a:lnTo>
                  <a:lnTo>
                    <a:pt x="1886819" y="163625"/>
                  </a:lnTo>
                  <a:lnTo>
                    <a:pt x="1925819" y="186618"/>
                  </a:lnTo>
                  <a:lnTo>
                    <a:pt x="1963901" y="210945"/>
                  </a:lnTo>
                  <a:lnTo>
                    <a:pt x="2001030" y="236573"/>
                  </a:lnTo>
                  <a:lnTo>
                    <a:pt x="2037175" y="263471"/>
                  </a:lnTo>
                  <a:lnTo>
                    <a:pt x="2072303" y="291606"/>
                  </a:lnTo>
                  <a:lnTo>
                    <a:pt x="2106382" y="320945"/>
                  </a:lnTo>
                  <a:lnTo>
                    <a:pt x="2139378" y="351456"/>
                  </a:lnTo>
                  <a:lnTo>
                    <a:pt x="2171258" y="383106"/>
                  </a:lnTo>
                  <a:lnTo>
                    <a:pt x="2201991" y="415864"/>
                  </a:lnTo>
                  <a:lnTo>
                    <a:pt x="2231544" y="449696"/>
                  </a:lnTo>
                  <a:lnTo>
                    <a:pt x="2259883" y="484570"/>
                  </a:lnTo>
                  <a:lnTo>
                    <a:pt x="2286977" y="520453"/>
                  </a:lnTo>
                  <a:lnTo>
                    <a:pt x="2312791" y="557314"/>
                  </a:lnTo>
                  <a:lnTo>
                    <a:pt x="2337295" y="595120"/>
                  </a:lnTo>
                  <a:lnTo>
                    <a:pt x="2360455" y="633837"/>
                  </a:lnTo>
                  <a:lnTo>
                    <a:pt x="2382238" y="673435"/>
                  </a:lnTo>
                  <a:lnTo>
                    <a:pt x="2402611" y="713879"/>
                  </a:lnTo>
                  <a:lnTo>
                    <a:pt x="2421543" y="755139"/>
                  </a:lnTo>
                  <a:lnTo>
                    <a:pt x="2439000" y="797181"/>
                  </a:lnTo>
                  <a:lnTo>
                    <a:pt x="2454949" y="839973"/>
                  </a:lnTo>
                  <a:lnTo>
                    <a:pt x="2469359" y="883482"/>
                  </a:lnTo>
                  <a:lnTo>
                    <a:pt x="2482195" y="927676"/>
                  </a:lnTo>
                  <a:lnTo>
                    <a:pt x="2493427" y="972523"/>
                  </a:lnTo>
                  <a:lnTo>
                    <a:pt x="2503020" y="1017990"/>
                  </a:lnTo>
                  <a:lnTo>
                    <a:pt x="2510942" y="1064045"/>
                  </a:lnTo>
                  <a:lnTo>
                    <a:pt x="2517160" y="1110654"/>
                  </a:lnTo>
                  <a:lnTo>
                    <a:pt x="2521642" y="1157787"/>
                  </a:lnTo>
                  <a:lnTo>
                    <a:pt x="2524356" y="1205409"/>
                  </a:lnTo>
                  <a:lnTo>
                    <a:pt x="2525267" y="1253489"/>
                  </a:lnTo>
                  <a:lnTo>
                    <a:pt x="2524356" y="1301570"/>
                  </a:lnTo>
                  <a:lnTo>
                    <a:pt x="2521642" y="1349192"/>
                  </a:lnTo>
                  <a:lnTo>
                    <a:pt x="2517160" y="1396325"/>
                  </a:lnTo>
                  <a:lnTo>
                    <a:pt x="2510942" y="1442934"/>
                  </a:lnTo>
                  <a:lnTo>
                    <a:pt x="2503020" y="1488989"/>
                  </a:lnTo>
                  <a:lnTo>
                    <a:pt x="2493427" y="1534456"/>
                  </a:lnTo>
                  <a:lnTo>
                    <a:pt x="2482195" y="1579303"/>
                  </a:lnTo>
                  <a:lnTo>
                    <a:pt x="2469359" y="1623497"/>
                  </a:lnTo>
                  <a:lnTo>
                    <a:pt x="2454949" y="1667006"/>
                  </a:lnTo>
                  <a:lnTo>
                    <a:pt x="2439000" y="1709798"/>
                  </a:lnTo>
                  <a:lnTo>
                    <a:pt x="2421543" y="1751840"/>
                  </a:lnTo>
                  <a:lnTo>
                    <a:pt x="2402611" y="1793100"/>
                  </a:lnTo>
                  <a:lnTo>
                    <a:pt x="2382238" y="1833544"/>
                  </a:lnTo>
                  <a:lnTo>
                    <a:pt x="2360455" y="1873142"/>
                  </a:lnTo>
                  <a:lnTo>
                    <a:pt x="2337295" y="1911859"/>
                  </a:lnTo>
                  <a:lnTo>
                    <a:pt x="2312791" y="1949665"/>
                  </a:lnTo>
                  <a:lnTo>
                    <a:pt x="2286977" y="1986526"/>
                  </a:lnTo>
                  <a:lnTo>
                    <a:pt x="2259883" y="2022409"/>
                  </a:lnTo>
                  <a:lnTo>
                    <a:pt x="2231544" y="2057283"/>
                  </a:lnTo>
                  <a:lnTo>
                    <a:pt x="2201991" y="2091115"/>
                  </a:lnTo>
                  <a:lnTo>
                    <a:pt x="2171258" y="2123873"/>
                  </a:lnTo>
                  <a:lnTo>
                    <a:pt x="2139378" y="2155523"/>
                  </a:lnTo>
                  <a:lnTo>
                    <a:pt x="2106382" y="2186034"/>
                  </a:lnTo>
                  <a:lnTo>
                    <a:pt x="2072303" y="2215373"/>
                  </a:lnTo>
                  <a:lnTo>
                    <a:pt x="2037175" y="2243508"/>
                  </a:lnTo>
                  <a:lnTo>
                    <a:pt x="2001030" y="2270406"/>
                  </a:lnTo>
                  <a:lnTo>
                    <a:pt x="1963901" y="2296034"/>
                  </a:lnTo>
                  <a:lnTo>
                    <a:pt x="1925819" y="2320361"/>
                  </a:lnTo>
                  <a:lnTo>
                    <a:pt x="1886819" y="2343354"/>
                  </a:lnTo>
                  <a:lnTo>
                    <a:pt x="1846933" y="2364980"/>
                  </a:lnTo>
                  <a:lnTo>
                    <a:pt x="1806193" y="2385207"/>
                  </a:lnTo>
                  <a:lnTo>
                    <a:pt x="1764632" y="2404002"/>
                  </a:lnTo>
                  <a:lnTo>
                    <a:pt x="1722283" y="2421333"/>
                  </a:lnTo>
                  <a:lnTo>
                    <a:pt x="1679179" y="2437168"/>
                  </a:lnTo>
                  <a:lnTo>
                    <a:pt x="1635351" y="2451473"/>
                  </a:lnTo>
                  <a:lnTo>
                    <a:pt x="1590834" y="2464217"/>
                  </a:lnTo>
                  <a:lnTo>
                    <a:pt x="1545659" y="2475368"/>
                  </a:lnTo>
                  <a:lnTo>
                    <a:pt x="1499859" y="2484892"/>
                  </a:lnTo>
                  <a:lnTo>
                    <a:pt x="1453467" y="2492757"/>
                  </a:lnTo>
                  <a:lnTo>
                    <a:pt x="1406516" y="2498930"/>
                  </a:lnTo>
                  <a:lnTo>
                    <a:pt x="1359038" y="2503381"/>
                  </a:lnTo>
                  <a:lnTo>
                    <a:pt x="1311067" y="2506074"/>
                  </a:lnTo>
                  <a:lnTo>
                    <a:pt x="1262633" y="2506980"/>
                  </a:lnTo>
                  <a:lnTo>
                    <a:pt x="1214200" y="2506074"/>
                  </a:lnTo>
                  <a:lnTo>
                    <a:pt x="1166229" y="2503381"/>
                  </a:lnTo>
                  <a:lnTo>
                    <a:pt x="1118751" y="2498930"/>
                  </a:lnTo>
                  <a:lnTo>
                    <a:pt x="1071800" y="2492757"/>
                  </a:lnTo>
                  <a:lnTo>
                    <a:pt x="1025408" y="2484892"/>
                  </a:lnTo>
                  <a:lnTo>
                    <a:pt x="979608" y="2475368"/>
                  </a:lnTo>
                  <a:lnTo>
                    <a:pt x="934433" y="2464217"/>
                  </a:lnTo>
                  <a:lnTo>
                    <a:pt x="889916" y="2451473"/>
                  </a:lnTo>
                  <a:lnTo>
                    <a:pt x="846088" y="2437168"/>
                  </a:lnTo>
                  <a:lnTo>
                    <a:pt x="802984" y="2421333"/>
                  </a:lnTo>
                  <a:lnTo>
                    <a:pt x="760635" y="2404002"/>
                  </a:lnTo>
                  <a:lnTo>
                    <a:pt x="719074" y="2385207"/>
                  </a:lnTo>
                  <a:lnTo>
                    <a:pt x="678334" y="2364980"/>
                  </a:lnTo>
                  <a:lnTo>
                    <a:pt x="638448" y="2343354"/>
                  </a:lnTo>
                  <a:lnTo>
                    <a:pt x="599448" y="2320361"/>
                  </a:lnTo>
                  <a:lnTo>
                    <a:pt x="561366" y="2296034"/>
                  </a:lnTo>
                  <a:lnTo>
                    <a:pt x="524237" y="2270406"/>
                  </a:lnTo>
                  <a:lnTo>
                    <a:pt x="488092" y="2243508"/>
                  </a:lnTo>
                  <a:lnTo>
                    <a:pt x="452964" y="2215373"/>
                  </a:lnTo>
                  <a:lnTo>
                    <a:pt x="418885" y="2186034"/>
                  </a:lnTo>
                  <a:lnTo>
                    <a:pt x="385889" y="2155523"/>
                  </a:lnTo>
                  <a:lnTo>
                    <a:pt x="354009" y="2123873"/>
                  </a:lnTo>
                  <a:lnTo>
                    <a:pt x="323276" y="2091115"/>
                  </a:lnTo>
                  <a:lnTo>
                    <a:pt x="293723" y="2057283"/>
                  </a:lnTo>
                  <a:lnTo>
                    <a:pt x="265384" y="2022409"/>
                  </a:lnTo>
                  <a:lnTo>
                    <a:pt x="238290" y="1986526"/>
                  </a:lnTo>
                  <a:lnTo>
                    <a:pt x="212476" y="1949665"/>
                  </a:lnTo>
                  <a:lnTo>
                    <a:pt x="187972" y="1911859"/>
                  </a:lnTo>
                  <a:lnTo>
                    <a:pt x="164812" y="1873142"/>
                  </a:lnTo>
                  <a:lnTo>
                    <a:pt x="143029" y="1833544"/>
                  </a:lnTo>
                  <a:lnTo>
                    <a:pt x="122656" y="1793100"/>
                  </a:lnTo>
                  <a:lnTo>
                    <a:pt x="103724" y="1751840"/>
                  </a:lnTo>
                  <a:lnTo>
                    <a:pt x="86267" y="1709798"/>
                  </a:lnTo>
                  <a:lnTo>
                    <a:pt x="70318" y="1667006"/>
                  </a:lnTo>
                  <a:lnTo>
                    <a:pt x="55908" y="1623497"/>
                  </a:lnTo>
                  <a:lnTo>
                    <a:pt x="43072" y="1579303"/>
                  </a:lnTo>
                  <a:lnTo>
                    <a:pt x="31840" y="1534456"/>
                  </a:lnTo>
                  <a:lnTo>
                    <a:pt x="22247" y="1488989"/>
                  </a:lnTo>
                  <a:lnTo>
                    <a:pt x="14325" y="1442934"/>
                  </a:lnTo>
                  <a:lnTo>
                    <a:pt x="8107" y="1396325"/>
                  </a:lnTo>
                  <a:lnTo>
                    <a:pt x="3625" y="1349192"/>
                  </a:lnTo>
                  <a:lnTo>
                    <a:pt x="911" y="1301570"/>
                  </a:lnTo>
                  <a:lnTo>
                    <a:pt x="0" y="125348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1E9FDF7B-43E3-1EE8-0868-109AC8283AD4}"/>
              </a:ext>
            </a:extLst>
          </p:cNvPr>
          <p:cNvSpPr txBox="1"/>
          <p:nvPr/>
        </p:nvSpPr>
        <p:spPr>
          <a:xfrm>
            <a:off x="5065916" y="4336326"/>
            <a:ext cx="1916430" cy="15036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da-DK" sz="2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”Som barn var jeg mor for min egen mor”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da-DK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Ung i TUBA</a:t>
            </a:r>
          </a:p>
        </p:txBody>
      </p:sp>
    </p:spTree>
    <p:extLst>
      <p:ext uri="{BB962C8B-B14F-4D97-AF65-F5344CB8AC3E}">
        <p14:creationId xmlns:p14="http://schemas.microsoft.com/office/powerpoint/2010/main" val="1912350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FF962-5BAD-F4FE-EC68-402E7D720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14DE41E9-CD62-E407-A8EF-626AA2AAEF6A}"/>
              </a:ext>
            </a:extLst>
          </p:cNvPr>
          <p:cNvSpPr/>
          <p:nvPr/>
        </p:nvSpPr>
        <p:spPr>
          <a:xfrm>
            <a:off x="0" y="0"/>
            <a:ext cx="12192000" cy="1325880"/>
          </a:xfrm>
          <a:custGeom>
            <a:avLst/>
            <a:gdLst/>
            <a:ahLst/>
            <a:cxnLst/>
            <a:rect l="l" t="t" r="r" b="b"/>
            <a:pathLst>
              <a:path w="12192000" h="1325880">
                <a:moveTo>
                  <a:pt x="12191694" y="0"/>
                </a:moveTo>
                <a:lnTo>
                  <a:pt x="0" y="0"/>
                </a:lnTo>
                <a:lnTo>
                  <a:pt x="0" y="1325811"/>
                </a:lnTo>
                <a:lnTo>
                  <a:pt x="12191694" y="1325812"/>
                </a:lnTo>
                <a:lnTo>
                  <a:pt x="12191694" y="0"/>
                </a:lnTo>
                <a:close/>
              </a:path>
            </a:pathLst>
          </a:custGeom>
          <a:solidFill>
            <a:srgbClr val="B31734"/>
          </a:solidFill>
        </p:spPr>
        <p:txBody>
          <a:bodyPr wrap="square" lIns="0" tIns="0" rIns="0" bIns="0" rtlCol="0"/>
          <a:lstStyle/>
          <a:p>
            <a:endParaRPr>
              <a:solidFill>
                <a:srgbClr val="C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E34FEE5-BD9B-BEE7-BCF4-CABA43161189}"/>
              </a:ext>
            </a:extLst>
          </p:cNvPr>
          <p:cNvSpPr txBox="1">
            <a:spLocks/>
          </p:cNvSpPr>
          <p:nvPr/>
        </p:nvSpPr>
        <p:spPr>
          <a:xfrm>
            <a:off x="276475" y="254302"/>
            <a:ext cx="1149531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6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Ansvar og skyld</a:t>
            </a:r>
          </a:p>
        </p:txBody>
      </p:sp>
      <p:pic>
        <p:nvPicPr>
          <p:cNvPr id="13" name="Pladsholder til indhold 4">
            <a:extLst>
              <a:ext uri="{FF2B5EF4-FFF2-40B4-BE49-F238E27FC236}">
                <a16:creationId xmlns:a16="http://schemas.microsoft.com/office/drawing/2014/main" id="{15C01E7B-979B-01F3-68D5-06195F63A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6026794"/>
            <a:ext cx="1153886" cy="642362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D9F6D6D2-CFAB-6418-37CF-319BEFEF8524}"/>
              </a:ext>
            </a:extLst>
          </p:cNvPr>
          <p:cNvSpPr/>
          <p:nvPr/>
        </p:nvSpPr>
        <p:spPr>
          <a:xfrm>
            <a:off x="982643" y="1834167"/>
            <a:ext cx="1070453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Sammenkobling mellem ansvar og skyldfølelse …</a:t>
            </a:r>
          </a:p>
          <a:p>
            <a:endParaRPr lang="da-DK" sz="40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endParaRPr lang="da-DK" sz="40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endParaRPr lang="da-DK" sz="40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endParaRPr lang="da-DK" sz="40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endParaRPr lang="da-DK" sz="40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da-DK" sz="3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Wingdings" panose="05000000000000000000" pitchFamily="2" charset="2"/>
              </a:rPr>
              <a:t>                                            </a:t>
            </a:r>
            <a:endParaRPr lang="da-DK" sz="40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endParaRPr lang="da-DK" sz="4000" b="1" dirty="0">
              <a:solidFill>
                <a:srgbClr val="5696D1"/>
              </a:solidFill>
            </a:endParaRP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21ED43F8-1968-77B5-B41C-35FDFA8D21C9}"/>
              </a:ext>
            </a:extLst>
          </p:cNvPr>
          <p:cNvGrpSpPr/>
          <p:nvPr/>
        </p:nvGrpSpPr>
        <p:grpSpPr>
          <a:xfrm>
            <a:off x="4826952" y="3011164"/>
            <a:ext cx="2538095" cy="2519680"/>
            <a:chOff x="7775193" y="2413761"/>
            <a:chExt cx="2538095" cy="2519680"/>
          </a:xfrm>
          <a:solidFill>
            <a:srgbClr val="B31735"/>
          </a:solidFill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F315FF6-4921-B268-D9AD-31FFF7040BA7}"/>
                </a:ext>
              </a:extLst>
            </p:cNvPr>
            <p:cNvSpPr/>
            <p:nvPr/>
          </p:nvSpPr>
          <p:spPr>
            <a:xfrm>
              <a:off x="7781543" y="2420111"/>
              <a:ext cx="2525395" cy="2506980"/>
            </a:xfrm>
            <a:custGeom>
              <a:avLst/>
              <a:gdLst/>
              <a:ahLst/>
              <a:cxnLst/>
              <a:rect l="l" t="t" r="r" b="b"/>
              <a:pathLst>
                <a:path w="2525395" h="2506979">
                  <a:moveTo>
                    <a:pt x="1262633" y="0"/>
                  </a:moveTo>
                  <a:lnTo>
                    <a:pt x="1214200" y="905"/>
                  </a:lnTo>
                  <a:lnTo>
                    <a:pt x="1166229" y="3598"/>
                  </a:lnTo>
                  <a:lnTo>
                    <a:pt x="1118751" y="8049"/>
                  </a:lnTo>
                  <a:lnTo>
                    <a:pt x="1071800" y="14222"/>
                  </a:lnTo>
                  <a:lnTo>
                    <a:pt x="1025408" y="22087"/>
                  </a:lnTo>
                  <a:lnTo>
                    <a:pt x="979608" y="31611"/>
                  </a:lnTo>
                  <a:lnTo>
                    <a:pt x="934433" y="42762"/>
                  </a:lnTo>
                  <a:lnTo>
                    <a:pt x="889916" y="55506"/>
                  </a:lnTo>
                  <a:lnTo>
                    <a:pt x="846088" y="69811"/>
                  </a:lnTo>
                  <a:lnTo>
                    <a:pt x="802984" y="85646"/>
                  </a:lnTo>
                  <a:lnTo>
                    <a:pt x="760635" y="102977"/>
                  </a:lnTo>
                  <a:lnTo>
                    <a:pt x="719074" y="121772"/>
                  </a:lnTo>
                  <a:lnTo>
                    <a:pt x="678334" y="141999"/>
                  </a:lnTo>
                  <a:lnTo>
                    <a:pt x="638448" y="163625"/>
                  </a:lnTo>
                  <a:lnTo>
                    <a:pt x="599448" y="186618"/>
                  </a:lnTo>
                  <a:lnTo>
                    <a:pt x="561366" y="210945"/>
                  </a:lnTo>
                  <a:lnTo>
                    <a:pt x="524237" y="236573"/>
                  </a:lnTo>
                  <a:lnTo>
                    <a:pt x="488092" y="263471"/>
                  </a:lnTo>
                  <a:lnTo>
                    <a:pt x="452964" y="291606"/>
                  </a:lnTo>
                  <a:lnTo>
                    <a:pt x="418885" y="320945"/>
                  </a:lnTo>
                  <a:lnTo>
                    <a:pt x="385889" y="351456"/>
                  </a:lnTo>
                  <a:lnTo>
                    <a:pt x="354009" y="383106"/>
                  </a:lnTo>
                  <a:lnTo>
                    <a:pt x="323276" y="415864"/>
                  </a:lnTo>
                  <a:lnTo>
                    <a:pt x="293723" y="449696"/>
                  </a:lnTo>
                  <a:lnTo>
                    <a:pt x="265384" y="484570"/>
                  </a:lnTo>
                  <a:lnTo>
                    <a:pt x="238290" y="520453"/>
                  </a:lnTo>
                  <a:lnTo>
                    <a:pt x="212476" y="557314"/>
                  </a:lnTo>
                  <a:lnTo>
                    <a:pt x="187972" y="595120"/>
                  </a:lnTo>
                  <a:lnTo>
                    <a:pt x="164812" y="633837"/>
                  </a:lnTo>
                  <a:lnTo>
                    <a:pt x="143029" y="673435"/>
                  </a:lnTo>
                  <a:lnTo>
                    <a:pt x="122656" y="713879"/>
                  </a:lnTo>
                  <a:lnTo>
                    <a:pt x="103724" y="755139"/>
                  </a:lnTo>
                  <a:lnTo>
                    <a:pt x="86267" y="797181"/>
                  </a:lnTo>
                  <a:lnTo>
                    <a:pt x="70318" y="839973"/>
                  </a:lnTo>
                  <a:lnTo>
                    <a:pt x="55908" y="883482"/>
                  </a:lnTo>
                  <a:lnTo>
                    <a:pt x="43072" y="927676"/>
                  </a:lnTo>
                  <a:lnTo>
                    <a:pt x="31840" y="972523"/>
                  </a:lnTo>
                  <a:lnTo>
                    <a:pt x="22247" y="1017990"/>
                  </a:lnTo>
                  <a:lnTo>
                    <a:pt x="14325" y="1064045"/>
                  </a:lnTo>
                  <a:lnTo>
                    <a:pt x="8107" y="1110654"/>
                  </a:lnTo>
                  <a:lnTo>
                    <a:pt x="3625" y="1157787"/>
                  </a:lnTo>
                  <a:lnTo>
                    <a:pt x="911" y="1205409"/>
                  </a:lnTo>
                  <a:lnTo>
                    <a:pt x="0" y="1253489"/>
                  </a:lnTo>
                  <a:lnTo>
                    <a:pt x="911" y="1301570"/>
                  </a:lnTo>
                  <a:lnTo>
                    <a:pt x="3625" y="1349192"/>
                  </a:lnTo>
                  <a:lnTo>
                    <a:pt x="8107" y="1396325"/>
                  </a:lnTo>
                  <a:lnTo>
                    <a:pt x="14325" y="1442934"/>
                  </a:lnTo>
                  <a:lnTo>
                    <a:pt x="22247" y="1488989"/>
                  </a:lnTo>
                  <a:lnTo>
                    <a:pt x="31840" y="1534456"/>
                  </a:lnTo>
                  <a:lnTo>
                    <a:pt x="43072" y="1579303"/>
                  </a:lnTo>
                  <a:lnTo>
                    <a:pt x="55908" y="1623497"/>
                  </a:lnTo>
                  <a:lnTo>
                    <a:pt x="70318" y="1667006"/>
                  </a:lnTo>
                  <a:lnTo>
                    <a:pt x="86267" y="1709798"/>
                  </a:lnTo>
                  <a:lnTo>
                    <a:pt x="103724" y="1751840"/>
                  </a:lnTo>
                  <a:lnTo>
                    <a:pt x="122656" y="1793100"/>
                  </a:lnTo>
                  <a:lnTo>
                    <a:pt x="143029" y="1833544"/>
                  </a:lnTo>
                  <a:lnTo>
                    <a:pt x="164812" y="1873142"/>
                  </a:lnTo>
                  <a:lnTo>
                    <a:pt x="187972" y="1911859"/>
                  </a:lnTo>
                  <a:lnTo>
                    <a:pt x="212476" y="1949665"/>
                  </a:lnTo>
                  <a:lnTo>
                    <a:pt x="238290" y="1986526"/>
                  </a:lnTo>
                  <a:lnTo>
                    <a:pt x="265384" y="2022409"/>
                  </a:lnTo>
                  <a:lnTo>
                    <a:pt x="293723" y="2057283"/>
                  </a:lnTo>
                  <a:lnTo>
                    <a:pt x="323276" y="2091115"/>
                  </a:lnTo>
                  <a:lnTo>
                    <a:pt x="354009" y="2123873"/>
                  </a:lnTo>
                  <a:lnTo>
                    <a:pt x="385889" y="2155523"/>
                  </a:lnTo>
                  <a:lnTo>
                    <a:pt x="418885" y="2186034"/>
                  </a:lnTo>
                  <a:lnTo>
                    <a:pt x="452964" y="2215373"/>
                  </a:lnTo>
                  <a:lnTo>
                    <a:pt x="488092" y="2243508"/>
                  </a:lnTo>
                  <a:lnTo>
                    <a:pt x="524237" y="2270406"/>
                  </a:lnTo>
                  <a:lnTo>
                    <a:pt x="561366" y="2296034"/>
                  </a:lnTo>
                  <a:lnTo>
                    <a:pt x="599448" y="2320361"/>
                  </a:lnTo>
                  <a:lnTo>
                    <a:pt x="638448" y="2343354"/>
                  </a:lnTo>
                  <a:lnTo>
                    <a:pt x="678334" y="2364980"/>
                  </a:lnTo>
                  <a:lnTo>
                    <a:pt x="719074" y="2385207"/>
                  </a:lnTo>
                  <a:lnTo>
                    <a:pt x="760635" y="2404002"/>
                  </a:lnTo>
                  <a:lnTo>
                    <a:pt x="802984" y="2421333"/>
                  </a:lnTo>
                  <a:lnTo>
                    <a:pt x="846088" y="2437168"/>
                  </a:lnTo>
                  <a:lnTo>
                    <a:pt x="889916" y="2451473"/>
                  </a:lnTo>
                  <a:lnTo>
                    <a:pt x="934433" y="2464217"/>
                  </a:lnTo>
                  <a:lnTo>
                    <a:pt x="979608" y="2475368"/>
                  </a:lnTo>
                  <a:lnTo>
                    <a:pt x="1025408" y="2484892"/>
                  </a:lnTo>
                  <a:lnTo>
                    <a:pt x="1071800" y="2492757"/>
                  </a:lnTo>
                  <a:lnTo>
                    <a:pt x="1118751" y="2498930"/>
                  </a:lnTo>
                  <a:lnTo>
                    <a:pt x="1166229" y="2503381"/>
                  </a:lnTo>
                  <a:lnTo>
                    <a:pt x="1214200" y="2506074"/>
                  </a:lnTo>
                  <a:lnTo>
                    <a:pt x="1262633" y="2506980"/>
                  </a:lnTo>
                  <a:lnTo>
                    <a:pt x="1311067" y="2506074"/>
                  </a:lnTo>
                  <a:lnTo>
                    <a:pt x="1359038" y="2503381"/>
                  </a:lnTo>
                  <a:lnTo>
                    <a:pt x="1406516" y="2498930"/>
                  </a:lnTo>
                  <a:lnTo>
                    <a:pt x="1453467" y="2492757"/>
                  </a:lnTo>
                  <a:lnTo>
                    <a:pt x="1499859" y="2484892"/>
                  </a:lnTo>
                  <a:lnTo>
                    <a:pt x="1545659" y="2475368"/>
                  </a:lnTo>
                  <a:lnTo>
                    <a:pt x="1590834" y="2464217"/>
                  </a:lnTo>
                  <a:lnTo>
                    <a:pt x="1635351" y="2451473"/>
                  </a:lnTo>
                  <a:lnTo>
                    <a:pt x="1679179" y="2437168"/>
                  </a:lnTo>
                  <a:lnTo>
                    <a:pt x="1722283" y="2421333"/>
                  </a:lnTo>
                  <a:lnTo>
                    <a:pt x="1764632" y="2404002"/>
                  </a:lnTo>
                  <a:lnTo>
                    <a:pt x="1806193" y="2385207"/>
                  </a:lnTo>
                  <a:lnTo>
                    <a:pt x="1846933" y="2364980"/>
                  </a:lnTo>
                  <a:lnTo>
                    <a:pt x="1886819" y="2343354"/>
                  </a:lnTo>
                  <a:lnTo>
                    <a:pt x="1925819" y="2320361"/>
                  </a:lnTo>
                  <a:lnTo>
                    <a:pt x="1963901" y="2296034"/>
                  </a:lnTo>
                  <a:lnTo>
                    <a:pt x="2001030" y="2270406"/>
                  </a:lnTo>
                  <a:lnTo>
                    <a:pt x="2037175" y="2243508"/>
                  </a:lnTo>
                  <a:lnTo>
                    <a:pt x="2072303" y="2215373"/>
                  </a:lnTo>
                  <a:lnTo>
                    <a:pt x="2106382" y="2186034"/>
                  </a:lnTo>
                  <a:lnTo>
                    <a:pt x="2139378" y="2155523"/>
                  </a:lnTo>
                  <a:lnTo>
                    <a:pt x="2171258" y="2123873"/>
                  </a:lnTo>
                  <a:lnTo>
                    <a:pt x="2201991" y="2091115"/>
                  </a:lnTo>
                  <a:lnTo>
                    <a:pt x="2231544" y="2057283"/>
                  </a:lnTo>
                  <a:lnTo>
                    <a:pt x="2259883" y="2022409"/>
                  </a:lnTo>
                  <a:lnTo>
                    <a:pt x="2286977" y="1986526"/>
                  </a:lnTo>
                  <a:lnTo>
                    <a:pt x="2312791" y="1949665"/>
                  </a:lnTo>
                  <a:lnTo>
                    <a:pt x="2337295" y="1911859"/>
                  </a:lnTo>
                  <a:lnTo>
                    <a:pt x="2360455" y="1873142"/>
                  </a:lnTo>
                  <a:lnTo>
                    <a:pt x="2382238" y="1833544"/>
                  </a:lnTo>
                  <a:lnTo>
                    <a:pt x="2402611" y="1793100"/>
                  </a:lnTo>
                  <a:lnTo>
                    <a:pt x="2421543" y="1751840"/>
                  </a:lnTo>
                  <a:lnTo>
                    <a:pt x="2439000" y="1709798"/>
                  </a:lnTo>
                  <a:lnTo>
                    <a:pt x="2454949" y="1667006"/>
                  </a:lnTo>
                  <a:lnTo>
                    <a:pt x="2469359" y="1623497"/>
                  </a:lnTo>
                  <a:lnTo>
                    <a:pt x="2482195" y="1579303"/>
                  </a:lnTo>
                  <a:lnTo>
                    <a:pt x="2493427" y="1534456"/>
                  </a:lnTo>
                  <a:lnTo>
                    <a:pt x="2503020" y="1488989"/>
                  </a:lnTo>
                  <a:lnTo>
                    <a:pt x="2510942" y="1442934"/>
                  </a:lnTo>
                  <a:lnTo>
                    <a:pt x="2517160" y="1396325"/>
                  </a:lnTo>
                  <a:lnTo>
                    <a:pt x="2521642" y="1349192"/>
                  </a:lnTo>
                  <a:lnTo>
                    <a:pt x="2524356" y="1301570"/>
                  </a:lnTo>
                  <a:lnTo>
                    <a:pt x="2525267" y="1253489"/>
                  </a:lnTo>
                  <a:lnTo>
                    <a:pt x="2524356" y="1205409"/>
                  </a:lnTo>
                  <a:lnTo>
                    <a:pt x="2521642" y="1157787"/>
                  </a:lnTo>
                  <a:lnTo>
                    <a:pt x="2517160" y="1110654"/>
                  </a:lnTo>
                  <a:lnTo>
                    <a:pt x="2510942" y="1064045"/>
                  </a:lnTo>
                  <a:lnTo>
                    <a:pt x="2503020" y="1017990"/>
                  </a:lnTo>
                  <a:lnTo>
                    <a:pt x="2493427" y="972523"/>
                  </a:lnTo>
                  <a:lnTo>
                    <a:pt x="2482195" y="927676"/>
                  </a:lnTo>
                  <a:lnTo>
                    <a:pt x="2469359" y="883482"/>
                  </a:lnTo>
                  <a:lnTo>
                    <a:pt x="2454949" y="839973"/>
                  </a:lnTo>
                  <a:lnTo>
                    <a:pt x="2439000" y="797181"/>
                  </a:lnTo>
                  <a:lnTo>
                    <a:pt x="2421543" y="755139"/>
                  </a:lnTo>
                  <a:lnTo>
                    <a:pt x="2402611" y="713879"/>
                  </a:lnTo>
                  <a:lnTo>
                    <a:pt x="2382238" y="673435"/>
                  </a:lnTo>
                  <a:lnTo>
                    <a:pt x="2360455" y="633837"/>
                  </a:lnTo>
                  <a:lnTo>
                    <a:pt x="2337295" y="595120"/>
                  </a:lnTo>
                  <a:lnTo>
                    <a:pt x="2312791" y="557314"/>
                  </a:lnTo>
                  <a:lnTo>
                    <a:pt x="2286977" y="520453"/>
                  </a:lnTo>
                  <a:lnTo>
                    <a:pt x="2259883" y="484570"/>
                  </a:lnTo>
                  <a:lnTo>
                    <a:pt x="2231544" y="449696"/>
                  </a:lnTo>
                  <a:lnTo>
                    <a:pt x="2201991" y="415864"/>
                  </a:lnTo>
                  <a:lnTo>
                    <a:pt x="2171258" y="383106"/>
                  </a:lnTo>
                  <a:lnTo>
                    <a:pt x="2139378" y="351456"/>
                  </a:lnTo>
                  <a:lnTo>
                    <a:pt x="2106382" y="320945"/>
                  </a:lnTo>
                  <a:lnTo>
                    <a:pt x="2072303" y="291606"/>
                  </a:lnTo>
                  <a:lnTo>
                    <a:pt x="2037175" y="263471"/>
                  </a:lnTo>
                  <a:lnTo>
                    <a:pt x="2001030" y="236573"/>
                  </a:lnTo>
                  <a:lnTo>
                    <a:pt x="1963901" y="210945"/>
                  </a:lnTo>
                  <a:lnTo>
                    <a:pt x="1925819" y="186618"/>
                  </a:lnTo>
                  <a:lnTo>
                    <a:pt x="1886819" y="163625"/>
                  </a:lnTo>
                  <a:lnTo>
                    <a:pt x="1846933" y="141999"/>
                  </a:lnTo>
                  <a:lnTo>
                    <a:pt x="1806193" y="121772"/>
                  </a:lnTo>
                  <a:lnTo>
                    <a:pt x="1764632" y="102977"/>
                  </a:lnTo>
                  <a:lnTo>
                    <a:pt x="1722283" y="85646"/>
                  </a:lnTo>
                  <a:lnTo>
                    <a:pt x="1679179" y="69811"/>
                  </a:lnTo>
                  <a:lnTo>
                    <a:pt x="1635351" y="55506"/>
                  </a:lnTo>
                  <a:lnTo>
                    <a:pt x="1590834" y="42762"/>
                  </a:lnTo>
                  <a:lnTo>
                    <a:pt x="1545659" y="31611"/>
                  </a:lnTo>
                  <a:lnTo>
                    <a:pt x="1499859" y="22087"/>
                  </a:lnTo>
                  <a:lnTo>
                    <a:pt x="1453467" y="14222"/>
                  </a:lnTo>
                  <a:lnTo>
                    <a:pt x="1406516" y="8049"/>
                  </a:lnTo>
                  <a:lnTo>
                    <a:pt x="1359038" y="3598"/>
                  </a:lnTo>
                  <a:lnTo>
                    <a:pt x="1311067" y="905"/>
                  </a:lnTo>
                  <a:lnTo>
                    <a:pt x="1262633" y="0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EDD871F-074D-2590-1036-6C2EF6F49C1F}"/>
                </a:ext>
              </a:extLst>
            </p:cNvPr>
            <p:cNvSpPr/>
            <p:nvPr/>
          </p:nvSpPr>
          <p:spPr>
            <a:xfrm>
              <a:off x="7781543" y="2420111"/>
              <a:ext cx="2525395" cy="2506980"/>
            </a:xfrm>
            <a:custGeom>
              <a:avLst/>
              <a:gdLst/>
              <a:ahLst/>
              <a:cxnLst/>
              <a:rect l="l" t="t" r="r" b="b"/>
              <a:pathLst>
                <a:path w="2525395" h="2506979">
                  <a:moveTo>
                    <a:pt x="0" y="1253489"/>
                  </a:moveTo>
                  <a:lnTo>
                    <a:pt x="911" y="1205409"/>
                  </a:lnTo>
                  <a:lnTo>
                    <a:pt x="3625" y="1157787"/>
                  </a:lnTo>
                  <a:lnTo>
                    <a:pt x="8107" y="1110654"/>
                  </a:lnTo>
                  <a:lnTo>
                    <a:pt x="14325" y="1064045"/>
                  </a:lnTo>
                  <a:lnTo>
                    <a:pt x="22247" y="1017990"/>
                  </a:lnTo>
                  <a:lnTo>
                    <a:pt x="31840" y="972523"/>
                  </a:lnTo>
                  <a:lnTo>
                    <a:pt x="43072" y="927676"/>
                  </a:lnTo>
                  <a:lnTo>
                    <a:pt x="55908" y="883482"/>
                  </a:lnTo>
                  <a:lnTo>
                    <a:pt x="70318" y="839973"/>
                  </a:lnTo>
                  <a:lnTo>
                    <a:pt x="86267" y="797181"/>
                  </a:lnTo>
                  <a:lnTo>
                    <a:pt x="103724" y="755139"/>
                  </a:lnTo>
                  <a:lnTo>
                    <a:pt x="122656" y="713879"/>
                  </a:lnTo>
                  <a:lnTo>
                    <a:pt x="143029" y="673435"/>
                  </a:lnTo>
                  <a:lnTo>
                    <a:pt x="164812" y="633837"/>
                  </a:lnTo>
                  <a:lnTo>
                    <a:pt x="187972" y="595120"/>
                  </a:lnTo>
                  <a:lnTo>
                    <a:pt x="212476" y="557314"/>
                  </a:lnTo>
                  <a:lnTo>
                    <a:pt x="238290" y="520453"/>
                  </a:lnTo>
                  <a:lnTo>
                    <a:pt x="265384" y="484570"/>
                  </a:lnTo>
                  <a:lnTo>
                    <a:pt x="293723" y="449696"/>
                  </a:lnTo>
                  <a:lnTo>
                    <a:pt x="323276" y="415864"/>
                  </a:lnTo>
                  <a:lnTo>
                    <a:pt x="354009" y="383106"/>
                  </a:lnTo>
                  <a:lnTo>
                    <a:pt x="385889" y="351456"/>
                  </a:lnTo>
                  <a:lnTo>
                    <a:pt x="418885" y="320945"/>
                  </a:lnTo>
                  <a:lnTo>
                    <a:pt x="452964" y="291606"/>
                  </a:lnTo>
                  <a:lnTo>
                    <a:pt x="488092" y="263471"/>
                  </a:lnTo>
                  <a:lnTo>
                    <a:pt x="524237" y="236573"/>
                  </a:lnTo>
                  <a:lnTo>
                    <a:pt x="561366" y="210945"/>
                  </a:lnTo>
                  <a:lnTo>
                    <a:pt x="599448" y="186618"/>
                  </a:lnTo>
                  <a:lnTo>
                    <a:pt x="638448" y="163625"/>
                  </a:lnTo>
                  <a:lnTo>
                    <a:pt x="678334" y="141999"/>
                  </a:lnTo>
                  <a:lnTo>
                    <a:pt x="719074" y="121772"/>
                  </a:lnTo>
                  <a:lnTo>
                    <a:pt x="760635" y="102977"/>
                  </a:lnTo>
                  <a:lnTo>
                    <a:pt x="802984" y="85646"/>
                  </a:lnTo>
                  <a:lnTo>
                    <a:pt x="846088" y="69811"/>
                  </a:lnTo>
                  <a:lnTo>
                    <a:pt x="889916" y="55506"/>
                  </a:lnTo>
                  <a:lnTo>
                    <a:pt x="934433" y="42762"/>
                  </a:lnTo>
                  <a:lnTo>
                    <a:pt x="979608" y="31611"/>
                  </a:lnTo>
                  <a:lnTo>
                    <a:pt x="1025408" y="22087"/>
                  </a:lnTo>
                  <a:lnTo>
                    <a:pt x="1071800" y="14222"/>
                  </a:lnTo>
                  <a:lnTo>
                    <a:pt x="1118751" y="8049"/>
                  </a:lnTo>
                  <a:lnTo>
                    <a:pt x="1166229" y="3598"/>
                  </a:lnTo>
                  <a:lnTo>
                    <a:pt x="1214200" y="905"/>
                  </a:lnTo>
                  <a:lnTo>
                    <a:pt x="1262633" y="0"/>
                  </a:lnTo>
                  <a:lnTo>
                    <a:pt x="1311067" y="905"/>
                  </a:lnTo>
                  <a:lnTo>
                    <a:pt x="1359038" y="3598"/>
                  </a:lnTo>
                  <a:lnTo>
                    <a:pt x="1406516" y="8049"/>
                  </a:lnTo>
                  <a:lnTo>
                    <a:pt x="1453467" y="14222"/>
                  </a:lnTo>
                  <a:lnTo>
                    <a:pt x="1499859" y="22087"/>
                  </a:lnTo>
                  <a:lnTo>
                    <a:pt x="1545659" y="31611"/>
                  </a:lnTo>
                  <a:lnTo>
                    <a:pt x="1590834" y="42762"/>
                  </a:lnTo>
                  <a:lnTo>
                    <a:pt x="1635351" y="55506"/>
                  </a:lnTo>
                  <a:lnTo>
                    <a:pt x="1679179" y="69811"/>
                  </a:lnTo>
                  <a:lnTo>
                    <a:pt x="1722283" y="85646"/>
                  </a:lnTo>
                  <a:lnTo>
                    <a:pt x="1764632" y="102977"/>
                  </a:lnTo>
                  <a:lnTo>
                    <a:pt x="1806193" y="121772"/>
                  </a:lnTo>
                  <a:lnTo>
                    <a:pt x="1846933" y="141999"/>
                  </a:lnTo>
                  <a:lnTo>
                    <a:pt x="1886819" y="163625"/>
                  </a:lnTo>
                  <a:lnTo>
                    <a:pt x="1925819" y="186618"/>
                  </a:lnTo>
                  <a:lnTo>
                    <a:pt x="1963901" y="210945"/>
                  </a:lnTo>
                  <a:lnTo>
                    <a:pt x="2001030" y="236573"/>
                  </a:lnTo>
                  <a:lnTo>
                    <a:pt x="2037175" y="263471"/>
                  </a:lnTo>
                  <a:lnTo>
                    <a:pt x="2072303" y="291606"/>
                  </a:lnTo>
                  <a:lnTo>
                    <a:pt x="2106382" y="320945"/>
                  </a:lnTo>
                  <a:lnTo>
                    <a:pt x="2139378" y="351456"/>
                  </a:lnTo>
                  <a:lnTo>
                    <a:pt x="2171258" y="383106"/>
                  </a:lnTo>
                  <a:lnTo>
                    <a:pt x="2201991" y="415864"/>
                  </a:lnTo>
                  <a:lnTo>
                    <a:pt x="2231544" y="449696"/>
                  </a:lnTo>
                  <a:lnTo>
                    <a:pt x="2259883" y="484570"/>
                  </a:lnTo>
                  <a:lnTo>
                    <a:pt x="2286977" y="520453"/>
                  </a:lnTo>
                  <a:lnTo>
                    <a:pt x="2312791" y="557314"/>
                  </a:lnTo>
                  <a:lnTo>
                    <a:pt x="2337295" y="595120"/>
                  </a:lnTo>
                  <a:lnTo>
                    <a:pt x="2360455" y="633837"/>
                  </a:lnTo>
                  <a:lnTo>
                    <a:pt x="2382238" y="673435"/>
                  </a:lnTo>
                  <a:lnTo>
                    <a:pt x="2402611" y="713879"/>
                  </a:lnTo>
                  <a:lnTo>
                    <a:pt x="2421543" y="755139"/>
                  </a:lnTo>
                  <a:lnTo>
                    <a:pt x="2439000" y="797181"/>
                  </a:lnTo>
                  <a:lnTo>
                    <a:pt x="2454949" y="839973"/>
                  </a:lnTo>
                  <a:lnTo>
                    <a:pt x="2469359" y="883482"/>
                  </a:lnTo>
                  <a:lnTo>
                    <a:pt x="2482195" y="927676"/>
                  </a:lnTo>
                  <a:lnTo>
                    <a:pt x="2493427" y="972523"/>
                  </a:lnTo>
                  <a:lnTo>
                    <a:pt x="2503020" y="1017990"/>
                  </a:lnTo>
                  <a:lnTo>
                    <a:pt x="2510942" y="1064045"/>
                  </a:lnTo>
                  <a:lnTo>
                    <a:pt x="2517160" y="1110654"/>
                  </a:lnTo>
                  <a:lnTo>
                    <a:pt x="2521642" y="1157787"/>
                  </a:lnTo>
                  <a:lnTo>
                    <a:pt x="2524356" y="1205409"/>
                  </a:lnTo>
                  <a:lnTo>
                    <a:pt x="2525267" y="1253489"/>
                  </a:lnTo>
                  <a:lnTo>
                    <a:pt x="2524356" y="1301570"/>
                  </a:lnTo>
                  <a:lnTo>
                    <a:pt x="2521642" y="1349192"/>
                  </a:lnTo>
                  <a:lnTo>
                    <a:pt x="2517160" y="1396325"/>
                  </a:lnTo>
                  <a:lnTo>
                    <a:pt x="2510942" y="1442934"/>
                  </a:lnTo>
                  <a:lnTo>
                    <a:pt x="2503020" y="1488989"/>
                  </a:lnTo>
                  <a:lnTo>
                    <a:pt x="2493427" y="1534456"/>
                  </a:lnTo>
                  <a:lnTo>
                    <a:pt x="2482195" y="1579303"/>
                  </a:lnTo>
                  <a:lnTo>
                    <a:pt x="2469359" y="1623497"/>
                  </a:lnTo>
                  <a:lnTo>
                    <a:pt x="2454949" y="1667006"/>
                  </a:lnTo>
                  <a:lnTo>
                    <a:pt x="2439000" y="1709798"/>
                  </a:lnTo>
                  <a:lnTo>
                    <a:pt x="2421543" y="1751840"/>
                  </a:lnTo>
                  <a:lnTo>
                    <a:pt x="2402611" y="1793100"/>
                  </a:lnTo>
                  <a:lnTo>
                    <a:pt x="2382238" y="1833544"/>
                  </a:lnTo>
                  <a:lnTo>
                    <a:pt x="2360455" y="1873142"/>
                  </a:lnTo>
                  <a:lnTo>
                    <a:pt x="2337295" y="1911859"/>
                  </a:lnTo>
                  <a:lnTo>
                    <a:pt x="2312791" y="1949665"/>
                  </a:lnTo>
                  <a:lnTo>
                    <a:pt x="2286977" y="1986526"/>
                  </a:lnTo>
                  <a:lnTo>
                    <a:pt x="2259883" y="2022409"/>
                  </a:lnTo>
                  <a:lnTo>
                    <a:pt x="2231544" y="2057283"/>
                  </a:lnTo>
                  <a:lnTo>
                    <a:pt x="2201991" y="2091115"/>
                  </a:lnTo>
                  <a:lnTo>
                    <a:pt x="2171258" y="2123873"/>
                  </a:lnTo>
                  <a:lnTo>
                    <a:pt x="2139378" y="2155523"/>
                  </a:lnTo>
                  <a:lnTo>
                    <a:pt x="2106382" y="2186034"/>
                  </a:lnTo>
                  <a:lnTo>
                    <a:pt x="2072303" y="2215373"/>
                  </a:lnTo>
                  <a:lnTo>
                    <a:pt x="2037175" y="2243508"/>
                  </a:lnTo>
                  <a:lnTo>
                    <a:pt x="2001030" y="2270406"/>
                  </a:lnTo>
                  <a:lnTo>
                    <a:pt x="1963901" y="2296034"/>
                  </a:lnTo>
                  <a:lnTo>
                    <a:pt x="1925819" y="2320361"/>
                  </a:lnTo>
                  <a:lnTo>
                    <a:pt x="1886819" y="2343354"/>
                  </a:lnTo>
                  <a:lnTo>
                    <a:pt x="1846933" y="2364980"/>
                  </a:lnTo>
                  <a:lnTo>
                    <a:pt x="1806193" y="2385207"/>
                  </a:lnTo>
                  <a:lnTo>
                    <a:pt x="1764632" y="2404002"/>
                  </a:lnTo>
                  <a:lnTo>
                    <a:pt x="1722283" y="2421333"/>
                  </a:lnTo>
                  <a:lnTo>
                    <a:pt x="1679179" y="2437168"/>
                  </a:lnTo>
                  <a:lnTo>
                    <a:pt x="1635351" y="2451473"/>
                  </a:lnTo>
                  <a:lnTo>
                    <a:pt x="1590834" y="2464217"/>
                  </a:lnTo>
                  <a:lnTo>
                    <a:pt x="1545659" y="2475368"/>
                  </a:lnTo>
                  <a:lnTo>
                    <a:pt x="1499859" y="2484892"/>
                  </a:lnTo>
                  <a:lnTo>
                    <a:pt x="1453467" y="2492757"/>
                  </a:lnTo>
                  <a:lnTo>
                    <a:pt x="1406516" y="2498930"/>
                  </a:lnTo>
                  <a:lnTo>
                    <a:pt x="1359038" y="2503381"/>
                  </a:lnTo>
                  <a:lnTo>
                    <a:pt x="1311067" y="2506074"/>
                  </a:lnTo>
                  <a:lnTo>
                    <a:pt x="1262633" y="2506980"/>
                  </a:lnTo>
                  <a:lnTo>
                    <a:pt x="1214200" y="2506074"/>
                  </a:lnTo>
                  <a:lnTo>
                    <a:pt x="1166229" y="2503381"/>
                  </a:lnTo>
                  <a:lnTo>
                    <a:pt x="1118751" y="2498930"/>
                  </a:lnTo>
                  <a:lnTo>
                    <a:pt x="1071800" y="2492757"/>
                  </a:lnTo>
                  <a:lnTo>
                    <a:pt x="1025408" y="2484892"/>
                  </a:lnTo>
                  <a:lnTo>
                    <a:pt x="979608" y="2475368"/>
                  </a:lnTo>
                  <a:lnTo>
                    <a:pt x="934433" y="2464217"/>
                  </a:lnTo>
                  <a:lnTo>
                    <a:pt x="889916" y="2451473"/>
                  </a:lnTo>
                  <a:lnTo>
                    <a:pt x="846088" y="2437168"/>
                  </a:lnTo>
                  <a:lnTo>
                    <a:pt x="802984" y="2421333"/>
                  </a:lnTo>
                  <a:lnTo>
                    <a:pt x="760635" y="2404002"/>
                  </a:lnTo>
                  <a:lnTo>
                    <a:pt x="719074" y="2385207"/>
                  </a:lnTo>
                  <a:lnTo>
                    <a:pt x="678334" y="2364980"/>
                  </a:lnTo>
                  <a:lnTo>
                    <a:pt x="638448" y="2343354"/>
                  </a:lnTo>
                  <a:lnTo>
                    <a:pt x="599448" y="2320361"/>
                  </a:lnTo>
                  <a:lnTo>
                    <a:pt x="561366" y="2296034"/>
                  </a:lnTo>
                  <a:lnTo>
                    <a:pt x="524237" y="2270406"/>
                  </a:lnTo>
                  <a:lnTo>
                    <a:pt x="488092" y="2243508"/>
                  </a:lnTo>
                  <a:lnTo>
                    <a:pt x="452964" y="2215373"/>
                  </a:lnTo>
                  <a:lnTo>
                    <a:pt x="418885" y="2186034"/>
                  </a:lnTo>
                  <a:lnTo>
                    <a:pt x="385889" y="2155523"/>
                  </a:lnTo>
                  <a:lnTo>
                    <a:pt x="354009" y="2123873"/>
                  </a:lnTo>
                  <a:lnTo>
                    <a:pt x="323276" y="2091115"/>
                  </a:lnTo>
                  <a:lnTo>
                    <a:pt x="293723" y="2057283"/>
                  </a:lnTo>
                  <a:lnTo>
                    <a:pt x="265384" y="2022409"/>
                  </a:lnTo>
                  <a:lnTo>
                    <a:pt x="238290" y="1986526"/>
                  </a:lnTo>
                  <a:lnTo>
                    <a:pt x="212476" y="1949665"/>
                  </a:lnTo>
                  <a:lnTo>
                    <a:pt x="187972" y="1911859"/>
                  </a:lnTo>
                  <a:lnTo>
                    <a:pt x="164812" y="1873142"/>
                  </a:lnTo>
                  <a:lnTo>
                    <a:pt x="143029" y="1833544"/>
                  </a:lnTo>
                  <a:lnTo>
                    <a:pt x="122656" y="1793100"/>
                  </a:lnTo>
                  <a:lnTo>
                    <a:pt x="103724" y="1751840"/>
                  </a:lnTo>
                  <a:lnTo>
                    <a:pt x="86267" y="1709798"/>
                  </a:lnTo>
                  <a:lnTo>
                    <a:pt x="70318" y="1667006"/>
                  </a:lnTo>
                  <a:lnTo>
                    <a:pt x="55908" y="1623497"/>
                  </a:lnTo>
                  <a:lnTo>
                    <a:pt x="43072" y="1579303"/>
                  </a:lnTo>
                  <a:lnTo>
                    <a:pt x="31840" y="1534456"/>
                  </a:lnTo>
                  <a:lnTo>
                    <a:pt x="22247" y="1488989"/>
                  </a:lnTo>
                  <a:lnTo>
                    <a:pt x="14325" y="1442934"/>
                  </a:lnTo>
                  <a:lnTo>
                    <a:pt x="8107" y="1396325"/>
                  </a:lnTo>
                  <a:lnTo>
                    <a:pt x="3625" y="1349192"/>
                  </a:lnTo>
                  <a:lnTo>
                    <a:pt x="911" y="1301570"/>
                  </a:lnTo>
                  <a:lnTo>
                    <a:pt x="0" y="125348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1E9FDF7B-43E3-1EE8-0868-109AC8283AD4}"/>
              </a:ext>
            </a:extLst>
          </p:cNvPr>
          <p:cNvSpPr txBox="1"/>
          <p:nvPr/>
        </p:nvSpPr>
        <p:spPr>
          <a:xfrm>
            <a:off x="5084967" y="3371543"/>
            <a:ext cx="1916430" cy="18729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da-DK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”Lige meget hvad jeg gør, så har jeg dårlig samvittighed”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da-DK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Ung i TUBA</a:t>
            </a:r>
          </a:p>
        </p:txBody>
      </p:sp>
    </p:spTree>
    <p:extLst>
      <p:ext uri="{BB962C8B-B14F-4D97-AF65-F5344CB8AC3E}">
        <p14:creationId xmlns:p14="http://schemas.microsoft.com/office/powerpoint/2010/main" val="82354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FF962-5BAD-F4FE-EC68-402E7D720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14DE41E9-CD62-E407-A8EF-626AA2AAEF6A}"/>
              </a:ext>
            </a:extLst>
          </p:cNvPr>
          <p:cNvSpPr/>
          <p:nvPr/>
        </p:nvSpPr>
        <p:spPr>
          <a:xfrm>
            <a:off x="0" y="0"/>
            <a:ext cx="12192000" cy="1325880"/>
          </a:xfrm>
          <a:custGeom>
            <a:avLst/>
            <a:gdLst/>
            <a:ahLst/>
            <a:cxnLst/>
            <a:rect l="l" t="t" r="r" b="b"/>
            <a:pathLst>
              <a:path w="12192000" h="1325880">
                <a:moveTo>
                  <a:pt x="12191694" y="0"/>
                </a:moveTo>
                <a:lnTo>
                  <a:pt x="0" y="0"/>
                </a:lnTo>
                <a:lnTo>
                  <a:pt x="0" y="1325811"/>
                </a:lnTo>
                <a:lnTo>
                  <a:pt x="12191694" y="1325812"/>
                </a:lnTo>
                <a:lnTo>
                  <a:pt x="12191694" y="0"/>
                </a:lnTo>
                <a:close/>
              </a:path>
            </a:pathLst>
          </a:custGeom>
          <a:solidFill>
            <a:srgbClr val="B31734"/>
          </a:solidFill>
        </p:spPr>
        <p:txBody>
          <a:bodyPr wrap="square" lIns="0" tIns="0" rIns="0" bIns="0" rtlCol="0"/>
          <a:lstStyle/>
          <a:p>
            <a:endParaRPr>
              <a:solidFill>
                <a:srgbClr val="C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E34FEE5-BD9B-BEE7-BCF4-CABA43161189}"/>
              </a:ext>
            </a:extLst>
          </p:cNvPr>
          <p:cNvSpPr txBox="1">
            <a:spLocks/>
          </p:cNvSpPr>
          <p:nvPr/>
        </p:nvSpPr>
        <p:spPr>
          <a:xfrm>
            <a:off x="276475" y="254302"/>
            <a:ext cx="1149531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6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Støtte, frihed og overlevelse</a:t>
            </a:r>
          </a:p>
        </p:txBody>
      </p:sp>
      <p:pic>
        <p:nvPicPr>
          <p:cNvPr id="13" name="Pladsholder til indhold 4">
            <a:extLst>
              <a:ext uri="{FF2B5EF4-FFF2-40B4-BE49-F238E27FC236}">
                <a16:creationId xmlns:a16="http://schemas.microsoft.com/office/drawing/2014/main" id="{15C01E7B-979B-01F3-68D5-06195F63A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6026794"/>
            <a:ext cx="1153886" cy="642362"/>
          </a:xfrm>
          <a:prstGeom prst="rect">
            <a:avLst/>
          </a:prstGeom>
        </p:spPr>
      </p:pic>
      <p:pic>
        <p:nvPicPr>
          <p:cNvPr id="1026" name="Picture 2" descr="8 Tallet - karma og uendelighedssymbolet - Numerologerne">
            <a:extLst>
              <a:ext uri="{FF2B5EF4-FFF2-40B4-BE49-F238E27FC236}">
                <a16:creationId xmlns:a16="http://schemas.microsoft.com/office/drawing/2014/main" id="{2FC538E9-8332-2E4D-DB0C-7447AE542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701" y="3077308"/>
            <a:ext cx="5690597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E2E7A17-13B4-921B-46CD-1B7AD96E0951}"/>
              </a:ext>
            </a:extLst>
          </p:cNvPr>
          <p:cNvSpPr/>
          <p:nvPr/>
        </p:nvSpPr>
        <p:spPr>
          <a:xfrm>
            <a:off x="1645835" y="3622774"/>
            <a:ext cx="24940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Nærhed</a:t>
            </a:r>
            <a:r>
              <a:rPr lang="da-DK" sz="3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Wingdings" panose="05000000000000000000" pitchFamily="2" charset="2"/>
              </a:rPr>
              <a:t>                                  </a:t>
            </a:r>
            <a:endParaRPr lang="da-DK" sz="40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endParaRPr lang="da-DK" sz="4000" b="1" dirty="0">
              <a:solidFill>
                <a:srgbClr val="5696D1"/>
              </a:solidFill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DAC7B7D-4241-79CE-3D0A-67BE54EFCB66}"/>
              </a:ext>
            </a:extLst>
          </p:cNvPr>
          <p:cNvSpPr/>
          <p:nvPr/>
        </p:nvSpPr>
        <p:spPr>
          <a:xfrm>
            <a:off x="8842130" y="3622774"/>
            <a:ext cx="24940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Afstand</a:t>
            </a:r>
            <a:r>
              <a:rPr lang="da-DK" sz="3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Wingdings" panose="05000000000000000000" pitchFamily="2" charset="2"/>
              </a:rPr>
              <a:t>                                  </a:t>
            </a:r>
            <a:endParaRPr lang="da-DK" sz="40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endParaRPr lang="da-DK" sz="4000" b="1" dirty="0">
              <a:solidFill>
                <a:srgbClr val="5696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13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FF962-5BAD-F4FE-EC68-402E7D720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14DE41E9-CD62-E407-A8EF-626AA2AAEF6A}"/>
              </a:ext>
            </a:extLst>
          </p:cNvPr>
          <p:cNvSpPr/>
          <p:nvPr/>
        </p:nvSpPr>
        <p:spPr>
          <a:xfrm>
            <a:off x="0" y="0"/>
            <a:ext cx="12192000" cy="1325880"/>
          </a:xfrm>
          <a:custGeom>
            <a:avLst/>
            <a:gdLst/>
            <a:ahLst/>
            <a:cxnLst/>
            <a:rect l="l" t="t" r="r" b="b"/>
            <a:pathLst>
              <a:path w="12192000" h="1325880">
                <a:moveTo>
                  <a:pt x="12191694" y="0"/>
                </a:moveTo>
                <a:lnTo>
                  <a:pt x="0" y="0"/>
                </a:lnTo>
                <a:lnTo>
                  <a:pt x="0" y="1325811"/>
                </a:lnTo>
                <a:lnTo>
                  <a:pt x="12191694" y="1325812"/>
                </a:lnTo>
                <a:lnTo>
                  <a:pt x="12191694" y="0"/>
                </a:lnTo>
                <a:close/>
              </a:path>
            </a:pathLst>
          </a:custGeom>
          <a:solidFill>
            <a:srgbClr val="B31734"/>
          </a:solidFill>
        </p:spPr>
        <p:txBody>
          <a:bodyPr wrap="square" lIns="0" tIns="0" rIns="0" bIns="0" rtlCol="0"/>
          <a:lstStyle/>
          <a:p>
            <a:endParaRPr>
              <a:solidFill>
                <a:srgbClr val="C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E34FEE5-BD9B-BEE7-BCF4-CABA43161189}"/>
              </a:ext>
            </a:extLst>
          </p:cNvPr>
          <p:cNvSpPr txBox="1">
            <a:spLocks/>
          </p:cNvSpPr>
          <p:nvPr/>
        </p:nvSpPr>
        <p:spPr>
          <a:xfrm>
            <a:off x="276475" y="254302"/>
            <a:ext cx="1149531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5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Perspektiver …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BA56B199-AD7F-35CA-F117-2710D49B43B8}"/>
              </a:ext>
            </a:extLst>
          </p:cNvPr>
          <p:cNvSpPr txBox="1"/>
          <p:nvPr/>
        </p:nvSpPr>
        <p:spPr>
          <a:xfrm>
            <a:off x="8849883" y="2043478"/>
            <a:ext cx="1916430" cy="1729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da-DK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”I TUBA har jeg fået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da-DK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afgørende viden og redskaber. Jeg har lært at mærke mine egne behov, og at min person og stemme har 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da-DK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et værd.”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da-DK" sz="11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Wicki, 28 år</a:t>
            </a:r>
            <a:endParaRPr sz="11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DA5B2B95-0D99-E5D4-B605-D9DAAE9A4184}"/>
              </a:ext>
            </a:extLst>
          </p:cNvPr>
          <p:cNvSpPr txBox="1"/>
          <p:nvPr/>
        </p:nvSpPr>
        <p:spPr>
          <a:xfrm>
            <a:off x="9964737" y="4021736"/>
            <a:ext cx="1916430" cy="17036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da-DK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”Jeg var ikke rigtig glad før, havde ikke overskud til mine venner og de mindste ting. I TUBA har jeg fået mere overskud og bedre forståelse for, hvad jeg har brug for.”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da-DK" sz="11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Alex, 23 år</a:t>
            </a:r>
            <a:endParaRPr sz="11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3814F299-0DC0-EEAD-DC3A-F9047E58BB7C}"/>
              </a:ext>
            </a:extLst>
          </p:cNvPr>
          <p:cNvSpPr/>
          <p:nvPr/>
        </p:nvSpPr>
        <p:spPr>
          <a:xfrm>
            <a:off x="647517" y="1823102"/>
            <a:ext cx="59835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Ønske om at få forælderen med misbrugsproblemet til at erkende sit 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Ønske om at få den misbrugende til at stoppe sit misbrug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Hvad har man som ung imidlertid indflydelse på? </a:t>
            </a:r>
          </a:p>
          <a:p>
            <a:endParaRPr lang="da-DK" sz="24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800100" lvl="1" indent="-342900">
              <a:buFontTx/>
              <a:buChar char="-"/>
            </a:pPr>
            <a:r>
              <a:rPr lang="da-DK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Konfrontation for at opnå ovenstående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a-DK" sz="24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800100" lvl="1" indent="-342900">
              <a:buFontTx/>
              <a:buChar char="-"/>
            </a:pPr>
            <a:r>
              <a:rPr lang="da-DK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Udtrykke, hvordan man har det, og hvad man kunne ønske sig, for sin egen skyld</a:t>
            </a:r>
          </a:p>
        </p:txBody>
      </p:sp>
      <p:pic>
        <p:nvPicPr>
          <p:cNvPr id="15" name="Pladsholder til indhold 4">
            <a:extLst>
              <a:ext uri="{FF2B5EF4-FFF2-40B4-BE49-F238E27FC236}">
                <a16:creationId xmlns:a16="http://schemas.microsoft.com/office/drawing/2014/main" id="{1A21CD7C-D553-F1F0-2AEC-9122F0ED6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6026794"/>
            <a:ext cx="1153886" cy="64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93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FF962-5BAD-F4FE-EC68-402E7D720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14DE41E9-CD62-E407-A8EF-626AA2AAEF6A}"/>
              </a:ext>
            </a:extLst>
          </p:cNvPr>
          <p:cNvSpPr/>
          <p:nvPr/>
        </p:nvSpPr>
        <p:spPr>
          <a:xfrm>
            <a:off x="0" y="0"/>
            <a:ext cx="12192000" cy="1325880"/>
          </a:xfrm>
          <a:custGeom>
            <a:avLst/>
            <a:gdLst/>
            <a:ahLst/>
            <a:cxnLst/>
            <a:rect l="l" t="t" r="r" b="b"/>
            <a:pathLst>
              <a:path w="12192000" h="1325880">
                <a:moveTo>
                  <a:pt x="12191694" y="0"/>
                </a:moveTo>
                <a:lnTo>
                  <a:pt x="0" y="0"/>
                </a:lnTo>
                <a:lnTo>
                  <a:pt x="0" y="1325811"/>
                </a:lnTo>
                <a:lnTo>
                  <a:pt x="12191694" y="1325812"/>
                </a:lnTo>
                <a:lnTo>
                  <a:pt x="12191694" y="0"/>
                </a:lnTo>
                <a:close/>
              </a:path>
            </a:pathLst>
          </a:custGeom>
          <a:solidFill>
            <a:srgbClr val="B31734"/>
          </a:solidFill>
        </p:spPr>
        <p:txBody>
          <a:bodyPr wrap="square" lIns="0" tIns="0" rIns="0" bIns="0" rtlCol="0"/>
          <a:lstStyle/>
          <a:p>
            <a:endParaRPr>
              <a:solidFill>
                <a:srgbClr val="C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E34FEE5-BD9B-BEE7-BCF4-CABA43161189}"/>
              </a:ext>
            </a:extLst>
          </p:cNvPr>
          <p:cNvSpPr txBox="1">
            <a:spLocks/>
          </p:cNvSpPr>
          <p:nvPr/>
        </p:nvSpPr>
        <p:spPr>
          <a:xfrm>
            <a:off x="276475" y="254302"/>
            <a:ext cx="1149531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5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Blandede følelser kan være forvirrende 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BA56B199-AD7F-35CA-F117-2710D49B43B8}"/>
              </a:ext>
            </a:extLst>
          </p:cNvPr>
          <p:cNvSpPr txBox="1"/>
          <p:nvPr/>
        </p:nvSpPr>
        <p:spPr>
          <a:xfrm>
            <a:off x="8849883" y="2043478"/>
            <a:ext cx="1916430" cy="1729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da-DK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”I TUBA har jeg fået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da-DK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afgørende viden og redskaber. Jeg har lært at mærke mine egne behov, og at min person og stemme har 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da-DK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et værd.”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da-DK" sz="11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Wicki, 28 år</a:t>
            </a:r>
            <a:endParaRPr sz="11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DA5B2B95-0D99-E5D4-B605-D9DAAE9A4184}"/>
              </a:ext>
            </a:extLst>
          </p:cNvPr>
          <p:cNvSpPr txBox="1"/>
          <p:nvPr/>
        </p:nvSpPr>
        <p:spPr>
          <a:xfrm>
            <a:off x="9964737" y="4021736"/>
            <a:ext cx="1916430" cy="17036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da-DK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”Jeg var ikke rigtig glad før, havde ikke overskud til mine venner og de mindste ting. I TUBA har jeg fået mere overskud og bedre forståelse for, hvad jeg har brug for.”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da-DK" sz="11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Alex, 23 år</a:t>
            </a:r>
            <a:endParaRPr sz="11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15" name="Pladsholder til indhold 4">
            <a:extLst>
              <a:ext uri="{FF2B5EF4-FFF2-40B4-BE49-F238E27FC236}">
                <a16:creationId xmlns:a16="http://schemas.microsoft.com/office/drawing/2014/main" id="{1A21CD7C-D553-F1F0-2AEC-9122F0ED6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6026794"/>
            <a:ext cx="1153886" cy="642362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32830949-EAD9-C97C-DA36-B1041D83BF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13" t="11090" r="7473" b="6469"/>
          <a:stretch/>
        </p:blipFill>
        <p:spPr>
          <a:xfrm>
            <a:off x="1622163" y="1987854"/>
            <a:ext cx="3060000" cy="224837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C24281AC-CE80-A037-BF58-2CA384E688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729" b="6662"/>
          <a:stretch/>
        </p:blipFill>
        <p:spPr>
          <a:xfrm>
            <a:off x="7355883" y="4021736"/>
            <a:ext cx="2988000" cy="2199459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60700D58-1C07-1D50-BED6-03B331BF5374}"/>
              </a:ext>
            </a:extLst>
          </p:cNvPr>
          <p:cNvSpPr txBox="1"/>
          <p:nvPr/>
        </p:nvSpPr>
        <p:spPr>
          <a:xfrm>
            <a:off x="1622163" y="4602023"/>
            <a:ext cx="3265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”Jeg hader min far for det han har udsat mig og mine søskende for!” </a:t>
            </a:r>
          </a:p>
          <a:p>
            <a:r>
              <a:rPr lang="da-DK" sz="28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Ung i TUBA</a:t>
            </a:r>
            <a:endParaRPr lang="da-DK" i="1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66647A50-D1C5-8515-F372-541358539879}"/>
              </a:ext>
            </a:extLst>
          </p:cNvPr>
          <p:cNvSpPr txBox="1"/>
          <p:nvPr/>
        </p:nvSpPr>
        <p:spPr>
          <a:xfrm>
            <a:off x="7428621" y="1884374"/>
            <a:ext cx="3265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”Når min far ikke drak så var han verdens bedste far”</a:t>
            </a:r>
          </a:p>
          <a:p>
            <a:r>
              <a:rPr lang="da-DK" sz="28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Ung i TUBA</a:t>
            </a:r>
            <a:endParaRPr lang="da-DK" i="1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AEABB4CB-811C-1475-7439-7CB4F57A9748}"/>
              </a:ext>
            </a:extLst>
          </p:cNvPr>
          <p:cNvSpPr txBox="1"/>
          <p:nvPr/>
        </p:nvSpPr>
        <p:spPr>
          <a:xfrm>
            <a:off x="5872985" y="3656945"/>
            <a:ext cx="945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1906047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Spadestik - komm.strategi TUBA 2024</Template>
  <TotalTime>424</TotalTime>
  <Words>1259</Words>
  <Application>Microsoft Office PowerPoint</Application>
  <PresentationFormat>Widescreen</PresentationFormat>
  <Paragraphs>153</Paragraphs>
  <Slides>13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Roboto condensed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Sofie Kousgaard</dc:creator>
  <cp:lastModifiedBy>Henrik Prien TUBA</cp:lastModifiedBy>
  <cp:revision>18</cp:revision>
  <dcterms:created xsi:type="dcterms:W3CDTF">2024-03-21T12:43:05Z</dcterms:created>
  <dcterms:modified xsi:type="dcterms:W3CDTF">2024-05-16T10:14:21Z</dcterms:modified>
</cp:coreProperties>
</file>