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0"/>
  </p:notesMasterIdLst>
  <p:handoutMasterIdLst>
    <p:handoutMasterId r:id="rId31"/>
  </p:handoutMasterIdLst>
  <p:sldIdLst>
    <p:sldId id="271" r:id="rId5"/>
    <p:sldId id="257" r:id="rId6"/>
    <p:sldId id="299" r:id="rId7"/>
    <p:sldId id="308" r:id="rId8"/>
    <p:sldId id="309" r:id="rId9"/>
    <p:sldId id="310" r:id="rId10"/>
    <p:sldId id="311" r:id="rId11"/>
    <p:sldId id="312" r:id="rId12"/>
    <p:sldId id="300" r:id="rId13"/>
    <p:sldId id="285" r:id="rId14"/>
    <p:sldId id="301" r:id="rId15"/>
    <p:sldId id="302" r:id="rId16"/>
    <p:sldId id="303" r:id="rId17"/>
    <p:sldId id="304" r:id="rId18"/>
    <p:sldId id="289" r:id="rId19"/>
    <p:sldId id="305" r:id="rId20"/>
    <p:sldId id="306" r:id="rId21"/>
    <p:sldId id="291" r:id="rId22"/>
    <p:sldId id="307" r:id="rId23"/>
    <p:sldId id="294" r:id="rId24"/>
    <p:sldId id="295" r:id="rId25"/>
    <p:sldId id="296" r:id="rId26"/>
    <p:sldId id="297" r:id="rId27"/>
    <p:sldId id="283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eters, Natalie van" initials="SN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5226" autoAdjust="0"/>
  </p:normalViewPr>
  <p:slideViewPr>
    <p:cSldViewPr>
      <p:cViewPr varScale="1">
        <p:scale>
          <a:sx n="80" d="100"/>
          <a:sy n="80" d="100"/>
        </p:scale>
        <p:origin x="96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5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gen, Ellen van" userId="d0d6be70-15c2-419a-98b0-934006e46db4" providerId="ADAL" clId="{9FA193F0-0527-4942-A0DB-1B658E63645A}"/>
    <pc:docChg chg="modSld">
      <pc:chgData name="Dongen, Ellen van" userId="d0d6be70-15c2-419a-98b0-934006e46db4" providerId="ADAL" clId="{9FA193F0-0527-4942-A0DB-1B658E63645A}" dt="2021-12-17T08:14:30.111" v="17" actId="20577"/>
      <pc:docMkLst>
        <pc:docMk/>
      </pc:docMkLst>
      <pc:sldChg chg="modSp mod">
        <pc:chgData name="Dongen, Ellen van" userId="d0d6be70-15c2-419a-98b0-934006e46db4" providerId="ADAL" clId="{9FA193F0-0527-4942-A0DB-1B658E63645A}" dt="2021-12-17T08:14:30.111" v="17" actId="20577"/>
        <pc:sldMkLst>
          <pc:docMk/>
          <pc:sldMk cId="0" sldId="257"/>
        </pc:sldMkLst>
        <pc:spChg chg="mod">
          <ac:chgData name="Dongen, Ellen van" userId="d0d6be70-15c2-419a-98b0-934006e46db4" providerId="ADAL" clId="{9FA193F0-0527-4942-A0DB-1B658E63645A}" dt="2021-12-17T08:14:30.111" v="17" actId="20577"/>
          <ac:spMkLst>
            <pc:docMk/>
            <pc:sldMk cId="0" sldId="257"/>
            <ac:spMk id="5124" creationId="{513FD35A-F318-419D-A6E5-982F2C4D64D3}"/>
          </ac:spMkLst>
        </pc:spChg>
      </pc:sldChg>
    </pc:docChg>
  </pc:docChgLst>
  <pc:docChgLst>
    <pc:chgData name="Dimmendaal, Jenny" userId="d561c686-57c6-4011-b8a0-fee951381aa8" providerId="ADAL" clId="{AA49D5FD-2B44-4D6D-937F-1C2F0E170777}"/>
    <pc:docChg chg="undo custSel addSld delSld modSld sldOrd">
      <pc:chgData name="Dimmendaal, Jenny" userId="d561c686-57c6-4011-b8a0-fee951381aa8" providerId="ADAL" clId="{AA49D5FD-2B44-4D6D-937F-1C2F0E170777}" dt="2021-12-14T10:48:38.036" v="2731" actId="14100"/>
      <pc:docMkLst>
        <pc:docMk/>
      </pc:docMkLst>
      <pc:sldChg chg="modSp mod">
        <pc:chgData name="Dimmendaal, Jenny" userId="d561c686-57c6-4011-b8a0-fee951381aa8" providerId="ADAL" clId="{AA49D5FD-2B44-4D6D-937F-1C2F0E170777}" dt="2021-12-09T11:10:24.313" v="1976" actId="20577"/>
        <pc:sldMkLst>
          <pc:docMk/>
          <pc:sldMk cId="0" sldId="257"/>
        </pc:sldMkLst>
        <pc:spChg chg="mod">
          <ac:chgData name="Dimmendaal, Jenny" userId="d561c686-57c6-4011-b8a0-fee951381aa8" providerId="ADAL" clId="{AA49D5FD-2B44-4D6D-937F-1C2F0E170777}" dt="2021-12-09T11:10:24.313" v="1976" actId="20577"/>
          <ac:spMkLst>
            <pc:docMk/>
            <pc:sldMk cId="0" sldId="257"/>
            <ac:spMk id="5124" creationId="{513FD35A-F318-419D-A6E5-982F2C4D64D3}"/>
          </ac:spMkLst>
        </pc:spChg>
      </pc:sldChg>
      <pc:sldChg chg="del">
        <pc:chgData name="Dimmendaal, Jenny" userId="d561c686-57c6-4011-b8a0-fee951381aa8" providerId="ADAL" clId="{AA49D5FD-2B44-4D6D-937F-1C2F0E170777}" dt="2021-12-09T10:00:34.271" v="1383" actId="47"/>
        <pc:sldMkLst>
          <pc:docMk/>
          <pc:sldMk cId="0" sldId="258"/>
        </pc:sldMkLst>
      </pc:sldChg>
      <pc:sldChg chg="del">
        <pc:chgData name="Dimmendaal, Jenny" userId="d561c686-57c6-4011-b8a0-fee951381aa8" providerId="ADAL" clId="{AA49D5FD-2B44-4D6D-937F-1C2F0E170777}" dt="2021-12-09T10:00:30.949" v="1382" actId="47"/>
        <pc:sldMkLst>
          <pc:docMk/>
          <pc:sldMk cId="0" sldId="260"/>
        </pc:sldMkLst>
      </pc:sldChg>
      <pc:sldChg chg="del">
        <pc:chgData name="Dimmendaal, Jenny" userId="d561c686-57c6-4011-b8a0-fee951381aa8" providerId="ADAL" clId="{AA49D5FD-2B44-4D6D-937F-1C2F0E170777}" dt="2021-12-09T10:00:36.234" v="1384" actId="47"/>
        <pc:sldMkLst>
          <pc:docMk/>
          <pc:sldMk cId="0" sldId="261"/>
        </pc:sldMkLst>
      </pc:sldChg>
      <pc:sldChg chg="del">
        <pc:chgData name="Dimmendaal, Jenny" userId="d561c686-57c6-4011-b8a0-fee951381aa8" providerId="ADAL" clId="{AA49D5FD-2B44-4D6D-937F-1C2F0E170777}" dt="2021-12-09T10:00:42.899" v="1386" actId="47"/>
        <pc:sldMkLst>
          <pc:docMk/>
          <pc:sldMk cId="0" sldId="262"/>
        </pc:sldMkLst>
      </pc:sldChg>
      <pc:sldChg chg="del">
        <pc:chgData name="Dimmendaal, Jenny" userId="d561c686-57c6-4011-b8a0-fee951381aa8" providerId="ADAL" clId="{AA49D5FD-2B44-4D6D-937F-1C2F0E170777}" dt="2021-12-09T10:00:39.486" v="1385" actId="47"/>
        <pc:sldMkLst>
          <pc:docMk/>
          <pc:sldMk cId="0" sldId="263"/>
        </pc:sldMkLst>
      </pc:sldChg>
      <pc:sldChg chg="del">
        <pc:chgData name="Dimmendaal, Jenny" userId="d561c686-57c6-4011-b8a0-fee951381aa8" providerId="ADAL" clId="{AA49D5FD-2B44-4D6D-937F-1C2F0E170777}" dt="2021-12-09T10:00:47.405" v="1388" actId="47"/>
        <pc:sldMkLst>
          <pc:docMk/>
          <pc:sldMk cId="0" sldId="264"/>
        </pc:sldMkLst>
      </pc:sldChg>
      <pc:sldChg chg="del">
        <pc:chgData name="Dimmendaal, Jenny" userId="d561c686-57c6-4011-b8a0-fee951381aa8" providerId="ADAL" clId="{AA49D5FD-2B44-4D6D-937F-1C2F0E170777}" dt="2021-12-09T10:00:48.489" v="1389" actId="47"/>
        <pc:sldMkLst>
          <pc:docMk/>
          <pc:sldMk cId="0" sldId="265"/>
        </pc:sldMkLst>
      </pc:sldChg>
      <pc:sldChg chg="del">
        <pc:chgData name="Dimmendaal, Jenny" userId="d561c686-57c6-4011-b8a0-fee951381aa8" providerId="ADAL" clId="{AA49D5FD-2B44-4D6D-937F-1C2F0E170777}" dt="2021-12-09T10:00:49.904" v="1390" actId="47"/>
        <pc:sldMkLst>
          <pc:docMk/>
          <pc:sldMk cId="0" sldId="266"/>
        </pc:sldMkLst>
      </pc:sldChg>
      <pc:sldChg chg="del">
        <pc:chgData name="Dimmendaal, Jenny" userId="d561c686-57c6-4011-b8a0-fee951381aa8" providerId="ADAL" clId="{AA49D5FD-2B44-4D6D-937F-1C2F0E170777}" dt="2021-12-09T10:00:44.601" v="1387" actId="47"/>
        <pc:sldMkLst>
          <pc:docMk/>
          <pc:sldMk cId="0" sldId="268"/>
        </pc:sldMkLst>
      </pc:sldChg>
      <pc:sldChg chg="del">
        <pc:chgData name="Dimmendaal, Jenny" userId="d561c686-57c6-4011-b8a0-fee951381aa8" providerId="ADAL" clId="{AA49D5FD-2B44-4D6D-937F-1C2F0E170777}" dt="2021-12-09T10:00:50.829" v="1391" actId="47"/>
        <pc:sldMkLst>
          <pc:docMk/>
          <pc:sldMk cId="0" sldId="269"/>
        </pc:sldMkLst>
      </pc:sldChg>
      <pc:sldChg chg="del">
        <pc:chgData name="Dimmendaal, Jenny" userId="d561c686-57c6-4011-b8a0-fee951381aa8" providerId="ADAL" clId="{AA49D5FD-2B44-4D6D-937F-1C2F0E170777}" dt="2021-12-09T10:00:52.628" v="1392" actId="47"/>
        <pc:sldMkLst>
          <pc:docMk/>
          <pc:sldMk cId="0" sldId="270"/>
        </pc:sldMkLst>
      </pc:sldChg>
      <pc:sldChg chg="modSp mod">
        <pc:chgData name="Dimmendaal, Jenny" userId="d561c686-57c6-4011-b8a0-fee951381aa8" providerId="ADAL" clId="{AA49D5FD-2B44-4D6D-937F-1C2F0E170777}" dt="2021-12-09T10:04:34.560" v="1408" actId="1076"/>
        <pc:sldMkLst>
          <pc:docMk/>
          <pc:sldMk cId="0" sldId="271"/>
        </pc:sldMkLst>
        <pc:spChg chg="mod">
          <ac:chgData name="Dimmendaal, Jenny" userId="d561c686-57c6-4011-b8a0-fee951381aa8" providerId="ADAL" clId="{AA49D5FD-2B44-4D6D-937F-1C2F0E170777}" dt="2021-12-09T10:04:34.560" v="1408" actId="1076"/>
          <ac:spMkLst>
            <pc:docMk/>
            <pc:sldMk cId="0" sldId="271"/>
            <ac:spMk id="4100" creationId="{5FB1F0DC-A327-4CD4-9D8C-C0455DABB7F1}"/>
          </ac:spMkLst>
        </pc:spChg>
      </pc:sldChg>
      <pc:sldChg chg="del">
        <pc:chgData name="Dimmendaal, Jenny" userId="d561c686-57c6-4011-b8a0-fee951381aa8" providerId="ADAL" clId="{AA49D5FD-2B44-4D6D-937F-1C2F0E170777}" dt="2021-12-09T10:51:34.437" v="1879" actId="47"/>
        <pc:sldMkLst>
          <pc:docMk/>
          <pc:sldMk cId="2280043269" sldId="272"/>
        </pc:sldMkLst>
      </pc:sldChg>
      <pc:sldChg chg="del">
        <pc:chgData name="Dimmendaal, Jenny" userId="d561c686-57c6-4011-b8a0-fee951381aa8" providerId="ADAL" clId="{AA49D5FD-2B44-4D6D-937F-1C2F0E170777}" dt="2021-12-09T10:51:36.789" v="1880" actId="47"/>
        <pc:sldMkLst>
          <pc:docMk/>
          <pc:sldMk cId="1766996416" sldId="273"/>
        </pc:sldMkLst>
      </pc:sldChg>
      <pc:sldChg chg="del">
        <pc:chgData name="Dimmendaal, Jenny" userId="d561c686-57c6-4011-b8a0-fee951381aa8" providerId="ADAL" clId="{AA49D5FD-2B44-4D6D-937F-1C2F0E170777}" dt="2021-12-09T10:51:39.764" v="1881" actId="47"/>
        <pc:sldMkLst>
          <pc:docMk/>
          <pc:sldMk cId="1126936401" sldId="274"/>
        </pc:sldMkLst>
      </pc:sldChg>
      <pc:sldChg chg="del">
        <pc:chgData name="Dimmendaal, Jenny" userId="d561c686-57c6-4011-b8a0-fee951381aa8" providerId="ADAL" clId="{AA49D5FD-2B44-4D6D-937F-1C2F0E170777}" dt="2021-12-09T11:10:25.977" v="1977" actId="47"/>
        <pc:sldMkLst>
          <pc:docMk/>
          <pc:sldMk cId="3427963420" sldId="275"/>
        </pc:sldMkLst>
      </pc:sldChg>
      <pc:sldChg chg="addSp delSp modSp new del mod">
        <pc:chgData name="Dimmendaal, Jenny" userId="d561c686-57c6-4011-b8a0-fee951381aa8" providerId="ADAL" clId="{AA49D5FD-2B44-4D6D-937F-1C2F0E170777}" dt="2021-12-09T10:51:47.411" v="1882" actId="47"/>
        <pc:sldMkLst>
          <pc:docMk/>
          <pc:sldMk cId="1598147235" sldId="276"/>
        </pc:sldMkLst>
        <pc:spChg chg="mod">
          <ac:chgData name="Dimmendaal, Jenny" userId="d561c686-57c6-4011-b8a0-fee951381aa8" providerId="ADAL" clId="{AA49D5FD-2B44-4D6D-937F-1C2F0E170777}" dt="2021-12-09T09:05:38.081" v="31" actId="20577"/>
          <ac:spMkLst>
            <pc:docMk/>
            <pc:sldMk cId="1598147235" sldId="276"/>
            <ac:spMk id="2" creationId="{C028C102-A9D4-467F-97E3-04B461C4C522}"/>
          </ac:spMkLst>
        </pc:spChg>
        <pc:spChg chg="del mod">
          <ac:chgData name="Dimmendaal, Jenny" userId="d561c686-57c6-4011-b8a0-fee951381aa8" providerId="ADAL" clId="{AA49D5FD-2B44-4D6D-937F-1C2F0E170777}" dt="2021-12-09T09:07:16.240" v="33" actId="478"/>
          <ac:spMkLst>
            <pc:docMk/>
            <pc:sldMk cId="1598147235" sldId="276"/>
            <ac:spMk id="3" creationId="{6E50A42E-0EE1-4F0D-BFB9-D4D02AA5F9FC}"/>
          </ac:spMkLst>
        </pc:spChg>
        <pc:picChg chg="add mod">
          <ac:chgData name="Dimmendaal, Jenny" userId="d561c686-57c6-4011-b8a0-fee951381aa8" providerId="ADAL" clId="{AA49D5FD-2B44-4D6D-937F-1C2F0E170777}" dt="2021-12-09T09:07:20.566" v="35" actId="1076"/>
          <ac:picMkLst>
            <pc:docMk/>
            <pc:sldMk cId="1598147235" sldId="276"/>
            <ac:picMk id="5" creationId="{9371C250-9CA1-4AAF-B723-4E63C5AA8757}"/>
          </ac:picMkLst>
        </pc:picChg>
      </pc:sldChg>
      <pc:sldChg chg="addSp delSp modSp new del mod">
        <pc:chgData name="Dimmendaal, Jenny" userId="d561c686-57c6-4011-b8a0-fee951381aa8" providerId="ADAL" clId="{AA49D5FD-2B44-4D6D-937F-1C2F0E170777}" dt="2021-12-09T10:51:49.399" v="1883" actId="47"/>
        <pc:sldMkLst>
          <pc:docMk/>
          <pc:sldMk cId="2334251764" sldId="277"/>
        </pc:sldMkLst>
        <pc:spChg chg="mod">
          <ac:chgData name="Dimmendaal, Jenny" userId="d561c686-57c6-4011-b8a0-fee951381aa8" providerId="ADAL" clId="{AA49D5FD-2B44-4D6D-937F-1C2F0E170777}" dt="2021-12-09T09:09:23.517" v="141" actId="20577"/>
          <ac:spMkLst>
            <pc:docMk/>
            <pc:sldMk cId="2334251764" sldId="277"/>
            <ac:spMk id="2" creationId="{E6F9DA84-474E-4874-B89A-E19508A5E976}"/>
          </ac:spMkLst>
        </pc:spChg>
        <pc:spChg chg="del">
          <ac:chgData name="Dimmendaal, Jenny" userId="d561c686-57c6-4011-b8a0-fee951381aa8" providerId="ADAL" clId="{AA49D5FD-2B44-4D6D-937F-1C2F0E170777}" dt="2021-12-09T09:08:42.623" v="134"/>
          <ac:spMkLst>
            <pc:docMk/>
            <pc:sldMk cId="2334251764" sldId="277"/>
            <ac:spMk id="3" creationId="{F9AAF54F-42E2-401A-9466-4FB39EC7837E}"/>
          </ac:spMkLst>
        </pc:spChg>
        <pc:picChg chg="add mod">
          <ac:chgData name="Dimmendaal, Jenny" userId="d561c686-57c6-4011-b8a0-fee951381aa8" providerId="ADAL" clId="{AA49D5FD-2B44-4D6D-937F-1C2F0E170777}" dt="2021-12-09T09:08:52.064" v="139" actId="1076"/>
          <ac:picMkLst>
            <pc:docMk/>
            <pc:sldMk cId="2334251764" sldId="277"/>
            <ac:picMk id="30722" creationId="{2B310D7E-4134-4127-ABB7-BC0E409ED7CA}"/>
          </ac:picMkLst>
        </pc:picChg>
      </pc:sldChg>
      <pc:sldChg chg="addSp delSp modSp new del mod">
        <pc:chgData name="Dimmendaal, Jenny" userId="d561c686-57c6-4011-b8a0-fee951381aa8" providerId="ADAL" clId="{AA49D5FD-2B44-4D6D-937F-1C2F0E170777}" dt="2021-12-09T10:51:51.087" v="1884" actId="47"/>
        <pc:sldMkLst>
          <pc:docMk/>
          <pc:sldMk cId="630304047" sldId="278"/>
        </pc:sldMkLst>
        <pc:spChg chg="mod">
          <ac:chgData name="Dimmendaal, Jenny" userId="d561c686-57c6-4011-b8a0-fee951381aa8" providerId="ADAL" clId="{AA49D5FD-2B44-4D6D-937F-1C2F0E170777}" dt="2021-12-09T09:09:41.013" v="212" actId="20577"/>
          <ac:spMkLst>
            <pc:docMk/>
            <pc:sldMk cId="630304047" sldId="278"/>
            <ac:spMk id="2" creationId="{5F6AC671-706A-4F74-9F8B-79981C384117}"/>
          </ac:spMkLst>
        </pc:spChg>
        <pc:spChg chg="del">
          <ac:chgData name="Dimmendaal, Jenny" userId="d561c686-57c6-4011-b8a0-fee951381aa8" providerId="ADAL" clId="{AA49D5FD-2B44-4D6D-937F-1C2F0E170777}" dt="2021-12-09T09:10:13.639" v="213" actId="478"/>
          <ac:spMkLst>
            <pc:docMk/>
            <pc:sldMk cId="630304047" sldId="278"/>
            <ac:spMk id="3" creationId="{8BFA69D5-FF08-4489-A56D-D332004707BB}"/>
          </ac:spMkLst>
        </pc:spChg>
        <pc:picChg chg="add mod">
          <ac:chgData name="Dimmendaal, Jenny" userId="d561c686-57c6-4011-b8a0-fee951381aa8" providerId="ADAL" clId="{AA49D5FD-2B44-4D6D-937F-1C2F0E170777}" dt="2021-12-09T09:10:21.030" v="217" actId="1076"/>
          <ac:picMkLst>
            <pc:docMk/>
            <pc:sldMk cId="630304047" sldId="278"/>
            <ac:picMk id="32770" creationId="{D18FBB25-0B98-40E1-849C-01A837436A0E}"/>
          </ac:picMkLst>
        </pc:picChg>
      </pc:sldChg>
      <pc:sldChg chg="addSp delSp modSp new del mod">
        <pc:chgData name="Dimmendaal, Jenny" userId="d561c686-57c6-4011-b8a0-fee951381aa8" providerId="ADAL" clId="{AA49D5FD-2B44-4D6D-937F-1C2F0E170777}" dt="2021-12-09T10:51:52.105" v="1885" actId="47"/>
        <pc:sldMkLst>
          <pc:docMk/>
          <pc:sldMk cId="4047679542" sldId="279"/>
        </pc:sldMkLst>
        <pc:spChg chg="mod">
          <ac:chgData name="Dimmendaal, Jenny" userId="d561c686-57c6-4011-b8a0-fee951381aa8" providerId="ADAL" clId="{AA49D5FD-2B44-4D6D-937F-1C2F0E170777}" dt="2021-12-09T09:11:12.820" v="288" actId="20577"/>
          <ac:spMkLst>
            <pc:docMk/>
            <pc:sldMk cId="4047679542" sldId="279"/>
            <ac:spMk id="2" creationId="{0DEA5E1E-4FCF-46F0-AC6B-C664CAB275E6}"/>
          </ac:spMkLst>
        </pc:spChg>
        <pc:spChg chg="del">
          <ac:chgData name="Dimmendaal, Jenny" userId="d561c686-57c6-4011-b8a0-fee951381aa8" providerId="ADAL" clId="{AA49D5FD-2B44-4D6D-937F-1C2F0E170777}" dt="2021-12-09T09:12:11.043" v="289" actId="478"/>
          <ac:spMkLst>
            <pc:docMk/>
            <pc:sldMk cId="4047679542" sldId="279"/>
            <ac:spMk id="3" creationId="{D155D11D-77FB-4DD4-A335-0CEC25F2578C}"/>
          </ac:spMkLst>
        </pc:spChg>
        <pc:picChg chg="add mod">
          <ac:chgData name="Dimmendaal, Jenny" userId="d561c686-57c6-4011-b8a0-fee951381aa8" providerId="ADAL" clId="{AA49D5FD-2B44-4D6D-937F-1C2F0E170777}" dt="2021-12-09T09:12:18.758" v="293" actId="1076"/>
          <ac:picMkLst>
            <pc:docMk/>
            <pc:sldMk cId="4047679542" sldId="279"/>
            <ac:picMk id="33794" creationId="{232AEC68-9354-424A-9CBA-16DC2C933363}"/>
          </ac:picMkLst>
        </pc:picChg>
      </pc:sldChg>
      <pc:sldChg chg="addSp delSp modSp new del mod">
        <pc:chgData name="Dimmendaal, Jenny" userId="d561c686-57c6-4011-b8a0-fee951381aa8" providerId="ADAL" clId="{AA49D5FD-2B44-4D6D-937F-1C2F0E170777}" dt="2021-12-09T10:51:53.207" v="1886" actId="47"/>
        <pc:sldMkLst>
          <pc:docMk/>
          <pc:sldMk cId="4277117577" sldId="280"/>
        </pc:sldMkLst>
        <pc:spChg chg="mod">
          <ac:chgData name="Dimmendaal, Jenny" userId="d561c686-57c6-4011-b8a0-fee951381aa8" providerId="ADAL" clId="{AA49D5FD-2B44-4D6D-937F-1C2F0E170777}" dt="2021-12-09T09:13:15.700" v="362" actId="20577"/>
          <ac:spMkLst>
            <pc:docMk/>
            <pc:sldMk cId="4277117577" sldId="280"/>
            <ac:spMk id="2" creationId="{BC001CD2-12C9-49BD-9E29-EB86B943B18A}"/>
          </ac:spMkLst>
        </pc:spChg>
        <pc:spChg chg="del">
          <ac:chgData name="Dimmendaal, Jenny" userId="d561c686-57c6-4011-b8a0-fee951381aa8" providerId="ADAL" clId="{AA49D5FD-2B44-4D6D-937F-1C2F0E170777}" dt="2021-12-09T09:13:46.349" v="363"/>
          <ac:spMkLst>
            <pc:docMk/>
            <pc:sldMk cId="4277117577" sldId="280"/>
            <ac:spMk id="3" creationId="{32C865F2-D3C7-44D6-AF32-1BC11161831E}"/>
          </ac:spMkLst>
        </pc:spChg>
        <pc:picChg chg="add mod">
          <ac:chgData name="Dimmendaal, Jenny" userId="d561c686-57c6-4011-b8a0-fee951381aa8" providerId="ADAL" clId="{AA49D5FD-2B44-4D6D-937F-1C2F0E170777}" dt="2021-12-09T09:13:52.209" v="366" actId="1076"/>
          <ac:picMkLst>
            <pc:docMk/>
            <pc:sldMk cId="4277117577" sldId="280"/>
            <ac:picMk id="34818" creationId="{F023F47E-2F51-4A30-83B7-591AA17350B6}"/>
          </ac:picMkLst>
        </pc:picChg>
      </pc:sldChg>
      <pc:sldChg chg="addSp modSp new del mod">
        <pc:chgData name="Dimmendaal, Jenny" userId="d561c686-57c6-4011-b8a0-fee951381aa8" providerId="ADAL" clId="{AA49D5FD-2B44-4D6D-937F-1C2F0E170777}" dt="2021-12-09T10:51:54.794" v="1887" actId="47"/>
        <pc:sldMkLst>
          <pc:docMk/>
          <pc:sldMk cId="2563192063" sldId="281"/>
        </pc:sldMkLst>
        <pc:spChg chg="mod">
          <ac:chgData name="Dimmendaal, Jenny" userId="d561c686-57c6-4011-b8a0-fee951381aa8" providerId="ADAL" clId="{AA49D5FD-2B44-4D6D-937F-1C2F0E170777}" dt="2021-12-09T09:15:20.223" v="424" actId="20577"/>
          <ac:spMkLst>
            <pc:docMk/>
            <pc:sldMk cId="2563192063" sldId="281"/>
            <ac:spMk id="2" creationId="{95816D0C-87CE-4DB4-91F7-412458C4D441}"/>
          </ac:spMkLst>
        </pc:spChg>
        <pc:spChg chg="mod">
          <ac:chgData name="Dimmendaal, Jenny" userId="d561c686-57c6-4011-b8a0-fee951381aa8" providerId="ADAL" clId="{AA49D5FD-2B44-4D6D-937F-1C2F0E170777}" dt="2021-12-09T09:18:03.753" v="462" actId="242"/>
          <ac:spMkLst>
            <pc:docMk/>
            <pc:sldMk cId="2563192063" sldId="281"/>
            <ac:spMk id="3" creationId="{4E4512BF-1A93-4140-AA19-2BC229D67AF3}"/>
          </ac:spMkLst>
        </pc:spChg>
        <pc:picChg chg="add mod">
          <ac:chgData name="Dimmendaal, Jenny" userId="d561c686-57c6-4011-b8a0-fee951381aa8" providerId="ADAL" clId="{AA49D5FD-2B44-4D6D-937F-1C2F0E170777}" dt="2021-12-09T09:15:47.242" v="430" actId="1076"/>
          <ac:picMkLst>
            <pc:docMk/>
            <pc:sldMk cId="2563192063" sldId="281"/>
            <ac:picMk id="5" creationId="{BDCE6C1D-A419-406E-A179-5BF3D199D4DE}"/>
          </ac:picMkLst>
        </pc:picChg>
      </pc:sldChg>
      <pc:sldChg chg="addSp delSp modSp new del mod">
        <pc:chgData name="Dimmendaal, Jenny" userId="d561c686-57c6-4011-b8a0-fee951381aa8" providerId="ADAL" clId="{AA49D5FD-2B44-4D6D-937F-1C2F0E170777}" dt="2021-12-09T10:51:55.928" v="1888" actId="47"/>
        <pc:sldMkLst>
          <pc:docMk/>
          <pc:sldMk cId="2679615440" sldId="282"/>
        </pc:sldMkLst>
        <pc:spChg chg="mod">
          <ac:chgData name="Dimmendaal, Jenny" userId="d561c686-57c6-4011-b8a0-fee951381aa8" providerId="ADAL" clId="{AA49D5FD-2B44-4D6D-937F-1C2F0E170777}" dt="2021-12-09T09:18:36.866" v="483" actId="20577"/>
          <ac:spMkLst>
            <pc:docMk/>
            <pc:sldMk cId="2679615440" sldId="282"/>
            <ac:spMk id="2" creationId="{CA03B125-7D10-48DB-9E13-3B46EA301778}"/>
          </ac:spMkLst>
        </pc:spChg>
        <pc:spChg chg="del">
          <ac:chgData name="Dimmendaal, Jenny" userId="d561c686-57c6-4011-b8a0-fee951381aa8" providerId="ADAL" clId="{AA49D5FD-2B44-4D6D-937F-1C2F0E170777}" dt="2021-12-09T09:18:39.737" v="484" actId="478"/>
          <ac:spMkLst>
            <pc:docMk/>
            <pc:sldMk cId="2679615440" sldId="282"/>
            <ac:spMk id="3" creationId="{56BED8DB-8FBA-41AF-9D49-7CDB781160DF}"/>
          </ac:spMkLst>
        </pc:spChg>
        <pc:picChg chg="add mod">
          <ac:chgData name="Dimmendaal, Jenny" userId="d561c686-57c6-4011-b8a0-fee951381aa8" providerId="ADAL" clId="{AA49D5FD-2B44-4D6D-937F-1C2F0E170777}" dt="2021-12-09T09:18:45.736" v="488" actId="1076"/>
          <ac:picMkLst>
            <pc:docMk/>
            <pc:sldMk cId="2679615440" sldId="282"/>
            <ac:picMk id="5" creationId="{B51E4115-E8D0-4212-B9DB-38DBFCBE019E}"/>
          </ac:picMkLst>
        </pc:picChg>
      </pc:sldChg>
      <pc:sldChg chg="addSp modSp new mod ord">
        <pc:chgData name="Dimmendaal, Jenny" userId="d561c686-57c6-4011-b8a0-fee951381aa8" providerId="ADAL" clId="{AA49D5FD-2B44-4D6D-937F-1C2F0E170777}" dt="2021-12-09T11:08:52.833" v="1923" actId="5793"/>
        <pc:sldMkLst>
          <pc:docMk/>
          <pc:sldMk cId="1844645399" sldId="283"/>
        </pc:sldMkLst>
        <pc:spChg chg="mod">
          <ac:chgData name="Dimmendaal, Jenny" userId="d561c686-57c6-4011-b8a0-fee951381aa8" providerId="ADAL" clId="{AA49D5FD-2B44-4D6D-937F-1C2F0E170777}" dt="2021-12-09T11:07:34.982" v="1915" actId="20577"/>
          <ac:spMkLst>
            <pc:docMk/>
            <pc:sldMk cId="1844645399" sldId="283"/>
            <ac:spMk id="2" creationId="{DF3F893D-D696-4353-86E8-56808765785E}"/>
          </ac:spMkLst>
        </pc:spChg>
        <pc:spChg chg="mod">
          <ac:chgData name="Dimmendaal, Jenny" userId="d561c686-57c6-4011-b8a0-fee951381aa8" providerId="ADAL" clId="{AA49D5FD-2B44-4D6D-937F-1C2F0E170777}" dt="2021-12-09T11:08:52.833" v="1923" actId="5793"/>
          <ac:spMkLst>
            <pc:docMk/>
            <pc:sldMk cId="1844645399" sldId="283"/>
            <ac:spMk id="3" creationId="{E84DE4B2-564F-4320-A33F-49D247BAF859}"/>
          </ac:spMkLst>
        </pc:spChg>
        <pc:picChg chg="add mod">
          <ac:chgData name="Dimmendaal, Jenny" userId="d561c686-57c6-4011-b8a0-fee951381aa8" providerId="ADAL" clId="{AA49D5FD-2B44-4D6D-937F-1C2F0E170777}" dt="2021-12-09T09:19:29.921" v="505" actId="1076"/>
          <ac:picMkLst>
            <pc:docMk/>
            <pc:sldMk cId="1844645399" sldId="283"/>
            <ac:picMk id="5" creationId="{1CC5F339-C505-444C-B494-C6793AEAEFE1}"/>
          </ac:picMkLst>
        </pc:picChg>
      </pc:sldChg>
      <pc:sldChg chg="addSp delSp modSp new del mod ord">
        <pc:chgData name="Dimmendaal, Jenny" userId="d561c686-57c6-4011-b8a0-fee951381aa8" providerId="ADAL" clId="{AA49D5FD-2B44-4D6D-937F-1C2F0E170777}" dt="2021-12-09T10:55:44.339" v="1891" actId="47"/>
        <pc:sldMkLst>
          <pc:docMk/>
          <pc:sldMk cId="4246344336" sldId="284"/>
        </pc:sldMkLst>
        <pc:spChg chg="mod">
          <ac:chgData name="Dimmendaal, Jenny" userId="d561c686-57c6-4011-b8a0-fee951381aa8" providerId="ADAL" clId="{AA49D5FD-2B44-4D6D-937F-1C2F0E170777}" dt="2021-12-09T09:21:12.248" v="568" actId="20577"/>
          <ac:spMkLst>
            <pc:docMk/>
            <pc:sldMk cId="4246344336" sldId="284"/>
            <ac:spMk id="2" creationId="{7024BE9E-6D4C-4331-8405-252D7F12FEE6}"/>
          </ac:spMkLst>
        </pc:spChg>
        <pc:spChg chg="del">
          <ac:chgData name="Dimmendaal, Jenny" userId="d561c686-57c6-4011-b8a0-fee951381aa8" providerId="ADAL" clId="{AA49D5FD-2B44-4D6D-937F-1C2F0E170777}" dt="2021-12-09T09:21:16.580" v="569" actId="478"/>
          <ac:spMkLst>
            <pc:docMk/>
            <pc:sldMk cId="4246344336" sldId="284"/>
            <ac:spMk id="3" creationId="{EE1BFF57-1578-44B7-B2F5-244317F5C8FF}"/>
          </ac:spMkLst>
        </pc:spChg>
        <pc:picChg chg="add mod">
          <ac:chgData name="Dimmendaal, Jenny" userId="d561c686-57c6-4011-b8a0-fee951381aa8" providerId="ADAL" clId="{AA49D5FD-2B44-4D6D-937F-1C2F0E170777}" dt="2021-12-09T09:21:23.700" v="573" actId="1076"/>
          <ac:picMkLst>
            <pc:docMk/>
            <pc:sldMk cId="4246344336" sldId="284"/>
            <ac:picMk id="5" creationId="{D3BBBADC-4DA4-415F-BF7A-24EDF1B7A417}"/>
          </ac:picMkLst>
        </pc:picChg>
      </pc:sldChg>
      <pc:sldChg chg="addSp delSp modSp new mod ord">
        <pc:chgData name="Dimmendaal, Jenny" userId="d561c686-57c6-4011-b8a0-fee951381aa8" providerId="ADAL" clId="{AA49D5FD-2B44-4D6D-937F-1C2F0E170777}" dt="2021-12-09T10:55:42.567" v="1890" actId="478"/>
        <pc:sldMkLst>
          <pc:docMk/>
          <pc:sldMk cId="3130071813" sldId="285"/>
        </pc:sldMkLst>
        <pc:spChg chg="mod">
          <ac:chgData name="Dimmendaal, Jenny" userId="d561c686-57c6-4011-b8a0-fee951381aa8" providerId="ADAL" clId="{AA49D5FD-2B44-4D6D-937F-1C2F0E170777}" dt="2021-12-09T09:22:05.084" v="591" actId="20577"/>
          <ac:spMkLst>
            <pc:docMk/>
            <pc:sldMk cId="3130071813" sldId="285"/>
            <ac:spMk id="2" creationId="{06F2CE6B-2BE3-4C03-8573-F6CDC3D2BD04}"/>
          </ac:spMkLst>
        </pc:spChg>
        <pc:spChg chg="del mod">
          <ac:chgData name="Dimmendaal, Jenny" userId="d561c686-57c6-4011-b8a0-fee951381aa8" providerId="ADAL" clId="{AA49D5FD-2B44-4D6D-937F-1C2F0E170777}" dt="2021-12-09T09:22:08.336" v="593" actId="478"/>
          <ac:spMkLst>
            <pc:docMk/>
            <pc:sldMk cId="3130071813" sldId="285"/>
            <ac:spMk id="3" creationId="{5981AE89-DCD7-477C-A56A-65F0CF8A1D61}"/>
          </ac:spMkLst>
        </pc:spChg>
        <pc:picChg chg="add del mod">
          <ac:chgData name="Dimmendaal, Jenny" userId="d561c686-57c6-4011-b8a0-fee951381aa8" providerId="ADAL" clId="{AA49D5FD-2B44-4D6D-937F-1C2F0E170777}" dt="2021-12-09T10:55:42.567" v="1890" actId="478"/>
          <ac:picMkLst>
            <pc:docMk/>
            <pc:sldMk cId="3130071813" sldId="285"/>
            <ac:picMk id="5" creationId="{669F6FD3-C795-4B85-B65E-51FE151A313E}"/>
          </ac:picMkLst>
        </pc:picChg>
      </pc:sldChg>
      <pc:sldChg chg="addSp delSp modSp new del mod">
        <pc:chgData name="Dimmendaal, Jenny" userId="d561c686-57c6-4011-b8a0-fee951381aa8" providerId="ADAL" clId="{AA49D5FD-2B44-4D6D-937F-1C2F0E170777}" dt="2021-12-09T10:43:01.497" v="1676" actId="47"/>
        <pc:sldMkLst>
          <pc:docMk/>
          <pc:sldMk cId="2435668916" sldId="286"/>
        </pc:sldMkLst>
        <pc:spChg chg="mod">
          <ac:chgData name="Dimmendaal, Jenny" userId="d561c686-57c6-4011-b8a0-fee951381aa8" providerId="ADAL" clId="{AA49D5FD-2B44-4D6D-937F-1C2F0E170777}" dt="2021-12-09T09:22:47.535" v="619" actId="20577"/>
          <ac:spMkLst>
            <pc:docMk/>
            <pc:sldMk cId="2435668916" sldId="286"/>
            <ac:spMk id="2" creationId="{BA802C3E-0BD1-4248-8F52-1DFFF17F4F62}"/>
          </ac:spMkLst>
        </pc:spChg>
        <pc:spChg chg="del mod">
          <ac:chgData name="Dimmendaal, Jenny" userId="d561c686-57c6-4011-b8a0-fee951381aa8" providerId="ADAL" clId="{AA49D5FD-2B44-4D6D-937F-1C2F0E170777}" dt="2021-12-09T09:22:50.660" v="621" actId="478"/>
          <ac:spMkLst>
            <pc:docMk/>
            <pc:sldMk cId="2435668916" sldId="286"/>
            <ac:spMk id="3" creationId="{564B644E-5270-45A1-B95B-AD481C4D93EA}"/>
          </ac:spMkLst>
        </pc:spChg>
        <pc:picChg chg="add mod">
          <ac:chgData name="Dimmendaal, Jenny" userId="d561c686-57c6-4011-b8a0-fee951381aa8" providerId="ADAL" clId="{AA49D5FD-2B44-4D6D-937F-1C2F0E170777}" dt="2021-12-09T09:23:08.435" v="625" actId="1076"/>
          <ac:picMkLst>
            <pc:docMk/>
            <pc:sldMk cId="2435668916" sldId="286"/>
            <ac:picMk id="5" creationId="{649FF4C2-E39F-48AB-B728-FCBECC4D437A}"/>
          </ac:picMkLst>
        </pc:picChg>
      </pc:sldChg>
      <pc:sldChg chg="addSp delSp modSp new del mod">
        <pc:chgData name="Dimmendaal, Jenny" userId="d561c686-57c6-4011-b8a0-fee951381aa8" providerId="ADAL" clId="{AA49D5FD-2B44-4D6D-937F-1C2F0E170777}" dt="2021-12-09T10:43:03.260" v="1677" actId="47"/>
        <pc:sldMkLst>
          <pc:docMk/>
          <pc:sldMk cId="4008958996" sldId="287"/>
        </pc:sldMkLst>
        <pc:spChg chg="mod">
          <ac:chgData name="Dimmendaal, Jenny" userId="d561c686-57c6-4011-b8a0-fee951381aa8" providerId="ADAL" clId="{AA49D5FD-2B44-4D6D-937F-1C2F0E170777}" dt="2021-12-09T09:23:44.618" v="641" actId="20577"/>
          <ac:spMkLst>
            <pc:docMk/>
            <pc:sldMk cId="4008958996" sldId="287"/>
            <ac:spMk id="2" creationId="{58D846B6-5513-4B0A-AEC8-359883F29CA2}"/>
          </ac:spMkLst>
        </pc:spChg>
        <pc:spChg chg="del mod">
          <ac:chgData name="Dimmendaal, Jenny" userId="d561c686-57c6-4011-b8a0-fee951381aa8" providerId="ADAL" clId="{AA49D5FD-2B44-4D6D-937F-1C2F0E170777}" dt="2021-12-09T09:23:47.688" v="643" actId="478"/>
          <ac:spMkLst>
            <pc:docMk/>
            <pc:sldMk cId="4008958996" sldId="287"/>
            <ac:spMk id="3" creationId="{5D4AAF39-10C8-4AE6-980E-9EE930B1BF1F}"/>
          </ac:spMkLst>
        </pc:spChg>
        <pc:picChg chg="add mod">
          <ac:chgData name="Dimmendaal, Jenny" userId="d561c686-57c6-4011-b8a0-fee951381aa8" providerId="ADAL" clId="{AA49D5FD-2B44-4D6D-937F-1C2F0E170777}" dt="2021-12-09T09:23:53.208" v="646" actId="14100"/>
          <ac:picMkLst>
            <pc:docMk/>
            <pc:sldMk cId="4008958996" sldId="287"/>
            <ac:picMk id="5" creationId="{B64C1398-AE75-43EC-9BC2-F5FF9C7EF52C}"/>
          </ac:picMkLst>
        </pc:picChg>
      </pc:sldChg>
      <pc:sldChg chg="addSp delSp modSp new del mod">
        <pc:chgData name="Dimmendaal, Jenny" userId="d561c686-57c6-4011-b8a0-fee951381aa8" providerId="ADAL" clId="{AA49D5FD-2B44-4D6D-937F-1C2F0E170777}" dt="2021-12-09T10:43:04.769" v="1678" actId="47"/>
        <pc:sldMkLst>
          <pc:docMk/>
          <pc:sldMk cId="1877304451" sldId="288"/>
        </pc:sldMkLst>
        <pc:spChg chg="mod">
          <ac:chgData name="Dimmendaal, Jenny" userId="d561c686-57c6-4011-b8a0-fee951381aa8" providerId="ADAL" clId="{AA49D5FD-2B44-4D6D-937F-1C2F0E170777}" dt="2021-12-09T09:24:02.206" v="664" actId="20577"/>
          <ac:spMkLst>
            <pc:docMk/>
            <pc:sldMk cId="1877304451" sldId="288"/>
            <ac:spMk id="2" creationId="{508A6101-0517-404B-906F-4DE729987C2C}"/>
          </ac:spMkLst>
        </pc:spChg>
        <pc:spChg chg="del">
          <ac:chgData name="Dimmendaal, Jenny" userId="d561c686-57c6-4011-b8a0-fee951381aa8" providerId="ADAL" clId="{AA49D5FD-2B44-4D6D-937F-1C2F0E170777}" dt="2021-12-09T09:24:16.662" v="665" actId="478"/>
          <ac:spMkLst>
            <pc:docMk/>
            <pc:sldMk cId="1877304451" sldId="288"/>
            <ac:spMk id="3" creationId="{CD5AF982-C1B9-4FD1-82B8-2FE89A36CA4E}"/>
          </ac:spMkLst>
        </pc:spChg>
        <pc:picChg chg="add mod">
          <ac:chgData name="Dimmendaal, Jenny" userId="d561c686-57c6-4011-b8a0-fee951381aa8" providerId="ADAL" clId="{AA49D5FD-2B44-4D6D-937F-1C2F0E170777}" dt="2021-12-09T09:24:31.543" v="671" actId="1076"/>
          <ac:picMkLst>
            <pc:docMk/>
            <pc:sldMk cId="1877304451" sldId="288"/>
            <ac:picMk id="5" creationId="{9A6AC456-0949-45EC-BF74-6F0260DC206B}"/>
          </ac:picMkLst>
        </pc:picChg>
      </pc:sldChg>
      <pc:sldChg chg="addSp delSp modSp new mod">
        <pc:chgData name="Dimmendaal, Jenny" userId="d561c686-57c6-4011-b8a0-fee951381aa8" providerId="ADAL" clId="{AA49D5FD-2B44-4D6D-937F-1C2F0E170777}" dt="2021-12-09T10:45:45.032" v="1719" actId="20577"/>
        <pc:sldMkLst>
          <pc:docMk/>
          <pc:sldMk cId="23488222" sldId="289"/>
        </pc:sldMkLst>
        <pc:spChg chg="mod">
          <ac:chgData name="Dimmendaal, Jenny" userId="d561c686-57c6-4011-b8a0-fee951381aa8" providerId="ADAL" clId="{AA49D5FD-2B44-4D6D-937F-1C2F0E170777}" dt="2021-12-09T10:43:20.465" v="1686" actId="20577"/>
          <ac:spMkLst>
            <pc:docMk/>
            <pc:sldMk cId="23488222" sldId="289"/>
            <ac:spMk id="2" creationId="{BA75EA40-24E0-43B7-BFD7-D9161F7D0120}"/>
          </ac:spMkLst>
        </pc:spChg>
        <pc:spChg chg="mod">
          <ac:chgData name="Dimmendaal, Jenny" userId="d561c686-57c6-4011-b8a0-fee951381aa8" providerId="ADAL" clId="{AA49D5FD-2B44-4D6D-937F-1C2F0E170777}" dt="2021-12-09T09:28:46.831" v="781" actId="5793"/>
          <ac:spMkLst>
            <pc:docMk/>
            <pc:sldMk cId="23488222" sldId="289"/>
            <ac:spMk id="3" creationId="{B99C6B70-1C82-4E68-99BD-8DD9A29726BC}"/>
          </ac:spMkLst>
        </pc:spChg>
        <pc:spChg chg="add del mod">
          <ac:chgData name="Dimmendaal, Jenny" userId="d561c686-57c6-4011-b8a0-fee951381aa8" providerId="ADAL" clId="{AA49D5FD-2B44-4D6D-937F-1C2F0E170777}" dt="2021-12-09T09:31:38.971" v="904" actId="1076"/>
          <ac:spMkLst>
            <pc:docMk/>
            <pc:sldMk cId="23488222" sldId="289"/>
            <ac:spMk id="7" creationId="{2CF673DF-4D16-409B-9C81-E4CB2841924C}"/>
          </ac:spMkLst>
        </pc:spChg>
        <pc:spChg chg="add mod">
          <ac:chgData name="Dimmendaal, Jenny" userId="d561c686-57c6-4011-b8a0-fee951381aa8" providerId="ADAL" clId="{AA49D5FD-2B44-4D6D-937F-1C2F0E170777}" dt="2021-12-09T10:45:27.357" v="1710" actId="14100"/>
          <ac:spMkLst>
            <pc:docMk/>
            <pc:sldMk cId="23488222" sldId="289"/>
            <ac:spMk id="9" creationId="{18D66B1F-322D-4385-B2A3-59942B7C5045}"/>
          </ac:spMkLst>
        </pc:spChg>
        <pc:spChg chg="add del mod">
          <ac:chgData name="Dimmendaal, Jenny" userId="d561c686-57c6-4011-b8a0-fee951381aa8" providerId="ADAL" clId="{AA49D5FD-2B44-4D6D-937F-1C2F0E170777}" dt="2021-12-09T10:45:45.032" v="1719" actId="20577"/>
          <ac:spMkLst>
            <pc:docMk/>
            <pc:sldMk cId="23488222" sldId="289"/>
            <ac:spMk id="11" creationId="{75AF4FFD-BEDD-4A3F-9D1D-A7ECDA4C97B6}"/>
          </ac:spMkLst>
        </pc:spChg>
        <pc:picChg chg="add del mod">
          <ac:chgData name="Dimmendaal, Jenny" userId="d561c686-57c6-4011-b8a0-fee951381aa8" providerId="ADAL" clId="{AA49D5FD-2B44-4D6D-937F-1C2F0E170777}" dt="2021-12-09T10:44:29.289" v="1689" actId="478"/>
          <ac:picMkLst>
            <pc:docMk/>
            <pc:sldMk cId="23488222" sldId="289"/>
            <ac:picMk id="5" creationId="{777AD110-D5BE-4133-A5AF-C764AC9A8BE7}"/>
          </ac:picMkLst>
        </pc:picChg>
        <pc:picChg chg="add del mod">
          <ac:chgData name="Dimmendaal, Jenny" userId="d561c686-57c6-4011-b8a0-fee951381aa8" providerId="ADAL" clId="{AA49D5FD-2B44-4D6D-937F-1C2F0E170777}" dt="2021-12-09T10:44:46.314" v="1692" actId="478"/>
          <ac:picMkLst>
            <pc:docMk/>
            <pc:sldMk cId="23488222" sldId="289"/>
            <ac:picMk id="6" creationId="{9E9FD35A-6879-4B14-8627-C004EE4A4F9B}"/>
          </ac:picMkLst>
        </pc:picChg>
        <pc:picChg chg="add del mod">
          <ac:chgData name="Dimmendaal, Jenny" userId="d561c686-57c6-4011-b8a0-fee951381aa8" providerId="ADAL" clId="{AA49D5FD-2B44-4D6D-937F-1C2F0E170777}" dt="2021-12-09T10:45:12.498" v="1697" actId="478"/>
          <ac:picMkLst>
            <pc:docMk/>
            <pc:sldMk cId="23488222" sldId="289"/>
            <ac:picMk id="8" creationId="{7CF37FF6-4B13-43B8-A3DB-5FB9CE6FE5B1}"/>
          </ac:picMkLst>
        </pc:picChg>
        <pc:picChg chg="add mod">
          <ac:chgData name="Dimmendaal, Jenny" userId="d561c686-57c6-4011-b8a0-fee951381aa8" providerId="ADAL" clId="{AA49D5FD-2B44-4D6D-937F-1C2F0E170777}" dt="2021-12-09T09:30:25.478" v="843" actId="1076"/>
          <ac:picMkLst>
            <pc:docMk/>
            <pc:sldMk cId="23488222" sldId="289"/>
            <ac:picMk id="10" creationId="{7AFA7A22-8AA7-4997-BF01-16AE34ADA659}"/>
          </ac:picMkLst>
        </pc:picChg>
        <pc:picChg chg="add mod">
          <ac:chgData name="Dimmendaal, Jenny" userId="d561c686-57c6-4011-b8a0-fee951381aa8" providerId="ADAL" clId="{AA49D5FD-2B44-4D6D-937F-1C2F0E170777}" dt="2021-12-09T10:44:32.903" v="1691" actId="1076"/>
          <ac:picMkLst>
            <pc:docMk/>
            <pc:sldMk cId="23488222" sldId="289"/>
            <ac:picMk id="12" creationId="{D55C2D4F-0C88-46EB-B40C-A451E5F05666}"/>
          </ac:picMkLst>
        </pc:picChg>
        <pc:picChg chg="add mod">
          <ac:chgData name="Dimmendaal, Jenny" userId="d561c686-57c6-4011-b8a0-fee951381aa8" providerId="ADAL" clId="{AA49D5FD-2B44-4D6D-937F-1C2F0E170777}" dt="2021-12-09T10:44:53.835" v="1696" actId="1076"/>
          <ac:picMkLst>
            <pc:docMk/>
            <pc:sldMk cId="23488222" sldId="289"/>
            <ac:picMk id="13" creationId="{E80A84DA-D95A-4AAB-B193-FE06FEAF8C32}"/>
          </ac:picMkLst>
        </pc:picChg>
        <pc:picChg chg="add mod">
          <ac:chgData name="Dimmendaal, Jenny" userId="d561c686-57c6-4011-b8a0-fee951381aa8" providerId="ADAL" clId="{AA49D5FD-2B44-4D6D-937F-1C2F0E170777}" dt="2021-12-09T10:45:16.139" v="1700" actId="1076"/>
          <ac:picMkLst>
            <pc:docMk/>
            <pc:sldMk cId="23488222" sldId="289"/>
            <ac:picMk id="14" creationId="{C1EB2D30-D632-42DB-8A8D-FB87B9415077}"/>
          </ac:picMkLst>
        </pc:picChg>
      </pc:sldChg>
      <pc:sldChg chg="addSp delSp modSp new del mod">
        <pc:chgData name="Dimmendaal, Jenny" userId="d561c686-57c6-4011-b8a0-fee951381aa8" providerId="ADAL" clId="{AA49D5FD-2B44-4D6D-937F-1C2F0E170777}" dt="2021-12-09T10:50:08.545" v="1875" actId="47"/>
        <pc:sldMkLst>
          <pc:docMk/>
          <pc:sldMk cId="1987731717" sldId="290"/>
        </pc:sldMkLst>
        <pc:spChg chg="mod">
          <ac:chgData name="Dimmendaal, Jenny" userId="d561c686-57c6-4011-b8a0-fee951381aa8" providerId="ADAL" clId="{AA49D5FD-2B44-4D6D-937F-1C2F0E170777}" dt="2021-12-09T09:32:20.216" v="932" actId="20577"/>
          <ac:spMkLst>
            <pc:docMk/>
            <pc:sldMk cId="1987731717" sldId="290"/>
            <ac:spMk id="2" creationId="{F270398E-163D-4C2B-92A7-D5B3C2911389}"/>
          </ac:spMkLst>
        </pc:spChg>
        <pc:spChg chg="del">
          <ac:chgData name="Dimmendaal, Jenny" userId="d561c686-57c6-4011-b8a0-fee951381aa8" providerId="ADAL" clId="{AA49D5FD-2B44-4D6D-937F-1C2F0E170777}" dt="2021-12-09T09:32:22.920" v="933" actId="478"/>
          <ac:spMkLst>
            <pc:docMk/>
            <pc:sldMk cId="1987731717" sldId="290"/>
            <ac:spMk id="3" creationId="{8EC68FFF-F554-4373-9BB4-B188C91FDB86}"/>
          </ac:spMkLst>
        </pc:spChg>
        <pc:picChg chg="add mod">
          <ac:chgData name="Dimmendaal, Jenny" userId="d561c686-57c6-4011-b8a0-fee951381aa8" providerId="ADAL" clId="{AA49D5FD-2B44-4D6D-937F-1C2F0E170777}" dt="2021-12-09T09:32:29.714" v="936" actId="1076"/>
          <ac:picMkLst>
            <pc:docMk/>
            <pc:sldMk cId="1987731717" sldId="290"/>
            <ac:picMk id="5" creationId="{B6FF787D-5C37-4D3B-8A57-FEB5273329C0}"/>
          </ac:picMkLst>
        </pc:picChg>
      </pc:sldChg>
      <pc:sldChg chg="addSp delSp modSp new mod">
        <pc:chgData name="Dimmendaal, Jenny" userId="d561c686-57c6-4011-b8a0-fee951381aa8" providerId="ADAL" clId="{AA49D5FD-2B44-4D6D-937F-1C2F0E170777}" dt="2021-12-09T09:33:17.626" v="969" actId="1076"/>
        <pc:sldMkLst>
          <pc:docMk/>
          <pc:sldMk cId="1727739594" sldId="291"/>
        </pc:sldMkLst>
        <pc:spChg chg="mod">
          <ac:chgData name="Dimmendaal, Jenny" userId="d561c686-57c6-4011-b8a0-fee951381aa8" providerId="ADAL" clId="{AA49D5FD-2B44-4D6D-937F-1C2F0E170777}" dt="2021-12-09T09:32:56.950" v="963" actId="20577"/>
          <ac:spMkLst>
            <pc:docMk/>
            <pc:sldMk cId="1727739594" sldId="291"/>
            <ac:spMk id="2" creationId="{78CC18BA-289B-49AE-B203-D5DF5055F432}"/>
          </ac:spMkLst>
        </pc:spChg>
        <pc:spChg chg="del">
          <ac:chgData name="Dimmendaal, Jenny" userId="d561c686-57c6-4011-b8a0-fee951381aa8" providerId="ADAL" clId="{AA49D5FD-2B44-4D6D-937F-1C2F0E170777}" dt="2021-12-09T09:32:59.702" v="964" actId="478"/>
          <ac:spMkLst>
            <pc:docMk/>
            <pc:sldMk cId="1727739594" sldId="291"/>
            <ac:spMk id="3" creationId="{B4450A76-B403-482E-848B-18A26CA392E9}"/>
          </ac:spMkLst>
        </pc:spChg>
        <pc:picChg chg="add mod">
          <ac:chgData name="Dimmendaal, Jenny" userId="d561c686-57c6-4011-b8a0-fee951381aa8" providerId="ADAL" clId="{AA49D5FD-2B44-4D6D-937F-1C2F0E170777}" dt="2021-12-09T09:33:17.626" v="969" actId="1076"/>
          <ac:picMkLst>
            <pc:docMk/>
            <pc:sldMk cId="1727739594" sldId="291"/>
            <ac:picMk id="5" creationId="{F6463BEB-0D42-4457-A2F7-C02148509DFE}"/>
          </ac:picMkLst>
        </pc:picChg>
      </pc:sldChg>
      <pc:sldChg chg="modSp new del mod">
        <pc:chgData name="Dimmendaal, Jenny" userId="d561c686-57c6-4011-b8a0-fee951381aa8" providerId="ADAL" clId="{AA49D5FD-2B44-4D6D-937F-1C2F0E170777}" dt="2021-12-09T10:50:21.240" v="1876" actId="47"/>
        <pc:sldMkLst>
          <pc:docMk/>
          <pc:sldMk cId="41936026" sldId="292"/>
        </pc:sldMkLst>
        <pc:spChg chg="mod">
          <ac:chgData name="Dimmendaal, Jenny" userId="d561c686-57c6-4011-b8a0-fee951381aa8" providerId="ADAL" clId="{AA49D5FD-2B44-4D6D-937F-1C2F0E170777}" dt="2021-12-09T09:34:05.413" v="1033" actId="20577"/>
          <ac:spMkLst>
            <pc:docMk/>
            <pc:sldMk cId="41936026" sldId="292"/>
            <ac:spMk id="2" creationId="{BFB72D79-D236-4AB4-B22E-0D7794369658}"/>
          </ac:spMkLst>
        </pc:spChg>
        <pc:spChg chg="mod">
          <ac:chgData name="Dimmendaal, Jenny" userId="d561c686-57c6-4011-b8a0-fee951381aa8" providerId="ADAL" clId="{AA49D5FD-2B44-4D6D-937F-1C2F0E170777}" dt="2021-12-09T09:34:44.263" v="1049" actId="20577"/>
          <ac:spMkLst>
            <pc:docMk/>
            <pc:sldMk cId="41936026" sldId="292"/>
            <ac:spMk id="3" creationId="{7F8FD584-FFB8-4309-B3D8-561146F12DCE}"/>
          </ac:spMkLst>
        </pc:spChg>
      </pc:sldChg>
      <pc:sldChg chg="addSp delSp modSp new del mod">
        <pc:chgData name="Dimmendaal, Jenny" userId="d561c686-57c6-4011-b8a0-fee951381aa8" providerId="ADAL" clId="{AA49D5FD-2B44-4D6D-937F-1C2F0E170777}" dt="2021-12-09T10:50:29.072" v="1877" actId="47"/>
        <pc:sldMkLst>
          <pc:docMk/>
          <pc:sldMk cId="1395551589" sldId="293"/>
        </pc:sldMkLst>
        <pc:spChg chg="mod">
          <ac:chgData name="Dimmendaal, Jenny" userId="d561c686-57c6-4011-b8a0-fee951381aa8" providerId="ADAL" clId="{AA49D5FD-2B44-4D6D-937F-1C2F0E170777}" dt="2021-12-09T09:35:30.171" v="1076" actId="20577"/>
          <ac:spMkLst>
            <pc:docMk/>
            <pc:sldMk cId="1395551589" sldId="293"/>
            <ac:spMk id="2" creationId="{892BB99D-DDC2-4A05-8FEB-6659D90FEC33}"/>
          </ac:spMkLst>
        </pc:spChg>
        <pc:spChg chg="del">
          <ac:chgData name="Dimmendaal, Jenny" userId="d561c686-57c6-4011-b8a0-fee951381aa8" providerId="ADAL" clId="{AA49D5FD-2B44-4D6D-937F-1C2F0E170777}" dt="2021-12-09T09:35:33.069" v="1077"/>
          <ac:spMkLst>
            <pc:docMk/>
            <pc:sldMk cId="1395551589" sldId="293"/>
            <ac:spMk id="3" creationId="{1C233EFA-59A9-43A2-A43F-2DF54C44E3B4}"/>
          </ac:spMkLst>
        </pc:spChg>
        <pc:spChg chg="add mod">
          <ac:chgData name="Dimmendaal, Jenny" userId="d561c686-57c6-4011-b8a0-fee951381aa8" providerId="ADAL" clId="{AA49D5FD-2B44-4D6D-937F-1C2F0E170777}" dt="2021-12-09T09:39:47.063" v="1122" actId="255"/>
          <ac:spMkLst>
            <pc:docMk/>
            <pc:sldMk cId="1395551589" sldId="293"/>
            <ac:spMk id="7" creationId="{A991F20A-7947-433E-AFA2-8EDA2F7828CD}"/>
          </ac:spMkLst>
        </pc:spChg>
        <pc:spChg chg="add mod">
          <ac:chgData name="Dimmendaal, Jenny" userId="d561c686-57c6-4011-b8a0-fee951381aa8" providerId="ADAL" clId="{AA49D5FD-2B44-4D6D-937F-1C2F0E170777}" dt="2021-12-09T09:39:54.286" v="1123" actId="255"/>
          <ac:spMkLst>
            <pc:docMk/>
            <pc:sldMk cId="1395551589" sldId="293"/>
            <ac:spMk id="8" creationId="{6F8B8F03-19B4-4BC8-8B76-202EEE71F40C}"/>
          </ac:spMkLst>
        </pc:spChg>
        <pc:graphicFrameChg chg="add mod">
          <ac:chgData name="Dimmendaal, Jenny" userId="d561c686-57c6-4011-b8a0-fee951381aa8" providerId="ADAL" clId="{AA49D5FD-2B44-4D6D-937F-1C2F0E170777}" dt="2021-12-09T09:38:03.766" v="1101" actId="1076"/>
          <ac:graphicFrameMkLst>
            <pc:docMk/>
            <pc:sldMk cId="1395551589" sldId="293"/>
            <ac:graphicFrameMk id="9" creationId="{3AA3D0FC-9662-4A24-BEE7-41479D1BD45E}"/>
          </ac:graphicFrameMkLst>
        </pc:graphicFrameChg>
        <pc:graphicFrameChg chg="add mod modGraphic">
          <ac:chgData name="Dimmendaal, Jenny" userId="d561c686-57c6-4011-b8a0-fee951381aa8" providerId="ADAL" clId="{AA49D5FD-2B44-4D6D-937F-1C2F0E170777}" dt="2021-12-09T09:39:37.691" v="1120" actId="1076"/>
          <ac:graphicFrameMkLst>
            <pc:docMk/>
            <pc:sldMk cId="1395551589" sldId="293"/>
            <ac:graphicFrameMk id="10" creationId="{62823999-F787-402B-9B36-F5C8C459BA80}"/>
          </ac:graphicFrameMkLst>
        </pc:graphicFrameChg>
        <pc:picChg chg="add mod">
          <ac:chgData name="Dimmendaal, Jenny" userId="d561c686-57c6-4011-b8a0-fee951381aa8" providerId="ADAL" clId="{AA49D5FD-2B44-4D6D-937F-1C2F0E170777}" dt="2021-12-09T09:38:26.281" v="1104" actId="1076"/>
          <ac:picMkLst>
            <pc:docMk/>
            <pc:sldMk cId="1395551589" sldId="293"/>
            <ac:picMk id="5" creationId="{09B41A15-2270-4156-83F6-907D1DFA5FFD}"/>
          </ac:picMkLst>
        </pc:picChg>
        <pc:picChg chg="add mod">
          <ac:chgData name="Dimmendaal, Jenny" userId="d561c686-57c6-4011-b8a0-fee951381aa8" providerId="ADAL" clId="{AA49D5FD-2B44-4D6D-937F-1C2F0E170777}" dt="2021-12-09T09:38:40.385" v="1108" actId="1076"/>
          <ac:picMkLst>
            <pc:docMk/>
            <pc:sldMk cId="1395551589" sldId="293"/>
            <ac:picMk id="6" creationId="{5FA750DB-0B72-4DBE-9CEF-FD47DCADA151}"/>
          </ac:picMkLst>
        </pc:picChg>
      </pc:sldChg>
      <pc:sldChg chg="addSp delSp modSp new mod">
        <pc:chgData name="Dimmendaal, Jenny" userId="d561c686-57c6-4011-b8a0-fee951381aa8" providerId="ADAL" clId="{AA49D5FD-2B44-4D6D-937F-1C2F0E170777}" dt="2021-12-09T09:49:03.255" v="1222" actId="1076"/>
        <pc:sldMkLst>
          <pc:docMk/>
          <pc:sldMk cId="3709985226" sldId="294"/>
        </pc:sldMkLst>
        <pc:spChg chg="mod">
          <ac:chgData name="Dimmendaal, Jenny" userId="d561c686-57c6-4011-b8a0-fee951381aa8" providerId="ADAL" clId="{AA49D5FD-2B44-4D6D-937F-1C2F0E170777}" dt="2021-12-09T09:40:27.409" v="1129" actId="20577"/>
          <ac:spMkLst>
            <pc:docMk/>
            <pc:sldMk cId="3709985226" sldId="294"/>
            <ac:spMk id="2" creationId="{31681C5B-3F56-4982-96ED-F48820019388}"/>
          </ac:spMkLst>
        </pc:spChg>
        <pc:spChg chg="del">
          <ac:chgData name="Dimmendaal, Jenny" userId="d561c686-57c6-4011-b8a0-fee951381aa8" providerId="ADAL" clId="{AA49D5FD-2B44-4D6D-937F-1C2F0E170777}" dt="2021-12-09T09:40:31.254" v="1130" actId="478"/>
          <ac:spMkLst>
            <pc:docMk/>
            <pc:sldMk cId="3709985226" sldId="294"/>
            <ac:spMk id="3" creationId="{F64D8FCC-5B50-4680-89FB-63BD9E1A677F}"/>
          </ac:spMkLst>
        </pc:spChg>
        <pc:graphicFrameChg chg="add mod modGraphic">
          <ac:chgData name="Dimmendaal, Jenny" userId="d561c686-57c6-4011-b8a0-fee951381aa8" providerId="ADAL" clId="{AA49D5FD-2B44-4D6D-937F-1C2F0E170777}" dt="2021-12-09T09:43:08.537" v="1157" actId="1076"/>
          <ac:graphicFrameMkLst>
            <pc:docMk/>
            <pc:sldMk cId="3709985226" sldId="294"/>
            <ac:graphicFrameMk id="8" creationId="{1C6D4DA7-BD42-45F3-B319-C87130AC88DC}"/>
          </ac:graphicFrameMkLst>
        </pc:graphicFrameChg>
        <pc:graphicFrameChg chg="add del mod">
          <ac:chgData name="Dimmendaal, Jenny" userId="d561c686-57c6-4011-b8a0-fee951381aa8" providerId="ADAL" clId="{AA49D5FD-2B44-4D6D-937F-1C2F0E170777}" dt="2021-12-09T09:48:30.388" v="1215" actId="478"/>
          <ac:graphicFrameMkLst>
            <pc:docMk/>
            <pc:sldMk cId="3709985226" sldId="294"/>
            <ac:graphicFrameMk id="9" creationId="{88CB1AA5-8100-4217-8CDF-50613EEAA927}"/>
          </ac:graphicFrameMkLst>
        </pc:graphicFrameChg>
        <pc:graphicFrameChg chg="add del mod modGraphic">
          <ac:chgData name="Dimmendaal, Jenny" userId="d561c686-57c6-4011-b8a0-fee951381aa8" providerId="ADAL" clId="{AA49D5FD-2B44-4D6D-937F-1C2F0E170777}" dt="2021-12-09T09:48:35.750" v="1218" actId="478"/>
          <ac:graphicFrameMkLst>
            <pc:docMk/>
            <pc:sldMk cId="3709985226" sldId="294"/>
            <ac:graphicFrameMk id="10" creationId="{584136AB-ACC0-400A-8189-703C7BBD00D8}"/>
          </ac:graphicFrameMkLst>
        </pc:graphicFrameChg>
        <pc:graphicFrameChg chg="add mod">
          <ac:chgData name="Dimmendaal, Jenny" userId="d561c686-57c6-4011-b8a0-fee951381aa8" providerId="ADAL" clId="{AA49D5FD-2B44-4D6D-937F-1C2F0E170777}" dt="2021-12-09T09:48:49.492" v="1220" actId="1076"/>
          <ac:graphicFrameMkLst>
            <pc:docMk/>
            <pc:sldMk cId="3709985226" sldId="294"/>
            <ac:graphicFrameMk id="11" creationId="{AF8EBFF0-2F52-4CA8-B0CF-7E44B3895A1F}"/>
          </ac:graphicFrameMkLst>
        </pc:graphicFrameChg>
        <pc:graphicFrameChg chg="add mod">
          <ac:chgData name="Dimmendaal, Jenny" userId="d561c686-57c6-4011-b8a0-fee951381aa8" providerId="ADAL" clId="{AA49D5FD-2B44-4D6D-937F-1C2F0E170777}" dt="2021-12-09T09:49:03.255" v="1222" actId="1076"/>
          <ac:graphicFrameMkLst>
            <pc:docMk/>
            <pc:sldMk cId="3709985226" sldId="294"/>
            <ac:graphicFrameMk id="12" creationId="{AFE9CD9D-C0F1-495F-BE09-8538072DAC43}"/>
          </ac:graphicFrameMkLst>
        </pc:graphicFrameChg>
        <pc:picChg chg="add mod modCrop">
          <ac:chgData name="Dimmendaal, Jenny" userId="d561c686-57c6-4011-b8a0-fee951381aa8" providerId="ADAL" clId="{AA49D5FD-2B44-4D6D-937F-1C2F0E170777}" dt="2021-12-09T09:41:20.040" v="1141" actId="1076"/>
          <ac:picMkLst>
            <pc:docMk/>
            <pc:sldMk cId="3709985226" sldId="294"/>
            <ac:picMk id="5" creationId="{4C1E1788-D86F-4575-90F9-F584854706AA}"/>
          </ac:picMkLst>
        </pc:picChg>
        <pc:picChg chg="add mod modCrop">
          <ac:chgData name="Dimmendaal, Jenny" userId="d561c686-57c6-4011-b8a0-fee951381aa8" providerId="ADAL" clId="{AA49D5FD-2B44-4D6D-937F-1C2F0E170777}" dt="2021-12-09T09:41:02.883" v="1138" actId="1076"/>
          <ac:picMkLst>
            <pc:docMk/>
            <pc:sldMk cId="3709985226" sldId="294"/>
            <ac:picMk id="6" creationId="{C81AF2A1-31EE-4434-88CE-45A1F7431680}"/>
          </ac:picMkLst>
        </pc:picChg>
        <pc:picChg chg="add mod">
          <ac:chgData name="Dimmendaal, Jenny" userId="d561c686-57c6-4011-b8a0-fee951381aa8" providerId="ADAL" clId="{AA49D5FD-2B44-4D6D-937F-1C2F0E170777}" dt="2021-12-09T09:41:51.604" v="1145" actId="732"/>
          <ac:picMkLst>
            <pc:docMk/>
            <pc:sldMk cId="3709985226" sldId="294"/>
            <ac:picMk id="7" creationId="{76F29D9C-9D6D-4F87-8E0D-B78350398AC2}"/>
          </ac:picMkLst>
        </pc:picChg>
      </pc:sldChg>
      <pc:sldChg chg="addSp delSp modSp new mod">
        <pc:chgData name="Dimmendaal, Jenny" userId="d561c686-57c6-4011-b8a0-fee951381aa8" providerId="ADAL" clId="{AA49D5FD-2B44-4D6D-937F-1C2F0E170777}" dt="2021-12-09T09:52:22.942" v="1268" actId="1076"/>
        <pc:sldMkLst>
          <pc:docMk/>
          <pc:sldMk cId="2680242111" sldId="295"/>
        </pc:sldMkLst>
        <pc:spChg chg="mod">
          <ac:chgData name="Dimmendaal, Jenny" userId="d561c686-57c6-4011-b8a0-fee951381aa8" providerId="ADAL" clId="{AA49D5FD-2B44-4D6D-937F-1C2F0E170777}" dt="2021-12-09T09:51:50.277" v="1262" actId="14100"/>
          <ac:spMkLst>
            <pc:docMk/>
            <pc:sldMk cId="2680242111" sldId="295"/>
            <ac:spMk id="2" creationId="{6360ED65-1B2C-4144-ADB2-B74DAD434D47}"/>
          </ac:spMkLst>
        </pc:spChg>
        <pc:spChg chg="del">
          <ac:chgData name="Dimmendaal, Jenny" userId="d561c686-57c6-4011-b8a0-fee951381aa8" providerId="ADAL" clId="{AA49D5FD-2B44-4D6D-937F-1C2F0E170777}" dt="2021-12-09T09:43:40.929" v="1174" actId="478"/>
          <ac:spMkLst>
            <pc:docMk/>
            <pc:sldMk cId="2680242111" sldId="295"/>
            <ac:spMk id="3" creationId="{CD2BF144-2AC9-487C-AD64-7F099E72761D}"/>
          </ac:spMkLst>
        </pc:spChg>
        <pc:spChg chg="add mod">
          <ac:chgData name="Dimmendaal, Jenny" userId="d561c686-57c6-4011-b8a0-fee951381aa8" providerId="ADAL" clId="{AA49D5FD-2B44-4D6D-937F-1C2F0E170777}" dt="2021-12-09T09:50:50.177" v="1247" actId="1076"/>
          <ac:spMkLst>
            <pc:docMk/>
            <pc:sldMk cId="2680242111" sldId="295"/>
            <ac:spMk id="8" creationId="{3C21693A-ADC3-435E-BDB8-601BDFF2BC69}"/>
          </ac:spMkLst>
        </pc:spChg>
        <pc:spChg chg="add mod">
          <ac:chgData name="Dimmendaal, Jenny" userId="d561c686-57c6-4011-b8a0-fee951381aa8" providerId="ADAL" clId="{AA49D5FD-2B44-4D6D-937F-1C2F0E170777}" dt="2021-12-09T09:52:18.177" v="1267" actId="1076"/>
          <ac:spMkLst>
            <pc:docMk/>
            <pc:sldMk cId="2680242111" sldId="295"/>
            <ac:spMk id="9" creationId="{4A19D33B-D419-4318-A085-61825319B170}"/>
          </ac:spMkLst>
        </pc:spChg>
        <pc:spChg chg="add del mod">
          <ac:chgData name="Dimmendaal, Jenny" userId="d561c686-57c6-4011-b8a0-fee951381aa8" providerId="ADAL" clId="{AA49D5FD-2B44-4D6D-937F-1C2F0E170777}" dt="2021-12-09T09:45:46.244" v="1195"/>
          <ac:spMkLst>
            <pc:docMk/>
            <pc:sldMk cId="2680242111" sldId="295"/>
            <ac:spMk id="10" creationId="{06350E2A-0DA7-4CB5-B127-C2EDA79911EE}"/>
          </ac:spMkLst>
        </pc:spChg>
        <pc:spChg chg="add mod">
          <ac:chgData name="Dimmendaal, Jenny" userId="d561c686-57c6-4011-b8a0-fee951381aa8" providerId="ADAL" clId="{AA49D5FD-2B44-4D6D-937F-1C2F0E170777}" dt="2021-12-09T09:52:06.331" v="1264" actId="1076"/>
          <ac:spMkLst>
            <pc:docMk/>
            <pc:sldMk cId="2680242111" sldId="295"/>
            <ac:spMk id="11" creationId="{C28A4E32-FF96-4F85-8618-3EC78721F534}"/>
          </ac:spMkLst>
        </pc:spChg>
        <pc:graphicFrameChg chg="add mod">
          <ac:chgData name="Dimmendaal, Jenny" userId="d561c686-57c6-4011-b8a0-fee951381aa8" providerId="ADAL" clId="{AA49D5FD-2B44-4D6D-937F-1C2F0E170777}" dt="2021-12-09T09:51:01.700" v="1249" actId="1076"/>
          <ac:graphicFrameMkLst>
            <pc:docMk/>
            <pc:sldMk cId="2680242111" sldId="295"/>
            <ac:graphicFrameMk id="12" creationId="{2DE1F58C-4958-4403-9470-65BB4B63858F}"/>
          </ac:graphicFrameMkLst>
        </pc:graphicFrameChg>
        <pc:graphicFrameChg chg="add del mod modGraphic">
          <ac:chgData name="Dimmendaal, Jenny" userId="d561c686-57c6-4011-b8a0-fee951381aa8" providerId="ADAL" clId="{AA49D5FD-2B44-4D6D-937F-1C2F0E170777}" dt="2021-12-09T09:47:53.068" v="1212" actId="478"/>
          <ac:graphicFrameMkLst>
            <pc:docMk/>
            <pc:sldMk cId="2680242111" sldId="295"/>
            <ac:graphicFrameMk id="13" creationId="{8383850B-017A-4B66-A012-0C8E2A64FFB6}"/>
          </ac:graphicFrameMkLst>
        </pc:graphicFrameChg>
        <pc:graphicFrameChg chg="add mod">
          <ac:chgData name="Dimmendaal, Jenny" userId="d561c686-57c6-4011-b8a0-fee951381aa8" providerId="ADAL" clId="{AA49D5FD-2B44-4D6D-937F-1C2F0E170777}" dt="2021-12-09T09:52:22.942" v="1268" actId="1076"/>
          <ac:graphicFrameMkLst>
            <pc:docMk/>
            <pc:sldMk cId="2680242111" sldId="295"/>
            <ac:graphicFrameMk id="14" creationId="{316033F7-C889-482F-BA58-16F8E4796462}"/>
          </ac:graphicFrameMkLst>
        </pc:graphicFrameChg>
        <pc:graphicFrameChg chg="add mod modGraphic">
          <ac:chgData name="Dimmendaal, Jenny" userId="d561c686-57c6-4011-b8a0-fee951381aa8" providerId="ADAL" clId="{AA49D5FD-2B44-4D6D-937F-1C2F0E170777}" dt="2021-12-09T09:52:10.795" v="1265" actId="1076"/>
          <ac:graphicFrameMkLst>
            <pc:docMk/>
            <pc:sldMk cId="2680242111" sldId="295"/>
            <ac:graphicFrameMk id="15" creationId="{C9C23F6E-1453-4DBE-A136-2B79F5475953}"/>
          </ac:graphicFrameMkLst>
        </pc:graphicFrameChg>
        <pc:picChg chg="add mod">
          <ac:chgData name="Dimmendaal, Jenny" userId="d561c686-57c6-4011-b8a0-fee951381aa8" providerId="ADAL" clId="{AA49D5FD-2B44-4D6D-937F-1C2F0E170777}" dt="2021-12-09T09:51:28.784" v="1254" actId="1076"/>
          <ac:picMkLst>
            <pc:docMk/>
            <pc:sldMk cId="2680242111" sldId="295"/>
            <ac:picMk id="5" creationId="{31BAC967-1B64-4845-94B5-10501F76ED9F}"/>
          </ac:picMkLst>
        </pc:picChg>
        <pc:picChg chg="add mod">
          <ac:chgData name="Dimmendaal, Jenny" userId="d561c686-57c6-4011-b8a0-fee951381aa8" providerId="ADAL" clId="{AA49D5FD-2B44-4D6D-937F-1C2F0E170777}" dt="2021-12-09T09:52:13.936" v="1266" actId="1076"/>
          <ac:picMkLst>
            <pc:docMk/>
            <pc:sldMk cId="2680242111" sldId="295"/>
            <ac:picMk id="6" creationId="{CAF9206F-EA60-43F0-A94A-BE251845B57A}"/>
          </ac:picMkLst>
        </pc:picChg>
        <pc:picChg chg="add mod">
          <ac:chgData name="Dimmendaal, Jenny" userId="d561c686-57c6-4011-b8a0-fee951381aa8" providerId="ADAL" clId="{AA49D5FD-2B44-4D6D-937F-1C2F0E170777}" dt="2021-12-09T09:51:59.878" v="1263" actId="1076"/>
          <ac:picMkLst>
            <pc:docMk/>
            <pc:sldMk cId="2680242111" sldId="295"/>
            <ac:picMk id="7" creationId="{FDDDF1A9-DB95-41C8-97D8-97BFF3E3D852}"/>
          </ac:picMkLst>
        </pc:picChg>
      </pc:sldChg>
      <pc:sldChg chg="addSp delSp modSp new mod">
        <pc:chgData name="Dimmendaal, Jenny" userId="d561c686-57c6-4011-b8a0-fee951381aa8" providerId="ADAL" clId="{AA49D5FD-2B44-4D6D-937F-1C2F0E170777}" dt="2021-12-09T09:57:16.235" v="1310" actId="14100"/>
        <pc:sldMkLst>
          <pc:docMk/>
          <pc:sldMk cId="257412211" sldId="296"/>
        </pc:sldMkLst>
        <pc:spChg chg="mod">
          <ac:chgData name="Dimmendaal, Jenny" userId="d561c686-57c6-4011-b8a0-fee951381aa8" providerId="ADAL" clId="{AA49D5FD-2B44-4D6D-937F-1C2F0E170777}" dt="2021-12-09T09:54:22.420" v="1288" actId="14100"/>
          <ac:spMkLst>
            <pc:docMk/>
            <pc:sldMk cId="257412211" sldId="296"/>
            <ac:spMk id="2" creationId="{C54D3FD6-0E6A-43D4-AF01-9F7BA6369A6E}"/>
          </ac:spMkLst>
        </pc:spChg>
        <pc:spChg chg="del">
          <ac:chgData name="Dimmendaal, Jenny" userId="d561c686-57c6-4011-b8a0-fee951381aa8" providerId="ADAL" clId="{AA49D5FD-2B44-4D6D-937F-1C2F0E170777}" dt="2021-12-09T09:52:54.832" v="1269" actId="478"/>
          <ac:spMkLst>
            <pc:docMk/>
            <pc:sldMk cId="257412211" sldId="296"/>
            <ac:spMk id="3" creationId="{B6034762-6F7A-440C-AFCA-B130144466BC}"/>
          </ac:spMkLst>
        </pc:spChg>
        <pc:spChg chg="add mod">
          <ac:chgData name="Dimmendaal, Jenny" userId="d561c686-57c6-4011-b8a0-fee951381aa8" providerId="ADAL" clId="{AA49D5FD-2B44-4D6D-937F-1C2F0E170777}" dt="2021-12-09T09:55:36.049" v="1297" actId="14100"/>
          <ac:spMkLst>
            <pc:docMk/>
            <pc:sldMk cId="257412211" sldId="296"/>
            <ac:spMk id="11" creationId="{A8E9724D-67D9-4C2D-8248-04CE83771799}"/>
          </ac:spMkLst>
        </pc:spChg>
        <pc:spChg chg="add mod">
          <ac:chgData name="Dimmendaal, Jenny" userId="d561c686-57c6-4011-b8a0-fee951381aa8" providerId="ADAL" clId="{AA49D5FD-2B44-4D6D-937F-1C2F0E170777}" dt="2021-12-09T09:55:54.754" v="1299" actId="1076"/>
          <ac:spMkLst>
            <pc:docMk/>
            <pc:sldMk cId="257412211" sldId="296"/>
            <ac:spMk id="12" creationId="{CFFEDFB8-BA01-47B7-BDD2-DBFF2541354E}"/>
          </ac:spMkLst>
        </pc:spChg>
        <pc:spChg chg="add mod">
          <ac:chgData name="Dimmendaal, Jenny" userId="d561c686-57c6-4011-b8a0-fee951381aa8" providerId="ADAL" clId="{AA49D5FD-2B44-4D6D-937F-1C2F0E170777}" dt="2021-12-09T09:57:16.235" v="1310" actId="14100"/>
          <ac:spMkLst>
            <pc:docMk/>
            <pc:sldMk cId="257412211" sldId="296"/>
            <ac:spMk id="15" creationId="{A3205832-0C95-431C-90B4-AA1908F8B62D}"/>
          </ac:spMkLst>
        </pc:spChg>
        <pc:spChg chg="add mod">
          <ac:chgData name="Dimmendaal, Jenny" userId="d561c686-57c6-4011-b8a0-fee951381aa8" providerId="ADAL" clId="{AA49D5FD-2B44-4D6D-937F-1C2F0E170777}" dt="2021-12-09T09:57:12.933" v="1309" actId="1076"/>
          <ac:spMkLst>
            <pc:docMk/>
            <pc:sldMk cId="257412211" sldId="296"/>
            <ac:spMk id="16" creationId="{434C716E-6550-4D18-A75A-DF2E94BBF676}"/>
          </ac:spMkLst>
        </pc:spChg>
        <pc:graphicFrameChg chg="add mod">
          <ac:chgData name="Dimmendaal, Jenny" userId="d561c686-57c6-4011-b8a0-fee951381aa8" providerId="ADAL" clId="{AA49D5FD-2B44-4D6D-937F-1C2F0E170777}" dt="2021-12-09T09:54:43.954" v="1291" actId="1076"/>
          <ac:graphicFrameMkLst>
            <pc:docMk/>
            <pc:sldMk cId="257412211" sldId="296"/>
            <ac:graphicFrameMk id="9" creationId="{C10EA637-C586-439C-BC5B-0D1EDB03EF28}"/>
          </ac:graphicFrameMkLst>
        </pc:graphicFrameChg>
        <pc:graphicFrameChg chg="add mod">
          <ac:chgData name="Dimmendaal, Jenny" userId="d561c686-57c6-4011-b8a0-fee951381aa8" providerId="ADAL" clId="{AA49D5FD-2B44-4D6D-937F-1C2F0E170777}" dt="2021-12-09T09:55:08.630" v="1294" actId="1076"/>
          <ac:graphicFrameMkLst>
            <pc:docMk/>
            <pc:sldMk cId="257412211" sldId="296"/>
            <ac:graphicFrameMk id="10" creationId="{023DA0D8-2D4E-40BF-AE87-B444A547582A}"/>
          </ac:graphicFrameMkLst>
        </pc:graphicFrameChg>
        <pc:graphicFrameChg chg="add mod">
          <ac:chgData name="Dimmendaal, Jenny" userId="d561c686-57c6-4011-b8a0-fee951381aa8" providerId="ADAL" clId="{AA49D5FD-2B44-4D6D-937F-1C2F0E170777}" dt="2021-12-09T09:56:19.269" v="1303" actId="1076"/>
          <ac:graphicFrameMkLst>
            <pc:docMk/>
            <pc:sldMk cId="257412211" sldId="296"/>
            <ac:graphicFrameMk id="13" creationId="{94657154-7AE1-4600-B1D1-C1C89EA91340}"/>
          </ac:graphicFrameMkLst>
        </pc:graphicFrameChg>
        <pc:graphicFrameChg chg="add mod">
          <ac:chgData name="Dimmendaal, Jenny" userId="d561c686-57c6-4011-b8a0-fee951381aa8" providerId="ADAL" clId="{AA49D5FD-2B44-4D6D-937F-1C2F0E170777}" dt="2021-12-09T09:56:37.718" v="1305" actId="1076"/>
          <ac:graphicFrameMkLst>
            <pc:docMk/>
            <pc:sldMk cId="257412211" sldId="296"/>
            <ac:graphicFrameMk id="14" creationId="{79D67058-CAF6-4D61-B354-5D14C53674BD}"/>
          </ac:graphicFrameMkLst>
        </pc:graphicFrameChg>
        <pc:picChg chg="add mod">
          <ac:chgData name="Dimmendaal, Jenny" userId="d561c686-57c6-4011-b8a0-fee951381aa8" providerId="ADAL" clId="{AA49D5FD-2B44-4D6D-937F-1C2F0E170777}" dt="2021-12-09T09:54:36.380" v="1290" actId="1076"/>
          <ac:picMkLst>
            <pc:docMk/>
            <pc:sldMk cId="257412211" sldId="296"/>
            <ac:picMk id="5" creationId="{B7CCBFC3-EF32-4202-956C-0ADD614017F8}"/>
          </ac:picMkLst>
        </pc:picChg>
        <pc:picChg chg="add mod modCrop">
          <ac:chgData name="Dimmendaal, Jenny" userId="d561c686-57c6-4011-b8a0-fee951381aa8" providerId="ADAL" clId="{AA49D5FD-2B44-4D6D-937F-1C2F0E170777}" dt="2021-12-09T09:56:01.551" v="1300" actId="1076"/>
          <ac:picMkLst>
            <pc:docMk/>
            <pc:sldMk cId="257412211" sldId="296"/>
            <ac:picMk id="6" creationId="{49774B84-213B-4A39-A02E-91FB5FDEF8E2}"/>
          </ac:picMkLst>
        </pc:picChg>
        <pc:picChg chg="add mod">
          <ac:chgData name="Dimmendaal, Jenny" userId="d561c686-57c6-4011-b8a0-fee951381aa8" providerId="ADAL" clId="{AA49D5FD-2B44-4D6D-937F-1C2F0E170777}" dt="2021-12-09T09:54:47.341" v="1292" actId="1076"/>
          <ac:picMkLst>
            <pc:docMk/>
            <pc:sldMk cId="257412211" sldId="296"/>
            <ac:picMk id="7" creationId="{F81F7794-F5A6-4856-8EA1-6D3161486836}"/>
          </ac:picMkLst>
        </pc:picChg>
        <pc:picChg chg="add mod">
          <ac:chgData name="Dimmendaal, Jenny" userId="d561c686-57c6-4011-b8a0-fee951381aa8" providerId="ADAL" clId="{AA49D5FD-2B44-4D6D-937F-1C2F0E170777}" dt="2021-12-09T09:56:05.535" v="1301" actId="1076"/>
          <ac:picMkLst>
            <pc:docMk/>
            <pc:sldMk cId="257412211" sldId="296"/>
            <ac:picMk id="8" creationId="{4A37EEA8-324C-45DA-BF17-FB95739B0F4C}"/>
          </ac:picMkLst>
        </pc:picChg>
      </pc:sldChg>
      <pc:sldChg chg="addSp delSp modSp new mod">
        <pc:chgData name="Dimmendaal, Jenny" userId="d561c686-57c6-4011-b8a0-fee951381aa8" providerId="ADAL" clId="{AA49D5FD-2B44-4D6D-937F-1C2F0E170777}" dt="2021-12-09T09:59:58.748" v="1381" actId="403"/>
        <pc:sldMkLst>
          <pc:docMk/>
          <pc:sldMk cId="1012994104" sldId="297"/>
        </pc:sldMkLst>
        <pc:spChg chg="mod">
          <ac:chgData name="Dimmendaal, Jenny" userId="d561c686-57c6-4011-b8a0-fee951381aa8" providerId="ADAL" clId="{AA49D5FD-2B44-4D6D-937F-1C2F0E170777}" dt="2021-12-09T09:57:39.574" v="1323" actId="20577"/>
          <ac:spMkLst>
            <pc:docMk/>
            <pc:sldMk cId="1012994104" sldId="297"/>
            <ac:spMk id="2" creationId="{F9D2E036-EDE1-49E4-B191-283604FF0F30}"/>
          </ac:spMkLst>
        </pc:spChg>
        <pc:spChg chg="del">
          <ac:chgData name="Dimmendaal, Jenny" userId="d561c686-57c6-4011-b8a0-fee951381aa8" providerId="ADAL" clId="{AA49D5FD-2B44-4D6D-937F-1C2F0E170777}" dt="2021-12-09T09:57:53.863" v="1324" actId="478"/>
          <ac:spMkLst>
            <pc:docMk/>
            <pc:sldMk cId="1012994104" sldId="297"/>
            <ac:spMk id="3" creationId="{CC41C952-316E-41C0-89F9-E68D0DF7848B}"/>
          </ac:spMkLst>
        </pc:spChg>
        <pc:spChg chg="add mod">
          <ac:chgData name="Dimmendaal, Jenny" userId="d561c686-57c6-4011-b8a0-fee951381aa8" providerId="ADAL" clId="{AA49D5FD-2B44-4D6D-937F-1C2F0E170777}" dt="2021-12-09T09:59:25.597" v="1367" actId="403"/>
          <ac:spMkLst>
            <pc:docMk/>
            <pc:sldMk cId="1012994104" sldId="297"/>
            <ac:spMk id="8" creationId="{A108DF59-CC9C-4EDB-9857-DB0EAF80432E}"/>
          </ac:spMkLst>
        </pc:spChg>
        <pc:spChg chg="add mod">
          <ac:chgData name="Dimmendaal, Jenny" userId="d561c686-57c6-4011-b8a0-fee951381aa8" providerId="ADAL" clId="{AA49D5FD-2B44-4D6D-937F-1C2F0E170777}" dt="2021-12-09T09:59:58.748" v="1381" actId="403"/>
          <ac:spMkLst>
            <pc:docMk/>
            <pc:sldMk cId="1012994104" sldId="297"/>
            <ac:spMk id="9" creationId="{3734AB75-B149-4146-866F-BB0EC797D77D}"/>
          </ac:spMkLst>
        </pc:spChg>
        <pc:picChg chg="add mod">
          <ac:chgData name="Dimmendaal, Jenny" userId="d561c686-57c6-4011-b8a0-fee951381aa8" providerId="ADAL" clId="{AA49D5FD-2B44-4D6D-937F-1C2F0E170777}" dt="2021-12-09T09:57:59.426" v="1327" actId="1076"/>
          <ac:picMkLst>
            <pc:docMk/>
            <pc:sldMk cId="1012994104" sldId="297"/>
            <ac:picMk id="5" creationId="{244D066D-C26D-4EE7-9FFC-D33E3974E467}"/>
          </ac:picMkLst>
        </pc:picChg>
        <pc:picChg chg="add mod">
          <ac:chgData name="Dimmendaal, Jenny" userId="d561c686-57c6-4011-b8a0-fee951381aa8" providerId="ADAL" clId="{AA49D5FD-2B44-4D6D-937F-1C2F0E170777}" dt="2021-12-09T09:58:18.307" v="1330" actId="1076"/>
          <ac:picMkLst>
            <pc:docMk/>
            <pc:sldMk cId="1012994104" sldId="297"/>
            <ac:picMk id="6" creationId="{F531BD70-107F-4132-8C33-A6442C98D48C}"/>
          </ac:picMkLst>
        </pc:picChg>
        <pc:picChg chg="add mod">
          <ac:chgData name="Dimmendaal, Jenny" userId="d561c686-57c6-4011-b8a0-fee951381aa8" providerId="ADAL" clId="{AA49D5FD-2B44-4D6D-937F-1C2F0E170777}" dt="2021-12-09T09:58:36.848" v="1335" actId="14100"/>
          <ac:picMkLst>
            <pc:docMk/>
            <pc:sldMk cId="1012994104" sldId="297"/>
            <ac:picMk id="7" creationId="{F0E81C74-FA25-48AC-8E4F-14555B56560C}"/>
          </ac:picMkLst>
        </pc:picChg>
      </pc:sldChg>
      <pc:sldChg chg="addSp delSp modSp new mod">
        <pc:chgData name="Dimmendaal, Jenny" userId="d561c686-57c6-4011-b8a0-fee951381aa8" providerId="ADAL" clId="{AA49D5FD-2B44-4D6D-937F-1C2F0E170777}" dt="2021-12-09T10:01:31.698" v="1401"/>
        <pc:sldMkLst>
          <pc:docMk/>
          <pc:sldMk cId="188186964" sldId="298"/>
        </pc:sldMkLst>
        <pc:spChg chg="mod">
          <ac:chgData name="Dimmendaal, Jenny" userId="d561c686-57c6-4011-b8a0-fee951381aa8" providerId="ADAL" clId="{AA49D5FD-2B44-4D6D-937F-1C2F0E170777}" dt="2021-12-09T10:01:08.243" v="1400" actId="20577"/>
          <ac:spMkLst>
            <pc:docMk/>
            <pc:sldMk cId="188186964" sldId="298"/>
            <ac:spMk id="2" creationId="{10EB41F6-884D-400C-9F24-53808851AF96}"/>
          </ac:spMkLst>
        </pc:spChg>
        <pc:spChg chg="del">
          <ac:chgData name="Dimmendaal, Jenny" userId="d561c686-57c6-4011-b8a0-fee951381aa8" providerId="ADAL" clId="{AA49D5FD-2B44-4D6D-937F-1C2F0E170777}" dt="2021-12-09T10:01:31.698" v="1401"/>
          <ac:spMkLst>
            <pc:docMk/>
            <pc:sldMk cId="188186964" sldId="298"/>
            <ac:spMk id="3" creationId="{EFEA4890-5C9F-41FD-9D7E-FF0CF486AF83}"/>
          </ac:spMkLst>
        </pc:spChg>
        <pc:picChg chg="add mod">
          <ac:chgData name="Dimmendaal, Jenny" userId="d561c686-57c6-4011-b8a0-fee951381aa8" providerId="ADAL" clId="{AA49D5FD-2B44-4D6D-937F-1C2F0E170777}" dt="2021-12-09T10:01:31.698" v="1401"/>
          <ac:picMkLst>
            <pc:docMk/>
            <pc:sldMk cId="188186964" sldId="298"/>
            <ac:picMk id="35842" creationId="{56970FCB-EA2D-4ADA-9D90-30F1187532D7}"/>
          </ac:picMkLst>
        </pc:picChg>
      </pc:sldChg>
      <pc:sldChg chg="addSp delSp modSp new mod">
        <pc:chgData name="Dimmendaal, Jenny" userId="d561c686-57c6-4011-b8a0-fee951381aa8" providerId="ADAL" clId="{AA49D5FD-2B44-4D6D-937F-1C2F0E170777}" dt="2021-12-09T11:09:58.174" v="1927" actId="1076"/>
        <pc:sldMkLst>
          <pc:docMk/>
          <pc:sldMk cId="3515777571" sldId="299"/>
        </pc:sldMkLst>
        <pc:spChg chg="mod">
          <ac:chgData name="Dimmendaal, Jenny" userId="d561c686-57c6-4011-b8a0-fee951381aa8" providerId="ADAL" clId="{AA49D5FD-2B44-4D6D-937F-1C2F0E170777}" dt="2021-12-09T10:08:32.435" v="1421" actId="20577"/>
          <ac:spMkLst>
            <pc:docMk/>
            <pc:sldMk cId="3515777571" sldId="299"/>
            <ac:spMk id="2" creationId="{513E3C68-D4F0-4BB4-8319-DA2259F46A1D}"/>
          </ac:spMkLst>
        </pc:spChg>
        <pc:spChg chg="del mod">
          <ac:chgData name="Dimmendaal, Jenny" userId="d561c686-57c6-4011-b8a0-fee951381aa8" providerId="ADAL" clId="{AA49D5FD-2B44-4D6D-937F-1C2F0E170777}" dt="2021-12-09T11:09:51.593" v="1924" actId="478"/>
          <ac:spMkLst>
            <pc:docMk/>
            <pc:sldMk cId="3515777571" sldId="299"/>
            <ac:spMk id="3" creationId="{481A9CD9-ED26-4EC3-83A6-4764F2E70DA5}"/>
          </ac:spMkLst>
        </pc:spChg>
        <pc:picChg chg="add mod">
          <ac:chgData name="Dimmendaal, Jenny" userId="d561c686-57c6-4011-b8a0-fee951381aa8" providerId="ADAL" clId="{AA49D5FD-2B44-4D6D-937F-1C2F0E170777}" dt="2021-12-09T11:09:58.174" v="1927" actId="1076"/>
          <ac:picMkLst>
            <pc:docMk/>
            <pc:sldMk cId="3515777571" sldId="299"/>
            <ac:picMk id="36866" creationId="{A9654F80-A386-413C-A31D-BCF6A16A0EF7}"/>
          </ac:picMkLst>
        </pc:picChg>
      </pc:sldChg>
      <pc:sldChg chg="addSp delSp modSp new mod">
        <pc:chgData name="Dimmendaal, Jenny" userId="d561c686-57c6-4011-b8a0-fee951381aa8" providerId="ADAL" clId="{AA49D5FD-2B44-4D6D-937F-1C2F0E170777}" dt="2021-12-09T10:13:37.153" v="1453"/>
        <pc:sldMkLst>
          <pc:docMk/>
          <pc:sldMk cId="3056002266" sldId="300"/>
        </pc:sldMkLst>
        <pc:spChg chg="mod">
          <ac:chgData name="Dimmendaal, Jenny" userId="d561c686-57c6-4011-b8a0-fee951381aa8" providerId="ADAL" clId="{AA49D5FD-2B44-4D6D-937F-1C2F0E170777}" dt="2021-12-09T10:13:28.490" v="1450" actId="20577"/>
          <ac:spMkLst>
            <pc:docMk/>
            <pc:sldMk cId="3056002266" sldId="300"/>
            <ac:spMk id="2" creationId="{FA11F066-DFD0-4352-81DA-1C0B9A0E3206}"/>
          </ac:spMkLst>
        </pc:spChg>
        <pc:spChg chg="del mod">
          <ac:chgData name="Dimmendaal, Jenny" userId="d561c686-57c6-4011-b8a0-fee951381aa8" providerId="ADAL" clId="{AA49D5FD-2B44-4D6D-937F-1C2F0E170777}" dt="2021-12-09T10:13:35.976" v="1452" actId="478"/>
          <ac:spMkLst>
            <pc:docMk/>
            <pc:sldMk cId="3056002266" sldId="300"/>
            <ac:spMk id="3" creationId="{619513C6-ECAF-4DB0-8D35-AF0107F394E0}"/>
          </ac:spMkLst>
        </pc:spChg>
        <pc:picChg chg="add mod">
          <ac:chgData name="Dimmendaal, Jenny" userId="d561c686-57c6-4011-b8a0-fee951381aa8" providerId="ADAL" clId="{AA49D5FD-2B44-4D6D-937F-1C2F0E170777}" dt="2021-12-09T10:13:37.153" v="1453"/>
          <ac:picMkLst>
            <pc:docMk/>
            <pc:sldMk cId="3056002266" sldId="300"/>
            <ac:picMk id="5" creationId="{D396F8C9-542B-4DF1-9A30-2775C070DB3F}"/>
          </ac:picMkLst>
        </pc:picChg>
      </pc:sldChg>
      <pc:sldChg chg="addSp modSp new mod">
        <pc:chgData name="Dimmendaal, Jenny" userId="d561c686-57c6-4011-b8a0-fee951381aa8" providerId="ADAL" clId="{AA49D5FD-2B44-4D6D-937F-1C2F0E170777}" dt="2021-12-09T10:15:40.934" v="1548" actId="1076"/>
        <pc:sldMkLst>
          <pc:docMk/>
          <pc:sldMk cId="1881958290" sldId="301"/>
        </pc:sldMkLst>
        <pc:spChg chg="mod">
          <ac:chgData name="Dimmendaal, Jenny" userId="d561c686-57c6-4011-b8a0-fee951381aa8" providerId="ADAL" clId="{AA49D5FD-2B44-4D6D-937F-1C2F0E170777}" dt="2021-12-09T10:14:25.921" v="1481" actId="20577"/>
          <ac:spMkLst>
            <pc:docMk/>
            <pc:sldMk cId="1881958290" sldId="301"/>
            <ac:spMk id="2" creationId="{C1A21788-7A99-4D83-95A8-649A3BF1C0C6}"/>
          </ac:spMkLst>
        </pc:spChg>
        <pc:spChg chg="mod">
          <ac:chgData name="Dimmendaal, Jenny" userId="d561c686-57c6-4011-b8a0-fee951381aa8" providerId="ADAL" clId="{AA49D5FD-2B44-4D6D-937F-1C2F0E170777}" dt="2021-12-09T10:15:27.605" v="1547" actId="20577"/>
          <ac:spMkLst>
            <pc:docMk/>
            <pc:sldMk cId="1881958290" sldId="301"/>
            <ac:spMk id="3" creationId="{78951045-30CB-4320-B114-A139C83AF53A}"/>
          </ac:spMkLst>
        </pc:spChg>
        <pc:picChg chg="add mod">
          <ac:chgData name="Dimmendaal, Jenny" userId="d561c686-57c6-4011-b8a0-fee951381aa8" providerId="ADAL" clId="{AA49D5FD-2B44-4D6D-937F-1C2F0E170777}" dt="2021-12-09T10:15:40.934" v="1548" actId="1076"/>
          <ac:picMkLst>
            <pc:docMk/>
            <pc:sldMk cId="1881958290" sldId="301"/>
            <ac:picMk id="5" creationId="{2B4D4E8C-4247-4160-8099-B953C3C34ACD}"/>
          </ac:picMkLst>
        </pc:picChg>
      </pc:sldChg>
      <pc:sldChg chg="addSp delSp modSp new mod">
        <pc:chgData name="Dimmendaal, Jenny" userId="d561c686-57c6-4011-b8a0-fee951381aa8" providerId="ADAL" clId="{AA49D5FD-2B44-4D6D-937F-1C2F0E170777}" dt="2021-12-09T10:41:26.214" v="1671" actId="1582"/>
        <pc:sldMkLst>
          <pc:docMk/>
          <pc:sldMk cId="2178019037" sldId="302"/>
        </pc:sldMkLst>
        <pc:spChg chg="mod">
          <ac:chgData name="Dimmendaal, Jenny" userId="d561c686-57c6-4011-b8a0-fee951381aa8" providerId="ADAL" clId="{AA49D5FD-2B44-4D6D-937F-1C2F0E170777}" dt="2021-12-09T10:32:34.646" v="1566" actId="20577"/>
          <ac:spMkLst>
            <pc:docMk/>
            <pc:sldMk cId="2178019037" sldId="302"/>
            <ac:spMk id="2" creationId="{5520506F-784F-43E0-83A8-8E502FCBF4A6}"/>
          </ac:spMkLst>
        </pc:spChg>
        <pc:spChg chg="del">
          <ac:chgData name="Dimmendaal, Jenny" userId="d561c686-57c6-4011-b8a0-fee951381aa8" providerId="ADAL" clId="{AA49D5FD-2B44-4D6D-937F-1C2F0E170777}" dt="2021-12-09T10:32:37.385" v="1567" actId="478"/>
          <ac:spMkLst>
            <pc:docMk/>
            <pc:sldMk cId="2178019037" sldId="302"/>
            <ac:spMk id="3" creationId="{0125E123-A323-4791-9B7A-A194BA043591}"/>
          </ac:spMkLst>
        </pc:spChg>
        <pc:spChg chg="add del">
          <ac:chgData name="Dimmendaal, Jenny" userId="d561c686-57c6-4011-b8a0-fee951381aa8" providerId="ADAL" clId="{AA49D5FD-2B44-4D6D-937F-1C2F0E170777}" dt="2021-12-09T10:33:46.702" v="1582" actId="478"/>
          <ac:spMkLst>
            <pc:docMk/>
            <pc:sldMk cId="2178019037" sldId="302"/>
            <ac:spMk id="9" creationId="{A046470A-FFE8-4814-A81E-43A134D97DEB}"/>
          </ac:spMkLst>
        </pc:spChg>
        <pc:spChg chg="add del mod">
          <ac:chgData name="Dimmendaal, Jenny" userId="d561c686-57c6-4011-b8a0-fee951381aa8" providerId="ADAL" clId="{AA49D5FD-2B44-4D6D-937F-1C2F0E170777}" dt="2021-12-09T10:40:55.050" v="1666" actId="478"/>
          <ac:spMkLst>
            <pc:docMk/>
            <pc:sldMk cId="2178019037" sldId="302"/>
            <ac:spMk id="10" creationId="{96EE6BED-1AD6-4324-A03D-99A3845E9405}"/>
          </ac:spMkLst>
        </pc:spChg>
        <pc:spChg chg="add mod">
          <ac:chgData name="Dimmendaal, Jenny" userId="d561c686-57c6-4011-b8a0-fee951381aa8" providerId="ADAL" clId="{AA49D5FD-2B44-4D6D-937F-1C2F0E170777}" dt="2021-12-09T10:41:26.214" v="1671" actId="1582"/>
          <ac:spMkLst>
            <pc:docMk/>
            <pc:sldMk cId="2178019037" sldId="302"/>
            <ac:spMk id="11" creationId="{EBE1DA2A-15D8-4CAB-8AC7-8B3A18B8C5B6}"/>
          </ac:spMkLst>
        </pc:spChg>
        <pc:picChg chg="add del mod">
          <ac:chgData name="Dimmendaal, Jenny" userId="d561c686-57c6-4011-b8a0-fee951381aa8" providerId="ADAL" clId="{AA49D5FD-2B44-4D6D-937F-1C2F0E170777}" dt="2021-12-09T10:32:43.229" v="1571" actId="478"/>
          <ac:picMkLst>
            <pc:docMk/>
            <pc:sldMk cId="2178019037" sldId="302"/>
            <ac:picMk id="5" creationId="{75977D7D-1ABA-49CE-9AFB-DC93E7437C23}"/>
          </ac:picMkLst>
        </pc:picChg>
        <pc:picChg chg="add del mod">
          <ac:chgData name="Dimmendaal, Jenny" userId="d561c686-57c6-4011-b8a0-fee951381aa8" providerId="ADAL" clId="{AA49D5FD-2B44-4D6D-937F-1C2F0E170777}" dt="2021-12-09T10:33:09.614" v="1576" actId="478"/>
          <ac:picMkLst>
            <pc:docMk/>
            <pc:sldMk cId="2178019037" sldId="302"/>
            <ac:picMk id="6" creationId="{7B2F18F7-69A7-48E0-B338-84BE80B3200C}"/>
          </ac:picMkLst>
        </pc:picChg>
        <pc:picChg chg="add del mod">
          <ac:chgData name="Dimmendaal, Jenny" userId="d561c686-57c6-4011-b8a0-fee951381aa8" providerId="ADAL" clId="{AA49D5FD-2B44-4D6D-937F-1C2F0E170777}" dt="2021-12-09T10:33:18.695" v="1578" actId="478"/>
          <ac:picMkLst>
            <pc:docMk/>
            <pc:sldMk cId="2178019037" sldId="302"/>
            <ac:picMk id="7" creationId="{EBF8EA92-82E4-4D5B-B8F9-AC0396960B03}"/>
          </ac:picMkLst>
        </pc:picChg>
        <pc:picChg chg="add mod">
          <ac:chgData name="Dimmendaal, Jenny" userId="d561c686-57c6-4011-b8a0-fee951381aa8" providerId="ADAL" clId="{AA49D5FD-2B44-4D6D-937F-1C2F0E170777}" dt="2021-12-09T10:33:54.348" v="1584" actId="167"/>
          <ac:picMkLst>
            <pc:docMk/>
            <pc:sldMk cId="2178019037" sldId="302"/>
            <ac:picMk id="8" creationId="{CBF1412D-9222-42DA-91F4-EB43D2CBD01D}"/>
          </ac:picMkLst>
        </pc:picChg>
      </pc:sldChg>
      <pc:sldChg chg="addSp delSp modSp new mod">
        <pc:chgData name="Dimmendaal, Jenny" userId="d561c686-57c6-4011-b8a0-fee951381aa8" providerId="ADAL" clId="{AA49D5FD-2B44-4D6D-937F-1C2F0E170777}" dt="2021-12-09T10:40:45.509" v="1665" actId="1582"/>
        <pc:sldMkLst>
          <pc:docMk/>
          <pc:sldMk cId="1716188748" sldId="303"/>
        </pc:sldMkLst>
        <pc:spChg chg="mod">
          <ac:chgData name="Dimmendaal, Jenny" userId="d561c686-57c6-4011-b8a0-fee951381aa8" providerId="ADAL" clId="{AA49D5FD-2B44-4D6D-937F-1C2F0E170777}" dt="2021-12-09T10:35:07.088" v="1603" actId="20577"/>
          <ac:spMkLst>
            <pc:docMk/>
            <pc:sldMk cId="1716188748" sldId="303"/>
            <ac:spMk id="2" creationId="{8BB71E43-6DBB-4329-894A-AF888E34BFF3}"/>
          </ac:spMkLst>
        </pc:spChg>
        <pc:spChg chg="del mod">
          <ac:chgData name="Dimmendaal, Jenny" userId="d561c686-57c6-4011-b8a0-fee951381aa8" providerId="ADAL" clId="{AA49D5FD-2B44-4D6D-937F-1C2F0E170777}" dt="2021-12-09T10:35:14.202" v="1605" actId="478"/>
          <ac:spMkLst>
            <pc:docMk/>
            <pc:sldMk cId="1716188748" sldId="303"/>
            <ac:spMk id="3" creationId="{C45DC233-5BB4-4ED6-BCF0-B9A455703216}"/>
          </ac:spMkLst>
        </pc:spChg>
        <pc:spChg chg="add del mod">
          <ac:chgData name="Dimmendaal, Jenny" userId="d561c686-57c6-4011-b8a0-fee951381aa8" providerId="ADAL" clId="{AA49D5FD-2B44-4D6D-937F-1C2F0E170777}" dt="2021-12-09T10:40:05.550" v="1658" actId="478"/>
          <ac:spMkLst>
            <pc:docMk/>
            <pc:sldMk cId="1716188748" sldId="303"/>
            <ac:spMk id="6" creationId="{4540FAA3-9F65-4089-B7D9-E6412260BC31}"/>
          </ac:spMkLst>
        </pc:spChg>
        <pc:spChg chg="add mod">
          <ac:chgData name="Dimmendaal, Jenny" userId="d561c686-57c6-4011-b8a0-fee951381aa8" providerId="ADAL" clId="{AA49D5FD-2B44-4D6D-937F-1C2F0E170777}" dt="2021-12-09T10:40:45.509" v="1665" actId="1582"/>
          <ac:spMkLst>
            <pc:docMk/>
            <pc:sldMk cId="1716188748" sldId="303"/>
            <ac:spMk id="7" creationId="{3CC4FDD9-AFEF-42A7-B7E4-2F2E87E8F478}"/>
          </ac:spMkLst>
        </pc:spChg>
        <pc:picChg chg="add mod">
          <ac:chgData name="Dimmendaal, Jenny" userId="d561c686-57c6-4011-b8a0-fee951381aa8" providerId="ADAL" clId="{AA49D5FD-2B44-4D6D-937F-1C2F0E170777}" dt="2021-12-09T10:40:10.194" v="1659" actId="1076"/>
          <ac:picMkLst>
            <pc:docMk/>
            <pc:sldMk cId="1716188748" sldId="303"/>
            <ac:picMk id="5" creationId="{BE29ECB4-66FA-43BA-9F0A-E6BE1EA416E7}"/>
          </ac:picMkLst>
        </pc:picChg>
      </pc:sldChg>
      <pc:sldChg chg="addSp delSp modSp new mod">
        <pc:chgData name="Dimmendaal, Jenny" userId="d561c686-57c6-4011-b8a0-fee951381aa8" providerId="ADAL" clId="{AA49D5FD-2B44-4D6D-937F-1C2F0E170777}" dt="2021-12-09T10:43:15.706" v="1682" actId="20577"/>
        <pc:sldMkLst>
          <pc:docMk/>
          <pc:sldMk cId="2948917046" sldId="304"/>
        </pc:sldMkLst>
        <pc:spChg chg="mod">
          <ac:chgData name="Dimmendaal, Jenny" userId="d561c686-57c6-4011-b8a0-fee951381aa8" providerId="ADAL" clId="{AA49D5FD-2B44-4D6D-937F-1C2F0E170777}" dt="2021-12-09T10:43:15.706" v="1682" actId="20577"/>
          <ac:spMkLst>
            <pc:docMk/>
            <pc:sldMk cId="2948917046" sldId="304"/>
            <ac:spMk id="2" creationId="{9B389DDC-FEC2-4B03-B4AF-23A25D49712E}"/>
          </ac:spMkLst>
        </pc:spChg>
        <pc:spChg chg="del mod">
          <ac:chgData name="Dimmendaal, Jenny" userId="d561c686-57c6-4011-b8a0-fee951381aa8" providerId="ADAL" clId="{AA49D5FD-2B44-4D6D-937F-1C2F0E170777}" dt="2021-12-09T10:38:05.149" v="1636" actId="478"/>
          <ac:spMkLst>
            <pc:docMk/>
            <pc:sldMk cId="2948917046" sldId="304"/>
            <ac:spMk id="3" creationId="{0241CB47-9B97-49FC-A9E3-F0F37A7F3C0F}"/>
          </ac:spMkLst>
        </pc:spChg>
        <pc:spChg chg="add del mod">
          <ac:chgData name="Dimmendaal, Jenny" userId="d561c686-57c6-4011-b8a0-fee951381aa8" providerId="ADAL" clId="{AA49D5FD-2B44-4D6D-937F-1C2F0E170777}" dt="2021-12-09T10:39:22.934" v="1650" actId="478"/>
          <ac:spMkLst>
            <pc:docMk/>
            <pc:sldMk cId="2948917046" sldId="304"/>
            <ac:spMk id="6" creationId="{A49241D7-8E0E-4FE9-B1B3-339C3A2264A8}"/>
          </ac:spMkLst>
        </pc:spChg>
        <pc:spChg chg="add mod">
          <ac:chgData name="Dimmendaal, Jenny" userId="d561c686-57c6-4011-b8a0-fee951381aa8" providerId="ADAL" clId="{AA49D5FD-2B44-4D6D-937F-1C2F0E170777}" dt="2021-12-09T10:39:56.872" v="1655" actId="1582"/>
          <ac:spMkLst>
            <pc:docMk/>
            <pc:sldMk cId="2948917046" sldId="304"/>
            <ac:spMk id="7" creationId="{A7BB90EF-CFEF-4EC1-91E8-85BA0DA1EF7E}"/>
          </ac:spMkLst>
        </pc:spChg>
        <pc:picChg chg="add mod">
          <ac:chgData name="Dimmendaal, Jenny" userId="d561c686-57c6-4011-b8a0-fee951381aa8" providerId="ADAL" clId="{AA49D5FD-2B44-4D6D-937F-1C2F0E170777}" dt="2021-12-09T10:38:11.652" v="1638" actId="1076"/>
          <ac:picMkLst>
            <pc:docMk/>
            <pc:sldMk cId="2948917046" sldId="304"/>
            <ac:picMk id="5" creationId="{25C5CD9F-B816-4B04-BC08-47393EB497E3}"/>
          </ac:picMkLst>
        </pc:picChg>
      </pc:sldChg>
      <pc:sldChg chg="addSp delSp modSp new mod">
        <pc:chgData name="Dimmendaal, Jenny" userId="d561c686-57c6-4011-b8a0-fee951381aa8" providerId="ADAL" clId="{AA49D5FD-2B44-4D6D-937F-1C2F0E170777}" dt="2021-12-09T10:47:09.709" v="1799" actId="403"/>
        <pc:sldMkLst>
          <pc:docMk/>
          <pc:sldMk cId="2093105992" sldId="305"/>
        </pc:sldMkLst>
        <pc:spChg chg="mod">
          <ac:chgData name="Dimmendaal, Jenny" userId="d561c686-57c6-4011-b8a0-fee951381aa8" providerId="ADAL" clId="{AA49D5FD-2B44-4D6D-937F-1C2F0E170777}" dt="2021-12-09T10:46:05.563" v="1744" actId="20577"/>
          <ac:spMkLst>
            <pc:docMk/>
            <pc:sldMk cId="2093105992" sldId="305"/>
            <ac:spMk id="2" creationId="{415100D8-055C-445F-BD42-1B1E644C1DE2}"/>
          </ac:spMkLst>
        </pc:spChg>
        <pc:spChg chg="del">
          <ac:chgData name="Dimmendaal, Jenny" userId="d561c686-57c6-4011-b8a0-fee951381aa8" providerId="ADAL" clId="{AA49D5FD-2B44-4D6D-937F-1C2F0E170777}" dt="2021-12-09T10:46:17.859" v="1745"/>
          <ac:spMkLst>
            <pc:docMk/>
            <pc:sldMk cId="2093105992" sldId="305"/>
            <ac:spMk id="3" creationId="{353F458E-F116-4639-B04F-13ED0FB40552}"/>
          </ac:spMkLst>
        </pc:spChg>
        <pc:spChg chg="add mod">
          <ac:chgData name="Dimmendaal, Jenny" userId="d561c686-57c6-4011-b8a0-fee951381aa8" providerId="ADAL" clId="{AA49D5FD-2B44-4D6D-937F-1C2F0E170777}" dt="2021-12-09T10:47:09.709" v="1799" actId="403"/>
          <ac:spMkLst>
            <pc:docMk/>
            <pc:sldMk cId="2093105992" sldId="305"/>
            <ac:spMk id="7" creationId="{481080F5-5E2D-46BB-88A1-CAC31427D739}"/>
          </ac:spMkLst>
        </pc:spChg>
        <pc:picChg chg="add mod">
          <ac:chgData name="Dimmendaal, Jenny" userId="d561c686-57c6-4011-b8a0-fee951381aa8" providerId="ADAL" clId="{AA49D5FD-2B44-4D6D-937F-1C2F0E170777}" dt="2021-12-09T10:46:23.974" v="1748" actId="1076"/>
          <ac:picMkLst>
            <pc:docMk/>
            <pc:sldMk cId="2093105992" sldId="305"/>
            <ac:picMk id="5" creationId="{48E50F2E-A3C6-43D2-A40D-9F46CB46F2AA}"/>
          </ac:picMkLst>
        </pc:picChg>
        <pc:picChg chg="add mod">
          <ac:chgData name="Dimmendaal, Jenny" userId="d561c686-57c6-4011-b8a0-fee951381aa8" providerId="ADAL" clId="{AA49D5FD-2B44-4D6D-937F-1C2F0E170777}" dt="2021-12-09T10:46:34.813" v="1750" actId="1076"/>
          <ac:picMkLst>
            <pc:docMk/>
            <pc:sldMk cId="2093105992" sldId="305"/>
            <ac:picMk id="6" creationId="{FCCC2DC9-D762-4A9B-8C4D-6E715E55C6EB}"/>
          </ac:picMkLst>
        </pc:picChg>
      </pc:sldChg>
      <pc:sldChg chg="addSp delSp modSp new mod">
        <pc:chgData name="Dimmendaal, Jenny" userId="d561c686-57c6-4011-b8a0-fee951381aa8" providerId="ADAL" clId="{AA49D5FD-2B44-4D6D-937F-1C2F0E170777}" dt="2021-12-09T10:49:36.587" v="1874" actId="20577"/>
        <pc:sldMkLst>
          <pc:docMk/>
          <pc:sldMk cId="3346952762" sldId="306"/>
        </pc:sldMkLst>
        <pc:spChg chg="mod">
          <ac:chgData name="Dimmendaal, Jenny" userId="d561c686-57c6-4011-b8a0-fee951381aa8" providerId="ADAL" clId="{AA49D5FD-2B44-4D6D-937F-1C2F0E170777}" dt="2021-12-09T10:48:49.053" v="1823" actId="20577"/>
          <ac:spMkLst>
            <pc:docMk/>
            <pc:sldMk cId="3346952762" sldId="306"/>
            <ac:spMk id="2" creationId="{BE7801EE-AD21-4ED1-863B-D5B67CE8A250}"/>
          </ac:spMkLst>
        </pc:spChg>
        <pc:spChg chg="del">
          <ac:chgData name="Dimmendaal, Jenny" userId="d561c686-57c6-4011-b8a0-fee951381aa8" providerId="ADAL" clId="{AA49D5FD-2B44-4D6D-937F-1C2F0E170777}" dt="2021-12-09T10:48:52.208" v="1824" actId="478"/>
          <ac:spMkLst>
            <pc:docMk/>
            <pc:sldMk cId="3346952762" sldId="306"/>
            <ac:spMk id="3" creationId="{3B4A2DDE-C279-4B1F-B199-006280433711}"/>
          </ac:spMkLst>
        </pc:spChg>
        <pc:spChg chg="add mod">
          <ac:chgData name="Dimmendaal, Jenny" userId="d561c686-57c6-4011-b8a0-fee951381aa8" providerId="ADAL" clId="{AA49D5FD-2B44-4D6D-937F-1C2F0E170777}" dt="2021-12-09T10:49:36.587" v="1874" actId="20577"/>
          <ac:spMkLst>
            <pc:docMk/>
            <pc:sldMk cId="3346952762" sldId="306"/>
            <ac:spMk id="7" creationId="{ADDC75DE-DE2A-4E4B-93CE-335367B79EF2}"/>
          </ac:spMkLst>
        </pc:spChg>
        <pc:picChg chg="add mod">
          <ac:chgData name="Dimmendaal, Jenny" userId="d561c686-57c6-4011-b8a0-fee951381aa8" providerId="ADAL" clId="{AA49D5FD-2B44-4D6D-937F-1C2F0E170777}" dt="2021-12-09T10:48:57.307" v="1827" actId="1076"/>
          <ac:picMkLst>
            <pc:docMk/>
            <pc:sldMk cId="3346952762" sldId="306"/>
            <ac:picMk id="5" creationId="{8AAABBFA-5A33-4DBF-B4E4-DDABEB607B5F}"/>
          </ac:picMkLst>
        </pc:picChg>
        <pc:picChg chg="add mod">
          <ac:chgData name="Dimmendaal, Jenny" userId="d561c686-57c6-4011-b8a0-fee951381aa8" providerId="ADAL" clId="{AA49D5FD-2B44-4D6D-937F-1C2F0E170777}" dt="2021-12-09T10:49:07.772" v="1829" actId="1076"/>
          <ac:picMkLst>
            <pc:docMk/>
            <pc:sldMk cId="3346952762" sldId="306"/>
            <ac:picMk id="6" creationId="{621B069B-8C62-4E65-83FE-46F0ACD5BA43}"/>
          </ac:picMkLst>
        </pc:picChg>
      </pc:sldChg>
      <pc:sldChg chg="addSp delSp modSp new mod">
        <pc:chgData name="Dimmendaal, Jenny" userId="d561c686-57c6-4011-b8a0-fee951381aa8" providerId="ADAL" clId="{AA49D5FD-2B44-4D6D-937F-1C2F0E170777}" dt="2021-12-09T11:19:12.616" v="2008" actId="1076"/>
        <pc:sldMkLst>
          <pc:docMk/>
          <pc:sldMk cId="3387213876" sldId="307"/>
        </pc:sldMkLst>
        <pc:spChg chg="mod">
          <ac:chgData name="Dimmendaal, Jenny" userId="d561c686-57c6-4011-b8a0-fee951381aa8" providerId="ADAL" clId="{AA49D5FD-2B44-4D6D-937F-1C2F0E170777}" dt="2021-12-09T11:17:18.721" v="2001" actId="20577"/>
          <ac:spMkLst>
            <pc:docMk/>
            <pc:sldMk cId="3387213876" sldId="307"/>
            <ac:spMk id="2" creationId="{E235EFC8-85E7-4455-91F7-F2CDCAD485D4}"/>
          </ac:spMkLst>
        </pc:spChg>
        <pc:spChg chg="del">
          <ac:chgData name="Dimmendaal, Jenny" userId="d561c686-57c6-4011-b8a0-fee951381aa8" providerId="ADAL" clId="{AA49D5FD-2B44-4D6D-937F-1C2F0E170777}" dt="2021-12-09T11:17:21.273" v="2002" actId="478"/>
          <ac:spMkLst>
            <pc:docMk/>
            <pc:sldMk cId="3387213876" sldId="307"/>
            <ac:spMk id="3" creationId="{90F9934E-199C-4B3E-9463-2575FBF1422B}"/>
          </ac:spMkLst>
        </pc:spChg>
        <pc:picChg chg="add del">
          <ac:chgData name="Dimmendaal, Jenny" userId="d561c686-57c6-4011-b8a0-fee951381aa8" providerId="ADAL" clId="{AA49D5FD-2B44-4D6D-937F-1C2F0E170777}" dt="2021-12-09T11:17:58.084" v="2004" actId="478"/>
          <ac:picMkLst>
            <pc:docMk/>
            <pc:sldMk cId="3387213876" sldId="307"/>
            <ac:picMk id="46082" creationId="{0B219085-D571-4298-8A6A-DF7F63B5842C}"/>
          </ac:picMkLst>
        </pc:picChg>
        <pc:picChg chg="add mod">
          <ac:chgData name="Dimmendaal, Jenny" userId="d561c686-57c6-4011-b8a0-fee951381aa8" providerId="ADAL" clId="{AA49D5FD-2B44-4D6D-937F-1C2F0E170777}" dt="2021-12-09T11:19:12.616" v="2008" actId="1076"/>
          <ac:picMkLst>
            <pc:docMk/>
            <pc:sldMk cId="3387213876" sldId="307"/>
            <ac:picMk id="46084" creationId="{3C3ADE89-8041-44C9-886E-B1CBAA1BC1BC}"/>
          </ac:picMkLst>
        </pc:picChg>
      </pc:sldChg>
      <pc:sldChg chg="addSp modSp new mod">
        <pc:chgData name="Dimmendaal, Jenny" userId="d561c686-57c6-4011-b8a0-fee951381aa8" providerId="ADAL" clId="{AA49D5FD-2B44-4D6D-937F-1C2F0E170777}" dt="2021-12-14T10:39:01.053" v="2119" actId="5793"/>
        <pc:sldMkLst>
          <pc:docMk/>
          <pc:sldMk cId="3372309102" sldId="308"/>
        </pc:sldMkLst>
        <pc:spChg chg="mod">
          <ac:chgData name="Dimmendaal, Jenny" userId="d561c686-57c6-4011-b8a0-fee951381aa8" providerId="ADAL" clId="{AA49D5FD-2B44-4D6D-937F-1C2F0E170777}" dt="2021-12-14T10:37:52.086" v="2052" actId="20577"/>
          <ac:spMkLst>
            <pc:docMk/>
            <pc:sldMk cId="3372309102" sldId="308"/>
            <ac:spMk id="2" creationId="{410413C9-62B8-4023-A63C-BBE2CC479ECB}"/>
          </ac:spMkLst>
        </pc:spChg>
        <pc:spChg chg="mod">
          <ac:chgData name="Dimmendaal, Jenny" userId="d561c686-57c6-4011-b8a0-fee951381aa8" providerId="ADAL" clId="{AA49D5FD-2B44-4D6D-937F-1C2F0E170777}" dt="2021-12-14T10:39:01.053" v="2119" actId="5793"/>
          <ac:spMkLst>
            <pc:docMk/>
            <pc:sldMk cId="3372309102" sldId="308"/>
            <ac:spMk id="3" creationId="{08926A97-589E-4432-ACB4-F173374D3778}"/>
          </ac:spMkLst>
        </pc:spChg>
        <pc:picChg chg="add mod">
          <ac:chgData name="Dimmendaal, Jenny" userId="d561c686-57c6-4011-b8a0-fee951381aa8" providerId="ADAL" clId="{AA49D5FD-2B44-4D6D-937F-1C2F0E170777}" dt="2021-12-14T10:38:44.861" v="2117" actId="1076"/>
          <ac:picMkLst>
            <pc:docMk/>
            <pc:sldMk cId="3372309102" sldId="308"/>
            <ac:picMk id="5" creationId="{DAD4423B-AB80-4352-BCC0-EB1CBA523C90}"/>
          </ac:picMkLst>
        </pc:picChg>
      </pc:sldChg>
      <pc:sldChg chg="addSp modSp new mod">
        <pc:chgData name="Dimmendaal, Jenny" userId="d561c686-57c6-4011-b8a0-fee951381aa8" providerId="ADAL" clId="{AA49D5FD-2B44-4D6D-937F-1C2F0E170777}" dt="2021-12-14T10:41:47.127" v="2352" actId="1076"/>
        <pc:sldMkLst>
          <pc:docMk/>
          <pc:sldMk cId="3511342833" sldId="309"/>
        </pc:sldMkLst>
        <pc:spChg chg="mod">
          <ac:chgData name="Dimmendaal, Jenny" userId="d561c686-57c6-4011-b8a0-fee951381aa8" providerId="ADAL" clId="{AA49D5FD-2B44-4D6D-937F-1C2F0E170777}" dt="2021-12-14T10:39:44.619" v="2164" actId="20577"/>
          <ac:spMkLst>
            <pc:docMk/>
            <pc:sldMk cId="3511342833" sldId="309"/>
            <ac:spMk id="2" creationId="{10AEE64B-84E0-43B0-B003-59B06AD9DC40}"/>
          </ac:spMkLst>
        </pc:spChg>
        <pc:spChg chg="mod">
          <ac:chgData name="Dimmendaal, Jenny" userId="d561c686-57c6-4011-b8a0-fee951381aa8" providerId="ADAL" clId="{AA49D5FD-2B44-4D6D-937F-1C2F0E170777}" dt="2021-12-14T10:41:24.634" v="2347" actId="242"/>
          <ac:spMkLst>
            <pc:docMk/>
            <pc:sldMk cId="3511342833" sldId="309"/>
            <ac:spMk id="3" creationId="{7BF6461D-3F52-49DE-A903-73AC23F63AC7}"/>
          </ac:spMkLst>
        </pc:spChg>
        <pc:picChg chg="add mod">
          <ac:chgData name="Dimmendaal, Jenny" userId="d561c686-57c6-4011-b8a0-fee951381aa8" providerId="ADAL" clId="{AA49D5FD-2B44-4D6D-937F-1C2F0E170777}" dt="2021-12-14T10:41:47.127" v="2352" actId="1076"/>
          <ac:picMkLst>
            <pc:docMk/>
            <pc:sldMk cId="3511342833" sldId="309"/>
            <ac:picMk id="5" creationId="{AFDE9946-B7C3-4733-946E-8731FDB86E61}"/>
          </ac:picMkLst>
        </pc:picChg>
      </pc:sldChg>
      <pc:sldChg chg="addSp delSp modSp new mod">
        <pc:chgData name="Dimmendaal, Jenny" userId="d561c686-57c6-4011-b8a0-fee951381aa8" providerId="ADAL" clId="{AA49D5FD-2B44-4D6D-937F-1C2F0E170777}" dt="2021-12-14T10:42:55.920" v="2386" actId="20577"/>
        <pc:sldMkLst>
          <pc:docMk/>
          <pc:sldMk cId="1018899741" sldId="310"/>
        </pc:sldMkLst>
        <pc:spChg chg="mod">
          <ac:chgData name="Dimmendaal, Jenny" userId="d561c686-57c6-4011-b8a0-fee951381aa8" providerId="ADAL" clId="{AA49D5FD-2B44-4D6D-937F-1C2F0E170777}" dt="2021-12-14T10:42:55.920" v="2386" actId="20577"/>
          <ac:spMkLst>
            <pc:docMk/>
            <pc:sldMk cId="1018899741" sldId="310"/>
            <ac:spMk id="2" creationId="{F63637F9-0777-4F61-B0DB-17BA249C0FBF}"/>
          </ac:spMkLst>
        </pc:spChg>
        <pc:spChg chg="del">
          <ac:chgData name="Dimmendaal, Jenny" userId="d561c686-57c6-4011-b8a0-fee951381aa8" providerId="ADAL" clId="{AA49D5FD-2B44-4D6D-937F-1C2F0E170777}" dt="2021-12-14T10:42:14.336" v="2377"/>
          <ac:spMkLst>
            <pc:docMk/>
            <pc:sldMk cId="1018899741" sldId="310"/>
            <ac:spMk id="3" creationId="{3BC0A177-E685-4346-A29F-C7C274854CAD}"/>
          </ac:spMkLst>
        </pc:spChg>
        <pc:picChg chg="add mod">
          <ac:chgData name="Dimmendaal, Jenny" userId="d561c686-57c6-4011-b8a0-fee951381aa8" providerId="ADAL" clId="{AA49D5FD-2B44-4D6D-937F-1C2F0E170777}" dt="2021-12-14T10:42:49.087" v="2385" actId="1076"/>
          <ac:picMkLst>
            <pc:docMk/>
            <pc:sldMk cId="1018899741" sldId="310"/>
            <ac:picMk id="5" creationId="{1D2EB9EE-8BE2-46D5-9C1D-49AA20D21F48}"/>
          </ac:picMkLst>
        </pc:picChg>
        <pc:picChg chg="add mod">
          <ac:chgData name="Dimmendaal, Jenny" userId="d561c686-57c6-4011-b8a0-fee951381aa8" providerId="ADAL" clId="{AA49D5FD-2B44-4D6D-937F-1C2F0E170777}" dt="2021-12-14T10:42:36.700" v="2384" actId="1076"/>
          <ac:picMkLst>
            <pc:docMk/>
            <pc:sldMk cId="1018899741" sldId="310"/>
            <ac:picMk id="6" creationId="{EE651124-B1DC-4838-8187-DD015EB4E2A8}"/>
          </ac:picMkLst>
        </pc:picChg>
      </pc:sldChg>
      <pc:sldChg chg="addSp delSp modSp new mod">
        <pc:chgData name="Dimmendaal, Jenny" userId="d561c686-57c6-4011-b8a0-fee951381aa8" providerId="ADAL" clId="{AA49D5FD-2B44-4D6D-937F-1C2F0E170777}" dt="2021-12-14T10:43:24.936" v="2412" actId="1076"/>
        <pc:sldMkLst>
          <pc:docMk/>
          <pc:sldMk cId="3926262718" sldId="311"/>
        </pc:sldMkLst>
        <pc:spChg chg="mod">
          <ac:chgData name="Dimmendaal, Jenny" userId="d561c686-57c6-4011-b8a0-fee951381aa8" providerId="ADAL" clId="{AA49D5FD-2B44-4D6D-937F-1C2F0E170777}" dt="2021-12-14T10:43:18.119" v="2409" actId="20577"/>
          <ac:spMkLst>
            <pc:docMk/>
            <pc:sldMk cId="3926262718" sldId="311"/>
            <ac:spMk id="2" creationId="{FE4BC4FA-B9B2-41A9-971D-FC6C6473AC0E}"/>
          </ac:spMkLst>
        </pc:spChg>
        <pc:spChg chg="del">
          <ac:chgData name="Dimmendaal, Jenny" userId="d561c686-57c6-4011-b8a0-fee951381aa8" providerId="ADAL" clId="{AA49D5FD-2B44-4D6D-937F-1C2F0E170777}" dt="2021-12-14T10:43:20.270" v="2410"/>
          <ac:spMkLst>
            <pc:docMk/>
            <pc:sldMk cId="3926262718" sldId="311"/>
            <ac:spMk id="3" creationId="{E5B3A7C3-4430-4E69-B5C1-BDF0085B1CEC}"/>
          </ac:spMkLst>
        </pc:spChg>
        <pc:picChg chg="add mod">
          <ac:chgData name="Dimmendaal, Jenny" userId="d561c686-57c6-4011-b8a0-fee951381aa8" providerId="ADAL" clId="{AA49D5FD-2B44-4D6D-937F-1C2F0E170777}" dt="2021-12-14T10:43:24.936" v="2412" actId="1076"/>
          <ac:picMkLst>
            <pc:docMk/>
            <pc:sldMk cId="3926262718" sldId="311"/>
            <ac:picMk id="5" creationId="{7EDF9957-E56E-4B5B-A763-52CF9955F14C}"/>
          </ac:picMkLst>
        </pc:picChg>
      </pc:sldChg>
      <pc:sldChg chg="addSp delSp modSp new mod">
        <pc:chgData name="Dimmendaal, Jenny" userId="d561c686-57c6-4011-b8a0-fee951381aa8" providerId="ADAL" clId="{AA49D5FD-2B44-4D6D-937F-1C2F0E170777}" dt="2021-12-14T10:48:38.036" v="2731" actId="14100"/>
        <pc:sldMkLst>
          <pc:docMk/>
          <pc:sldMk cId="1781195900" sldId="312"/>
        </pc:sldMkLst>
        <pc:spChg chg="mod">
          <ac:chgData name="Dimmendaal, Jenny" userId="d561c686-57c6-4011-b8a0-fee951381aa8" providerId="ADAL" clId="{AA49D5FD-2B44-4D6D-937F-1C2F0E170777}" dt="2021-12-14T10:44:03.986" v="2464" actId="20577"/>
          <ac:spMkLst>
            <pc:docMk/>
            <pc:sldMk cId="1781195900" sldId="312"/>
            <ac:spMk id="2" creationId="{00328B92-917F-4C76-AA58-E34A84CBD10A}"/>
          </ac:spMkLst>
        </pc:spChg>
        <pc:spChg chg="mod">
          <ac:chgData name="Dimmendaal, Jenny" userId="d561c686-57c6-4011-b8a0-fee951381aa8" providerId="ADAL" clId="{AA49D5FD-2B44-4D6D-937F-1C2F0E170777}" dt="2021-12-14T10:48:33.519" v="2729" actId="20577"/>
          <ac:spMkLst>
            <pc:docMk/>
            <pc:sldMk cId="1781195900" sldId="312"/>
            <ac:spMk id="3" creationId="{FB9A8046-2C88-452B-83E2-543E3D7DDF92}"/>
          </ac:spMkLst>
        </pc:spChg>
        <pc:picChg chg="add del mod">
          <ac:chgData name="Dimmendaal, Jenny" userId="d561c686-57c6-4011-b8a0-fee951381aa8" providerId="ADAL" clId="{AA49D5FD-2B44-4D6D-937F-1C2F0E170777}" dt="2021-12-14T10:48:13.619" v="2716"/>
          <ac:picMkLst>
            <pc:docMk/>
            <pc:sldMk cId="1781195900" sldId="312"/>
            <ac:picMk id="1026" creationId="{7E12EAA7-034A-4C79-AFAF-284006823E74}"/>
          </ac:picMkLst>
        </pc:picChg>
        <pc:picChg chg="add mod">
          <ac:chgData name="Dimmendaal, Jenny" userId="d561c686-57c6-4011-b8a0-fee951381aa8" providerId="ADAL" clId="{AA49D5FD-2B44-4D6D-937F-1C2F0E170777}" dt="2021-12-14T10:48:38.036" v="2731" actId="14100"/>
          <ac:picMkLst>
            <pc:docMk/>
            <pc:sldMk cId="1781195900" sldId="312"/>
            <ac:picMk id="1028" creationId="{086F56B1-A3CF-40E6-9CC9-696E8F9D2558}"/>
          </ac:picMkLst>
        </pc:picChg>
      </pc:sldChg>
      <pc:sldMasterChg chg="delSldLayout">
        <pc:chgData name="Dimmendaal, Jenny" userId="d561c686-57c6-4011-b8a0-fee951381aa8" providerId="ADAL" clId="{AA49D5FD-2B44-4D6D-937F-1C2F0E170777}" dt="2021-12-09T10:00:52.628" v="1392" actId="47"/>
        <pc:sldMasterMkLst>
          <pc:docMk/>
          <pc:sldMasterMk cId="1904157898" sldId="2147483661"/>
        </pc:sldMasterMkLst>
        <pc:sldLayoutChg chg="del">
          <pc:chgData name="Dimmendaal, Jenny" userId="d561c686-57c6-4011-b8a0-fee951381aa8" providerId="ADAL" clId="{AA49D5FD-2B44-4D6D-937F-1C2F0E170777}" dt="2021-12-09T10:00:52.628" v="1392" actId="47"/>
          <pc:sldLayoutMkLst>
            <pc:docMk/>
            <pc:sldMasterMk cId="1904157898" sldId="2147483661"/>
            <pc:sldLayoutMk cId="1512559626" sldId="214748367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1406671-D683-412A-9E7C-81229B09E0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5CEE854-0149-4C1D-BC11-EF480E94554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27197A23-2B11-448B-A3D6-0CEBFB5DC90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7AAFF50A-FCF8-4E20-8121-C3D5159234E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48FC09-BF0E-472B-B07C-1C1296F6D58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C761D4A-18C1-4FFD-A74F-FC96D4F070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E5D7C9F-4C53-4C07-8841-82D903C7B8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85BED04-5D21-47E5-A2FD-8EDE21BDC1B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B439724F-32ED-4939-96B2-342FA3819D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/>
              <a:t>Klik om de opmaakprofielen van de modeltekst te bewerken</a:t>
            </a:r>
          </a:p>
          <a:p>
            <a:pPr lvl="1"/>
            <a:r>
              <a:rPr lang="nl-NL" altLang="nl-NL" noProof="0"/>
              <a:t>Tweede niveau</a:t>
            </a:r>
          </a:p>
          <a:p>
            <a:pPr lvl="2"/>
            <a:r>
              <a:rPr lang="nl-NL" altLang="nl-NL" noProof="0"/>
              <a:t>Derde niveau</a:t>
            </a:r>
          </a:p>
          <a:p>
            <a:pPr lvl="3"/>
            <a:r>
              <a:rPr lang="nl-NL" altLang="nl-NL" noProof="0"/>
              <a:t>Vierde niveau</a:t>
            </a:r>
          </a:p>
          <a:p>
            <a:pPr lvl="4"/>
            <a:r>
              <a:rPr lang="nl-NL" altLang="nl-NL" noProof="0"/>
              <a:t>Vijfde niveau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CEFC1A7A-FBF8-4406-A442-F9983F7577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7081CA25-5BAF-412A-B7FC-A19B77E2D0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CBE0B2-1B51-41D0-BE2B-5D15D4CACB9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D42A7-5DC9-4E94-97C4-DF4D7C58A059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11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C9A54-DC96-42F9-B777-DF9130FBCAC6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9847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53AF7-5E5D-407A-8BE2-F6D5258EF9F3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456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066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AFC38-33C2-46AC-B48B-24C9A1EBCE6C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06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14BA0-CA57-4EAA-A209-D02F587F02E0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231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B86D1-67E6-4491-896A-9CB6807C3CDA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5714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AD7B8-2F7F-4B41-AF12-A14D40070E7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543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FC1ED-6A48-4B22-9362-A767B1235B62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4494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7F023F4-CD38-4C7B-ABD0-D9C7FEF1600C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1898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44074-0A5C-4F7F-9D89-14A9298CF7A7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3384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58" y="286604"/>
            <a:ext cx="754380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98144C-B96F-457B-B70B-FC0DFF6D68A9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F6949741-91AF-4C00-9B20-CDA865997510}"/>
              </a:ext>
            </a:extLst>
          </p:cNvPr>
          <p:cNvSpPr/>
          <p:nvPr userDrawn="1"/>
        </p:nvSpPr>
        <p:spPr>
          <a:xfrm>
            <a:off x="7826699" y="232901"/>
            <a:ext cx="1080120" cy="1450757"/>
          </a:xfrm>
          <a:prstGeom prst="rect">
            <a:avLst/>
          </a:prstGeom>
          <a:blipFill dpi="0" rotWithShape="1">
            <a:blip r:embed="rId13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15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XOpI4fb_1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nummer 3">
            <a:extLst>
              <a:ext uri="{FF2B5EF4-FFF2-40B4-BE49-F238E27FC236}">
                <a16:creationId xmlns:a16="http://schemas.microsoft.com/office/drawing/2014/main" id="{3F73A1EB-0B4F-4671-8293-EEBD66ED39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0FA3D9-A588-45B9-B1D7-0052EED37317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nl-NL" altLang="nl-NL" sz="1400"/>
          </a:p>
        </p:txBody>
      </p:sp>
      <p:pic>
        <p:nvPicPr>
          <p:cNvPr id="4099" name="Afbeelding 5" descr="Afbeelding met voedsel, tafel, fruit, doos&#10;&#10;Automatisch gegenereerde beschrijving">
            <a:extLst>
              <a:ext uri="{FF2B5EF4-FFF2-40B4-BE49-F238E27FC236}">
                <a16:creationId xmlns:a16="http://schemas.microsoft.com/office/drawing/2014/main" id="{1F3EB607-B56F-4176-8171-455912F5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kstvak 6">
            <a:extLst>
              <a:ext uri="{FF2B5EF4-FFF2-40B4-BE49-F238E27FC236}">
                <a16:creationId xmlns:a16="http://schemas.microsoft.com/office/drawing/2014/main" id="{5FB1F0DC-A327-4CD4-9D8C-C0455DABB7F1}"/>
              </a:ext>
            </a:extLst>
          </p:cNvPr>
          <p:cNvSpPr txBox="1">
            <a:spLocks noChangeArrowheads="1"/>
          </p:cNvSpPr>
          <p:nvPr/>
        </p:nvSpPr>
        <p:spPr bwMode="auto">
          <a:xfrm rot="21124359">
            <a:off x="3327038" y="3033137"/>
            <a:ext cx="57864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>
                    <a:lumMod val="95000"/>
                  </a:schemeClr>
                </a:solidFill>
              </a:rPr>
              <a:t>Groepsbijeenkomst SLIMMER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2CE6B-2BE3-4C03-8573-F6CDC3D2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Etiketten lezen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26AD3C-227E-4DAC-9FBA-824A6CC0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10</a:t>
            </a:fld>
            <a:endParaRPr lang="nl-NL" altLang="nl-NL"/>
          </a:p>
        </p:txBody>
      </p:sp>
      <p:pic>
        <p:nvPicPr>
          <p:cNvPr id="5" name="RXOpI4fb_1U">
            <a:extLst>
              <a:ext uri="{FF2B5EF4-FFF2-40B4-BE49-F238E27FC236}">
                <a16:creationId xmlns:a16="http://schemas.microsoft.com/office/drawing/2014/main" id="{669F6FD3-C795-4B85-B65E-51FE151A31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2958" y="1916832"/>
            <a:ext cx="755283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7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21788-7A99-4D83-95A8-649A3BF1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staat er op een etiket?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951045-30CB-4320-B114-A139C83A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2956953" cy="4023360"/>
          </a:xfrm>
        </p:spPr>
        <p:txBody>
          <a:bodyPr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Ingrediënten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Voedingswaarde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Houdbaarheid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4255AC-1310-4CEE-BC23-8D5DEDF3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11</a:t>
            </a:fld>
            <a:endParaRPr lang="nl-NL" altLang="nl-NL"/>
          </a:p>
        </p:txBody>
      </p:sp>
      <p:pic>
        <p:nvPicPr>
          <p:cNvPr id="5" name="Afbeelding 2">
            <a:extLst>
              <a:ext uri="{FF2B5EF4-FFF2-40B4-BE49-F238E27FC236}">
                <a16:creationId xmlns:a16="http://schemas.microsoft.com/office/drawing/2014/main" id="{2B4D4E8C-4247-4160-8099-B953C3C34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96" y="1741470"/>
            <a:ext cx="2304256" cy="434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958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CBF1412D-9222-42DA-91F4-EB43D2CB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/>
          <a:stretch>
            <a:fillRect/>
          </a:stretch>
        </p:blipFill>
        <p:spPr bwMode="auto">
          <a:xfrm>
            <a:off x="5436096" y="188640"/>
            <a:ext cx="3529013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20506F-784F-43E0-83A8-8E502FCB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Ingrediëntenlijst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F8D9ED-F897-4B5E-BD6F-B6BBCC63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12</a:t>
            </a:fld>
            <a:endParaRPr lang="nl-NL" alt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BE1DA2A-15D8-4CAB-8AC7-8B3A18B8C5B6}"/>
              </a:ext>
            </a:extLst>
          </p:cNvPr>
          <p:cNvSpPr/>
          <p:nvPr/>
        </p:nvSpPr>
        <p:spPr>
          <a:xfrm>
            <a:off x="5508104" y="1052736"/>
            <a:ext cx="3312368" cy="68462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019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71E43-6DBB-4329-894A-AF888E34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Houdbaarheid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70FC69-D57B-4E71-867F-47EBB23F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13</a:t>
            </a:fld>
            <a:endParaRPr lang="nl-NL" altLang="nl-NL"/>
          </a:p>
        </p:txBody>
      </p:sp>
      <p:pic>
        <p:nvPicPr>
          <p:cNvPr id="5" name="Afbeelding 6">
            <a:extLst>
              <a:ext uri="{FF2B5EF4-FFF2-40B4-BE49-F238E27FC236}">
                <a16:creationId xmlns:a16="http://schemas.microsoft.com/office/drawing/2014/main" id="{BE29ECB4-66FA-43BA-9F0A-E6BE1EA41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/>
          <a:stretch>
            <a:fillRect/>
          </a:stretch>
        </p:blipFill>
        <p:spPr bwMode="auto">
          <a:xfrm>
            <a:off x="5614987" y="33089"/>
            <a:ext cx="3529013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CC4FDD9-AFEF-42A7-B7E4-2F2E87E8F478}"/>
              </a:ext>
            </a:extLst>
          </p:cNvPr>
          <p:cNvSpPr/>
          <p:nvPr/>
        </p:nvSpPr>
        <p:spPr>
          <a:xfrm>
            <a:off x="5614987" y="4077072"/>
            <a:ext cx="3349501" cy="93610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188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89DDC-FEC2-4B03-B4AF-23A25D49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Voedingswaarde (1)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27A0B7-493B-4195-BDD9-7E34E726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14</a:t>
            </a:fld>
            <a:endParaRPr lang="nl-NL" altLang="nl-NL"/>
          </a:p>
        </p:txBody>
      </p:sp>
      <p:pic>
        <p:nvPicPr>
          <p:cNvPr id="5" name="Afbeelding 6">
            <a:extLst>
              <a:ext uri="{FF2B5EF4-FFF2-40B4-BE49-F238E27FC236}">
                <a16:creationId xmlns:a16="http://schemas.microsoft.com/office/drawing/2014/main" id="{25C5CD9F-B816-4B04-BC08-47393EB49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/>
          <a:stretch>
            <a:fillRect/>
          </a:stretch>
        </p:blipFill>
        <p:spPr bwMode="auto">
          <a:xfrm>
            <a:off x="5614987" y="65087"/>
            <a:ext cx="3529013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7BB90EF-CFEF-4EC1-91E8-85BA0DA1EF7E}"/>
              </a:ext>
            </a:extLst>
          </p:cNvPr>
          <p:cNvSpPr/>
          <p:nvPr/>
        </p:nvSpPr>
        <p:spPr>
          <a:xfrm>
            <a:off x="5796136" y="1556792"/>
            <a:ext cx="3240360" cy="273630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91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5EA40-24E0-43B7-BFD7-D9161F7D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3527"/>
            <a:ext cx="7543801" cy="1450757"/>
          </a:xfrm>
        </p:spPr>
        <p:txBody>
          <a:bodyPr/>
          <a:lstStyle/>
          <a:p>
            <a:r>
              <a:rPr lang="nl-NL" dirty="0"/>
              <a:t>Voedingswaarde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9C6B70-1C82-4E68-99BD-8DD9A2972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792" y="2275662"/>
            <a:ext cx="1012737" cy="93519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Light</a:t>
            </a:r>
          </a:p>
          <a:p>
            <a:pPr marL="0" indent="0">
              <a:buNone/>
            </a:pPr>
            <a:r>
              <a:rPr lang="nl-NL" dirty="0"/>
              <a:t>Dieet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CF5559-66E5-4720-9D09-1CDB32CD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15</a:t>
            </a:fld>
            <a:endParaRPr lang="nl-NL" alt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CF673DF-4D16-409B-9C81-E4CB2841924C}"/>
              </a:ext>
            </a:extLst>
          </p:cNvPr>
          <p:cNvSpPr txBox="1"/>
          <p:nvPr/>
        </p:nvSpPr>
        <p:spPr>
          <a:xfrm>
            <a:off x="1274203" y="465313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Mager</a:t>
            </a:r>
          </a:p>
          <a:p>
            <a:r>
              <a:rPr lang="nl-NL" dirty="0"/>
              <a:t>0% vet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8D66B1F-322D-4385-B2A3-59942B7C5045}"/>
              </a:ext>
            </a:extLst>
          </p:cNvPr>
          <p:cNvSpPr txBox="1"/>
          <p:nvPr/>
        </p:nvSpPr>
        <p:spPr>
          <a:xfrm>
            <a:off x="6806433" y="2558593"/>
            <a:ext cx="142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Halvol</a:t>
            </a:r>
            <a:r>
              <a:rPr lang="nl-NL" dirty="0"/>
              <a:t>/</a:t>
            </a:r>
            <a:r>
              <a:rPr lang="nl-NL" dirty="0" err="1"/>
              <a:t>halva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AFA7A22-8AA7-4997-BF01-16AE34ADA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433" y="4055766"/>
            <a:ext cx="2011854" cy="201795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5AF4FFD-BEDD-4A3F-9D1D-A7ECDA4C97B6}"/>
              </a:ext>
            </a:extLst>
          </p:cNvPr>
          <p:cNvSpPr txBox="1"/>
          <p:nvPr/>
        </p:nvSpPr>
        <p:spPr>
          <a:xfrm>
            <a:off x="5580112" y="474157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Suikervrij</a:t>
            </a:r>
          </a:p>
        </p:txBody>
      </p:sp>
      <p:pic>
        <p:nvPicPr>
          <p:cNvPr id="12" name="Afbeelding 4" descr="Afbeelding met voedsel&#10;&#10;Automatisch gegenereerde beschrijving">
            <a:extLst>
              <a:ext uri="{FF2B5EF4-FFF2-40B4-BE49-F238E27FC236}">
                <a16:creationId xmlns:a16="http://schemas.microsoft.com/office/drawing/2014/main" id="{D55C2D4F-0C88-46EB-B40C-A451E5F05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0267"/>
            <a:ext cx="190023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2" descr="Afbeelding met koelkast&#10;&#10;Automatisch gegenereerde beschrijving">
            <a:extLst>
              <a:ext uri="{FF2B5EF4-FFF2-40B4-BE49-F238E27FC236}">
                <a16:creationId xmlns:a16="http://schemas.microsoft.com/office/drawing/2014/main" id="{E80A84DA-D95A-4AAB-B193-FE06FEAF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69" y="3732092"/>
            <a:ext cx="2272994" cy="227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Image result for halvanaise">
            <a:extLst>
              <a:ext uri="{FF2B5EF4-FFF2-40B4-BE49-F238E27FC236}">
                <a16:creationId xmlns:a16="http://schemas.microsoft.com/office/drawing/2014/main" id="{C1EB2D30-D632-42DB-8A8D-FB87B9415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32" y="1768780"/>
            <a:ext cx="2285359" cy="228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8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100D8-055C-445F-BD42-1B1E644C1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suikerklontjes?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379371-3DA8-474C-BE9E-DA8EE0C8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16</a:t>
            </a:fld>
            <a:endParaRPr lang="nl-NL" altLang="nl-NL"/>
          </a:p>
        </p:txBody>
      </p:sp>
      <p:pic>
        <p:nvPicPr>
          <p:cNvPr id="5" name="Afbeelding 3" descr="Afbeelding met voedsel, fruit&#10;&#10;Automatisch gegenereerde beschrijving">
            <a:extLst>
              <a:ext uri="{FF2B5EF4-FFF2-40B4-BE49-F238E27FC236}">
                <a16:creationId xmlns:a16="http://schemas.microsoft.com/office/drawing/2014/main" id="{48E50F2E-A3C6-43D2-A40D-9F46CB46F2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2922304" cy="292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Afbeelding met oranje, tafel, zitten, sinaasappels&#10;&#10;Automatisch gegenereerde beschrijving">
            <a:extLst>
              <a:ext uri="{FF2B5EF4-FFF2-40B4-BE49-F238E27FC236}">
                <a16:creationId xmlns:a16="http://schemas.microsoft.com/office/drawing/2014/main" id="{FCCC2DC9-D762-4A9B-8C4D-6E715E55C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78" y="3080533"/>
            <a:ext cx="218598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81080F5-5E2D-46BB-88A1-CAC31427D739}"/>
              </a:ext>
            </a:extLst>
          </p:cNvPr>
          <p:cNvSpPr txBox="1"/>
          <p:nvPr/>
        </p:nvSpPr>
        <p:spPr>
          <a:xfrm>
            <a:off x="1025589" y="2195572"/>
            <a:ext cx="739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Vruchtensap 					</a:t>
            </a:r>
            <a:r>
              <a:rPr lang="nl-NL" sz="2000" dirty="0" err="1"/>
              <a:t>vs</a:t>
            </a:r>
            <a:r>
              <a:rPr lang="nl-NL" sz="2000" dirty="0"/>
              <a:t>				Light vruchtensap</a:t>
            </a:r>
          </a:p>
        </p:txBody>
      </p:sp>
    </p:spTree>
    <p:extLst>
      <p:ext uri="{BB962C8B-B14F-4D97-AF65-F5344CB8AC3E}">
        <p14:creationId xmlns:p14="http://schemas.microsoft.com/office/powerpoint/2010/main" val="2093105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801EE-AD21-4ED1-863B-D5B67CE8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suikerklontjes?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8DBC31-17E2-435C-AE2B-FA1C0AC4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17</a:t>
            </a:fld>
            <a:endParaRPr lang="nl-NL" altLang="nl-NL"/>
          </a:p>
        </p:txBody>
      </p:sp>
      <p:pic>
        <p:nvPicPr>
          <p:cNvPr id="5" name="Afbeelding 2" descr="Afbeelding met stoppen, voedsel, rood, tafel&#10;&#10;Automatisch gegenereerde beschrijving">
            <a:extLst>
              <a:ext uri="{FF2B5EF4-FFF2-40B4-BE49-F238E27FC236}">
                <a16:creationId xmlns:a16="http://schemas.microsoft.com/office/drawing/2014/main" id="{8AAABBFA-5A33-4DBF-B4E4-DDABEB607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06286"/>
            <a:ext cx="2982945" cy="298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6" descr="Afbeelding met fles, tafel, kop, glas&#10;&#10;Automatisch gegenereerde beschrijving">
            <a:extLst>
              <a:ext uri="{FF2B5EF4-FFF2-40B4-BE49-F238E27FC236}">
                <a16:creationId xmlns:a16="http://schemas.microsoft.com/office/drawing/2014/main" id="{621B069B-8C62-4E65-83FE-46F0ACD5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3" y="2815760"/>
            <a:ext cx="16637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DDC75DE-DE2A-4E4B-93CE-335367B79EF2}"/>
              </a:ext>
            </a:extLst>
          </p:cNvPr>
          <p:cNvSpPr txBox="1"/>
          <p:nvPr/>
        </p:nvSpPr>
        <p:spPr>
          <a:xfrm>
            <a:off x="1043608" y="198884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Cola							</a:t>
            </a:r>
            <a:r>
              <a:rPr lang="nl-NL" sz="2000" dirty="0" err="1"/>
              <a:t>vs</a:t>
            </a:r>
            <a:r>
              <a:rPr lang="nl-NL" sz="2000" dirty="0"/>
              <a:t>					Cola Light</a:t>
            </a:r>
          </a:p>
        </p:txBody>
      </p:sp>
    </p:spTree>
    <p:extLst>
      <p:ext uri="{BB962C8B-B14F-4D97-AF65-F5344CB8AC3E}">
        <p14:creationId xmlns:p14="http://schemas.microsoft.com/office/powerpoint/2010/main" val="3346952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C18BA-289B-49AE-B203-D5DF5055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Wat is suiker?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66A1D2-6AE4-4F33-B3B9-3FD0D8F4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18</a:t>
            </a:fld>
            <a:endParaRPr lang="nl-NL" altLang="nl-NL"/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F6463BEB-0D42-4457-A2F7-C02148509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95" y="3212976"/>
            <a:ext cx="8806609" cy="11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3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5EFC8-85E7-4455-91F7-F2CDCAD4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Producten vergelijken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8F5C87-ED25-490E-B572-71BB6034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19</a:t>
            </a:fld>
            <a:endParaRPr lang="nl-NL" altLang="nl-NL"/>
          </a:p>
        </p:txBody>
      </p:sp>
      <p:pic>
        <p:nvPicPr>
          <p:cNvPr id="46084" name="Picture 4" descr="Consument vergelijkt vaker prijzen supermarkt | NU - Het laatste nieuws het  eerst op NU.nl">
            <a:extLst>
              <a:ext uri="{FF2B5EF4-FFF2-40B4-BE49-F238E27FC236}">
                <a16:creationId xmlns:a16="http://schemas.microsoft.com/office/drawing/2014/main" id="{3C3ADE89-8041-44C9-886E-B1CBAA1B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24" y="1963773"/>
            <a:ext cx="5652120" cy="42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21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755F461C-4B5D-418C-9368-8B2552C83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err="1"/>
              <a:t>Inhoud</a:t>
            </a:r>
            <a:r>
              <a:rPr lang="en-US" altLang="nl-NL" dirty="0"/>
              <a:t> </a:t>
            </a:r>
            <a:r>
              <a:rPr lang="en-US" altLang="nl-NL" dirty="0" err="1"/>
              <a:t>groepsbijeenkomst</a:t>
            </a:r>
            <a:endParaRPr lang="nl-NL" altLang="nl-NL" dirty="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13FD35A-F318-419D-A6E5-982F2C4D64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 eaLnBrk="1" hangingPunct="1"/>
            <a:r>
              <a:rPr lang="nl-NL" altLang="nl-NL" dirty="0"/>
              <a:t>Welkom						</a:t>
            </a:r>
          </a:p>
          <a:p>
            <a:pPr eaLnBrk="1" hangingPunct="1"/>
            <a:r>
              <a:rPr lang="nl-NL" altLang="nl-NL" dirty="0"/>
              <a:t>Kennismakingsrondje</a:t>
            </a:r>
          </a:p>
          <a:p>
            <a:pPr eaLnBrk="1" hangingPunct="1"/>
            <a:r>
              <a:rPr lang="nl-NL" altLang="nl-NL" dirty="0"/>
              <a:t>Gezonde leefstijl</a:t>
            </a:r>
          </a:p>
          <a:p>
            <a:pPr eaLnBrk="1" hangingPunct="1"/>
            <a:r>
              <a:rPr lang="nl-NL" altLang="nl-NL" dirty="0"/>
              <a:t>Uitleg over etiketten lezen</a:t>
            </a:r>
          </a:p>
          <a:p>
            <a:pPr eaLnBrk="1" hangingPunct="1"/>
            <a:r>
              <a:rPr lang="nl-NL" altLang="nl-NL" dirty="0"/>
              <a:t>Uitleg over producten</a:t>
            </a:r>
          </a:p>
          <a:p>
            <a:pPr eaLnBrk="1" hangingPunct="1"/>
            <a:r>
              <a:rPr lang="nl-NL" altLang="nl-NL" dirty="0"/>
              <a:t>Tijd voor vragen</a:t>
            </a:r>
          </a:p>
          <a:p>
            <a:pPr eaLnBrk="1" hangingPunct="1"/>
            <a:r>
              <a:rPr lang="nl-NL" altLang="nl-NL" dirty="0"/>
              <a:t>Afsluiting</a:t>
            </a:r>
          </a:p>
          <a:p>
            <a:pPr eaLnBrk="1" hangingPunct="1"/>
            <a:endParaRPr lang="nl-NL" altLang="nl-NL" dirty="0"/>
          </a:p>
        </p:txBody>
      </p:sp>
      <p:sp>
        <p:nvSpPr>
          <p:cNvPr id="5122" name="Tijdelijke aanduiding voor dianummer 5">
            <a:extLst>
              <a:ext uri="{FF2B5EF4-FFF2-40B4-BE49-F238E27FC236}">
                <a16:creationId xmlns:a16="http://schemas.microsoft.com/office/drawing/2014/main" id="{159950AF-8F3D-422B-AF35-5BDE1C52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8FC7F2-BACF-42DE-AB38-C2C86F00E171}" type="slidenum">
              <a:rPr lang="nl-NL" altLang="nl-NL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nl-NL" altLang="nl-NL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81C5B-3F56-4982-96ED-F48820019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Vlees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4FC999-CCFA-4E13-A577-277BAAD6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20</a:t>
            </a:fld>
            <a:endParaRPr lang="nl-NL" altLang="nl-NL"/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4C1E1788-D86F-4575-90F9-F58485470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567" b="10308"/>
          <a:stretch/>
        </p:blipFill>
        <p:spPr>
          <a:xfrm>
            <a:off x="539552" y="1866325"/>
            <a:ext cx="2304256" cy="180020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81AF2A1-31EE-4434-88CE-45A1F7431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28" b="12249"/>
          <a:stretch/>
        </p:blipFill>
        <p:spPr>
          <a:xfrm>
            <a:off x="3419872" y="1794317"/>
            <a:ext cx="2502196" cy="1872209"/>
          </a:xfrm>
          <a:prstGeom prst="rect">
            <a:avLst/>
          </a:prstGeom>
        </p:spPr>
      </p:pic>
      <p:pic>
        <p:nvPicPr>
          <p:cNvPr id="7" name="Picture 2" descr="Veggie Chef Vegetarisch Gehakt Kruimig 175g">
            <a:extLst>
              <a:ext uri="{FF2B5EF4-FFF2-40B4-BE49-F238E27FC236}">
                <a16:creationId xmlns:a16="http://schemas.microsoft.com/office/drawing/2014/main" id="{76F29D9C-9D6D-4F87-8E0D-B78350398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2" b="9281"/>
          <a:stretch/>
        </p:blipFill>
        <p:spPr bwMode="auto">
          <a:xfrm>
            <a:off x="5996594" y="1866325"/>
            <a:ext cx="2857500" cy="228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1C6D4DA7-BD42-45F3-B319-C87130A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05349"/>
              </p:ext>
            </p:extLst>
          </p:nvPr>
        </p:nvGraphicFramePr>
        <p:xfrm>
          <a:off x="376647" y="4184452"/>
          <a:ext cx="2630066" cy="1943555"/>
        </p:xfrm>
        <a:graphic>
          <a:graphicData uri="http://schemas.openxmlformats.org/drawingml/2006/table">
            <a:tbl>
              <a:tblPr firstRow="1" firstCol="1" bandRow="1"/>
              <a:tblGrid>
                <a:gridCol w="1495039">
                  <a:extLst>
                    <a:ext uri="{9D8B030D-6E8A-4147-A177-3AD203B41FA5}">
                      <a16:colId xmlns:a16="http://schemas.microsoft.com/office/drawing/2014/main" val="3837974988"/>
                    </a:ext>
                  </a:extLst>
                </a:gridCol>
                <a:gridCol w="1135027">
                  <a:extLst>
                    <a:ext uri="{9D8B030D-6E8A-4147-A177-3AD203B41FA5}">
                      <a16:colId xmlns:a16="http://schemas.microsoft.com/office/drawing/2014/main" val="2279804487"/>
                    </a:ext>
                  </a:extLst>
                </a:gridCol>
              </a:tblGrid>
              <a:tr h="172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Soort 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gram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973406"/>
                  </a:ext>
                </a:extLst>
              </a:tr>
              <a:tr h="353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1325 kJ (320kcal)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006083"/>
                  </a:ext>
                </a:extLst>
              </a:tr>
              <a:tr h="172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675368"/>
                  </a:ext>
                </a:extLst>
              </a:tr>
              <a:tr h="172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verzadigd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703697"/>
                  </a:ext>
                </a:extLst>
              </a:tr>
              <a:tr h="208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Totaal onverzadigd vet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093244"/>
                  </a:ext>
                </a:extLst>
              </a:tr>
              <a:tr h="172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Koolhydraten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592311"/>
                  </a:ext>
                </a:extLst>
              </a:tr>
              <a:tr h="172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suikers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297940"/>
                  </a:ext>
                </a:extLst>
              </a:tr>
              <a:tr h="172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Voedingsvezels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049847"/>
                  </a:ext>
                </a:extLst>
              </a:tr>
              <a:tr h="172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Eiwitten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226705"/>
                  </a:ext>
                </a:extLst>
              </a:tr>
              <a:tr h="172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zout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 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20241"/>
                  </a:ext>
                </a:extLst>
              </a:tr>
            </a:tbl>
          </a:graphicData>
        </a:graphic>
      </p:graphicFrame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AF8EBFF0-2F52-4CA8-B0CF-7E44B3895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515364"/>
              </p:ext>
            </p:extLst>
          </p:nvPr>
        </p:nvGraphicFramePr>
        <p:xfrm>
          <a:off x="3334113" y="4149081"/>
          <a:ext cx="2684268" cy="1714500"/>
        </p:xfrm>
        <a:graphic>
          <a:graphicData uri="http://schemas.openxmlformats.org/drawingml/2006/table">
            <a:tbl>
              <a:tblPr firstRow="1" firstCol="1" bandRow="1"/>
              <a:tblGrid>
                <a:gridCol w="1463905">
                  <a:extLst>
                    <a:ext uri="{9D8B030D-6E8A-4147-A177-3AD203B41FA5}">
                      <a16:colId xmlns:a16="http://schemas.microsoft.com/office/drawing/2014/main" val="1471030692"/>
                    </a:ext>
                  </a:extLst>
                </a:gridCol>
                <a:gridCol w="1220363">
                  <a:extLst>
                    <a:ext uri="{9D8B030D-6E8A-4147-A177-3AD203B41FA5}">
                      <a16:colId xmlns:a16="http://schemas.microsoft.com/office/drawing/2014/main" val="113161699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Soort 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gram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64019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945 kJ (230kcal)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95641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57433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verzadigd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92705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Totaal onverzadigd vet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71948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Koolhydraten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57606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suikers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52493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Voedingsvezels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19663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Eiwitten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61795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zout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 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042676"/>
                  </a:ext>
                </a:extLst>
              </a:tr>
            </a:tbl>
          </a:graphicData>
        </a:graphic>
      </p:graphicFrame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AFE9CD9D-C0F1-495F-BE09-8538072DA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779802"/>
              </p:ext>
            </p:extLst>
          </p:nvPr>
        </p:nvGraphicFramePr>
        <p:xfrm>
          <a:off x="6228184" y="4184452"/>
          <a:ext cx="2684268" cy="1543050"/>
        </p:xfrm>
        <a:graphic>
          <a:graphicData uri="http://schemas.openxmlformats.org/drawingml/2006/table">
            <a:tbl>
              <a:tblPr firstRow="1" firstCol="1" bandRow="1"/>
              <a:tblGrid>
                <a:gridCol w="1342134">
                  <a:extLst>
                    <a:ext uri="{9D8B030D-6E8A-4147-A177-3AD203B41FA5}">
                      <a16:colId xmlns:a16="http://schemas.microsoft.com/office/drawing/2014/main" val="1461602244"/>
                    </a:ext>
                  </a:extLst>
                </a:gridCol>
                <a:gridCol w="1342134">
                  <a:extLst>
                    <a:ext uri="{9D8B030D-6E8A-4147-A177-3AD203B41FA5}">
                      <a16:colId xmlns:a16="http://schemas.microsoft.com/office/drawing/2014/main" val="1040083574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Soort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gram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4399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436 kJ (103kcal)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62072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76841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verzadigd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76804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Koolhydraten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48484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suikers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64067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Voedingsvezels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27987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Eiwitten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33901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Zout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 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570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985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0ED65-1B2C-4144-ADB2-B74DAD43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99" y="280749"/>
            <a:ext cx="7543801" cy="1236454"/>
          </a:xfrm>
        </p:spPr>
        <p:txBody>
          <a:bodyPr/>
          <a:lstStyle/>
          <a:p>
            <a:r>
              <a:rPr lang="nl-NL" dirty="0"/>
              <a:t>Soorten </a:t>
            </a:r>
            <a:r>
              <a:rPr lang="nl-NL" dirty="0" err="1"/>
              <a:t>noodles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7C6CD1-2A50-4B1F-BC4F-CE350E84F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21</a:t>
            </a:fld>
            <a:endParaRPr lang="nl-NL" altLang="nl-NL"/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31BAC967-1B64-4845-94B5-10501F76E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73" y="1826170"/>
            <a:ext cx="1480120" cy="148012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AF9206F-EA60-43F0-A94A-BE251845B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258" y="1765086"/>
            <a:ext cx="1708289" cy="170828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DDDF1A9-DB95-41C8-97D8-97BFF3E3D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082" y="1765086"/>
            <a:ext cx="1708289" cy="1708289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C21693A-ADC3-435E-BDB8-601BDFF2BC69}"/>
              </a:ext>
            </a:extLst>
          </p:cNvPr>
          <p:cNvSpPr/>
          <p:nvPr/>
        </p:nvSpPr>
        <p:spPr>
          <a:xfrm>
            <a:off x="351301" y="3317101"/>
            <a:ext cx="27363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b="1" dirty="0"/>
              <a:t>Ingrediënten</a:t>
            </a:r>
          </a:p>
          <a:p>
            <a:r>
              <a:rPr lang="nl-NL" sz="1400" dirty="0"/>
              <a:t>Ingrediënten: TARWEMEEL, palmolie, gemodificeerd tapiocazetmeel, zout Kan soja bevatten.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A19D33B-D419-4318-A085-61825319B170}"/>
              </a:ext>
            </a:extLst>
          </p:cNvPr>
          <p:cNvSpPr/>
          <p:nvPr/>
        </p:nvSpPr>
        <p:spPr>
          <a:xfrm>
            <a:off x="3180485" y="3358748"/>
            <a:ext cx="31361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b="1" dirty="0">
                <a:solidFill>
                  <a:srgbClr val="303030"/>
                </a:solidFill>
                <a:latin typeface="HamburgTS"/>
              </a:rPr>
              <a:t>Ingrediënten</a:t>
            </a:r>
          </a:p>
          <a:p>
            <a:r>
              <a:rPr lang="nl-NL" sz="1400" dirty="0">
                <a:solidFill>
                  <a:srgbClr val="303030"/>
                </a:solidFill>
                <a:latin typeface="HamburgTS"/>
              </a:rPr>
              <a:t>Ingrediënten: Volkoren TARWEMEEL 60%, verrijkte tarwebloem 39% (TARWEBLOEM, </a:t>
            </a:r>
            <a:r>
              <a:rPr lang="nl-NL" sz="1400" dirty="0" err="1">
                <a:solidFill>
                  <a:srgbClr val="303030"/>
                </a:solidFill>
                <a:latin typeface="HamburgTS"/>
              </a:rPr>
              <a:t>thiamine</a:t>
            </a:r>
            <a:r>
              <a:rPr lang="nl-NL" sz="1400" dirty="0">
                <a:solidFill>
                  <a:srgbClr val="303030"/>
                </a:solidFill>
                <a:latin typeface="HamburgTS"/>
              </a:rPr>
              <a:t>, </a:t>
            </a:r>
            <a:r>
              <a:rPr lang="nl-NL" sz="1400" dirty="0" err="1">
                <a:solidFill>
                  <a:srgbClr val="303030"/>
                </a:solidFill>
                <a:latin typeface="HamburgTS"/>
              </a:rPr>
              <a:t>niacine</a:t>
            </a:r>
            <a:r>
              <a:rPr lang="nl-NL" sz="1400" dirty="0">
                <a:solidFill>
                  <a:srgbClr val="303030"/>
                </a:solidFill>
                <a:latin typeface="HamburgTS"/>
              </a:rPr>
              <a:t>, ijzer), zout Kan ei bevatten.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28A4E32-FF96-4F85-8618-3EC78721F534}"/>
              </a:ext>
            </a:extLst>
          </p:cNvPr>
          <p:cNvSpPr/>
          <p:nvPr/>
        </p:nvSpPr>
        <p:spPr>
          <a:xfrm>
            <a:off x="6876256" y="3354458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b="1" dirty="0">
                <a:solidFill>
                  <a:srgbClr val="303030"/>
                </a:solidFill>
                <a:latin typeface="HamburgTS"/>
              </a:rPr>
              <a:t>Ingrediënten</a:t>
            </a:r>
          </a:p>
          <a:p>
            <a:r>
              <a:rPr lang="nl-NL" sz="1400" dirty="0">
                <a:solidFill>
                  <a:srgbClr val="303030"/>
                </a:solidFill>
                <a:latin typeface="HamburgTS"/>
              </a:rPr>
              <a:t>Courgette</a:t>
            </a:r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2DE1F58C-4958-4403-9470-65BB4B638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62939"/>
              </p:ext>
            </p:extLst>
          </p:nvPr>
        </p:nvGraphicFramePr>
        <p:xfrm>
          <a:off x="342873" y="4734122"/>
          <a:ext cx="2520838" cy="1554122"/>
        </p:xfrm>
        <a:graphic>
          <a:graphicData uri="http://schemas.openxmlformats.org/drawingml/2006/table">
            <a:tbl>
              <a:tblPr firstRow="1" firstCol="1" bandRow="1"/>
              <a:tblGrid>
                <a:gridCol w="1350167">
                  <a:extLst>
                    <a:ext uri="{9D8B030D-6E8A-4147-A177-3AD203B41FA5}">
                      <a16:colId xmlns:a16="http://schemas.microsoft.com/office/drawing/2014/main" val="2322188210"/>
                    </a:ext>
                  </a:extLst>
                </a:gridCol>
                <a:gridCol w="1170671">
                  <a:extLst>
                    <a:ext uri="{9D8B030D-6E8A-4147-A177-3AD203B41FA5}">
                      <a16:colId xmlns:a16="http://schemas.microsoft.com/office/drawing/2014/main" val="1935491341"/>
                    </a:ext>
                  </a:extLst>
                </a:gridCol>
              </a:tblGrid>
              <a:tr h="182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Soort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gram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31702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1710 kJ (410kcal)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09644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7668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verzadigd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61767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Koolhydraten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26010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suikers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&lt;0.1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79086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Voedingsvezels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8257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Eiwitten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76209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Zout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0.85 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008981"/>
                  </a:ext>
                </a:extLst>
              </a:tr>
            </a:tbl>
          </a:graphicData>
        </a:graphic>
      </p:graphicFrame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316033F7-C889-482F-BA58-16F8E4796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46983"/>
              </p:ext>
            </p:extLst>
          </p:nvPr>
        </p:nvGraphicFramePr>
        <p:xfrm>
          <a:off x="3239852" y="4734122"/>
          <a:ext cx="2664296" cy="1543050"/>
        </p:xfrm>
        <a:graphic>
          <a:graphicData uri="http://schemas.openxmlformats.org/drawingml/2006/table">
            <a:tbl>
              <a:tblPr firstRow="1" firstCol="1" bandRow="1"/>
              <a:tblGrid>
                <a:gridCol w="1482725">
                  <a:extLst>
                    <a:ext uri="{9D8B030D-6E8A-4147-A177-3AD203B41FA5}">
                      <a16:colId xmlns:a16="http://schemas.microsoft.com/office/drawing/2014/main" val="412177572"/>
                    </a:ext>
                  </a:extLst>
                </a:gridCol>
                <a:gridCol w="1181571">
                  <a:extLst>
                    <a:ext uri="{9D8B030D-6E8A-4147-A177-3AD203B41FA5}">
                      <a16:colId xmlns:a16="http://schemas.microsoft.com/office/drawing/2014/main" val="1540334784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Soort 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gram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5849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1445 kJ (345kcal)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6931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01891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verzadigd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20697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Koolhydraten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 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91375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suikers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0562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Voedingsvezels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728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Eiwitten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41832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Zout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0.58 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143992"/>
                  </a:ext>
                </a:extLst>
              </a:tr>
            </a:tbl>
          </a:graphicData>
        </a:graphic>
      </p:graphicFrame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C9C23F6E-1453-4DBE-A136-2B79F5475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73038"/>
              </p:ext>
            </p:extLst>
          </p:nvPr>
        </p:nvGraphicFramePr>
        <p:xfrm>
          <a:off x="6270503" y="4734122"/>
          <a:ext cx="2530624" cy="1543050"/>
        </p:xfrm>
        <a:graphic>
          <a:graphicData uri="http://schemas.openxmlformats.org/drawingml/2006/table">
            <a:tbl>
              <a:tblPr firstRow="1" firstCol="1" bandRow="1"/>
              <a:tblGrid>
                <a:gridCol w="1265312">
                  <a:extLst>
                    <a:ext uri="{9D8B030D-6E8A-4147-A177-3AD203B41FA5}">
                      <a16:colId xmlns:a16="http://schemas.microsoft.com/office/drawing/2014/main" val="3295918933"/>
                    </a:ext>
                  </a:extLst>
                </a:gridCol>
                <a:gridCol w="1265312">
                  <a:extLst>
                    <a:ext uri="{9D8B030D-6E8A-4147-A177-3AD203B41FA5}">
                      <a16:colId xmlns:a16="http://schemas.microsoft.com/office/drawing/2014/main" val="2819850496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Soort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gram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53028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 kJ (29kcal)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3747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58524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verzadigd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91020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Koolhydraten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222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suikers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70431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Voedingsvezels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56571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Eiwitten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35706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Zout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98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242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D3FD6-0E6A-43D4-AF01-9F7BA636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8" y="286605"/>
            <a:ext cx="7543801" cy="838140"/>
          </a:xfrm>
        </p:spPr>
        <p:txBody>
          <a:bodyPr/>
          <a:lstStyle/>
          <a:p>
            <a:r>
              <a:rPr lang="nl-NL" dirty="0"/>
              <a:t>Soorten </a:t>
            </a:r>
            <a:r>
              <a:rPr lang="nl-NL" dirty="0" err="1"/>
              <a:t>wraps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96E07F-96C2-48ED-91FB-F78C1F89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22</a:t>
            </a:fld>
            <a:endParaRPr lang="nl-NL" altLang="nl-NL"/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B7CCBFC3-EF32-4202-956C-0ADD61401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268760"/>
            <a:ext cx="1368152" cy="136815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9774B84-213B-4A39-A02E-91FB5FDEF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35" t="13961" r="9488" b="8549"/>
          <a:stretch/>
        </p:blipFill>
        <p:spPr>
          <a:xfrm>
            <a:off x="406459" y="3888003"/>
            <a:ext cx="1368153" cy="14507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81F7794-F5A6-4856-8EA1-6D3161486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35" y="1304764"/>
            <a:ext cx="1368152" cy="136815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A37EEA8-324C-45DA-BF17-FB95739B0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415" y="3765877"/>
            <a:ext cx="1368153" cy="1368153"/>
          </a:xfrm>
          <a:prstGeom prst="rect">
            <a:avLst/>
          </a:prstGeom>
        </p:spPr>
      </p:pic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C10EA637-C586-439C-BC5B-0D1EDB03E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63477"/>
              </p:ext>
            </p:extLst>
          </p:nvPr>
        </p:nvGraphicFramePr>
        <p:xfrm>
          <a:off x="1886827" y="1340044"/>
          <a:ext cx="2526840" cy="1543050"/>
        </p:xfrm>
        <a:graphic>
          <a:graphicData uri="http://schemas.openxmlformats.org/drawingml/2006/table">
            <a:tbl>
              <a:tblPr firstRow="1" firstCol="1" bandRow="1"/>
              <a:tblGrid>
                <a:gridCol w="1263420">
                  <a:extLst>
                    <a:ext uri="{9D8B030D-6E8A-4147-A177-3AD203B41FA5}">
                      <a16:colId xmlns:a16="http://schemas.microsoft.com/office/drawing/2014/main" val="2236022165"/>
                    </a:ext>
                  </a:extLst>
                </a:gridCol>
                <a:gridCol w="1263420">
                  <a:extLst>
                    <a:ext uri="{9D8B030D-6E8A-4147-A177-3AD203B41FA5}">
                      <a16:colId xmlns:a16="http://schemas.microsoft.com/office/drawing/2014/main" val="342302014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Soort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gram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5727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960 kJ (230kcal)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9109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66329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verzadigd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54645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Koolhydraten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37.7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17072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suikers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 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82486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Voedingsvezels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56025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Eiwitten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 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904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Zout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399360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023DA0D8-2D4E-40BF-AE87-B444A5475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054562"/>
              </p:ext>
            </p:extLst>
          </p:nvPr>
        </p:nvGraphicFramePr>
        <p:xfrm>
          <a:off x="6281880" y="1340044"/>
          <a:ext cx="2639238" cy="1543050"/>
        </p:xfrm>
        <a:graphic>
          <a:graphicData uri="http://schemas.openxmlformats.org/drawingml/2006/table">
            <a:tbl>
              <a:tblPr firstRow="1" firstCol="1" bandRow="1"/>
              <a:tblGrid>
                <a:gridCol w="1319619">
                  <a:extLst>
                    <a:ext uri="{9D8B030D-6E8A-4147-A177-3AD203B41FA5}">
                      <a16:colId xmlns:a16="http://schemas.microsoft.com/office/drawing/2014/main" val="4081120325"/>
                    </a:ext>
                  </a:extLst>
                </a:gridCol>
                <a:gridCol w="1319619">
                  <a:extLst>
                    <a:ext uri="{9D8B030D-6E8A-4147-A177-3AD203B41FA5}">
                      <a16:colId xmlns:a16="http://schemas.microsoft.com/office/drawing/2014/main" val="2423018723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Soort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gram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29408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1240 kJ (297kcal)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8844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18000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verzadigd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426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Koolhydraten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66817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suikers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71699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Voedingsvezels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44717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Eiwitten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8241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Zout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313139"/>
                  </a:ext>
                </a:extLst>
              </a:tr>
            </a:tbl>
          </a:graphicData>
        </a:graphic>
      </p:graphicFrame>
      <p:sp>
        <p:nvSpPr>
          <p:cNvPr id="11" name="Rechthoek 10">
            <a:extLst>
              <a:ext uri="{FF2B5EF4-FFF2-40B4-BE49-F238E27FC236}">
                <a16:creationId xmlns:a16="http://schemas.microsoft.com/office/drawing/2014/main" id="{A8E9724D-67D9-4C2D-8248-04CE83771799}"/>
              </a:ext>
            </a:extLst>
          </p:cNvPr>
          <p:cNvSpPr/>
          <p:nvPr/>
        </p:nvSpPr>
        <p:spPr>
          <a:xfrm>
            <a:off x="395536" y="2772628"/>
            <a:ext cx="4334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b="1" dirty="0">
                <a:solidFill>
                  <a:srgbClr val="303030"/>
                </a:solidFill>
                <a:latin typeface="HamburgTS"/>
              </a:rPr>
              <a:t>Ingrediënten</a:t>
            </a:r>
          </a:p>
          <a:p>
            <a:r>
              <a:rPr lang="nl-NL" sz="1000" dirty="0">
                <a:solidFill>
                  <a:srgbClr val="303030"/>
                </a:solidFill>
                <a:latin typeface="HamburgTS"/>
              </a:rPr>
              <a:t>Ingrediënten: groente (45%): wortel (45%), </a:t>
            </a:r>
            <a:r>
              <a:rPr lang="nl-NL" sz="1000" b="1" dirty="0">
                <a:solidFill>
                  <a:srgbClr val="303030"/>
                </a:solidFill>
                <a:latin typeface="HamburgTS"/>
              </a:rPr>
              <a:t>TARWEBLOEM</a:t>
            </a:r>
            <a:r>
              <a:rPr lang="nl-NL" sz="1000" dirty="0">
                <a:solidFill>
                  <a:srgbClr val="303030"/>
                </a:solidFill>
                <a:latin typeface="HamburgTS"/>
              </a:rPr>
              <a:t>, </a:t>
            </a:r>
            <a:r>
              <a:rPr lang="nl-NL" sz="1000" b="1" dirty="0">
                <a:solidFill>
                  <a:srgbClr val="303030"/>
                </a:solidFill>
                <a:latin typeface="HamburgTS"/>
              </a:rPr>
              <a:t>TARWE</a:t>
            </a:r>
            <a:r>
              <a:rPr lang="nl-NL" sz="1000" dirty="0">
                <a:solidFill>
                  <a:srgbClr val="303030"/>
                </a:solidFill>
                <a:latin typeface="HamburgTS"/>
              </a:rPr>
              <a:t>-</a:t>
            </a:r>
            <a:r>
              <a:rPr lang="nl-NL" sz="1000" dirty="0" err="1">
                <a:solidFill>
                  <a:srgbClr val="303030"/>
                </a:solidFill>
                <a:latin typeface="HamburgTS"/>
              </a:rPr>
              <a:t>undefined</a:t>
            </a:r>
            <a:r>
              <a:rPr lang="nl-NL" sz="1000" dirty="0">
                <a:solidFill>
                  <a:srgbClr val="303030"/>
                </a:solidFill>
                <a:latin typeface="HamburgTS"/>
              </a:rPr>
              <a:t>, rijsmiddelen (E450, E500), raapzaad olie, glycerol, </a:t>
            </a:r>
            <a:r>
              <a:rPr lang="nl-NL" sz="1000" b="1" dirty="0">
                <a:solidFill>
                  <a:srgbClr val="303030"/>
                </a:solidFill>
                <a:latin typeface="HamburgTS"/>
              </a:rPr>
              <a:t>SOJABLOEM</a:t>
            </a:r>
            <a:r>
              <a:rPr lang="nl-NL" sz="1000" dirty="0">
                <a:solidFill>
                  <a:srgbClr val="303030"/>
                </a:solidFill>
                <a:latin typeface="HamburgTS"/>
              </a:rPr>
              <a:t>, voedingszuur (appelzuur, ascorbinezuur), zout, emulgatoren (E415, E472e), linzenbloem, glucosestroop, conserveermiddel (E202), natuurlijk aroma, kleurstof (bèta caroteen), concentraat van citroen.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FFEDFB8-BA01-47B7-BDD2-DBFF2541354E}"/>
              </a:ext>
            </a:extLst>
          </p:cNvPr>
          <p:cNvSpPr/>
          <p:nvPr/>
        </p:nvSpPr>
        <p:spPr>
          <a:xfrm>
            <a:off x="4572000" y="288309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b="1" dirty="0">
                <a:solidFill>
                  <a:srgbClr val="303030"/>
                </a:solidFill>
                <a:latin typeface="HamburgTS"/>
              </a:rPr>
              <a:t>Ingrediënten</a:t>
            </a:r>
          </a:p>
          <a:p>
            <a:r>
              <a:rPr lang="nl-NL" sz="1000" dirty="0">
                <a:solidFill>
                  <a:srgbClr val="303030"/>
                </a:solidFill>
                <a:latin typeface="HamburgTS"/>
              </a:rPr>
              <a:t>Ingrediënten: TARWEMEEL (72%), water, koolzaadolie, bevochtigingsmiddel (E422), zout, emulgator (E471), rijsmiddel (natriumbicarbonaat), voedingszuur (citroenzuur), stabilisator (E415), TARWEGLUTEN</a:t>
            </a:r>
          </a:p>
        </p:txBody>
      </p: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94657154-7AE1-4600-B1D1-C1C89EA91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846032"/>
              </p:ext>
            </p:extLst>
          </p:nvPr>
        </p:nvGraphicFramePr>
        <p:xfrm>
          <a:off x="1853181" y="3888003"/>
          <a:ext cx="2526840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1263420">
                  <a:extLst>
                    <a:ext uri="{9D8B030D-6E8A-4147-A177-3AD203B41FA5}">
                      <a16:colId xmlns:a16="http://schemas.microsoft.com/office/drawing/2014/main" val="3856205761"/>
                    </a:ext>
                  </a:extLst>
                </a:gridCol>
                <a:gridCol w="1263420">
                  <a:extLst>
                    <a:ext uri="{9D8B030D-6E8A-4147-A177-3AD203B41FA5}">
                      <a16:colId xmlns:a16="http://schemas.microsoft.com/office/drawing/2014/main" val="2973073620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1281 kJ (308kcal)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36373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49335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verzadigd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17446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Koolhydraten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1078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suikers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67558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Voedingsvezels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35779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Eiwitten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04236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Zout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 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340843"/>
                  </a:ext>
                </a:extLst>
              </a:tr>
            </a:tbl>
          </a:graphicData>
        </a:graphic>
      </p:graphicFrame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79D67058-CAF6-4D61-B354-5D14C5367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521989"/>
              </p:ext>
            </p:extLst>
          </p:nvPr>
        </p:nvGraphicFramePr>
        <p:xfrm>
          <a:off x="6281880" y="3806279"/>
          <a:ext cx="2639238" cy="1543050"/>
        </p:xfrm>
        <a:graphic>
          <a:graphicData uri="http://schemas.openxmlformats.org/drawingml/2006/table">
            <a:tbl>
              <a:tblPr firstRow="1" firstCol="1" bandRow="1"/>
              <a:tblGrid>
                <a:gridCol w="1319619">
                  <a:extLst>
                    <a:ext uri="{9D8B030D-6E8A-4147-A177-3AD203B41FA5}">
                      <a16:colId xmlns:a16="http://schemas.microsoft.com/office/drawing/2014/main" val="1017237248"/>
                    </a:ext>
                  </a:extLst>
                </a:gridCol>
                <a:gridCol w="1319619">
                  <a:extLst>
                    <a:ext uri="{9D8B030D-6E8A-4147-A177-3AD203B41FA5}">
                      <a16:colId xmlns:a16="http://schemas.microsoft.com/office/drawing/2014/main" val="2339179729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Soort 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100 gram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68632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1171 kJ (280kcal)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37732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1161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verzadigd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79711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Koolhydraten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5242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Waarvan suikers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02378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Voedingsvezels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78826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Eiwitten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58837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Zout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657652"/>
                  </a:ext>
                </a:extLst>
              </a:tr>
            </a:tbl>
          </a:graphicData>
        </a:graphic>
      </p:graphicFrame>
      <p:sp>
        <p:nvSpPr>
          <p:cNvPr id="15" name="Rechthoek 14">
            <a:extLst>
              <a:ext uri="{FF2B5EF4-FFF2-40B4-BE49-F238E27FC236}">
                <a16:creationId xmlns:a16="http://schemas.microsoft.com/office/drawing/2014/main" id="{A3205832-0C95-431C-90B4-AA1908F8B62D}"/>
              </a:ext>
            </a:extLst>
          </p:cNvPr>
          <p:cNvSpPr/>
          <p:nvPr/>
        </p:nvSpPr>
        <p:spPr>
          <a:xfrm>
            <a:off x="276935" y="5308927"/>
            <a:ext cx="4334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b="1" dirty="0">
                <a:solidFill>
                  <a:srgbClr val="303030"/>
                </a:solidFill>
                <a:latin typeface="HamburgTS"/>
              </a:rPr>
              <a:t>Ingrediënten</a:t>
            </a:r>
          </a:p>
          <a:p>
            <a:r>
              <a:rPr lang="nl-NL" sz="1000" dirty="0">
                <a:solidFill>
                  <a:srgbClr val="303030"/>
                </a:solidFill>
                <a:latin typeface="HamburgTS"/>
              </a:rPr>
              <a:t>Ingrediënten: Water, </a:t>
            </a:r>
            <a:r>
              <a:rPr lang="nl-NL" sz="1000" dirty="0" err="1">
                <a:solidFill>
                  <a:srgbClr val="303030"/>
                </a:solidFill>
                <a:latin typeface="HamburgTS"/>
              </a:rPr>
              <a:t>TARWEgluten</a:t>
            </a:r>
            <a:r>
              <a:rPr lang="nl-NL" sz="1000" dirty="0">
                <a:solidFill>
                  <a:srgbClr val="303030"/>
                </a:solidFill>
                <a:latin typeface="HamburgTS"/>
              </a:rPr>
              <a:t>, </a:t>
            </a:r>
            <a:r>
              <a:rPr lang="nl-NL" sz="1000" dirty="0" err="1">
                <a:solidFill>
                  <a:srgbClr val="303030"/>
                </a:solidFill>
                <a:latin typeface="HamburgTS"/>
              </a:rPr>
              <a:t>TARWEvezel</a:t>
            </a:r>
            <a:r>
              <a:rPr lang="nl-NL" sz="1000" dirty="0">
                <a:solidFill>
                  <a:srgbClr val="303030"/>
                </a:solidFill>
                <a:latin typeface="HamburgTS"/>
              </a:rPr>
              <a:t>, </a:t>
            </a:r>
            <a:r>
              <a:rPr lang="nl-NL" sz="1000" dirty="0" err="1">
                <a:solidFill>
                  <a:srgbClr val="303030"/>
                </a:solidFill>
                <a:latin typeface="HamburgTS"/>
              </a:rPr>
              <a:t>TARWEmeel</a:t>
            </a:r>
            <a:r>
              <a:rPr lang="nl-NL" sz="1000" dirty="0">
                <a:solidFill>
                  <a:srgbClr val="303030"/>
                </a:solidFill>
                <a:latin typeface="HamburgTS"/>
              </a:rPr>
              <a:t>, </a:t>
            </a:r>
            <a:r>
              <a:rPr lang="nl-NL" sz="1000" dirty="0" err="1">
                <a:solidFill>
                  <a:srgbClr val="303030"/>
                </a:solidFill>
                <a:latin typeface="HamburgTS"/>
              </a:rPr>
              <a:t>gemodiceerd</a:t>
            </a:r>
            <a:r>
              <a:rPr lang="nl-NL" sz="1000" dirty="0">
                <a:solidFill>
                  <a:srgbClr val="303030"/>
                </a:solidFill>
                <a:latin typeface="HamburgTS"/>
              </a:rPr>
              <a:t> TARWE zetmeel, duurzaam </a:t>
            </a:r>
            <a:r>
              <a:rPr lang="nl-NL" sz="1000" dirty="0" err="1">
                <a:solidFill>
                  <a:srgbClr val="303030"/>
                </a:solidFill>
                <a:latin typeface="HamburgTS"/>
              </a:rPr>
              <a:t>palmvet</a:t>
            </a:r>
            <a:r>
              <a:rPr lang="nl-NL" sz="1000" dirty="0">
                <a:solidFill>
                  <a:srgbClr val="303030"/>
                </a:solidFill>
                <a:latin typeface="HamburgTS"/>
              </a:rPr>
              <a:t>, emulgator (mono- en diglyceriden van vetzuren), zout, voedingszuren (appelzuur, citroenzuur), rijsmiddelen (natriumbicarbonaat, natriumpyrofosfaat), conserveermiddelen (</a:t>
            </a:r>
            <a:r>
              <a:rPr lang="nl-NL" sz="1000" dirty="0" err="1">
                <a:solidFill>
                  <a:srgbClr val="303030"/>
                </a:solidFill>
                <a:latin typeface="HamburgTS"/>
              </a:rPr>
              <a:t>kaliumsorbaat</a:t>
            </a:r>
            <a:r>
              <a:rPr lang="nl-NL" sz="1000" dirty="0">
                <a:solidFill>
                  <a:srgbClr val="303030"/>
                </a:solidFill>
                <a:latin typeface="HamburgTS"/>
              </a:rPr>
              <a:t>, </a:t>
            </a:r>
            <a:r>
              <a:rPr lang="nl-NL" sz="1000" dirty="0" err="1">
                <a:solidFill>
                  <a:srgbClr val="303030"/>
                </a:solidFill>
                <a:latin typeface="HamburgTS"/>
              </a:rPr>
              <a:t>calciumpropionaat</a:t>
            </a:r>
            <a:r>
              <a:rPr lang="nl-NL" sz="1000" dirty="0">
                <a:solidFill>
                  <a:srgbClr val="303030"/>
                </a:solidFill>
                <a:latin typeface="HamburgTS"/>
              </a:rPr>
              <a:t>), stabilisator (</a:t>
            </a:r>
            <a:r>
              <a:rPr lang="nl-NL" sz="1000" dirty="0" err="1">
                <a:solidFill>
                  <a:srgbClr val="303030"/>
                </a:solidFill>
                <a:latin typeface="HamburgTS"/>
              </a:rPr>
              <a:t>guargom</a:t>
            </a:r>
            <a:r>
              <a:rPr lang="nl-NL" sz="1000" dirty="0">
                <a:solidFill>
                  <a:srgbClr val="303030"/>
                </a:solidFill>
                <a:latin typeface="HamburgTS"/>
              </a:rPr>
              <a:t>), inactieve gist.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34C716E-6550-4D18-A75A-DF2E94BBF676}"/>
              </a:ext>
            </a:extLst>
          </p:cNvPr>
          <p:cNvSpPr/>
          <p:nvPr/>
        </p:nvSpPr>
        <p:spPr>
          <a:xfrm>
            <a:off x="4594858" y="5308927"/>
            <a:ext cx="47160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b="1" dirty="0">
                <a:solidFill>
                  <a:srgbClr val="303030"/>
                </a:solidFill>
                <a:latin typeface="HamburgTS"/>
              </a:rPr>
              <a:t>Ingrediënten</a:t>
            </a:r>
          </a:p>
          <a:p>
            <a:r>
              <a:rPr lang="nl-NL" sz="1000" dirty="0">
                <a:solidFill>
                  <a:srgbClr val="303030"/>
                </a:solidFill>
                <a:latin typeface="HamburgTS"/>
              </a:rPr>
              <a:t>Ingrediënten: Meelmengsel (TARWE (45%), VOLKORENTARWE, TARWEZEMELEN), water, koolzaadolie, bevochtigingsmiddel (E422), zuurdesempoeder (TARWE)(1.1%), zout, emulgator (E471), voedingszuur (citroenzuur), rijsmiddel (natriumbicarbonaat), stabilisator (E415), Bevat 24% volkorengraan, gelijk aan 30% van de droge stof. Dit product bevat van nature aanwezige suikers.</a:t>
            </a:r>
          </a:p>
        </p:txBody>
      </p:sp>
    </p:spTree>
    <p:extLst>
      <p:ext uri="{BB962C8B-B14F-4D97-AF65-F5344CB8AC3E}">
        <p14:creationId xmlns:p14="http://schemas.microsoft.com/office/powerpoint/2010/main" val="257412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2E036-EDE1-49E4-B191-283604FF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Voedingsapps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70BAE7-2EF8-4C55-A98D-889484FD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23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44D066D-C26D-4EE7-9FFC-D33E3974E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17" y="3061829"/>
            <a:ext cx="4163583" cy="233971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531BD70-107F-4132-8C33-A6442C98D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061829"/>
            <a:ext cx="1566343" cy="261660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0E81C74-FA25-48AC-8E4F-14555B565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432" y="3061829"/>
            <a:ext cx="1566344" cy="267794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108DF59-CC9C-4EDB-9857-DB0EAF80432E}"/>
              </a:ext>
            </a:extLst>
          </p:cNvPr>
          <p:cNvSpPr txBox="1"/>
          <p:nvPr/>
        </p:nvSpPr>
        <p:spPr>
          <a:xfrm>
            <a:off x="683568" y="249289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Kies ik gezond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734AB75-B149-4146-866F-BB0EC797D77D}"/>
              </a:ext>
            </a:extLst>
          </p:cNvPr>
          <p:cNvSpPr txBox="1"/>
          <p:nvPr/>
        </p:nvSpPr>
        <p:spPr>
          <a:xfrm>
            <a:off x="5918487" y="247974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De eetmeter</a:t>
            </a:r>
          </a:p>
        </p:txBody>
      </p:sp>
    </p:spTree>
    <p:extLst>
      <p:ext uri="{BB962C8B-B14F-4D97-AF65-F5344CB8AC3E}">
        <p14:creationId xmlns:p14="http://schemas.microsoft.com/office/powerpoint/2010/main" val="1012994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F893D-D696-4353-86E8-56808765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 voor in de supermarkt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4DE4B2-564F-4320-A33F-49D247BAF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3316993" cy="402336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Weekplan maken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Boodschappenlijstje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Volle maag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Vermijd bepaalde gangpaden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Bewerkte producten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Onbewerkte natuurproducten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Laat je niet foppen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Let op suikers en koolhydraten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Let op calorieën en vet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Blijf kalm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8AEDF2-367A-48E0-91D2-BD275057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24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C5F339-C505-444C-B494-C6793AEAE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9320"/>
            <a:ext cx="4286810" cy="285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45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B41F6-884D-400C-9F24-53808851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31BA90-2EB0-447F-8DE2-DD748C41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25</a:t>
            </a:fld>
            <a:endParaRPr lang="nl-NL" altLang="nl-NL"/>
          </a:p>
        </p:txBody>
      </p:sp>
      <p:pic>
        <p:nvPicPr>
          <p:cNvPr id="35842" name="Picture 2" descr="Zeven meest gestelde vragen van werkgevers - Cijfers &amp;amp; Centen">
            <a:extLst>
              <a:ext uri="{FF2B5EF4-FFF2-40B4-BE49-F238E27FC236}">
                <a16:creationId xmlns:a16="http://schemas.microsoft.com/office/drawing/2014/main" id="{56970FCB-EA2D-4ADA-9D90-30F1187532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09" y="1846263"/>
            <a:ext cx="5363632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3C68-D4F0-4BB4-8319-DA2259F4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Kennismaking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D9CF61-AA4A-4E83-BF12-7DB23935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3</a:t>
            </a:fld>
            <a:endParaRPr lang="nl-NL" altLang="nl-NL"/>
          </a:p>
        </p:txBody>
      </p:sp>
      <p:pic>
        <p:nvPicPr>
          <p:cNvPr id="36866" name="Picture 2" descr="Kennismaken / Kennismaken / Groep | Leukstementor.nl">
            <a:extLst>
              <a:ext uri="{FF2B5EF4-FFF2-40B4-BE49-F238E27FC236}">
                <a16:creationId xmlns:a16="http://schemas.microsoft.com/office/drawing/2014/main" id="{A9654F80-A386-413C-A31D-BCF6A16A0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08" y="2420888"/>
            <a:ext cx="22479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7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413C9-62B8-4023-A63C-BBE2CC47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Gezonde leefstijl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926A97-589E-4432-ACB4-F173374D3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nl-NL" b="1" dirty="0"/>
              <a:t>BRAVO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sz="2000" b="1" dirty="0"/>
              <a:t>B</a:t>
            </a:r>
            <a:r>
              <a:rPr lang="nl-NL" sz="2000" dirty="0"/>
              <a:t>eweging en Sport</a:t>
            </a:r>
          </a:p>
          <a:p>
            <a:pPr marL="0" indent="0">
              <a:buNone/>
            </a:pPr>
            <a:r>
              <a:rPr lang="nl-NL" sz="2000" b="1" dirty="0"/>
              <a:t>R</a:t>
            </a:r>
            <a:r>
              <a:rPr lang="nl-NL" sz="2000" dirty="0"/>
              <a:t>oken</a:t>
            </a:r>
          </a:p>
          <a:p>
            <a:pPr marL="0" indent="0">
              <a:buNone/>
            </a:pPr>
            <a:r>
              <a:rPr lang="nl-NL" sz="2000" b="1" dirty="0"/>
              <a:t>A</a:t>
            </a:r>
            <a:r>
              <a:rPr lang="nl-NL" sz="2000" dirty="0"/>
              <a:t>lcohol en drugs </a:t>
            </a:r>
          </a:p>
          <a:p>
            <a:pPr marL="0" indent="0">
              <a:buNone/>
            </a:pPr>
            <a:r>
              <a:rPr lang="nl-NL" sz="2000" b="1" dirty="0"/>
              <a:t>V</a:t>
            </a:r>
            <a:r>
              <a:rPr lang="nl-NL" sz="2000" dirty="0"/>
              <a:t>oeding</a:t>
            </a:r>
          </a:p>
          <a:p>
            <a:pPr marL="0" indent="0">
              <a:buNone/>
            </a:pPr>
            <a:r>
              <a:rPr lang="nl-NL" sz="2000" b="1" dirty="0"/>
              <a:t>O</a:t>
            </a:r>
            <a:r>
              <a:rPr lang="nl-NL" sz="2000" dirty="0"/>
              <a:t>ntspanning en Slaap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71C926-153E-4D8A-A7F5-5982B830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4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AD4423B-AB80-4352-BCC0-EB1CBA523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5734"/>
            <a:ext cx="336876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0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EE64B-84E0-43B0-B003-59B06AD9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Gezonde leefstijl; Hoe doe je dat?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F6461D-3F52-49DE-A903-73AC23F63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Doel en motivatie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Realistische stappen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Valkuilen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Complimenten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Vier je succes en behaalde doelen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Volhouden en vasthouden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Omgaan met terugval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E65D58-EA1E-4654-B184-7A8B0780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5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FDE9946-B7C3-4733-946E-8731FDB86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383" y="2539289"/>
            <a:ext cx="3384376" cy="26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4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637F9-0777-4F61-B0DB-17BA249C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Lijnen of gezonder eten?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56B126-F6F8-40E0-B949-4574A083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6</a:t>
            </a:fld>
            <a:endParaRPr lang="nl-NL" altLang="nl-NL"/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1D2EB9EE-8BE2-46D5-9C1D-49AA20D21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58" y="2708920"/>
            <a:ext cx="2706566" cy="2139848"/>
          </a:xfrm>
          <a:prstGeom prst="rect">
            <a:avLst/>
          </a:prstGeom>
          <a:ln w="88900">
            <a:solidFill>
              <a:srgbClr val="E70039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E651124-B1DC-4838-8187-DD015EB4E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988" y="2625823"/>
            <a:ext cx="2498771" cy="2505278"/>
          </a:xfrm>
          <a:prstGeom prst="rect">
            <a:avLst/>
          </a:prstGeom>
          <a:ln w="88900">
            <a:solidFill>
              <a:srgbClr val="AABA0A"/>
            </a:solidFill>
          </a:ln>
        </p:spPr>
      </p:pic>
    </p:spTree>
    <p:extLst>
      <p:ext uri="{BB962C8B-B14F-4D97-AF65-F5344CB8AC3E}">
        <p14:creationId xmlns:p14="http://schemas.microsoft.com/office/powerpoint/2010/main" val="101889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BC4FA-B9B2-41A9-971D-FC6C6473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Gezonde basisvoeding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7CA2D9-1535-49B2-AEB0-EE02E9F6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  <p:pic>
        <p:nvPicPr>
          <p:cNvPr id="5" name="Tijdelijke aanduiding voor inhoud 5">
            <a:extLst>
              <a:ext uri="{FF2B5EF4-FFF2-40B4-BE49-F238E27FC236}">
                <a16:creationId xmlns:a16="http://schemas.microsoft.com/office/drawing/2014/main" id="{7EDF9957-E56E-4B5B-A763-52CF9955F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58" y="1988840"/>
            <a:ext cx="5177483" cy="402272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392626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28B92-917F-4C76-AA58-E34A84CB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 vooruit: Leer maaltijden plannen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9A8046-2C88-452B-83E2-543E3D7DD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sz="1800" dirty="0"/>
              <a:t>Neem tijd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800" dirty="0"/>
              <a:t>Notitieblok, plannerblok of planner-app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800" dirty="0"/>
              <a:t>Hoe ziet mijn week eruit en wat zal ik gaan eten?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800" dirty="0"/>
              <a:t>Gezonde recepten zoeken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800" dirty="0"/>
              <a:t>Boodschappenlijst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1800" dirty="0"/>
              <a:t>Vooruit koken/invriezen/</a:t>
            </a:r>
            <a:r>
              <a:rPr lang="nl-NL" sz="1800" dirty="0" err="1"/>
              <a:t>mealprep</a:t>
            </a:r>
            <a:r>
              <a:rPr lang="nl-NL" sz="1800" dirty="0"/>
              <a:t> of </a:t>
            </a:r>
          </a:p>
          <a:p>
            <a:pPr marL="0" indent="0">
              <a:buNone/>
            </a:pPr>
            <a:r>
              <a:rPr lang="nl-NL" sz="1800" dirty="0"/>
              <a:t>    dagelijkse bereiding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2EDCE9-5305-4795-B915-4EF4390B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8</a:t>
            </a:fld>
            <a:endParaRPr lang="nl-NL" altLang="nl-NL"/>
          </a:p>
        </p:txBody>
      </p:sp>
      <p:pic>
        <p:nvPicPr>
          <p:cNvPr id="1028" name="Picture 4" descr="10 meal planners om gratis te downloaden - Awkward Duckling">
            <a:extLst>
              <a:ext uri="{FF2B5EF4-FFF2-40B4-BE49-F238E27FC236}">
                <a16:creationId xmlns:a16="http://schemas.microsoft.com/office/drawing/2014/main" id="{086F56B1-A3CF-40E6-9CC9-696E8F9D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22" y="1822511"/>
            <a:ext cx="3120626" cy="403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9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1F066-DFD0-4352-81DA-1C0B9A0E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Etiket lezen, waarom?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0AD6A2-4561-458E-8BCE-8AD1B56B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A5BC-7183-4CBA-9DB3-F5736106B3C4}" type="slidenum">
              <a:rPr lang="nl-NL" altLang="nl-NL" smtClean="0"/>
              <a:pPr>
                <a:defRPr/>
              </a:pPr>
              <a:t>9</a:t>
            </a:fld>
            <a:endParaRPr lang="nl-NL" altLang="nl-NL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396F8C9-542B-4DF1-9A30-2775C070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420938"/>
            <a:ext cx="36258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002266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Geel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ard document" ma:contentTypeID="0x0101003BBB8A72AEB8554291380A049D2315A2002913AD2BE98D6C48AEC0FE2BF1468BAA" ma:contentTypeVersion="24" ma:contentTypeDescription="Een nieuw document maken." ma:contentTypeScope="" ma:versionID="9037e0136c415bc007295301af838c89">
  <xsd:schema xmlns:xsd="http://www.w3.org/2001/XMLSchema" xmlns:xs="http://www.w3.org/2001/XMLSchema" xmlns:p="http://schemas.microsoft.com/office/2006/metadata/properties" xmlns:ns2="c176890d-beb6-499e-9aaf-2235992bf932" xmlns:ns3="11382197-3ce0-4230-95a3-81cbaf1a381a" xmlns:ns4="5cd3556a-8845-4381-9ab1-80dc7cf34289" targetNamespace="http://schemas.microsoft.com/office/2006/metadata/properties" ma:root="true" ma:fieldsID="4445785de55468ece1df900732f6c8d6" ns2:_="" ns3:_="" ns4:_="">
    <xsd:import namespace="c176890d-beb6-499e-9aaf-2235992bf932"/>
    <xsd:import namespace="11382197-3ce0-4230-95a3-81cbaf1a381a"/>
    <xsd:import namespace="5cd3556a-8845-4381-9ab1-80dc7cf34289"/>
    <xsd:element name="properties">
      <xsd:complexType>
        <xsd:sequence>
          <xsd:element name="documentManagement">
            <xsd:complexType>
              <xsd:all>
                <xsd:element ref="ns2:Proces" minOccurs="0"/>
                <xsd:element ref="ns2:Documentstatus" minOccurs="0"/>
                <xsd:element ref="ns2:Behandelaar" minOccurs="0"/>
                <xsd:element ref="ns2:Startdatum" minOccurs="0"/>
                <xsd:element ref="ns2:Afhandeldatum" minOccurs="0"/>
                <xsd:element ref="ns2:Behandelstatus" minOccurs="0"/>
                <xsd:element ref="ns2:Organisatie" minOccurs="0"/>
                <xsd:element ref="ns2:Gecontroleerd_x0020_door_x0020_informatiebeheer" minOccurs="0"/>
                <xsd:element ref="ns2:Retentielabel_x0020_GGDNOG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6890d-beb6-499e-9aaf-2235992bf932" elementFormDefault="qualified">
    <xsd:import namespace="http://schemas.microsoft.com/office/2006/documentManagement/types"/>
    <xsd:import namespace="http://schemas.microsoft.com/office/infopath/2007/PartnerControls"/>
    <xsd:element name="Proces" ma:index="8" nillable="true" ma:displayName="Proces" ma:format="Dropdown" ma:internalName="Proces" ma:readOnly="false">
      <xsd:simpleType>
        <xsd:restriction base="dms:Choice">
          <xsd:enumeration value="Aanbestedingen (10 jaar)"/>
          <xsd:enumeration value="Adressenbeheer (1 jaar)"/>
          <xsd:enumeration value="Advisering bij interne en externe organisaties, instellingen en evenementen (5 jaar)"/>
          <xsd:enumeration value="Bestuur en beleid (Permanent bewaren)"/>
          <xsd:enumeration value="Contractbeheer (10 jaar)"/>
          <xsd:enumeration value="Extern overleg voeren (secretariaat bij andere organisatie) (1 jaar)"/>
          <xsd:enumeration value="Extern overleg voeren (secretariaat voerend) (Permanent bewaren)"/>
          <xsd:enumeration value="Externe audits (Permanent bewaren)"/>
          <xsd:enumeration value="Formatie (10 jaar)"/>
          <xsd:enumeration value="Hotspot (Permanent bewaren)"/>
          <xsd:enumeration value="Interne (team)overleggen (1 jaar)"/>
          <xsd:enumeration value="Klant(tevredenheids)onderzoek (10 jaar)"/>
          <xsd:enumeration value="Managementrapportages (7 jaar)"/>
          <xsd:enumeration value="Opleiden en trainen van externen (5 jaar)"/>
          <xsd:enumeration value="Opleiden, trainen, voorlichten en oefenen van eigen medewerkers (5 jaar)"/>
          <xsd:enumeration value="Organiseren van activiteiten voor personeel (7 jaar)"/>
          <xsd:enumeration value="Planning en roosters opstellen (7 jaar)"/>
          <xsd:enumeration value="Planning, control en rapportage (Permanent bewaren)"/>
          <xsd:enumeration value="Preventie en voorlichting geven (10 jaar)"/>
          <xsd:enumeration value="Procesbeschrijvingen (Permanent bewaren)"/>
          <xsd:enumeration value="Projecten uitvoeren (10 jaar)"/>
          <xsd:enumeration value="Protocollen (10 jaar)"/>
          <xsd:enumeration value="Sollicitaties afgewezen kandidaten (4 weken)"/>
          <xsd:enumeration value="Sollicitaties in portefeuille beheren (1 jaar)"/>
          <xsd:enumeration value="Stageplaatsen organiseren (10 jaar)"/>
          <xsd:enumeration value="Vangnetfunctie uitvoeren (20 jaar)"/>
          <xsd:enumeration value="Verkoopcontracten en Subsidieaanvragen (10 jaar)"/>
          <xsd:enumeration value="Werkinstructies (5 jaar)"/>
          <xsd:enumeration value="Werving van personeel (10 jaar)"/>
        </xsd:restriction>
      </xsd:simpleType>
    </xsd:element>
    <xsd:element name="Documentstatus" ma:index="9" nillable="true" ma:displayName="Documentstatus" ma:format="Dropdown" ma:internalName="Documentstatus" ma:readOnly="false">
      <xsd:simpleType>
        <xsd:restriction base="dms:Choice">
          <xsd:enumeration value="Concept"/>
          <xsd:enumeration value="Definitief"/>
        </xsd:restriction>
      </xsd:simpleType>
    </xsd:element>
    <xsd:element name="Behandelaar" ma:index="10" nillable="true" ma:displayName="Behandelaar" ma:SearchPeopleOnly="false" ma:SharePointGroup="0" ma:internalName="Behandelaa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rtdatum" ma:index="11" nillable="true" ma:displayName="Startdatum" ma:format="DateOnly" ma:internalName="Startdatum" ma:readOnly="false">
      <xsd:simpleType>
        <xsd:restriction base="dms:DateTime"/>
      </xsd:simpleType>
    </xsd:element>
    <xsd:element name="Afhandeldatum" ma:index="12" nillable="true" ma:displayName="Afhandeldatum" ma:format="DateOnly" ma:internalName="Afhandeldatum" ma:readOnly="false">
      <xsd:simpleType>
        <xsd:restriction base="dms:DateTime"/>
      </xsd:simpleType>
    </xsd:element>
    <xsd:element name="Behandelstatus" ma:index="13" nillable="true" ma:displayName="Behandelstatus" ma:format="Dropdown" ma:internalName="Behandelstatus" ma:readOnly="false">
      <xsd:simpleType>
        <xsd:restriction base="dms:Choice">
          <xsd:enumeration value="In behandeling"/>
          <xsd:enumeration value="Afgehandeld"/>
        </xsd:restriction>
      </xsd:simpleType>
    </xsd:element>
    <xsd:element name="Organisatie" ma:index="14" nillable="true" ma:displayName="Organisatie" ma:default="NOG" ma:format="Dropdown" ma:internalName="Organisatie" ma:readOnly="false">
      <xsd:simpleType>
        <xsd:restriction base="dms:Choice">
          <xsd:enumeration value="HSC"/>
          <xsd:enumeration value="HVB"/>
          <xsd:enumeration value="NOG"/>
          <xsd:enumeration value="RAV"/>
          <xsd:enumeration value="WB"/>
        </xsd:restriction>
      </xsd:simpleType>
    </xsd:element>
    <xsd:element name="Gecontroleerd_x0020_door_x0020_informatiebeheer" ma:index="15" nillable="true" ma:displayName="Gecontroleerd door informatiebeheer" ma:format="Dropdown" ma:internalName="Gecontroleerd_x0020_door_x0020_informatiebeheer" ma:readOnly="false">
      <xsd:simpleType>
        <xsd:restriction base="dms:Choice">
          <xsd:enumeration value="Ja"/>
          <xsd:enumeration value="Nee"/>
        </xsd:restriction>
      </xsd:simpleType>
    </xsd:element>
    <xsd:element name="Retentielabel_x0020_GGDNOG" ma:index="16" nillable="true" ma:displayName="Retentielabel GGDNOG" ma:format="Dropdown" ma:internalName="Retentielabel_x0020_GGDNOG" ma:readOnly="false">
      <xsd:simpleType>
        <xsd:restriction base="dms:Choice">
          <xsd:enumeration value="Bewaartermijn 4 weken"/>
          <xsd:enumeration value="Bewaartermijn 1 jaar"/>
          <xsd:enumeration value="Bewaartermijn 3 jaar"/>
          <xsd:enumeration value="Bewaartermijn 5 jaar"/>
          <xsd:enumeration value="Bewaartermijn 7 jaar"/>
          <xsd:enumeration value="Bewaartermijn 10 jaar"/>
          <xsd:enumeration value="Bewaartermijn 20 jaar"/>
          <xsd:enumeration value="Bewaartermijn 30 jaar"/>
          <xsd:enumeration value="Permanent bewaren"/>
        </xsd:restriction>
      </xsd:simpleType>
    </xsd:element>
    <xsd:element name="_dlc_DocId" ma:index="17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18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20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82197-3ce0-4230-95a3-81cbaf1a38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Afbeeldingtags" ma:readOnly="false" ma:fieldId="{5cf76f15-5ced-4ddc-b409-7134ff3c332f}" ma:taxonomyMulti="true" ma:sspId="8cd2f11b-e0e3-409a-841c-e0a0fdabfd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3556a-8845-4381-9ab1-80dc7cf34289" elementFormDefault="qualified">
    <xsd:import namespace="http://schemas.microsoft.com/office/2006/documentManagement/types"/>
    <xsd:import namespace="http://schemas.microsoft.com/office/infopath/2007/PartnerControls"/>
    <xsd:element name="TaxCatchAll" ma:index="31" nillable="true" ma:displayName="Taxonomy Catch All Column" ma:hidden="true" ma:list="{5acf206a-d482-4e22-8ae7-bb62653fe824}" ma:internalName="TaxCatchAll" ma:showField="CatchAllData" ma:web="c176890d-beb6-499e-9aaf-2235992bf9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176890d-beb6-499e-9aaf-2235992bf932">NOG-2088901201-4006</_dlc_DocId>
    <_dlc_DocIdUrl xmlns="c176890d-beb6-499e-9aaf-2235992bf932">
      <Url>https://hetservicecentrum.sharepoint.com/sites/NOGSlimmer/_layouts/15/DocIdRedir.aspx?ID=NOG-2088901201-4006</Url>
      <Description>NOG-2088901201-4006</Description>
    </_dlc_DocIdUrl>
    <Behandelaar xmlns="c176890d-beb6-499e-9aaf-2235992bf932">
      <UserInfo>
        <DisplayName/>
        <AccountId xsi:nil="true"/>
        <AccountType/>
      </UserInfo>
    </Behandelaar>
    <Behandelstatus xmlns="c176890d-beb6-499e-9aaf-2235992bf932" xsi:nil="true"/>
    <Documentstatus xmlns="c176890d-beb6-499e-9aaf-2235992bf932" xsi:nil="true"/>
    <Organisatie xmlns="c176890d-beb6-499e-9aaf-2235992bf932">NOG</Organisatie>
    <Startdatum xmlns="c176890d-beb6-499e-9aaf-2235992bf932" xsi:nil="true"/>
    <Afhandeldatum xmlns="c176890d-beb6-499e-9aaf-2235992bf932" xsi:nil="true"/>
    <Gecontroleerd_x0020_door_x0020_informatiebeheer xmlns="c176890d-beb6-499e-9aaf-2235992bf932" xsi:nil="true"/>
    <Proces xmlns="c176890d-beb6-499e-9aaf-2235992bf932" xsi:nil="true"/>
    <TaxCatchAll xmlns="5cd3556a-8845-4381-9ab1-80dc7cf34289" xsi:nil="true"/>
    <_dlc_DocIdPersistId xmlns="c176890d-beb6-499e-9aaf-2235992bf932" xsi:nil="true"/>
    <SharedWithUsers xmlns="c176890d-beb6-499e-9aaf-2235992bf932">
      <UserInfo>
        <DisplayName>Dimmendaal, Jenny</DisplayName>
        <AccountId>403</AccountId>
        <AccountType/>
      </UserInfo>
    </SharedWithUsers>
    <lcf76f155ced4ddcb4097134ff3c332f xmlns="11382197-3ce0-4230-95a3-81cbaf1a381a">
      <Terms xmlns="http://schemas.microsoft.com/office/infopath/2007/PartnerControls"/>
    </lcf76f155ced4ddcb4097134ff3c332f>
    <Retentielabel_x0020_GGDNOG xmlns="c176890d-beb6-499e-9aaf-2235992bf932" xsi:nil="true"/>
  </documentManagement>
</p:properties>
</file>

<file path=customXml/itemProps1.xml><?xml version="1.0" encoding="utf-8"?>
<ds:datastoreItem xmlns:ds="http://schemas.openxmlformats.org/officeDocument/2006/customXml" ds:itemID="{F4612572-93D4-4FA1-AD78-0ADE07401FC7}"/>
</file>

<file path=customXml/itemProps2.xml><?xml version="1.0" encoding="utf-8"?>
<ds:datastoreItem xmlns:ds="http://schemas.openxmlformats.org/officeDocument/2006/customXml" ds:itemID="{89A16FC2-65DD-45AF-A33E-B1B00FAF8C9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0D48951A-E77F-4F53-AAC5-7553B242D13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38C2F35-1DD9-48DE-8439-913A2FB205E6}"/>
</file>

<file path=customXml/itemProps5.xml><?xml version="1.0" encoding="utf-8"?>
<ds:datastoreItem xmlns:ds="http://schemas.openxmlformats.org/officeDocument/2006/customXml" ds:itemID="{75D9F956-F22D-4ED2-82E3-963DEA8F55AA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1139</TotalTime>
  <Words>864</Words>
  <Application>Microsoft Office PowerPoint</Application>
  <PresentationFormat>Diavoorstelling (4:3)</PresentationFormat>
  <Paragraphs>296</Paragraphs>
  <Slides>25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HamburgTS</vt:lpstr>
      <vt:lpstr>Wingdings</vt:lpstr>
      <vt:lpstr>Terugblik</vt:lpstr>
      <vt:lpstr>PowerPoint-presentatie</vt:lpstr>
      <vt:lpstr>Inhoud groepsbijeenkomst</vt:lpstr>
      <vt:lpstr>Kennismaking</vt:lpstr>
      <vt:lpstr>Gezonde leefstijl</vt:lpstr>
      <vt:lpstr>Gezonde leefstijl; Hoe doe je dat?</vt:lpstr>
      <vt:lpstr>Lijnen of gezonder eten?</vt:lpstr>
      <vt:lpstr>Gezonde basisvoeding</vt:lpstr>
      <vt:lpstr>Plan vooruit: Leer maaltijden plannen</vt:lpstr>
      <vt:lpstr>Etiket lezen, waarom?</vt:lpstr>
      <vt:lpstr>Etiketten lezen</vt:lpstr>
      <vt:lpstr>Wat staat er op een etiket?</vt:lpstr>
      <vt:lpstr>Ingrediëntenlijst</vt:lpstr>
      <vt:lpstr>Houdbaarheid</vt:lpstr>
      <vt:lpstr>Voedingswaarde (1)</vt:lpstr>
      <vt:lpstr>Voedingswaarde (2)</vt:lpstr>
      <vt:lpstr>Hoeveel suikerklontjes?</vt:lpstr>
      <vt:lpstr>Hoeveel suikerklontjes?</vt:lpstr>
      <vt:lpstr>Opdracht: Wat is suiker?</vt:lpstr>
      <vt:lpstr>Producten vergelijken</vt:lpstr>
      <vt:lpstr>Vlees</vt:lpstr>
      <vt:lpstr>Soorten noodles</vt:lpstr>
      <vt:lpstr>Soorten wraps</vt:lpstr>
      <vt:lpstr>Voedingsapps</vt:lpstr>
      <vt:lpstr>Tips voor in de supermarkt</vt:lpstr>
      <vt:lpstr>Vragen?</vt:lpstr>
    </vt:vector>
  </TitlesOfParts>
  <Company>GGD Gelre-IJssel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Beektj</dc:creator>
  <cp:lastModifiedBy>Dongen, Ellen van</cp:lastModifiedBy>
  <cp:revision>64</cp:revision>
  <dcterms:created xsi:type="dcterms:W3CDTF">2010-11-25T08:46:27Z</dcterms:created>
  <dcterms:modified xsi:type="dcterms:W3CDTF">2021-12-17T08:14:41Z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ff99eea07ad4107aca765375d215a17">
    <vt:lpwstr/>
  </property>
  <property fmtid="{D5CDD505-2E9C-101B-9397-08002B2CF9AE}" pid="3" name="b107d303ef06428c8ea415ef6b48eb5c">
    <vt:lpwstr/>
  </property>
  <property fmtid="{D5CDD505-2E9C-101B-9397-08002B2CF9AE}" pid="4" name="TaxCatchAll">
    <vt:lpwstr/>
  </property>
  <property fmtid="{D5CDD505-2E9C-101B-9397-08002B2CF9AE}" pid="5" name="P-categorie">
    <vt:lpwstr/>
  </property>
  <property fmtid="{D5CDD505-2E9C-101B-9397-08002B2CF9AE}" pid="6" name="Regio's en Gemeenten">
    <vt:lpwstr/>
  </property>
  <property fmtid="{D5CDD505-2E9C-101B-9397-08002B2CF9AE}" pid="7" name="display_urn:schemas-microsoft-com:office:office#Editor">
    <vt:lpwstr>Beek, Josien ter</vt:lpwstr>
  </property>
  <property fmtid="{D5CDD505-2E9C-101B-9397-08002B2CF9AE}" pid="8" name="display_urn:schemas-microsoft-com:office:office#Author">
    <vt:lpwstr>Beek, Josien ter</vt:lpwstr>
  </property>
  <property fmtid="{D5CDD505-2E9C-101B-9397-08002B2CF9AE}" pid="9" name="display_urn:schemas-microsoft-com:office:office#SharedWithUsers">
    <vt:lpwstr>Dimmendaal, Jenny</vt:lpwstr>
  </property>
  <property fmtid="{D5CDD505-2E9C-101B-9397-08002B2CF9AE}" pid="10" name="SharedWithUsers">
    <vt:lpwstr>403;#Dimmendaal, Jenny</vt:lpwstr>
  </property>
  <property fmtid="{D5CDD505-2E9C-101B-9397-08002B2CF9AE}" pid="11" name="ContentTypeId">
    <vt:lpwstr>0x0101003BBB8A72AEB8554291380A049D2315A2002913AD2BE98D6C48AEC0FE2BF1468BAA</vt:lpwstr>
  </property>
  <property fmtid="{D5CDD505-2E9C-101B-9397-08002B2CF9AE}" pid="12" name="_dlc_DocIdItemGuid">
    <vt:lpwstr>9ff71410-7388-4f0b-9521-291fdd72520e</vt:lpwstr>
  </property>
  <property fmtid="{D5CDD505-2E9C-101B-9397-08002B2CF9AE}" pid="13" name="MediaServiceImageTags">
    <vt:lpwstr/>
  </property>
  <property fmtid="{D5CDD505-2E9C-101B-9397-08002B2CF9AE}" pid="14" name="lcf76f155ced4ddcb4097134ff3c332f">
    <vt:lpwstr/>
  </property>
  <property fmtid="{D5CDD505-2E9C-101B-9397-08002B2CF9AE}" pid="15" name="DocumentSetDescription">
    <vt:lpwstr/>
  </property>
  <property fmtid="{D5CDD505-2E9C-101B-9397-08002B2CF9AE}" pid="16" name="_ExtendedDescription">
    <vt:lpwstr/>
  </property>
</Properties>
</file>