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embeddedFontLst>
    <p:embeddedFont>
      <p:font typeface="Open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hoFDDOJtSlKTmIf/aBGfnKdx1/G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OpenSans-boldItalic.fntdata"/><Relationship Id="rId10" Type="http://schemas.openxmlformats.org/officeDocument/2006/relationships/font" Target="fonts/OpenSans-italic.fntdata"/><Relationship Id="rId12" Type="http://customschemas.google.com/relationships/presentationmetadata" Target="metadata"/><Relationship Id="rId9" Type="http://schemas.openxmlformats.org/officeDocument/2006/relationships/font" Target="fonts/OpenSans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OpenSans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7" name="Google Shape;6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4" name="Google Shape;8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ajd tytułowy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6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7" name="Google Shape;17;p5"/>
          <p:cNvSpPr txBox="1"/>
          <p:nvPr>
            <p:ph idx="12" type="sldNum"/>
          </p:nvPr>
        </p:nvSpPr>
        <p:spPr>
          <a:xfrm>
            <a:off x="92964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tekst pionowy" type="vertTx">
  <p:cSld name="VERTICAL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0" y="0"/>
            <a:ext cx="10279464" cy="10450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92916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4" name="Google Shape;64;p14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główek sekcji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6"/>
          <p:cNvSpPr txBox="1"/>
          <p:nvPr>
            <p:ph type="title"/>
          </p:nvPr>
        </p:nvSpPr>
        <p:spPr>
          <a:xfrm>
            <a:off x="831850" y="1086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sz="6000">
                <a:solidFill>
                  <a:schemeClr val="lt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" type="body"/>
          </p:nvPr>
        </p:nvSpPr>
        <p:spPr>
          <a:xfrm>
            <a:off x="831850" y="4016707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92837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tuł i zawartość" type="obj">
  <p:cSld name="OBJEC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0" y="1"/>
            <a:ext cx="10339754" cy="10349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2" type="sldNum"/>
          </p:nvPr>
        </p:nvSpPr>
        <p:spPr>
          <a:xfrm>
            <a:off x="92916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" name="Google Shape;26;p7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wa elementy zawartości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8"/>
          <p:cNvSpPr txBox="1"/>
          <p:nvPr>
            <p:ph type="title"/>
          </p:nvPr>
        </p:nvSpPr>
        <p:spPr>
          <a:xfrm>
            <a:off x="0" y="1"/>
            <a:ext cx="10289512" cy="101488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2" type="sldNum"/>
          </p:nvPr>
        </p:nvSpPr>
        <p:spPr>
          <a:xfrm>
            <a:off x="92837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ównanie" type="twoTxTwoObj">
  <p:cSld name="TWO_OBJECTS_WITH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9"/>
          <p:cNvSpPr txBox="1"/>
          <p:nvPr>
            <p:ph type="title"/>
          </p:nvPr>
        </p:nvSpPr>
        <p:spPr>
          <a:xfrm>
            <a:off x="0" y="0"/>
            <a:ext cx="10279464" cy="10450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1" sz="2400">
                <a:latin typeface="Bebas Neue"/>
                <a:ea typeface="Bebas Neue"/>
                <a:cs typeface="Bebas Neue"/>
                <a:sym typeface="Bebas Neue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b="1" sz="2400">
                <a:latin typeface="Bebas Neue"/>
                <a:ea typeface="Bebas Neue"/>
                <a:cs typeface="Bebas Neue"/>
                <a:sym typeface="Bebas Neue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8" name="Google Shape;38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»"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9301163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0" name="Google Shape;40;p9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ylko tytuł" type="titleOnly">
  <p:cSld name="TITLE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type="title"/>
          </p:nvPr>
        </p:nvSpPr>
        <p:spPr>
          <a:xfrm>
            <a:off x="0" y="0"/>
            <a:ext cx="10259367" cy="10450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2916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4" name="Google Shape;44;p10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usty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92837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awartość z podpisem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839788" y="1018146"/>
            <a:ext cx="3932237" cy="103925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2"/>
          <p:cNvSpPr txBox="1"/>
          <p:nvPr>
            <p:ph idx="1" type="body"/>
          </p:nvPr>
        </p:nvSpPr>
        <p:spPr>
          <a:xfrm>
            <a:off x="5173140" y="1018146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3200"/>
              <a:buChar char="»"/>
              <a:defRPr sz="3200">
                <a:latin typeface="Open Sans"/>
                <a:ea typeface="Open Sans"/>
                <a:cs typeface="Open Sans"/>
                <a:sym typeface="Open Sans"/>
              </a:defRPr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800"/>
              <a:buChar char="»"/>
              <a:defRPr sz="2800">
                <a:latin typeface="Open Sans"/>
                <a:ea typeface="Open Sans"/>
                <a:cs typeface="Open Sans"/>
                <a:sym typeface="Open Sans"/>
              </a:defRPr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  <a:defRPr sz="2400">
                <a:latin typeface="Open Sans"/>
                <a:ea typeface="Open Sans"/>
                <a:cs typeface="Open Sans"/>
                <a:sym typeface="Open Sans"/>
              </a:defRPr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>
                <a:latin typeface="Open Sans"/>
                <a:ea typeface="Open Sans"/>
                <a:cs typeface="Open Sans"/>
                <a:sym typeface="Open Sans"/>
              </a:defRPr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»"/>
              <a:defRPr sz="2000">
                <a:latin typeface="Open Sans"/>
                <a:ea typeface="Open Sans"/>
                <a:cs typeface="Open Sans"/>
                <a:sym typeface="Open Sans"/>
              </a:defRPr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1" name="Google Shape;51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93091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3" name="Google Shape;53;p12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az z podpisem" type="picTx">
  <p:cSld name="PICTURE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/>
          <p:nvPr>
            <p:ph type="title"/>
          </p:nvPr>
        </p:nvSpPr>
        <p:spPr>
          <a:xfrm>
            <a:off x="839787" y="1028194"/>
            <a:ext cx="3932237" cy="102669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>
                <a:latin typeface="Bebas Neue"/>
                <a:ea typeface="Bebas Neue"/>
                <a:cs typeface="Bebas Neue"/>
                <a:sym typeface="Bebas Neue"/>
              </a:defRPr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3"/>
          <p:cNvSpPr/>
          <p:nvPr>
            <p:ph idx="2" type="pic"/>
          </p:nvPr>
        </p:nvSpPr>
        <p:spPr>
          <a:xfrm>
            <a:off x="5173139" y="102819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7" name="Google Shape;57;p13"/>
          <p:cNvSpPr txBox="1"/>
          <p:nvPr>
            <p:ph idx="1" type="body"/>
          </p:nvPr>
        </p:nvSpPr>
        <p:spPr>
          <a:xfrm>
            <a:off x="839786" y="2090232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latin typeface="Open Sans"/>
                <a:ea typeface="Open Sans"/>
                <a:cs typeface="Open Sans"/>
                <a:sym typeface="Open Sans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3"/>
          <p:cNvSpPr txBox="1"/>
          <p:nvPr>
            <p:ph idx="12" type="sldNum"/>
          </p:nvPr>
        </p:nvSpPr>
        <p:spPr>
          <a:xfrm>
            <a:off x="92916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9" name="Google Shape;59;p13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0" y="0"/>
            <a:ext cx="10260013" cy="1055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400" u="none" cap="none" strike="noStrike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2800"/>
              <a:buFont typeface="Teko"/>
              <a:buChar char="»"/>
              <a:defRPr b="0" i="0" sz="2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Teko"/>
              <a:buChar char="»"/>
              <a:defRPr b="0" i="0" sz="24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2000"/>
              <a:buFont typeface="Teko"/>
              <a:buChar char="»"/>
              <a:defRPr b="0" i="0" sz="20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Teko"/>
              <a:buChar char="»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00000"/>
              </a:buClr>
              <a:buSzPts val="1800"/>
              <a:buFont typeface="Teko"/>
              <a:buChar char="»"/>
              <a:defRPr b="0" i="0" sz="1800" u="none" cap="none" strike="noStrik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2" type="sldNum"/>
          </p:nvPr>
        </p:nvSpPr>
        <p:spPr>
          <a:xfrm>
            <a:off x="92837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888888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Bebas Neue"/>
                <a:ea typeface="Bebas Neue"/>
                <a:cs typeface="Bebas Neue"/>
                <a:sym typeface="Bebas Neue"/>
              </a:rPr>
              <a:t>Title</a:t>
            </a:r>
            <a:endParaRPr b="1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71" name="Google Shape;71;p1"/>
          <p:cNvSpPr txBox="1"/>
          <p:nvPr>
            <p:ph idx="1" type="subTitle"/>
          </p:nvPr>
        </p:nvSpPr>
        <p:spPr>
          <a:xfrm>
            <a:off x="1524000" y="3602048"/>
            <a:ext cx="9144000" cy="14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subtitle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2" name="Google Shape;72;p1"/>
          <p:cNvSpPr txBox="1"/>
          <p:nvPr/>
        </p:nvSpPr>
        <p:spPr>
          <a:xfrm>
            <a:off x="625475" y="5057775"/>
            <a:ext cx="377825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Autor</a:t>
            </a:r>
            <a:endParaRPr/>
          </a:p>
        </p:txBody>
      </p:sp>
      <p:sp>
        <p:nvSpPr>
          <p:cNvPr id="73" name="Google Shape;73;p1"/>
          <p:cNvSpPr txBox="1"/>
          <p:nvPr/>
        </p:nvSpPr>
        <p:spPr>
          <a:xfrm>
            <a:off x="625475" y="5699125"/>
            <a:ext cx="2078038" cy="4000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Company</a:t>
            </a:r>
            <a:endParaRPr b="0" i="0" sz="2000" u="none" cap="none" strike="noStrike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74" name="Google Shape;74;p1"/>
          <p:cNvSpPr txBox="1"/>
          <p:nvPr/>
        </p:nvSpPr>
        <p:spPr>
          <a:xfrm>
            <a:off x="7669299" y="295275"/>
            <a:ext cx="4522800" cy="48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2400"/>
              <a:buFont typeface="Teko"/>
              <a:buNone/>
            </a:pPr>
            <a:r>
              <a:rPr lang="en-US"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Kraków,</a:t>
            </a:r>
            <a:r>
              <a:rPr b="0" i="0" lang="en-US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2</a:t>
            </a:r>
            <a:r>
              <a:rPr lang="en-US"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8</a:t>
            </a:r>
            <a:r>
              <a:rPr b="0" i="0" lang="en-US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-2</a:t>
            </a:r>
            <a:r>
              <a:rPr lang="en-US"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9</a:t>
            </a:r>
            <a:r>
              <a:rPr b="0" i="0" lang="en-US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May</a:t>
            </a:r>
            <a:r>
              <a:rPr b="0" i="0" lang="en-US" sz="2400" u="none" cap="none" strike="noStrik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 202</a:t>
            </a:r>
            <a:r>
              <a:rPr lang="en-US" sz="240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"/>
          <p:cNvSpPr txBox="1"/>
          <p:nvPr>
            <p:ph type="title"/>
          </p:nvPr>
        </p:nvSpPr>
        <p:spPr>
          <a:xfrm>
            <a:off x="831850" y="10874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Bebas Neue"/>
                <a:ea typeface="Bebas Neue"/>
                <a:cs typeface="Bebas Neue"/>
                <a:sym typeface="Bebas Neue"/>
              </a:rPr>
              <a:t>Topic1</a:t>
            </a:r>
            <a:endParaRPr b="1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0" name="Google Shape;80;p2"/>
          <p:cNvSpPr txBox="1"/>
          <p:nvPr>
            <p:ph idx="1" type="body"/>
          </p:nvPr>
        </p:nvSpPr>
        <p:spPr>
          <a:xfrm>
            <a:off x="831850" y="4016375"/>
            <a:ext cx="10515600" cy="15001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text</a:t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1" name="Google Shape;81;p2"/>
          <p:cNvSpPr txBox="1"/>
          <p:nvPr>
            <p:ph idx="12" type="sldNum"/>
          </p:nvPr>
        </p:nvSpPr>
        <p:spPr>
          <a:xfrm>
            <a:off x="9301163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3"/>
          <p:cNvSpPr txBox="1"/>
          <p:nvPr>
            <p:ph type="title"/>
          </p:nvPr>
        </p:nvSpPr>
        <p:spPr>
          <a:xfrm>
            <a:off x="451300" y="0"/>
            <a:ext cx="9598200" cy="1035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>
                <a:latin typeface="Bebas Neue"/>
                <a:ea typeface="Bebas Neue"/>
                <a:cs typeface="Bebas Neue"/>
                <a:sym typeface="Bebas Neue"/>
              </a:rPr>
              <a:t>Slide title</a:t>
            </a:r>
            <a:endParaRPr b="1">
              <a:latin typeface="Bebas Neue"/>
              <a:ea typeface="Bebas Neue"/>
              <a:cs typeface="Bebas Neue"/>
              <a:sym typeface="Bebas Neue"/>
            </a:endParaRPr>
          </a:p>
        </p:txBody>
      </p:sp>
      <p:sp>
        <p:nvSpPr>
          <p:cNvPr id="88" name="Google Shape;88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»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Text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»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Text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text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»"/>
            </a:pPr>
            <a:r>
              <a:rPr lang="en-US">
                <a:latin typeface="Open Sans"/>
                <a:ea typeface="Open Sans"/>
                <a:cs typeface="Open Sans"/>
                <a:sym typeface="Open Sans"/>
              </a:rPr>
              <a:t>text</a:t>
            </a:r>
            <a:endParaRPr/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Bebas Neue"/>
              <a:ea typeface="Bebas Neue"/>
              <a:cs typeface="Bebas Neue"/>
              <a:sym typeface="Bebas Neue"/>
            </a:endParaRPr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  <a:p>
            <a:pPr indent="-762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89" name="Google Shape;89;p3"/>
          <p:cNvSpPr txBox="1"/>
          <p:nvPr>
            <p:ph idx="12" type="sldNum"/>
          </p:nvPr>
        </p:nvSpPr>
        <p:spPr>
          <a:xfrm>
            <a:off x="9291638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0" name="Google Shape;90;p3"/>
          <p:cNvSpPr txBox="1"/>
          <p:nvPr>
            <p:ph idx="11" type="ftr"/>
          </p:nvPr>
        </p:nvSpPr>
        <p:spPr>
          <a:xfrm>
            <a:off x="144463" y="6356350"/>
            <a:ext cx="3241675" cy="3651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Kraków</a:t>
            </a:r>
            <a:r>
              <a:rPr b="0" i="0" lang="en-US" sz="1400" u="none" cap="none" strike="noStrike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, 2</a:t>
            </a:r>
            <a:r>
              <a:rPr lang="en-US"/>
              <a:t>8</a:t>
            </a:r>
            <a:r>
              <a:rPr b="0" i="0" lang="en-US" sz="1400" u="none" cap="none" strike="noStrike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-2</a:t>
            </a:r>
            <a:r>
              <a:rPr lang="en-US"/>
              <a:t>9</a:t>
            </a:r>
            <a:r>
              <a:rPr b="0" i="0" lang="en-US" sz="1400" u="none" cap="none" strike="noStrike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  <a:r>
              <a:rPr lang="en-US"/>
              <a:t>05</a:t>
            </a:r>
            <a:r>
              <a:rPr b="0" i="0" lang="en-US" sz="1400" u="none" cap="none" strike="noStrike">
                <a:solidFill>
                  <a:srgbClr val="7F7F7F"/>
                </a:solidFill>
                <a:latin typeface="Open Sans"/>
                <a:ea typeface="Open Sans"/>
                <a:cs typeface="Open Sans"/>
                <a:sym typeface="Open Sans"/>
              </a:rPr>
              <a:t>.202</a:t>
            </a:r>
            <a:r>
              <a:rPr lang="en-US"/>
              <a:t>5</a:t>
            </a:r>
            <a:endParaRPr b="0" i="0" sz="1400" u="none" cap="none" strike="noStrike">
              <a:solidFill>
                <a:srgbClr val="7F7F7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DUG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2023-03-28T08:32:53Z</dcterms:created>
  <dc:creator>Michal Bialecki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0x0101002A2D2A9AFCB0314FB2053D0F3EFD1B1A</vt:lpwstr>
  </property>
</Properties>
</file>