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451"/>
    <p:restoredTop sz="94694"/>
  </p:normalViewPr>
  <p:slideViewPr>
    <p:cSldViewPr snapToGrid="0">
      <p:cViewPr varScale="1">
        <p:scale>
          <a:sx n="148" d="100"/>
          <a:sy n="148" d="100"/>
        </p:scale>
        <p:origin x="224"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BDD2CA1-4FAA-493D-6C38-D2454D159F6E}"/>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710E7281-112E-7CF0-B4A4-2433D317623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481B7A59-5AE8-7300-BB4E-6C2DDB20F320}"/>
              </a:ext>
            </a:extLst>
          </p:cNvPr>
          <p:cNvSpPr>
            <a:spLocks noGrp="1"/>
          </p:cNvSpPr>
          <p:nvPr>
            <p:ph type="dt" sz="half" idx="10"/>
          </p:nvPr>
        </p:nvSpPr>
        <p:spPr/>
        <p:txBody>
          <a:bodyPr/>
          <a:lstStyle/>
          <a:p>
            <a:fld id="{DA6D43A3-4D07-9945-9588-F8E9F76A8EC4}" type="datetimeFigureOut">
              <a:rPr lang="de-DE" smtClean="0"/>
              <a:t>22.01.26</a:t>
            </a:fld>
            <a:endParaRPr lang="de-DE"/>
          </a:p>
        </p:txBody>
      </p:sp>
      <p:sp>
        <p:nvSpPr>
          <p:cNvPr id="5" name="Fußzeilenplatzhalter 4">
            <a:extLst>
              <a:ext uri="{FF2B5EF4-FFF2-40B4-BE49-F238E27FC236}">
                <a16:creationId xmlns:a16="http://schemas.microsoft.com/office/drawing/2014/main" id="{C2B10225-2AA4-EB3C-5BA4-723F1DC721AB}"/>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B657F0A6-4F6B-F953-5D0B-BE5689200910}"/>
              </a:ext>
            </a:extLst>
          </p:cNvPr>
          <p:cNvSpPr>
            <a:spLocks noGrp="1"/>
          </p:cNvSpPr>
          <p:nvPr>
            <p:ph type="sldNum" sz="quarter" idx="12"/>
          </p:nvPr>
        </p:nvSpPr>
        <p:spPr/>
        <p:txBody>
          <a:bodyPr/>
          <a:lstStyle/>
          <a:p>
            <a:fld id="{B463FA06-5500-5B43-824C-E27FF617B538}" type="slidenum">
              <a:rPr lang="de-DE" smtClean="0"/>
              <a:t>‹Nr.›</a:t>
            </a:fld>
            <a:endParaRPr lang="de-DE"/>
          </a:p>
        </p:txBody>
      </p:sp>
    </p:spTree>
    <p:extLst>
      <p:ext uri="{BB962C8B-B14F-4D97-AF65-F5344CB8AC3E}">
        <p14:creationId xmlns:p14="http://schemas.microsoft.com/office/powerpoint/2010/main" val="16711970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AB9ECC-DFAD-317E-2D80-8183199696F5}"/>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5A3CBD60-7C40-0E11-C574-8E75F667F765}"/>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9818E83B-2E09-46CA-11DF-9B80F67EAD09}"/>
              </a:ext>
            </a:extLst>
          </p:cNvPr>
          <p:cNvSpPr>
            <a:spLocks noGrp="1"/>
          </p:cNvSpPr>
          <p:nvPr>
            <p:ph type="dt" sz="half" idx="10"/>
          </p:nvPr>
        </p:nvSpPr>
        <p:spPr/>
        <p:txBody>
          <a:bodyPr/>
          <a:lstStyle/>
          <a:p>
            <a:fld id="{DA6D43A3-4D07-9945-9588-F8E9F76A8EC4}" type="datetimeFigureOut">
              <a:rPr lang="de-DE" smtClean="0"/>
              <a:t>22.01.26</a:t>
            </a:fld>
            <a:endParaRPr lang="de-DE"/>
          </a:p>
        </p:txBody>
      </p:sp>
      <p:sp>
        <p:nvSpPr>
          <p:cNvPr id="5" name="Fußzeilenplatzhalter 4">
            <a:extLst>
              <a:ext uri="{FF2B5EF4-FFF2-40B4-BE49-F238E27FC236}">
                <a16:creationId xmlns:a16="http://schemas.microsoft.com/office/drawing/2014/main" id="{48256F97-4900-6C3D-F8C4-AC45E6AAC53E}"/>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DDB7F297-1A85-777B-BFA2-CEB3B8D7B63F}"/>
              </a:ext>
            </a:extLst>
          </p:cNvPr>
          <p:cNvSpPr>
            <a:spLocks noGrp="1"/>
          </p:cNvSpPr>
          <p:nvPr>
            <p:ph type="sldNum" sz="quarter" idx="12"/>
          </p:nvPr>
        </p:nvSpPr>
        <p:spPr/>
        <p:txBody>
          <a:bodyPr/>
          <a:lstStyle/>
          <a:p>
            <a:fld id="{B463FA06-5500-5B43-824C-E27FF617B538}" type="slidenum">
              <a:rPr lang="de-DE" smtClean="0"/>
              <a:t>‹Nr.›</a:t>
            </a:fld>
            <a:endParaRPr lang="de-DE"/>
          </a:p>
        </p:txBody>
      </p:sp>
    </p:spTree>
    <p:extLst>
      <p:ext uri="{BB962C8B-B14F-4D97-AF65-F5344CB8AC3E}">
        <p14:creationId xmlns:p14="http://schemas.microsoft.com/office/powerpoint/2010/main" val="23530689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B08BD361-A763-F558-3697-BC42D5516913}"/>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4E76BBE3-84A5-2294-6AAD-2C5502A6523C}"/>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C34CA572-F0AB-A1A2-1BE4-2DA3CE428FAE}"/>
              </a:ext>
            </a:extLst>
          </p:cNvPr>
          <p:cNvSpPr>
            <a:spLocks noGrp="1"/>
          </p:cNvSpPr>
          <p:nvPr>
            <p:ph type="dt" sz="half" idx="10"/>
          </p:nvPr>
        </p:nvSpPr>
        <p:spPr/>
        <p:txBody>
          <a:bodyPr/>
          <a:lstStyle/>
          <a:p>
            <a:fld id="{DA6D43A3-4D07-9945-9588-F8E9F76A8EC4}" type="datetimeFigureOut">
              <a:rPr lang="de-DE" smtClean="0"/>
              <a:t>22.01.26</a:t>
            </a:fld>
            <a:endParaRPr lang="de-DE"/>
          </a:p>
        </p:txBody>
      </p:sp>
      <p:sp>
        <p:nvSpPr>
          <p:cNvPr id="5" name="Fußzeilenplatzhalter 4">
            <a:extLst>
              <a:ext uri="{FF2B5EF4-FFF2-40B4-BE49-F238E27FC236}">
                <a16:creationId xmlns:a16="http://schemas.microsoft.com/office/drawing/2014/main" id="{1085C16B-8193-AC36-BAC3-BDE0C9A2CC3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BD06E5D7-0C8A-7FFA-A655-A8240F736F0F}"/>
              </a:ext>
            </a:extLst>
          </p:cNvPr>
          <p:cNvSpPr>
            <a:spLocks noGrp="1"/>
          </p:cNvSpPr>
          <p:nvPr>
            <p:ph type="sldNum" sz="quarter" idx="12"/>
          </p:nvPr>
        </p:nvSpPr>
        <p:spPr/>
        <p:txBody>
          <a:bodyPr/>
          <a:lstStyle/>
          <a:p>
            <a:fld id="{B463FA06-5500-5B43-824C-E27FF617B538}" type="slidenum">
              <a:rPr lang="de-DE" smtClean="0"/>
              <a:t>‹Nr.›</a:t>
            </a:fld>
            <a:endParaRPr lang="de-DE"/>
          </a:p>
        </p:txBody>
      </p:sp>
    </p:spTree>
    <p:extLst>
      <p:ext uri="{BB962C8B-B14F-4D97-AF65-F5344CB8AC3E}">
        <p14:creationId xmlns:p14="http://schemas.microsoft.com/office/powerpoint/2010/main" val="12284475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E2BF9C-ADD5-A7BC-4E04-DACA215709ED}"/>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2E1A16FA-47E8-53BD-216F-9DE1A001F015}"/>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9F4FBD67-BE84-ED4E-D28B-D29F76C821AC}"/>
              </a:ext>
            </a:extLst>
          </p:cNvPr>
          <p:cNvSpPr>
            <a:spLocks noGrp="1"/>
          </p:cNvSpPr>
          <p:nvPr>
            <p:ph type="dt" sz="half" idx="10"/>
          </p:nvPr>
        </p:nvSpPr>
        <p:spPr/>
        <p:txBody>
          <a:bodyPr/>
          <a:lstStyle/>
          <a:p>
            <a:fld id="{DA6D43A3-4D07-9945-9588-F8E9F76A8EC4}" type="datetimeFigureOut">
              <a:rPr lang="de-DE" smtClean="0"/>
              <a:t>22.01.26</a:t>
            </a:fld>
            <a:endParaRPr lang="de-DE"/>
          </a:p>
        </p:txBody>
      </p:sp>
      <p:sp>
        <p:nvSpPr>
          <p:cNvPr id="5" name="Fußzeilenplatzhalter 4">
            <a:extLst>
              <a:ext uri="{FF2B5EF4-FFF2-40B4-BE49-F238E27FC236}">
                <a16:creationId xmlns:a16="http://schemas.microsoft.com/office/drawing/2014/main" id="{27A42C2F-9D7C-147D-C993-6868645B14F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B9CA833B-F7F5-9BE1-4035-E40EB2AED25F}"/>
              </a:ext>
            </a:extLst>
          </p:cNvPr>
          <p:cNvSpPr>
            <a:spLocks noGrp="1"/>
          </p:cNvSpPr>
          <p:nvPr>
            <p:ph type="sldNum" sz="quarter" idx="12"/>
          </p:nvPr>
        </p:nvSpPr>
        <p:spPr/>
        <p:txBody>
          <a:bodyPr/>
          <a:lstStyle/>
          <a:p>
            <a:fld id="{B463FA06-5500-5B43-824C-E27FF617B538}" type="slidenum">
              <a:rPr lang="de-DE" smtClean="0"/>
              <a:t>‹Nr.›</a:t>
            </a:fld>
            <a:endParaRPr lang="de-DE"/>
          </a:p>
        </p:txBody>
      </p:sp>
    </p:spTree>
    <p:extLst>
      <p:ext uri="{BB962C8B-B14F-4D97-AF65-F5344CB8AC3E}">
        <p14:creationId xmlns:p14="http://schemas.microsoft.com/office/powerpoint/2010/main" val="10598901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A9ED639-EF10-7471-8288-D782F92AB0B1}"/>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0F3A2A4A-F962-98BA-0E6B-0CF7A175F2C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14028701-5E05-28D3-3FCA-823FFD3A53CE}"/>
              </a:ext>
            </a:extLst>
          </p:cNvPr>
          <p:cNvSpPr>
            <a:spLocks noGrp="1"/>
          </p:cNvSpPr>
          <p:nvPr>
            <p:ph type="dt" sz="half" idx="10"/>
          </p:nvPr>
        </p:nvSpPr>
        <p:spPr/>
        <p:txBody>
          <a:bodyPr/>
          <a:lstStyle/>
          <a:p>
            <a:fld id="{DA6D43A3-4D07-9945-9588-F8E9F76A8EC4}" type="datetimeFigureOut">
              <a:rPr lang="de-DE" smtClean="0"/>
              <a:t>22.01.26</a:t>
            </a:fld>
            <a:endParaRPr lang="de-DE"/>
          </a:p>
        </p:txBody>
      </p:sp>
      <p:sp>
        <p:nvSpPr>
          <p:cNvPr id="5" name="Fußzeilenplatzhalter 4">
            <a:extLst>
              <a:ext uri="{FF2B5EF4-FFF2-40B4-BE49-F238E27FC236}">
                <a16:creationId xmlns:a16="http://schemas.microsoft.com/office/drawing/2014/main" id="{43BA40D4-3B48-55CA-C928-2BC69EB2CAA4}"/>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883F009-7FAC-956E-8210-387AD72AC816}"/>
              </a:ext>
            </a:extLst>
          </p:cNvPr>
          <p:cNvSpPr>
            <a:spLocks noGrp="1"/>
          </p:cNvSpPr>
          <p:nvPr>
            <p:ph type="sldNum" sz="quarter" idx="12"/>
          </p:nvPr>
        </p:nvSpPr>
        <p:spPr/>
        <p:txBody>
          <a:bodyPr/>
          <a:lstStyle/>
          <a:p>
            <a:fld id="{B463FA06-5500-5B43-824C-E27FF617B538}" type="slidenum">
              <a:rPr lang="de-DE" smtClean="0"/>
              <a:t>‹Nr.›</a:t>
            </a:fld>
            <a:endParaRPr lang="de-DE"/>
          </a:p>
        </p:txBody>
      </p:sp>
    </p:spTree>
    <p:extLst>
      <p:ext uri="{BB962C8B-B14F-4D97-AF65-F5344CB8AC3E}">
        <p14:creationId xmlns:p14="http://schemas.microsoft.com/office/powerpoint/2010/main" val="256437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1E3DB4-D2D7-A3E0-33DA-029A3E060199}"/>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E10123B0-DA40-6342-3523-AE000436C28C}"/>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B420C144-B149-B032-1E58-0D788ABAECAD}"/>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9F3BD38C-BC8B-5F64-CF71-0FD2EC94D867}"/>
              </a:ext>
            </a:extLst>
          </p:cNvPr>
          <p:cNvSpPr>
            <a:spLocks noGrp="1"/>
          </p:cNvSpPr>
          <p:nvPr>
            <p:ph type="dt" sz="half" idx="10"/>
          </p:nvPr>
        </p:nvSpPr>
        <p:spPr/>
        <p:txBody>
          <a:bodyPr/>
          <a:lstStyle/>
          <a:p>
            <a:fld id="{DA6D43A3-4D07-9945-9588-F8E9F76A8EC4}" type="datetimeFigureOut">
              <a:rPr lang="de-DE" smtClean="0"/>
              <a:t>22.01.26</a:t>
            </a:fld>
            <a:endParaRPr lang="de-DE"/>
          </a:p>
        </p:txBody>
      </p:sp>
      <p:sp>
        <p:nvSpPr>
          <p:cNvPr id="6" name="Fußzeilenplatzhalter 5">
            <a:extLst>
              <a:ext uri="{FF2B5EF4-FFF2-40B4-BE49-F238E27FC236}">
                <a16:creationId xmlns:a16="http://schemas.microsoft.com/office/drawing/2014/main" id="{2EB19D63-B9C0-4831-3E7E-CFBD5DF9277E}"/>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D541CF9D-DC6C-E5E1-A3C5-C00A88E258B7}"/>
              </a:ext>
            </a:extLst>
          </p:cNvPr>
          <p:cNvSpPr>
            <a:spLocks noGrp="1"/>
          </p:cNvSpPr>
          <p:nvPr>
            <p:ph type="sldNum" sz="quarter" idx="12"/>
          </p:nvPr>
        </p:nvSpPr>
        <p:spPr/>
        <p:txBody>
          <a:bodyPr/>
          <a:lstStyle/>
          <a:p>
            <a:fld id="{B463FA06-5500-5B43-824C-E27FF617B538}" type="slidenum">
              <a:rPr lang="de-DE" smtClean="0"/>
              <a:t>‹Nr.›</a:t>
            </a:fld>
            <a:endParaRPr lang="de-DE"/>
          </a:p>
        </p:txBody>
      </p:sp>
    </p:spTree>
    <p:extLst>
      <p:ext uri="{BB962C8B-B14F-4D97-AF65-F5344CB8AC3E}">
        <p14:creationId xmlns:p14="http://schemas.microsoft.com/office/powerpoint/2010/main" val="2167923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D77E06-A9BC-9798-6F89-8503D079E872}"/>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E01AD0DA-F47A-E4D2-5719-FD152D6A388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59C70F51-FDD0-2387-B045-A046A23C2A48}"/>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2E860586-EF83-7E74-FFD6-8A09925BE81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9355C5A4-4ED0-D5A7-1B7D-0576A9DF91BB}"/>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E002F038-A128-8944-CD21-A9E8DA523113}"/>
              </a:ext>
            </a:extLst>
          </p:cNvPr>
          <p:cNvSpPr>
            <a:spLocks noGrp="1"/>
          </p:cNvSpPr>
          <p:nvPr>
            <p:ph type="dt" sz="half" idx="10"/>
          </p:nvPr>
        </p:nvSpPr>
        <p:spPr/>
        <p:txBody>
          <a:bodyPr/>
          <a:lstStyle/>
          <a:p>
            <a:fld id="{DA6D43A3-4D07-9945-9588-F8E9F76A8EC4}" type="datetimeFigureOut">
              <a:rPr lang="de-DE" smtClean="0"/>
              <a:t>22.01.26</a:t>
            </a:fld>
            <a:endParaRPr lang="de-DE"/>
          </a:p>
        </p:txBody>
      </p:sp>
      <p:sp>
        <p:nvSpPr>
          <p:cNvPr id="8" name="Fußzeilenplatzhalter 7">
            <a:extLst>
              <a:ext uri="{FF2B5EF4-FFF2-40B4-BE49-F238E27FC236}">
                <a16:creationId xmlns:a16="http://schemas.microsoft.com/office/drawing/2014/main" id="{D5306339-F18E-268B-9243-0AD82F19603C}"/>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38E949D7-2B17-4D93-ED24-2060BF7BE517}"/>
              </a:ext>
            </a:extLst>
          </p:cNvPr>
          <p:cNvSpPr>
            <a:spLocks noGrp="1"/>
          </p:cNvSpPr>
          <p:nvPr>
            <p:ph type="sldNum" sz="quarter" idx="12"/>
          </p:nvPr>
        </p:nvSpPr>
        <p:spPr/>
        <p:txBody>
          <a:bodyPr/>
          <a:lstStyle/>
          <a:p>
            <a:fld id="{B463FA06-5500-5B43-824C-E27FF617B538}" type="slidenum">
              <a:rPr lang="de-DE" smtClean="0"/>
              <a:t>‹Nr.›</a:t>
            </a:fld>
            <a:endParaRPr lang="de-DE"/>
          </a:p>
        </p:txBody>
      </p:sp>
    </p:spTree>
    <p:extLst>
      <p:ext uri="{BB962C8B-B14F-4D97-AF65-F5344CB8AC3E}">
        <p14:creationId xmlns:p14="http://schemas.microsoft.com/office/powerpoint/2010/main" val="1813571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E81F0D4-C18F-27B6-53D1-7FFE01D75537}"/>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0D15E318-EEB1-A0A4-AA47-AEC875CEEA22}"/>
              </a:ext>
            </a:extLst>
          </p:cNvPr>
          <p:cNvSpPr>
            <a:spLocks noGrp="1"/>
          </p:cNvSpPr>
          <p:nvPr>
            <p:ph type="dt" sz="half" idx="10"/>
          </p:nvPr>
        </p:nvSpPr>
        <p:spPr/>
        <p:txBody>
          <a:bodyPr/>
          <a:lstStyle/>
          <a:p>
            <a:fld id="{DA6D43A3-4D07-9945-9588-F8E9F76A8EC4}" type="datetimeFigureOut">
              <a:rPr lang="de-DE" smtClean="0"/>
              <a:t>22.01.26</a:t>
            </a:fld>
            <a:endParaRPr lang="de-DE"/>
          </a:p>
        </p:txBody>
      </p:sp>
      <p:sp>
        <p:nvSpPr>
          <p:cNvPr id="4" name="Fußzeilenplatzhalter 3">
            <a:extLst>
              <a:ext uri="{FF2B5EF4-FFF2-40B4-BE49-F238E27FC236}">
                <a16:creationId xmlns:a16="http://schemas.microsoft.com/office/drawing/2014/main" id="{224174E3-C7BB-92D8-BA6E-ADBD6D553755}"/>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CBEC5E4E-883D-71AF-DE75-FF4CF4214B77}"/>
              </a:ext>
            </a:extLst>
          </p:cNvPr>
          <p:cNvSpPr>
            <a:spLocks noGrp="1"/>
          </p:cNvSpPr>
          <p:nvPr>
            <p:ph type="sldNum" sz="quarter" idx="12"/>
          </p:nvPr>
        </p:nvSpPr>
        <p:spPr/>
        <p:txBody>
          <a:bodyPr/>
          <a:lstStyle/>
          <a:p>
            <a:fld id="{B463FA06-5500-5B43-824C-E27FF617B538}" type="slidenum">
              <a:rPr lang="de-DE" smtClean="0"/>
              <a:t>‹Nr.›</a:t>
            </a:fld>
            <a:endParaRPr lang="de-DE"/>
          </a:p>
        </p:txBody>
      </p:sp>
    </p:spTree>
    <p:extLst>
      <p:ext uri="{BB962C8B-B14F-4D97-AF65-F5344CB8AC3E}">
        <p14:creationId xmlns:p14="http://schemas.microsoft.com/office/powerpoint/2010/main" val="3563283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35BFEDDB-705B-B4F6-DB87-771D3444D606}"/>
              </a:ext>
            </a:extLst>
          </p:cNvPr>
          <p:cNvSpPr>
            <a:spLocks noGrp="1"/>
          </p:cNvSpPr>
          <p:nvPr>
            <p:ph type="dt" sz="half" idx="10"/>
          </p:nvPr>
        </p:nvSpPr>
        <p:spPr/>
        <p:txBody>
          <a:bodyPr/>
          <a:lstStyle/>
          <a:p>
            <a:fld id="{DA6D43A3-4D07-9945-9588-F8E9F76A8EC4}" type="datetimeFigureOut">
              <a:rPr lang="de-DE" smtClean="0"/>
              <a:t>22.01.26</a:t>
            </a:fld>
            <a:endParaRPr lang="de-DE"/>
          </a:p>
        </p:txBody>
      </p:sp>
      <p:sp>
        <p:nvSpPr>
          <p:cNvPr id="3" name="Fußzeilenplatzhalter 2">
            <a:extLst>
              <a:ext uri="{FF2B5EF4-FFF2-40B4-BE49-F238E27FC236}">
                <a16:creationId xmlns:a16="http://schemas.microsoft.com/office/drawing/2014/main" id="{7459942E-93B1-A1DC-365A-F7C6AC9AFE2B}"/>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3C6ADBF7-61EE-88E7-DCCE-44DF053CDC00}"/>
              </a:ext>
            </a:extLst>
          </p:cNvPr>
          <p:cNvSpPr>
            <a:spLocks noGrp="1"/>
          </p:cNvSpPr>
          <p:nvPr>
            <p:ph type="sldNum" sz="quarter" idx="12"/>
          </p:nvPr>
        </p:nvSpPr>
        <p:spPr/>
        <p:txBody>
          <a:bodyPr/>
          <a:lstStyle/>
          <a:p>
            <a:fld id="{B463FA06-5500-5B43-824C-E27FF617B538}" type="slidenum">
              <a:rPr lang="de-DE" smtClean="0"/>
              <a:t>‹Nr.›</a:t>
            </a:fld>
            <a:endParaRPr lang="de-DE"/>
          </a:p>
        </p:txBody>
      </p:sp>
    </p:spTree>
    <p:extLst>
      <p:ext uri="{BB962C8B-B14F-4D97-AF65-F5344CB8AC3E}">
        <p14:creationId xmlns:p14="http://schemas.microsoft.com/office/powerpoint/2010/main" val="201904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D6A2D71-5038-07ED-CCF7-BB26F79E522A}"/>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FEB1D474-F5AA-D130-8AF2-530A358478A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FBDF99B1-405A-DA92-6C41-4B371D3BE5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6C0B913C-47E5-0E67-4CF6-B3FFEF859D7D}"/>
              </a:ext>
            </a:extLst>
          </p:cNvPr>
          <p:cNvSpPr>
            <a:spLocks noGrp="1"/>
          </p:cNvSpPr>
          <p:nvPr>
            <p:ph type="dt" sz="half" idx="10"/>
          </p:nvPr>
        </p:nvSpPr>
        <p:spPr/>
        <p:txBody>
          <a:bodyPr/>
          <a:lstStyle/>
          <a:p>
            <a:fld id="{DA6D43A3-4D07-9945-9588-F8E9F76A8EC4}" type="datetimeFigureOut">
              <a:rPr lang="de-DE" smtClean="0"/>
              <a:t>22.01.26</a:t>
            </a:fld>
            <a:endParaRPr lang="de-DE"/>
          </a:p>
        </p:txBody>
      </p:sp>
      <p:sp>
        <p:nvSpPr>
          <p:cNvPr id="6" name="Fußzeilenplatzhalter 5">
            <a:extLst>
              <a:ext uri="{FF2B5EF4-FFF2-40B4-BE49-F238E27FC236}">
                <a16:creationId xmlns:a16="http://schemas.microsoft.com/office/drawing/2014/main" id="{D041B89C-5B34-99E5-34B9-C93EDBF8A34A}"/>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1BEEFBC2-BE27-F12A-155F-17C9548D091C}"/>
              </a:ext>
            </a:extLst>
          </p:cNvPr>
          <p:cNvSpPr>
            <a:spLocks noGrp="1"/>
          </p:cNvSpPr>
          <p:nvPr>
            <p:ph type="sldNum" sz="quarter" idx="12"/>
          </p:nvPr>
        </p:nvSpPr>
        <p:spPr/>
        <p:txBody>
          <a:bodyPr/>
          <a:lstStyle/>
          <a:p>
            <a:fld id="{B463FA06-5500-5B43-824C-E27FF617B538}" type="slidenum">
              <a:rPr lang="de-DE" smtClean="0"/>
              <a:t>‹Nr.›</a:t>
            </a:fld>
            <a:endParaRPr lang="de-DE"/>
          </a:p>
        </p:txBody>
      </p:sp>
    </p:spTree>
    <p:extLst>
      <p:ext uri="{BB962C8B-B14F-4D97-AF65-F5344CB8AC3E}">
        <p14:creationId xmlns:p14="http://schemas.microsoft.com/office/powerpoint/2010/main" val="3229279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47490F4-8B54-69F5-A8E6-E931DEBC8BE2}"/>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A18C6CBA-AF7D-E96A-C8EE-1531FB33BCA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74C54FC6-EEC1-D86A-EE2A-5875E16D22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6C022E60-4DAE-3298-1824-E767006FB60C}"/>
              </a:ext>
            </a:extLst>
          </p:cNvPr>
          <p:cNvSpPr>
            <a:spLocks noGrp="1"/>
          </p:cNvSpPr>
          <p:nvPr>
            <p:ph type="dt" sz="half" idx="10"/>
          </p:nvPr>
        </p:nvSpPr>
        <p:spPr/>
        <p:txBody>
          <a:bodyPr/>
          <a:lstStyle/>
          <a:p>
            <a:fld id="{DA6D43A3-4D07-9945-9588-F8E9F76A8EC4}" type="datetimeFigureOut">
              <a:rPr lang="de-DE" smtClean="0"/>
              <a:t>22.01.26</a:t>
            </a:fld>
            <a:endParaRPr lang="de-DE"/>
          </a:p>
        </p:txBody>
      </p:sp>
      <p:sp>
        <p:nvSpPr>
          <p:cNvPr id="6" name="Fußzeilenplatzhalter 5">
            <a:extLst>
              <a:ext uri="{FF2B5EF4-FFF2-40B4-BE49-F238E27FC236}">
                <a16:creationId xmlns:a16="http://schemas.microsoft.com/office/drawing/2014/main" id="{E6946991-4319-298F-5597-94A0A005B11A}"/>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C8F69A07-F1EF-2E19-F569-B151F1BCB15E}"/>
              </a:ext>
            </a:extLst>
          </p:cNvPr>
          <p:cNvSpPr>
            <a:spLocks noGrp="1"/>
          </p:cNvSpPr>
          <p:nvPr>
            <p:ph type="sldNum" sz="quarter" idx="12"/>
          </p:nvPr>
        </p:nvSpPr>
        <p:spPr/>
        <p:txBody>
          <a:bodyPr/>
          <a:lstStyle/>
          <a:p>
            <a:fld id="{B463FA06-5500-5B43-824C-E27FF617B538}" type="slidenum">
              <a:rPr lang="de-DE" smtClean="0"/>
              <a:t>‹Nr.›</a:t>
            </a:fld>
            <a:endParaRPr lang="de-DE"/>
          </a:p>
        </p:txBody>
      </p:sp>
    </p:spTree>
    <p:extLst>
      <p:ext uri="{BB962C8B-B14F-4D97-AF65-F5344CB8AC3E}">
        <p14:creationId xmlns:p14="http://schemas.microsoft.com/office/powerpoint/2010/main" val="35445639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820B62E0-7AA5-3BC2-8BA8-662A339609A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7B76B793-3525-2583-007C-3CD6F8AE9B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18A2E469-C314-C146-1D01-CF39EA035E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A6D43A3-4D07-9945-9588-F8E9F76A8EC4}" type="datetimeFigureOut">
              <a:rPr lang="de-DE" smtClean="0"/>
              <a:t>22.01.26</a:t>
            </a:fld>
            <a:endParaRPr lang="de-DE"/>
          </a:p>
        </p:txBody>
      </p:sp>
      <p:sp>
        <p:nvSpPr>
          <p:cNvPr id="5" name="Fußzeilenplatzhalter 4">
            <a:extLst>
              <a:ext uri="{FF2B5EF4-FFF2-40B4-BE49-F238E27FC236}">
                <a16:creationId xmlns:a16="http://schemas.microsoft.com/office/drawing/2014/main" id="{90AC39BE-5449-499D-1DE4-712475707D7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e-DE"/>
          </a:p>
        </p:txBody>
      </p:sp>
      <p:sp>
        <p:nvSpPr>
          <p:cNvPr id="6" name="Foliennummernplatzhalter 5">
            <a:extLst>
              <a:ext uri="{FF2B5EF4-FFF2-40B4-BE49-F238E27FC236}">
                <a16:creationId xmlns:a16="http://schemas.microsoft.com/office/drawing/2014/main" id="{D63D40F3-3E44-0BED-E9AA-2D068726DA0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463FA06-5500-5B43-824C-E27FF617B538}" type="slidenum">
              <a:rPr lang="de-DE" smtClean="0"/>
              <a:t>‹Nr.›</a:t>
            </a:fld>
            <a:endParaRPr lang="de-DE"/>
          </a:p>
        </p:txBody>
      </p:sp>
    </p:spTree>
    <p:extLst>
      <p:ext uri="{BB962C8B-B14F-4D97-AF65-F5344CB8AC3E}">
        <p14:creationId xmlns:p14="http://schemas.microsoft.com/office/powerpoint/2010/main" val="36818679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4" name="Textfeld 3">
            <a:extLst>
              <a:ext uri="{FF2B5EF4-FFF2-40B4-BE49-F238E27FC236}">
                <a16:creationId xmlns:a16="http://schemas.microsoft.com/office/drawing/2014/main" id="{4E15F10F-8A39-7DAE-510B-615B80FA46FE}"/>
              </a:ext>
            </a:extLst>
          </p:cNvPr>
          <p:cNvSpPr txBox="1"/>
          <p:nvPr/>
        </p:nvSpPr>
        <p:spPr>
          <a:xfrm>
            <a:off x="383177" y="339631"/>
            <a:ext cx="1806135" cy="523220"/>
          </a:xfrm>
          <a:prstGeom prst="rect">
            <a:avLst/>
          </a:prstGeom>
          <a:noFill/>
        </p:spPr>
        <p:txBody>
          <a:bodyPr wrap="none" rtlCol="0">
            <a:spAutoFit/>
          </a:bodyPr>
          <a:lstStyle/>
          <a:p>
            <a:r>
              <a:rPr lang="de-DE" sz="2800" b="1" dirty="0"/>
              <a:t>KI Canvas</a:t>
            </a:r>
          </a:p>
        </p:txBody>
      </p:sp>
      <p:sp>
        <p:nvSpPr>
          <p:cNvPr id="5" name="Rechteck 4">
            <a:extLst>
              <a:ext uri="{FF2B5EF4-FFF2-40B4-BE49-F238E27FC236}">
                <a16:creationId xmlns:a16="http://schemas.microsoft.com/office/drawing/2014/main" id="{B4956292-4B94-A2D8-A154-37078D288FAD}"/>
              </a:ext>
            </a:extLst>
          </p:cNvPr>
          <p:cNvSpPr/>
          <p:nvPr/>
        </p:nvSpPr>
        <p:spPr>
          <a:xfrm>
            <a:off x="5408023" y="383175"/>
            <a:ext cx="2164972" cy="43613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de-DE" sz="900" i="1" dirty="0" err="1">
                <a:solidFill>
                  <a:schemeClr val="tx1"/>
                </a:solidFill>
              </a:rPr>
              <a:t>Designed</a:t>
            </a:r>
            <a:r>
              <a:rPr lang="de-DE" sz="900" i="1" dirty="0">
                <a:solidFill>
                  <a:schemeClr val="tx1"/>
                </a:solidFill>
              </a:rPr>
              <a:t> für:</a:t>
            </a:r>
          </a:p>
        </p:txBody>
      </p:sp>
      <p:sp>
        <p:nvSpPr>
          <p:cNvPr id="6" name="Rechteck 5">
            <a:extLst>
              <a:ext uri="{FF2B5EF4-FFF2-40B4-BE49-F238E27FC236}">
                <a16:creationId xmlns:a16="http://schemas.microsoft.com/office/drawing/2014/main" id="{623AA9C4-13CE-E75A-6C10-A80E66C1877E}"/>
              </a:ext>
            </a:extLst>
          </p:cNvPr>
          <p:cNvSpPr/>
          <p:nvPr/>
        </p:nvSpPr>
        <p:spPr>
          <a:xfrm>
            <a:off x="7686208" y="383175"/>
            <a:ext cx="1806134" cy="43613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de-DE" sz="900" i="1" dirty="0" err="1">
                <a:solidFill>
                  <a:schemeClr val="tx1"/>
                </a:solidFill>
              </a:rPr>
              <a:t>Designed</a:t>
            </a:r>
            <a:r>
              <a:rPr lang="de-DE" sz="900" i="1" dirty="0">
                <a:solidFill>
                  <a:schemeClr val="tx1"/>
                </a:solidFill>
              </a:rPr>
              <a:t> durch:</a:t>
            </a:r>
          </a:p>
        </p:txBody>
      </p:sp>
      <p:sp>
        <p:nvSpPr>
          <p:cNvPr id="7" name="Rechteck 6">
            <a:extLst>
              <a:ext uri="{FF2B5EF4-FFF2-40B4-BE49-F238E27FC236}">
                <a16:creationId xmlns:a16="http://schemas.microsoft.com/office/drawing/2014/main" id="{470DA485-3664-C142-9C0D-053F3299E644}"/>
              </a:ext>
            </a:extLst>
          </p:cNvPr>
          <p:cNvSpPr/>
          <p:nvPr/>
        </p:nvSpPr>
        <p:spPr>
          <a:xfrm>
            <a:off x="9605555" y="383175"/>
            <a:ext cx="1053736" cy="43613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de-DE" sz="900" i="1" dirty="0">
                <a:solidFill>
                  <a:schemeClr val="tx1"/>
                </a:solidFill>
              </a:rPr>
              <a:t>Datum:</a:t>
            </a:r>
          </a:p>
        </p:txBody>
      </p:sp>
      <p:sp>
        <p:nvSpPr>
          <p:cNvPr id="8" name="Rechteck 7">
            <a:extLst>
              <a:ext uri="{FF2B5EF4-FFF2-40B4-BE49-F238E27FC236}">
                <a16:creationId xmlns:a16="http://schemas.microsoft.com/office/drawing/2014/main" id="{B2F1FE8F-F58A-5D6E-9F04-8F7B8FEB6FA6}"/>
              </a:ext>
            </a:extLst>
          </p:cNvPr>
          <p:cNvSpPr/>
          <p:nvPr/>
        </p:nvSpPr>
        <p:spPr>
          <a:xfrm>
            <a:off x="10772504" y="383175"/>
            <a:ext cx="1113256" cy="43613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de-DE" sz="900" i="1" dirty="0">
                <a:solidFill>
                  <a:schemeClr val="tx1"/>
                </a:solidFill>
              </a:rPr>
              <a:t>Version:</a:t>
            </a:r>
          </a:p>
        </p:txBody>
      </p:sp>
      <p:sp>
        <p:nvSpPr>
          <p:cNvPr id="9" name="Rechteck 8">
            <a:extLst>
              <a:ext uri="{FF2B5EF4-FFF2-40B4-BE49-F238E27FC236}">
                <a16:creationId xmlns:a16="http://schemas.microsoft.com/office/drawing/2014/main" id="{A707FB50-6F97-B647-23BC-EAA795A5B6DE}"/>
              </a:ext>
            </a:extLst>
          </p:cNvPr>
          <p:cNvSpPr/>
          <p:nvPr/>
        </p:nvSpPr>
        <p:spPr>
          <a:xfrm>
            <a:off x="437760" y="1025428"/>
            <a:ext cx="11448000" cy="5190309"/>
          </a:xfrm>
          <a:prstGeom prst="rect">
            <a:avLst/>
          </a:prstGeom>
          <a:solidFill>
            <a:schemeClr val="bg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dirty="0">
              <a:solidFill>
                <a:schemeClr val="tx1"/>
              </a:solidFill>
            </a:endParaRPr>
          </a:p>
        </p:txBody>
      </p:sp>
      <p:sp>
        <p:nvSpPr>
          <p:cNvPr id="11" name="Rechteck 10">
            <a:extLst>
              <a:ext uri="{FF2B5EF4-FFF2-40B4-BE49-F238E27FC236}">
                <a16:creationId xmlns:a16="http://schemas.microsoft.com/office/drawing/2014/main" id="{A9C375B5-D90C-0D20-73D9-241F52090B99}"/>
              </a:ext>
            </a:extLst>
          </p:cNvPr>
          <p:cNvSpPr/>
          <p:nvPr/>
        </p:nvSpPr>
        <p:spPr>
          <a:xfrm>
            <a:off x="2185852" y="383175"/>
            <a:ext cx="3108958" cy="43613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de-DE" sz="900" i="1" dirty="0">
                <a:solidFill>
                  <a:schemeClr val="tx1"/>
                </a:solidFill>
              </a:rPr>
              <a:t>Idee:</a:t>
            </a:r>
          </a:p>
        </p:txBody>
      </p:sp>
      <p:cxnSp>
        <p:nvCxnSpPr>
          <p:cNvPr id="13" name="Gerade Verbindung 12">
            <a:extLst>
              <a:ext uri="{FF2B5EF4-FFF2-40B4-BE49-F238E27FC236}">
                <a16:creationId xmlns:a16="http://schemas.microsoft.com/office/drawing/2014/main" id="{90C0F894-1F5D-3353-57B3-FED835D31ADE}"/>
              </a:ext>
            </a:extLst>
          </p:cNvPr>
          <p:cNvCxnSpPr>
            <a:cxnSpLocks/>
          </p:cNvCxnSpPr>
          <p:nvPr/>
        </p:nvCxnSpPr>
        <p:spPr>
          <a:xfrm>
            <a:off x="4244471" y="1025428"/>
            <a:ext cx="8708" cy="519030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Gerade Verbindung 13">
            <a:extLst>
              <a:ext uri="{FF2B5EF4-FFF2-40B4-BE49-F238E27FC236}">
                <a16:creationId xmlns:a16="http://schemas.microsoft.com/office/drawing/2014/main" id="{56A91D61-8015-435B-EAE3-28613D719EFD}"/>
              </a:ext>
            </a:extLst>
          </p:cNvPr>
          <p:cNvCxnSpPr/>
          <p:nvPr/>
        </p:nvCxnSpPr>
        <p:spPr>
          <a:xfrm>
            <a:off x="8072845" y="1025427"/>
            <a:ext cx="0" cy="519030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5" name="Gerade Verbindung 14">
            <a:extLst>
              <a:ext uri="{FF2B5EF4-FFF2-40B4-BE49-F238E27FC236}">
                <a16:creationId xmlns:a16="http://schemas.microsoft.com/office/drawing/2014/main" id="{3E586DE7-11D9-99FA-8CE5-EFF059395145}"/>
              </a:ext>
            </a:extLst>
          </p:cNvPr>
          <p:cNvCxnSpPr>
            <a:cxnSpLocks/>
          </p:cNvCxnSpPr>
          <p:nvPr/>
        </p:nvCxnSpPr>
        <p:spPr>
          <a:xfrm flipH="1">
            <a:off x="4253179" y="3474717"/>
            <a:ext cx="38160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Gerade Verbindung 18">
            <a:extLst>
              <a:ext uri="{FF2B5EF4-FFF2-40B4-BE49-F238E27FC236}">
                <a16:creationId xmlns:a16="http://schemas.microsoft.com/office/drawing/2014/main" id="{422AB1A9-6A9D-1839-84B7-B0A424FF6B2F}"/>
              </a:ext>
            </a:extLst>
          </p:cNvPr>
          <p:cNvCxnSpPr>
            <a:cxnSpLocks/>
          </p:cNvCxnSpPr>
          <p:nvPr/>
        </p:nvCxnSpPr>
        <p:spPr>
          <a:xfrm flipH="1">
            <a:off x="437760" y="2795448"/>
            <a:ext cx="38160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7" name="Gerade Verbindung 26">
            <a:extLst>
              <a:ext uri="{FF2B5EF4-FFF2-40B4-BE49-F238E27FC236}">
                <a16:creationId xmlns:a16="http://schemas.microsoft.com/office/drawing/2014/main" id="{6653E870-5266-043B-31BD-89C147E5B67E}"/>
              </a:ext>
            </a:extLst>
          </p:cNvPr>
          <p:cNvCxnSpPr>
            <a:cxnSpLocks/>
          </p:cNvCxnSpPr>
          <p:nvPr/>
        </p:nvCxnSpPr>
        <p:spPr>
          <a:xfrm flipH="1">
            <a:off x="8066367" y="2795448"/>
            <a:ext cx="38160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1" name="Gerade Verbindung 30">
            <a:extLst>
              <a:ext uri="{FF2B5EF4-FFF2-40B4-BE49-F238E27FC236}">
                <a16:creationId xmlns:a16="http://schemas.microsoft.com/office/drawing/2014/main" id="{70C141A5-EA18-2B45-D1A8-623B5C71B5F9}"/>
              </a:ext>
            </a:extLst>
          </p:cNvPr>
          <p:cNvCxnSpPr>
            <a:cxnSpLocks/>
          </p:cNvCxnSpPr>
          <p:nvPr/>
        </p:nvCxnSpPr>
        <p:spPr>
          <a:xfrm flipH="1">
            <a:off x="437760" y="4631622"/>
            <a:ext cx="38160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2" name="Gerade Verbindung 31">
            <a:extLst>
              <a:ext uri="{FF2B5EF4-FFF2-40B4-BE49-F238E27FC236}">
                <a16:creationId xmlns:a16="http://schemas.microsoft.com/office/drawing/2014/main" id="{1DE76246-13AD-CC45-D41C-8FFCA432F21C}"/>
              </a:ext>
            </a:extLst>
          </p:cNvPr>
          <p:cNvCxnSpPr>
            <a:cxnSpLocks/>
          </p:cNvCxnSpPr>
          <p:nvPr/>
        </p:nvCxnSpPr>
        <p:spPr>
          <a:xfrm flipH="1">
            <a:off x="4253179" y="5111788"/>
            <a:ext cx="38160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3" name="Gerade Verbindung 32">
            <a:extLst>
              <a:ext uri="{FF2B5EF4-FFF2-40B4-BE49-F238E27FC236}">
                <a16:creationId xmlns:a16="http://schemas.microsoft.com/office/drawing/2014/main" id="{C30F9B97-0644-3114-A8B5-E5B61B62884B}"/>
              </a:ext>
            </a:extLst>
          </p:cNvPr>
          <p:cNvCxnSpPr>
            <a:cxnSpLocks/>
          </p:cNvCxnSpPr>
          <p:nvPr/>
        </p:nvCxnSpPr>
        <p:spPr>
          <a:xfrm flipH="1">
            <a:off x="8066367" y="4631622"/>
            <a:ext cx="38160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pic>
        <p:nvPicPr>
          <p:cNvPr id="35" name="Grafik 34" descr="Ein Bild, das Schwarz, Dunkelheit enthält.&#10;&#10;KI-generierte Inhalte können fehlerhaft sein.">
            <a:extLst>
              <a:ext uri="{FF2B5EF4-FFF2-40B4-BE49-F238E27FC236}">
                <a16:creationId xmlns:a16="http://schemas.microsoft.com/office/drawing/2014/main" id="{AC921A2D-91C0-89BB-B7B0-5A927910E4AF}"/>
              </a:ext>
            </a:extLst>
          </p:cNvPr>
          <p:cNvPicPr>
            <a:picLocks noChangeAspect="1"/>
          </p:cNvPicPr>
          <p:nvPr/>
        </p:nvPicPr>
        <p:blipFill>
          <a:blip r:embed="rId2"/>
          <a:stretch>
            <a:fillRect/>
          </a:stretch>
        </p:blipFill>
        <p:spPr>
          <a:xfrm>
            <a:off x="4353379" y="1098240"/>
            <a:ext cx="360000" cy="360000"/>
          </a:xfrm>
          <a:prstGeom prst="rect">
            <a:avLst/>
          </a:prstGeom>
        </p:spPr>
      </p:pic>
      <p:sp>
        <p:nvSpPr>
          <p:cNvPr id="36" name="Textfeld 35">
            <a:extLst>
              <a:ext uri="{FF2B5EF4-FFF2-40B4-BE49-F238E27FC236}">
                <a16:creationId xmlns:a16="http://schemas.microsoft.com/office/drawing/2014/main" id="{6B4C5820-3F56-677E-59BC-3437CD4D678E}"/>
              </a:ext>
            </a:extLst>
          </p:cNvPr>
          <p:cNvSpPr txBox="1"/>
          <p:nvPr/>
        </p:nvSpPr>
        <p:spPr>
          <a:xfrm>
            <a:off x="4713379" y="1124351"/>
            <a:ext cx="1310615" cy="307777"/>
          </a:xfrm>
          <a:prstGeom prst="rect">
            <a:avLst/>
          </a:prstGeom>
          <a:noFill/>
        </p:spPr>
        <p:txBody>
          <a:bodyPr wrap="none" rtlCol="0">
            <a:spAutoFit/>
          </a:bodyPr>
          <a:lstStyle/>
          <a:p>
            <a:r>
              <a:rPr lang="de-DE" sz="1400" dirty="0"/>
              <a:t>Problem / Idee</a:t>
            </a:r>
          </a:p>
        </p:txBody>
      </p:sp>
      <p:sp>
        <p:nvSpPr>
          <p:cNvPr id="38" name="Textfeld 37">
            <a:extLst>
              <a:ext uri="{FF2B5EF4-FFF2-40B4-BE49-F238E27FC236}">
                <a16:creationId xmlns:a16="http://schemas.microsoft.com/office/drawing/2014/main" id="{DCCE992B-24C6-E518-7A39-7574BC7FA1E8}"/>
              </a:ext>
            </a:extLst>
          </p:cNvPr>
          <p:cNvSpPr txBox="1"/>
          <p:nvPr/>
        </p:nvSpPr>
        <p:spPr>
          <a:xfrm>
            <a:off x="892493" y="1146122"/>
            <a:ext cx="653256" cy="307777"/>
          </a:xfrm>
          <a:prstGeom prst="rect">
            <a:avLst/>
          </a:prstGeom>
          <a:noFill/>
        </p:spPr>
        <p:txBody>
          <a:bodyPr wrap="none" rtlCol="0">
            <a:spAutoFit/>
          </a:bodyPr>
          <a:lstStyle/>
          <a:p>
            <a:r>
              <a:rPr lang="de-DE" sz="1400" dirty="0"/>
              <a:t>Daten</a:t>
            </a:r>
          </a:p>
        </p:txBody>
      </p:sp>
      <p:sp>
        <p:nvSpPr>
          <p:cNvPr id="40" name="Textfeld 39">
            <a:extLst>
              <a:ext uri="{FF2B5EF4-FFF2-40B4-BE49-F238E27FC236}">
                <a16:creationId xmlns:a16="http://schemas.microsoft.com/office/drawing/2014/main" id="{E3E76D10-D444-CFF7-D810-833863F957B1}"/>
              </a:ext>
            </a:extLst>
          </p:cNvPr>
          <p:cNvSpPr txBox="1"/>
          <p:nvPr/>
        </p:nvSpPr>
        <p:spPr>
          <a:xfrm>
            <a:off x="892493" y="2909607"/>
            <a:ext cx="1375313" cy="307777"/>
          </a:xfrm>
          <a:prstGeom prst="rect">
            <a:avLst/>
          </a:prstGeom>
          <a:noFill/>
        </p:spPr>
        <p:txBody>
          <a:bodyPr wrap="none" rtlCol="0">
            <a:spAutoFit/>
          </a:bodyPr>
          <a:lstStyle/>
          <a:p>
            <a:r>
              <a:rPr lang="de-DE" sz="1400" dirty="0"/>
              <a:t>Abhängigkeiten</a:t>
            </a:r>
          </a:p>
        </p:txBody>
      </p:sp>
      <p:sp>
        <p:nvSpPr>
          <p:cNvPr id="42" name="Textfeld 41">
            <a:extLst>
              <a:ext uri="{FF2B5EF4-FFF2-40B4-BE49-F238E27FC236}">
                <a16:creationId xmlns:a16="http://schemas.microsoft.com/office/drawing/2014/main" id="{5B1A171A-7165-CA93-ED1F-A7330AE4ED60}"/>
              </a:ext>
            </a:extLst>
          </p:cNvPr>
          <p:cNvSpPr txBox="1"/>
          <p:nvPr/>
        </p:nvSpPr>
        <p:spPr>
          <a:xfrm>
            <a:off x="892493" y="4771064"/>
            <a:ext cx="1885324" cy="307777"/>
          </a:xfrm>
          <a:prstGeom prst="rect">
            <a:avLst/>
          </a:prstGeom>
          <a:noFill/>
        </p:spPr>
        <p:txBody>
          <a:bodyPr wrap="none" rtlCol="0">
            <a:spAutoFit/>
          </a:bodyPr>
          <a:lstStyle/>
          <a:p>
            <a:r>
              <a:rPr lang="de-DE" sz="1400" dirty="0"/>
              <a:t>Benötigte Ressourcen</a:t>
            </a:r>
          </a:p>
        </p:txBody>
      </p:sp>
      <p:pic>
        <p:nvPicPr>
          <p:cNvPr id="44" name="Grafik 43" descr="Ein Bild, das Schwarz, Dunkelheit enthält.&#10;&#10;KI-generierte Inhalte können fehlerhaft sein.">
            <a:extLst>
              <a:ext uri="{FF2B5EF4-FFF2-40B4-BE49-F238E27FC236}">
                <a16:creationId xmlns:a16="http://schemas.microsoft.com/office/drawing/2014/main" id="{0C694009-56D2-F13E-267B-200CE1AA7A81}"/>
              </a:ext>
            </a:extLst>
          </p:cNvPr>
          <p:cNvPicPr>
            <a:picLocks noChangeAspect="1"/>
          </p:cNvPicPr>
          <p:nvPr/>
        </p:nvPicPr>
        <p:blipFill>
          <a:blip r:embed="rId3"/>
          <a:stretch>
            <a:fillRect/>
          </a:stretch>
        </p:blipFill>
        <p:spPr>
          <a:xfrm>
            <a:off x="532493" y="2883495"/>
            <a:ext cx="360000" cy="360000"/>
          </a:xfrm>
          <a:prstGeom prst="rect">
            <a:avLst/>
          </a:prstGeom>
        </p:spPr>
      </p:pic>
      <p:pic>
        <p:nvPicPr>
          <p:cNvPr id="46" name="Grafik 45" descr="Ein Bild, das Schwarz, Dunkelheit enthält.&#10;&#10;KI-generierte Inhalte können fehlerhaft sein.">
            <a:extLst>
              <a:ext uri="{FF2B5EF4-FFF2-40B4-BE49-F238E27FC236}">
                <a16:creationId xmlns:a16="http://schemas.microsoft.com/office/drawing/2014/main" id="{DA60569E-B0B7-B2FA-6B13-9D75D4D3D296}"/>
              </a:ext>
            </a:extLst>
          </p:cNvPr>
          <p:cNvPicPr>
            <a:picLocks noChangeAspect="1"/>
          </p:cNvPicPr>
          <p:nvPr/>
        </p:nvPicPr>
        <p:blipFill>
          <a:blip r:embed="rId4"/>
          <a:stretch>
            <a:fillRect/>
          </a:stretch>
        </p:blipFill>
        <p:spPr>
          <a:xfrm>
            <a:off x="532493" y="4718841"/>
            <a:ext cx="360000" cy="360000"/>
          </a:xfrm>
          <a:prstGeom prst="rect">
            <a:avLst/>
          </a:prstGeom>
        </p:spPr>
      </p:pic>
      <p:pic>
        <p:nvPicPr>
          <p:cNvPr id="48" name="Grafik 47" descr="Ein Bild, das Schwarz, Dunkelheit enthält.&#10;&#10;KI-generierte Inhalte können fehlerhaft sein.">
            <a:extLst>
              <a:ext uri="{FF2B5EF4-FFF2-40B4-BE49-F238E27FC236}">
                <a16:creationId xmlns:a16="http://schemas.microsoft.com/office/drawing/2014/main" id="{165160F3-5054-83C0-1981-0044BB7C45F4}"/>
              </a:ext>
            </a:extLst>
          </p:cNvPr>
          <p:cNvPicPr>
            <a:picLocks noChangeAspect="1"/>
          </p:cNvPicPr>
          <p:nvPr/>
        </p:nvPicPr>
        <p:blipFill>
          <a:blip r:embed="rId5"/>
          <a:stretch>
            <a:fillRect/>
          </a:stretch>
        </p:blipFill>
        <p:spPr>
          <a:xfrm>
            <a:off x="532493" y="1145493"/>
            <a:ext cx="360000" cy="360000"/>
          </a:xfrm>
          <a:prstGeom prst="rect">
            <a:avLst/>
          </a:prstGeom>
        </p:spPr>
      </p:pic>
      <p:sp>
        <p:nvSpPr>
          <p:cNvPr id="50" name="Textfeld 49">
            <a:extLst>
              <a:ext uri="{FF2B5EF4-FFF2-40B4-BE49-F238E27FC236}">
                <a16:creationId xmlns:a16="http://schemas.microsoft.com/office/drawing/2014/main" id="{DE334E1C-334A-13DE-BAB3-B97A893851BD}"/>
              </a:ext>
            </a:extLst>
          </p:cNvPr>
          <p:cNvSpPr txBox="1"/>
          <p:nvPr/>
        </p:nvSpPr>
        <p:spPr>
          <a:xfrm>
            <a:off x="4713379" y="3551865"/>
            <a:ext cx="1064715" cy="307777"/>
          </a:xfrm>
          <a:prstGeom prst="rect">
            <a:avLst/>
          </a:prstGeom>
          <a:noFill/>
        </p:spPr>
        <p:txBody>
          <a:bodyPr wrap="square" rtlCol="0">
            <a:spAutoFit/>
          </a:bodyPr>
          <a:lstStyle/>
          <a:p>
            <a:r>
              <a:rPr lang="de-DE" sz="1400" dirty="0"/>
              <a:t>Umsetzung</a:t>
            </a:r>
          </a:p>
        </p:txBody>
      </p:sp>
      <p:sp>
        <p:nvSpPr>
          <p:cNvPr id="52" name="Textfeld 51">
            <a:extLst>
              <a:ext uri="{FF2B5EF4-FFF2-40B4-BE49-F238E27FC236}">
                <a16:creationId xmlns:a16="http://schemas.microsoft.com/office/drawing/2014/main" id="{20BC7F86-B690-5B82-41AB-AA692C27418D}"/>
              </a:ext>
            </a:extLst>
          </p:cNvPr>
          <p:cNvSpPr txBox="1"/>
          <p:nvPr/>
        </p:nvSpPr>
        <p:spPr>
          <a:xfrm>
            <a:off x="4713379" y="5195608"/>
            <a:ext cx="744627" cy="307777"/>
          </a:xfrm>
          <a:prstGeom prst="rect">
            <a:avLst/>
          </a:prstGeom>
          <a:noFill/>
        </p:spPr>
        <p:txBody>
          <a:bodyPr wrap="square" rtlCol="0">
            <a:spAutoFit/>
          </a:bodyPr>
          <a:lstStyle/>
          <a:p>
            <a:r>
              <a:rPr lang="de-DE" sz="1400" dirty="0"/>
              <a:t>Risiken</a:t>
            </a:r>
          </a:p>
        </p:txBody>
      </p:sp>
      <p:pic>
        <p:nvPicPr>
          <p:cNvPr id="54" name="Grafik 53" descr="Ein Bild, das Schwarz, Dunkelheit enthält.&#10;&#10;KI-generierte Inhalte können fehlerhaft sein.">
            <a:extLst>
              <a:ext uri="{FF2B5EF4-FFF2-40B4-BE49-F238E27FC236}">
                <a16:creationId xmlns:a16="http://schemas.microsoft.com/office/drawing/2014/main" id="{80954430-1471-CC94-F15B-C7791BE8C96C}"/>
              </a:ext>
            </a:extLst>
          </p:cNvPr>
          <p:cNvPicPr>
            <a:picLocks noChangeAspect="1"/>
          </p:cNvPicPr>
          <p:nvPr/>
        </p:nvPicPr>
        <p:blipFill>
          <a:blip r:embed="rId6"/>
          <a:stretch>
            <a:fillRect/>
          </a:stretch>
        </p:blipFill>
        <p:spPr>
          <a:xfrm>
            <a:off x="4353379" y="3525753"/>
            <a:ext cx="360000" cy="360000"/>
          </a:xfrm>
          <a:prstGeom prst="rect">
            <a:avLst/>
          </a:prstGeom>
        </p:spPr>
      </p:pic>
      <p:sp>
        <p:nvSpPr>
          <p:cNvPr id="58" name="Textfeld 57">
            <a:extLst>
              <a:ext uri="{FF2B5EF4-FFF2-40B4-BE49-F238E27FC236}">
                <a16:creationId xmlns:a16="http://schemas.microsoft.com/office/drawing/2014/main" id="{2ADDA754-60CB-AC40-A219-D82237523CF0}"/>
              </a:ext>
            </a:extLst>
          </p:cNvPr>
          <p:cNvSpPr txBox="1"/>
          <p:nvPr/>
        </p:nvSpPr>
        <p:spPr>
          <a:xfrm>
            <a:off x="8523379" y="1124351"/>
            <a:ext cx="1005403" cy="307777"/>
          </a:xfrm>
          <a:prstGeom prst="rect">
            <a:avLst/>
          </a:prstGeom>
          <a:noFill/>
        </p:spPr>
        <p:txBody>
          <a:bodyPr wrap="none" rtlCol="0">
            <a:spAutoFit/>
          </a:bodyPr>
          <a:lstStyle/>
          <a:p>
            <a:r>
              <a:rPr lang="de-DE" sz="1400" dirty="0"/>
              <a:t>Zielgruppe</a:t>
            </a:r>
          </a:p>
        </p:txBody>
      </p:sp>
      <p:sp>
        <p:nvSpPr>
          <p:cNvPr id="60" name="Textfeld 59">
            <a:extLst>
              <a:ext uri="{FF2B5EF4-FFF2-40B4-BE49-F238E27FC236}">
                <a16:creationId xmlns:a16="http://schemas.microsoft.com/office/drawing/2014/main" id="{2C83A1D1-9137-DF66-3103-5E1FDA8B044D}"/>
              </a:ext>
            </a:extLst>
          </p:cNvPr>
          <p:cNvSpPr txBox="1"/>
          <p:nvPr/>
        </p:nvSpPr>
        <p:spPr>
          <a:xfrm>
            <a:off x="8523379" y="2876951"/>
            <a:ext cx="1407501" cy="307777"/>
          </a:xfrm>
          <a:prstGeom prst="rect">
            <a:avLst/>
          </a:prstGeom>
          <a:noFill/>
        </p:spPr>
        <p:txBody>
          <a:bodyPr wrap="none" rtlCol="0">
            <a:spAutoFit/>
          </a:bodyPr>
          <a:lstStyle/>
          <a:p>
            <a:r>
              <a:rPr lang="de-DE" sz="1400" dirty="0"/>
              <a:t>Verantwortliche</a:t>
            </a:r>
          </a:p>
        </p:txBody>
      </p:sp>
      <p:sp>
        <p:nvSpPr>
          <p:cNvPr id="62" name="Textfeld 61">
            <a:extLst>
              <a:ext uri="{FF2B5EF4-FFF2-40B4-BE49-F238E27FC236}">
                <a16:creationId xmlns:a16="http://schemas.microsoft.com/office/drawing/2014/main" id="{9A625282-7C59-B581-B7E9-9936AB563079}"/>
              </a:ext>
            </a:extLst>
          </p:cNvPr>
          <p:cNvSpPr txBox="1"/>
          <p:nvPr/>
        </p:nvSpPr>
        <p:spPr>
          <a:xfrm>
            <a:off x="8523379" y="4738408"/>
            <a:ext cx="739818" cy="307777"/>
          </a:xfrm>
          <a:prstGeom prst="rect">
            <a:avLst/>
          </a:prstGeom>
          <a:noFill/>
        </p:spPr>
        <p:txBody>
          <a:bodyPr wrap="square" rtlCol="0">
            <a:spAutoFit/>
          </a:bodyPr>
          <a:lstStyle/>
          <a:p>
            <a:r>
              <a:rPr lang="de-DE" sz="1400" dirty="0"/>
              <a:t>Nutzen</a:t>
            </a:r>
          </a:p>
        </p:txBody>
      </p:sp>
      <p:pic>
        <p:nvPicPr>
          <p:cNvPr id="64" name="Grafik 63" descr="Ein Bild, das Schwarz, Dunkelheit enthält.&#10;&#10;KI-generierte Inhalte können fehlerhaft sein.">
            <a:extLst>
              <a:ext uri="{FF2B5EF4-FFF2-40B4-BE49-F238E27FC236}">
                <a16:creationId xmlns:a16="http://schemas.microsoft.com/office/drawing/2014/main" id="{C283EEE8-6DCE-BDFB-DBB0-3E40C954892C}"/>
              </a:ext>
            </a:extLst>
          </p:cNvPr>
          <p:cNvPicPr>
            <a:picLocks noChangeAspect="1"/>
          </p:cNvPicPr>
          <p:nvPr/>
        </p:nvPicPr>
        <p:blipFill>
          <a:blip r:embed="rId7"/>
          <a:stretch>
            <a:fillRect/>
          </a:stretch>
        </p:blipFill>
        <p:spPr>
          <a:xfrm>
            <a:off x="8172464" y="1087046"/>
            <a:ext cx="360000" cy="360000"/>
          </a:xfrm>
          <a:prstGeom prst="rect">
            <a:avLst/>
          </a:prstGeom>
        </p:spPr>
      </p:pic>
      <p:pic>
        <p:nvPicPr>
          <p:cNvPr id="66" name="Grafik 65" descr="Ein Bild, das Schwarz, Dunkelheit enthält.&#10;&#10;KI-generierte Inhalte können fehlerhaft sein.">
            <a:extLst>
              <a:ext uri="{FF2B5EF4-FFF2-40B4-BE49-F238E27FC236}">
                <a16:creationId xmlns:a16="http://schemas.microsoft.com/office/drawing/2014/main" id="{6DCBFA0A-B487-1D78-3E73-2EA7E9104E29}"/>
              </a:ext>
            </a:extLst>
          </p:cNvPr>
          <p:cNvPicPr>
            <a:picLocks noChangeAspect="1"/>
          </p:cNvPicPr>
          <p:nvPr/>
        </p:nvPicPr>
        <p:blipFill>
          <a:blip r:embed="rId8"/>
          <a:stretch>
            <a:fillRect/>
          </a:stretch>
        </p:blipFill>
        <p:spPr>
          <a:xfrm>
            <a:off x="8172464" y="2875643"/>
            <a:ext cx="360000" cy="360000"/>
          </a:xfrm>
          <a:prstGeom prst="rect">
            <a:avLst/>
          </a:prstGeom>
        </p:spPr>
      </p:pic>
      <p:pic>
        <p:nvPicPr>
          <p:cNvPr id="68" name="Grafik 67" descr="Ein Bild, das Schwarz, Dunkelheit enthält.&#10;&#10;KI-generierte Inhalte können fehlerhaft sein.">
            <a:extLst>
              <a:ext uri="{FF2B5EF4-FFF2-40B4-BE49-F238E27FC236}">
                <a16:creationId xmlns:a16="http://schemas.microsoft.com/office/drawing/2014/main" id="{5B290B19-7BF1-EBA3-4043-774C485847BB}"/>
              </a:ext>
            </a:extLst>
          </p:cNvPr>
          <p:cNvPicPr>
            <a:picLocks noChangeAspect="1"/>
          </p:cNvPicPr>
          <p:nvPr/>
        </p:nvPicPr>
        <p:blipFill>
          <a:blip r:embed="rId9"/>
          <a:stretch>
            <a:fillRect/>
          </a:stretch>
        </p:blipFill>
        <p:spPr>
          <a:xfrm>
            <a:off x="8176735" y="4735831"/>
            <a:ext cx="360000" cy="360000"/>
          </a:xfrm>
          <a:prstGeom prst="rect">
            <a:avLst/>
          </a:prstGeom>
        </p:spPr>
      </p:pic>
      <p:sp>
        <p:nvSpPr>
          <p:cNvPr id="70" name="Textfeld 69">
            <a:extLst>
              <a:ext uri="{FF2B5EF4-FFF2-40B4-BE49-F238E27FC236}">
                <a16:creationId xmlns:a16="http://schemas.microsoft.com/office/drawing/2014/main" id="{603E129F-4D3D-5AC1-8A59-1D729BBBCE03}"/>
              </a:ext>
            </a:extLst>
          </p:cNvPr>
          <p:cNvSpPr txBox="1"/>
          <p:nvPr/>
        </p:nvSpPr>
        <p:spPr>
          <a:xfrm>
            <a:off x="1338943" y="6286358"/>
            <a:ext cx="6096000" cy="338554"/>
          </a:xfrm>
          <a:prstGeom prst="rect">
            <a:avLst/>
          </a:prstGeom>
          <a:noFill/>
        </p:spPr>
        <p:txBody>
          <a:bodyPr wrap="square">
            <a:spAutoFit/>
          </a:bodyPr>
          <a:lstStyle/>
          <a:p>
            <a:r>
              <a:rPr lang="de-DE" sz="800" dirty="0"/>
              <a:t>KI Canvas  © 2025 </a:t>
            </a:r>
            <a:r>
              <a:rPr lang="de-DE" sz="800" dirty="0" err="1"/>
              <a:t>by</a:t>
            </a:r>
            <a:r>
              <a:rPr lang="de-DE" sz="800" dirty="0"/>
              <a:t> </a:t>
            </a:r>
            <a:r>
              <a:rPr lang="de-DE" sz="800" dirty="0" err="1"/>
              <a:t>souveraign</a:t>
            </a:r>
            <a:r>
              <a:rPr lang="de-DE" sz="800" dirty="0"/>
              <a:t> </a:t>
            </a:r>
            <a:r>
              <a:rPr lang="de-DE" sz="800" dirty="0" err="1"/>
              <a:t>is</a:t>
            </a:r>
            <a:r>
              <a:rPr lang="de-DE" sz="800" dirty="0"/>
              <a:t> </a:t>
            </a:r>
            <a:r>
              <a:rPr lang="de-DE" sz="800" dirty="0" err="1"/>
              <a:t>licensed</a:t>
            </a:r>
            <a:r>
              <a:rPr lang="de-DE" sz="800" dirty="0"/>
              <a:t> </a:t>
            </a:r>
            <a:r>
              <a:rPr lang="de-DE" sz="800" dirty="0" err="1"/>
              <a:t>under</a:t>
            </a:r>
            <a:r>
              <a:rPr lang="de-DE" sz="800" dirty="0"/>
              <a:t> CC BY-SA 4.0. </a:t>
            </a:r>
            <a:r>
              <a:rPr lang="de-DE" sz="800" dirty="0" err="1"/>
              <a:t>To</a:t>
            </a:r>
            <a:r>
              <a:rPr lang="de-DE" sz="800" dirty="0"/>
              <a:t> </a:t>
            </a:r>
            <a:r>
              <a:rPr lang="de-DE" sz="800" dirty="0" err="1"/>
              <a:t>view</a:t>
            </a:r>
            <a:r>
              <a:rPr lang="de-DE" sz="800" dirty="0"/>
              <a:t> a </a:t>
            </a:r>
            <a:r>
              <a:rPr lang="de-DE" sz="800" dirty="0" err="1"/>
              <a:t>copy</a:t>
            </a:r>
            <a:r>
              <a:rPr lang="de-DE" sz="800" dirty="0"/>
              <a:t> </a:t>
            </a:r>
            <a:r>
              <a:rPr lang="de-DE" sz="800" dirty="0" err="1"/>
              <a:t>of</a:t>
            </a:r>
            <a:r>
              <a:rPr lang="de-DE" sz="800" dirty="0"/>
              <a:t> </a:t>
            </a:r>
            <a:r>
              <a:rPr lang="de-DE" sz="800" dirty="0" err="1"/>
              <a:t>this</a:t>
            </a:r>
            <a:r>
              <a:rPr lang="de-DE" sz="800" dirty="0"/>
              <a:t> </a:t>
            </a:r>
            <a:r>
              <a:rPr lang="de-DE" sz="800" dirty="0" err="1"/>
              <a:t>license</a:t>
            </a:r>
            <a:r>
              <a:rPr lang="de-DE" sz="800" dirty="0"/>
              <a:t>, </a:t>
            </a:r>
            <a:r>
              <a:rPr lang="de-DE" sz="800" dirty="0" err="1"/>
              <a:t>visit</a:t>
            </a:r>
            <a:r>
              <a:rPr lang="de-DE" sz="800" dirty="0"/>
              <a:t> https://</a:t>
            </a:r>
            <a:r>
              <a:rPr lang="de-DE" sz="800" dirty="0" err="1"/>
              <a:t>creativecommons.org</a:t>
            </a:r>
            <a:r>
              <a:rPr lang="de-DE" sz="800" dirty="0"/>
              <a:t>/</a:t>
            </a:r>
            <a:r>
              <a:rPr lang="de-DE" sz="800" dirty="0" err="1"/>
              <a:t>licenses</a:t>
            </a:r>
            <a:r>
              <a:rPr lang="de-DE" sz="800" dirty="0"/>
              <a:t>/</a:t>
            </a:r>
            <a:r>
              <a:rPr lang="de-DE" sz="800" dirty="0" err="1"/>
              <a:t>by-sa</a:t>
            </a:r>
            <a:r>
              <a:rPr lang="de-DE" sz="800" dirty="0"/>
              <a:t>/4.0/</a:t>
            </a:r>
          </a:p>
        </p:txBody>
      </p:sp>
      <p:pic>
        <p:nvPicPr>
          <p:cNvPr id="1026" name="Picture 2">
            <a:extLst>
              <a:ext uri="{FF2B5EF4-FFF2-40B4-BE49-F238E27FC236}">
                <a16:creationId xmlns:a16="http://schemas.microsoft.com/office/drawing/2014/main" id="{404E98AD-BC11-6EE1-75EE-0D64C09CFE05}"/>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7760" y="6289865"/>
            <a:ext cx="901183" cy="315302"/>
          </a:xfrm>
          <a:prstGeom prst="rect">
            <a:avLst/>
          </a:prstGeom>
          <a:noFill/>
          <a:extLst>
            <a:ext uri="{909E8E84-426E-40DD-AFC4-6F175D3DCCD1}">
              <a14:hiddenFill xmlns:a14="http://schemas.microsoft.com/office/drawing/2010/main">
                <a:solidFill>
                  <a:srgbClr val="FFFFFF"/>
                </a:solidFill>
              </a14:hiddenFill>
            </a:ext>
          </a:extLst>
        </p:spPr>
      </p:pic>
      <p:pic>
        <p:nvPicPr>
          <p:cNvPr id="72" name="Grafik 71" descr="Ein Bild, das Schwarz, Dunkelheit enthält.&#10;&#10;KI-generierte Inhalte können fehlerhaft sein.">
            <a:extLst>
              <a:ext uri="{FF2B5EF4-FFF2-40B4-BE49-F238E27FC236}">
                <a16:creationId xmlns:a16="http://schemas.microsoft.com/office/drawing/2014/main" id="{1425C83C-89DF-D5F8-9056-F97BA7A0C3E4}"/>
              </a:ext>
            </a:extLst>
          </p:cNvPr>
          <p:cNvPicPr>
            <a:picLocks noChangeAspect="1"/>
          </p:cNvPicPr>
          <p:nvPr/>
        </p:nvPicPr>
        <p:blipFill>
          <a:blip r:embed="rId11"/>
          <a:stretch>
            <a:fillRect/>
          </a:stretch>
        </p:blipFill>
        <p:spPr>
          <a:xfrm>
            <a:off x="10896359" y="6191935"/>
            <a:ext cx="1039210" cy="663565"/>
          </a:xfrm>
          <a:prstGeom prst="rect">
            <a:avLst/>
          </a:prstGeom>
        </p:spPr>
      </p:pic>
      <p:pic>
        <p:nvPicPr>
          <p:cNvPr id="74" name="Grafik 73" descr="Ein Bild, das Schwarz, Dunkelheit enthält.&#10;&#10;KI-generierte Inhalte können fehlerhaft sein.">
            <a:extLst>
              <a:ext uri="{FF2B5EF4-FFF2-40B4-BE49-F238E27FC236}">
                <a16:creationId xmlns:a16="http://schemas.microsoft.com/office/drawing/2014/main" id="{E4D3DD43-8314-27F3-5814-5FDF422A827A}"/>
              </a:ext>
            </a:extLst>
          </p:cNvPr>
          <p:cNvPicPr>
            <a:picLocks noChangeAspect="1"/>
          </p:cNvPicPr>
          <p:nvPr/>
        </p:nvPicPr>
        <p:blipFill>
          <a:blip r:embed="rId12"/>
          <a:stretch>
            <a:fillRect/>
          </a:stretch>
        </p:blipFill>
        <p:spPr>
          <a:xfrm>
            <a:off x="4353379" y="5157307"/>
            <a:ext cx="360000" cy="360000"/>
          </a:xfrm>
          <a:prstGeom prst="rect">
            <a:avLst/>
          </a:prstGeom>
        </p:spPr>
      </p:pic>
    </p:spTree>
    <p:extLst>
      <p:ext uri="{BB962C8B-B14F-4D97-AF65-F5344CB8AC3E}">
        <p14:creationId xmlns:p14="http://schemas.microsoft.com/office/powerpoint/2010/main" val="35882204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a:extLst>
            <a:ext uri="{FF2B5EF4-FFF2-40B4-BE49-F238E27FC236}">
              <a16:creationId xmlns:a16="http://schemas.microsoft.com/office/drawing/2014/main" id="{3DD144CC-3A4F-14BD-EC4D-2549B45CDF4E}"/>
            </a:ext>
          </a:extLst>
        </p:cNvPr>
        <p:cNvGrpSpPr/>
        <p:nvPr/>
      </p:nvGrpSpPr>
      <p:grpSpPr>
        <a:xfrm>
          <a:off x="0" y="0"/>
          <a:ext cx="0" cy="0"/>
          <a:chOff x="0" y="0"/>
          <a:chExt cx="0" cy="0"/>
        </a:xfrm>
      </p:grpSpPr>
      <p:sp>
        <p:nvSpPr>
          <p:cNvPr id="4" name="Textfeld 3">
            <a:extLst>
              <a:ext uri="{FF2B5EF4-FFF2-40B4-BE49-F238E27FC236}">
                <a16:creationId xmlns:a16="http://schemas.microsoft.com/office/drawing/2014/main" id="{DEADAF06-DD52-3B8B-65C3-104B1F57C2A8}"/>
              </a:ext>
            </a:extLst>
          </p:cNvPr>
          <p:cNvSpPr txBox="1"/>
          <p:nvPr/>
        </p:nvSpPr>
        <p:spPr>
          <a:xfrm>
            <a:off x="383177" y="339631"/>
            <a:ext cx="1806135" cy="523220"/>
          </a:xfrm>
          <a:prstGeom prst="rect">
            <a:avLst/>
          </a:prstGeom>
          <a:noFill/>
        </p:spPr>
        <p:txBody>
          <a:bodyPr wrap="none" rtlCol="0">
            <a:spAutoFit/>
          </a:bodyPr>
          <a:lstStyle/>
          <a:p>
            <a:r>
              <a:rPr lang="de-DE" sz="2800" b="1" dirty="0"/>
              <a:t>KI Canvas</a:t>
            </a:r>
          </a:p>
        </p:txBody>
      </p:sp>
      <p:sp>
        <p:nvSpPr>
          <p:cNvPr id="5" name="Rechteck 4">
            <a:extLst>
              <a:ext uri="{FF2B5EF4-FFF2-40B4-BE49-F238E27FC236}">
                <a16:creationId xmlns:a16="http://schemas.microsoft.com/office/drawing/2014/main" id="{00C86FC7-FF81-EC07-DC29-34511FBAB102}"/>
              </a:ext>
            </a:extLst>
          </p:cNvPr>
          <p:cNvSpPr/>
          <p:nvPr/>
        </p:nvSpPr>
        <p:spPr>
          <a:xfrm>
            <a:off x="5408023" y="383175"/>
            <a:ext cx="2164972" cy="43613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de-DE" sz="900" i="1" dirty="0" err="1">
                <a:solidFill>
                  <a:schemeClr val="tx1"/>
                </a:solidFill>
              </a:rPr>
              <a:t>Designed</a:t>
            </a:r>
            <a:r>
              <a:rPr lang="de-DE" sz="900" i="1" dirty="0">
                <a:solidFill>
                  <a:schemeClr val="tx1"/>
                </a:solidFill>
              </a:rPr>
              <a:t> für:</a:t>
            </a:r>
          </a:p>
        </p:txBody>
      </p:sp>
      <p:sp>
        <p:nvSpPr>
          <p:cNvPr id="6" name="Rechteck 5">
            <a:extLst>
              <a:ext uri="{FF2B5EF4-FFF2-40B4-BE49-F238E27FC236}">
                <a16:creationId xmlns:a16="http://schemas.microsoft.com/office/drawing/2014/main" id="{46A774C8-FE8B-D473-DDD8-E010574D2F6E}"/>
              </a:ext>
            </a:extLst>
          </p:cNvPr>
          <p:cNvSpPr/>
          <p:nvPr/>
        </p:nvSpPr>
        <p:spPr>
          <a:xfrm>
            <a:off x="7686208" y="383175"/>
            <a:ext cx="1806134" cy="43613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de-DE" sz="900" i="1" dirty="0" err="1">
                <a:solidFill>
                  <a:schemeClr val="tx1"/>
                </a:solidFill>
              </a:rPr>
              <a:t>Designed</a:t>
            </a:r>
            <a:r>
              <a:rPr lang="de-DE" sz="900" i="1" dirty="0">
                <a:solidFill>
                  <a:schemeClr val="tx1"/>
                </a:solidFill>
              </a:rPr>
              <a:t> durch:</a:t>
            </a:r>
          </a:p>
        </p:txBody>
      </p:sp>
      <p:sp>
        <p:nvSpPr>
          <p:cNvPr id="7" name="Rechteck 6">
            <a:extLst>
              <a:ext uri="{FF2B5EF4-FFF2-40B4-BE49-F238E27FC236}">
                <a16:creationId xmlns:a16="http://schemas.microsoft.com/office/drawing/2014/main" id="{144C61CB-7D01-B733-7FE9-564F32D8850A}"/>
              </a:ext>
            </a:extLst>
          </p:cNvPr>
          <p:cNvSpPr/>
          <p:nvPr/>
        </p:nvSpPr>
        <p:spPr>
          <a:xfrm>
            <a:off x="9605555" y="383175"/>
            <a:ext cx="1053736" cy="43613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de-DE" sz="900" i="1" dirty="0">
                <a:solidFill>
                  <a:schemeClr val="tx1"/>
                </a:solidFill>
              </a:rPr>
              <a:t>Datum:</a:t>
            </a:r>
          </a:p>
        </p:txBody>
      </p:sp>
      <p:sp>
        <p:nvSpPr>
          <p:cNvPr id="8" name="Rechteck 7">
            <a:extLst>
              <a:ext uri="{FF2B5EF4-FFF2-40B4-BE49-F238E27FC236}">
                <a16:creationId xmlns:a16="http://schemas.microsoft.com/office/drawing/2014/main" id="{C4384DFC-DF8E-FA6B-1915-BAA4DC6DA450}"/>
              </a:ext>
            </a:extLst>
          </p:cNvPr>
          <p:cNvSpPr/>
          <p:nvPr/>
        </p:nvSpPr>
        <p:spPr>
          <a:xfrm>
            <a:off x="10772504" y="383175"/>
            <a:ext cx="1113256" cy="43613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de-DE" sz="900" i="1" dirty="0">
                <a:solidFill>
                  <a:schemeClr val="tx1"/>
                </a:solidFill>
              </a:rPr>
              <a:t>Version:</a:t>
            </a:r>
          </a:p>
        </p:txBody>
      </p:sp>
      <p:sp>
        <p:nvSpPr>
          <p:cNvPr id="9" name="Rechteck 8">
            <a:extLst>
              <a:ext uri="{FF2B5EF4-FFF2-40B4-BE49-F238E27FC236}">
                <a16:creationId xmlns:a16="http://schemas.microsoft.com/office/drawing/2014/main" id="{187D09A3-990E-53C3-7ECC-AC5E236E0E88}"/>
              </a:ext>
            </a:extLst>
          </p:cNvPr>
          <p:cNvSpPr/>
          <p:nvPr/>
        </p:nvSpPr>
        <p:spPr>
          <a:xfrm>
            <a:off x="437760" y="1025428"/>
            <a:ext cx="11448000" cy="5190309"/>
          </a:xfrm>
          <a:prstGeom prst="rect">
            <a:avLst/>
          </a:prstGeom>
          <a:solidFill>
            <a:schemeClr val="bg1"/>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dirty="0">
              <a:solidFill>
                <a:schemeClr val="tx1"/>
              </a:solidFill>
            </a:endParaRPr>
          </a:p>
        </p:txBody>
      </p:sp>
      <p:sp>
        <p:nvSpPr>
          <p:cNvPr id="11" name="Rechteck 10">
            <a:extLst>
              <a:ext uri="{FF2B5EF4-FFF2-40B4-BE49-F238E27FC236}">
                <a16:creationId xmlns:a16="http://schemas.microsoft.com/office/drawing/2014/main" id="{DC7E66D4-9F83-5B85-6C9E-2EAFB76F5A57}"/>
              </a:ext>
            </a:extLst>
          </p:cNvPr>
          <p:cNvSpPr/>
          <p:nvPr/>
        </p:nvSpPr>
        <p:spPr>
          <a:xfrm>
            <a:off x="2185852" y="383175"/>
            <a:ext cx="3108958" cy="43613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de-DE" sz="900" i="1" dirty="0">
                <a:solidFill>
                  <a:schemeClr val="tx1"/>
                </a:solidFill>
              </a:rPr>
              <a:t>Idee:</a:t>
            </a:r>
          </a:p>
        </p:txBody>
      </p:sp>
      <p:cxnSp>
        <p:nvCxnSpPr>
          <p:cNvPr id="13" name="Gerade Verbindung 12">
            <a:extLst>
              <a:ext uri="{FF2B5EF4-FFF2-40B4-BE49-F238E27FC236}">
                <a16:creationId xmlns:a16="http://schemas.microsoft.com/office/drawing/2014/main" id="{5E7EA57B-8020-5626-7BF4-D2D3A9240C54}"/>
              </a:ext>
            </a:extLst>
          </p:cNvPr>
          <p:cNvCxnSpPr>
            <a:cxnSpLocks/>
          </p:cNvCxnSpPr>
          <p:nvPr/>
        </p:nvCxnSpPr>
        <p:spPr>
          <a:xfrm>
            <a:off x="4244471" y="1025428"/>
            <a:ext cx="8708" cy="519030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Gerade Verbindung 13">
            <a:extLst>
              <a:ext uri="{FF2B5EF4-FFF2-40B4-BE49-F238E27FC236}">
                <a16:creationId xmlns:a16="http://schemas.microsoft.com/office/drawing/2014/main" id="{8446DAF3-5D98-D682-5494-815F9FBBC220}"/>
              </a:ext>
            </a:extLst>
          </p:cNvPr>
          <p:cNvCxnSpPr/>
          <p:nvPr/>
        </p:nvCxnSpPr>
        <p:spPr>
          <a:xfrm>
            <a:off x="8072845" y="1025427"/>
            <a:ext cx="0" cy="519030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5" name="Gerade Verbindung 14">
            <a:extLst>
              <a:ext uri="{FF2B5EF4-FFF2-40B4-BE49-F238E27FC236}">
                <a16:creationId xmlns:a16="http://schemas.microsoft.com/office/drawing/2014/main" id="{0E90F727-3090-BF40-13FA-2DD04BDBCE94}"/>
              </a:ext>
            </a:extLst>
          </p:cNvPr>
          <p:cNvCxnSpPr>
            <a:cxnSpLocks/>
          </p:cNvCxnSpPr>
          <p:nvPr/>
        </p:nvCxnSpPr>
        <p:spPr>
          <a:xfrm flipH="1">
            <a:off x="4253179" y="3474717"/>
            <a:ext cx="38160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Gerade Verbindung 18">
            <a:extLst>
              <a:ext uri="{FF2B5EF4-FFF2-40B4-BE49-F238E27FC236}">
                <a16:creationId xmlns:a16="http://schemas.microsoft.com/office/drawing/2014/main" id="{B2A3A2F6-C778-3D17-8D22-B72232D60B61}"/>
              </a:ext>
            </a:extLst>
          </p:cNvPr>
          <p:cNvCxnSpPr>
            <a:cxnSpLocks/>
          </p:cNvCxnSpPr>
          <p:nvPr/>
        </p:nvCxnSpPr>
        <p:spPr>
          <a:xfrm flipH="1">
            <a:off x="437760" y="2795448"/>
            <a:ext cx="38160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7" name="Gerade Verbindung 26">
            <a:extLst>
              <a:ext uri="{FF2B5EF4-FFF2-40B4-BE49-F238E27FC236}">
                <a16:creationId xmlns:a16="http://schemas.microsoft.com/office/drawing/2014/main" id="{99F5A243-23AE-8D71-B571-943877466517}"/>
              </a:ext>
            </a:extLst>
          </p:cNvPr>
          <p:cNvCxnSpPr>
            <a:cxnSpLocks/>
          </p:cNvCxnSpPr>
          <p:nvPr/>
        </p:nvCxnSpPr>
        <p:spPr>
          <a:xfrm flipH="1">
            <a:off x="8066367" y="2795448"/>
            <a:ext cx="38160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1" name="Gerade Verbindung 30">
            <a:extLst>
              <a:ext uri="{FF2B5EF4-FFF2-40B4-BE49-F238E27FC236}">
                <a16:creationId xmlns:a16="http://schemas.microsoft.com/office/drawing/2014/main" id="{398E4F84-5EF5-F15D-B954-FFA781E096F5}"/>
              </a:ext>
            </a:extLst>
          </p:cNvPr>
          <p:cNvCxnSpPr>
            <a:cxnSpLocks/>
          </p:cNvCxnSpPr>
          <p:nvPr/>
        </p:nvCxnSpPr>
        <p:spPr>
          <a:xfrm flipH="1">
            <a:off x="437760" y="4631622"/>
            <a:ext cx="38160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2" name="Gerade Verbindung 31">
            <a:extLst>
              <a:ext uri="{FF2B5EF4-FFF2-40B4-BE49-F238E27FC236}">
                <a16:creationId xmlns:a16="http://schemas.microsoft.com/office/drawing/2014/main" id="{29BC26E6-2736-B97D-6BD1-1DA49CC6B6B6}"/>
              </a:ext>
            </a:extLst>
          </p:cNvPr>
          <p:cNvCxnSpPr>
            <a:cxnSpLocks/>
          </p:cNvCxnSpPr>
          <p:nvPr/>
        </p:nvCxnSpPr>
        <p:spPr>
          <a:xfrm flipH="1">
            <a:off x="4253179" y="5111788"/>
            <a:ext cx="38160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33" name="Gerade Verbindung 32">
            <a:extLst>
              <a:ext uri="{FF2B5EF4-FFF2-40B4-BE49-F238E27FC236}">
                <a16:creationId xmlns:a16="http://schemas.microsoft.com/office/drawing/2014/main" id="{428F058B-727F-7058-4F6B-A012B13143AB}"/>
              </a:ext>
            </a:extLst>
          </p:cNvPr>
          <p:cNvCxnSpPr>
            <a:cxnSpLocks/>
          </p:cNvCxnSpPr>
          <p:nvPr/>
        </p:nvCxnSpPr>
        <p:spPr>
          <a:xfrm flipH="1">
            <a:off x="8066367" y="4631622"/>
            <a:ext cx="38160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pic>
        <p:nvPicPr>
          <p:cNvPr id="35" name="Grafik 34" descr="Ein Bild, das Schwarz, Dunkelheit enthält.&#10;&#10;KI-generierte Inhalte können fehlerhaft sein.">
            <a:extLst>
              <a:ext uri="{FF2B5EF4-FFF2-40B4-BE49-F238E27FC236}">
                <a16:creationId xmlns:a16="http://schemas.microsoft.com/office/drawing/2014/main" id="{A8528564-608C-441A-E3DE-82BB35647DDC}"/>
              </a:ext>
            </a:extLst>
          </p:cNvPr>
          <p:cNvPicPr>
            <a:picLocks noChangeAspect="1"/>
          </p:cNvPicPr>
          <p:nvPr/>
        </p:nvPicPr>
        <p:blipFill>
          <a:blip r:embed="rId2"/>
          <a:stretch>
            <a:fillRect/>
          </a:stretch>
        </p:blipFill>
        <p:spPr>
          <a:xfrm>
            <a:off x="4353379" y="1098240"/>
            <a:ext cx="360000" cy="360000"/>
          </a:xfrm>
          <a:prstGeom prst="rect">
            <a:avLst/>
          </a:prstGeom>
        </p:spPr>
      </p:pic>
      <p:sp>
        <p:nvSpPr>
          <p:cNvPr id="36" name="Textfeld 35">
            <a:extLst>
              <a:ext uri="{FF2B5EF4-FFF2-40B4-BE49-F238E27FC236}">
                <a16:creationId xmlns:a16="http://schemas.microsoft.com/office/drawing/2014/main" id="{C7286089-E4DC-2F51-448B-F4952755A8C7}"/>
              </a:ext>
            </a:extLst>
          </p:cNvPr>
          <p:cNvSpPr txBox="1"/>
          <p:nvPr/>
        </p:nvSpPr>
        <p:spPr>
          <a:xfrm>
            <a:off x="4713379" y="1124351"/>
            <a:ext cx="1310615" cy="307777"/>
          </a:xfrm>
          <a:prstGeom prst="rect">
            <a:avLst/>
          </a:prstGeom>
          <a:noFill/>
        </p:spPr>
        <p:txBody>
          <a:bodyPr wrap="none" rtlCol="0">
            <a:spAutoFit/>
          </a:bodyPr>
          <a:lstStyle/>
          <a:p>
            <a:r>
              <a:rPr lang="de-DE" sz="1400" dirty="0"/>
              <a:t>Problem / Idee</a:t>
            </a:r>
          </a:p>
        </p:txBody>
      </p:sp>
      <p:sp>
        <p:nvSpPr>
          <p:cNvPr id="38" name="Textfeld 37">
            <a:extLst>
              <a:ext uri="{FF2B5EF4-FFF2-40B4-BE49-F238E27FC236}">
                <a16:creationId xmlns:a16="http://schemas.microsoft.com/office/drawing/2014/main" id="{6E33280C-8F30-3984-153D-7710CF432F91}"/>
              </a:ext>
            </a:extLst>
          </p:cNvPr>
          <p:cNvSpPr txBox="1"/>
          <p:nvPr/>
        </p:nvSpPr>
        <p:spPr>
          <a:xfrm>
            <a:off x="892493" y="1146122"/>
            <a:ext cx="653256" cy="307777"/>
          </a:xfrm>
          <a:prstGeom prst="rect">
            <a:avLst/>
          </a:prstGeom>
          <a:noFill/>
        </p:spPr>
        <p:txBody>
          <a:bodyPr wrap="none" rtlCol="0">
            <a:spAutoFit/>
          </a:bodyPr>
          <a:lstStyle/>
          <a:p>
            <a:r>
              <a:rPr lang="de-DE" sz="1400" dirty="0"/>
              <a:t>Daten</a:t>
            </a:r>
          </a:p>
        </p:txBody>
      </p:sp>
      <p:sp>
        <p:nvSpPr>
          <p:cNvPr id="40" name="Textfeld 39">
            <a:extLst>
              <a:ext uri="{FF2B5EF4-FFF2-40B4-BE49-F238E27FC236}">
                <a16:creationId xmlns:a16="http://schemas.microsoft.com/office/drawing/2014/main" id="{65931A7C-753A-1300-626C-5DD389D6D476}"/>
              </a:ext>
            </a:extLst>
          </p:cNvPr>
          <p:cNvSpPr txBox="1"/>
          <p:nvPr/>
        </p:nvSpPr>
        <p:spPr>
          <a:xfrm>
            <a:off x="892493" y="2909607"/>
            <a:ext cx="1375313" cy="307777"/>
          </a:xfrm>
          <a:prstGeom prst="rect">
            <a:avLst/>
          </a:prstGeom>
          <a:noFill/>
        </p:spPr>
        <p:txBody>
          <a:bodyPr wrap="none" rtlCol="0">
            <a:spAutoFit/>
          </a:bodyPr>
          <a:lstStyle/>
          <a:p>
            <a:r>
              <a:rPr lang="de-DE" sz="1400" dirty="0"/>
              <a:t>Abhängigkeiten</a:t>
            </a:r>
          </a:p>
        </p:txBody>
      </p:sp>
      <p:sp>
        <p:nvSpPr>
          <p:cNvPr id="42" name="Textfeld 41">
            <a:extLst>
              <a:ext uri="{FF2B5EF4-FFF2-40B4-BE49-F238E27FC236}">
                <a16:creationId xmlns:a16="http://schemas.microsoft.com/office/drawing/2014/main" id="{AB9AFCB3-F8CD-1F97-F380-F6EBEF10F985}"/>
              </a:ext>
            </a:extLst>
          </p:cNvPr>
          <p:cNvSpPr txBox="1"/>
          <p:nvPr/>
        </p:nvSpPr>
        <p:spPr>
          <a:xfrm>
            <a:off x="892493" y="4771064"/>
            <a:ext cx="1885324" cy="307777"/>
          </a:xfrm>
          <a:prstGeom prst="rect">
            <a:avLst/>
          </a:prstGeom>
          <a:noFill/>
        </p:spPr>
        <p:txBody>
          <a:bodyPr wrap="none" rtlCol="0">
            <a:spAutoFit/>
          </a:bodyPr>
          <a:lstStyle/>
          <a:p>
            <a:r>
              <a:rPr lang="de-DE" sz="1400" dirty="0"/>
              <a:t>Benötigte Ressourcen</a:t>
            </a:r>
          </a:p>
        </p:txBody>
      </p:sp>
      <p:pic>
        <p:nvPicPr>
          <p:cNvPr id="44" name="Grafik 43" descr="Ein Bild, das Schwarz, Dunkelheit enthält.&#10;&#10;KI-generierte Inhalte können fehlerhaft sein.">
            <a:extLst>
              <a:ext uri="{FF2B5EF4-FFF2-40B4-BE49-F238E27FC236}">
                <a16:creationId xmlns:a16="http://schemas.microsoft.com/office/drawing/2014/main" id="{A7AA5EF5-A3CA-FDA8-DBB0-F03B1F43E705}"/>
              </a:ext>
            </a:extLst>
          </p:cNvPr>
          <p:cNvPicPr>
            <a:picLocks noChangeAspect="1"/>
          </p:cNvPicPr>
          <p:nvPr/>
        </p:nvPicPr>
        <p:blipFill>
          <a:blip r:embed="rId3"/>
          <a:stretch>
            <a:fillRect/>
          </a:stretch>
        </p:blipFill>
        <p:spPr>
          <a:xfrm>
            <a:off x="532493" y="2883495"/>
            <a:ext cx="360000" cy="360000"/>
          </a:xfrm>
          <a:prstGeom prst="rect">
            <a:avLst/>
          </a:prstGeom>
        </p:spPr>
      </p:pic>
      <p:pic>
        <p:nvPicPr>
          <p:cNvPr id="46" name="Grafik 45" descr="Ein Bild, das Schwarz, Dunkelheit enthält.&#10;&#10;KI-generierte Inhalte können fehlerhaft sein.">
            <a:extLst>
              <a:ext uri="{FF2B5EF4-FFF2-40B4-BE49-F238E27FC236}">
                <a16:creationId xmlns:a16="http://schemas.microsoft.com/office/drawing/2014/main" id="{A4C703E5-44D5-582B-48A3-2A7FC5868F7A}"/>
              </a:ext>
            </a:extLst>
          </p:cNvPr>
          <p:cNvPicPr>
            <a:picLocks noChangeAspect="1"/>
          </p:cNvPicPr>
          <p:nvPr/>
        </p:nvPicPr>
        <p:blipFill>
          <a:blip r:embed="rId4"/>
          <a:stretch>
            <a:fillRect/>
          </a:stretch>
        </p:blipFill>
        <p:spPr>
          <a:xfrm>
            <a:off x="532493" y="4718841"/>
            <a:ext cx="360000" cy="360000"/>
          </a:xfrm>
          <a:prstGeom prst="rect">
            <a:avLst/>
          </a:prstGeom>
        </p:spPr>
      </p:pic>
      <p:pic>
        <p:nvPicPr>
          <p:cNvPr id="48" name="Grafik 47" descr="Ein Bild, das Schwarz, Dunkelheit enthält.&#10;&#10;KI-generierte Inhalte können fehlerhaft sein.">
            <a:extLst>
              <a:ext uri="{FF2B5EF4-FFF2-40B4-BE49-F238E27FC236}">
                <a16:creationId xmlns:a16="http://schemas.microsoft.com/office/drawing/2014/main" id="{086186F5-87BB-B1E5-36AC-9834332D8ACA}"/>
              </a:ext>
            </a:extLst>
          </p:cNvPr>
          <p:cNvPicPr>
            <a:picLocks noChangeAspect="1"/>
          </p:cNvPicPr>
          <p:nvPr/>
        </p:nvPicPr>
        <p:blipFill>
          <a:blip r:embed="rId5"/>
          <a:stretch>
            <a:fillRect/>
          </a:stretch>
        </p:blipFill>
        <p:spPr>
          <a:xfrm>
            <a:off x="532493" y="1145493"/>
            <a:ext cx="360000" cy="360000"/>
          </a:xfrm>
          <a:prstGeom prst="rect">
            <a:avLst/>
          </a:prstGeom>
        </p:spPr>
      </p:pic>
      <p:sp>
        <p:nvSpPr>
          <p:cNvPr id="50" name="Textfeld 49">
            <a:extLst>
              <a:ext uri="{FF2B5EF4-FFF2-40B4-BE49-F238E27FC236}">
                <a16:creationId xmlns:a16="http://schemas.microsoft.com/office/drawing/2014/main" id="{CD96977D-669A-7531-1103-337FED784C7A}"/>
              </a:ext>
            </a:extLst>
          </p:cNvPr>
          <p:cNvSpPr txBox="1"/>
          <p:nvPr/>
        </p:nvSpPr>
        <p:spPr>
          <a:xfrm>
            <a:off x="4713379" y="3551865"/>
            <a:ext cx="1064715" cy="307777"/>
          </a:xfrm>
          <a:prstGeom prst="rect">
            <a:avLst/>
          </a:prstGeom>
          <a:noFill/>
        </p:spPr>
        <p:txBody>
          <a:bodyPr wrap="square" rtlCol="0">
            <a:spAutoFit/>
          </a:bodyPr>
          <a:lstStyle/>
          <a:p>
            <a:r>
              <a:rPr lang="de-DE" sz="1400" dirty="0"/>
              <a:t>Umsetzung</a:t>
            </a:r>
          </a:p>
        </p:txBody>
      </p:sp>
      <p:sp>
        <p:nvSpPr>
          <p:cNvPr id="52" name="Textfeld 51">
            <a:extLst>
              <a:ext uri="{FF2B5EF4-FFF2-40B4-BE49-F238E27FC236}">
                <a16:creationId xmlns:a16="http://schemas.microsoft.com/office/drawing/2014/main" id="{483A76CE-9ECE-4839-B8AD-325BA4289AF2}"/>
              </a:ext>
            </a:extLst>
          </p:cNvPr>
          <p:cNvSpPr txBox="1"/>
          <p:nvPr/>
        </p:nvSpPr>
        <p:spPr>
          <a:xfrm>
            <a:off x="4713379" y="5195608"/>
            <a:ext cx="744627" cy="307777"/>
          </a:xfrm>
          <a:prstGeom prst="rect">
            <a:avLst/>
          </a:prstGeom>
          <a:noFill/>
        </p:spPr>
        <p:txBody>
          <a:bodyPr wrap="square" rtlCol="0">
            <a:spAutoFit/>
          </a:bodyPr>
          <a:lstStyle/>
          <a:p>
            <a:r>
              <a:rPr lang="de-DE" sz="1400" dirty="0"/>
              <a:t>Risiken</a:t>
            </a:r>
          </a:p>
        </p:txBody>
      </p:sp>
      <p:pic>
        <p:nvPicPr>
          <p:cNvPr id="54" name="Grafik 53" descr="Ein Bild, das Schwarz, Dunkelheit enthält.&#10;&#10;KI-generierte Inhalte können fehlerhaft sein.">
            <a:extLst>
              <a:ext uri="{FF2B5EF4-FFF2-40B4-BE49-F238E27FC236}">
                <a16:creationId xmlns:a16="http://schemas.microsoft.com/office/drawing/2014/main" id="{CAD08861-89D6-9D0C-4C23-94BDCB26A42F}"/>
              </a:ext>
            </a:extLst>
          </p:cNvPr>
          <p:cNvPicPr>
            <a:picLocks noChangeAspect="1"/>
          </p:cNvPicPr>
          <p:nvPr/>
        </p:nvPicPr>
        <p:blipFill>
          <a:blip r:embed="rId6"/>
          <a:stretch>
            <a:fillRect/>
          </a:stretch>
        </p:blipFill>
        <p:spPr>
          <a:xfrm>
            <a:off x="4353379" y="3525753"/>
            <a:ext cx="360000" cy="360000"/>
          </a:xfrm>
          <a:prstGeom prst="rect">
            <a:avLst/>
          </a:prstGeom>
        </p:spPr>
      </p:pic>
      <p:sp>
        <p:nvSpPr>
          <p:cNvPr id="58" name="Textfeld 57">
            <a:extLst>
              <a:ext uri="{FF2B5EF4-FFF2-40B4-BE49-F238E27FC236}">
                <a16:creationId xmlns:a16="http://schemas.microsoft.com/office/drawing/2014/main" id="{99C2E9F7-98BA-EB08-E1D5-BEDC13A546A6}"/>
              </a:ext>
            </a:extLst>
          </p:cNvPr>
          <p:cNvSpPr txBox="1"/>
          <p:nvPr/>
        </p:nvSpPr>
        <p:spPr>
          <a:xfrm>
            <a:off x="8523379" y="1124351"/>
            <a:ext cx="1005403" cy="307777"/>
          </a:xfrm>
          <a:prstGeom prst="rect">
            <a:avLst/>
          </a:prstGeom>
          <a:noFill/>
        </p:spPr>
        <p:txBody>
          <a:bodyPr wrap="none" rtlCol="0">
            <a:spAutoFit/>
          </a:bodyPr>
          <a:lstStyle/>
          <a:p>
            <a:r>
              <a:rPr lang="de-DE" sz="1400" dirty="0"/>
              <a:t>Zielgruppe</a:t>
            </a:r>
          </a:p>
        </p:txBody>
      </p:sp>
      <p:sp>
        <p:nvSpPr>
          <p:cNvPr id="60" name="Textfeld 59">
            <a:extLst>
              <a:ext uri="{FF2B5EF4-FFF2-40B4-BE49-F238E27FC236}">
                <a16:creationId xmlns:a16="http://schemas.microsoft.com/office/drawing/2014/main" id="{B0C6F13D-F23D-23D0-7D94-C1DE525A1A7F}"/>
              </a:ext>
            </a:extLst>
          </p:cNvPr>
          <p:cNvSpPr txBox="1"/>
          <p:nvPr/>
        </p:nvSpPr>
        <p:spPr>
          <a:xfrm>
            <a:off x="8523379" y="2876951"/>
            <a:ext cx="1407501" cy="307777"/>
          </a:xfrm>
          <a:prstGeom prst="rect">
            <a:avLst/>
          </a:prstGeom>
          <a:noFill/>
        </p:spPr>
        <p:txBody>
          <a:bodyPr wrap="none" rtlCol="0">
            <a:spAutoFit/>
          </a:bodyPr>
          <a:lstStyle/>
          <a:p>
            <a:r>
              <a:rPr lang="de-DE" sz="1400" dirty="0"/>
              <a:t>Verantwortliche</a:t>
            </a:r>
          </a:p>
        </p:txBody>
      </p:sp>
      <p:sp>
        <p:nvSpPr>
          <p:cNvPr id="62" name="Textfeld 61">
            <a:extLst>
              <a:ext uri="{FF2B5EF4-FFF2-40B4-BE49-F238E27FC236}">
                <a16:creationId xmlns:a16="http://schemas.microsoft.com/office/drawing/2014/main" id="{5F634706-9107-BCB3-080C-89287CB1616E}"/>
              </a:ext>
            </a:extLst>
          </p:cNvPr>
          <p:cNvSpPr txBox="1"/>
          <p:nvPr/>
        </p:nvSpPr>
        <p:spPr>
          <a:xfrm>
            <a:off x="8523379" y="4738408"/>
            <a:ext cx="739818" cy="307777"/>
          </a:xfrm>
          <a:prstGeom prst="rect">
            <a:avLst/>
          </a:prstGeom>
          <a:noFill/>
        </p:spPr>
        <p:txBody>
          <a:bodyPr wrap="square" rtlCol="0">
            <a:spAutoFit/>
          </a:bodyPr>
          <a:lstStyle/>
          <a:p>
            <a:r>
              <a:rPr lang="de-DE" sz="1400" dirty="0"/>
              <a:t>Nutzen</a:t>
            </a:r>
          </a:p>
        </p:txBody>
      </p:sp>
      <p:pic>
        <p:nvPicPr>
          <p:cNvPr id="64" name="Grafik 63" descr="Ein Bild, das Schwarz, Dunkelheit enthält.&#10;&#10;KI-generierte Inhalte können fehlerhaft sein.">
            <a:extLst>
              <a:ext uri="{FF2B5EF4-FFF2-40B4-BE49-F238E27FC236}">
                <a16:creationId xmlns:a16="http://schemas.microsoft.com/office/drawing/2014/main" id="{B3CBEDF8-44A5-C924-84EE-67E4D0D771AB}"/>
              </a:ext>
            </a:extLst>
          </p:cNvPr>
          <p:cNvPicPr>
            <a:picLocks noChangeAspect="1"/>
          </p:cNvPicPr>
          <p:nvPr/>
        </p:nvPicPr>
        <p:blipFill>
          <a:blip r:embed="rId7"/>
          <a:stretch>
            <a:fillRect/>
          </a:stretch>
        </p:blipFill>
        <p:spPr>
          <a:xfrm>
            <a:off x="8172464" y="1087046"/>
            <a:ext cx="360000" cy="360000"/>
          </a:xfrm>
          <a:prstGeom prst="rect">
            <a:avLst/>
          </a:prstGeom>
        </p:spPr>
      </p:pic>
      <p:pic>
        <p:nvPicPr>
          <p:cNvPr id="66" name="Grafik 65" descr="Ein Bild, das Schwarz, Dunkelheit enthält.&#10;&#10;KI-generierte Inhalte können fehlerhaft sein.">
            <a:extLst>
              <a:ext uri="{FF2B5EF4-FFF2-40B4-BE49-F238E27FC236}">
                <a16:creationId xmlns:a16="http://schemas.microsoft.com/office/drawing/2014/main" id="{DC074C13-96F0-27CF-6BB9-65F8EC12D8C5}"/>
              </a:ext>
            </a:extLst>
          </p:cNvPr>
          <p:cNvPicPr>
            <a:picLocks noChangeAspect="1"/>
          </p:cNvPicPr>
          <p:nvPr/>
        </p:nvPicPr>
        <p:blipFill>
          <a:blip r:embed="rId8"/>
          <a:stretch>
            <a:fillRect/>
          </a:stretch>
        </p:blipFill>
        <p:spPr>
          <a:xfrm>
            <a:off x="8172464" y="2875643"/>
            <a:ext cx="360000" cy="360000"/>
          </a:xfrm>
          <a:prstGeom prst="rect">
            <a:avLst/>
          </a:prstGeom>
        </p:spPr>
      </p:pic>
      <p:pic>
        <p:nvPicPr>
          <p:cNvPr id="68" name="Grafik 67" descr="Ein Bild, das Schwarz, Dunkelheit enthält.&#10;&#10;KI-generierte Inhalte können fehlerhaft sein.">
            <a:extLst>
              <a:ext uri="{FF2B5EF4-FFF2-40B4-BE49-F238E27FC236}">
                <a16:creationId xmlns:a16="http://schemas.microsoft.com/office/drawing/2014/main" id="{6DBFD0EF-103E-0BE5-F7A4-8766F294076B}"/>
              </a:ext>
            </a:extLst>
          </p:cNvPr>
          <p:cNvPicPr>
            <a:picLocks noChangeAspect="1"/>
          </p:cNvPicPr>
          <p:nvPr/>
        </p:nvPicPr>
        <p:blipFill>
          <a:blip r:embed="rId9"/>
          <a:stretch>
            <a:fillRect/>
          </a:stretch>
        </p:blipFill>
        <p:spPr>
          <a:xfrm>
            <a:off x="8176735" y="4735831"/>
            <a:ext cx="360000" cy="360000"/>
          </a:xfrm>
          <a:prstGeom prst="rect">
            <a:avLst/>
          </a:prstGeom>
        </p:spPr>
      </p:pic>
      <p:sp>
        <p:nvSpPr>
          <p:cNvPr id="70" name="Textfeld 69">
            <a:extLst>
              <a:ext uri="{FF2B5EF4-FFF2-40B4-BE49-F238E27FC236}">
                <a16:creationId xmlns:a16="http://schemas.microsoft.com/office/drawing/2014/main" id="{40652087-C316-2846-3233-68D897C8B2BC}"/>
              </a:ext>
            </a:extLst>
          </p:cNvPr>
          <p:cNvSpPr txBox="1"/>
          <p:nvPr/>
        </p:nvSpPr>
        <p:spPr>
          <a:xfrm>
            <a:off x="1338943" y="6286358"/>
            <a:ext cx="6096000" cy="338554"/>
          </a:xfrm>
          <a:prstGeom prst="rect">
            <a:avLst/>
          </a:prstGeom>
          <a:noFill/>
        </p:spPr>
        <p:txBody>
          <a:bodyPr wrap="square">
            <a:spAutoFit/>
          </a:bodyPr>
          <a:lstStyle/>
          <a:p>
            <a:r>
              <a:rPr lang="de-DE" sz="800" dirty="0"/>
              <a:t>KI Canvas  © 2025 </a:t>
            </a:r>
            <a:r>
              <a:rPr lang="de-DE" sz="800" dirty="0" err="1"/>
              <a:t>by</a:t>
            </a:r>
            <a:r>
              <a:rPr lang="de-DE" sz="800" dirty="0"/>
              <a:t> </a:t>
            </a:r>
            <a:r>
              <a:rPr lang="de-DE" sz="800" dirty="0" err="1"/>
              <a:t>souveraign</a:t>
            </a:r>
            <a:r>
              <a:rPr lang="de-DE" sz="800" dirty="0"/>
              <a:t> </a:t>
            </a:r>
            <a:r>
              <a:rPr lang="de-DE" sz="800" dirty="0" err="1"/>
              <a:t>is</a:t>
            </a:r>
            <a:r>
              <a:rPr lang="de-DE" sz="800" dirty="0"/>
              <a:t> </a:t>
            </a:r>
            <a:r>
              <a:rPr lang="de-DE" sz="800" dirty="0" err="1"/>
              <a:t>licensed</a:t>
            </a:r>
            <a:r>
              <a:rPr lang="de-DE" sz="800" dirty="0"/>
              <a:t> </a:t>
            </a:r>
            <a:r>
              <a:rPr lang="de-DE" sz="800" dirty="0" err="1"/>
              <a:t>under</a:t>
            </a:r>
            <a:r>
              <a:rPr lang="de-DE" sz="800" dirty="0"/>
              <a:t> CC BY-SA 4.0. </a:t>
            </a:r>
            <a:r>
              <a:rPr lang="de-DE" sz="800" dirty="0" err="1"/>
              <a:t>To</a:t>
            </a:r>
            <a:r>
              <a:rPr lang="de-DE" sz="800" dirty="0"/>
              <a:t> </a:t>
            </a:r>
            <a:r>
              <a:rPr lang="de-DE" sz="800" dirty="0" err="1"/>
              <a:t>view</a:t>
            </a:r>
            <a:r>
              <a:rPr lang="de-DE" sz="800" dirty="0"/>
              <a:t> a </a:t>
            </a:r>
            <a:r>
              <a:rPr lang="de-DE" sz="800" dirty="0" err="1"/>
              <a:t>copy</a:t>
            </a:r>
            <a:r>
              <a:rPr lang="de-DE" sz="800" dirty="0"/>
              <a:t> </a:t>
            </a:r>
            <a:r>
              <a:rPr lang="de-DE" sz="800" dirty="0" err="1"/>
              <a:t>of</a:t>
            </a:r>
            <a:r>
              <a:rPr lang="de-DE" sz="800" dirty="0"/>
              <a:t> </a:t>
            </a:r>
            <a:r>
              <a:rPr lang="de-DE" sz="800" dirty="0" err="1"/>
              <a:t>this</a:t>
            </a:r>
            <a:r>
              <a:rPr lang="de-DE" sz="800" dirty="0"/>
              <a:t> </a:t>
            </a:r>
            <a:r>
              <a:rPr lang="de-DE" sz="800" dirty="0" err="1"/>
              <a:t>license</a:t>
            </a:r>
            <a:r>
              <a:rPr lang="de-DE" sz="800" dirty="0"/>
              <a:t>, </a:t>
            </a:r>
            <a:r>
              <a:rPr lang="de-DE" sz="800" dirty="0" err="1"/>
              <a:t>visit</a:t>
            </a:r>
            <a:r>
              <a:rPr lang="de-DE" sz="800" dirty="0"/>
              <a:t> https://</a:t>
            </a:r>
            <a:r>
              <a:rPr lang="de-DE" sz="800" dirty="0" err="1"/>
              <a:t>creativecommons.org</a:t>
            </a:r>
            <a:r>
              <a:rPr lang="de-DE" sz="800" dirty="0"/>
              <a:t>/</a:t>
            </a:r>
            <a:r>
              <a:rPr lang="de-DE" sz="800" dirty="0" err="1"/>
              <a:t>licenses</a:t>
            </a:r>
            <a:r>
              <a:rPr lang="de-DE" sz="800" dirty="0"/>
              <a:t>/</a:t>
            </a:r>
            <a:r>
              <a:rPr lang="de-DE" sz="800" dirty="0" err="1"/>
              <a:t>by-sa</a:t>
            </a:r>
            <a:r>
              <a:rPr lang="de-DE" sz="800" dirty="0"/>
              <a:t>/4.0/</a:t>
            </a:r>
          </a:p>
        </p:txBody>
      </p:sp>
      <p:pic>
        <p:nvPicPr>
          <p:cNvPr id="1026" name="Picture 2">
            <a:extLst>
              <a:ext uri="{FF2B5EF4-FFF2-40B4-BE49-F238E27FC236}">
                <a16:creationId xmlns:a16="http://schemas.microsoft.com/office/drawing/2014/main" id="{EFED1433-B235-0EE9-AD87-B5A2D3ACB045}"/>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7760" y="6289865"/>
            <a:ext cx="901183" cy="315302"/>
          </a:xfrm>
          <a:prstGeom prst="rect">
            <a:avLst/>
          </a:prstGeom>
          <a:noFill/>
          <a:extLst>
            <a:ext uri="{909E8E84-426E-40DD-AFC4-6F175D3DCCD1}">
              <a14:hiddenFill xmlns:a14="http://schemas.microsoft.com/office/drawing/2010/main">
                <a:solidFill>
                  <a:srgbClr val="FFFFFF"/>
                </a:solidFill>
              </a14:hiddenFill>
            </a:ext>
          </a:extLst>
        </p:spPr>
      </p:pic>
      <p:pic>
        <p:nvPicPr>
          <p:cNvPr id="72" name="Grafik 71" descr="Ein Bild, das Schwarz, Dunkelheit enthält.&#10;&#10;KI-generierte Inhalte können fehlerhaft sein.">
            <a:extLst>
              <a:ext uri="{FF2B5EF4-FFF2-40B4-BE49-F238E27FC236}">
                <a16:creationId xmlns:a16="http://schemas.microsoft.com/office/drawing/2014/main" id="{1B81EFA1-E755-9112-A875-706D8C8DC202}"/>
              </a:ext>
            </a:extLst>
          </p:cNvPr>
          <p:cNvPicPr>
            <a:picLocks noChangeAspect="1"/>
          </p:cNvPicPr>
          <p:nvPr/>
        </p:nvPicPr>
        <p:blipFill>
          <a:blip r:embed="rId11"/>
          <a:stretch>
            <a:fillRect/>
          </a:stretch>
        </p:blipFill>
        <p:spPr>
          <a:xfrm>
            <a:off x="10896359" y="6191935"/>
            <a:ext cx="1039210" cy="663565"/>
          </a:xfrm>
          <a:prstGeom prst="rect">
            <a:avLst/>
          </a:prstGeom>
        </p:spPr>
      </p:pic>
      <p:sp>
        <p:nvSpPr>
          <p:cNvPr id="2" name="Textfeld 1">
            <a:extLst>
              <a:ext uri="{FF2B5EF4-FFF2-40B4-BE49-F238E27FC236}">
                <a16:creationId xmlns:a16="http://schemas.microsoft.com/office/drawing/2014/main" id="{257D8990-CC4C-1314-83F2-D1C9C8467C17}"/>
              </a:ext>
            </a:extLst>
          </p:cNvPr>
          <p:cNvSpPr txBox="1"/>
          <p:nvPr/>
        </p:nvSpPr>
        <p:spPr>
          <a:xfrm>
            <a:off x="4386944" y="1557163"/>
            <a:ext cx="3573203" cy="1627713"/>
          </a:xfrm>
          <a:prstGeom prst="rect">
            <a:avLst/>
          </a:prstGeom>
          <a:noFill/>
        </p:spPr>
        <p:txBody>
          <a:bodyPr wrap="square" rtlCol="0">
            <a:noAutofit/>
          </a:bodyPr>
          <a:lstStyle/>
          <a:p>
            <a:pPr marL="171450" indent="-171450">
              <a:buFont typeface="Arial" panose="020B0604020202020204" pitchFamily="34" charset="0"/>
              <a:buChar char="•"/>
            </a:pPr>
            <a:r>
              <a:rPr lang="de-DE" sz="1050" i="1" dirty="0"/>
              <a:t>Wo haben wir manuelle Arbeit mit Daten (Copy &amp; Paste, Abtippen, Export/Import, Excel-Tools)?</a:t>
            </a:r>
          </a:p>
          <a:p>
            <a:pPr marL="171450" indent="-171450">
              <a:buFont typeface="Arial" panose="020B0604020202020204" pitchFamily="34" charset="0"/>
              <a:buChar char="•"/>
            </a:pPr>
            <a:r>
              <a:rPr lang="de-DE" sz="1050" i="1" dirty="0"/>
              <a:t>Wo muss jemand viele Dokumente lesen und dafür viel Zeit aufwenden, um eine Entscheidung zu treffen oder die Inhalte zu verstehen und wichtige Punkte zu extrahieren?</a:t>
            </a:r>
          </a:p>
          <a:p>
            <a:pPr marL="171450" indent="-171450">
              <a:buFont typeface="Arial" panose="020B0604020202020204" pitchFamily="34" charset="0"/>
              <a:buChar char="•"/>
            </a:pPr>
            <a:r>
              <a:rPr lang="de-DE" sz="1050" i="1" dirty="0"/>
              <a:t>Wo haben wir Daten, von denen wir glauben, dass wir sie zur mehrwertstiftend einsetzen können? Wo haben wir Optimierungsbedarf, den wir mit vorhandenen Daten lösen könnten, aber die Daten nicht zu nutzen wissen?</a:t>
            </a:r>
          </a:p>
        </p:txBody>
      </p:sp>
      <p:sp>
        <p:nvSpPr>
          <p:cNvPr id="3" name="Textfeld 2">
            <a:extLst>
              <a:ext uri="{FF2B5EF4-FFF2-40B4-BE49-F238E27FC236}">
                <a16:creationId xmlns:a16="http://schemas.microsoft.com/office/drawing/2014/main" id="{A498D663-B5F5-C14A-8446-5E72F60A35D7}"/>
              </a:ext>
            </a:extLst>
          </p:cNvPr>
          <p:cNvSpPr txBox="1"/>
          <p:nvPr/>
        </p:nvSpPr>
        <p:spPr>
          <a:xfrm>
            <a:off x="544287" y="1644249"/>
            <a:ext cx="3573203" cy="1011232"/>
          </a:xfrm>
          <a:prstGeom prst="rect">
            <a:avLst/>
          </a:prstGeom>
          <a:noFill/>
        </p:spPr>
        <p:txBody>
          <a:bodyPr wrap="square" rtlCol="0">
            <a:noAutofit/>
          </a:bodyPr>
          <a:lstStyle/>
          <a:p>
            <a:pPr marL="171450" indent="-171450">
              <a:buFont typeface="Arial" panose="020B0604020202020204" pitchFamily="34" charset="0"/>
              <a:buChar char="•"/>
            </a:pPr>
            <a:r>
              <a:rPr lang="de-DE" sz="1050" i="1" dirty="0"/>
              <a:t>Welche Daten stehen uns zur Verfügung?</a:t>
            </a:r>
          </a:p>
          <a:p>
            <a:pPr marL="171450" indent="-171450">
              <a:buFont typeface="Arial" panose="020B0604020202020204" pitchFamily="34" charset="0"/>
              <a:buChar char="•"/>
            </a:pPr>
            <a:r>
              <a:rPr lang="de-DE" sz="1050" i="1" dirty="0"/>
              <a:t>Welche Qualität haben die Daten?</a:t>
            </a:r>
          </a:p>
          <a:p>
            <a:pPr marL="171450" indent="-171450">
              <a:buFont typeface="Arial" panose="020B0604020202020204" pitchFamily="34" charset="0"/>
              <a:buChar char="•"/>
            </a:pPr>
            <a:r>
              <a:rPr lang="de-DE" sz="1050" i="1" dirty="0"/>
              <a:t>Welches Format haben die Daten?</a:t>
            </a:r>
          </a:p>
          <a:p>
            <a:pPr marL="171450" indent="-171450">
              <a:buFont typeface="Arial" panose="020B0604020202020204" pitchFamily="34" charset="0"/>
              <a:buChar char="•"/>
            </a:pPr>
            <a:r>
              <a:rPr lang="de-DE" sz="1050" i="1" dirty="0"/>
              <a:t>Wie gut können wir auf die Daten zugreifen?</a:t>
            </a:r>
          </a:p>
        </p:txBody>
      </p:sp>
      <p:sp>
        <p:nvSpPr>
          <p:cNvPr id="10" name="Textfeld 9">
            <a:extLst>
              <a:ext uri="{FF2B5EF4-FFF2-40B4-BE49-F238E27FC236}">
                <a16:creationId xmlns:a16="http://schemas.microsoft.com/office/drawing/2014/main" id="{7DA1AB6C-7897-6CF6-8BFF-25DFA1BA4973}"/>
              </a:ext>
            </a:extLst>
          </p:cNvPr>
          <p:cNvSpPr txBox="1"/>
          <p:nvPr/>
        </p:nvSpPr>
        <p:spPr>
          <a:xfrm>
            <a:off x="544287" y="3385963"/>
            <a:ext cx="3573203" cy="1011232"/>
          </a:xfrm>
          <a:prstGeom prst="rect">
            <a:avLst/>
          </a:prstGeom>
          <a:noFill/>
        </p:spPr>
        <p:txBody>
          <a:bodyPr wrap="square" rtlCol="0">
            <a:noAutofit/>
          </a:bodyPr>
          <a:lstStyle/>
          <a:p>
            <a:pPr marL="171450" indent="-171450">
              <a:buFont typeface="Arial" panose="020B0604020202020204" pitchFamily="34" charset="0"/>
              <a:buChar char="•"/>
            </a:pPr>
            <a:r>
              <a:rPr lang="de-DE" sz="1050" i="1" dirty="0"/>
              <a:t>Welche Systeme müssen verbunden werden?</a:t>
            </a:r>
          </a:p>
          <a:p>
            <a:pPr marL="171450" indent="-171450">
              <a:buFont typeface="Arial" panose="020B0604020202020204" pitchFamily="34" charset="0"/>
              <a:buChar char="•"/>
            </a:pPr>
            <a:r>
              <a:rPr lang="de-DE" sz="1050" i="1" dirty="0"/>
              <a:t>Welche Organisationsteile sind betroffen?</a:t>
            </a:r>
          </a:p>
          <a:p>
            <a:pPr marL="171450" indent="-171450">
              <a:buFont typeface="Arial" panose="020B0604020202020204" pitchFamily="34" charset="0"/>
              <a:buChar char="•"/>
            </a:pPr>
            <a:r>
              <a:rPr lang="de-DE" sz="1050" i="1" dirty="0"/>
              <a:t>Welche externen Stakeholder müssen eingebunden werden?</a:t>
            </a:r>
          </a:p>
          <a:p>
            <a:pPr marL="171450" indent="-171450">
              <a:buFont typeface="Arial" panose="020B0604020202020204" pitchFamily="34" charset="0"/>
              <a:buChar char="•"/>
            </a:pPr>
            <a:r>
              <a:rPr lang="de-DE" sz="1050" i="1" dirty="0"/>
              <a:t>Gibt es rechtliche Abhängigkeiten?</a:t>
            </a:r>
          </a:p>
        </p:txBody>
      </p:sp>
      <p:sp>
        <p:nvSpPr>
          <p:cNvPr id="12" name="Textfeld 11">
            <a:extLst>
              <a:ext uri="{FF2B5EF4-FFF2-40B4-BE49-F238E27FC236}">
                <a16:creationId xmlns:a16="http://schemas.microsoft.com/office/drawing/2014/main" id="{512BA2E4-8C20-7596-33A3-E35296532392}"/>
              </a:ext>
            </a:extLst>
          </p:cNvPr>
          <p:cNvSpPr txBox="1"/>
          <p:nvPr/>
        </p:nvSpPr>
        <p:spPr>
          <a:xfrm>
            <a:off x="544287" y="5225649"/>
            <a:ext cx="3573203" cy="1011232"/>
          </a:xfrm>
          <a:prstGeom prst="rect">
            <a:avLst/>
          </a:prstGeom>
          <a:noFill/>
        </p:spPr>
        <p:txBody>
          <a:bodyPr wrap="square" rtlCol="0">
            <a:noAutofit/>
          </a:bodyPr>
          <a:lstStyle/>
          <a:p>
            <a:pPr marL="171450" indent="-171450">
              <a:buFont typeface="Arial" panose="020B0604020202020204" pitchFamily="34" charset="0"/>
              <a:buChar char="•"/>
            </a:pPr>
            <a:r>
              <a:rPr lang="de-DE" sz="1050" i="1" dirty="0"/>
              <a:t>Welche Hardwareressourcen werden benötigt?</a:t>
            </a:r>
          </a:p>
          <a:p>
            <a:pPr marL="171450" indent="-171450">
              <a:buFont typeface="Arial" panose="020B0604020202020204" pitchFamily="34" charset="0"/>
              <a:buChar char="•"/>
            </a:pPr>
            <a:r>
              <a:rPr lang="de-DE" sz="1050" i="1" dirty="0"/>
              <a:t>Welche Softwareressourcen werden benötigt?</a:t>
            </a:r>
          </a:p>
          <a:p>
            <a:pPr marL="171450" indent="-171450">
              <a:buFont typeface="Arial" panose="020B0604020202020204" pitchFamily="34" charset="0"/>
              <a:buChar char="•"/>
            </a:pPr>
            <a:r>
              <a:rPr lang="de-DE" sz="1050" i="1" dirty="0"/>
              <a:t>Welche Dienstleister werden benötigt?</a:t>
            </a:r>
          </a:p>
          <a:p>
            <a:pPr marL="171450" indent="-171450">
              <a:buFont typeface="Arial" panose="020B0604020202020204" pitchFamily="34" charset="0"/>
              <a:buChar char="•"/>
            </a:pPr>
            <a:r>
              <a:rPr lang="de-DE" sz="1050" i="1" dirty="0"/>
              <a:t>Welche internen Ressourcen werden benötigt?</a:t>
            </a:r>
          </a:p>
        </p:txBody>
      </p:sp>
      <p:sp>
        <p:nvSpPr>
          <p:cNvPr id="16" name="Textfeld 15">
            <a:extLst>
              <a:ext uri="{FF2B5EF4-FFF2-40B4-BE49-F238E27FC236}">
                <a16:creationId xmlns:a16="http://schemas.microsoft.com/office/drawing/2014/main" id="{369BFA9B-432C-7C13-0F79-05CD664B9FDA}"/>
              </a:ext>
            </a:extLst>
          </p:cNvPr>
          <p:cNvSpPr txBox="1"/>
          <p:nvPr/>
        </p:nvSpPr>
        <p:spPr>
          <a:xfrm>
            <a:off x="4386944" y="3962907"/>
            <a:ext cx="3573203" cy="859040"/>
          </a:xfrm>
          <a:prstGeom prst="rect">
            <a:avLst/>
          </a:prstGeom>
          <a:noFill/>
        </p:spPr>
        <p:txBody>
          <a:bodyPr wrap="square" rtlCol="0">
            <a:noAutofit/>
          </a:bodyPr>
          <a:lstStyle/>
          <a:p>
            <a:pPr marL="171450" indent="-171450">
              <a:buFont typeface="Arial" panose="020B0604020202020204" pitchFamily="34" charset="0"/>
              <a:buChar char="•"/>
            </a:pPr>
            <a:r>
              <a:rPr lang="de-DE" sz="1050" i="1" dirty="0"/>
              <a:t>Wie können wir eine Lösung umsetzen?</a:t>
            </a:r>
          </a:p>
          <a:p>
            <a:pPr marL="171450" indent="-171450">
              <a:buFont typeface="Arial" panose="020B0604020202020204" pitchFamily="34" charset="0"/>
              <a:buChar char="•"/>
            </a:pPr>
            <a:r>
              <a:rPr lang="de-DE" sz="1050" i="1" dirty="0"/>
              <a:t>Eigene oder externe Ressourcen?</a:t>
            </a:r>
          </a:p>
          <a:p>
            <a:pPr marL="171450" indent="-171450">
              <a:buFont typeface="Arial" panose="020B0604020202020204" pitchFamily="34" charset="0"/>
              <a:buChar char="•"/>
            </a:pPr>
            <a:r>
              <a:rPr lang="de-DE" sz="1050" i="1" dirty="0" err="1"/>
              <a:t>Make</a:t>
            </a:r>
            <a:r>
              <a:rPr lang="de-DE" sz="1050" i="1" dirty="0"/>
              <a:t> </a:t>
            </a:r>
            <a:r>
              <a:rPr lang="de-DE" sz="1050" i="1" dirty="0" err="1"/>
              <a:t>or</a:t>
            </a:r>
            <a:r>
              <a:rPr lang="de-DE" sz="1050" i="1" dirty="0"/>
              <a:t> Buy?</a:t>
            </a:r>
          </a:p>
        </p:txBody>
      </p:sp>
      <p:sp>
        <p:nvSpPr>
          <p:cNvPr id="17" name="Textfeld 16">
            <a:extLst>
              <a:ext uri="{FF2B5EF4-FFF2-40B4-BE49-F238E27FC236}">
                <a16:creationId xmlns:a16="http://schemas.microsoft.com/office/drawing/2014/main" id="{7310AB5B-3DC1-5096-03F5-DCAE75B1E18B}"/>
              </a:ext>
            </a:extLst>
          </p:cNvPr>
          <p:cNvSpPr txBox="1"/>
          <p:nvPr/>
        </p:nvSpPr>
        <p:spPr>
          <a:xfrm>
            <a:off x="4386944" y="5573993"/>
            <a:ext cx="3573203" cy="859040"/>
          </a:xfrm>
          <a:prstGeom prst="rect">
            <a:avLst/>
          </a:prstGeom>
          <a:noFill/>
        </p:spPr>
        <p:txBody>
          <a:bodyPr wrap="square" rtlCol="0">
            <a:noAutofit/>
          </a:bodyPr>
          <a:lstStyle/>
          <a:p>
            <a:pPr marL="171450" indent="-171450">
              <a:buFont typeface="Arial" panose="020B0604020202020204" pitchFamily="34" charset="0"/>
              <a:buChar char="•"/>
            </a:pPr>
            <a:r>
              <a:rPr lang="de-DE" sz="1050" i="1" dirty="0"/>
              <a:t>Welche Risiken entstehen?</a:t>
            </a:r>
          </a:p>
          <a:p>
            <a:pPr marL="171450" indent="-171450">
              <a:buFont typeface="Arial" panose="020B0604020202020204" pitchFamily="34" charset="0"/>
              <a:buChar char="•"/>
            </a:pPr>
            <a:r>
              <a:rPr lang="de-DE" sz="1050" i="1" dirty="0"/>
              <a:t>Rechtlich, technisch und wirtschaftlich</a:t>
            </a:r>
          </a:p>
        </p:txBody>
      </p:sp>
      <p:sp>
        <p:nvSpPr>
          <p:cNvPr id="18" name="Textfeld 17">
            <a:extLst>
              <a:ext uri="{FF2B5EF4-FFF2-40B4-BE49-F238E27FC236}">
                <a16:creationId xmlns:a16="http://schemas.microsoft.com/office/drawing/2014/main" id="{ED9DCA4D-F50A-CD04-D36A-447F78B8D44B}"/>
              </a:ext>
            </a:extLst>
          </p:cNvPr>
          <p:cNvSpPr txBox="1"/>
          <p:nvPr/>
        </p:nvSpPr>
        <p:spPr>
          <a:xfrm>
            <a:off x="8175172" y="1557164"/>
            <a:ext cx="3573203" cy="1020988"/>
          </a:xfrm>
          <a:prstGeom prst="rect">
            <a:avLst/>
          </a:prstGeom>
          <a:noFill/>
        </p:spPr>
        <p:txBody>
          <a:bodyPr wrap="square" rtlCol="0">
            <a:noAutofit/>
          </a:bodyPr>
          <a:lstStyle/>
          <a:p>
            <a:pPr marL="171450" indent="-171450">
              <a:buFont typeface="Arial" panose="020B0604020202020204" pitchFamily="34" charset="0"/>
              <a:buChar char="•"/>
            </a:pPr>
            <a:r>
              <a:rPr lang="de-DE" sz="1050" i="1" dirty="0"/>
              <a:t>Wer ist der Adressat?</a:t>
            </a:r>
          </a:p>
          <a:p>
            <a:pPr marL="171450" indent="-171450">
              <a:buFont typeface="Arial" panose="020B0604020202020204" pitchFamily="34" charset="0"/>
              <a:buChar char="•"/>
            </a:pPr>
            <a:r>
              <a:rPr lang="de-DE" sz="1050" i="1" dirty="0"/>
              <a:t>Wer arbeitet mit der Lösung?</a:t>
            </a:r>
          </a:p>
          <a:p>
            <a:pPr marL="171450" indent="-171450">
              <a:buFont typeface="Arial" panose="020B0604020202020204" pitchFamily="34" charset="0"/>
              <a:buChar char="•"/>
            </a:pPr>
            <a:r>
              <a:rPr lang="de-DE" sz="1050" i="1" dirty="0"/>
              <a:t>Wer ist davon betroffen?</a:t>
            </a:r>
          </a:p>
        </p:txBody>
      </p:sp>
      <p:sp>
        <p:nvSpPr>
          <p:cNvPr id="20" name="Textfeld 19">
            <a:extLst>
              <a:ext uri="{FF2B5EF4-FFF2-40B4-BE49-F238E27FC236}">
                <a16:creationId xmlns:a16="http://schemas.microsoft.com/office/drawing/2014/main" id="{2B8A7F85-BF0B-69C6-8883-64A6593071F0}"/>
              </a:ext>
            </a:extLst>
          </p:cNvPr>
          <p:cNvSpPr txBox="1"/>
          <p:nvPr/>
        </p:nvSpPr>
        <p:spPr>
          <a:xfrm>
            <a:off x="8175172" y="3320649"/>
            <a:ext cx="3573203" cy="1020988"/>
          </a:xfrm>
          <a:prstGeom prst="rect">
            <a:avLst/>
          </a:prstGeom>
          <a:noFill/>
        </p:spPr>
        <p:txBody>
          <a:bodyPr wrap="square" rtlCol="0">
            <a:noAutofit/>
          </a:bodyPr>
          <a:lstStyle/>
          <a:p>
            <a:pPr marL="171450" indent="-171450">
              <a:buFont typeface="Arial" panose="020B0604020202020204" pitchFamily="34" charset="0"/>
              <a:buChar char="•"/>
            </a:pPr>
            <a:r>
              <a:rPr lang="de-DE" sz="1050" i="1" dirty="0"/>
              <a:t>Wer übernimmt die Verantwortung?</a:t>
            </a:r>
          </a:p>
          <a:p>
            <a:pPr marL="171450" indent="-171450">
              <a:buFont typeface="Arial" panose="020B0604020202020204" pitchFamily="34" charset="0"/>
              <a:buChar char="•"/>
            </a:pPr>
            <a:r>
              <a:rPr lang="de-DE" sz="1050" i="1" dirty="0"/>
              <a:t>Wer betreibt die Lösung?</a:t>
            </a:r>
          </a:p>
        </p:txBody>
      </p:sp>
      <p:sp>
        <p:nvSpPr>
          <p:cNvPr id="21" name="Textfeld 20">
            <a:extLst>
              <a:ext uri="{FF2B5EF4-FFF2-40B4-BE49-F238E27FC236}">
                <a16:creationId xmlns:a16="http://schemas.microsoft.com/office/drawing/2014/main" id="{4B43F40A-FD8E-06D3-50E2-D94229674571}"/>
              </a:ext>
            </a:extLst>
          </p:cNvPr>
          <p:cNvSpPr txBox="1"/>
          <p:nvPr/>
        </p:nvSpPr>
        <p:spPr>
          <a:xfrm>
            <a:off x="8175172" y="5095020"/>
            <a:ext cx="3573203" cy="1020988"/>
          </a:xfrm>
          <a:prstGeom prst="rect">
            <a:avLst/>
          </a:prstGeom>
          <a:noFill/>
        </p:spPr>
        <p:txBody>
          <a:bodyPr wrap="square" rtlCol="0">
            <a:noAutofit/>
          </a:bodyPr>
          <a:lstStyle/>
          <a:p>
            <a:pPr marL="171450" indent="-171450">
              <a:buFont typeface="Arial" panose="020B0604020202020204" pitchFamily="34" charset="0"/>
              <a:buChar char="•"/>
            </a:pPr>
            <a:r>
              <a:rPr lang="de-DE" sz="1050" i="1" dirty="0"/>
              <a:t>Welcher Nutzen entsteht für die Zielgruppe?</a:t>
            </a:r>
          </a:p>
          <a:p>
            <a:pPr marL="171450" indent="-171450">
              <a:buFont typeface="Arial" panose="020B0604020202020204" pitchFamily="34" charset="0"/>
              <a:buChar char="•"/>
            </a:pPr>
            <a:r>
              <a:rPr lang="de-DE" sz="1050" i="1" dirty="0"/>
              <a:t>Welcher Mehrwert entsteht für uns?</a:t>
            </a:r>
          </a:p>
          <a:p>
            <a:pPr marL="171450" indent="-171450">
              <a:buFont typeface="Arial" panose="020B0604020202020204" pitchFamily="34" charset="0"/>
              <a:buChar char="•"/>
            </a:pPr>
            <a:r>
              <a:rPr lang="de-DE" sz="1050" i="1" dirty="0"/>
              <a:t>Können Effizienz und/oder Wachstum beziffert oder geschätzt werden?</a:t>
            </a:r>
          </a:p>
          <a:p>
            <a:pPr marL="171450" indent="-171450">
              <a:buFont typeface="Arial" panose="020B0604020202020204" pitchFamily="34" charset="0"/>
              <a:buChar char="•"/>
            </a:pPr>
            <a:r>
              <a:rPr lang="de-DE" sz="1050" i="1" dirty="0"/>
              <a:t>Welche KPIs können gemessen werden?</a:t>
            </a:r>
          </a:p>
        </p:txBody>
      </p:sp>
      <p:pic>
        <p:nvPicPr>
          <p:cNvPr id="25" name="Grafik 24" descr="Ein Bild, das Schwarz, Dunkelheit enthält.&#10;&#10;KI-generierte Inhalte können fehlerhaft sein.">
            <a:extLst>
              <a:ext uri="{FF2B5EF4-FFF2-40B4-BE49-F238E27FC236}">
                <a16:creationId xmlns:a16="http://schemas.microsoft.com/office/drawing/2014/main" id="{360B31CA-EDDA-9FF3-3984-96C6B73CACE5}"/>
              </a:ext>
            </a:extLst>
          </p:cNvPr>
          <p:cNvPicPr>
            <a:picLocks noChangeAspect="1"/>
          </p:cNvPicPr>
          <p:nvPr/>
        </p:nvPicPr>
        <p:blipFill>
          <a:blip r:embed="rId12"/>
          <a:stretch>
            <a:fillRect/>
          </a:stretch>
        </p:blipFill>
        <p:spPr>
          <a:xfrm>
            <a:off x="4353379" y="5157307"/>
            <a:ext cx="360000" cy="360000"/>
          </a:xfrm>
          <a:prstGeom prst="rect">
            <a:avLst/>
          </a:prstGeom>
        </p:spPr>
      </p:pic>
    </p:spTree>
    <p:extLst>
      <p:ext uri="{BB962C8B-B14F-4D97-AF65-F5344CB8AC3E}">
        <p14:creationId xmlns:p14="http://schemas.microsoft.com/office/powerpoint/2010/main" val="2238185852"/>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360</Words>
  <Application>Microsoft Macintosh PowerPoint</Application>
  <PresentationFormat>Breitbild</PresentationFormat>
  <Paragraphs>61</Paragraphs>
  <Slides>2</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2</vt:i4>
      </vt:variant>
    </vt:vector>
  </HeadingPairs>
  <TitlesOfParts>
    <vt:vector size="6" baseType="lpstr">
      <vt:lpstr>Aptos</vt:lpstr>
      <vt:lpstr>Aptos Display</vt:lpstr>
      <vt:lpstr>Arial</vt:lpstr>
      <vt:lpstr>Office</vt:lpstr>
      <vt:lpstr>PowerPoint-Präsentation</vt:lpstr>
      <vt:lpstr>PowerPoint-Präsentation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Andreas Christiani</dc:creator>
  <cp:keywords/>
  <dc:description/>
  <cp:lastModifiedBy>Andreas Christiani</cp:lastModifiedBy>
  <cp:revision>8</cp:revision>
  <dcterms:created xsi:type="dcterms:W3CDTF">2026-01-05T12:57:59Z</dcterms:created>
  <dcterms:modified xsi:type="dcterms:W3CDTF">2026-01-22T13:15:34Z</dcterms:modified>
  <cp:category/>
</cp:coreProperties>
</file>