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64" r:id="rId4"/>
  </p:sldMasterIdLst>
  <p:notesMasterIdLst>
    <p:notesMasterId r:id="rId31"/>
  </p:notesMasterIdLst>
  <p:handoutMasterIdLst>
    <p:handoutMasterId r:id="rId32"/>
  </p:handoutMasterIdLst>
  <p:sldIdLst>
    <p:sldId id="366" r:id="rId5"/>
    <p:sldId id="300" r:id="rId6"/>
    <p:sldId id="319" r:id="rId7"/>
    <p:sldId id="320" r:id="rId8"/>
    <p:sldId id="323" r:id="rId9"/>
    <p:sldId id="384" r:id="rId10"/>
    <p:sldId id="385" r:id="rId11"/>
    <p:sldId id="386" r:id="rId12"/>
    <p:sldId id="387" r:id="rId13"/>
    <p:sldId id="388" r:id="rId14"/>
    <p:sldId id="389" r:id="rId15"/>
    <p:sldId id="390" r:id="rId16"/>
    <p:sldId id="391" r:id="rId17"/>
    <p:sldId id="392" r:id="rId18"/>
    <p:sldId id="393" r:id="rId19"/>
    <p:sldId id="394" r:id="rId20"/>
    <p:sldId id="395" r:id="rId21"/>
    <p:sldId id="312" r:id="rId22"/>
    <p:sldId id="350" r:id="rId23"/>
    <p:sldId id="351" r:id="rId24"/>
    <p:sldId id="365" r:id="rId25"/>
    <p:sldId id="309" r:id="rId26"/>
    <p:sldId id="296" r:id="rId27"/>
    <p:sldId id="382" r:id="rId28"/>
    <p:sldId id="383" r:id="rId29"/>
    <p:sldId id="317" r:id="rId30"/>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35A1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7A37D7-D5C5-4710-A7AD-64DCBDA7DAFB}" v="58" dt="2026-10-09T10:58:34.404"/>
  </p1510:revLst>
</p1510:revInfo>
</file>

<file path=ppt/tableStyles.xml><?xml version="1.0" encoding="utf-8"?>
<a:tblStyleLst xmlns:a="http://schemas.openxmlformats.org/drawingml/2006/main" def="{073A0DAA-6AF3-43AB-8588-CEC1D06C72B9}">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09" autoAdjust="0"/>
    <p:restoredTop sz="94712" autoAdjust="0"/>
  </p:normalViewPr>
  <p:slideViewPr>
    <p:cSldViewPr snapToGrid="0">
      <p:cViewPr varScale="1">
        <p:scale>
          <a:sx n="111" d="100"/>
          <a:sy n="111" d="100"/>
        </p:scale>
        <p:origin x="546" y="84"/>
      </p:cViewPr>
      <p:guideLst/>
    </p:cSldViewPr>
  </p:slideViewPr>
  <p:outlineViewPr>
    <p:cViewPr>
      <p:scale>
        <a:sx n="33" d="100"/>
        <a:sy n="33" d="100"/>
      </p:scale>
      <p:origin x="0" y="-942"/>
    </p:cViewPr>
  </p:outlineViewPr>
  <p:notesTextViewPr>
    <p:cViewPr>
      <p:scale>
        <a:sx n="3" d="2"/>
        <a:sy n="3" d="2"/>
      </p:scale>
      <p:origin x="0" y="0"/>
    </p:cViewPr>
  </p:notesTextViewPr>
  <p:sorterViewPr>
    <p:cViewPr>
      <p:scale>
        <a:sx n="75" d="100"/>
        <a:sy n="75" d="100"/>
      </p:scale>
      <p:origin x="0" y="0"/>
    </p:cViewPr>
  </p:sorterViewPr>
  <p:notesViewPr>
    <p:cSldViewPr snapToGrid="0">
      <p:cViewPr varScale="1">
        <p:scale>
          <a:sx n="60" d="100"/>
          <a:sy n="60" d="100"/>
        </p:scale>
        <p:origin x="3187"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una Colombathantri" userId="3525a972f6cb105c" providerId="LiveId" clId="{99A552AB-A018-4E91-891D-B0D093068F5E}"/>
    <pc:docChg chg="undo redo custSel addSld delSld modSld">
      <pc:chgData name="Aruna Colombathantri" userId="3525a972f6cb105c" providerId="LiveId" clId="{99A552AB-A018-4E91-891D-B0D093068F5E}" dt="2026-10-09T11:06:04.669" v="988" actId="6549"/>
      <pc:docMkLst>
        <pc:docMk/>
      </pc:docMkLst>
      <pc:sldChg chg="modSp mod">
        <pc:chgData name="Aruna Colombathantri" userId="3525a972f6cb105c" providerId="LiveId" clId="{99A552AB-A018-4E91-891D-B0D093068F5E}" dt="2026-10-09T10:57:33.409" v="656" actId="6549"/>
        <pc:sldMkLst>
          <pc:docMk/>
          <pc:sldMk cId="4153678306" sldId="296"/>
        </pc:sldMkLst>
        <pc:spChg chg="mod">
          <ac:chgData name="Aruna Colombathantri" userId="3525a972f6cb105c" providerId="LiveId" clId="{99A552AB-A018-4E91-891D-B0D093068F5E}" dt="2026-10-09T10:57:33.409" v="656" actId="6549"/>
          <ac:spMkLst>
            <pc:docMk/>
            <pc:sldMk cId="4153678306" sldId="296"/>
            <ac:spMk id="6" creationId="{50A3BCC3-A277-4C0B-9EBA-EB53990D8EBD}"/>
          </ac:spMkLst>
        </pc:spChg>
      </pc:sldChg>
      <pc:sldChg chg="modSp mod">
        <pc:chgData name="Aruna Colombathantri" userId="3525a972f6cb105c" providerId="LiveId" clId="{99A552AB-A018-4E91-891D-B0D093068F5E}" dt="2026-10-09T10:58:45.345" v="665" actId="108"/>
        <pc:sldMkLst>
          <pc:docMk/>
          <pc:sldMk cId="567260432" sldId="300"/>
        </pc:sldMkLst>
        <pc:spChg chg="mod">
          <ac:chgData name="Aruna Colombathantri" userId="3525a972f6cb105c" providerId="LiveId" clId="{99A552AB-A018-4E91-891D-B0D093068F5E}" dt="2026-10-09T10:58:45.345" v="665" actId="108"/>
          <ac:spMkLst>
            <pc:docMk/>
            <pc:sldMk cId="567260432" sldId="300"/>
            <ac:spMk id="4" creationId="{D355C61F-C8F1-4977-8E1F-F16C0D9EA88C}"/>
          </ac:spMkLst>
        </pc:spChg>
      </pc:sldChg>
      <pc:sldChg chg="del">
        <pc:chgData name="Aruna Colombathantri" userId="3525a972f6cb105c" providerId="LiveId" clId="{99A552AB-A018-4E91-891D-B0D093068F5E}" dt="2026-10-09T10:39:38.983" v="461" actId="47"/>
        <pc:sldMkLst>
          <pc:docMk/>
          <pc:sldMk cId="528764679" sldId="304"/>
        </pc:sldMkLst>
      </pc:sldChg>
      <pc:sldChg chg="del">
        <pc:chgData name="Aruna Colombathantri" userId="3525a972f6cb105c" providerId="LiveId" clId="{99A552AB-A018-4E91-891D-B0D093068F5E}" dt="2026-10-09T10:39:38.983" v="461" actId="47"/>
        <pc:sldMkLst>
          <pc:docMk/>
          <pc:sldMk cId="2989981259" sldId="321"/>
        </pc:sldMkLst>
      </pc:sldChg>
      <pc:sldChg chg="del">
        <pc:chgData name="Aruna Colombathantri" userId="3525a972f6cb105c" providerId="LiveId" clId="{99A552AB-A018-4E91-891D-B0D093068F5E}" dt="2026-10-09T10:39:38.983" v="461" actId="47"/>
        <pc:sldMkLst>
          <pc:docMk/>
          <pc:sldMk cId="2186864785" sldId="322"/>
        </pc:sldMkLst>
      </pc:sldChg>
      <pc:sldChg chg="modSp mod">
        <pc:chgData name="Aruna Colombathantri" userId="3525a972f6cb105c" providerId="LiveId" clId="{99A552AB-A018-4E91-891D-B0D093068F5E}" dt="2026-10-09T09:53:15.427" v="97" actId="27636"/>
        <pc:sldMkLst>
          <pc:docMk/>
          <pc:sldMk cId="2078799396" sldId="323"/>
        </pc:sldMkLst>
        <pc:spChg chg="mod">
          <ac:chgData name="Aruna Colombathantri" userId="3525a972f6cb105c" providerId="LiveId" clId="{99A552AB-A018-4E91-891D-B0D093068F5E}" dt="2026-10-09T09:53:15.427" v="97" actId="27636"/>
          <ac:spMkLst>
            <pc:docMk/>
            <pc:sldMk cId="2078799396" sldId="323"/>
            <ac:spMk id="3" creationId="{611DC577-0A95-47D0-95D9-5F8DA763D46B}"/>
          </ac:spMkLst>
        </pc:spChg>
        <pc:spChg chg="mod">
          <ac:chgData name="Aruna Colombathantri" userId="3525a972f6cb105c" providerId="LiveId" clId="{99A552AB-A018-4E91-891D-B0D093068F5E}" dt="2026-10-09T09:52:21.054" v="81" actId="20577"/>
          <ac:spMkLst>
            <pc:docMk/>
            <pc:sldMk cId="2078799396" sldId="323"/>
            <ac:spMk id="4" creationId="{D355C61F-C8F1-4977-8E1F-F16C0D9EA88C}"/>
          </ac:spMkLst>
        </pc:spChg>
      </pc:sldChg>
      <pc:sldChg chg="del">
        <pc:chgData name="Aruna Colombathantri" userId="3525a972f6cb105c" providerId="LiveId" clId="{99A552AB-A018-4E91-891D-B0D093068F5E}" dt="2026-10-09T10:39:07.871" v="457" actId="47"/>
        <pc:sldMkLst>
          <pc:docMk/>
          <pc:sldMk cId="2098979282" sldId="330"/>
        </pc:sldMkLst>
      </pc:sldChg>
      <pc:sldChg chg="del">
        <pc:chgData name="Aruna Colombathantri" userId="3525a972f6cb105c" providerId="LiveId" clId="{99A552AB-A018-4E91-891D-B0D093068F5E}" dt="2026-10-09T10:39:16.250" v="459" actId="47"/>
        <pc:sldMkLst>
          <pc:docMk/>
          <pc:sldMk cId="2806209426" sldId="334"/>
        </pc:sldMkLst>
      </pc:sldChg>
      <pc:sldChg chg="del">
        <pc:chgData name="Aruna Colombathantri" userId="3525a972f6cb105c" providerId="LiveId" clId="{99A552AB-A018-4E91-891D-B0D093068F5E}" dt="2026-10-09T10:39:22.209" v="460" actId="47"/>
        <pc:sldMkLst>
          <pc:docMk/>
          <pc:sldMk cId="4131699982" sldId="335"/>
        </pc:sldMkLst>
      </pc:sldChg>
      <pc:sldChg chg="del">
        <pc:chgData name="Aruna Colombathantri" userId="3525a972f6cb105c" providerId="LiveId" clId="{99A552AB-A018-4E91-891D-B0D093068F5E}" dt="2026-10-09T10:39:38.983" v="461" actId="47"/>
        <pc:sldMkLst>
          <pc:docMk/>
          <pc:sldMk cId="743561669" sldId="336"/>
        </pc:sldMkLst>
      </pc:sldChg>
      <pc:sldChg chg="del">
        <pc:chgData name="Aruna Colombathantri" userId="3525a972f6cb105c" providerId="LiveId" clId="{99A552AB-A018-4E91-891D-B0D093068F5E}" dt="2026-10-09T10:39:38.983" v="461" actId="47"/>
        <pc:sldMkLst>
          <pc:docMk/>
          <pc:sldMk cId="784370225" sldId="337"/>
        </pc:sldMkLst>
      </pc:sldChg>
      <pc:sldChg chg="del">
        <pc:chgData name="Aruna Colombathantri" userId="3525a972f6cb105c" providerId="LiveId" clId="{99A552AB-A018-4E91-891D-B0D093068F5E}" dt="2026-10-09T10:39:38.983" v="461" actId="47"/>
        <pc:sldMkLst>
          <pc:docMk/>
          <pc:sldMk cId="2199662882" sldId="338"/>
        </pc:sldMkLst>
      </pc:sldChg>
      <pc:sldChg chg="del">
        <pc:chgData name="Aruna Colombathantri" userId="3525a972f6cb105c" providerId="LiveId" clId="{99A552AB-A018-4E91-891D-B0D093068F5E}" dt="2026-10-09T10:39:38.983" v="461" actId="47"/>
        <pc:sldMkLst>
          <pc:docMk/>
          <pc:sldMk cId="236678602" sldId="339"/>
        </pc:sldMkLst>
      </pc:sldChg>
      <pc:sldChg chg="del">
        <pc:chgData name="Aruna Colombathantri" userId="3525a972f6cb105c" providerId="LiveId" clId="{99A552AB-A018-4E91-891D-B0D093068F5E}" dt="2026-10-09T10:55:58.027" v="629" actId="2696"/>
        <pc:sldMkLst>
          <pc:docMk/>
          <pc:sldMk cId="3780678184" sldId="342"/>
        </pc:sldMkLst>
      </pc:sldChg>
      <pc:sldChg chg="modSp mod">
        <pc:chgData name="Aruna Colombathantri" userId="3525a972f6cb105c" providerId="LiveId" clId="{99A552AB-A018-4E91-891D-B0D093068F5E}" dt="2026-10-09T10:56:49.621" v="631" actId="27636"/>
        <pc:sldMkLst>
          <pc:docMk/>
          <pc:sldMk cId="3535864322" sldId="351"/>
        </pc:sldMkLst>
        <pc:spChg chg="mod">
          <ac:chgData name="Aruna Colombathantri" userId="3525a972f6cb105c" providerId="LiveId" clId="{99A552AB-A018-4E91-891D-B0D093068F5E}" dt="2026-10-09T10:56:49.621" v="631" actId="27636"/>
          <ac:spMkLst>
            <pc:docMk/>
            <pc:sldMk cId="3535864322" sldId="351"/>
            <ac:spMk id="4" creationId="{D355C61F-C8F1-4977-8E1F-F16C0D9EA88C}"/>
          </ac:spMkLst>
        </pc:spChg>
      </pc:sldChg>
      <pc:sldChg chg="modSp mod">
        <pc:chgData name="Aruna Colombathantri" userId="3525a972f6cb105c" providerId="LiveId" clId="{99A552AB-A018-4E91-891D-B0D093068F5E}" dt="2026-10-09T11:06:04.669" v="988" actId="6549"/>
        <pc:sldMkLst>
          <pc:docMk/>
          <pc:sldMk cId="1645103184" sldId="365"/>
        </pc:sldMkLst>
        <pc:spChg chg="mod">
          <ac:chgData name="Aruna Colombathantri" userId="3525a972f6cb105c" providerId="LiveId" clId="{99A552AB-A018-4E91-891D-B0D093068F5E}" dt="2026-10-09T11:06:04.669" v="988" actId="6549"/>
          <ac:spMkLst>
            <pc:docMk/>
            <pc:sldMk cId="1645103184" sldId="365"/>
            <ac:spMk id="5" creationId="{CEEB3BAE-C0B2-447C-B8BE-96C6BD84D658}"/>
          </ac:spMkLst>
        </pc:spChg>
      </pc:sldChg>
      <pc:sldChg chg="modSp mod">
        <pc:chgData name="Aruna Colombathantri" userId="3525a972f6cb105c" providerId="LiveId" clId="{99A552AB-A018-4E91-891D-B0D093068F5E}" dt="2026-10-09T09:24:13.622" v="66" actId="20577"/>
        <pc:sldMkLst>
          <pc:docMk/>
          <pc:sldMk cId="1737644274" sldId="366"/>
        </pc:sldMkLst>
        <pc:spChg chg="mod">
          <ac:chgData name="Aruna Colombathantri" userId="3525a972f6cb105c" providerId="LiveId" clId="{99A552AB-A018-4E91-891D-B0D093068F5E}" dt="2026-10-09T09:23:33.529" v="13" actId="20577"/>
          <ac:spMkLst>
            <pc:docMk/>
            <pc:sldMk cId="1737644274" sldId="366"/>
            <ac:spMk id="20" creationId="{7A0B9325-A1AA-41EF-A081-52D714B55A0F}"/>
          </ac:spMkLst>
        </pc:spChg>
        <pc:spChg chg="mod">
          <ac:chgData name="Aruna Colombathantri" userId="3525a972f6cb105c" providerId="LiveId" clId="{99A552AB-A018-4E91-891D-B0D093068F5E}" dt="2026-10-09T09:24:13.622" v="66" actId="20577"/>
          <ac:spMkLst>
            <pc:docMk/>
            <pc:sldMk cId="1737644274" sldId="366"/>
            <ac:spMk id="45" creationId="{EBC18407-186C-4E4C-92E3-5B54EBD00D5A}"/>
          </ac:spMkLst>
        </pc:spChg>
      </pc:sldChg>
      <pc:sldChg chg="modSp del">
        <pc:chgData name="Aruna Colombathantri" userId="3525a972f6cb105c" providerId="LiveId" clId="{99A552AB-A018-4E91-891D-B0D093068F5E}" dt="2026-10-09T10:38:17.242" v="441" actId="47"/>
        <pc:sldMkLst>
          <pc:docMk/>
          <pc:sldMk cId="830570029" sldId="367"/>
        </pc:sldMkLst>
        <pc:spChg chg="mod">
          <ac:chgData name="Aruna Colombathantri" userId="3525a972f6cb105c" providerId="LiveId" clId="{99A552AB-A018-4E91-891D-B0D093068F5E}" dt="2026-10-09T10:37:36.555" v="418"/>
          <ac:spMkLst>
            <pc:docMk/>
            <pc:sldMk cId="830570029" sldId="367"/>
            <ac:spMk id="2" creationId="{9EFE3A00-BBAD-87EE-F3B0-A90698C6AFF4}"/>
          </ac:spMkLst>
        </pc:spChg>
      </pc:sldChg>
      <pc:sldChg chg="addSp delSp modSp del mod">
        <pc:chgData name="Aruna Colombathantri" userId="3525a972f6cb105c" providerId="LiveId" clId="{99A552AB-A018-4E91-891D-B0D093068F5E}" dt="2026-10-09T10:39:11.321" v="458" actId="47"/>
        <pc:sldMkLst>
          <pc:docMk/>
          <pc:sldMk cId="3413199714" sldId="368"/>
        </pc:sldMkLst>
        <pc:spChg chg="mod">
          <ac:chgData name="Aruna Colombathantri" userId="3525a972f6cb105c" providerId="LiveId" clId="{99A552AB-A018-4E91-891D-B0D093068F5E}" dt="2026-10-09T10:38:24.148" v="442" actId="21"/>
          <ac:spMkLst>
            <pc:docMk/>
            <pc:sldMk cId="3413199714" sldId="368"/>
            <ac:spMk id="2" creationId="{7A78D113-BB89-6D80-00E2-4E3E2FF2B090}"/>
          </ac:spMkLst>
        </pc:spChg>
        <pc:spChg chg="mod">
          <ac:chgData name="Aruna Colombathantri" userId="3525a972f6cb105c" providerId="LiveId" clId="{99A552AB-A018-4E91-891D-B0D093068F5E}" dt="2026-10-09T10:38:40.729" v="449" actId="1076"/>
          <ac:spMkLst>
            <pc:docMk/>
            <pc:sldMk cId="3413199714" sldId="368"/>
            <ac:spMk id="3" creationId="{3778DB3D-25BC-EF21-E750-B44C2623BE5A}"/>
          </ac:spMkLst>
        </pc:spChg>
        <pc:spChg chg="add del mod">
          <ac:chgData name="Aruna Colombathantri" userId="3525a972f6cb105c" providerId="LiveId" clId="{99A552AB-A018-4E91-891D-B0D093068F5E}" dt="2026-10-09T10:38:34.305" v="447"/>
          <ac:spMkLst>
            <pc:docMk/>
            <pc:sldMk cId="3413199714" sldId="368"/>
            <ac:spMk id="6" creationId="{20902F59-F18C-07AE-99E7-B807CD733F46}"/>
          </ac:spMkLst>
        </pc:spChg>
        <pc:spChg chg="add del mod">
          <ac:chgData name="Aruna Colombathantri" userId="3525a972f6cb105c" providerId="LiveId" clId="{99A552AB-A018-4E91-891D-B0D093068F5E}" dt="2026-10-09T10:38:51.020" v="451"/>
          <ac:spMkLst>
            <pc:docMk/>
            <pc:sldMk cId="3413199714" sldId="368"/>
            <ac:spMk id="7" creationId="{AEA056C8-FD85-DA9B-F0F4-23788A26EC59}"/>
          </ac:spMkLst>
        </pc:spChg>
      </pc:sldChg>
      <pc:sldChg chg="del">
        <pc:chgData name="Aruna Colombathantri" userId="3525a972f6cb105c" providerId="LiveId" clId="{99A552AB-A018-4E91-891D-B0D093068F5E}" dt="2026-10-09T10:31:04.778" v="416" actId="47"/>
        <pc:sldMkLst>
          <pc:docMk/>
          <pc:sldMk cId="1701347499" sldId="369"/>
        </pc:sldMkLst>
      </pc:sldChg>
      <pc:sldChg chg="del">
        <pc:chgData name="Aruna Colombathantri" userId="3525a972f6cb105c" providerId="LiveId" clId="{99A552AB-A018-4E91-891D-B0D093068F5E}" dt="2026-10-09T10:31:14.416" v="417" actId="47"/>
        <pc:sldMkLst>
          <pc:docMk/>
          <pc:sldMk cId="3731498486" sldId="370"/>
        </pc:sldMkLst>
      </pc:sldChg>
      <pc:sldChg chg="del">
        <pc:chgData name="Aruna Colombathantri" userId="3525a972f6cb105c" providerId="LiveId" clId="{99A552AB-A018-4E91-891D-B0D093068F5E}" dt="2026-10-09T10:39:00.293" v="453" actId="47"/>
        <pc:sldMkLst>
          <pc:docMk/>
          <pc:sldMk cId="2293025603" sldId="371"/>
        </pc:sldMkLst>
      </pc:sldChg>
      <pc:sldChg chg="del">
        <pc:chgData name="Aruna Colombathantri" userId="3525a972f6cb105c" providerId="LiveId" clId="{99A552AB-A018-4E91-891D-B0D093068F5E}" dt="2026-10-09T10:39:03.171" v="455" actId="47"/>
        <pc:sldMkLst>
          <pc:docMk/>
          <pc:sldMk cId="3129929341" sldId="373"/>
        </pc:sldMkLst>
      </pc:sldChg>
      <pc:sldChg chg="del">
        <pc:chgData name="Aruna Colombathantri" userId="3525a972f6cb105c" providerId="LiveId" clId="{99A552AB-A018-4E91-891D-B0D093068F5E}" dt="2026-10-09T10:39:01.685" v="454" actId="47"/>
        <pc:sldMkLst>
          <pc:docMk/>
          <pc:sldMk cId="2805389840" sldId="376"/>
        </pc:sldMkLst>
      </pc:sldChg>
      <pc:sldChg chg="del">
        <pc:chgData name="Aruna Colombathantri" userId="3525a972f6cb105c" providerId="LiveId" clId="{99A552AB-A018-4E91-891D-B0D093068F5E}" dt="2026-10-09T10:38:54.062" v="452" actId="47"/>
        <pc:sldMkLst>
          <pc:docMk/>
          <pc:sldMk cId="1278768135" sldId="377"/>
        </pc:sldMkLst>
      </pc:sldChg>
      <pc:sldChg chg="del">
        <pc:chgData name="Aruna Colombathantri" userId="3525a972f6cb105c" providerId="LiveId" clId="{99A552AB-A018-4E91-891D-B0D093068F5E}" dt="2026-10-09T10:39:04.868" v="456" actId="47"/>
        <pc:sldMkLst>
          <pc:docMk/>
          <pc:sldMk cId="648310768" sldId="378"/>
        </pc:sldMkLst>
      </pc:sldChg>
      <pc:sldChg chg="modSp add mod">
        <pc:chgData name="Aruna Colombathantri" userId="3525a972f6cb105c" providerId="LiveId" clId="{99A552AB-A018-4E91-891D-B0D093068F5E}" dt="2026-10-09T10:03:54.873" v="136" actId="115"/>
        <pc:sldMkLst>
          <pc:docMk/>
          <pc:sldMk cId="848220085" sldId="384"/>
        </pc:sldMkLst>
        <pc:spChg chg="mod">
          <ac:chgData name="Aruna Colombathantri" userId="3525a972f6cb105c" providerId="LiveId" clId="{99A552AB-A018-4E91-891D-B0D093068F5E}" dt="2026-10-09T09:52:54.021" v="91" actId="20577"/>
          <ac:spMkLst>
            <pc:docMk/>
            <pc:sldMk cId="848220085" sldId="384"/>
            <ac:spMk id="3" creationId="{AFB4B5C0-B0CF-B3B4-D001-8FBF17A30121}"/>
          </ac:spMkLst>
        </pc:spChg>
        <pc:spChg chg="mod">
          <ac:chgData name="Aruna Colombathantri" userId="3525a972f6cb105c" providerId="LiveId" clId="{99A552AB-A018-4E91-891D-B0D093068F5E}" dt="2026-10-09T10:03:54.873" v="136" actId="115"/>
          <ac:spMkLst>
            <pc:docMk/>
            <pc:sldMk cId="848220085" sldId="384"/>
            <ac:spMk id="4" creationId="{3FE876DE-BBB8-E54D-D14D-3CFAB7A45F6B}"/>
          </ac:spMkLst>
        </pc:spChg>
      </pc:sldChg>
      <pc:sldChg chg="modSp add mod">
        <pc:chgData name="Aruna Colombathantri" userId="3525a972f6cb105c" providerId="LiveId" clId="{99A552AB-A018-4E91-891D-B0D093068F5E}" dt="2026-10-09T10:27:10.666" v="414" actId="114"/>
        <pc:sldMkLst>
          <pc:docMk/>
          <pc:sldMk cId="2091844211" sldId="385"/>
        </pc:sldMkLst>
        <pc:spChg chg="mod">
          <ac:chgData name="Aruna Colombathantri" userId="3525a972f6cb105c" providerId="LiveId" clId="{99A552AB-A018-4E91-891D-B0D093068F5E}" dt="2026-10-09T09:53:21.504" v="99" actId="27636"/>
          <ac:spMkLst>
            <pc:docMk/>
            <pc:sldMk cId="2091844211" sldId="385"/>
            <ac:spMk id="3" creationId="{26A07CCA-FB84-7D30-3E4A-384C91772568}"/>
          </ac:spMkLst>
        </pc:spChg>
        <pc:spChg chg="mod">
          <ac:chgData name="Aruna Colombathantri" userId="3525a972f6cb105c" providerId="LiveId" clId="{99A552AB-A018-4E91-891D-B0D093068F5E}" dt="2026-10-09T10:27:10.666" v="414" actId="114"/>
          <ac:spMkLst>
            <pc:docMk/>
            <pc:sldMk cId="2091844211" sldId="385"/>
            <ac:spMk id="4" creationId="{32120AEF-7057-3E95-4888-86956E40099A}"/>
          </ac:spMkLst>
        </pc:spChg>
      </pc:sldChg>
      <pc:sldChg chg="addSp delSp modSp add mod">
        <pc:chgData name="Aruna Colombathantri" userId="3525a972f6cb105c" providerId="LiveId" clId="{99A552AB-A018-4E91-891D-B0D093068F5E}" dt="2026-10-09T10:19:32.851" v="220" actId="1076"/>
        <pc:sldMkLst>
          <pc:docMk/>
          <pc:sldMk cId="736911693" sldId="386"/>
        </pc:sldMkLst>
        <pc:spChg chg="mod">
          <ac:chgData name="Aruna Colombathantri" userId="3525a972f6cb105c" providerId="LiveId" clId="{99A552AB-A018-4E91-891D-B0D093068F5E}" dt="2026-10-09T09:53:26.505" v="101" actId="27636"/>
          <ac:spMkLst>
            <pc:docMk/>
            <pc:sldMk cId="736911693" sldId="386"/>
            <ac:spMk id="3" creationId="{C830C768-181F-E23E-04BF-A33D193D7E53}"/>
          </ac:spMkLst>
        </pc:spChg>
        <pc:spChg chg="del mod">
          <ac:chgData name="Aruna Colombathantri" userId="3525a972f6cb105c" providerId="LiveId" clId="{99A552AB-A018-4E91-891D-B0D093068F5E}" dt="2026-10-09T10:18:47.754" v="214" actId="478"/>
          <ac:spMkLst>
            <pc:docMk/>
            <pc:sldMk cId="736911693" sldId="386"/>
            <ac:spMk id="4" creationId="{EEE244A6-9F9E-71E8-1D9F-8478E43A9781}"/>
          </ac:spMkLst>
        </pc:spChg>
        <pc:spChg chg="add del mod">
          <ac:chgData name="Aruna Colombathantri" userId="3525a972f6cb105c" providerId="LiveId" clId="{99A552AB-A018-4E91-891D-B0D093068F5E}" dt="2026-10-09T10:18:53.564" v="218" actId="478"/>
          <ac:spMkLst>
            <pc:docMk/>
            <pc:sldMk cId="736911693" sldId="386"/>
            <ac:spMk id="13" creationId="{95A137DD-5EA2-9AC2-203D-EDA767BD6543}"/>
          </ac:spMkLst>
        </pc:spChg>
        <pc:spChg chg="add del mod">
          <ac:chgData name="Aruna Colombathantri" userId="3525a972f6cb105c" providerId="LiveId" clId="{99A552AB-A018-4E91-891D-B0D093068F5E}" dt="2026-10-09T10:18:50.526" v="217"/>
          <ac:spMkLst>
            <pc:docMk/>
            <pc:sldMk cId="736911693" sldId="386"/>
            <ac:spMk id="14" creationId="{6E1CF675-B552-C240-684E-871E172CB0C1}"/>
          </ac:spMkLst>
        </pc:spChg>
        <pc:graphicFrameChg chg="add del mod modGraphic">
          <ac:chgData name="Aruna Colombathantri" userId="3525a972f6cb105c" providerId="LiveId" clId="{99A552AB-A018-4E91-891D-B0D093068F5E}" dt="2026-10-09T10:17:12.901" v="188" actId="21"/>
          <ac:graphicFrameMkLst>
            <pc:docMk/>
            <pc:sldMk cId="736911693" sldId="386"/>
            <ac:graphicFrameMk id="7" creationId="{2391DEC3-120E-3C15-07A1-4D54AC801EA2}"/>
          </ac:graphicFrameMkLst>
        </pc:graphicFrameChg>
        <pc:graphicFrameChg chg="add del mod">
          <ac:chgData name="Aruna Colombathantri" userId="3525a972f6cb105c" providerId="LiveId" clId="{99A552AB-A018-4E91-891D-B0D093068F5E}" dt="2026-10-09T10:18:29.552" v="211" actId="22"/>
          <ac:graphicFrameMkLst>
            <pc:docMk/>
            <pc:sldMk cId="736911693" sldId="386"/>
            <ac:graphicFrameMk id="11" creationId="{AA580FF7-57BF-7F41-47BE-9587E8730CCF}"/>
          </ac:graphicFrameMkLst>
        </pc:graphicFrameChg>
        <pc:picChg chg="add mod">
          <ac:chgData name="Aruna Colombathantri" userId="3525a972f6cb105c" providerId="LiveId" clId="{99A552AB-A018-4E91-891D-B0D093068F5E}" dt="2026-10-09T10:19:32.851" v="220" actId="1076"/>
          <ac:picMkLst>
            <pc:docMk/>
            <pc:sldMk cId="736911693" sldId="386"/>
            <ac:picMk id="16" creationId="{4E2A7FA0-851F-E1C8-2B0F-169E20BF50E6}"/>
          </ac:picMkLst>
        </pc:picChg>
      </pc:sldChg>
      <pc:sldChg chg="addSp delSp modSp add mod">
        <pc:chgData name="Aruna Colombathantri" userId="3525a972f6cb105c" providerId="LiveId" clId="{99A552AB-A018-4E91-891D-B0D093068F5E}" dt="2026-10-09T10:21:49.195" v="232" actId="1076"/>
        <pc:sldMkLst>
          <pc:docMk/>
          <pc:sldMk cId="3018551836" sldId="387"/>
        </pc:sldMkLst>
        <pc:picChg chg="add mod">
          <ac:chgData name="Aruna Colombathantri" userId="3525a972f6cb105c" providerId="LiveId" clId="{99A552AB-A018-4E91-891D-B0D093068F5E}" dt="2026-10-09T10:21:28.829" v="230" actId="1076"/>
          <ac:picMkLst>
            <pc:docMk/>
            <pc:sldMk cId="3018551836" sldId="387"/>
            <ac:picMk id="7" creationId="{A5E2CA9B-D171-2E2A-093B-2048F6839249}"/>
          </ac:picMkLst>
        </pc:picChg>
        <pc:picChg chg="add mod">
          <ac:chgData name="Aruna Colombathantri" userId="3525a972f6cb105c" providerId="LiveId" clId="{99A552AB-A018-4E91-891D-B0D093068F5E}" dt="2026-10-09T10:21:49.195" v="232" actId="1076"/>
          <ac:picMkLst>
            <pc:docMk/>
            <pc:sldMk cId="3018551836" sldId="387"/>
            <ac:picMk id="11" creationId="{24C8F379-8C65-0D89-501F-C47A03E9FB66}"/>
          </ac:picMkLst>
        </pc:picChg>
        <pc:picChg chg="del">
          <ac:chgData name="Aruna Colombathantri" userId="3525a972f6cb105c" providerId="LiveId" clId="{99A552AB-A018-4E91-891D-B0D093068F5E}" dt="2026-10-09T10:20:17.671" v="224" actId="478"/>
          <ac:picMkLst>
            <pc:docMk/>
            <pc:sldMk cId="3018551836" sldId="387"/>
            <ac:picMk id="16" creationId="{939C5893-EAC1-079E-99B7-1F835A12E0FA}"/>
          </ac:picMkLst>
        </pc:picChg>
      </pc:sldChg>
      <pc:sldChg chg="addSp delSp modSp add mod">
        <pc:chgData name="Aruna Colombathantri" userId="3525a972f6cb105c" providerId="LiveId" clId="{99A552AB-A018-4E91-891D-B0D093068F5E}" dt="2026-10-09T10:22:18.706" v="236" actId="1076"/>
        <pc:sldMkLst>
          <pc:docMk/>
          <pc:sldMk cId="969857887" sldId="388"/>
        </pc:sldMkLst>
        <pc:picChg chg="add mod">
          <ac:chgData name="Aruna Colombathantri" userId="3525a972f6cb105c" providerId="LiveId" clId="{99A552AB-A018-4E91-891D-B0D093068F5E}" dt="2026-10-09T10:21:13.034" v="229" actId="1076"/>
          <ac:picMkLst>
            <pc:docMk/>
            <pc:sldMk cId="969857887" sldId="388"/>
            <ac:picMk id="7" creationId="{7B9310D9-3A8A-FF3E-AC43-3D5E46AC4C36}"/>
          </ac:picMkLst>
        </pc:picChg>
        <pc:picChg chg="add mod">
          <ac:chgData name="Aruna Colombathantri" userId="3525a972f6cb105c" providerId="LiveId" clId="{99A552AB-A018-4E91-891D-B0D093068F5E}" dt="2026-10-09T10:22:18.706" v="236" actId="1076"/>
          <ac:picMkLst>
            <pc:docMk/>
            <pc:sldMk cId="969857887" sldId="388"/>
            <ac:picMk id="11" creationId="{B2556854-5A01-E8D1-41AC-34F90BEC5F46}"/>
          </ac:picMkLst>
        </pc:picChg>
        <pc:picChg chg="del">
          <ac:chgData name="Aruna Colombathantri" userId="3525a972f6cb105c" providerId="LiveId" clId="{99A552AB-A018-4E91-891D-B0D093068F5E}" dt="2026-10-09T10:20:52.302" v="227" actId="478"/>
          <ac:picMkLst>
            <pc:docMk/>
            <pc:sldMk cId="969857887" sldId="388"/>
            <ac:picMk id="16" creationId="{1E887DE7-6EF9-A73B-CCBF-0007E4C9A9A0}"/>
          </ac:picMkLst>
        </pc:picChg>
      </pc:sldChg>
      <pc:sldChg chg="add">
        <pc:chgData name="Aruna Colombathantri" userId="3525a972f6cb105c" providerId="LiveId" clId="{99A552AB-A018-4E91-891D-B0D093068F5E}" dt="2026-10-09T10:29:29.107" v="415"/>
        <pc:sldMkLst>
          <pc:docMk/>
          <pc:sldMk cId="697752418" sldId="389"/>
        </pc:sldMkLst>
      </pc:sldChg>
      <pc:sldChg chg="addSp delSp modSp add mod">
        <pc:chgData name="Aruna Colombathantri" userId="3525a972f6cb105c" providerId="LiveId" clId="{99A552AB-A018-4E91-891D-B0D093068F5E}" dt="2026-10-09T10:42:49.191" v="489" actId="27636"/>
        <pc:sldMkLst>
          <pc:docMk/>
          <pc:sldMk cId="615768183" sldId="390"/>
        </pc:sldMkLst>
        <pc:spChg chg="del">
          <ac:chgData name="Aruna Colombathantri" userId="3525a972f6cb105c" providerId="LiveId" clId="{99A552AB-A018-4E91-891D-B0D093068F5E}" dt="2026-10-09T10:40:18.441" v="466" actId="478"/>
          <ac:spMkLst>
            <pc:docMk/>
            <pc:sldMk cId="615768183" sldId="390"/>
            <ac:spMk id="2" creationId="{769B840B-521C-7AA6-E79B-01C5F365BE65}"/>
          </ac:spMkLst>
        </pc:spChg>
        <pc:spChg chg="mod">
          <ac:chgData name="Aruna Colombathantri" userId="3525a972f6cb105c" providerId="LiveId" clId="{99A552AB-A018-4E91-891D-B0D093068F5E}" dt="2026-10-09T10:40:14.163" v="465" actId="108"/>
          <ac:spMkLst>
            <pc:docMk/>
            <pc:sldMk cId="615768183" sldId="390"/>
            <ac:spMk id="3" creationId="{9F2F0036-8026-AE54-8BE3-4A1EDE203B6B}"/>
          </ac:spMkLst>
        </pc:spChg>
        <pc:spChg chg="mod">
          <ac:chgData name="Aruna Colombathantri" userId="3525a972f6cb105c" providerId="LiveId" clId="{99A552AB-A018-4E91-891D-B0D093068F5E}" dt="2026-10-09T10:42:49.191" v="489" actId="27636"/>
          <ac:spMkLst>
            <pc:docMk/>
            <pc:sldMk cId="615768183" sldId="390"/>
            <ac:spMk id="5" creationId="{8AB43D46-A450-4887-7D18-103C2312F995}"/>
          </ac:spMkLst>
        </pc:spChg>
        <pc:spChg chg="del mod">
          <ac:chgData name="Aruna Colombathantri" userId="3525a972f6cb105c" providerId="LiveId" clId="{99A552AB-A018-4E91-891D-B0D093068F5E}" dt="2026-10-09T10:40:45.997" v="472" actId="478"/>
          <ac:spMkLst>
            <pc:docMk/>
            <pc:sldMk cId="615768183" sldId="390"/>
            <ac:spMk id="7" creationId="{F5975D58-0071-D78F-A496-7CBBFD9C4DE4}"/>
          </ac:spMkLst>
        </pc:spChg>
        <pc:spChg chg="add del mod">
          <ac:chgData name="Aruna Colombathantri" userId="3525a972f6cb105c" providerId="LiveId" clId="{99A552AB-A018-4E91-891D-B0D093068F5E}" dt="2026-10-09T10:40:20.575" v="468" actId="478"/>
          <ac:spMkLst>
            <pc:docMk/>
            <pc:sldMk cId="615768183" sldId="390"/>
            <ac:spMk id="9" creationId="{5FE7F64B-1C34-E083-8D5F-67AB236B0C3E}"/>
          </ac:spMkLst>
        </pc:spChg>
        <pc:spChg chg="del">
          <ac:chgData name="Aruna Colombathantri" userId="3525a972f6cb105c" providerId="LiveId" clId="{99A552AB-A018-4E91-891D-B0D093068F5E}" dt="2026-10-09T10:40:24.370" v="469" actId="478"/>
          <ac:spMkLst>
            <pc:docMk/>
            <pc:sldMk cId="615768183" sldId="390"/>
            <ac:spMk id="12" creationId="{2B6C198A-61C7-E515-860D-A413024048D9}"/>
          </ac:spMkLst>
        </pc:spChg>
        <pc:spChg chg="del">
          <ac:chgData name="Aruna Colombathantri" userId="3525a972f6cb105c" providerId="LiveId" clId="{99A552AB-A018-4E91-891D-B0D093068F5E}" dt="2026-10-09T10:40:25.493" v="470" actId="478"/>
          <ac:spMkLst>
            <pc:docMk/>
            <pc:sldMk cId="615768183" sldId="390"/>
            <ac:spMk id="13" creationId="{753BA130-F96A-3BCD-568E-D322015E52EF}"/>
          </ac:spMkLst>
        </pc:spChg>
        <pc:spChg chg="add del mod">
          <ac:chgData name="Aruna Colombathantri" userId="3525a972f6cb105c" providerId="LiveId" clId="{99A552AB-A018-4E91-891D-B0D093068F5E}" dt="2026-10-09T10:41:27.941" v="482" actId="478"/>
          <ac:spMkLst>
            <pc:docMk/>
            <pc:sldMk cId="615768183" sldId="390"/>
            <ac:spMk id="14" creationId="{10CF21DB-FCA6-ECE9-F698-55EC46A2E7DD}"/>
          </ac:spMkLst>
        </pc:spChg>
      </pc:sldChg>
      <pc:sldChg chg="modSp add mod">
        <pc:chgData name="Aruna Colombathantri" userId="3525a972f6cb105c" providerId="LiveId" clId="{99A552AB-A018-4E91-891D-B0D093068F5E}" dt="2026-10-09T10:43:43.448" v="497" actId="27636"/>
        <pc:sldMkLst>
          <pc:docMk/>
          <pc:sldMk cId="106124316" sldId="391"/>
        </pc:sldMkLst>
        <pc:spChg chg="mod">
          <ac:chgData name="Aruna Colombathantri" userId="3525a972f6cb105c" providerId="LiveId" clId="{99A552AB-A018-4E91-891D-B0D093068F5E}" dt="2026-10-09T10:43:43.448" v="497" actId="27636"/>
          <ac:spMkLst>
            <pc:docMk/>
            <pc:sldMk cId="106124316" sldId="391"/>
            <ac:spMk id="5" creationId="{76FF2FEE-8A37-4AE9-EAB8-95905D205C9F}"/>
          </ac:spMkLst>
        </pc:spChg>
        <pc:spChg chg="mod">
          <ac:chgData name="Aruna Colombathantri" userId="3525a972f6cb105c" providerId="LiveId" clId="{99A552AB-A018-4E91-891D-B0D093068F5E}" dt="2026-10-09T10:43:12.699" v="491" actId="27636"/>
          <ac:spMkLst>
            <pc:docMk/>
            <pc:sldMk cId="106124316" sldId="391"/>
            <ac:spMk id="14" creationId="{EE2D5DCA-B2B1-B7D1-E561-DC359FCA9790}"/>
          </ac:spMkLst>
        </pc:spChg>
      </pc:sldChg>
      <pc:sldChg chg="modSp add mod">
        <pc:chgData name="Aruna Colombathantri" userId="3525a972f6cb105c" providerId="LiveId" clId="{99A552AB-A018-4E91-891D-B0D093068F5E}" dt="2026-10-09T10:45:24.119" v="517" actId="20577"/>
        <pc:sldMkLst>
          <pc:docMk/>
          <pc:sldMk cId="1006757474" sldId="392"/>
        </pc:sldMkLst>
        <pc:spChg chg="mod">
          <ac:chgData name="Aruna Colombathantri" userId="3525a972f6cb105c" providerId="LiveId" clId="{99A552AB-A018-4E91-891D-B0D093068F5E}" dt="2026-10-09T10:45:24.119" v="517" actId="20577"/>
          <ac:spMkLst>
            <pc:docMk/>
            <pc:sldMk cId="1006757474" sldId="392"/>
            <ac:spMk id="5" creationId="{25CBD7BA-BB0E-0DC2-5A24-EA1D336E3E3C}"/>
          </ac:spMkLst>
        </pc:spChg>
        <pc:spChg chg="mod">
          <ac:chgData name="Aruna Colombathantri" userId="3525a972f6cb105c" providerId="LiveId" clId="{99A552AB-A018-4E91-891D-B0D093068F5E}" dt="2026-10-09T10:44:05.433" v="503" actId="27636"/>
          <ac:spMkLst>
            <pc:docMk/>
            <pc:sldMk cId="1006757474" sldId="392"/>
            <ac:spMk id="14" creationId="{EE2307E8-80CB-BC84-8176-EA4A0E1090B3}"/>
          </ac:spMkLst>
        </pc:spChg>
      </pc:sldChg>
      <pc:sldChg chg="modSp add mod">
        <pc:chgData name="Aruna Colombathantri" userId="3525a972f6cb105c" providerId="LiveId" clId="{99A552AB-A018-4E91-891D-B0D093068F5E}" dt="2026-10-09T10:50:55.081" v="597" actId="113"/>
        <pc:sldMkLst>
          <pc:docMk/>
          <pc:sldMk cId="210493475" sldId="393"/>
        </pc:sldMkLst>
        <pc:spChg chg="mod">
          <ac:chgData name="Aruna Colombathantri" userId="3525a972f6cb105c" providerId="LiveId" clId="{99A552AB-A018-4E91-891D-B0D093068F5E}" dt="2026-10-09T10:50:55.081" v="597" actId="113"/>
          <ac:spMkLst>
            <pc:docMk/>
            <pc:sldMk cId="210493475" sldId="393"/>
            <ac:spMk id="5" creationId="{99E60183-498C-37D1-1D3C-928378202CF5}"/>
          </ac:spMkLst>
        </pc:spChg>
        <pc:spChg chg="mod">
          <ac:chgData name="Aruna Colombathantri" userId="3525a972f6cb105c" providerId="LiveId" clId="{99A552AB-A018-4E91-891D-B0D093068F5E}" dt="2026-10-09T10:45:37.243" v="519" actId="27636"/>
          <ac:spMkLst>
            <pc:docMk/>
            <pc:sldMk cId="210493475" sldId="393"/>
            <ac:spMk id="14" creationId="{AB997E9E-E3A1-615B-016F-46393E77AA2F}"/>
          </ac:spMkLst>
        </pc:spChg>
      </pc:sldChg>
      <pc:sldChg chg="modSp add mod">
        <pc:chgData name="Aruna Colombathantri" userId="3525a972f6cb105c" providerId="LiveId" clId="{99A552AB-A018-4E91-891D-B0D093068F5E}" dt="2026-10-09T10:53:45.628" v="603"/>
        <pc:sldMkLst>
          <pc:docMk/>
          <pc:sldMk cId="3534171758" sldId="394"/>
        </pc:sldMkLst>
        <pc:spChg chg="mod">
          <ac:chgData name="Aruna Colombathantri" userId="3525a972f6cb105c" providerId="LiveId" clId="{99A552AB-A018-4E91-891D-B0D093068F5E}" dt="2026-10-09T10:53:45.628" v="603"/>
          <ac:spMkLst>
            <pc:docMk/>
            <pc:sldMk cId="3534171758" sldId="394"/>
            <ac:spMk id="5" creationId="{7D673AF2-20D2-B03D-F188-0C14305EA3E2}"/>
          </ac:spMkLst>
        </pc:spChg>
        <pc:spChg chg="mod">
          <ac:chgData name="Aruna Colombathantri" userId="3525a972f6cb105c" providerId="LiveId" clId="{99A552AB-A018-4E91-891D-B0D093068F5E}" dt="2026-10-09T10:48:30.045" v="525" actId="27636"/>
          <ac:spMkLst>
            <pc:docMk/>
            <pc:sldMk cId="3534171758" sldId="394"/>
            <ac:spMk id="14" creationId="{3084B5EF-387B-3ED5-9D1F-5087EFD2D541}"/>
          </ac:spMkLst>
        </pc:spChg>
      </pc:sldChg>
      <pc:sldChg chg="addSp delSp modSp add mod">
        <pc:chgData name="Aruna Colombathantri" userId="3525a972f6cb105c" providerId="LiveId" clId="{99A552AB-A018-4E91-891D-B0D093068F5E}" dt="2026-10-09T10:54:52.696" v="628" actId="1076"/>
        <pc:sldMkLst>
          <pc:docMk/>
          <pc:sldMk cId="3913605809" sldId="395"/>
        </pc:sldMkLst>
        <pc:spChg chg="mod">
          <ac:chgData name="Aruna Colombathantri" userId="3525a972f6cb105c" providerId="LiveId" clId="{99A552AB-A018-4E91-891D-B0D093068F5E}" dt="2026-10-09T10:54:52.696" v="628" actId="1076"/>
          <ac:spMkLst>
            <pc:docMk/>
            <pc:sldMk cId="3913605809" sldId="395"/>
            <ac:spMk id="5" creationId="{A2EBBA65-4FDF-ABC5-CE61-EDDC30D13116}"/>
          </ac:spMkLst>
        </pc:spChg>
        <pc:spChg chg="add del mod">
          <ac:chgData name="Aruna Colombathantri" userId="3525a972f6cb105c" providerId="LiveId" clId="{99A552AB-A018-4E91-891D-B0D093068F5E}" dt="2026-10-09T10:54:43.404" v="627" actId="478"/>
          <ac:spMkLst>
            <pc:docMk/>
            <pc:sldMk cId="3913605809" sldId="395"/>
            <ac:spMk id="6" creationId="{0CD6A852-F96E-0265-E079-2CE935627282}"/>
          </ac:spMkLst>
        </pc:spChg>
        <pc:spChg chg="del mod">
          <ac:chgData name="Aruna Colombathantri" userId="3525a972f6cb105c" providerId="LiveId" clId="{99A552AB-A018-4E91-891D-B0D093068F5E}" dt="2026-10-09T10:54:40.994" v="625" actId="478"/>
          <ac:spMkLst>
            <pc:docMk/>
            <pc:sldMk cId="3913605809" sldId="395"/>
            <ac:spMk id="14" creationId="{FC2DFD0C-67B5-FCF8-AE79-8C00511BF67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5265809" y="0"/>
            <a:ext cx="4028440" cy="351737"/>
          </a:xfrm>
          <a:prstGeom prst="rect">
            <a:avLst/>
          </a:prstGeom>
        </p:spPr>
        <p:txBody>
          <a:bodyPr vert="horz" lIns="93177" tIns="46589" rIns="93177" bIns="46589" rtlCol="0"/>
          <a:lstStyle>
            <a:lvl1pPr algn="r">
              <a:defRPr sz="1200"/>
            </a:lvl1pPr>
          </a:lstStyle>
          <a:p>
            <a:fld id="{EF1077DB-935E-4A0A-947A-D283B9F9F452}" type="datetimeFigureOut">
              <a:rPr lang="en-US" smtClean="0"/>
              <a:t>10/9/2026</a:t>
            </a:fld>
            <a:endParaRPr lang="en-US"/>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5265809" y="6658664"/>
            <a:ext cx="4028440" cy="351736"/>
          </a:xfrm>
          <a:prstGeom prst="rect">
            <a:avLst/>
          </a:prstGeom>
        </p:spPr>
        <p:txBody>
          <a:bodyPr vert="horz" lIns="93177" tIns="46589" rIns="93177" bIns="46589" rtlCol="0" anchor="b"/>
          <a:lstStyle>
            <a:lvl1pPr algn="r">
              <a:defRPr sz="1200"/>
            </a:lvl1pPr>
          </a:lstStyle>
          <a:p>
            <a:fld id="{682C0B10-7CAE-41E4-AB02-7E8B1FF2B898}" type="slidenum">
              <a:rPr lang="en-US" smtClean="0"/>
              <a:t>‹#›</a:t>
            </a:fld>
            <a:endParaRPr lang="en-US"/>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1737"/>
          </a:xfrm>
          <a:prstGeom prst="rect">
            <a:avLst/>
          </a:prstGeom>
        </p:spPr>
        <p:txBody>
          <a:bodyPr vert="horz" lIns="93177" tIns="46589" rIns="93177" bIns="46589" rtlCol="0"/>
          <a:lstStyle>
            <a:lvl1pPr algn="l">
              <a:defRPr sz="1200"/>
            </a:lvl1pPr>
          </a:lstStyle>
          <a:p>
            <a:endParaRPr lang="en-US" noProof="0"/>
          </a:p>
        </p:txBody>
      </p:sp>
      <p:sp>
        <p:nvSpPr>
          <p:cNvPr id="3" name="Date Placeholder 2"/>
          <p:cNvSpPr>
            <a:spLocks noGrp="1"/>
          </p:cNvSpPr>
          <p:nvPr>
            <p:ph type="dt" idx="1"/>
          </p:nvPr>
        </p:nvSpPr>
        <p:spPr>
          <a:xfrm>
            <a:off x="5265809" y="0"/>
            <a:ext cx="4028440" cy="351737"/>
          </a:xfrm>
          <a:prstGeom prst="rect">
            <a:avLst/>
          </a:prstGeom>
        </p:spPr>
        <p:txBody>
          <a:bodyPr vert="horz" lIns="93177" tIns="46589" rIns="93177" bIns="46589" rtlCol="0"/>
          <a:lstStyle>
            <a:lvl1pPr algn="r">
              <a:defRPr sz="1200"/>
            </a:lvl1pPr>
          </a:lstStyle>
          <a:p>
            <a:fld id="{2D9EC30E-1A71-4188-9BE7-E2A64929A436}" type="datetimeFigureOut">
              <a:rPr lang="en-US" noProof="0" smtClean="0"/>
              <a:t>10/9/2026</a:t>
            </a:fld>
            <a:endParaRPr lang="en-US" noProof="0"/>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noProof="0"/>
          </a:p>
        </p:txBody>
      </p:sp>
      <p:sp>
        <p:nvSpPr>
          <p:cNvPr id="5" name="Notes Placeholder 4"/>
          <p:cNvSpPr>
            <a:spLocks noGrp="1"/>
          </p:cNvSpPr>
          <p:nvPr>
            <p:ph type="body" sz="quarter" idx="3"/>
          </p:nvPr>
        </p:nvSpPr>
        <p:spPr>
          <a:xfrm>
            <a:off x="929640" y="3373755"/>
            <a:ext cx="7437120" cy="2760345"/>
          </a:xfrm>
          <a:prstGeom prst="rect">
            <a:avLst/>
          </a:prstGeom>
        </p:spPr>
        <p:txBody>
          <a:bodyPr vert="horz" lIns="93177" tIns="46589" rIns="93177" bIns="46589"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8530193B-564F-4854-8A52-728F3FB19C85}" type="slidenum">
              <a:rPr lang="en-US" noProof="0" smtClean="0"/>
              <a:t>‹#›</a:t>
            </a:fld>
            <a:endParaRPr lang="en-US"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AU"/>
          </a:p>
        </p:txBody>
      </p:sp>
      <p:sp>
        <p:nvSpPr>
          <p:cNvPr id="5" name="Footer Placeholder 4"/>
          <p:cNvSpPr>
            <a:spLocks noGrp="1"/>
          </p:cNvSpPr>
          <p:nvPr>
            <p:ph type="ftr" sz="quarter" idx="11"/>
          </p:nvPr>
        </p:nvSpPr>
        <p:spPr/>
        <p:txBody>
          <a:bodyPr/>
          <a:lstStyle/>
          <a:p>
            <a:r>
              <a:rPr lang="en-AU"/>
              <a:t>Add a footer</a:t>
            </a:r>
          </a:p>
        </p:txBody>
      </p:sp>
      <p:sp>
        <p:nvSpPr>
          <p:cNvPr id="6" name="Slide Number Placeholder 5"/>
          <p:cNvSpPr>
            <a:spLocks noGrp="1"/>
          </p:cNvSpPr>
          <p:nvPr>
            <p:ph type="sldNum" sz="quarter" idx="12"/>
          </p:nvPr>
        </p:nvSpPr>
        <p:spPr/>
        <p:txBody>
          <a:bodyPr/>
          <a:lstStyle/>
          <a:p>
            <a:fld id="{24FD1F6B-0A56-4E7D-BD7E-A43C87871196}" type="slidenum">
              <a:rPr lang="en-AU" smtClean="0"/>
              <a:t>‹#›</a:t>
            </a:fld>
            <a:endParaRPr lang="en-AU"/>
          </a:p>
        </p:txBody>
      </p:sp>
      <p:sp>
        <p:nvSpPr>
          <p:cNvPr id="7" name="Rectangle 6">
            <a:extLst>
              <a:ext uri="{FF2B5EF4-FFF2-40B4-BE49-F238E27FC236}">
                <a16:creationId xmlns:a16="http://schemas.microsoft.com/office/drawing/2014/main" id="{00A7FF02-9845-2A7A-5C08-2CE53A86689E}"/>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4BDA116F-5AF1-6ED0-374D-D829786529CD}"/>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Rectangle 8">
            <a:extLst>
              <a:ext uri="{FF2B5EF4-FFF2-40B4-BE49-F238E27FC236}">
                <a16:creationId xmlns:a16="http://schemas.microsoft.com/office/drawing/2014/main" id="{C13027C4-BCC6-B9A0-88C8-7B395C017AEB}"/>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ectangle 9">
            <a:extLst>
              <a:ext uri="{FF2B5EF4-FFF2-40B4-BE49-F238E27FC236}">
                <a16:creationId xmlns:a16="http://schemas.microsoft.com/office/drawing/2014/main" id="{1862F6DF-18F7-0847-06EA-6BB27152DEC3}"/>
              </a:ext>
            </a:extLst>
          </p:cNvPr>
          <p:cNvSpPr/>
          <p:nvPr userDrawn="1"/>
        </p:nvSpPr>
        <p:spPr>
          <a:xfrm>
            <a:off x="9780588" y="269861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466319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AU"/>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205085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AU"/>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7" name="Rectangle 6">
            <a:extLst>
              <a:ext uri="{FF2B5EF4-FFF2-40B4-BE49-F238E27FC236}">
                <a16:creationId xmlns:a16="http://schemas.microsoft.com/office/drawing/2014/main" id="{03970241-33A1-A8F3-9915-8FEE46CDFF19}"/>
              </a:ext>
            </a:extLst>
          </p:cNvPr>
          <p:cNvSpPr/>
          <p:nvPr userDrawn="1"/>
        </p:nvSpPr>
        <p:spPr>
          <a:xfrm>
            <a:off x="0" y="5209682"/>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8" name="Rectangle 7">
            <a:extLst>
              <a:ext uri="{FF2B5EF4-FFF2-40B4-BE49-F238E27FC236}">
                <a16:creationId xmlns:a16="http://schemas.microsoft.com/office/drawing/2014/main" id="{5B4F66E5-9CD5-1BF9-CAA6-C7E30A2B3729}"/>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Rectangle 8">
            <a:extLst>
              <a:ext uri="{FF2B5EF4-FFF2-40B4-BE49-F238E27FC236}">
                <a16:creationId xmlns:a16="http://schemas.microsoft.com/office/drawing/2014/main" id="{844A172D-D3CA-3DA2-3B4F-0A9D17DE1733}"/>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ectangle 9">
            <a:extLst>
              <a:ext uri="{FF2B5EF4-FFF2-40B4-BE49-F238E27FC236}">
                <a16:creationId xmlns:a16="http://schemas.microsoft.com/office/drawing/2014/main" id="{DBEE2501-3E53-E9E0-59D8-49B8D626F039}"/>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4273794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AU"/>
          </a:p>
        </p:txBody>
      </p:sp>
      <p:sp>
        <p:nvSpPr>
          <p:cNvPr id="6" name="Footer Placeholder 5"/>
          <p:cNvSpPr>
            <a:spLocks noGrp="1"/>
          </p:cNvSpPr>
          <p:nvPr>
            <p:ph type="ftr" sz="quarter" idx="11"/>
          </p:nvPr>
        </p:nvSpPr>
        <p:spPr/>
        <p:txBody>
          <a:bodyPr/>
          <a:lstStyle/>
          <a:p>
            <a:r>
              <a:rPr lang="en-US" noProof="0"/>
              <a:t>Add a footer</a:t>
            </a:r>
            <a:endParaRPr lang="en-US" noProof="0" dirty="0"/>
          </a:p>
        </p:txBody>
      </p:sp>
      <p:sp>
        <p:nvSpPr>
          <p:cNvPr id="7" name="Slide Number Placeholder 6"/>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036132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AU"/>
          </a:p>
        </p:txBody>
      </p:sp>
      <p:sp>
        <p:nvSpPr>
          <p:cNvPr id="8" name="Footer Placeholder 7"/>
          <p:cNvSpPr>
            <a:spLocks noGrp="1"/>
          </p:cNvSpPr>
          <p:nvPr>
            <p:ph type="ftr" sz="quarter" idx="11"/>
          </p:nvPr>
        </p:nvSpPr>
        <p:spPr/>
        <p:txBody>
          <a:bodyPr/>
          <a:lstStyle/>
          <a:p>
            <a:r>
              <a:rPr lang="en-US" noProof="0"/>
              <a:t>Add a footer</a:t>
            </a:r>
            <a:endParaRPr lang="en-US" noProof="0" dirty="0"/>
          </a:p>
        </p:txBody>
      </p:sp>
      <p:sp>
        <p:nvSpPr>
          <p:cNvPr id="9" name="Slide Number Placeholder 8"/>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10" name="Rectangle 9" descr="Accent block left">
            <a:extLst>
              <a:ext uri="{FF2B5EF4-FFF2-40B4-BE49-F238E27FC236}">
                <a16:creationId xmlns:a16="http://schemas.microsoft.com/office/drawing/2014/main" id="{6BFA9710-512E-A16D-8FDB-594C94BA9C75}"/>
              </a:ext>
              <a:ext uri="{C183D7F6-B498-43B3-948B-1728B52AA6E4}">
                <adec:decorative xmlns:adec="http://schemas.microsoft.com/office/drawing/2017/decorative" val="1"/>
              </a:ext>
            </a:extLst>
          </p:cNvPr>
          <p:cNvSpPr/>
          <p:nvPr userDrawn="1"/>
        </p:nvSpPr>
        <p:spPr>
          <a:xfrm>
            <a:off x="431800" y="1016231"/>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1" name="Rectangle 10" descr="Accent bar right&#10;">
            <a:extLst>
              <a:ext uri="{FF2B5EF4-FFF2-40B4-BE49-F238E27FC236}">
                <a16:creationId xmlns:a16="http://schemas.microsoft.com/office/drawing/2014/main" id="{DC8F4CDD-4B7C-40EC-05A3-8FFC850C4C0E}"/>
              </a:ext>
              <a:ext uri="{C183D7F6-B498-43B3-948B-1728B52AA6E4}">
                <adec:decorative xmlns:adec="http://schemas.microsoft.com/office/drawing/2017/decorative" val="1"/>
              </a:ext>
            </a:extLst>
          </p:cNvPr>
          <p:cNvSpPr/>
          <p:nvPr userDrawn="1"/>
        </p:nvSpPr>
        <p:spPr>
          <a:xfrm>
            <a:off x="6299887" y="1016231"/>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Tree>
    <p:extLst>
      <p:ext uri="{BB962C8B-B14F-4D97-AF65-F5344CB8AC3E}">
        <p14:creationId xmlns:p14="http://schemas.microsoft.com/office/powerpoint/2010/main" val="3582133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AU"/>
          </a:p>
        </p:txBody>
      </p:sp>
      <p:sp>
        <p:nvSpPr>
          <p:cNvPr id="4" name="Footer Placeholder 3"/>
          <p:cNvSpPr>
            <a:spLocks noGrp="1"/>
          </p:cNvSpPr>
          <p:nvPr>
            <p:ph type="ftr" sz="quarter" idx="11"/>
          </p:nvPr>
        </p:nvSpPr>
        <p:spPr/>
        <p:txBody>
          <a:bodyPr/>
          <a:lstStyle/>
          <a:p>
            <a:r>
              <a:rPr lang="en-US" noProof="0"/>
              <a:t>Add a footer</a:t>
            </a:r>
            <a:endParaRPr lang="en-US" noProof="0" dirty="0"/>
          </a:p>
        </p:txBody>
      </p:sp>
      <p:sp>
        <p:nvSpPr>
          <p:cNvPr id="5" name="Slide Number Placeholder 4"/>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832554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AU"/>
          </a:p>
        </p:txBody>
      </p:sp>
      <p:sp>
        <p:nvSpPr>
          <p:cNvPr id="3" name="Footer Placeholder 2"/>
          <p:cNvSpPr>
            <a:spLocks noGrp="1"/>
          </p:cNvSpPr>
          <p:nvPr>
            <p:ph type="ftr" sz="quarter" idx="11"/>
          </p:nvPr>
        </p:nvSpPr>
        <p:spPr/>
        <p:txBody>
          <a:bodyPr/>
          <a:lstStyle/>
          <a:p>
            <a:r>
              <a:rPr lang="en-US" noProof="0"/>
              <a:t>Add a footer</a:t>
            </a:r>
            <a:endParaRPr lang="en-US" noProof="0" dirty="0"/>
          </a:p>
        </p:txBody>
      </p:sp>
      <p:sp>
        <p:nvSpPr>
          <p:cNvPr id="4" name="Slide Number Placeholder 3"/>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4043643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AU"/>
          </a:p>
        </p:txBody>
      </p:sp>
      <p:sp>
        <p:nvSpPr>
          <p:cNvPr id="6" name="Footer Placeholder 5"/>
          <p:cNvSpPr>
            <a:spLocks noGrp="1"/>
          </p:cNvSpPr>
          <p:nvPr>
            <p:ph type="ftr" sz="quarter" idx="11"/>
          </p:nvPr>
        </p:nvSpPr>
        <p:spPr/>
        <p:txBody>
          <a:bodyPr/>
          <a:lstStyle/>
          <a:p>
            <a:r>
              <a:rPr lang="en-US" noProof="0"/>
              <a:t>Add a footer</a:t>
            </a:r>
            <a:endParaRPr lang="en-US" noProof="0" dirty="0"/>
          </a:p>
        </p:txBody>
      </p:sp>
      <p:sp>
        <p:nvSpPr>
          <p:cNvPr id="7" name="Slide Number Placeholder 6"/>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8" name="Rectangle 7" descr="Accent block left">
            <a:extLst>
              <a:ext uri="{FF2B5EF4-FFF2-40B4-BE49-F238E27FC236}">
                <a16:creationId xmlns:a16="http://schemas.microsoft.com/office/drawing/2014/main" id="{703AD427-F20B-ED18-8D32-5BEEEDC2B1F3}"/>
              </a:ext>
              <a:ext uri="{C183D7F6-B498-43B3-948B-1728B52AA6E4}">
                <adec:decorative xmlns:adec="http://schemas.microsoft.com/office/drawing/2017/decorative" val="1"/>
              </a:ext>
            </a:extLst>
          </p:cNvPr>
          <p:cNvSpPr/>
          <p:nvPr userDrawn="1"/>
        </p:nvSpPr>
        <p:spPr>
          <a:xfrm>
            <a:off x="431800" y="1892926"/>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Tree>
    <p:extLst>
      <p:ext uri="{BB962C8B-B14F-4D97-AF65-F5344CB8AC3E}">
        <p14:creationId xmlns:p14="http://schemas.microsoft.com/office/powerpoint/2010/main" val="1169891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noProof="0"/>
              <a:t>Add a footer</a:t>
            </a:r>
            <a:endParaRPr lang="en-US" noProof="0" dirty="0"/>
          </a:p>
        </p:txBody>
      </p:sp>
      <p:sp>
        <p:nvSpPr>
          <p:cNvPr id="7" name="Slide Number Placeholder 6"/>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5" name="Date Placeholder 4"/>
          <p:cNvSpPr>
            <a:spLocks noGrp="1"/>
          </p:cNvSpPr>
          <p:nvPr>
            <p:ph type="dt" sz="half" idx="10"/>
          </p:nvPr>
        </p:nvSpPr>
        <p:spPr/>
        <p:txBody>
          <a:bodyPr/>
          <a:lstStyle/>
          <a:p>
            <a:endParaRPr lang="en-AU"/>
          </a:p>
        </p:txBody>
      </p:sp>
      <p:sp>
        <p:nvSpPr>
          <p:cNvPr id="8" name="Rectangle 7" descr="Accent block left">
            <a:extLst>
              <a:ext uri="{FF2B5EF4-FFF2-40B4-BE49-F238E27FC236}">
                <a16:creationId xmlns:a16="http://schemas.microsoft.com/office/drawing/2014/main" id="{90C35B71-50F6-AD5E-35C4-7D32D568033A}"/>
              </a:ext>
              <a:ext uri="{C183D7F6-B498-43B3-948B-1728B52AA6E4}">
                <adec:decorative xmlns:adec="http://schemas.microsoft.com/office/drawing/2017/decorative" val="1"/>
              </a:ext>
            </a:extLst>
          </p:cNvPr>
          <p:cNvSpPr/>
          <p:nvPr userDrawn="1"/>
        </p:nvSpPr>
        <p:spPr>
          <a:xfrm>
            <a:off x="431800" y="1892926"/>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Tree>
    <p:extLst>
      <p:ext uri="{BB962C8B-B14F-4D97-AF65-F5344CB8AC3E}">
        <p14:creationId xmlns:p14="http://schemas.microsoft.com/office/powerpoint/2010/main" val="1579266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AU"/>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503768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AU"/>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56562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AU"/>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563106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AU"/>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28421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AU"/>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6557415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AU"/>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872227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AU"/>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5247769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Title Slide with Image">
    <p:bg>
      <p:bgPr>
        <a:solidFill>
          <a:schemeClr val="bg1">
            <a:lumMod val="95000"/>
          </a:schemeClr>
        </a:solidFill>
        <a:effectLst/>
      </p:bgPr>
    </p:bg>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804025"/>
          </a:xfrm>
          <a:solidFill>
            <a:schemeClr val="bg1">
              <a:lumMod val="85000"/>
            </a:schemeClr>
          </a:solidFill>
        </p:spPr>
        <p:txBody>
          <a:bodyPr tIns="1728000" anchor="t"/>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200400" y="2811053"/>
            <a:ext cx="8991600" cy="1261295"/>
          </a:xfrm>
          <a:solidFill>
            <a:schemeClr val="bg1"/>
          </a:solidFill>
        </p:spPr>
        <p:txBody>
          <a:bodyPr vert="horz" lIns="180000" tIns="180000" rIns="252000" bIns="180000" rtlCol="0" anchor="t">
            <a:noAutofit/>
          </a:bodyPr>
          <a:lstStyle>
            <a:lvl1pPr algn="r">
              <a:defRPr lang="en-ZA" sz="6000" b="1" spc="-300" dirty="0"/>
            </a:lvl1pPr>
          </a:lstStyle>
          <a:p>
            <a:pPr lvl="0" algn="r"/>
            <a:r>
              <a:rPr lang="en-US" noProof="0"/>
              <a:t>Click to edit 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3200400" y="4061039"/>
            <a:ext cx="6580188"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66700" lvl="0" indent="-266700" algn="ctr"/>
            <a:r>
              <a:rPr lang="en-US" noProof="0"/>
              <a:t>Click to edit Master subtitle style</a:t>
            </a:r>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9780588" y="269861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41812818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ext Image Layout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6096000" y="-1"/>
            <a:ext cx="6096000" cy="6371351"/>
          </a:xfrm>
          <a:solidFill>
            <a:schemeClr val="bg1">
              <a:lumMod val="95000"/>
            </a:schemeClr>
          </a:solidFill>
        </p:spPr>
        <p:txBody>
          <a:bodyPr tIns="1584000" anchor="t"/>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7111800" y="3802899"/>
            <a:ext cx="4648200" cy="985000"/>
          </a:xfrm>
          <a:solidFill>
            <a:schemeClr val="bg1"/>
          </a:solidFill>
        </p:spPr>
        <p:txBody>
          <a:bodyPr lIns="180000" tIns="180000" rIns="180000" bIns="180000"/>
          <a:lstStyle>
            <a:lvl1pPr algn="r">
              <a:defRPr sz="6000" b="1" spc="-300">
                <a:solidFill>
                  <a:schemeClr val="tx1">
                    <a:lumMod val="75000"/>
                    <a:lumOff val="25000"/>
                  </a:schemeClr>
                </a:solidFill>
              </a:defRPr>
            </a:lvl1pPr>
          </a:lstStyle>
          <a:p>
            <a:r>
              <a:rPr lang="en-US" noProof="0"/>
              <a:t>Edit page title</a:t>
            </a:r>
          </a:p>
        </p:txBody>
      </p:sp>
      <p:sp>
        <p:nvSpPr>
          <p:cNvPr id="10" name="Subtitle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7111800" y="4787900"/>
            <a:ext cx="4648200" cy="1162800"/>
          </a:xfrm>
          <a:solidFill>
            <a:schemeClr val="tx1">
              <a:alpha val="80000"/>
            </a:schemeClr>
          </a:solidFill>
        </p:spPr>
        <p:txBody>
          <a:bodyPr lIns="180000" tIns="180000" rIns="180000" bIns="180000"/>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432000" y="2668686"/>
            <a:ext cx="5472000" cy="2999426"/>
          </a:xfrm>
        </p:spPr>
        <p:txBody>
          <a:bodyPr anchor="b"/>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Rectangle 7">
            <a:extLst>
              <a:ext uri="{FF2B5EF4-FFF2-40B4-BE49-F238E27FC236}">
                <a16:creationId xmlns:a16="http://schemas.microsoft.com/office/drawing/2014/main" id="{1508F53F-6AA2-4060-904A-BC90211DC043}"/>
              </a:ext>
            </a:extLst>
          </p:cNvPr>
          <p:cNvSpPr/>
          <p:nvPr userDrawn="1"/>
        </p:nvSpPr>
        <p:spPr>
          <a:xfrm>
            <a:off x="9348588" y="3700775"/>
            <a:ext cx="2411412" cy="1148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Tree>
    <p:extLst>
      <p:ext uri="{BB962C8B-B14F-4D97-AF65-F5344CB8AC3E}">
        <p14:creationId xmlns:p14="http://schemas.microsoft.com/office/powerpoint/2010/main" val="30216823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ext Image Layout 2">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6096000" cy="6371351"/>
          </a:xfrm>
          <a:solidFill>
            <a:schemeClr val="bg1">
              <a:lumMod val="95000"/>
            </a:schemeClr>
          </a:solidFill>
        </p:spPr>
        <p:txBody>
          <a:bodyPr tIns="1584000" anchor="t"/>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5118100" y="1869795"/>
            <a:ext cx="6641900" cy="1124345"/>
          </a:xfrm>
          <a:solidFill>
            <a:schemeClr val="bg1">
              <a:lumMod val="95000"/>
            </a:schemeClr>
          </a:solidFill>
        </p:spPr>
        <p:txBody>
          <a:bodyPr lIns="180000" tIns="180000" rIns="180000" bIns="180000"/>
          <a:lstStyle>
            <a:lvl1pPr algn="l">
              <a:defRPr sz="6000" b="1" spc="-300">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5118334" y="2994141"/>
            <a:ext cx="6641626" cy="590155"/>
          </a:xfrm>
          <a:solidFill>
            <a:schemeClr val="tx1">
              <a:alpha val="80000"/>
            </a:schemeClr>
          </a:solidFill>
        </p:spPr>
        <p:txBody>
          <a:bodyPr lIns="180000" tIns="180000" rIns="180000" bIns="180000"/>
          <a:lstStyle>
            <a:lvl1pPr marL="0" indent="0" algn="l">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6288000" y="3763648"/>
            <a:ext cx="5472000" cy="2428351"/>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8" name="Rectangle 7">
            <a:extLst>
              <a:ext uri="{FF2B5EF4-FFF2-40B4-BE49-F238E27FC236}">
                <a16:creationId xmlns:a16="http://schemas.microsoft.com/office/drawing/2014/main" id="{FA5285E0-8F27-49C4-AADF-92A3B72D41FD}"/>
              </a:ext>
            </a:extLst>
          </p:cNvPr>
          <p:cNvSpPr/>
          <p:nvPr userDrawn="1"/>
        </p:nvSpPr>
        <p:spPr>
          <a:xfrm>
            <a:off x="9775824" y="1762069"/>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Tree>
    <p:extLst>
      <p:ext uri="{BB962C8B-B14F-4D97-AF65-F5344CB8AC3E}">
        <p14:creationId xmlns:p14="http://schemas.microsoft.com/office/powerpoint/2010/main" val="16633114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mparison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mparison Left Placeholder 1">
            <a:extLst>
              <a:ext uri="{FF2B5EF4-FFF2-40B4-BE49-F238E27FC236}">
                <a16:creationId xmlns:a16="http://schemas.microsoft.com/office/drawing/2014/main" id="{9322B50D-6A7D-41C6-BA57-613BC231DF36}"/>
              </a:ext>
            </a:extLst>
          </p:cNvPr>
          <p:cNvSpPr>
            <a:spLocks noGrp="1"/>
          </p:cNvSpPr>
          <p:nvPr>
            <p:ph type="body" idx="1"/>
          </p:nvPr>
        </p:nvSpPr>
        <p:spPr>
          <a:xfrm>
            <a:off x="432000" y="2307689"/>
            <a:ext cx="5472000" cy="360000"/>
          </a:xfrm>
        </p:spPr>
        <p:txBody>
          <a:bodyPr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2">
            <a:extLst>
              <a:ext uri="{FF2B5EF4-FFF2-40B4-BE49-F238E27FC236}">
                <a16:creationId xmlns:a16="http://schemas.microsoft.com/office/drawing/2014/main" id="{9FD584DA-F775-47B8-A1D7-6556AD5FCBD2}"/>
              </a:ext>
            </a:extLst>
          </p:cNvPr>
          <p:cNvSpPr>
            <a:spLocks noGrp="1"/>
          </p:cNvSpPr>
          <p:nvPr>
            <p:ph sz="half" idx="2"/>
          </p:nvPr>
        </p:nvSpPr>
        <p:spPr>
          <a:xfrm>
            <a:off x="432000" y="2815037"/>
            <a:ext cx="5472000" cy="3376963"/>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mparison Left Placeholder 2">
            <a:extLst>
              <a:ext uri="{FF2B5EF4-FFF2-40B4-BE49-F238E27FC236}">
                <a16:creationId xmlns:a16="http://schemas.microsoft.com/office/drawing/2014/main" id="{78A963F8-6F6E-440E-B3B3-DDE13C083A36}"/>
              </a:ext>
            </a:extLst>
          </p:cNvPr>
          <p:cNvSpPr>
            <a:spLocks noGrp="1"/>
          </p:cNvSpPr>
          <p:nvPr>
            <p:ph type="body" sz="quarter" idx="13"/>
          </p:nvPr>
        </p:nvSpPr>
        <p:spPr>
          <a:xfrm>
            <a:off x="6300000" y="2308214"/>
            <a:ext cx="5472000" cy="358775"/>
          </a:xfrm>
        </p:spPr>
        <p:txBody>
          <a:bodyPr/>
          <a:lstStyle>
            <a:lvl1pPr marL="0" indent="0">
              <a:buNone/>
              <a:defRPr sz="2400" b="1"/>
            </a:lvl1pPr>
          </a:lstStyle>
          <a:p>
            <a:pPr lvl="0"/>
            <a:r>
              <a:rPr lang="en-US" noProof="0"/>
              <a:t>Click to edit Master text styles</a:t>
            </a:r>
          </a:p>
        </p:txBody>
      </p:sp>
      <p:sp>
        <p:nvSpPr>
          <p:cNvPr id="8" name="Text Placeholder 4">
            <a:extLst>
              <a:ext uri="{FF2B5EF4-FFF2-40B4-BE49-F238E27FC236}">
                <a16:creationId xmlns:a16="http://schemas.microsoft.com/office/drawing/2014/main" id="{DF0A5256-B267-47DA-858A-0F3867CB6139}"/>
              </a:ext>
            </a:extLst>
          </p:cNvPr>
          <p:cNvSpPr>
            <a:spLocks noGrp="1"/>
          </p:cNvSpPr>
          <p:nvPr>
            <p:ph type="body" sz="quarter" idx="12"/>
          </p:nvPr>
        </p:nvSpPr>
        <p:spPr>
          <a:xfrm>
            <a:off x="6299887" y="2812214"/>
            <a:ext cx="5472113" cy="3379036"/>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646B8F99-FAB0-4B33-87ED-9FF46D11A907}"/>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18733E7E-50D2-4F6C-9DF2-CF4C98C4B847}"/>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0" name="Rectangle 9" descr="Accent block left">
            <a:extLst>
              <a:ext uri="{FF2B5EF4-FFF2-40B4-BE49-F238E27FC236}">
                <a16:creationId xmlns:a16="http://schemas.microsoft.com/office/drawing/2014/main" id="{BBC0CAF5-0DE6-4BEA-824E-124A54A76AC6}"/>
              </a:ext>
              <a:ext uri="{C183D7F6-B498-43B3-948B-1728B52AA6E4}">
                <adec:decorative xmlns:adec="http://schemas.microsoft.com/office/drawing/2017/decorative" val="1"/>
              </a:ext>
            </a:extLst>
          </p:cNvPr>
          <p:cNvSpPr/>
          <p:nvPr userDrawn="1"/>
        </p:nvSpPr>
        <p:spPr>
          <a:xfrm>
            <a:off x="431800" y="2100317"/>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1" name="Rectangle 10" descr="Accent bar right&#10;">
            <a:extLst>
              <a:ext uri="{FF2B5EF4-FFF2-40B4-BE49-F238E27FC236}">
                <a16:creationId xmlns:a16="http://schemas.microsoft.com/office/drawing/2014/main" id="{ED008080-B2F5-441A-8B15-30AE86BBF943}"/>
              </a:ext>
              <a:ext uri="{C183D7F6-B498-43B3-948B-1728B52AA6E4}">
                <adec:decorative xmlns:adec="http://schemas.microsoft.com/office/drawing/2017/decorative" val="1"/>
              </a:ext>
            </a:extLst>
          </p:cNvPr>
          <p:cNvSpPr/>
          <p:nvPr userDrawn="1"/>
        </p:nvSpPr>
        <p:spPr>
          <a:xfrm>
            <a:off x="6299887" y="2100317"/>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Tree>
    <p:extLst>
      <p:ext uri="{BB962C8B-B14F-4D97-AF65-F5344CB8AC3E}">
        <p14:creationId xmlns:p14="http://schemas.microsoft.com/office/powerpoint/2010/main" val="28145726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Divider Slide 1">
    <p:bg>
      <p:bgPr>
        <a:solidFill>
          <a:schemeClr val="bg1">
            <a:lumMod val="95000"/>
          </a:schemeClr>
        </a:solidFill>
        <a:effectLst/>
      </p:bgPr>
    </p:bg>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588" cy="6371351"/>
          </a:xfrm>
          <a:solidFill>
            <a:schemeClr val="bg1">
              <a:lumMod val="8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and Drop </a:t>
            </a:r>
            <a:br>
              <a:rPr lang="en-US" noProof="0" dirty="0"/>
            </a:br>
            <a:r>
              <a:rPr lang="en-US" noProof="0" dirty="0"/>
              <a:t>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6235700" y="2204792"/>
            <a:ext cx="5956300" cy="1944000"/>
          </a:xfrm>
          <a:solidFill>
            <a:schemeClr val="bg1"/>
          </a:solidFill>
        </p:spPr>
        <p:txBody>
          <a:bodyPr vert="horz" lIns="180000" tIns="180000" rIns="252000" bIns="180000" rtlCol="0" anchor="t">
            <a:noAutofit/>
          </a:bodyPr>
          <a:lstStyle>
            <a:lvl1pPr algn="r">
              <a:defRPr lang="en-ZA" sz="6000" b="1" spc="-300" dirty="0"/>
            </a:lvl1pPr>
          </a:lstStyle>
          <a:p>
            <a:pPr lvl="0" algn="r"/>
            <a:r>
              <a:rPr lang="en-US" noProof="0"/>
              <a:t>Click to edit section divider</a:t>
            </a:r>
          </a:p>
        </p:txBody>
      </p:sp>
      <p:sp>
        <p:nvSpPr>
          <p:cNvPr id="7" name="Subtitle 2">
            <a:extLst>
              <a:ext uri="{FF2B5EF4-FFF2-40B4-BE49-F238E27FC236}">
                <a16:creationId xmlns:a16="http://schemas.microsoft.com/office/drawing/2014/main" id="{9E4D4535-D519-40ED-B8A4-2EA1276BB652}"/>
              </a:ext>
            </a:extLst>
          </p:cNvPr>
          <p:cNvSpPr>
            <a:spLocks noGrp="1"/>
          </p:cNvSpPr>
          <p:nvPr>
            <p:ph type="body" sz="quarter" idx="13" hasCustomPrompt="1"/>
          </p:nvPr>
        </p:nvSpPr>
        <p:spPr>
          <a:xfrm>
            <a:off x="6235700" y="4148860"/>
            <a:ext cx="5956300" cy="1100565"/>
          </a:xfrm>
          <a:solidFill>
            <a:schemeClr val="tx1">
              <a:alpha val="80000"/>
            </a:schemeClr>
          </a:solidFill>
        </p:spPr>
        <p:txBody>
          <a:bodyPr lIns="180000" tIns="180000" rIns="252000" bIns="180000"/>
          <a:lstStyle>
            <a:lvl1pPr marL="0" indent="0" algn="r">
              <a:buNone/>
              <a:defRPr sz="1800">
                <a:solidFill>
                  <a:schemeClr val="bg1"/>
                </a:solidFill>
              </a:defRPr>
            </a:lvl1pPr>
            <a:lvl2pPr marL="266700" indent="0" algn="r">
              <a:buNone/>
              <a:defRPr sz="1800">
                <a:solidFill>
                  <a:schemeClr val="bg1"/>
                </a:solidFill>
              </a:defRPr>
            </a:lvl2pPr>
            <a:lvl3pPr marL="542925" indent="0" algn="r">
              <a:buNone/>
              <a:defRPr sz="1800">
                <a:solidFill>
                  <a:schemeClr val="bg1"/>
                </a:solidFill>
              </a:defRPr>
            </a:lvl3pPr>
            <a:lvl4pPr marL="809625" indent="0" algn="r">
              <a:buNone/>
              <a:defRPr sz="1800">
                <a:solidFill>
                  <a:schemeClr val="bg1"/>
                </a:solidFill>
              </a:defRPr>
            </a:lvl4pPr>
            <a:lvl5pPr marL="1076325" indent="0" algn="r">
              <a:buNone/>
              <a:defRPr sz="1800">
                <a:solidFill>
                  <a:schemeClr val="bg1"/>
                </a:solidFill>
              </a:defRPr>
            </a:lvl5pPr>
          </a:lstStyle>
          <a:p>
            <a:pPr lvl="0"/>
            <a:r>
              <a:rPr lang="en-US" noProof="0"/>
              <a:t>Click to edit Master subtitle style</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p:txBody>
          <a:bodyPr/>
          <a:lstStyle/>
          <a:p>
            <a:r>
              <a:rPr lang="en-US" noProof="0" dirty="0"/>
              <a:t>Add a footer</a:t>
            </a:r>
          </a:p>
        </p:txBody>
      </p:sp>
      <p:sp>
        <p:nvSpPr>
          <p:cNvPr id="8" name="Rectangle 7">
            <a:extLst>
              <a:ext uri="{FF2B5EF4-FFF2-40B4-BE49-F238E27FC236}">
                <a16:creationId xmlns:a16="http://schemas.microsoft.com/office/drawing/2014/main" id="{51DD44D8-4A8F-4693-B90A-166855B29D25}"/>
              </a:ext>
            </a:extLst>
          </p:cNvPr>
          <p:cNvSpPr/>
          <p:nvPr userDrawn="1"/>
        </p:nvSpPr>
        <p:spPr>
          <a:xfrm>
            <a:off x="9780588" y="524778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6224171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hank You">
    <p:bg>
      <p:bgPr>
        <a:solidFill>
          <a:schemeClr val="bg1">
            <a:lumMod val="95000"/>
          </a:schemeClr>
        </a:solidFill>
        <a:effectLst/>
      </p:bgPr>
    </p:bg>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0" y="0"/>
            <a:ext cx="9780102" cy="6804025"/>
          </a:xfrm>
          <a:solidFill>
            <a:schemeClr val="bg1">
              <a:lumMod val="85000"/>
            </a:schemeClr>
          </a:solidFill>
        </p:spPr>
        <p:txBody>
          <a:bodyPr tIns="0"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8458200" y="2798354"/>
            <a:ext cx="3733800" cy="1013684"/>
          </a:xfrm>
          <a:solidFill>
            <a:schemeClr val="bg1"/>
          </a:solidFill>
        </p:spPr>
        <p:txBody>
          <a:bodyPr vert="horz" lIns="180000" tIns="180000" rIns="252000" bIns="180000" rtlCol="0" anchor="t">
            <a:noAutofit/>
          </a:bodyPr>
          <a:lstStyle>
            <a:lvl1pPr algn="r">
              <a:defRPr lang="en-ZA" sz="6000" b="1" spc="-300" dirty="0"/>
            </a:lvl1pPr>
          </a:lstStyle>
          <a:p>
            <a:pPr lvl="0" algn="r"/>
            <a:r>
              <a:rPr lang="en-US" noProof="0"/>
              <a:t>Thank You</a:t>
            </a:r>
          </a:p>
        </p:txBody>
      </p:sp>
      <p:sp>
        <p:nvSpPr>
          <p:cNvPr id="9" name="Text Placeholder 5">
            <a:extLst>
              <a:ext uri="{FF2B5EF4-FFF2-40B4-BE49-F238E27FC236}">
                <a16:creationId xmlns:a16="http://schemas.microsoft.com/office/drawing/2014/main" id="{52FA7FC9-E40E-4144-84E4-34E3722E9A6D}"/>
              </a:ext>
            </a:extLst>
          </p:cNvPr>
          <p:cNvSpPr>
            <a:spLocks noGrp="1"/>
          </p:cNvSpPr>
          <p:nvPr>
            <p:ph type="body" sz="quarter" idx="15" hasCustomPrompt="1"/>
          </p:nvPr>
        </p:nvSpPr>
        <p:spPr>
          <a:xfrm>
            <a:off x="8458200" y="3957705"/>
            <a:ext cx="2910342" cy="316800"/>
          </a:xfrm>
          <a:solidFill>
            <a:schemeClr val="tx1">
              <a:lumMod val="75000"/>
              <a:lumOff val="25000"/>
            </a:schemeClr>
          </a:solidFill>
        </p:spPr>
        <p:txBody>
          <a:bodyPr rIns="72000" anchor="ctr"/>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Full Name</a:t>
            </a:r>
          </a:p>
        </p:txBody>
      </p:sp>
      <p:sp>
        <p:nvSpPr>
          <p:cNvPr id="10" name="Text Placeholder 6">
            <a:extLst>
              <a:ext uri="{FF2B5EF4-FFF2-40B4-BE49-F238E27FC236}">
                <a16:creationId xmlns:a16="http://schemas.microsoft.com/office/drawing/2014/main" id="{97289182-4FE6-4A18-9775-4588D5801CF6}"/>
              </a:ext>
            </a:extLst>
          </p:cNvPr>
          <p:cNvSpPr>
            <a:spLocks noGrp="1"/>
          </p:cNvSpPr>
          <p:nvPr>
            <p:ph type="body" sz="quarter" idx="16" hasCustomPrompt="1"/>
          </p:nvPr>
        </p:nvSpPr>
        <p:spPr>
          <a:xfrm>
            <a:off x="8458200" y="4306722"/>
            <a:ext cx="2910342" cy="316800"/>
          </a:xfrm>
          <a:solidFill>
            <a:schemeClr val="tx1">
              <a:lumMod val="75000"/>
              <a:lumOff val="25000"/>
            </a:schemeClr>
          </a:solidFill>
        </p:spPr>
        <p:txBody>
          <a:bodyPr rIns="72000" anchor="ctr"/>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Phone Number</a:t>
            </a:r>
          </a:p>
        </p:txBody>
      </p:sp>
      <p:sp>
        <p:nvSpPr>
          <p:cNvPr id="11" name="Text Placeholder 7">
            <a:extLst>
              <a:ext uri="{FF2B5EF4-FFF2-40B4-BE49-F238E27FC236}">
                <a16:creationId xmlns:a16="http://schemas.microsoft.com/office/drawing/2014/main" id="{BD4E94C7-6CAF-4FEE-9E02-D3D3A2AC5EAF}"/>
              </a:ext>
            </a:extLst>
          </p:cNvPr>
          <p:cNvSpPr>
            <a:spLocks noGrp="1"/>
          </p:cNvSpPr>
          <p:nvPr>
            <p:ph type="body" sz="quarter" idx="17" hasCustomPrompt="1"/>
          </p:nvPr>
        </p:nvSpPr>
        <p:spPr>
          <a:xfrm>
            <a:off x="8458200" y="4655739"/>
            <a:ext cx="2910342" cy="316800"/>
          </a:xfrm>
          <a:solidFill>
            <a:schemeClr val="tx1">
              <a:lumMod val="75000"/>
              <a:lumOff val="25000"/>
            </a:schemeClr>
          </a:solidFill>
        </p:spPr>
        <p:txBody>
          <a:bodyPr rIns="72000" anchor="ctr"/>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Email or Social Media Handle</a:t>
            </a:r>
          </a:p>
        </p:txBody>
      </p:sp>
      <p:sp>
        <p:nvSpPr>
          <p:cNvPr id="12" name="Text Placeholder 8">
            <a:extLst>
              <a:ext uri="{FF2B5EF4-FFF2-40B4-BE49-F238E27FC236}">
                <a16:creationId xmlns:a16="http://schemas.microsoft.com/office/drawing/2014/main" id="{0DE421A3-3C59-48FC-BC3B-007ADFBEB4FE}"/>
              </a:ext>
            </a:extLst>
          </p:cNvPr>
          <p:cNvSpPr>
            <a:spLocks noGrp="1"/>
          </p:cNvSpPr>
          <p:nvPr>
            <p:ph type="body" sz="quarter" idx="18" hasCustomPrompt="1"/>
          </p:nvPr>
        </p:nvSpPr>
        <p:spPr>
          <a:xfrm>
            <a:off x="8458200" y="5004756"/>
            <a:ext cx="2910342" cy="316800"/>
          </a:xfrm>
          <a:solidFill>
            <a:schemeClr val="tx1">
              <a:lumMod val="75000"/>
              <a:lumOff val="25000"/>
            </a:schemeClr>
          </a:solidFill>
        </p:spPr>
        <p:txBody>
          <a:bodyPr rIns="72000" anchor="ctr"/>
          <a:lstStyle>
            <a:lvl1pPr marL="0" indent="0" algn="r">
              <a:buNone/>
              <a:defRPr>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Company Website</a:t>
            </a:r>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8458200" y="2685912"/>
            <a:ext cx="3733800"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222FB6A7-1E80-487C-93E6-DCAA8751EF21}"/>
              </a:ext>
            </a:extLst>
          </p:cNvPr>
          <p:cNvSpPr>
            <a:spLocks noGrp="1"/>
          </p:cNvSpPr>
          <p:nvPr>
            <p:ph type="sldNum" sz="quarter" idx="20"/>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671341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Large Phot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1"/>
            <a:ext cx="12192000" cy="6371350"/>
          </a:xfrm>
          <a:solidFill>
            <a:schemeClr val="bg1">
              <a:lumMod val="85000"/>
            </a:schemeClr>
          </a:solidFill>
        </p:spPr>
        <p:txBody>
          <a:bodyPr anchor="ctr"/>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&amp; Drop your photo</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hasCustomPrompt="1"/>
          </p:nvPr>
        </p:nvSpPr>
        <p:spPr>
          <a:xfrm>
            <a:off x="6096000" y="5359400"/>
            <a:ext cx="5664000" cy="565899"/>
          </a:xfrm>
          <a:solidFill>
            <a:schemeClr val="tx1"/>
          </a:solidFill>
        </p:spPr>
        <p:txBody>
          <a:bodyPr lIns="180000" tIns="180000" rIns="180000" bIns="180000" anchor="ctr"/>
          <a:lstStyle>
            <a:lvl1pPr marL="0" indent="0" algn="r">
              <a:buNone/>
              <a:defRPr>
                <a:solidFill>
                  <a:schemeClr val="bg1"/>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Enter your caption</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2" name="Slide Number Placeholder 1">
            <a:extLst>
              <a:ext uri="{FF2B5EF4-FFF2-40B4-BE49-F238E27FC236}">
                <a16:creationId xmlns:a16="http://schemas.microsoft.com/office/drawing/2014/main" id="{8B3D119C-DBF5-4B4F-BE38-7BD7B5C8A5D0}"/>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
        <p:nvSpPr>
          <p:cNvPr id="5" name="Title 4">
            <a:extLst>
              <a:ext uri="{FF2B5EF4-FFF2-40B4-BE49-F238E27FC236}">
                <a16:creationId xmlns:a16="http://schemas.microsoft.com/office/drawing/2014/main" id="{7F8E7C83-06D7-4C5B-85B7-0E5713B4FAB3}"/>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11050569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7" name="Subtitle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E8FE0EB3-0FF4-4285-B9D3-90A5751B7BBF}"/>
              </a:ext>
            </a:extLst>
          </p:cNvPr>
          <p:cNvSpPr>
            <a:spLocks noGrp="1"/>
          </p:cNvSpPr>
          <p:nvPr>
            <p:ph type="ftr" sz="quarter" idx="12"/>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7345016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7" name="Subtitle 2">
            <a:extLst>
              <a:ext uri="{FF2B5EF4-FFF2-40B4-BE49-F238E27FC236}">
                <a16:creationId xmlns:a16="http://schemas.microsoft.com/office/drawing/2014/main" id="{7DEBF36F-ADC5-48FF-BFAF-3BED06924FD3}"/>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A22238F2-C6EC-476F-8371-119AECBA5622}"/>
              </a:ext>
            </a:extLst>
          </p:cNvPr>
          <p:cNvSpPr>
            <a:spLocks noGrp="1"/>
          </p:cNvSpPr>
          <p:nvPr>
            <p:ph sz="half" idx="1"/>
          </p:nvPr>
        </p:nvSpPr>
        <p:spPr>
          <a:xfrm>
            <a:off x="432000" y="1512000"/>
            <a:ext cx="5472000" cy="468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4">
            <a:extLst>
              <a:ext uri="{FF2B5EF4-FFF2-40B4-BE49-F238E27FC236}">
                <a16:creationId xmlns:a16="http://schemas.microsoft.com/office/drawing/2014/main" id="{7867C73D-EE16-41D1-B7CE-A35C765E3B8D}"/>
              </a:ext>
            </a:extLst>
          </p:cNvPr>
          <p:cNvSpPr>
            <a:spLocks noGrp="1"/>
          </p:cNvSpPr>
          <p:nvPr>
            <p:ph type="body" sz="quarter" idx="12"/>
          </p:nvPr>
        </p:nvSpPr>
        <p:spPr>
          <a:xfrm>
            <a:off x="6299887" y="1511250"/>
            <a:ext cx="5472113" cy="468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8915521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9" name="Subtitle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512000"/>
            <a:ext cx="360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16A38E24-EB1C-472F-B631-5DF32F9C4CF5}"/>
              </a:ext>
            </a:extLst>
          </p:cNvPr>
          <p:cNvSpPr>
            <a:spLocks noGrp="1"/>
          </p:cNvSpPr>
          <p:nvPr>
            <p:ph type="body" sz="quarter" idx="12"/>
          </p:nvPr>
        </p:nvSpPr>
        <p:spPr>
          <a:xfrm>
            <a:off x="4301550" y="1511476"/>
            <a:ext cx="3600450" cy="467924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5">
            <a:extLst>
              <a:ext uri="{FF2B5EF4-FFF2-40B4-BE49-F238E27FC236}">
                <a16:creationId xmlns:a16="http://schemas.microsoft.com/office/drawing/2014/main" id="{5B4A252E-78C9-4F76-98A4-A4B580AD072A}"/>
              </a:ext>
            </a:extLst>
          </p:cNvPr>
          <p:cNvSpPr>
            <a:spLocks noGrp="1"/>
          </p:cNvSpPr>
          <p:nvPr>
            <p:ph type="body" sz="quarter" idx="13"/>
          </p:nvPr>
        </p:nvSpPr>
        <p:spPr>
          <a:xfrm>
            <a:off x="8171550" y="1511475"/>
            <a:ext cx="3600450"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6D4BCA97-F31B-451D-82F8-6E000DF2118A}"/>
              </a:ext>
            </a:extLst>
          </p:cNvPr>
          <p:cNvSpPr>
            <a:spLocks noGrp="1"/>
          </p:cNvSpPr>
          <p:nvPr>
            <p:ph type="ftr" sz="quarter" idx="14"/>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26543880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10" name="Subtitle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512000"/>
            <a:ext cx="2160000" cy="467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p:nvPr>
        </p:nvSpPr>
        <p:spPr>
          <a:xfrm>
            <a:off x="2726412" y="1512000"/>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5">
            <a:extLst>
              <a:ext uri="{FF2B5EF4-FFF2-40B4-BE49-F238E27FC236}">
                <a16:creationId xmlns:a16="http://schemas.microsoft.com/office/drawing/2014/main" id="{6A983D98-E0AB-429A-9EC2-B50D4216D691}"/>
              </a:ext>
            </a:extLst>
          </p:cNvPr>
          <p:cNvSpPr>
            <a:spLocks noGrp="1"/>
          </p:cNvSpPr>
          <p:nvPr>
            <p:ph type="body" sz="quarter" idx="13"/>
          </p:nvPr>
        </p:nvSpPr>
        <p:spPr>
          <a:xfrm>
            <a:off x="5021412" y="1512000"/>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6">
            <a:extLst>
              <a:ext uri="{FF2B5EF4-FFF2-40B4-BE49-F238E27FC236}">
                <a16:creationId xmlns:a16="http://schemas.microsoft.com/office/drawing/2014/main" id="{755213BF-EF6D-45DC-A01B-DE6C2F23A6D2}"/>
              </a:ext>
            </a:extLst>
          </p:cNvPr>
          <p:cNvSpPr>
            <a:spLocks noGrp="1"/>
          </p:cNvSpPr>
          <p:nvPr>
            <p:ph type="body" sz="quarter" idx="14"/>
          </p:nvPr>
        </p:nvSpPr>
        <p:spPr>
          <a:xfrm>
            <a:off x="7316412" y="1507535"/>
            <a:ext cx="2160588" cy="467925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7">
            <a:extLst>
              <a:ext uri="{FF2B5EF4-FFF2-40B4-BE49-F238E27FC236}">
                <a16:creationId xmlns:a16="http://schemas.microsoft.com/office/drawing/2014/main" id="{77D6BBBA-F4A3-45D4-91BC-A405FFDC7C3D}"/>
              </a:ext>
            </a:extLst>
          </p:cNvPr>
          <p:cNvSpPr>
            <a:spLocks noGrp="1"/>
          </p:cNvSpPr>
          <p:nvPr>
            <p:ph type="body" sz="quarter" idx="15"/>
          </p:nvPr>
        </p:nvSpPr>
        <p:spPr>
          <a:xfrm>
            <a:off x="9611412" y="1507535"/>
            <a:ext cx="2160588" cy="468371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2D09234E-176D-4BBF-9391-7B6F018C51AB}"/>
              </a:ext>
            </a:extLst>
          </p:cNvPr>
          <p:cNvSpPr>
            <a:spLocks noGrp="1"/>
          </p:cNvSpPr>
          <p:nvPr>
            <p:ph type="ftr" sz="quarter" idx="16"/>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009ABD5E-B8F1-4246-B167-09138760AD7D}"/>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74837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200400" y="2811053"/>
            <a:ext cx="8991600" cy="1261295"/>
          </a:xfrm>
          <a:solidFill>
            <a:schemeClr val="bg1"/>
          </a:solidFill>
        </p:spPr>
        <p:txBody>
          <a:bodyPr vert="horz" lIns="180000" tIns="180000" rIns="252000" bIns="180000" rtlCol="0" anchor="t">
            <a:noAutofit/>
          </a:bodyPr>
          <a:lstStyle>
            <a:lvl1pPr algn="r">
              <a:defRPr lang="en-ZA" sz="6000" b="1" spc="-300" dirty="0"/>
            </a:lvl1pPr>
          </a:lstStyle>
          <a:p>
            <a:pPr lvl="0" algn="r"/>
            <a:r>
              <a:rPr lang="en-US" noProof="0"/>
              <a:t>Click to edit 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3200400" y="4061039"/>
            <a:ext cx="6580188" cy="580921"/>
          </a:xfrm>
          <a:solidFill>
            <a:schemeClr val="tx1">
              <a:alpha val="80000"/>
            </a:schemeClr>
          </a:solidFill>
        </p:spPr>
        <p:txBody>
          <a:bodyPr vert="horz" lIns="180000" tIns="180000" rIns="180000" bIns="180000" rtlCol="0">
            <a:noAutofit/>
          </a:bodyPr>
          <a:lstStyle>
            <a:lvl1pPr marL="0" indent="0" algn="r">
              <a:buNone/>
              <a:defRPr lang="en-ZA" dirty="0">
                <a:solidFill>
                  <a:schemeClr val="bg1"/>
                </a:solidFill>
              </a:defRPr>
            </a:lvl1pPr>
          </a:lstStyle>
          <a:p>
            <a:pPr marL="266700" lvl="0" indent="-266700" algn="ctr"/>
            <a:r>
              <a:rPr lang="en-US" noProof="0"/>
              <a:t>Click to edit Master subtitle style</a:t>
            </a:r>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9780588" y="269861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8577601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73AB13-DFF9-4538-9907-E261659E0E01}"/>
              </a:ext>
            </a:extLst>
          </p:cNvPr>
          <p:cNvSpPr>
            <a:spLocks noGrp="1"/>
          </p:cNvSpPr>
          <p:nvPr>
            <p:ph type="title" hasCustomPrompt="1"/>
          </p:nvPr>
        </p:nvSpPr>
        <p:spPr>
          <a:xfrm>
            <a:off x="-1700" y="2156226"/>
            <a:ext cx="5958000" cy="1958400"/>
          </a:xfrm>
          <a:solidFill>
            <a:schemeClr val="bg1"/>
          </a:solidFill>
        </p:spPr>
        <p:txBody>
          <a:bodyPr lIns="252000" tIns="180000" rIns="180000" bIns="180000"/>
          <a:lstStyle>
            <a:lvl1pPr>
              <a:defRPr sz="6000" b="1" spc="-300">
                <a:solidFill>
                  <a:schemeClr val="tx1">
                    <a:lumMod val="75000"/>
                    <a:lumOff val="25000"/>
                  </a:schemeClr>
                </a:solidFill>
                <a:latin typeface="+mj-lt"/>
              </a:defRPr>
            </a:lvl1pPr>
          </a:lstStyle>
          <a:p>
            <a:r>
              <a:rPr lang="en-US" noProof="0"/>
              <a:t>Click to edit section divider</a:t>
            </a:r>
          </a:p>
        </p:txBody>
      </p:sp>
      <p:sp>
        <p:nvSpPr>
          <p:cNvPr id="4" name="Footer Placeholder 3">
            <a:extLst>
              <a:ext uri="{FF2B5EF4-FFF2-40B4-BE49-F238E27FC236}">
                <a16:creationId xmlns:a16="http://schemas.microsoft.com/office/drawing/2014/main" id="{6816FE98-6A12-44EC-8485-8B5EFABDF9B2}"/>
              </a:ext>
            </a:extLst>
          </p:cNvPr>
          <p:cNvSpPr>
            <a:spLocks noGrp="1"/>
          </p:cNvSpPr>
          <p:nvPr>
            <p:ph type="ftr" sz="quarter" idx="11"/>
          </p:nvPr>
        </p:nvSpPr>
        <p:spPr/>
        <p:txBody>
          <a:bodyPr/>
          <a:lstStyle/>
          <a:p>
            <a:r>
              <a:rPr lang="en-US" noProof="0" dirty="0"/>
              <a:t>Add a footer</a:t>
            </a:r>
          </a:p>
        </p:txBody>
      </p:sp>
      <p:sp>
        <p:nvSpPr>
          <p:cNvPr id="8" name="Rectangle 7">
            <a:extLst>
              <a:ext uri="{FF2B5EF4-FFF2-40B4-BE49-F238E27FC236}">
                <a16:creationId xmlns:a16="http://schemas.microsoft.com/office/drawing/2014/main" id="{51DD44D8-4A8F-4693-B90A-166855B29D25}"/>
              </a:ext>
            </a:extLst>
          </p:cNvPr>
          <p:cNvSpPr/>
          <p:nvPr userDrawn="1"/>
        </p:nvSpPr>
        <p:spPr>
          <a:xfrm>
            <a:off x="0" y="5209682"/>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a16="http://schemas.microsoft.com/office/drawing/2014/main" id="{F50EF489-F21B-4E7C-9A44-D3CC8DC34F5F}"/>
              </a:ext>
            </a:extLst>
          </p:cNvPr>
          <p:cNvSpPr>
            <a:spLocks noGrp="1"/>
          </p:cNvSpPr>
          <p:nvPr>
            <p:ph type="sldNum" sz="quarter" idx="12"/>
          </p:nvPr>
        </p:nvSpPr>
        <p:spPr/>
        <p:txBody>
          <a:bodyPr/>
          <a:lstStyle/>
          <a:p>
            <a:fld id="{19B51A1E-902D-48AF-9020-955120F399B6}" type="slidenum">
              <a:rPr lang="en-US" noProof="0" smtClean="0"/>
              <a:pPr/>
              <a:t>‹#›</a:t>
            </a:fld>
            <a:endParaRPr lang="en-US" noProof="0" dirty="0"/>
          </a:p>
        </p:txBody>
      </p:sp>
      <p:sp>
        <p:nvSpPr>
          <p:cNvPr id="11" name="Text Placeholder 2">
            <a:extLst>
              <a:ext uri="{FF2B5EF4-FFF2-40B4-BE49-F238E27FC236}">
                <a16:creationId xmlns:a16="http://schemas.microsoft.com/office/drawing/2014/main" id="{14B95064-E6BF-43CD-ACBD-6363E8D9BF6A}"/>
              </a:ext>
            </a:extLst>
          </p:cNvPr>
          <p:cNvSpPr>
            <a:spLocks noGrp="1"/>
          </p:cNvSpPr>
          <p:nvPr>
            <p:ph type="body" idx="1"/>
          </p:nvPr>
        </p:nvSpPr>
        <p:spPr>
          <a:xfrm>
            <a:off x="0" y="4114627"/>
            <a:ext cx="5956300" cy="1095056"/>
          </a:xfrm>
          <a:solidFill>
            <a:schemeClr val="tx1">
              <a:alpha val="80000"/>
            </a:schemeClr>
          </a:solidFill>
        </p:spPr>
        <p:txBody>
          <a:bodyPr vert="horz" lIns="252000" tIns="180000" rIns="180000" bIns="180000" rtlCol="0">
            <a:noAutofit/>
          </a:bodyPr>
          <a:lstStyle>
            <a:lvl1pPr marL="0" indent="0" algn="l">
              <a:buNone/>
              <a:defRPr lang="en-US">
                <a:solidFill>
                  <a:schemeClr val="bg1"/>
                </a:solidFill>
              </a:defRPr>
            </a:lvl1pPr>
          </a:lstStyle>
          <a:p>
            <a:pPr marL="266700" lvl="0" indent="-266700"/>
            <a:r>
              <a:rPr lang="en-US" noProof="0"/>
              <a:t>Click to edit Master text styles</a:t>
            </a:r>
          </a:p>
        </p:txBody>
      </p:sp>
    </p:spTree>
    <p:extLst>
      <p:ext uri="{BB962C8B-B14F-4D97-AF65-F5344CB8AC3E}">
        <p14:creationId xmlns:p14="http://schemas.microsoft.com/office/powerpoint/2010/main" val="39825637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a:lstStyle>
            <a:lvl1pPr>
              <a:defRPr>
                <a:solidFill>
                  <a:schemeClr val="tx1">
                    <a:lumMod val="75000"/>
                    <a:lumOff val="25000"/>
                  </a:schemeClr>
                </a:solidFill>
              </a:defRPr>
            </a:lvl1pPr>
          </a:lstStyle>
          <a:p>
            <a:r>
              <a:rPr lang="en-US" noProof="0"/>
              <a:t>Click to edit page 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p:nvPr>
        </p:nvSpPr>
        <p:spPr>
          <a:xfrm>
            <a:off x="432000" y="1008000"/>
            <a:ext cx="11328000" cy="5183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Footer Placeholder 3">
            <a:extLst>
              <a:ext uri="{FF2B5EF4-FFF2-40B4-BE49-F238E27FC236}">
                <a16:creationId xmlns:a16="http://schemas.microsoft.com/office/drawing/2014/main" id="{E8FE0EB3-0FF4-4285-B9D3-90A5751B7BBF}"/>
              </a:ext>
            </a:extLst>
          </p:cNvPr>
          <p:cNvSpPr>
            <a:spLocks noGrp="1"/>
          </p:cNvSpPr>
          <p:nvPr>
            <p:ph type="ftr" sz="quarter" idx="12"/>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9762075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9" name="Content Placeholder 3">
            <a:extLst>
              <a:ext uri="{FF2B5EF4-FFF2-40B4-BE49-F238E27FC236}">
                <a16:creationId xmlns:a16="http://schemas.microsoft.com/office/drawing/2014/main" id="{EE1E0B79-3CC8-4DCF-8AEC-AC43BC9A3048}"/>
              </a:ext>
            </a:extLst>
          </p:cNvPr>
          <p:cNvSpPr>
            <a:spLocks noGrp="1"/>
          </p:cNvSpPr>
          <p:nvPr>
            <p:ph sz="half" idx="2"/>
          </p:nvPr>
        </p:nvSpPr>
        <p:spPr>
          <a:xfrm>
            <a:off x="6311886" y="1007250"/>
            <a:ext cx="5460114" cy="51697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2">
            <a:extLst>
              <a:ext uri="{FF2B5EF4-FFF2-40B4-BE49-F238E27FC236}">
                <a16:creationId xmlns:a16="http://schemas.microsoft.com/office/drawing/2014/main" id="{15546508-E26C-46CD-8939-D20E71BF4ED7}"/>
              </a:ext>
            </a:extLst>
          </p:cNvPr>
          <p:cNvSpPr>
            <a:spLocks noGrp="1"/>
          </p:cNvSpPr>
          <p:nvPr>
            <p:ph sz="half" idx="1"/>
          </p:nvPr>
        </p:nvSpPr>
        <p:spPr>
          <a:xfrm>
            <a:off x="431999" y="1007250"/>
            <a:ext cx="5448115" cy="516971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6155533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val="1"/>
              </a:ext>
            </a:extLst>
          </p:cNvPr>
          <p:cNvSpPr/>
          <p:nvPr userDrawn="1"/>
        </p:nvSpPr>
        <p:spPr>
          <a:xfrm>
            <a:off x="431800" y="1016231"/>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2" name="Rectangle 11" descr="Accent bar right&#10;">
            <a:extLst>
              <a:ext uri="{FF2B5EF4-FFF2-40B4-BE49-F238E27FC236}">
                <a16:creationId xmlns:a16="http://schemas.microsoft.com/office/drawing/2014/main" id="{3E8A46E0-47C2-4441-B7DD-F621A80F1FC8}"/>
              </a:ext>
              <a:ext uri="{C183D7F6-B498-43B3-948B-1728B52AA6E4}">
                <adec:decorative xmlns:adec="http://schemas.microsoft.com/office/drawing/2017/decorative" val="1"/>
              </a:ext>
            </a:extLst>
          </p:cNvPr>
          <p:cNvSpPr/>
          <p:nvPr userDrawn="1"/>
        </p:nvSpPr>
        <p:spPr>
          <a:xfrm>
            <a:off x="6299887" y="1016231"/>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4" name="Text Placeholder 2">
            <a:extLst>
              <a:ext uri="{FF2B5EF4-FFF2-40B4-BE49-F238E27FC236}">
                <a16:creationId xmlns:a16="http://schemas.microsoft.com/office/drawing/2014/main" id="{D902C307-6561-4E11-9899-1F34830AE8AB}"/>
              </a:ext>
            </a:extLst>
          </p:cNvPr>
          <p:cNvSpPr>
            <a:spLocks noGrp="1"/>
          </p:cNvSpPr>
          <p:nvPr>
            <p:ph type="body" idx="1"/>
          </p:nvPr>
        </p:nvSpPr>
        <p:spPr>
          <a:xfrm>
            <a:off x="431800" y="1224128"/>
            <a:ext cx="5448115" cy="3587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6" name="Text Placeholder 4">
            <a:extLst>
              <a:ext uri="{FF2B5EF4-FFF2-40B4-BE49-F238E27FC236}">
                <a16:creationId xmlns:a16="http://schemas.microsoft.com/office/drawing/2014/main" id="{CD73439B-6B1B-47C5-B2B0-409015FB3398}"/>
              </a:ext>
            </a:extLst>
          </p:cNvPr>
          <p:cNvSpPr>
            <a:spLocks noGrp="1"/>
          </p:cNvSpPr>
          <p:nvPr>
            <p:ph type="body" sz="quarter" idx="3"/>
          </p:nvPr>
        </p:nvSpPr>
        <p:spPr>
          <a:xfrm>
            <a:off x="6312086" y="1224128"/>
            <a:ext cx="5447914" cy="3587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7" name="Content Placeholder 5">
            <a:extLst>
              <a:ext uri="{FF2B5EF4-FFF2-40B4-BE49-F238E27FC236}">
                <a16:creationId xmlns:a16="http://schemas.microsoft.com/office/drawing/2014/main" id="{12AC6878-44C6-4445-A225-70C0DC482EDF}"/>
              </a:ext>
            </a:extLst>
          </p:cNvPr>
          <p:cNvSpPr>
            <a:spLocks noGrp="1"/>
          </p:cNvSpPr>
          <p:nvPr>
            <p:ph sz="quarter" idx="4"/>
          </p:nvPr>
        </p:nvSpPr>
        <p:spPr>
          <a:xfrm>
            <a:off x="6299886" y="1955731"/>
            <a:ext cx="5447914" cy="423393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6D675DA8-374F-4915-973A-53612A41FFC1}"/>
              </a:ext>
            </a:extLst>
          </p:cNvPr>
          <p:cNvSpPr>
            <a:spLocks noGrp="1"/>
          </p:cNvSpPr>
          <p:nvPr>
            <p:ph sz="half" idx="2"/>
          </p:nvPr>
        </p:nvSpPr>
        <p:spPr>
          <a:xfrm>
            <a:off x="431800" y="1943031"/>
            <a:ext cx="5447914" cy="424663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6253150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3932037" cy="1411276"/>
          </a:xfrm>
        </p:spPr>
        <p:txBody>
          <a:bodyPr anchor="b"/>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val="1"/>
              </a:ext>
            </a:extLst>
          </p:cNvPr>
          <p:cNvSpPr/>
          <p:nvPr userDrawn="1"/>
        </p:nvSpPr>
        <p:spPr>
          <a:xfrm>
            <a:off x="431800" y="1892926"/>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14" name="Content Placeholder 2">
            <a:extLst>
              <a:ext uri="{FF2B5EF4-FFF2-40B4-BE49-F238E27FC236}">
                <a16:creationId xmlns:a16="http://schemas.microsoft.com/office/drawing/2014/main" id="{85B68CA9-AC4C-4D15-9BA1-A9F1AC5606DA}"/>
              </a:ext>
            </a:extLst>
          </p:cNvPr>
          <p:cNvSpPr>
            <a:spLocks noGrp="1"/>
          </p:cNvSpPr>
          <p:nvPr>
            <p:ph idx="1"/>
          </p:nvPr>
        </p:nvSpPr>
        <p:spPr>
          <a:xfrm>
            <a:off x="4788816" y="432001"/>
            <a:ext cx="6971184" cy="5429050"/>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3">
            <a:extLst>
              <a:ext uri="{FF2B5EF4-FFF2-40B4-BE49-F238E27FC236}">
                <a16:creationId xmlns:a16="http://schemas.microsoft.com/office/drawing/2014/main" id="{29B24D8A-D8A5-4F57-A260-A4CF75FCB3BD}"/>
              </a:ext>
            </a:extLst>
          </p:cNvPr>
          <p:cNvSpPr>
            <a:spLocks noGrp="1"/>
          </p:cNvSpPr>
          <p:nvPr>
            <p:ph type="body" sz="half" idx="2"/>
          </p:nvPr>
        </p:nvSpPr>
        <p:spPr>
          <a:xfrm>
            <a:off x="4320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8014327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3932037" cy="1411276"/>
          </a:xfrm>
        </p:spPr>
        <p:txBody>
          <a:bodyPr anchor="b"/>
          <a:lstStyle>
            <a:lvl1pPr>
              <a:defRPr>
                <a:solidFill>
                  <a:schemeClr val="tx1">
                    <a:lumMod val="75000"/>
                    <a:lumOff val="25000"/>
                  </a:schemeClr>
                </a:solidFill>
              </a:defRPr>
            </a:lvl1pPr>
          </a:lstStyle>
          <a:p>
            <a:r>
              <a:rPr lang="en-US" noProof="0"/>
              <a:t>Click to edit page title</a:t>
            </a:r>
          </a:p>
        </p:txBody>
      </p:sp>
      <p:sp>
        <p:nvSpPr>
          <p:cNvPr id="4" name="Footer Placeholder 3">
            <a:extLst>
              <a:ext uri="{FF2B5EF4-FFF2-40B4-BE49-F238E27FC236}">
                <a16:creationId xmlns:a16="http://schemas.microsoft.com/office/drawing/2014/main" id="{57847F90-9DB6-4832-9EB7-393AADAE8B70}"/>
              </a:ext>
            </a:extLst>
          </p:cNvPr>
          <p:cNvSpPr>
            <a:spLocks noGrp="1"/>
          </p:cNvSpPr>
          <p:nvPr>
            <p:ph type="ftr" sz="quarter" idx="13"/>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a:lstStyle/>
          <a:p>
            <a:fld id="{19B51A1E-902D-48AF-9020-955120F399B6}" type="slidenum">
              <a:rPr lang="en-US" noProof="0" smtClean="0"/>
              <a:pPr/>
              <a:t>‹#›</a:t>
            </a:fld>
            <a:endParaRPr lang="en-US" noProof="0" dirty="0"/>
          </a:p>
        </p:txBody>
      </p:sp>
      <p:sp>
        <p:nvSpPr>
          <p:cNvPr id="11" name="Rectangle 10" descr="Accent block left">
            <a:extLst>
              <a:ext uri="{FF2B5EF4-FFF2-40B4-BE49-F238E27FC236}">
                <a16:creationId xmlns:a16="http://schemas.microsoft.com/office/drawing/2014/main" id="{48A1A904-FE62-4BE3-BAE9-0EEAE7B1E38C}"/>
              </a:ext>
              <a:ext uri="{C183D7F6-B498-43B3-948B-1728B52AA6E4}">
                <adec:decorative xmlns:adec="http://schemas.microsoft.com/office/drawing/2017/decorative" val="1"/>
              </a:ext>
            </a:extLst>
          </p:cNvPr>
          <p:cNvSpPr/>
          <p:nvPr userDrawn="1"/>
        </p:nvSpPr>
        <p:spPr>
          <a:xfrm>
            <a:off x="431800" y="1892926"/>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dirty="0"/>
          </a:p>
        </p:txBody>
      </p:sp>
      <p:sp>
        <p:nvSpPr>
          <p:cNvPr id="9" name="Text Placeholder 3">
            <a:extLst>
              <a:ext uri="{FF2B5EF4-FFF2-40B4-BE49-F238E27FC236}">
                <a16:creationId xmlns:a16="http://schemas.microsoft.com/office/drawing/2014/main" id="{3E50A411-2E68-4F4D-B4BC-62E87C633658}"/>
              </a:ext>
            </a:extLst>
          </p:cNvPr>
          <p:cNvSpPr>
            <a:spLocks noGrp="1"/>
          </p:cNvSpPr>
          <p:nvPr>
            <p:ph type="body" sz="half" idx="2"/>
          </p:nvPr>
        </p:nvSpPr>
        <p:spPr>
          <a:xfrm>
            <a:off x="4320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0" name="Picture Placeholder 2">
            <a:extLst>
              <a:ext uri="{FF2B5EF4-FFF2-40B4-BE49-F238E27FC236}">
                <a16:creationId xmlns:a16="http://schemas.microsoft.com/office/drawing/2014/main" id="{2FBF39A8-0BD5-48FD-9993-F595D4F727C1}"/>
              </a:ext>
            </a:extLst>
          </p:cNvPr>
          <p:cNvSpPr>
            <a:spLocks noGrp="1"/>
          </p:cNvSpPr>
          <p:nvPr>
            <p:ph type="pic" idx="1"/>
          </p:nvPr>
        </p:nvSpPr>
        <p:spPr>
          <a:xfrm>
            <a:off x="4788816" y="432001"/>
            <a:ext cx="6971184" cy="54290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20406333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
        <p:nvSpPr>
          <p:cNvPr id="4" name="Title 3">
            <a:extLst>
              <a:ext uri="{FF2B5EF4-FFF2-40B4-BE49-F238E27FC236}">
                <a16:creationId xmlns:a16="http://schemas.microsoft.com/office/drawing/2014/main" id="{90694D9D-C633-4D52-965E-E5BBD9883037}"/>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11397670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D0504D-4610-4E9E-A2DB-8B701F044BBC}"/>
              </a:ext>
            </a:extLst>
          </p:cNvPr>
          <p:cNvSpPr>
            <a:spLocks noGrp="1"/>
          </p:cNvSpPr>
          <p:nvPr>
            <p:ph type="ftr" sz="quarter" idx="12"/>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A95CDFA7-DEA3-4BBE-8D70-0AF654A1E6FF}"/>
              </a:ext>
            </a:extLst>
          </p:cNvPr>
          <p:cNvSpPr>
            <a:spLocks noGrp="1"/>
          </p:cNvSpPr>
          <p:nvPr>
            <p:ph type="sldNum" sz="quarter" idx="13"/>
          </p:nvPr>
        </p:nvSpPr>
        <p:spPr/>
        <p:txBody>
          <a:body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90043351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AU"/>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endParaRPr lang="en-A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noProof="0"/>
              <a:t>Add a footer</a:t>
            </a:r>
            <a:endParaRPr lang="en-US" noProof="0"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9B51A1E-902D-48AF-9020-955120F399B6}" type="slidenum">
              <a:rPr lang="en-US" noProof="0" smtClean="0"/>
              <a:pPr/>
              <a:t>‹#›</a:t>
            </a:fld>
            <a:endParaRPr lang="en-US" noProof="0" dirty="0"/>
          </a:p>
        </p:txBody>
      </p:sp>
      <p:sp>
        <p:nvSpPr>
          <p:cNvPr id="7" name="Rectangle 6">
            <a:extLst>
              <a:ext uri="{FF2B5EF4-FFF2-40B4-BE49-F238E27FC236}">
                <a16:creationId xmlns:a16="http://schemas.microsoft.com/office/drawing/2014/main" id="{617045C9-4F00-3898-75D4-DC767917B0D7}"/>
              </a:ext>
            </a:extLst>
          </p:cNvPr>
          <p:cNvSpPr/>
          <p:nvPr userDrawn="1"/>
        </p:nvSpPr>
        <p:spPr>
          <a:xfrm>
            <a:off x="9780101" y="6371351"/>
            <a:ext cx="1979897" cy="431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Rectangle 7">
            <a:extLst>
              <a:ext uri="{FF2B5EF4-FFF2-40B4-BE49-F238E27FC236}">
                <a16:creationId xmlns:a16="http://schemas.microsoft.com/office/drawing/2014/main" id="{C1FFF51B-33AB-9D79-FADA-146A12302411}"/>
              </a:ext>
            </a:extLst>
          </p:cNvPr>
          <p:cNvSpPr/>
          <p:nvPr userDrawn="1"/>
        </p:nvSpPr>
        <p:spPr>
          <a:xfrm>
            <a:off x="9780103" y="6803351"/>
            <a:ext cx="1979897" cy="5465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Freeform: Shape 8">
            <a:extLst>
              <a:ext uri="{FF2B5EF4-FFF2-40B4-BE49-F238E27FC236}">
                <a16:creationId xmlns:a16="http://schemas.microsoft.com/office/drawing/2014/main" id="{8ED6BFD9-AE83-ECFE-1C13-08115D20CB59}"/>
              </a:ext>
            </a:extLst>
          </p:cNvPr>
          <p:cNvSpPr/>
          <p:nvPr userDrawn="1"/>
        </p:nvSpPr>
        <p:spPr>
          <a:xfrm>
            <a:off x="0" y="6371351"/>
            <a:ext cx="9780102" cy="432000"/>
          </a:xfrm>
          <a:custGeom>
            <a:avLst/>
            <a:gdLst>
              <a:gd name="connsiteX0" fmla="*/ 0 w 9780102"/>
              <a:gd name="connsiteY0" fmla="*/ 0 h 432000"/>
              <a:gd name="connsiteX1" fmla="*/ 9780102 w 9780102"/>
              <a:gd name="connsiteY1" fmla="*/ 0 h 432000"/>
              <a:gd name="connsiteX2" fmla="*/ 9780102 w 9780102"/>
              <a:gd name="connsiteY2" fmla="*/ 432000 h 432000"/>
              <a:gd name="connsiteX3" fmla="*/ 0 w 9780102"/>
              <a:gd name="connsiteY3" fmla="*/ 432000 h 432000"/>
            </a:gdLst>
            <a:ahLst/>
            <a:cxnLst>
              <a:cxn ang="0">
                <a:pos x="connsiteX0" y="connsiteY0"/>
              </a:cxn>
              <a:cxn ang="0">
                <a:pos x="connsiteX1" y="connsiteY1"/>
              </a:cxn>
              <a:cxn ang="0">
                <a:pos x="connsiteX2" y="connsiteY2"/>
              </a:cxn>
              <a:cxn ang="0">
                <a:pos x="connsiteX3" y="connsiteY3"/>
              </a:cxn>
            </a:cxnLst>
            <a:rect l="l" t="t" r="r" b="b"/>
            <a:pathLst>
              <a:path w="9780102" h="432000">
                <a:moveTo>
                  <a:pt x="0" y="0"/>
                </a:moveTo>
                <a:lnTo>
                  <a:pt x="9780102" y="0"/>
                </a:lnTo>
                <a:lnTo>
                  <a:pt x="9780102" y="432000"/>
                </a:lnTo>
                <a:lnTo>
                  <a:pt x="0" y="432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TextBox 9">
            <a:extLst>
              <a:ext uri="{FF2B5EF4-FFF2-40B4-BE49-F238E27FC236}">
                <a16:creationId xmlns:a16="http://schemas.microsoft.com/office/drawing/2014/main" id="{978A7BA9-9F94-79E1-1699-64E68DA93F1D}"/>
              </a:ext>
            </a:extLst>
          </p:cNvPr>
          <p:cNvSpPr txBox="1"/>
          <p:nvPr userDrawn="1"/>
        </p:nvSpPr>
        <p:spPr>
          <a:xfrm>
            <a:off x="10243100" y="6422491"/>
            <a:ext cx="1053900" cy="380860"/>
          </a:xfrm>
          <a:prstGeom prst="rect">
            <a:avLst/>
          </a:prstGeom>
          <a:noFill/>
        </p:spPr>
        <p:txBody>
          <a:bodyPr wrap="square" tIns="108000" bIns="0" rtlCol="0" anchor="ctr">
            <a:spAutoFit/>
          </a:bodyPr>
          <a:lstStyle/>
          <a:p>
            <a:pPr algn="r">
              <a:lnSpc>
                <a:spcPts val="1000"/>
              </a:lnSpc>
            </a:pPr>
            <a:r>
              <a:rPr lang="en-US" sz="2500" b="1" i="0" spc="-100" baseline="0" noProof="0" dirty="0">
                <a:solidFill>
                  <a:schemeClr val="accent1"/>
                </a:solidFill>
                <a:latin typeface="+mj-lt"/>
              </a:rPr>
              <a:t>TREY</a:t>
            </a:r>
            <a:r>
              <a:rPr lang="en-US" sz="1600" b="1" i="0" spc="-100" baseline="0" noProof="0" dirty="0">
                <a:solidFill>
                  <a:schemeClr val="accent1"/>
                </a:solidFill>
                <a:latin typeface="+mj-lt"/>
              </a:rPr>
              <a:t> </a:t>
            </a:r>
            <a:br>
              <a:rPr lang="en-US" sz="1600" b="1" i="0" spc="-100" baseline="0" noProof="0" dirty="0">
                <a:solidFill>
                  <a:schemeClr val="accent1"/>
                </a:solidFill>
                <a:latin typeface="+mj-lt"/>
              </a:rPr>
            </a:br>
            <a:r>
              <a:rPr lang="en-US" sz="1200" b="0" i="0" spc="140" baseline="0" noProof="0" dirty="0">
                <a:solidFill>
                  <a:schemeClr val="tx1">
                    <a:lumMod val="75000"/>
                    <a:lumOff val="25000"/>
                  </a:schemeClr>
                </a:solidFill>
                <a:latin typeface="+mj-lt"/>
              </a:rPr>
              <a:t>research</a:t>
            </a:r>
          </a:p>
        </p:txBody>
      </p:sp>
      <p:sp>
        <p:nvSpPr>
          <p:cNvPr id="11" name="Rectangle 10">
            <a:extLst>
              <a:ext uri="{FF2B5EF4-FFF2-40B4-BE49-F238E27FC236}">
                <a16:creationId xmlns:a16="http://schemas.microsoft.com/office/drawing/2014/main" id="{6797E770-F2AB-64F8-EFEB-41D18918AA80}"/>
              </a:ext>
            </a:extLst>
          </p:cNvPr>
          <p:cNvSpPr/>
          <p:nvPr userDrawn="1"/>
        </p:nvSpPr>
        <p:spPr>
          <a:xfrm>
            <a:off x="0" y="6803351"/>
            <a:ext cx="9780104" cy="54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Rectangle 11">
            <a:extLst>
              <a:ext uri="{FF2B5EF4-FFF2-40B4-BE49-F238E27FC236}">
                <a16:creationId xmlns:a16="http://schemas.microsoft.com/office/drawing/2014/main" id="{9A888441-52C0-902E-0B7E-662504E80EDF}"/>
              </a:ext>
            </a:extLst>
          </p:cNvPr>
          <p:cNvSpPr/>
          <p:nvPr userDrawn="1"/>
        </p:nvSpPr>
        <p:spPr>
          <a:xfrm>
            <a:off x="11760000" y="6803351"/>
            <a:ext cx="432000" cy="54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3" name="Straight Connector 12">
            <a:extLst>
              <a:ext uri="{FF2B5EF4-FFF2-40B4-BE49-F238E27FC236}">
                <a16:creationId xmlns:a16="http://schemas.microsoft.com/office/drawing/2014/main" id="{FB58C8FF-1AE6-0884-601E-245852246704}"/>
              </a:ext>
            </a:extLst>
          </p:cNvPr>
          <p:cNvCxnSpPr>
            <a:cxnSpLocks/>
          </p:cNvCxnSpPr>
          <p:nvPr userDrawn="1"/>
        </p:nvCxnSpPr>
        <p:spPr>
          <a:xfrm flipH="1">
            <a:off x="1" y="6371351"/>
            <a:ext cx="1219199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3967419"/>
      </p:ext>
    </p:extLst>
  </p:cSld>
  <p:clrMap bg1="lt1" tx1="dk1" bg2="lt2" tx2="dk2" accent1="accent1" accent2="accent2" accent3="accent3" accent4="accent4" accent5="accent5" accent6="accent6" hlink="hlink" folHlink="folHlink"/>
  <p:sldLayoutIdLst>
    <p:sldLayoutId id="2147484365" r:id="rId1"/>
    <p:sldLayoutId id="2147484366" r:id="rId2"/>
    <p:sldLayoutId id="2147484367" r:id="rId3"/>
    <p:sldLayoutId id="2147484368" r:id="rId4"/>
    <p:sldLayoutId id="2147484369" r:id="rId5"/>
    <p:sldLayoutId id="2147484370" r:id="rId6"/>
    <p:sldLayoutId id="2147484371" r:id="rId7"/>
    <p:sldLayoutId id="2147484372" r:id="rId8"/>
    <p:sldLayoutId id="2147484373" r:id="rId9"/>
    <p:sldLayoutId id="2147484374" r:id="rId10"/>
    <p:sldLayoutId id="2147484375" r:id="rId11"/>
    <p:sldLayoutId id="2147484376" r:id="rId12"/>
    <p:sldLayoutId id="2147484377" r:id="rId13"/>
    <p:sldLayoutId id="2147484378" r:id="rId14"/>
    <p:sldLayoutId id="2147484379" r:id="rId15"/>
    <p:sldLayoutId id="2147484380" r:id="rId16"/>
    <p:sldLayoutId id="2147484381" r:id="rId17"/>
    <p:sldLayoutId id="2147484382" r:id="rId18"/>
    <p:sldLayoutId id="2147484383" r:id="rId19"/>
    <p:sldLayoutId id="2147484384" r:id="rId20"/>
    <p:sldLayoutId id="2147484385" r:id="rId21"/>
    <p:sldLayoutId id="2147484386" r:id="rId22"/>
    <p:sldLayoutId id="2147484387" r:id="rId23"/>
    <p:sldLayoutId id="2147483650" r:id="rId24"/>
    <p:sldLayoutId id="2147483652" r:id="rId25"/>
    <p:sldLayoutId id="2147483656" r:id="rId26"/>
    <p:sldLayoutId id="2147483657" r:id="rId27"/>
    <p:sldLayoutId id="2147483667" r:id="rId28"/>
    <p:sldLayoutId id="2147483668" r:id="rId29"/>
    <p:sldLayoutId id="2147483669" r:id="rId30"/>
    <p:sldLayoutId id="2147483670" r:id="rId31"/>
    <p:sldLayoutId id="2147483671" r:id="rId32"/>
    <p:sldLayoutId id="2147483673" r:id="rId33"/>
    <p:sldLayoutId id="2147483674" r:id="rId34"/>
    <p:sldLayoutId id="2147483655" r:id="rId35"/>
    <p:sldLayoutId id="2147483672" r:id="rId3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eg"/><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eg"/><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eg"/><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eg"/><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eg"/><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eg"/><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eg"/><Relationship Id="rId1" Type="http://schemas.openxmlformats.org/officeDocument/2006/relationships/slideLayout" Target="../slideLayouts/slideLayout18.xml"/><Relationship Id="rId5" Type="http://schemas.openxmlformats.org/officeDocument/2006/relationships/image" Target="../media/image5.png"/><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hyperlink" Target="https://legalservicescouncil.org.au/highlights/aml-ctf-related-amendments-to-uniform-rules-.html" TargetMode="External"/><Relationship Id="rId2" Type="http://schemas.openxmlformats.org/officeDocument/2006/relationships/hyperlink" Target="https://www.liv.asn.au/web/law_institute_journal_and_news/web/lij/year/2026/09september/new-conduct-rules-underpin-amlctf-regime.aspx" TargetMode="External"/><Relationship Id="rId1" Type="http://schemas.openxmlformats.org/officeDocument/2006/relationships/slideLayout" Target="../slideLayouts/slideLayout20.xml"/><Relationship Id="rId5" Type="http://schemas.openxmlformats.org/officeDocument/2006/relationships/image" Target="../media/image3.jp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9.jpg"/><Relationship Id="rId1" Type="http://schemas.openxmlformats.org/officeDocument/2006/relationships/slideLayout" Target="../slideLayouts/slideLayout19.xml"/><Relationship Id="rId4" Type="http://schemas.openxmlformats.org/officeDocument/2006/relationships/image" Target="../media/image3.jp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0.jpg"/><Relationship Id="rId1" Type="http://schemas.openxmlformats.org/officeDocument/2006/relationships/slideLayout" Target="../slideLayouts/slideLayout19.xml"/><Relationship Id="rId4" Type="http://schemas.openxmlformats.org/officeDocument/2006/relationships/image" Target="../media/image3.jpg"/></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3.jpg"/><Relationship Id="rId2" Type="http://schemas.openxmlformats.org/officeDocument/2006/relationships/image" Target="../media/image11.jpg"/><Relationship Id="rId1" Type="http://schemas.openxmlformats.org/officeDocument/2006/relationships/slideLayout" Target="../slideLayouts/slideLayout21.xml"/><Relationship Id="rId6" Type="http://schemas.openxmlformats.org/officeDocument/2006/relationships/image" Target="../media/image2.jpg"/><Relationship Id="rId5" Type="http://schemas.openxmlformats.org/officeDocument/2006/relationships/image" Target="../media/image14.jpg"/><Relationship Id="rId4" Type="http://schemas.openxmlformats.org/officeDocument/2006/relationships/image" Target="../media/image13.jpg"/></Relationships>
</file>

<file path=ppt/slides/_rels/slide23.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16.svg"/><Relationship Id="rId7" Type="http://schemas.openxmlformats.org/officeDocument/2006/relationships/image" Target="../media/image2.jpg"/><Relationship Id="rId2" Type="http://schemas.openxmlformats.org/officeDocument/2006/relationships/image" Target="../media/image15.jpeg"/><Relationship Id="rId1" Type="http://schemas.openxmlformats.org/officeDocument/2006/relationships/slideLayout" Target="../slideLayouts/slideLayout22.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slides/_rels/slide2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1.jpg"/><Relationship Id="rId1" Type="http://schemas.openxmlformats.org/officeDocument/2006/relationships/slideLayout" Target="../slideLayouts/slideLayout23.xml"/><Relationship Id="rId5" Type="http://schemas.openxmlformats.org/officeDocument/2006/relationships/image" Target="../media/image23.jpg"/><Relationship Id="rId4"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Hands coming together in circle">
            <a:extLst>
              <a:ext uri="{FF2B5EF4-FFF2-40B4-BE49-F238E27FC236}">
                <a16:creationId xmlns:a16="http://schemas.microsoft.com/office/drawing/2014/main" id="{AA8A1CBA-9BB5-2246-9F4B-98EAD7C9015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7" b="7"/>
          <a:stretch>
            <a:fillRect/>
          </a:stretch>
        </p:blipFill>
        <p:spPr>
          <a:xfrm>
            <a:off x="985965" y="196318"/>
            <a:ext cx="5657464" cy="3683859"/>
          </a:xfrm>
          <a:prstGeom prst="rect">
            <a:avLst/>
          </a:prstGeom>
        </p:spPr>
      </p:pic>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a:xfrm>
            <a:off x="928718" y="3942092"/>
            <a:ext cx="8288035" cy="556019"/>
          </a:xfrm>
        </p:spPr>
        <p:txBody>
          <a:bodyPr vert="horz" lIns="91440" tIns="45720" rIns="91440" bIns="45720" rtlCol="0" anchor="b">
            <a:normAutofit fontScale="90000"/>
          </a:bodyPr>
          <a:lstStyle/>
          <a:p>
            <a:pPr algn="l"/>
            <a:r>
              <a:rPr lang="en-US" sz="4000" dirty="0">
                <a:solidFill>
                  <a:schemeClr val="accent1">
                    <a:lumMod val="75000"/>
                  </a:schemeClr>
                </a:solidFill>
              </a:rPr>
              <a:t>Sri Lankan </a:t>
            </a:r>
            <a:r>
              <a:rPr lang="en-US" sz="4000" dirty="0"/>
              <a:t>- </a:t>
            </a:r>
            <a:r>
              <a:rPr lang="en-US" sz="4000" dirty="0">
                <a:solidFill>
                  <a:schemeClr val="accent1">
                    <a:lumMod val="75000"/>
                  </a:schemeClr>
                </a:solidFill>
              </a:rPr>
              <a:t>Australian</a:t>
            </a:r>
            <a:r>
              <a:rPr lang="en-US" sz="4000" dirty="0"/>
              <a:t> </a:t>
            </a:r>
            <a:r>
              <a:rPr lang="en-US" sz="4000" dirty="0">
                <a:solidFill>
                  <a:schemeClr val="accent1">
                    <a:lumMod val="75000"/>
                  </a:schemeClr>
                </a:solidFill>
              </a:rPr>
              <a:t>Lawyers</a:t>
            </a:r>
            <a:r>
              <a:rPr lang="en-US" sz="4000" dirty="0"/>
              <a:t> </a:t>
            </a:r>
            <a:r>
              <a:rPr lang="en-US" sz="4000" dirty="0">
                <a:solidFill>
                  <a:schemeClr val="accent1">
                    <a:lumMod val="75000"/>
                  </a:schemeClr>
                </a:solidFill>
              </a:rPr>
              <a:t>Association</a:t>
            </a:r>
            <a:r>
              <a:rPr lang="en-US" sz="4000" dirty="0"/>
              <a:t> </a:t>
            </a: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a:xfrm>
            <a:off x="985968" y="5622292"/>
            <a:ext cx="8288035" cy="1039389"/>
          </a:xfrm>
        </p:spPr>
        <p:txBody>
          <a:bodyPr vert="horz" lIns="91440" tIns="45720" rIns="91440" bIns="45720" rtlCol="0" anchor="t">
            <a:normAutofit fontScale="32500" lnSpcReduction="20000"/>
          </a:bodyPr>
          <a:lstStyle/>
          <a:p>
            <a:pPr algn="l"/>
            <a:r>
              <a:rPr lang="en-AU" sz="8000" b="1" i="1" dirty="0"/>
              <a:t>Aruna Colombathantri </a:t>
            </a:r>
            <a:r>
              <a:rPr lang="de-DE" sz="3400" i="1" dirty="0"/>
              <a:t>CA (ANZ),FIPA (Aus), FFA (UK)</a:t>
            </a:r>
            <a:r>
              <a:rPr lang="en-AU" sz="3400" i="1" dirty="0"/>
              <a:t>, FCA (SL),  LL.B (SL),  Lawyer (Aus &amp; SL)</a:t>
            </a:r>
            <a:endParaRPr lang="en-AU" sz="8000" b="1" i="1" dirty="0"/>
          </a:p>
          <a:p>
            <a:pPr algn="l"/>
            <a:r>
              <a:rPr lang="en-AU" sz="4400" b="1" i="1" dirty="0"/>
              <a:t>Managing Partner</a:t>
            </a:r>
          </a:p>
          <a:p>
            <a:pPr algn="l"/>
            <a:r>
              <a:rPr lang="en-AU" sz="4400" b="1" i="1" dirty="0"/>
              <a:t>Australian Public Accountants</a:t>
            </a:r>
          </a:p>
        </p:txBody>
      </p:sp>
      <p:sp>
        <p:nvSpPr>
          <p:cNvPr id="45" name="Title 2">
            <a:extLst>
              <a:ext uri="{FF2B5EF4-FFF2-40B4-BE49-F238E27FC236}">
                <a16:creationId xmlns:a16="http://schemas.microsoft.com/office/drawing/2014/main" id="{EBC18407-186C-4E4C-92E3-5B54EBD00D5A}"/>
              </a:ext>
            </a:extLst>
          </p:cNvPr>
          <p:cNvSpPr txBox="1">
            <a:spLocks/>
          </p:cNvSpPr>
          <p:nvPr/>
        </p:nvSpPr>
        <p:spPr>
          <a:xfrm>
            <a:off x="994747" y="4379650"/>
            <a:ext cx="8288035" cy="556019"/>
          </a:xfrm>
          <a:prstGeom prst="rect">
            <a:avLst/>
          </a:prstGeom>
          <a:solidFill>
            <a:schemeClr val="bg1"/>
          </a:solidFill>
        </p:spPr>
        <p:txBody>
          <a:bodyPr vert="horz" lIns="91440" tIns="45720" rIns="91440" bIns="45720" rtlCol="0" anchor="b">
            <a:normAutofit fontScale="60000" lnSpcReduction="20000"/>
          </a:bodyPr>
          <a:lstStyle>
            <a:lvl1pPr algn="r" defTabSz="457200" rtl="0" eaLnBrk="1" latinLnBrk="0" hangingPunct="1">
              <a:spcBef>
                <a:spcPct val="0"/>
              </a:spcBef>
              <a:buNone/>
              <a:defRPr lang="en-ZA" sz="6000" b="1" kern="1200" spc="-300" dirty="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AU" dirty="0"/>
              <a:t>Trust  Accounting, Ethics &amp; AML</a:t>
            </a:r>
          </a:p>
        </p:txBody>
      </p:sp>
      <p:pic>
        <p:nvPicPr>
          <p:cNvPr id="5" name="Picture 4" descr="A close up of a flag&#10;&#10;Description automatically generated">
            <a:extLst>
              <a:ext uri="{FF2B5EF4-FFF2-40B4-BE49-F238E27FC236}">
                <a16:creationId xmlns:a16="http://schemas.microsoft.com/office/drawing/2014/main" id="{CAC4EA37-CE7E-415A-874B-8BEBF1111A87}"/>
              </a:ext>
            </a:extLst>
          </p:cNvPr>
          <p:cNvPicPr>
            <a:picLocks noChangeAspect="1"/>
          </p:cNvPicPr>
          <p:nvPr/>
        </p:nvPicPr>
        <p:blipFill>
          <a:blip r:embed="rId3"/>
          <a:stretch>
            <a:fillRect/>
          </a:stretch>
        </p:blipFill>
        <p:spPr>
          <a:xfrm>
            <a:off x="9353705" y="5622292"/>
            <a:ext cx="2740397" cy="1039389"/>
          </a:xfrm>
          <a:prstGeom prst="rect">
            <a:avLst/>
          </a:prstGeom>
        </p:spPr>
      </p:pic>
      <p:sp>
        <p:nvSpPr>
          <p:cNvPr id="20" name="Title 2">
            <a:extLst>
              <a:ext uri="{FF2B5EF4-FFF2-40B4-BE49-F238E27FC236}">
                <a16:creationId xmlns:a16="http://schemas.microsoft.com/office/drawing/2014/main" id="{7A0B9325-A1AA-41EF-A081-52D714B55A0F}"/>
              </a:ext>
            </a:extLst>
          </p:cNvPr>
          <p:cNvSpPr txBox="1">
            <a:spLocks/>
          </p:cNvSpPr>
          <p:nvPr/>
        </p:nvSpPr>
        <p:spPr>
          <a:xfrm>
            <a:off x="923837" y="4935669"/>
            <a:ext cx="8288035" cy="556019"/>
          </a:xfrm>
          <a:prstGeom prst="rect">
            <a:avLst/>
          </a:prstGeom>
          <a:solidFill>
            <a:schemeClr val="bg1"/>
          </a:solidFill>
        </p:spPr>
        <p:txBody>
          <a:bodyPr vert="horz" lIns="91440" tIns="45720" rIns="91440" bIns="45720" rtlCol="0" anchor="b">
            <a:normAutofit fontScale="60000" lnSpcReduction="20000"/>
          </a:bodyPr>
          <a:lstStyle>
            <a:lvl1pPr algn="r" defTabSz="457200" rtl="0" eaLnBrk="1" latinLnBrk="0" hangingPunct="1">
              <a:spcBef>
                <a:spcPct val="0"/>
              </a:spcBef>
              <a:buNone/>
              <a:defRPr lang="en-ZA" sz="6000" b="1" kern="1200" spc="-300" dirty="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dirty="0"/>
              <a:t>10 Oct 2026</a:t>
            </a:r>
            <a:endParaRPr lang="en-AU" dirty="0"/>
          </a:p>
        </p:txBody>
      </p:sp>
      <p:sp>
        <p:nvSpPr>
          <p:cNvPr id="2" name="Rectangle 1">
            <a:extLst>
              <a:ext uri="{FF2B5EF4-FFF2-40B4-BE49-F238E27FC236}">
                <a16:creationId xmlns:a16="http://schemas.microsoft.com/office/drawing/2014/main" id="{07A7B9B7-DB19-E231-B65F-57C6BF840783}"/>
              </a:ext>
            </a:extLst>
          </p:cNvPr>
          <p:cNvSpPr/>
          <p:nvPr/>
        </p:nvSpPr>
        <p:spPr>
          <a:xfrm>
            <a:off x="9353693" y="3880177"/>
            <a:ext cx="2682815" cy="119044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800" b="1" spc="-300" dirty="0">
                <a:solidFill>
                  <a:schemeClr val="accent2">
                    <a:lumMod val="50000"/>
                  </a:schemeClr>
                </a:solidFill>
                <a:latin typeface="+mj-lt"/>
                <a:ea typeface="+mj-ea"/>
                <a:cs typeface="+mj-cs"/>
              </a:rPr>
              <a:t>CPD</a:t>
            </a:r>
            <a:r>
              <a:rPr lang="en-AU" sz="2800" dirty="0"/>
              <a:t> </a:t>
            </a:r>
            <a:r>
              <a:rPr lang="en-AU" sz="2800" b="1" spc="-300" dirty="0">
                <a:solidFill>
                  <a:schemeClr val="accent2">
                    <a:lumMod val="50000"/>
                  </a:schemeClr>
                </a:solidFill>
                <a:latin typeface="+mj-lt"/>
                <a:ea typeface="+mj-ea"/>
                <a:cs typeface="+mj-cs"/>
              </a:rPr>
              <a:t>CONFERENCE</a:t>
            </a:r>
          </a:p>
          <a:p>
            <a:pPr algn="ctr"/>
            <a:r>
              <a:rPr lang="en-AU" dirty="0"/>
              <a:t>Mulgrave Country Club</a:t>
            </a:r>
          </a:p>
        </p:txBody>
      </p:sp>
      <p:pic>
        <p:nvPicPr>
          <p:cNvPr id="6" name="Picture 5" descr="A close-up of logos&#10;&#10;AI-generated content may be incorrect.">
            <a:extLst>
              <a:ext uri="{FF2B5EF4-FFF2-40B4-BE49-F238E27FC236}">
                <a16:creationId xmlns:a16="http://schemas.microsoft.com/office/drawing/2014/main" id="{9842E8C5-12C3-0AC4-D6F8-A15C0103D0DD}"/>
              </a:ext>
            </a:extLst>
          </p:cNvPr>
          <p:cNvPicPr>
            <a:picLocks noChangeAspect="1"/>
          </p:cNvPicPr>
          <p:nvPr/>
        </p:nvPicPr>
        <p:blipFill>
          <a:blip r:embed="rId4"/>
          <a:stretch>
            <a:fillRect/>
          </a:stretch>
        </p:blipFill>
        <p:spPr>
          <a:xfrm>
            <a:off x="9609886" y="171492"/>
            <a:ext cx="2237223" cy="1783161"/>
          </a:xfrm>
          <a:prstGeom prst="rect">
            <a:avLst/>
          </a:prstGeom>
        </p:spPr>
      </p:pic>
    </p:spTree>
    <p:extLst>
      <p:ext uri="{BB962C8B-B14F-4D97-AF65-F5344CB8AC3E}">
        <p14:creationId xmlns:p14="http://schemas.microsoft.com/office/powerpoint/2010/main" val="17376442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Handing touching mobile phone">
            <a:extLst>
              <a:ext uri="{FF2B5EF4-FFF2-40B4-BE49-F238E27FC236}">
                <a16:creationId xmlns:a16="http://schemas.microsoft.com/office/drawing/2014/main" id="{A9A75888-22E3-1D43-9112-DA02186070B5}"/>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a:xfrm>
            <a:off x="6096000" y="-214314"/>
            <a:ext cx="6096000" cy="6371351"/>
          </a:xfrm>
        </p:spPr>
      </p:pic>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p:txBody>
          <a:bodyPr>
            <a:noAutofit/>
          </a:bodyPr>
          <a:lstStyle/>
          <a:p>
            <a:pPr algn="l"/>
            <a:r>
              <a:rPr lang="en-AU" sz="3200" dirty="0"/>
              <a:t>The regulatory framework  </a:t>
            </a:r>
            <a:endParaRPr lang="en-US" sz="3200" dirty="0"/>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7111800" y="5050910"/>
            <a:ext cx="4648200" cy="1162800"/>
          </a:xfrm>
        </p:spPr>
        <p:txBody>
          <a:bodyPr>
            <a:normAutofit fontScale="92500" lnSpcReduction="20000"/>
          </a:bodyPr>
          <a:lstStyle/>
          <a:p>
            <a:r>
              <a:rPr lang="en-AU" sz="2800" b="1" i="1" dirty="0">
                <a:solidFill>
                  <a:schemeClr val="accent2"/>
                </a:solidFill>
              </a:rPr>
              <a:t>Trust</a:t>
            </a:r>
            <a:r>
              <a:rPr lang="en-AU" dirty="0"/>
              <a:t> </a:t>
            </a:r>
            <a:r>
              <a:rPr lang="en-AU" sz="2800" b="1" i="1" dirty="0">
                <a:solidFill>
                  <a:schemeClr val="accent2"/>
                </a:solidFill>
              </a:rPr>
              <a:t>money</a:t>
            </a:r>
            <a:r>
              <a:rPr lang="en-AU" dirty="0"/>
              <a:t> </a:t>
            </a:r>
            <a:r>
              <a:rPr lang="en-AU" sz="2800" dirty="0"/>
              <a:t>+</a:t>
            </a:r>
            <a:r>
              <a:rPr lang="en-AU" dirty="0"/>
              <a:t> </a:t>
            </a:r>
          </a:p>
          <a:p>
            <a:r>
              <a:rPr lang="en-AU" sz="2800" b="1" i="1" dirty="0">
                <a:solidFill>
                  <a:schemeClr val="accent2"/>
                </a:solidFill>
              </a:rPr>
              <a:t>Trust</a:t>
            </a:r>
            <a:r>
              <a:rPr lang="en-AU" dirty="0"/>
              <a:t> </a:t>
            </a:r>
            <a:r>
              <a:rPr lang="en-AU" sz="2800" b="1" i="1" dirty="0">
                <a:solidFill>
                  <a:schemeClr val="accent2"/>
                </a:solidFill>
              </a:rPr>
              <a:t>accounts</a:t>
            </a:r>
            <a:endParaRPr lang="en-US" sz="2800" b="1" i="1" dirty="0">
              <a:solidFill>
                <a:schemeClr val="accent2"/>
              </a:solidFill>
            </a:endParaRPr>
          </a:p>
        </p:txBody>
      </p:sp>
      <p:sp>
        <p:nvSpPr>
          <p:cNvPr id="4" name="Content Placeholder 3">
            <a:extLst>
              <a:ext uri="{FF2B5EF4-FFF2-40B4-BE49-F238E27FC236}">
                <a16:creationId xmlns:a16="http://schemas.microsoft.com/office/drawing/2014/main" id="{D355C61F-C8F1-4977-8E1F-F16C0D9EA88C}"/>
              </a:ext>
            </a:extLst>
          </p:cNvPr>
          <p:cNvSpPr>
            <a:spLocks noGrp="1"/>
          </p:cNvSpPr>
          <p:nvPr>
            <p:ph sz="half" idx="1"/>
          </p:nvPr>
        </p:nvSpPr>
        <p:spPr>
          <a:xfrm>
            <a:off x="432000" y="317241"/>
            <a:ext cx="5472000" cy="5350871"/>
          </a:xfrm>
        </p:spPr>
        <p:txBody>
          <a:bodyPr>
            <a:normAutofit fontScale="92500" lnSpcReduction="10000"/>
          </a:bodyPr>
          <a:lstStyle/>
          <a:p>
            <a:pPr marL="0" indent="0">
              <a:buClr>
                <a:schemeClr val="tx2"/>
              </a:buClr>
              <a:buNone/>
            </a:pPr>
            <a:r>
              <a:rPr lang="en-US" b="1" i="1" dirty="0">
                <a:solidFill>
                  <a:schemeClr val="accent2"/>
                </a:solidFill>
              </a:rPr>
              <a:t>	</a:t>
            </a:r>
            <a:r>
              <a:rPr lang="en-US" sz="2600" b="1" i="1" dirty="0">
                <a:solidFill>
                  <a:schemeClr val="accent2"/>
                </a:solidFill>
              </a:rPr>
              <a:t>Related</a:t>
            </a:r>
            <a:r>
              <a:rPr lang="en-US" b="1" i="1" dirty="0">
                <a:solidFill>
                  <a:schemeClr val="accent2"/>
                </a:solidFill>
              </a:rPr>
              <a:t> </a:t>
            </a:r>
            <a:r>
              <a:rPr lang="en-US" sz="2600" b="1" i="1" dirty="0">
                <a:solidFill>
                  <a:schemeClr val="accent2"/>
                </a:solidFill>
              </a:rPr>
              <a:t>Act + </a:t>
            </a:r>
            <a:r>
              <a:rPr lang="en-US" altLang="en-US" sz="2600" b="1" i="1" dirty="0">
                <a:solidFill>
                  <a:schemeClr val="accent2"/>
                </a:solidFill>
              </a:rPr>
              <a:t>Rules </a:t>
            </a:r>
            <a:endParaRPr lang="ru-RU" sz="2600" b="1" i="1" dirty="0">
              <a:solidFill>
                <a:schemeClr val="accent2"/>
              </a:solidFill>
            </a:endParaRPr>
          </a:p>
          <a:p>
            <a:pPr>
              <a:buClr>
                <a:schemeClr val="tx2"/>
              </a:buClr>
              <a:buFont typeface="Wingdings" panose="05000000000000000000" pitchFamily="2" charset="2"/>
              <a:buChar char="ü"/>
            </a:pPr>
            <a:r>
              <a:rPr lang="en-US" dirty="0">
                <a:solidFill>
                  <a:schemeClr val="accent1"/>
                </a:solidFill>
              </a:rPr>
              <a:t>Part  4.2 of the Legal Profession Uniform Law (LPUL), contained in Schedule 1 of the Legal Profession Uniform Law Application Act 2014 (Vic)</a:t>
            </a:r>
          </a:p>
          <a:p>
            <a:pPr marL="0" indent="0">
              <a:buClr>
                <a:schemeClr val="tx2"/>
              </a:buClr>
              <a:buNone/>
            </a:pPr>
            <a:endParaRPr lang="en-US" dirty="0"/>
          </a:p>
          <a:p>
            <a:pPr>
              <a:buClr>
                <a:schemeClr val="tx2"/>
              </a:buClr>
              <a:buFont typeface="Wingdings" panose="05000000000000000000" pitchFamily="2" charset="2"/>
              <a:buChar char="ü"/>
            </a:pPr>
            <a:r>
              <a:rPr lang="en-US" dirty="0">
                <a:solidFill>
                  <a:srgbClr val="35A1BB"/>
                </a:solidFill>
              </a:rPr>
              <a:t>The Legal Profession Uniform </a:t>
            </a:r>
            <a:r>
              <a:rPr lang="en-US" b="1" dirty="0">
                <a:solidFill>
                  <a:srgbClr val="35A1BB"/>
                </a:solidFill>
              </a:rPr>
              <a:t>General Rules </a:t>
            </a:r>
            <a:r>
              <a:rPr lang="en-US" dirty="0">
                <a:solidFill>
                  <a:srgbClr val="35A1BB"/>
                </a:solidFill>
              </a:rPr>
              <a:t>2015 (Vic) (General Rules 2015) </a:t>
            </a:r>
          </a:p>
          <a:p>
            <a:pPr marL="0" indent="0">
              <a:buClr>
                <a:schemeClr val="tx2"/>
              </a:buClr>
              <a:buNone/>
            </a:pPr>
            <a:endParaRPr lang="en-US" dirty="0"/>
          </a:p>
          <a:p>
            <a:pPr>
              <a:buClr>
                <a:schemeClr val="tx2"/>
              </a:buClr>
              <a:buFont typeface="Wingdings" panose="05000000000000000000" pitchFamily="2" charset="2"/>
              <a:buChar char="ü"/>
            </a:pPr>
            <a:r>
              <a:rPr lang="en-US" altLang="en-US" dirty="0">
                <a:solidFill>
                  <a:schemeClr val="accent1"/>
                </a:solidFill>
              </a:rPr>
              <a:t>Legal Profession Uniform Law Australian Solicitors </a:t>
            </a:r>
            <a:r>
              <a:rPr lang="en-US" altLang="en-US" b="1" dirty="0">
                <a:solidFill>
                  <a:schemeClr val="accent1"/>
                </a:solidFill>
              </a:rPr>
              <a:t>Conduct Rules </a:t>
            </a:r>
            <a:r>
              <a:rPr lang="en-US" altLang="en-US" dirty="0">
                <a:solidFill>
                  <a:schemeClr val="accent1"/>
                </a:solidFill>
              </a:rPr>
              <a:t>2015</a:t>
            </a:r>
          </a:p>
          <a:p>
            <a:pPr>
              <a:buClr>
                <a:schemeClr val="tx2"/>
              </a:buClr>
              <a:buFont typeface="Wingdings" panose="05000000000000000000" pitchFamily="2" charset="2"/>
              <a:buChar char="ü"/>
            </a:pPr>
            <a:endParaRPr lang="en-US" altLang="en-US" dirty="0"/>
          </a:p>
          <a:p>
            <a:pPr>
              <a:buClr>
                <a:schemeClr val="tx2"/>
              </a:buClr>
              <a:buFont typeface="Wingdings" panose="05000000000000000000" pitchFamily="2" charset="2"/>
              <a:buChar char="ü"/>
            </a:pPr>
            <a:r>
              <a:rPr lang="en-US" altLang="en-US" dirty="0">
                <a:solidFill>
                  <a:srgbClr val="35A1BB"/>
                </a:solidFill>
              </a:rPr>
              <a:t>Legal Profession Uniform Legal </a:t>
            </a:r>
            <a:r>
              <a:rPr lang="en-US" altLang="en-US" b="1" dirty="0">
                <a:solidFill>
                  <a:srgbClr val="35A1BB"/>
                </a:solidFill>
              </a:rPr>
              <a:t>Practice (Solicitors) Rules </a:t>
            </a:r>
            <a:r>
              <a:rPr lang="en-US" altLang="en-US" dirty="0">
                <a:solidFill>
                  <a:srgbClr val="35A1BB"/>
                </a:solidFill>
              </a:rPr>
              <a:t>2015</a:t>
            </a:r>
          </a:p>
          <a:p>
            <a:pPr>
              <a:buClr>
                <a:schemeClr val="tx2"/>
              </a:buClr>
              <a:buFont typeface="Wingdings" panose="05000000000000000000" pitchFamily="2" charset="2"/>
              <a:buChar char="ü"/>
            </a:pPr>
            <a:endParaRPr lang="en-US" altLang="en-US" dirty="0">
              <a:solidFill>
                <a:srgbClr val="35A1BB"/>
              </a:solidFill>
            </a:endParaRPr>
          </a:p>
          <a:p>
            <a:pPr>
              <a:buClr>
                <a:schemeClr val="tx2"/>
              </a:buClr>
              <a:buFont typeface="Wingdings" panose="05000000000000000000" pitchFamily="2" charset="2"/>
              <a:buChar char="ü"/>
            </a:pPr>
            <a:r>
              <a:rPr lang="en-AU" dirty="0">
                <a:solidFill>
                  <a:srgbClr val="35A1BB"/>
                </a:solidFill>
              </a:rPr>
              <a:t>Anti‑Money Laundering and Counter‑Terrorism Financing Act 2006</a:t>
            </a:r>
            <a:endParaRPr lang="en-AU" altLang="en-US" dirty="0">
              <a:solidFill>
                <a:srgbClr val="35A1BB"/>
              </a:solidFill>
            </a:endParaRP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3"/>
          </p:nvPr>
        </p:nvSpPr>
        <p:spPr>
          <a:xfrm>
            <a:off x="11453102" y="6449060"/>
            <a:ext cx="683339" cy="365125"/>
          </a:xfrm>
        </p:spPr>
        <p:txBody>
          <a:bodyPr/>
          <a:lstStyle/>
          <a:p>
            <a:fld id="{19B51A1E-902D-48AF-9020-955120F399B6}" type="slidenum">
              <a:rPr lang="en-US" smtClean="0">
                <a:solidFill>
                  <a:schemeClr val="bg1"/>
                </a:solidFill>
              </a:rPr>
              <a:pPr/>
              <a:t>2</a:t>
            </a:fld>
            <a:endParaRPr lang="en-US" dirty="0">
              <a:solidFill>
                <a:schemeClr val="bg1"/>
              </a:solidFill>
            </a:endParaRPr>
          </a:p>
        </p:txBody>
      </p:sp>
      <p:sp>
        <p:nvSpPr>
          <p:cNvPr id="20" name="Rectangle 19">
            <a:extLst>
              <a:ext uri="{FF2B5EF4-FFF2-40B4-BE49-F238E27FC236}">
                <a16:creationId xmlns:a16="http://schemas.microsoft.com/office/drawing/2014/main" id="{EFA08948-2B6F-46B1-9D2D-8D7B2B3FBD56}"/>
              </a:ext>
              <a:ext uri="{C183D7F6-B498-43B3-948B-1728B52AA6E4}">
                <adec:decorative xmlns:adec="http://schemas.microsoft.com/office/drawing/2017/decorative" val="1"/>
              </a:ext>
            </a:extLst>
          </p:cNvPr>
          <p:cNvSpPr/>
          <p:nvPr/>
        </p:nvSpPr>
        <p:spPr>
          <a:xfrm>
            <a:off x="9348588" y="3688075"/>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pic>
        <p:nvPicPr>
          <p:cNvPr id="10" name="Picture 9" descr="A close up of a flag&#10;&#10;Description automatically generated">
            <a:extLst>
              <a:ext uri="{FF2B5EF4-FFF2-40B4-BE49-F238E27FC236}">
                <a16:creationId xmlns:a16="http://schemas.microsoft.com/office/drawing/2014/main" id="{9CADF2F6-4DD8-4FC7-BB9A-2289DB752BF9}"/>
              </a:ext>
            </a:extLst>
          </p:cNvPr>
          <p:cNvPicPr>
            <a:picLocks noChangeAspect="1"/>
          </p:cNvPicPr>
          <p:nvPr/>
        </p:nvPicPr>
        <p:blipFill>
          <a:blip r:embed="rId3"/>
          <a:stretch>
            <a:fillRect/>
          </a:stretch>
        </p:blipFill>
        <p:spPr>
          <a:xfrm>
            <a:off x="9786938" y="6239874"/>
            <a:ext cx="1973062" cy="605449"/>
          </a:xfrm>
          <a:prstGeom prst="rect">
            <a:avLst/>
          </a:prstGeom>
        </p:spPr>
      </p:pic>
      <p:pic>
        <p:nvPicPr>
          <p:cNvPr id="5" name="Picture 4" descr="A close-up of logos&#10;&#10;AI-generated content may be incorrect.">
            <a:extLst>
              <a:ext uri="{FF2B5EF4-FFF2-40B4-BE49-F238E27FC236}">
                <a16:creationId xmlns:a16="http://schemas.microsoft.com/office/drawing/2014/main" id="{DDED516D-8EC8-994E-ABA7-97997020C7A8}"/>
              </a:ext>
            </a:extLst>
          </p:cNvPr>
          <p:cNvPicPr>
            <a:picLocks noChangeAspect="1"/>
          </p:cNvPicPr>
          <p:nvPr/>
        </p:nvPicPr>
        <p:blipFill>
          <a:blip r:embed="rId4"/>
          <a:stretch>
            <a:fillRect/>
          </a:stretch>
        </p:blipFill>
        <p:spPr>
          <a:xfrm>
            <a:off x="9899218" y="-214314"/>
            <a:ext cx="2237223" cy="1783161"/>
          </a:xfrm>
          <a:prstGeom prst="rect">
            <a:avLst/>
          </a:prstGeom>
        </p:spPr>
      </p:pic>
    </p:spTree>
    <p:extLst>
      <p:ext uri="{BB962C8B-B14F-4D97-AF65-F5344CB8AC3E}">
        <p14:creationId xmlns:p14="http://schemas.microsoft.com/office/powerpoint/2010/main" val="5672604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Handing touching mobile phone">
            <a:extLst>
              <a:ext uri="{FF2B5EF4-FFF2-40B4-BE49-F238E27FC236}">
                <a16:creationId xmlns:a16="http://schemas.microsoft.com/office/drawing/2014/main" id="{A9A75888-22E3-1D43-9112-DA02186070B5}"/>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p:txBody>
          <a:bodyPr>
            <a:noAutofit/>
          </a:bodyPr>
          <a:lstStyle/>
          <a:p>
            <a:pPr algn="l"/>
            <a:r>
              <a:rPr lang="en-AU" sz="3200" dirty="0"/>
              <a:t>The regulatory framework  </a:t>
            </a:r>
            <a:endParaRPr lang="en-US" sz="3200" dirty="0"/>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7111800" y="5056362"/>
            <a:ext cx="4648200" cy="1162800"/>
          </a:xfrm>
        </p:spPr>
        <p:txBody>
          <a:bodyPr>
            <a:normAutofit fontScale="92500" lnSpcReduction="20000"/>
          </a:bodyPr>
          <a:lstStyle/>
          <a:p>
            <a:r>
              <a:rPr lang="en-AU" sz="2800" b="1" i="1" dirty="0">
                <a:solidFill>
                  <a:schemeClr val="accent2"/>
                </a:solidFill>
              </a:rPr>
              <a:t>Trust</a:t>
            </a:r>
            <a:r>
              <a:rPr lang="en-AU" dirty="0"/>
              <a:t> </a:t>
            </a:r>
            <a:r>
              <a:rPr lang="en-AU" sz="2800" b="1" i="1" dirty="0">
                <a:solidFill>
                  <a:schemeClr val="accent2"/>
                </a:solidFill>
              </a:rPr>
              <a:t>money</a:t>
            </a:r>
            <a:r>
              <a:rPr lang="en-AU" dirty="0"/>
              <a:t> </a:t>
            </a:r>
            <a:r>
              <a:rPr lang="en-AU" sz="2800" dirty="0"/>
              <a:t>+</a:t>
            </a:r>
            <a:r>
              <a:rPr lang="en-AU" dirty="0"/>
              <a:t> </a:t>
            </a:r>
          </a:p>
          <a:p>
            <a:r>
              <a:rPr lang="en-AU" sz="2800" b="1" i="1" dirty="0">
                <a:solidFill>
                  <a:schemeClr val="accent2"/>
                </a:solidFill>
              </a:rPr>
              <a:t>Trust</a:t>
            </a:r>
            <a:r>
              <a:rPr lang="en-AU" dirty="0"/>
              <a:t> </a:t>
            </a:r>
            <a:r>
              <a:rPr lang="en-AU" sz="2800" b="1" i="1" dirty="0">
                <a:solidFill>
                  <a:schemeClr val="accent2"/>
                </a:solidFill>
              </a:rPr>
              <a:t>accounts</a:t>
            </a:r>
            <a:endParaRPr lang="en-US" sz="2800" b="1" i="1" dirty="0">
              <a:solidFill>
                <a:schemeClr val="accent2"/>
              </a:solidFill>
            </a:endParaRPr>
          </a:p>
        </p:txBody>
      </p:sp>
      <p:sp>
        <p:nvSpPr>
          <p:cNvPr id="4" name="Content Placeholder 3">
            <a:extLst>
              <a:ext uri="{FF2B5EF4-FFF2-40B4-BE49-F238E27FC236}">
                <a16:creationId xmlns:a16="http://schemas.microsoft.com/office/drawing/2014/main" id="{D355C61F-C8F1-4977-8E1F-F16C0D9EA88C}"/>
              </a:ext>
            </a:extLst>
          </p:cNvPr>
          <p:cNvSpPr>
            <a:spLocks noGrp="1"/>
          </p:cNvSpPr>
          <p:nvPr>
            <p:ph sz="half" idx="1"/>
          </p:nvPr>
        </p:nvSpPr>
        <p:spPr>
          <a:xfrm>
            <a:off x="432000" y="317241"/>
            <a:ext cx="5472000" cy="5350871"/>
          </a:xfrm>
        </p:spPr>
        <p:txBody>
          <a:bodyPr>
            <a:normAutofit/>
          </a:bodyPr>
          <a:lstStyle/>
          <a:p>
            <a:pPr>
              <a:lnSpc>
                <a:spcPct val="80000"/>
              </a:lnSpc>
            </a:pPr>
            <a:r>
              <a:rPr lang="en-US" b="1" i="1" dirty="0">
                <a:solidFill>
                  <a:schemeClr val="accent2"/>
                </a:solidFill>
              </a:rPr>
              <a:t>	</a:t>
            </a:r>
            <a:r>
              <a:rPr lang="en-US" sz="2600" b="1" i="1" dirty="0">
                <a:solidFill>
                  <a:schemeClr val="accent2"/>
                </a:solidFill>
              </a:rPr>
              <a:t>Regulatory Bodies</a:t>
            </a:r>
            <a:endParaRPr lang="ru-RU" sz="2600" b="1" i="1" dirty="0">
              <a:solidFill>
                <a:schemeClr val="accent2"/>
              </a:solidFill>
            </a:endParaRPr>
          </a:p>
          <a:p>
            <a:pPr marL="0" indent="0">
              <a:buClr>
                <a:schemeClr val="tx2"/>
              </a:buClr>
              <a:buNone/>
            </a:pPr>
            <a:endParaRPr lang="ru-RU" sz="2800" b="1" i="1" dirty="0">
              <a:solidFill>
                <a:schemeClr val="accent2"/>
              </a:solidFill>
            </a:endParaRPr>
          </a:p>
          <a:p>
            <a:pPr>
              <a:buClr>
                <a:schemeClr val="tx2"/>
              </a:buClr>
              <a:buFont typeface="Wingdings" panose="05000000000000000000" pitchFamily="2" charset="2"/>
              <a:buChar char="ü"/>
            </a:pPr>
            <a:r>
              <a:rPr lang="en-US" dirty="0">
                <a:solidFill>
                  <a:schemeClr val="accent1"/>
                </a:solidFill>
              </a:rPr>
              <a:t>The </a:t>
            </a:r>
            <a:r>
              <a:rPr lang="en-AU" dirty="0">
                <a:solidFill>
                  <a:schemeClr val="accent1"/>
                </a:solidFill>
              </a:rPr>
              <a:t>Legal Services Council</a:t>
            </a:r>
          </a:p>
          <a:p>
            <a:pPr>
              <a:buClr>
                <a:schemeClr val="tx2"/>
              </a:buClr>
              <a:buFont typeface="Wingdings" panose="05000000000000000000" pitchFamily="2" charset="2"/>
              <a:buChar char="ü"/>
            </a:pPr>
            <a:endParaRPr lang="en-US" dirty="0">
              <a:solidFill>
                <a:schemeClr val="tx2"/>
              </a:solidFill>
            </a:endParaRPr>
          </a:p>
          <a:p>
            <a:pPr>
              <a:buClr>
                <a:schemeClr val="tx2"/>
              </a:buClr>
              <a:buFont typeface="Wingdings" panose="05000000000000000000" pitchFamily="2" charset="2"/>
              <a:buChar char="ü"/>
            </a:pPr>
            <a:r>
              <a:rPr lang="en-US" dirty="0">
                <a:solidFill>
                  <a:srgbClr val="35A1BB"/>
                </a:solidFill>
              </a:rPr>
              <a:t>The Commissioner for Uniform Legal Services Regulation</a:t>
            </a:r>
          </a:p>
          <a:p>
            <a:pPr>
              <a:buClr>
                <a:schemeClr val="tx2"/>
              </a:buClr>
              <a:buFont typeface="Wingdings" panose="05000000000000000000" pitchFamily="2" charset="2"/>
              <a:buChar char="ü"/>
            </a:pPr>
            <a:endParaRPr lang="en-US" dirty="0"/>
          </a:p>
          <a:p>
            <a:pPr>
              <a:buClr>
                <a:schemeClr val="tx2"/>
              </a:buClr>
              <a:buFont typeface="Wingdings" panose="05000000000000000000" pitchFamily="2" charset="2"/>
              <a:buChar char="ü"/>
            </a:pPr>
            <a:r>
              <a:rPr lang="en-US" dirty="0">
                <a:solidFill>
                  <a:schemeClr val="accent1"/>
                </a:solidFill>
              </a:rPr>
              <a:t>The </a:t>
            </a:r>
            <a:r>
              <a:rPr lang="en-AU" dirty="0">
                <a:solidFill>
                  <a:schemeClr val="accent1"/>
                </a:solidFill>
              </a:rPr>
              <a:t>Victorian Legal Services Board</a:t>
            </a:r>
          </a:p>
          <a:p>
            <a:pPr>
              <a:buClr>
                <a:schemeClr val="tx2"/>
              </a:buClr>
              <a:buFont typeface="Wingdings" panose="05000000000000000000" pitchFamily="2" charset="2"/>
              <a:buChar char="ü"/>
            </a:pPr>
            <a:endParaRPr lang="en-AU" dirty="0">
              <a:solidFill>
                <a:schemeClr val="tx2"/>
              </a:solidFill>
            </a:endParaRPr>
          </a:p>
          <a:p>
            <a:pPr>
              <a:buClr>
                <a:schemeClr val="tx2"/>
              </a:buClr>
              <a:buFont typeface="Wingdings" panose="05000000000000000000" pitchFamily="2" charset="2"/>
              <a:buChar char="ü"/>
            </a:pPr>
            <a:r>
              <a:rPr lang="en-US" dirty="0">
                <a:solidFill>
                  <a:srgbClr val="35A1BB"/>
                </a:solidFill>
              </a:rPr>
              <a:t>The </a:t>
            </a:r>
            <a:r>
              <a:rPr lang="en-AU" dirty="0">
                <a:solidFill>
                  <a:srgbClr val="35A1BB"/>
                </a:solidFill>
              </a:rPr>
              <a:t>Victorian Legal Services Commissioner</a:t>
            </a:r>
          </a:p>
          <a:p>
            <a:pPr marL="0" indent="0">
              <a:buClr>
                <a:schemeClr val="tx2"/>
              </a:buClr>
              <a:buNone/>
            </a:pPr>
            <a:r>
              <a:rPr lang="en-AU" dirty="0"/>
              <a:t>  </a:t>
            </a: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3"/>
          </p:nvPr>
        </p:nvSpPr>
        <p:spPr>
          <a:xfrm>
            <a:off x="11418330" y="6457250"/>
            <a:ext cx="683339" cy="365125"/>
          </a:xfrm>
        </p:spPr>
        <p:txBody>
          <a:bodyPr/>
          <a:lstStyle/>
          <a:p>
            <a:fld id="{19B51A1E-902D-48AF-9020-955120F399B6}" type="slidenum">
              <a:rPr lang="en-US" smtClean="0">
                <a:solidFill>
                  <a:schemeClr val="bg1"/>
                </a:solidFill>
              </a:rPr>
              <a:pPr/>
              <a:t>3</a:t>
            </a:fld>
            <a:endParaRPr lang="en-US" dirty="0">
              <a:solidFill>
                <a:schemeClr val="bg1"/>
              </a:solidFill>
            </a:endParaRPr>
          </a:p>
        </p:txBody>
      </p:sp>
      <p:sp>
        <p:nvSpPr>
          <p:cNvPr id="20" name="Rectangle 19">
            <a:extLst>
              <a:ext uri="{FF2B5EF4-FFF2-40B4-BE49-F238E27FC236}">
                <a16:creationId xmlns:a16="http://schemas.microsoft.com/office/drawing/2014/main" id="{EFA08948-2B6F-46B1-9D2D-8D7B2B3FBD56}"/>
              </a:ext>
              <a:ext uri="{C183D7F6-B498-43B3-948B-1728B52AA6E4}">
                <adec:decorative xmlns:adec="http://schemas.microsoft.com/office/drawing/2017/decorative" val="1"/>
              </a:ext>
            </a:extLst>
          </p:cNvPr>
          <p:cNvSpPr/>
          <p:nvPr/>
        </p:nvSpPr>
        <p:spPr>
          <a:xfrm>
            <a:off x="9348588" y="3688075"/>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pic>
        <p:nvPicPr>
          <p:cNvPr id="10" name="Picture 9" descr="A close up of a flag&#10;&#10;Description automatically generated">
            <a:extLst>
              <a:ext uri="{FF2B5EF4-FFF2-40B4-BE49-F238E27FC236}">
                <a16:creationId xmlns:a16="http://schemas.microsoft.com/office/drawing/2014/main" id="{FD5327EE-9A90-4791-A57E-50DC4C689CC5}"/>
              </a:ext>
            </a:extLst>
          </p:cNvPr>
          <p:cNvPicPr>
            <a:picLocks noChangeAspect="1"/>
          </p:cNvPicPr>
          <p:nvPr/>
        </p:nvPicPr>
        <p:blipFill>
          <a:blip r:embed="rId3"/>
          <a:stretch>
            <a:fillRect/>
          </a:stretch>
        </p:blipFill>
        <p:spPr>
          <a:xfrm>
            <a:off x="9786938" y="6239874"/>
            <a:ext cx="1973062" cy="605449"/>
          </a:xfrm>
          <a:prstGeom prst="rect">
            <a:avLst/>
          </a:prstGeom>
        </p:spPr>
      </p:pic>
      <p:pic>
        <p:nvPicPr>
          <p:cNvPr id="5" name="Picture 4" descr="A close-up of logos&#10;&#10;AI-generated content may be incorrect.">
            <a:extLst>
              <a:ext uri="{FF2B5EF4-FFF2-40B4-BE49-F238E27FC236}">
                <a16:creationId xmlns:a16="http://schemas.microsoft.com/office/drawing/2014/main" id="{18895660-601C-3600-8BE3-C2FE9AAE0D70}"/>
              </a:ext>
            </a:extLst>
          </p:cNvPr>
          <p:cNvPicPr>
            <a:picLocks noChangeAspect="1"/>
          </p:cNvPicPr>
          <p:nvPr/>
        </p:nvPicPr>
        <p:blipFill>
          <a:blip r:embed="rId4"/>
          <a:stretch>
            <a:fillRect/>
          </a:stretch>
        </p:blipFill>
        <p:spPr>
          <a:xfrm>
            <a:off x="9954777" y="3464"/>
            <a:ext cx="2237223" cy="1783161"/>
          </a:xfrm>
          <a:prstGeom prst="rect">
            <a:avLst/>
          </a:prstGeom>
        </p:spPr>
      </p:pic>
    </p:spTree>
    <p:extLst>
      <p:ext uri="{BB962C8B-B14F-4D97-AF65-F5344CB8AC3E}">
        <p14:creationId xmlns:p14="http://schemas.microsoft.com/office/powerpoint/2010/main" val="35250564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Handing touching mobile phone">
            <a:extLst>
              <a:ext uri="{FF2B5EF4-FFF2-40B4-BE49-F238E27FC236}">
                <a16:creationId xmlns:a16="http://schemas.microsoft.com/office/drawing/2014/main" id="{A9A75888-22E3-1D43-9112-DA02186070B5}"/>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p:txBody>
          <a:bodyPr>
            <a:noAutofit/>
          </a:bodyPr>
          <a:lstStyle/>
          <a:p>
            <a:pPr algn="l"/>
            <a:r>
              <a:rPr lang="en-AU" sz="3200" dirty="0"/>
              <a:t>The regulatory framework  </a:t>
            </a:r>
            <a:endParaRPr lang="en-US" sz="3200" dirty="0"/>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7111800" y="5056362"/>
            <a:ext cx="4648200" cy="1162800"/>
          </a:xfrm>
        </p:spPr>
        <p:txBody>
          <a:bodyPr>
            <a:normAutofit fontScale="92500" lnSpcReduction="20000"/>
          </a:bodyPr>
          <a:lstStyle/>
          <a:p>
            <a:r>
              <a:rPr lang="en-AU" sz="2800" b="1" i="1" dirty="0">
                <a:solidFill>
                  <a:schemeClr val="accent2"/>
                </a:solidFill>
              </a:rPr>
              <a:t>Trust</a:t>
            </a:r>
            <a:r>
              <a:rPr lang="en-AU" dirty="0"/>
              <a:t> </a:t>
            </a:r>
            <a:r>
              <a:rPr lang="en-AU" sz="2800" b="1" i="1" dirty="0">
                <a:solidFill>
                  <a:schemeClr val="accent2"/>
                </a:solidFill>
              </a:rPr>
              <a:t>money</a:t>
            </a:r>
            <a:r>
              <a:rPr lang="en-AU" dirty="0"/>
              <a:t> </a:t>
            </a:r>
            <a:r>
              <a:rPr lang="en-AU" sz="2800" dirty="0"/>
              <a:t>+</a:t>
            </a:r>
            <a:r>
              <a:rPr lang="en-AU" dirty="0"/>
              <a:t> </a:t>
            </a:r>
          </a:p>
          <a:p>
            <a:r>
              <a:rPr lang="en-AU" sz="2800" b="1" i="1" dirty="0">
                <a:solidFill>
                  <a:schemeClr val="accent2"/>
                </a:solidFill>
              </a:rPr>
              <a:t>Trust</a:t>
            </a:r>
            <a:r>
              <a:rPr lang="en-AU" dirty="0"/>
              <a:t> </a:t>
            </a:r>
            <a:r>
              <a:rPr lang="en-AU" sz="2800" b="1" i="1" dirty="0">
                <a:solidFill>
                  <a:schemeClr val="accent2"/>
                </a:solidFill>
              </a:rPr>
              <a:t>accounts</a:t>
            </a:r>
            <a:endParaRPr lang="en-US" sz="2800" b="1" i="1" dirty="0">
              <a:solidFill>
                <a:schemeClr val="accent2"/>
              </a:solidFill>
            </a:endParaRPr>
          </a:p>
        </p:txBody>
      </p:sp>
      <p:sp>
        <p:nvSpPr>
          <p:cNvPr id="4" name="Content Placeholder 3">
            <a:extLst>
              <a:ext uri="{FF2B5EF4-FFF2-40B4-BE49-F238E27FC236}">
                <a16:creationId xmlns:a16="http://schemas.microsoft.com/office/drawing/2014/main" id="{D355C61F-C8F1-4977-8E1F-F16C0D9EA88C}"/>
              </a:ext>
            </a:extLst>
          </p:cNvPr>
          <p:cNvSpPr>
            <a:spLocks noGrp="1"/>
          </p:cNvSpPr>
          <p:nvPr>
            <p:ph sz="half" idx="1"/>
          </p:nvPr>
        </p:nvSpPr>
        <p:spPr>
          <a:xfrm>
            <a:off x="432000" y="317241"/>
            <a:ext cx="5472000" cy="5234473"/>
          </a:xfrm>
        </p:spPr>
        <p:txBody>
          <a:bodyPr>
            <a:normAutofit fontScale="92500" lnSpcReduction="20000"/>
          </a:bodyPr>
          <a:lstStyle/>
          <a:p>
            <a:r>
              <a:rPr lang="en-US" altLang="en-US" sz="2800" b="1" i="1" dirty="0">
                <a:solidFill>
                  <a:schemeClr val="accent2"/>
                </a:solidFill>
              </a:rPr>
              <a:t>S129 (1) definition of trust money</a:t>
            </a:r>
            <a:endParaRPr lang="ru-RU" sz="2800" b="1" i="1" dirty="0">
              <a:solidFill>
                <a:schemeClr val="accent2"/>
              </a:solidFill>
            </a:endParaRPr>
          </a:p>
          <a:p>
            <a:pPr marL="0" indent="0">
              <a:buClr>
                <a:schemeClr val="tx2"/>
              </a:buClr>
              <a:buNone/>
            </a:pPr>
            <a:endParaRPr lang="ru-RU" sz="2800" b="1" i="1" dirty="0">
              <a:solidFill>
                <a:schemeClr val="accent2"/>
              </a:solidFill>
            </a:endParaRPr>
          </a:p>
          <a:p>
            <a:pPr marL="0" indent="0">
              <a:buClr>
                <a:schemeClr val="tx2"/>
              </a:buClr>
              <a:buNone/>
            </a:pPr>
            <a:r>
              <a:rPr lang="en-US" sz="1900" i="1" dirty="0">
                <a:solidFill>
                  <a:schemeClr val="accent1"/>
                </a:solidFill>
              </a:rPr>
              <a:t>Trust money </a:t>
            </a:r>
            <a:r>
              <a:rPr lang="en-US" dirty="0"/>
              <a:t>is money </a:t>
            </a:r>
            <a:r>
              <a:rPr lang="en-US" sz="1900" dirty="0">
                <a:solidFill>
                  <a:schemeClr val="accent1"/>
                </a:solidFill>
              </a:rPr>
              <a:t>entrusted</a:t>
            </a:r>
            <a:r>
              <a:rPr lang="en-US" dirty="0"/>
              <a:t> to a law practice </a:t>
            </a:r>
            <a:r>
              <a:rPr lang="en-US" sz="1900" dirty="0">
                <a:solidFill>
                  <a:schemeClr val="accent1"/>
                </a:solidFill>
              </a:rPr>
              <a:t>in</a:t>
            </a:r>
            <a:r>
              <a:rPr lang="en-US" dirty="0"/>
              <a:t> </a:t>
            </a:r>
            <a:r>
              <a:rPr lang="en-US" sz="1900" dirty="0">
                <a:solidFill>
                  <a:schemeClr val="accent1"/>
                </a:solidFill>
              </a:rPr>
              <a:t>the</a:t>
            </a:r>
            <a:r>
              <a:rPr lang="en-US" dirty="0"/>
              <a:t> </a:t>
            </a:r>
            <a:r>
              <a:rPr lang="en-US" sz="1900" dirty="0">
                <a:solidFill>
                  <a:schemeClr val="accent1"/>
                </a:solidFill>
              </a:rPr>
              <a:t>course</a:t>
            </a:r>
            <a:r>
              <a:rPr lang="en-US" b="1" dirty="0"/>
              <a:t> </a:t>
            </a:r>
            <a:r>
              <a:rPr lang="en-US" sz="1900" dirty="0">
                <a:solidFill>
                  <a:schemeClr val="accent1"/>
                </a:solidFill>
              </a:rPr>
              <a:t>of</a:t>
            </a:r>
            <a:r>
              <a:rPr lang="en-US" b="1" dirty="0"/>
              <a:t> </a:t>
            </a:r>
            <a:r>
              <a:rPr lang="en-US" dirty="0"/>
              <a:t>or </a:t>
            </a:r>
            <a:r>
              <a:rPr lang="en-US" sz="1900" dirty="0">
                <a:solidFill>
                  <a:schemeClr val="accent1"/>
                </a:solidFill>
              </a:rPr>
              <a:t>in connection </a:t>
            </a:r>
            <a:r>
              <a:rPr lang="en-US" dirty="0"/>
              <a:t>with the </a:t>
            </a:r>
            <a:r>
              <a:rPr lang="en-US" sz="1900" dirty="0">
                <a:solidFill>
                  <a:schemeClr val="accent1"/>
                </a:solidFill>
              </a:rPr>
              <a:t>provision of legal services</a:t>
            </a:r>
            <a:r>
              <a:rPr lang="en-US" dirty="0"/>
              <a:t> by </a:t>
            </a:r>
            <a:r>
              <a:rPr lang="en-US" sz="1900" dirty="0">
                <a:solidFill>
                  <a:schemeClr val="accent1"/>
                </a:solidFill>
              </a:rPr>
              <a:t>the law practice</a:t>
            </a:r>
            <a:r>
              <a:rPr lang="en-US" dirty="0"/>
              <a:t>, and includes </a:t>
            </a:r>
          </a:p>
          <a:p>
            <a:pPr marL="0" indent="0">
              <a:buClr>
                <a:schemeClr val="tx2"/>
              </a:buClr>
              <a:buNone/>
            </a:pPr>
            <a:endParaRPr lang="en-US" dirty="0"/>
          </a:p>
          <a:p>
            <a:pPr marL="0" indent="0">
              <a:buNone/>
            </a:pPr>
            <a:r>
              <a:rPr lang="en-US" dirty="0">
                <a:solidFill>
                  <a:schemeClr val="tx2">
                    <a:lumMod val="75000"/>
                  </a:schemeClr>
                </a:solidFill>
              </a:rPr>
              <a:t>(a)  	</a:t>
            </a:r>
            <a:r>
              <a:rPr lang="en-US" dirty="0"/>
              <a:t>money received by the law practice on account 	of </a:t>
            </a:r>
            <a:r>
              <a:rPr lang="en-US" sz="1900" b="1" dirty="0">
                <a:solidFill>
                  <a:schemeClr val="accent1"/>
                </a:solidFill>
              </a:rPr>
              <a:t>legal costs in advance </a:t>
            </a:r>
            <a:r>
              <a:rPr lang="en-US" dirty="0"/>
              <a:t>of providing the 	services; and </a:t>
            </a:r>
          </a:p>
          <a:p>
            <a:pPr marL="0" indent="0">
              <a:buNone/>
            </a:pPr>
            <a:r>
              <a:rPr lang="en-US" dirty="0">
                <a:solidFill>
                  <a:schemeClr val="tx2">
                    <a:lumMod val="75000"/>
                  </a:schemeClr>
                </a:solidFill>
              </a:rPr>
              <a:t>(b)  	</a:t>
            </a:r>
            <a:r>
              <a:rPr lang="en-US" sz="1900" b="1" dirty="0">
                <a:solidFill>
                  <a:schemeClr val="accent1"/>
                </a:solidFill>
              </a:rPr>
              <a:t>controlled money </a:t>
            </a:r>
            <a:r>
              <a:rPr lang="en-US" dirty="0"/>
              <a:t>received by the law practice; 	and </a:t>
            </a:r>
          </a:p>
          <a:p>
            <a:pPr marL="0" indent="0">
              <a:buNone/>
            </a:pPr>
            <a:r>
              <a:rPr lang="en-US" dirty="0">
                <a:solidFill>
                  <a:schemeClr val="tx2">
                    <a:lumMod val="75000"/>
                  </a:schemeClr>
                </a:solidFill>
              </a:rPr>
              <a:t>(c)  	</a:t>
            </a:r>
            <a:r>
              <a:rPr lang="en-US" sz="1900" b="1" dirty="0">
                <a:solidFill>
                  <a:schemeClr val="accent1"/>
                </a:solidFill>
              </a:rPr>
              <a:t>transit money </a:t>
            </a:r>
            <a:r>
              <a:rPr lang="en-US" dirty="0"/>
              <a:t>received by the law practice; and </a:t>
            </a:r>
          </a:p>
          <a:p>
            <a:pPr marL="0" indent="0">
              <a:buNone/>
            </a:pPr>
            <a:r>
              <a:rPr lang="en-US" dirty="0">
                <a:solidFill>
                  <a:schemeClr val="tx2">
                    <a:lumMod val="75000"/>
                  </a:schemeClr>
                </a:solidFill>
              </a:rPr>
              <a:t>(d)  	</a:t>
            </a:r>
            <a:r>
              <a:rPr lang="en-US" dirty="0"/>
              <a:t>money received by the law practice, that is the 	</a:t>
            </a:r>
            <a:r>
              <a:rPr lang="en-US" sz="1900" b="1" dirty="0">
                <a:solidFill>
                  <a:schemeClr val="accent1"/>
                </a:solidFill>
              </a:rPr>
              <a:t>subject of a power </a:t>
            </a:r>
            <a:r>
              <a:rPr lang="en-US" dirty="0"/>
              <a:t>exercisable by the law 	practice or an associate of the law practice, to 	deal with the money for or on behalf of another 	person. </a:t>
            </a:r>
            <a:endParaRPr lang="en-US" sz="2400" dirty="0">
              <a:solidFill>
                <a:schemeClr val="tx2"/>
              </a:solidFill>
            </a:endParaRP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3"/>
          </p:nvPr>
        </p:nvSpPr>
        <p:spPr>
          <a:xfrm>
            <a:off x="11418330" y="6457250"/>
            <a:ext cx="683339" cy="365125"/>
          </a:xfrm>
        </p:spPr>
        <p:txBody>
          <a:bodyPr/>
          <a:lstStyle/>
          <a:p>
            <a:fld id="{19B51A1E-902D-48AF-9020-955120F399B6}" type="slidenum">
              <a:rPr lang="en-US" smtClean="0">
                <a:solidFill>
                  <a:schemeClr val="bg1"/>
                </a:solidFill>
              </a:rPr>
              <a:pPr/>
              <a:t>4</a:t>
            </a:fld>
            <a:endParaRPr lang="en-US" dirty="0">
              <a:solidFill>
                <a:schemeClr val="bg1"/>
              </a:solidFill>
            </a:endParaRPr>
          </a:p>
        </p:txBody>
      </p:sp>
      <p:sp>
        <p:nvSpPr>
          <p:cNvPr id="20" name="Rectangle 19">
            <a:extLst>
              <a:ext uri="{FF2B5EF4-FFF2-40B4-BE49-F238E27FC236}">
                <a16:creationId xmlns:a16="http://schemas.microsoft.com/office/drawing/2014/main" id="{EFA08948-2B6F-46B1-9D2D-8D7B2B3FBD56}"/>
              </a:ext>
              <a:ext uri="{C183D7F6-B498-43B3-948B-1728B52AA6E4}">
                <adec:decorative xmlns:adec="http://schemas.microsoft.com/office/drawing/2017/decorative" val="1"/>
              </a:ext>
            </a:extLst>
          </p:cNvPr>
          <p:cNvSpPr/>
          <p:nvPr/>
        </p:nvSpPr>
        <p:spPr>
          <a:xfrm>
            <a:off x="9348588" y="3688075"/>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pic>
        <p:nvPicPr>
          <p:cNvPr id="10" name="Picture 9" descr="A close up of a flag&#10;&#10;Description automatically generated">
            <a:extLst>
              <a:ext uri="{FF2B5EF4-FFF2-40B4-BE49-F238E27FC236}">
                <a16:creationId xmlns:a16="http://schemas.microsoft.com/office/drawing/2014/main" id="{0DDE9C54-2F17-442E-A66A-9E35FBE64457}"/>
              </a:ext>
            </a:extLst>
          </p:cNvPr>
          <p:cNvPicPr>
            <a:picLocks noChangeAspect="1"/>
          </p:cNvPicPr>
          <p:nvPr/>
        </p:nvPicPr>
        <p:blipFill>
          <a:blip r:embed="rId3"/>
          <a:stretch>
            <a:fillRect/>
          </a:stretch>
        </p:blipFill>
        <p:spPr>
          <a:xfrm>
            <a:off x="9786938" y="6239874"/>
            <a:ext cx="1973062" cy="605449"/>
          </a:xfrm>
          <a:prstGeom prst="rect">
            <a:avLst/>
          </a:prstGeom>
        </p:spPr>
      </p:pic>
      <p:pic>
        <p:nvPicPr>
          <p:cNvPr id="5" name="Picture 4" descr="A close-up of logos&#10;&#10;AI-generated content may be incorrect.">
            <a:extLst>
              <a:ext uri="{FF2B5EF4-FFF2-40B4-BE49-F238E27FC236}">
                <a16:creationId xmlns:a16="http://schemas.microsoft.com/office/drawing/2014/main" id="{90EA0911-C3E4-68E5-0E20-9F07D25E4972}"/>
              </a:ext>
            </a:extLst>
          </p:cNvPr>
          <p:cNvPicPr>
            <a:picLocks noChangeAspect="1"/>
          </p:cNvPicPr>
          <p:nvPr/>
        </p:nvPicPr>
        <p:blipFill>
          <a:blip r:embed="rId4"/>
          <a:stretch>
            <a:fillRect/>
          </a:stretch>
        </p:blipFill>
        <p:spPr>
          <a:xfrm>
            <a:off x="9954777" y="3464"/>
            <a:ext cx="2237223" cy="1783161"/>
          </a:xfrm>
          <a:prstGeom prst="rect">
            <a:avLst/>
          </a:prstGeom>
        </p:spPr>
      </p:pic>
    </p:spTree>
    <p:extLst>
      <p:ext uri="{BB962C8B-B14F-4D97-AF65-F5344CB8AC3E}">
        <p14:creationId xmlns:p14="http://schemas.microsoft.com/office/powerpoint/2010/main" val="22599148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Handing touching mobile phone">
            <a:extLst>
              <a:ext uri="{FF2B5EF4-FFF2-40B4-BE49-F238E27FC236}">
                <a16:creationId xmlns:a16="http://schemas.microsoft.com/office/drawing/2014/main" id="{A9A75888-22E3-1D43-9112-DA02186070B5}"/>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p:txBody>
          <a:bodyPr>
            <a:noAutofit/>
          </a:bodyPr>
          <a:lstStyle/>
          <a:p>
            <a:r>
              <a:rPr lang="en-AU" sz="3200" i="1" dirty="0">
                <a:solidFill>
                  <a:schemeClr val="accent2"/>
                </a:solidFill>
              </a:rPr>
              <a:t>Trust</a:t>
            </a:r>
            <a:r>
              <a:rPr lang="en-AU" sz="3200" dirty="0"/>
              <a:t> </a:t>
            </a:r>
            <a:r>
              <a:rPr lang="en-AU" sz="3200" i="1" dirty="0">
                <a:solidFill>
                  <a:schemeClr val="accent2"/>
                </a:solidFill>
              </a:rPr>
              <a:t>money</a:t>
            </a:r>
            <a:endParaRPr lang="en-US" sz="3200" i="1" dirty="0">
              <a:solidFill>
                <a:schemeClr val="accent2"/>
              </a:solidFill>
            </a:endParaRPr>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7111800" y="5056362"/>
            <a:ext cx="4648200" cy="1162800"/>
          </a:xfrm>
        </p:spPr>
        <p:txBody>
          <a:bodyPr>
            <a:normAutofit lnSpcReduction="10000"/>
          </a:bodyPr>
          <a:lstStyle/>
          <a:p>
            <a:r>
              <a:rPr lang="en-US" altLang="en-US" sz="2800" b="1" i="1" dirty="0">
                <a:solidFill>
                  <a:schemeClr val="accent2"/>
                </a:solidFill>
              </a:rPr>
              <a:t>Types of trust money &amp; AML</a:t>
            </a:r>
            <a:endParaRPr lang="en-US" sz="2800" b="1" i="1" dirty="0">
              <a:solidFill>
                <a:schemeClr val="accent2"/>
              </a:solidFill>
            </a:endParaRPr>
          </a:p>
        </p:txBody>
      </p:sp>
      <p:sp>
        <p:nvSpPr>
          <p:cNvPr id="4" name="Content Placeholder 3">
            <a:extLst>
              <a:ext uri="{FF2B5EF4-FFF2-40B4-BE49-F238E27FC236}">
                <a16:creationId xmlns:a16="http://schemas.microsoft.com/office/drawing/2014/main" id="{D355C61F-C8F1-4977-8E1F-F16C0D9EA88C}"/>
              </a:ext>
            </a:extLst>
          </p:cNvPr>
          <p:cNvSpPr>
            <a:spLocks noGrp="1"/>
          </p:cNvSpPr>
          <p:nvPr>
            <p:ph sz="half" idx="1"/>
          </p:nvPr>
        </p:nvSpPr>
        <p:spPr>
          <a:xfrm>
            <a:off x="432000" y="139960"/>
            <a:ext cx="5408963" cy="4233257"/>
          </a:xfrm>
        </p:spPr>
        <p:txBody>
          <a:bodyPr>
            <a:normAutofit/>
          </a:bodyPr>
          <a:lstStyle/>
          <a:p>
            <a:r>
              <a:rPr lang="en-US" altLang="en-US" sz="2400" b="1" i="1" dirty="0">
                <a:solidFill>
                  <a:schemeClr val="accent2"/>
                </a:solidFill>
              </a:rPr>
              <a:t>Types of trust money and AML impact</a:t>
            </a:r>
            <a:endParaRPr lang="en-US" sz="2400" b="1" i="1" dirty="0">
              <a:solidFill>
                <a:schemeClr val="accent2"/>
              </a:solidFill>
            </a:endParaRPr>
          </a:p>
          <a:p>
            <a:pPr>
              <a:buFont typeface="Wingdings" panose="05000000000000000000" pitchFamily="2" charset="2"/>
              <a:buChar char="ü"/>
            </a:pPr>
            <a:r>
              <a:rPr lang="en-AU" dirty="0"/>
              <a:t>General trust money (S 137)</a:t>
            </a:r>
            <a:r>
              <a:rPr lang="en-AU" dirty="0">
                <a:solidFill>
                  <a:schemeClr val="bg1"/>
                </a:solidFill>
              </a:rPr>
              <a:t>(S 137)(S 137)</a:t>
            </a:r>
            <a:endParaRPr lang="en-AU" dirty="0"/>
          </a:p>
          <a:p>
            <a:pPr>
              <a:buFont typeface="Wingdings" panose="05000000000000000000" pitchFamily="2" charset="2"/>
              <a:buChar char="ü"/>
            </a:pPr>
            <a:r>
              <a:rPr lang="en-AU" dirty="0"/>
              <a:t>Controlled money </a:t>
            </a:r>
            <a:r>
              <a:rPr lang="en-AU" dirty="0">
                <a:solidFill>
                  <a:schemeClr val="bg1"/>
                </a:solidFill>
              </a:rPr>
              <a:t>((</a:t>
            </a:r>
            <a:r>
              <a:rPr lang="en-AU" dirty="0"/>
              <a:t>(S 139)</a:t>
            </a:r>
          </a:p>
          <a:p>
            <a:pPr>
              <a:buFont typeface="Wingdings" panose="05000000000000000000" pitchFamily="2" charset="2"/>
              <a:buChar char="ü"/>
            </a:pPr>
            <a:r>
              <a:rPr lang="en-AU" dirty="0"/>
              <a:t>Transit money (S 140)</a:t>
            </a:r>
          </a:p>
          <a:p>
            <a:pPr>
              <a:buFont typeface="Wingdings" panose="05000000000000000000" pitchFamily="2" charset="2"/>
              <a:buChar char="ü"/>
            </a:pPr>
            <a:r>
              <a:rPr lang="en-AU" dirty="0"/>
              <a:t>Power money (S 141)</a:t>
            </a:r>
          </a:p>
          <a:p>
            <a:pPr>
              <a:buFont typeface="Wingdings" panose="05000000000000000000" pitchFamily="2" charset="2"/>
              <a:buChar char="ü"/>
            </a:pPr>
            <a:r>
              <a:rPr lang="en-AU" dirty="0"/>
              <a:t>Written direction money (S 142)</a:t>
            </a:r>
          </a:p>
          <a:p>
            <a:pPr>
              <a:buFont typeface="Wingdings" panose="05000000000000000000" pitchFamily="2" charset="2"/>
              <a:buChar char="ü"/>
            </a:pPr>
            <a:r>
              <a:rPr lang="en-AU" dirty="0"/>
              <a:t>Investment money – recorded in the register of investments (Rule 59)</a:t>
            </a:r>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3"/>
          </p:nvPr>
        </p:nvSpPr>
        <p:spPr>
          <a:xfrm>
            <a:off x="11418330" y="6431807"/>
            <a:ext cx="683339" cy="365125"/>
          </a:xfrm>
        </p:spPr>
        <p:txBody>
          <a:bodyPr/>
          <a:lstStyle/>
          <a:p>
            <a:fld id="{19B51A1E-902D-48AF-9020-955120F399B6}" type="slidenum">
              <a:rPr lang="en-US" smtClean="0">
                <a:solidFill>
                  <a:schemeClr val="bg1"/>
                </a:solidFill>
              </a:rPr>
              <a:pPr/>
              <a:t>5</a:t>
            </a:fld>
            <a:endParaRPr lang="en-US" dirty="0">
              <a:solidFill>
                <a:schemeClr val="bg1"/>
              </a:solidFill>
            </a:endParaRPr>
          </a:p>
        </p:txBody>
      </p:sp>
      <p:sp>
        <p:nvSpPr>
          <p:cNvPr id="20" name="Rectangle 19">
            <a:extLst>
              <a:ext uri="{FF2B5EF4-FFF2-40B4-BE49-F238E27FC236}">
                <a16:creationId xmlns:a16="http://schemas.microsoft.com/office/drawing/2014/main" id="{EFA08948-2B6F-46B1-9D2D-8D7B2B3FBD56}"/>
              </a:ext>
              <a:ext uri="{C183D7F6-B498-43B3-948B-1728B52AA6E4}">
                <adec:decorative xmlns:adec="http://schemas.microsoft.com/office/drawing/2017/decorative" val="1"/>
              </a:ext>
            </a:extLst>
          </p:cNvPr>
          <p:cNvSpPr/>
          <p:nvPr/>
        </p:nvSpPr>
        <p:spPr>
          <a:xfrm>
            <a:off x="9348588" y="3688075"/>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pic>
        <p:nvPicPr>
          <p:cNvPr id="10" name="Picture 9" descr="A close up of a flag&#10;&#10;Description automatically generated">
            <a:extLst>
              <a:ext uri="{FF2B5EF4-FFF2-40B4-BE49-F238E27FC236}">
                <a16:creationId xmlns:a16="http://schemas.microsoft.com/office/drawing/2014/main" id="{1E4C2D23-903D-40C7-8ABF-97CDEF1AB741}"/>
              </a:ext>
            </a:extLst>
          </p:cNvPr>
          <p:cNvPicPr>
            <a:picLocks noChangeAspect="1"/>
          </p:cNvPicPr>
          <p:nvPr/>
        </p:nvPicPr>
        <p:blipFill>
          <a:blip r:embed="rId3"/>
          <a:stretch>
            <a:fillRect/>
          </a:stretch>
        </p:blipFill>
        <p:spPr>
          <a:xfrm>
            <a:off x="9786938" y="6239874"/>
            <a:ext cx="1973062" cy="605449"/>
          </a:xfrm>
          <a:prstGeom prst="rect">
            <a:avLst/>
          </a:prstGeom>
        </p:spPr>
      </p:pic>
      <p:pic>
        <p:nvPicPr>
          <p:cNvPr id="5" name="Picture 4" descr="A close-up of logos&#10;&#10;AI-generated content may be incorrect.">
            <a:extLst>
              <a:ext uri="{FF2B5EF4-FFF2-40B4-BE49-F238E27FC236}">
                <a16:creationId xmlns:a16="http://schemas.microsoft.com/office/drawing/2014/main" id="{71C63291-4BE3-C1FB-0FFF-352060E1B5B4}"/>
              </a:ext>
            </a:extLst>
          </p:cNvPr>
          <p:cNvPicPr>
            <a:picLocks noChangeAspect="1"/>
          </p:cNvPicPr>
          <p:nvPr/>
        </p:nvPicPr>
        <p:blipFill>
          <a:blip r:embed="rId4"/>
          <a:stretch>
            <a:fillRect/>
          </a:stretch>
        </p:blipFill>
        <p:spPr>
          <a:xfrm>
            <a:off x="9954777" y="-1"/>
            <a:ext cx="2237223" cy="1783161"/>
          </a:xfrm>
          <a:prstGeom prst="rect">
            <a:avLst/>
          </a:prstGeom>
        </p:spPr>
      </p:pic>
    </p:spTree>
    <p:extLst>
      <p:ext uri="{BB962C8B-B14F-4D97-AF65-F5344CB8AC3E}">
        <p14:creationId xmlns:p14="http://schemas.microsoft.com/office/powerpoint/2010/main" val="20787993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67B2B-5009-143E-3439-B8AE528CC945}"/>
            </a:ext>
          </a:extLst>
        </p:cNvPr>
        <p:cNvGrpSpPr/>
        <p:nvPr/>
      </p:nvGrpSpPr>
      <p:grpSpPr>
        <a:xfrm>
          <a:off x="0" y="0"/>
          <a:ext cx="0" cy="0"/>
          <a:chOff x="0" y="0"/>
          <a:chExt cx="0" cy="0"/>
        </a:xfrm>
      </p:grpSpPr>
      <p:pic>
        <p:nvPicPr>
          <p:cNvPr id="9" name="Picture Placeholder 8" descr="Handing touching mobile phone">
            <a:extLst>
              <a:ext uri="{FF2B5EF4-FFF2-40B4-BE49-F238E27FC236}">
                <a16:creationId xmlns:a16="http://schemas.microsoft.com/office/drawing/2014/main" id="{C4F3185B-19E0-B4B3-D641-C3307B69E05B}"/>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184B2D12-B674-C84B-0BA7-0B39D8784D21}"/>
              </a:ext>
            </a:extLst>
          </p:cNvPr>
          <p:cNvSpPr>
            <a:spLocks noGrp="1"/>
          </p:cNvSpPr>
          <p:nvPr>
            <p:ph type="title"/>
          </p:nvPr>
        </p:nvSpPr>
        <p:spPr/>
        <p:txBody>
          <a:bodyPr>
            <a:noAutofit/>
          </a:bodyPr>
          <a:lstStyle/>
          <a:p>
            <a:r>
              <a:rPr lang="en-AU" sz="3200" i="1" dirty="0">
                <a:solidFill>
                  <a:schemeClr val="accent2"/>
                </a:solidFill>
              </a:rPr>
              <a:t>Trust</a:t>
            </a:r>
            <a:r>
              <a:rPr lang="en-AU" sz="3200" dirty="0"/>
              <a:t> </a:t>
            </a:r>
            <a:r>
              <a:rPr lang="en-AU" sz="3200" i="1" dirty="0">
                <a:solidFill>
                  <a:schemeClr val="accent2"/>
                </a:solidFill>
              </a:rPr>
              <a:t>money</a:t>
            </a:r>
            <a:endParaRPr lang="en-US" sz="3200" i="1" dirty="0">
              <a:solidFill>
                <a:schemeClr val="accent2"/>
              </a:solidFill>
            </a:endParaRPr>
          </a:p>
        </p:txBody>
      </p:sp>
      <p:sp>
        <p:nvSpPr>
          <p:cNvPr id="3" name="Text Placeholder 2">
            <a:extLst>
              <a:ext uri="{FF2B5EF4-FFF2-40B4-BE49-F238E27FC236}">
                <a16:creationId xmlns:a16="http://schemas.microsoft.com/office/drawing/2014/main" id="{AFB4B5C0-B0CF-B3B4-D001-8FBF17A30121}"/>
              </a:ext>
            </a:extLst>
          </p:cNvPr>
          <p:cNvSpPr>
            <a:spLocks noGrp="1"/>
          </p:cNvSpPr>
          <p:nvPr>
            <p:ph type="body" sz="quarter" idx="32"/>
          </p:nvPr>
        </p:nvSpPr>
        <p:spPr>
          <a:xfrm>
            <a:off x="7111800" y="5056362"/>
            <a:ext cx="4648200" cy="1162800"/>
          </a:xfrm>
        </p:spPr>
        <p:txBody>
          <a:bodyPr>
            <a:normAutofit lnSpcReduction="10000"/>
          </a:bodyPr>
          <a:lstStyle/>
          <a:p>
            <a:r>
              <a:rPr lang="en-US" altLang="en-US" sz="2800" b="1" i="1" dirty="0">
                <a:solidFill>
                  <a:schemeClr val="accent2"/>
                </a:solidFill>
              </a:rPr>
              <a:t>Types of trust money &amp; AML</a:t>
            </a:r>
            <a:endParaRPr lang="en-US" sz="2800" b="1" i="1" dirty="0">
              <a:solidFill>
                <a:schemeClr val="accent2"/>
              </a:solidFill>
            </a:endParaRPr>
          </a:p>
        </p:txBody>
      </p:sp>
      <p:sp>
        <p:nvSpPr>
          <p:cNvPr id="4" name="Content Placeholder 3">
            <a:extLst>
              <a:ext uri="{FF2B5EF4-FFF2-40B4-BE49-F238E27FC236}">
                <a16:creationId xmlns:a16="http://schemas.microsoft.com/office/drawing/2014/main" id="{3FE876DE-BBB8-E54D-D14D-3CFAB7A45F6B}"/>
              </a:ext>
            </a:extLst>
          </p:cNvPr>
          <p:cNvSpPr>
            <a:spLocks noGrp="1"/>
          </p:cNvSpPr>
          <p:nvPr>
            <p:ph sz="half" idx="1"/>
          </p:nvPr>
        </p:nvSpPr>
        <p:spPr>
          <a:xfrm>
            <a:off x="432000" y="139960"/>
            <a:ext cx="5408963" cy="4647939"/>
          </a:xfrm>
        </p:spPr>
        <p:txBody>
          <a:bodyPr>
            <a:normAutofit fontScale="70000" lnSpcReduction="20000"/>
          </a:bodyPr>
          <a:lstStyle/>
          <a:p>
            <a:r>
              <a:rPr lang="en-AU" sz="3400" b="1" i="1" dirty="0">
                <a:solidFill>
                  <a:schemeClr val="accent2"/>
                </a:solidFill>
              </a:rPr>
              <a:t>Part 2 of AML &amp; CTF Act 2006—Customer due diligence</a:t>
            </a:r>
          </a:p>
          <a:p>
            <a:r>
              <a:rPr lang="en-AU" dirty="0"/>
              <a:t>A reporting entity must undertake </a:t>
            </a:r>
            <a:r>
              <a:rPr lang="en-AU" u="sng" dirty="0"/>
              <a:t>initial customer due diligence before providing a designated service to a customer</a:t>
            </a:r>
            <a:r>
              <a:rPr lang="en-AU" dirty="0"/>
              <a:t>. However, in special cases, initial customer due diligence may be carried out after the provision of the designated service.</a:t>
            </a:r>
          </a:p>
          <a:p>
            <a:r>
              <a:rPr lang="en-AU" dirty="0"/>
              <a:t>•	A reporting entity must undertake </a:t>
            </a:r>
            <a:r>
              <a:rPr lang="en-AU" u="sng" dirty="0"/>
              <a:t>ongoing customer due diligence</a:t>
            </a:r>
            <a:r>
              <a:rPr lang="en-AU" dirty="0"/>
              <a:t> in relation to the provision by the reporting entity of designated services.</a:t>
            </a:r>
          </a:p>
          <a:p>
            <a:r>
              <a:rPr lang="en-AU" dirty="0"/>
              <a:t>•	</a:t>
            </a:r>
            <a:r>
              <a:rPr lang="en-AU" u="sng" dirty="0"/>
              <a:t>Simplified customer due diligence </a:t>
            </a:r>
            <a:r>
              <a:rPr lang="en-AU" dirty="0"/>
              <a:t>may be undertaken in certain </a:t>
            </a:r>
            <a:r>
              <a:rPr lang="en-AU" u="sng" dirty="0"/>
              <a:t>low risk circumstances </a:t>
            </a:r>
            <a:r>
              <a:rPr lang="en-AU" dirty="0"/>
              <a:t>as part of initial and ongoing customer due diligence.</a:t>
            </a:r>
          </a:p>
          <a:p>
            <a:r>
              <a:rPr lang="en-AU" dirty="0"/>
              <a:t>•	</a:t>
            </a:r>
            <a:r>
              <a:rPr lang="en-AU" u="sng" dirty="0"/>
              <a:t>Enhanced customer due diligence </a:t>
            </a:r>
            <a:r>
              <a:rPr lang="en-AU" dirty="0"/>
              <a:t>must be undertaken in certain circumstances as part of initial and ongoing customer due diligence.</a:t>
            </a:r>
          </a:p>
          <a:p>
            <a:r>
              <a:rPr lang="en-AU" dirty="0"/>
              <a:t>•	Certain pre‑commencement customers are subject to modified customer due diligence.</a:t>
            </a:r>
          </a:p>
          <a:p>
            <a:r>
              <a:rPr lang="en-AU" dirty="0"/>
              <a:t>•	Exemptions from initial customer due diligence, and ongoing customer due diligence, apply in certain circumstances.</a:t>
            </a:r>
          </a:p>
        </p:txBody>
      </p:sp>
      <p:sp>
        <p:nvSpPr>
          <p:cNvPr id="6" name="Slide Number Placeholder 5">
            <a:extLst>
              <a:ext uri="{FF2B5EF4-FFF2-40B4-BE49-F238E27FC236}">
                <a16:creationId xmlns:a16="http://schemas.microsoft.com/office/drawing/2014/main" id="{F8999834-739A-D1E8-33E6-0D63A4FFD91F}"/>
              </a:ext>
            </a:extLst>
          </p:cNvPr>
          <p:cNvSpPr>
            <a:spLocks noGrp="1"/>
          </p:cNvSpPr>
          <p:nvPr>
            <p:ph type="sldNum" sz="quarter" idx="33"/>
          </p:nvPr>
        </p:nvSpPr>
        <p:spPr>
          <a:xfrm>
            <a:off x="11418330" y="6431807"/>
            <a:ext cx="683339" cy="365125"/>
          </a:xfrm>
        </p:spPr>
        <p:txBody>
          <a:bodyPr/>
          <a:lstStyle/>
          <a:p>
            <a:fld id="{19B51A1E-902D-48AF-9020-955120F399B6}" type="slidenum">
              <a:rPr lang="en-US" smtClean="0">
                <a:solidFill>
                  <a:schemeClr val="bg1"/>
                </a:solidFill>
              </a:rPr>
              <a:pPr/>
              <a:t>6</a:t>
            </a:fld>
            <a:endParaRPr lang="en-US" dirty="0">
              <a:solidFill>
                <a:schemeClr val="bg1"/>
              </a:solidFill>
            </a:endParaRPr>
          </a:p>
        </p:txBody>
      </p:sp>
      <p:sp>
        <p:nvSpPr>
          <p:cNvPr id="20" name="Rectangle 19">
            <a:extLst>
              <a:ext uri="{FF2B5EF4-FFF2-40B4-BE49-F238E27FC236}">
                <a16:creationId xmlns:a16="http://schemas.microsoft.com/office/drawing/2014/main" id="{5758D7D7-B612-F150-37D2-7AB511D2288E}"/>
              </a:ext>
              <a:ext uri="{C183D7F6-B498-43B3-948B-1728B52AA6E4}">
                <adec:decorative xmlns:adec="http://schemas.microsoft.com/office/drawing/2017/decorative" val="1"/>
              </a:ext>
            </a:extLst>
          </p:cNvPr>
          <p:cNvSpPr/>
          <p:nvPr/>
        </p:nvSpPr>
        <p:spPr>
          <a:xfrm>
            <a:off x="9348588" y="3688075"/>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pic>
        <p:nvPicPr>
          <p:cNvPr id="10" name="Picture 9" descr="A close up of a flag&#10;&#10;Description automatically generated">
            <a:extLst>
              <a:ext uri="{FF2B5EF4-FFF2-40B4-BE49-F238E27FC236}">
                <a16:creationId xmlns:a16="http://schemas.microsoft.com/office/drawing/2014/main" id="{571F5B03-02B9-14C6-42CC-2C0F69B18777}"/>
              </a:ext>
            </a:extLst>
          </p:cNvPr>
          <p:cNvPicPr>
            <a:picLocks noChangeAspect="1"/>
          </p:cNvPicPr>
          <p:nvPr/>
        </p:nvPicPr>
        <p:blipFill>
          <a:blip r:embed="rId3"/>
          <a:stretch>
            <a:fillRect/>
          </a:stretch>
        </p:blipFill>
        <p:spPr>
          <a:xfrm>
            <a:off x="9786938" y="6239874"/>
            <a:ext cx="1973062" cy="605449"/>
          </a:xfrm>
          <a:prstGeom prst="rect">
            <a:avLst/>
          </a:prstGeom>
        </p:spPr>
      </p:pic>
      <p:pic>
        <p:nvPicPr>
          <p:cNvPr id="5" name="Picture 4" descr="A close-up of logos&#10;&#10;AI-generated content may be incorrect.">
            <a:extLst>
              <a:ext uri="{FF2B5EF4-FFF2-40B4-BE49-F238E27FC236}">
                <a16:creationId xmlns:a16="http://schemas.microsoft.com/office/drawing/2014/main" id="{2A9C5712-440C-5873-860E-DE2AD1554B60}"/>
              </a:ext>
            </a:extLst>
          </p:cNvPr>
          <p:cNvPicPr>
            <a:picLocks noChangeAspect="1"/>
          </p:cNvPicPr>
          <p:nvPr/>
        </p:nvPicPr>
        <p:blipFill>
          <a:blip r:embed="rId4"/>
          <a:stretch>
            <a:fillRect/>
          </a:stretch>
        </p:blipFill>
        <p:spPr>
          <a:xfrm>
            <a:off x="9954777" y="-1"/>
            <a:ext cx="2237223" cy="1783161"/>
          </a:xfrm>
          <a:prstGeom prst="rect">
            <a:avLst/>
          </a:prstGeom>
        </p:spPr>
      </p:pic>
    </p:spTree>
    <p:extLst>
      <p:ext uri="{BB962C8B-B14F-4D97-AF65-F5344CB8AC3E}">
        <p14:creationId xmlns:p14="http://schemas.microsoft.com/office/powerpoint/2010/main" val="8482200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74972-792F-6B1A-542F-000A69634AB7}"/>
            </a:ext>
          </a:extLst>
        </p:cNvPr>
        <p:cNvGrpSpPr/>
        <p:nvPr/>
      </p:nvGrpSpPr>
      <p:grpSpPr>
        <a:xfrm>
          <a:off x="0" y="0"/>
          <a:ext cx="0" cy="0"/>
          <a:chOff x="0" y="0"/>
          <a:chExt cx="0" cy="0"/>
        </a:xfrm>
      </p:grpSpPr>
      <p:pic>
        <p:nvPicPr>
          <p:cNvPr id="9" name="Picture Placeholder 8" descr="Handing touching mobile phone">
            <a:extLst>
              <a:ext uri="{FF2B5EF4-FFF2-40B4-BE49-F238E27FC236}">
                <a16:creationId xmlns:a16="http://schemas.microsoft.com/office/drawing/2014/main" id="{E155EEF8-B453-546B-D1AA-139C4EEC28B0}"/>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A7B27C7D-18A8-1593-D0C1-823043F8C4F4}"/>
              </a:ext>
            </a:extLst>
          </p:cNvPr>
          <p:cNvSpPr>
            <a:spLocks noGrp="1"/>
          </p:cNvSpPr>
          <p:nvPr>
            <p:ph type="title"/>
          </p:nvPr>
        </p:nvSpPr>
        <p:spPr/>
        <p:txBody>
          <a:bodyPr>
            <a:noAutofit/>
          </a:bodyPr>
          <a:lstStyle/>
          <a:p>
            <a:r>
              <a:rPr lang="en-AU" sz="3200" i="1" dirty="0">
                <a:solidFill>
                  <a:schemeClr val="accent2"/>
                </a:solidFill>
              </a:rPr>
              <a:t>Trust</a:t>
            </a:r>
            <a:r>
              <a:rPr lang="en-AU" sz="3200" dirty="0"/>
              <a:t> </a:t>
            </a:r>
            <a:r>
              <a:rPr lang="en-AU" sz="3200" i="1" dirty="0">
                <a:solidFill>
                  <a:schemeClr val="accent2"/>
                </a:solidFill>
              </a:rPr>
              <a:t>money</a:t>
            </a:r>
            <a:endParaRPr lang="en-US" sz="3200" i="1" dirty="0">
              <a:solidFill>
                <a:schemeClr val="accent2"/>
              </a:solidFill>
            </a:endParaRPr>
          </a:p>
        </p:txBody>
      </p:sp>
      <p:sp>
        <p:nvSpPr>
          <p:cNvPr id="3" name="Text Placeholder 2">
            <a:extLst>
              <a:ext uri="{FF2B5EF4-FFF2-40B4-BE49-F238E27FC236}">
                <a16:creationId xmlns:a16="http://schemas.microsoft.com/office/drawing/2014/main" id="{26A07CCA-FB84-7D30-3E4A-384C91772568}"/>
              </a:ext>
            </a:extLst>
          </p:cNvPr>
          <p:cNvSpPr>
            <a:spLocks noGrp="1"/>
          </p:cNvSpPr>
          <p:nvPr>
            <p:ph type="body" sz="quarter" idx="32"/>
          </p:nvPr>
        </p:nvSpPr>
        <p:spPr>
          <a:xfrm>
            <a:off x="7111800" y="5056362"/>
            <a:ext cx="4648200" cy="1162800"/>
          </a:xfrm>
        </p:spPr>
        <p:txBody>
          <a:bodyPr>
            <a:normAutofit lnSpcReduction="10000"/>
          </a:bodyPr>
          <a:lstStyle/>
          <a:p>
            <a:r>
              <a:rPr lang="en-US" altLang="en-US" sz="2800" b="1" i="1" dirty="0">
                <a:solidFill>
                  <a:schemeClr val="accent2"/>
                </a:solidFill>
              </a:rPr>
              <a:t>Types of trust money &amp; AML</a:t>
            </a:r>
            <a:endParaRPr lang="en-US" sz="2800" b="1" i="1" dirty="0">
              <a:solidFill>
                <a:schemeClr val="accent2"/>
              </a:solidFill>
            </a:endParaRPr>
          </a:p>
        </p:txBody>
      </p:sp>
      <p:sp>
        <p:nvSpPr>
          <p:cNvPr id="4" name="Content Placeholder 3">
            <a:extLst>
              <a:ext uri="{FF2B5EF4-FFF2-40B4-BE49-F238E27FC236}">
                <a16:creationId xmlns:a16="http://schemas.microsoft.com/office/drawing/2014/main" id="{32120AEF-7057-3E95-4888-86956E40099A}"/>
              </a:ext>
            </a:extLst>
          </p:cNvPr>
          <p:cNvSpPr>
            <a:spLocks noGrp="1"/>
          </p:cNvSpPr>
          <p:nvPr>
            <p:ph sz="half" idx="1"/>
          </p:nvPr>
        </p:nvSpPr>
        <p:spPr>
          <a:xfrm>
            <a:off x="432000" y="139960"/>
            <a:ext cx="5408963" cy="4233257"/>
          </a:xfrm>
        </p:spPr>
        <p:txBody>
          <a:bodyPr>
            <a:normAutofit fontScale="92500" lnSpcReduction="20000"/>
          </a:bodyPr>
          <a:lstStyle/>
          <a:p>
            <a:r>
              <a:rPr lang="en-AU" sz="2400" b="1" i="1" dirty="0">
                <a:solidFill>
                  <a:schemeClr val="accent2"/>
                </a:solidFill>
              </a:rPr>
              <a:t>What designated services are relevant for lawyers?</a:t>
            </a:r>
          </a:p>
          <a:p>
            <a:endParaRPr lang="en-AU" b="1" dirty="0"/>
          </a:p>
          <a:p>
            <a:r>
              <a:rPr lang="en-AU" dirty="0"/>
              <a:t>(1)	For the purposes of </a:t>
            </a:r>
            <a:r>
              <a:rPr lang="en-AU" b="1" i="1" dirty="0">
                <a:solidFill>
                  <a:schemeClr val="accent2"/>
                </a:solidFill>
              </a:rPr>
              <a:t>AML &amp; CTF Act 2006 </a:t>
            </a:r>
            <a:r>
              <a:rPr lang="en-AU" dirty="0"/>
              <a:t>, the following </a:t>
            </a:r>
            <a:r>
              <a:rPr lang="en-AU" sz="2400" b="1" i="1" dirty="0">
                <a:solidFill>
                  <a:schemeClr val="accent2"/>
                </a:solidFill>
              </a:rPr>
              <a:t>table 6</a:t>
            </a:r>
            <a:r>
              <a:rPr lang="en-AU" dirty="0"/>
              <a:t> define:</a:t>
            </a:r>
          </a:p>
          <a:p>
            <a:r>
              <a:rPr lang="en-AU" dirty="0"/>
              <a:t>	(a)	the provision of a </a:t>
            </a:r>
            <a:r>
              <a:rPr lang="en-AU" b="1" i="1" dirty="0"/>
              <a:t>designated service</a:t>
            </a:r>
            <a:r>
              <a:rPr lang="en-AU" dirty="0"/>
              <a:t>; and</a:t>
            </a:r>
          </a:p>
          <a:p>
            <a:r>
              <a:rPr lang="en-AU" dirty="0"/>
              <a:t>	(b)	</a:t>
            </a:r>
            <a:r>
              <a:rPr lang="en-AU" b="1" dirty="0"/>
              <a:t>the person </a:t>
            </a:r>
            <a:r>
              <a:rPr lang="en-AU" dirty="0"/>
              <a:t>(the </a:t>
            </a:r>
            <a:r>
              <a:rPr lang="en-AU" b="1" i="1" dirty="0"/>
              <a:t>customer</a:t>
            </a:r>
            <a:r>
              <a:rPr lang="en-AU" dirty="0"/>
              <a:t>) to whom the designated service is provided.</a:t>
            </a:r>
          </a:p>
          <a:p>
            <a:endParaRPr lang="en-AU" dirty="0"/>
          </a:p>
          <a:p>
            <a:r>
              <a:rPr lang="en-AU" i="1" dirty="0"/>
              <a:t>Credit :The following summary of table 6 from NSW Law Society .</a:t>
            </a:r>
          </a:p>
          <a:p>
            <a:endParaRPr lang="en-AU" i="1" dirty="0"/>
          </a:p>
          <a:p>
            <a:r>
              <a:rPr lang="en-AU" i="1" dirty="0"/>
              <a:t>Person means any individual, a company, a trust, a partnership, a corporation, a body politic.</a:t>
            </a:r>
          </a:p>
          <a:p>
            <a:endParaRPr lang="en-US" sz="2400" b="1" i="1" dirty="0">
              <a:solidFill>
                <a:schemeClr val="accent2"/>
              </a:solidFill>
            </a:endParaRPr>
          </a:p>
        </p:txBody>
      </p:sp>
      <p:sp>
        <p:nvSpPr>
          <p:cNvPr id="6" name="Slide Number Placeholder 5">
            <a:extLst>
              <a:ext uri="{FF2B5EF4-FFF2-40B4-BE49-F238E27FC236}">
                <a16:creationId xmlns:a16="http://schemas.microsoft.com/office/drawing/2014/main" id="{B2A25BD8-CC3A-4BE9-D72B-E1F4E452D7B2}"/>
              </a:ext>
            </a:extLst>
          </p:cNvPr>
          <p:cNvSpPr>
            <a:spLocks noGrp="1"/>
          </p:cNvSpPr>
          <p:nvPr>
            <p:ph type="sldNum" sz="quarter" idx="33"/>
          </p:nvPr>
        </p:nvSpPr>
        <p:spPr>
          <a:xfrm>
            <a:off x="11418330" y="6431807"/>
            <a:ext cx="683339" cy="365125"/>
          </a:xfrm>
        </p:spPr>
        <p:txBody>
          <a:bodyPr/>
          <a:lstStyle/>
          <a:p>
            <a:fld id="{19B51A1E-902D-48AF-9020-955120F399B6}" type="slidenum">
              <a:rPr lang="en-US" smtClean="0">
                <a:solidFill>
                  <a:schemeClr val="bg1"/>
                </a:solidFill>
              </a:rPr>
              <a:pPr/>
              <a:t>7</a:t>
            </a:fld>
            <a:endParaRPr lang="en-US" dirty="0">
              <a:solidFill>
                <a:schemeClr val="bg1"/>
              </a:solidFill>
            </a:endParaRPr>
          </a:p>
        </p:txBody>
      </p:sp>
      <p:sp>
        <p:nvSpPr>
          <p:cNvPr id="20" name="Rectangle 19">
            <a:extLst>
              <a:ext uri="{FF2B5EF4-FFF2-40B4-BE49-F238E27FC236}">
                <a16:creationId xmlns:a16="http://schemas.microsoft.com/office/drawing/2014/main" id="{80434E97-4EC0-FC3E-8A02-7042C107727A}"/>
              </a:ext>
              <a:ext uri="{C183D7F6-B498-43B3-948B-1728B52AA6E4}">
                <adec:decorative xmlns:adec="http://schemas.microsoft.com/office/drawing/2017/decorative" val="1"/>
              </a:ext>
            </a:extLst>
          </p:cNvPr>
          <p:cNvSpPr/>
          <p:nvPr/>
        </p:nvSpPr>
        <p:spPr>
          <a:xfrm>
            <a:off x="9348588" y="3688075"/>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pic>
        <p:nvPicPr>
          <p:cNvPr id="10" name="Picture 9" descr="A close up of a flag&#10;&#10;Description automatically generated">
            <a:extLst>
              <a:ext uri="{FF2B5EF4-FFF2-40B4-BE49-F238E27FC236}">
                <a16:creationId xmlns:a16="http://schemas.microsoft.com/office/drawing/2014/main" id="{39E99553-9A9E-B0E7-8264-45092DD9EC19}"/>
              </a:ext>
            </a:extLst>
          </p:cNvPr>
          <p:cNvPicPr>
            <a:picLocks noChangeAspect="1"/>
          </p:cNvPicPr>
          <p:nvPr/>
        </p:nvPicPr>
        <p:blipFill>
          <a:blip r:embed="rId3"/>
          <a:stretch>
            <a:fillRect/>
          </a:stretch>
        </p:blipFill>
        <p:spPr>
          <a:xfrm>
            <a:off x="9786938" y="6239874"/>
            <a:ext cx="1973062" cy="605449"/>
          </a:xfrm>
          <a:prstGeom prst="rect">
            <a:avLst/>
          </a:prstGeom>
        </p:spPr>
      </p:pic>
      <p:pic>
        <p:nvPicPr>
          <p:cNvPr id="5" name="Picture 4" descr="A close-up of logos&#10;&#10;AI-generated content may be incorrect.">
            <a:extLst>
              <a:ext uri="{FF2B5EF4-FFF2-40B4-BE49-F238E27FC236}">
                <a16:creationId xmlns:a16="http://schemas.microsoft.com/office/drawing/2014/main" id="{60B0E8DE-DA62-407D-918F-4E93F12CE79D}"/>
              </a:ext>
            </a:extLst>
          </p:cNvPr>
          <p:cNvPicPr>
            <a:picLocks noChangeAspect="1"/>
          </p:cNvPicPr>
          <p:nvPr/>
        </p:nvPicPr>
        <p:blipFill>
          <a:blip r:embed="rId4"/>
          <a:stretch>
            <a:fillRect/>
          </a:stretch>
        </p:blipFill>
        <p:spPr>
          <a:xfrm>
            <a:off x="9954777" y="-1"/>
            <a:ext cx="2237223" cy="1783161"/>
          </a:xfrm>
          <a:prstGeom prst="rect">
            <a:avLst/>
          </a:prstGeom>
        </p:spPr>
      </p:pic>
    </p:spTree>
    <p:extLst>
      <p:ext uri="{BB962C8B-B14F-4D97-AF65-F5344CB8AC3E}">
        <p14:creationId xmlns:p14="http://schemas.microsoft.com/office/powerpoint/2010/main" val="20918442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10BE3-21E7-8D40-41B9-D9AA84A0D05B}"/>
            </a:ext>
          </a:extLst>
        </p:cNvPr>
        <p:cNvGrpSpPr/>
        <p:nvPr/>
      </p:nvGrpSpPr>
      <p:grpSpPr>
        <a:xfrm>
          <a:off x="0" y="0"/>
          <a:ext cx="0" cy="0"/>
          <a:chOff x="0" y="0"/>
          <a:chExt cx="0" cy="0"/>
        </a:xfrm>
      </p:grpSpPr>
      <p:pic>
        <p:nvPicPr>
          <p:cNvPr id="9" name="Picture Placeholder 8" descr="Handing touching mobile phone">
            <a:extLst>
              <a:ext uri="{FF2B5EF4-FFF2-40B4-BE49-F238E27FC236}">
                <a16:creationId xmlns:a16="http://schemas.microsoft.com/office/drawing/2014/main" id="{9ED2D6C6-779A-C688-5F59-792D018B3E43}"/>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71E74259-59AB-E502-DA07-DB0E5E7155D8}"/>
              </a:ext>
            </a:extLst>
          </p:cNvPr>
          <p:cNvSpPr>
            <a:spLocks noGrp="1"/>
          </p:cNvSpPr>
          <p:nvPr>
            <p:ph type="title"/>
          </p:nvPr>
        </p:nvSpPr>
        <p:spPr/>
        <p:txBody>
          <a:bodyPr>
            <a:noAutofit/>
          </a:bodyPr>
          <a:lstStyle/>
          <a:p>
            <a:r>
              <a:rPr lang="en-AU" sz="3200" i="1" dirty="0">
                <a:solidFill>
                  <a:schemeClr val="accent2"/>
                </a:solidFill>
              </a:rPr>
              <a:t>Trust</a:t>
            </a:r>
            <a:r>
              <a:rPr lang="en-AU" sz="3200" dirty="0"/>
              <a:t> </a:t>
            </a:r>
            <a:r>
              <a:rPr lang="en-AU" sz="3200" i="1" dirty="0">
                <a:solidFill>
                  <a:schemeClr val="accent2"/>
                </a:solidFill>
              </a:rPr>
              <a:t>money</a:t>
            </a:r>
            <a:endParaRPr lang="en-US" sz="3200" i="1" dirty="0">
              <a:solidFill>
                <a:schemeClr val="accent2"/>
              </a:solidFill>
            </a:endParaRPr>
          </a:p>
        </p:txBody>
      </p:sp>
      <p:sp>
        <p:nvSpPr>
          <p:cNvPr id="3" name="Text Placeholder 2">
            <a:extLst>
              <a:ext uri="{FF2B5EF4-FFF2-40B4-BE49-F238E27FC236}">
                <a16:creationId xmlns:a16="http://schemas.microsoft.com/office/drawing/2014/main" id="{C830C768-181F-E23E-04BF-A33D193D7E53}"/>
              </a:ext>
            </a:extLst>
          </p:cNvPr>
          <p:cNvSpPr>
            <a:spLocks noGrp="1"/>
          </p:cNvSpPr>
          <p:nvPr>
            <p:ph type="body" sz="quarter" idx="32"/>
          </p:nvPr>
        </p:nvSpPr>
        <p:spPr>
          <a:xfrm>
            <a:off x="7111800" y="5056362"/>
            <a:ext cx="4648200" cy="1162800"/>
          </a:xfrm>
        </p:spPr>
        <p:txBody>
          <a:bodyPr>
            <a:normAutofit lnSpcReduction="10000"/>
          </a:bodyPr>
          <a:lstStyle/>
          <a:p>
            <a:r>
              <a:rPr lang="en-US" altLang="en-US" sz="2800" b="1" i="1" dirty="0">
                <a:solidFill>
                  <a:schemeClr val="accent2"/>
                </a:solidFill>
              </a:rPr>
              <a:t>Types of trust money &amp; AML</a:t>
            </a:r>
            <a:endParaRPr lang="en-US" sz="2800" b="1" i="1" dirty="0">
              <a:solidFill>
                <a:schemeClr val="accent2"/>
              </a:solidFill>
            </a:endParaRPr>
          </a:p>
        </p:txBody>
      </p:sp>
      <p:sp>
        <p:nvSpPr>
          <p:cNvPr id="6" name="Slide Number Placeholder 5">
            <a:extLst>
              <a:ext uri="{FF2B5EF4-FFF2-40B4-BE49-F238E27FC236}">
                <a16:creationId xmlns:a16="http://schemas.microsoft.com/office/drawing/2014/main" id="{C9B39922-ECEE-168A-00BE-6237188F4BAB}"/>
              </a:ext>
            </a:extLst>
          </p:cNvPr>
          <p:cNvSpPr>
            <a:spLocks noGrp="1"/>
          </p:cNvSpPr>
          <p:nvPr>
            <p:ph type="sldNum" sz="quarter" idx="33"/>
          </p:nvPr>
        </p:nvSpPr>
        <p:spPr>
          <a:xfrm>
            <a:off x="11418330" y="6431807"/>
            <a:ext cx="683339" cy="365125"/>
          </a:xfrm>
        </p:spPr>
        <p:txBody>
          <a:bodyPr/>
          <a:lstStyle/>
          <a:p>
            <a:fld id="{19B51A1E-902D-48AF-9020-955120F399B6}" type="slidenum">
              <a:rPr lang="en-US" smtClean="0">
                <a:solidFill>
                  <a:schemeClr val="bg1"/>
                </a:solidFill>
              </a:rPr>
              <a:pPr/>
              <a:t>8</a:t>
            </a:fld>
            <a:endParaRPr lang="en-US" dirty="0">
              <a:solidFill>
                <a:schemeClr val="bg1"/>
              </a:solidFill>
            </a:endParaRPr>
          </a:p>
        </p:txBody>
      </p:sp>
      <p:sp>
        <p:nvSpPr>
          <p:cNvPr id="20" name="Rectangle 19">
            <a:extLst>
              <a:ext uri="{FF2B5EF4-FFF2-40B4-BE49-F238E27FC236}">
                <a16:creationId xmlns:a16="http://schemas.microsoft.com/office/drawing/2014/main" id="{B282C0BC-AA5A-13B1-09D4-41D45945A07D}"/>
              </a:ext>
              <a:ext uri="{C183D7F6-B498-43B3-948B-1728B52AA6E4}">
                <adec:decorative xmlns:adec="http://schemas.microsoft.com/office/drawing/2017/decorative" val="1"/>
              </a:ext>
            </a:extLst>
          </p:cNvPr>
          <p:cNvSpPr/>
          <p:nvPr/>
        </p:nvSpPr>
        <p:spPr>
          <a:xfrm>
            <a:off x="9348588" y="3688075"/>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pic>
        <p:nvPicPr>
          <p:cNvPr id="10" name="Picture 9" descr="A close up of a flag&#10;&#10;Description automatically generated">
            <a:extLst>
              <a:ext uri="{FF2B5EF4-FFF2-40B4-BE49-F238E27FC236}">
                <a16:creationId xmlns:a16="http://schemas.microsoft.com/office/drawing/2014/main" id="{CCE3202E-60C4-46FF-1D9F-E05342706332}"/>
              </a:ext>
            </a:extLst>
          </p:cNvPr>
          <p:cNvPicPr>
            <a:picLocks noChangeAspect="1"/>
          </p:cNvPicPr>
          <p:nvPr/>
        </p:nvPicPr>
        <p:blipFill>
          <a:blip r:embed="rId3"/>
          <a:stretch>
            <a:fillRect/>
          </a:stretch>
        </p:blipFill>
        <p:spPr>
          <a:xfrm>
            <a:off x="9786938" y="6239874"/>
            <a:ext cx="1973062" cy="605449"/>
          </a:xfrm>
          <a:prstGeom prst="rect">
            <a:avLst/>
          </a:prstGeom>
        </p:spPr>
      </p:pic>
      <p:pic>
        <p:nvPicPr>
          <p:cNvPr id="5" name="Picture 4" descr="A close-up of logos&#10;&#10;AI-generated content may be incorrect.">
            <a:extLst>
              <a:ext uri="{FF2B5EF4-FFF2-40B4-BE49-F238E27FC236}">
                <a16:creationId xmlns:a16="http://schemas.microsoft.com/office/drawing/2014/main" id="{F188ADF0-618B-E728-4EED-69BA4D5E412B}"/>
              </a:ext>
            </a:extLst>
          </p:cNvPr>
          <p:cNvPicPr>
            <a:picLocks noChangeAspect="1"/>
          </p:cNvPicPr>
          <p:nvPr/>
        </p:nvPicPr>
        <p:blipFill>
          <a:blip r:embed="rId4"/>
          <a:stretch>
            <a:fillRect/>
          </a:stretch>
        </p:blipFill>
        <p:spPr>
          <a:xfrm>
            <a:off x="9954777" y="-1"/>
            <a:ext cx="2237223" cy="1783161"/>
          </a:xfrm>
          <a:prstGeom prst="rect">
            <a:avLst/>
          </a:prstGeom>
        </p:spPr>
      </p:pic>
      <p:pic>
        <p:nvPicPr>
          <p:cNvPr id="16" name="Picture 15">
            <a:extLst>
              <a:ext uri="{FF2B5EF4-FFF2-40B4-BE49-F238E27FC236}">
                <a16:creationId xmlns:a16="http://schemas.microsoft.com/office/drawing/2014/main" id="{4E2A7FA0-851F-E1C8-2B0F-169E20BF50E6}"/>
              </a:ext>
            </a:extLst>
          </p:cNvPr>
          <p:cNvPicPr>
            <a:picLocks noChangeAspect="1"/>
          </p:cNvPicPr>
          <p:nvPr/>
        </p:nvPicPr>
        <p:blipFill>
          <a:blip r:embed="rId5"/>
          <a:stretch>
            <a:fillRect/>
          </a:stretch>
        </p:blipFill>
        <p:spPr>
          <a:xfrm>
            <a:off x="184858" y="20587"/>
            <a:ext cx="7440063" cy="6411220"/>
          </a:xfrm>
          <a:prstGeom prst="rect">
            <a:avLst/>
          </a:prstGeom>
        </p:spPr>
      </p:pic>
    </p:spTree>
    <p:extLst>
      <p:ext uri="{BB962C8B-B14F-4D97-AF65-F5344CB8AC3E}">
        <p14:creationId xmlns:p14="http://schemas.microsoft.com/office/powerpoint/2010/main" val="7369116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C80BF-E8C0-FEB4-24D1-B5FE79920CCD}"/>
            </a:ext>
          </a:extLst>
        </p:cNvPr>
        <p:cNvGrpSpPr/>
        <p:nvPr/>
      </p:nvGrpSpPr>
      <p:grpSpPr>
        <a:xfrm>
          <a:off x="0" y="0"/>
          <a:ext cx="0" cy="0"/>
          <a:chOff x="0" y="0"/>
          <a:chExt cx="0" cy="0"/>
        </a:xfrm>
      </p:grpSpPr>
      <p:pic>
        <p:nvPicPr>
          <p:cNvPr id="9" name="Picture Placeholder 8" descr="Handing touching mobile phone">
            <a:extLst>
              <a:ext uri="{FF2B5EF4-FFF2-40B4-BE49-F238E27FC236}">
                <a16:creationId xmlns:a16="http://schemas.microsoft.com/office/drawing/2014/main" id="{40B45F09-845D-7259-5F4B-6C5E669B66F8}"/>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CE9A0DFA-6195-BD8C-EBE7-6A45FFD446A7}"/>
              </a:ext>
            </a:extLst>
          </p:cNvPr>
          <p:cNvSpPr>
            <a:spLocks noGrp="1"/>
          </p:cNvSpPr>
          <p:nvPr>
            <p:ph type="title"/>
          </p:nvPr>
        </p:nvSpPr>
        <p:spPr/>
        <p:txBody>
          <a:bodyPr>
            <a:noAutofit/>
          </a:bodyPr>
          <a:lstStyle/>
          <a:p>
            <a:r>
              <a:rPr lang="en-AU" sz="3200" i="1" dirty="0">
                <a:solidFill>
                  <a:schemeClr val="accent2"/>
                </a:solidFill>
              </a:rPr>
              <a:t>Trust</a:t>
            </a:r>
            <a:r>
              <a:rPr lang="en-AU" sz="3200" dirty="0"/>
              <a:t> </a:t>
            </a:r>
            <a:r>
              <a:rPr lang="en-AU" sz="3200" i="1" dirty="0">
                <a:solidFill>
                  <a:schemeClr val="accent2"/>
                </a:solidFill>
              </a:rPr>
              <a:t>money</a:t>
            </a:r>
            <a:endParaRPr lang="en-US" sz="3200" i="1" dirty="0">
              <a:solidFill>
                <a:schemeClr val="accent2"/>
              </a:solidFill>
            </a:endParaRPr>
          </a:p>
        </p:txBody>
      </p:sp>
      <p:sp>
        <p:nvSpPr>
          <p:cNvPr id="3" name="Text Placeholder 2">
            <a:extLst>
              <a:ext uri="{FF2B5EF4-FFF2-40B4-BE49-F238E27FC236}">
                <a16:creationId xmlns:a16="http://schemas.microsoft.com/office/drawing/2014/main" id="{35AF79BB-5592-E385-D3C4-9068E9A0865C}"/>
              </a:ext>
            </a:extLst>
          </p:cNvPr>
          <p:cNvSpPr>
            <a:spLocks noGrp="1"/>
          </p:cNvSpPr>
          <p:nvPr>
            <p:ph type="body" sz="quarter" idx="32"/>
          </p:nvPr>
        </p:nvSpPr>
        <p:spPr>
          <a:xfrm>
            <a:off x="7111800" y="5056362"/>
            <a:ext cx="4648200" cy="1162800"/>
          </a:xfrm>
        </p:spPr>
        <p:txBody>
          <a:bodyPr>
            <a:normAutofit lnSpcReduction="10000"/>
          </a:bodyPr>
          <a:lstStyle/>
          <a:p>
            <a:r>
              <a:rPr lang="en-US" altLang="en-US" sz="2800" b="1" i="1" dirty="0">
                <a:solidFill>
                  <a:schemeClr val="accent2"/>
                </a:solidFill>
              </a:rPr>
              <a:t>Types of trust money &amp; AML</a:t>
            </a:r>
            <a:endParaRPr lang="en-US" sz="2800" b="1" i="1" dirty="0">
              <a:solidFill>
                <a:schemeClr val="accent2"/>
              </a:solidFill>
            </a:endParaRPr>
          </a:p>
        </p:txBody>
      </p:sp>
      <p:sp>
        <p:nvSpPr>
          <p:cNvPr id="6" name="Slide Number Placeholder 5">
            <a:extLst>
              <a:ext uri="{FF2B5EF4-FFF2-40B4-BE49-F238E27FC236}">
                <a16:creationId xmlns:a16="http://schemas.microsoft.com/office/drawing/2014/main" id="{1B6EDBD4-98C4-B760-F7C7-DC65BE2AE187}"/>
              </a:ext>
            </a:extLst>
          </p:cNvPr>
          <p:cNvSpPr>
            <a:spLocks noGrp="1"/>
          </p:cNvSpPr>
          <p:nvPr>
            <p:ph type="sldNum" sz="quarter" idx="33"/>
          </p:nvPr>
        </p:nvSpPr>
        <p:spPr>
          <a:xfrm>
            <a:off x="11418330" y="6431807"/>
            <a:ext cx="683339" cy="365125"/>
          </a:xfrm>
        </p:spPr>
        <p:txBody>
          <a:bodyPr/>
          <a:lstStyle/>
          <a:p>
            <a:fld id="{19B51A1E-902D-48AF-9020-955120F399B6}" type="slidenum">
              <a:rPr lang="en-US" smtClean="0">
                <a:solidFill>
                  <a:schemeClr val="bg1"/>
                </a:solidFill>
              </a:rPr>
              <a:pPr/>
              <a:t>9</a:t>
            </a:fld>
            <a:endParaRPr lang="en-US" dirty="0">
              <a:solidFill>
                <a:schemeClr val="bg1"/>
              </a:solidFill>
            </a:endParaRPr>
          </a:p>
        </p:txBody>
      </p:sp>
      <p:sp>
        <p:nvSpPr>
          <p:cNvPr id="20" name="Rectangle 19">
            <a:extLst>
              <a:ext uri="{FF2B5EF4-FFF2-40B4-BE49-F238E27FC236}">
                <a16:creationId xmlns:a16="http://schemas.microsoft.com/office/drawing/2014/main" id="{23313454-3C16-499B-D2FA-B736AF531635}"/>
              </a:ext>
              <a:ext uri="{C183D7F6-B498-43B3-948B-1728B52AA6E4}">
                <adec:decorative xmlns:adec="http://schemas.microsoft.com/office/drawing/2017/decorative" val="1"/>
              </a:ext>
            </a:extLst>
          </p:cNvPr>
          <p:cNvSpPr/>
          <p:nvPr/>
        </p:nvSpPr>
        <p:spPr>
          <a:xfrm>
            <a:off x="9348588" y="3688075"/>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pic>
        <p:nvPicPr>
          <p:cNvPr id="10" name="Picture 9" descr="A close up of a flag&#10;&#10;Description automatically generated">
            <a:extLst>
              <a:ext uri="{FF2B5EF4-FFF2-40B4-BE49-F238E27FC236}">
                <a16:creationId xmlns:a16="http://schemas.microsoft.com/office/drawing/2014/main" id="{BE737CAA-9459-C1E8-47E3-F4305F50676B}"/>
              </a:ext>
            </a:extLst>
          </p:cNvPr>
          <p:cNvPicPr>
            <a:picLocks noChangeAspect="1"/>
          </p:cNvPicPr>
          <p:nvPr/>
        </p:nvPicPr>
        <p:blipFill>
          <a:blip r:embed="rId3"/>
          <a:stretch>
            <a:fillRect/>
          </a:stretch>
        </p:blipFill>
        <p:spPr>
          <a:xfrm>
            <a:off x="9786938" y="6239874"/>
            <a:ext cx="1973062" cy="605449"/>
          </a:xfrm>
          <a:prstGeom prst="rect">
            <a:avLst/>
          </a:prstGeom>
        </p:spPr>
      </p:pic>
      <p:pic>
        <p:nvPicPr>
          <p:cNvPr id="5" name="Picture 4" descr="A close-up of logos&#10;&#10;AI-generated content may be incorrect.">
            <a:extLst>
              <a:ext uri="{FF2B5EF4-FFF2-40B4-BE49-F238E27FC236}">
                <a16:creationId xmlns:a16="http://schemas.microsoft.com/office/drawing/2014/main" id="{15DCB299-3690-A1F5-4781-150F3564E578}"/>
              </a:ext>
            </a:extLst>
          </p:cNvPr>
          <p:cNvPicPr>
            <a:picLocks noChangeAspect="1"/>
          </p:cNvPicPr>
          <p:nvPr/>
        </p:nvPicPr>
        <p:blipFill>
          <a:blip r:embed="rId4"/>
          <a:stretch>
            <a:fillRect/>
          </a:stretch>
        </p:blipFill>
        <p:spPr>
          <a:xfrm>
            <a:off x="9954777" y="-1"/>
            <a:ext cx="2237223" cy="1783161"/>
          </a:xfrm>
          <a:prstGeom prst="rect">
            <a:avLst/>
          </a:prstGeom>
        </p:spPr>
      </p:pic>
      <p:pic>
        <p:nvPicPr>
          <p:cNvPr id="7" name="Picture 6">
            <a:extLst>
              <a:ext uri="{FF2B5EF4-FFF2-40B4-BE49-F238E27FC236}">
                <a16:creationId xmlns:a16="http://schemas.microsoft.com/office/drawing/2014/main" id="{A5E2CA9B-D171-2E2A-093B-2048F6839249}"/>
              </a:ext>
            </a:extLst>
          </p:cNvPr>
          <p:cNvPicPr>
            <a:picLocks noChangeAspect="1"/>
          </p:cNvPicPr>
          <p:nvPr/>
        </p:nvPicPr>
        <p:blipFill>
          <a:blip r:embed="rId5"/>
          <a:stretch>
            <a:fillRect/>
          </a:stretch>
        </p:blipFill>
        <p:spPr>
          <a:xfrm>
            <a:off x="90331" y="792220"/>
            <a:ext cx="7173326" cy="5639587"/>
          </a:xfrm>
          <a:prstGeom prst="rect">
            <a:avLst/>
          </a:prstGeom>
        </p:spPr>
      </p:pic>
      <p:pic>
        <p:nvPicPr>
          <p:cNvPr id="11" name="Picture 10">
            <a:extLst>
              <a:ext uri="{FF2B5EF4-FFF2-40B4-BE49-F238E27FC236}">
                <a16:creationId xmlns:a16="http://schemas.microsoft.com/office/drawing/2014/main" id="{24C8F379-8C65-0D89-501F-C47A03E9FB66}"/>
              </a:ext>
            </a:extLst>
          </p:cNvPr>
          <p:cNvPicPr>
            <a:picLocks noChangeAspect="1"/>
          </p:cNvPicPr>
          <p:nvPr/>
        </p:nvPicPr>
        <p:blipFill>
          <a:blip r:embed="rId6"/>
          <a:stretch>
            <a:fillRect/>
          </a:stretch>
        </p:blipFill>
        <p:spPr>
          <a:xfrm>
            <a:off x="80805" y="239693"/>
            <a:ext cx="7182852" cy="552527"/>
          </a:xfrm>
          <a:prstGeom prst="rect">
            <a:avLst/>
          </a:prstGeom>
        </p:spPr>
      </p:pic>
    </p:spTree>
    <p:extLst>
      <p:ext uri="{BB962C8B-B14F-4D97-AF65-F5344CB8AC3E}">
        <p14:creationId xmlns:p14="http://schemas.microsoft.com/office/powerpoint/2010/main" val="30185518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6D7FC-1DCE-A14D-5486-E55060310099}"/>
            </a:ext>
          </a:extLst>
        </p:cNvPr>
        <p:cNvGrpSpPr/>
        <p:nvPr/>
      </p:nvGrpSpPr>
      <p:grpSpPr>
        <a:xfrm>
          <a:off x="0" y="0"/>
          <a:ext cx="0" cy="0"/>
          <a:chOff x="0" y="0"/>
          <a:chExt cx="0" cy="0"/>
        </a:xfrm>
      </p:grpSpPr>
      <p:pic>
        <p:nvPicPr>
          <p:cNvPr id="9" name="Picture Placeholder 8" descr="Handing touching mobile phone">
            <a:extLst>
              <a:ext uri="{FF2B5EF4-FFF2-40B4-BE49-F238E27FC236}">
                <a16:creationId xmlns:a16="http://schemas.microsoft.com/office/drawing/2014/main" id="{9C15395F-3DD7-AEAB-D985-BEABE516F394}"/>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sp>
        <p:nvSpPr>
          <p:cNvPr id="2" name="Title 1">
            <a:extLst>
              <a:ext uri="{FF2B5EF4-FFF2-40B4-BE49-F238E27FC236}">
                <a16:creationId xmlns:a16="http://schemas.microsoft.com/office/drawing/2014/main" id="{5759B523-B9EC-D4D7-611E-68850C674D38}"/>
              </a:ext>
            </a:extLst>
          </p:cNvPr>
          <p:cNvSpPr>
            <a:spLocks noGrp="1"/>
          </p:cNvSpPr>
          <p:nvPr>
            <p:ph type="title"/>
          </p:nvPr>
        </p:nvSpPr>
        <p:spPr/>
        <p:txBody>
          <a:bodyPr>
            <a:noAutofit/>
          </a:bodyPr>
          <a:lstStyle/>
          <a:p>
            <a:r>
              <a:rPr lang="en-AU" sz="3200" i="1" dirty="0">
                <a:solidFill>
                  <a:schemeClr val="accent2"/>
                </a:solidFill>
              </a:rPr>
              <a:t>Trust</a:t>
            </a:r>
            <a:r>
              <a:rPr lang="en-AU" sz="3200" dirty="0"/>
              <a:t> </a:t>
            </a:r>
            <a:r>
              <a:rPr lang="en-AU" sz="3200" i="1" dirty="0">
                <a:solidFill>
                  <a:schemeClr val="accent2"/>
                </a:solidFill>
              </a:rPr>
              <a:t>money</a:t>
            </a:r>
            <a:endParaRPr lang="en-US" sz="3200" i="1" dirty="0">
              <a:solidFill>
                <a:schemeClr val="accent2"/>
              </a:solidFill>
            </a:endParaRPr>
          </a:p>
        </p:txBody>
      </p:sp>
      <p:sp>
        <p:nvSpPr>
          <p:cNvPr id="3" name="Text Placeholder 2">
            <a:extLst>
              <a:ext uri="{FF2B5EF4-FFF2-40B4-BE49-F238E27FC236}">
                <a16:creationId xmlns:a16="http://schemas.microsoft.com/office/drawing/2014/main" id="{6332163D-FA8A-50C6-461E-F0B55991A7D0}"/>
              </a:ext>
            </a:extLst>
          </p:cNvPr>
          <p:cNvSpPr>
            <a:spLocks noGrp="1"/>
          </p:cNvSpPr>
          <p:nvPr>
            <p:ph type="body" sz="quarter" idx="32"/>
          </p:nvPr>
        </p:nvSpPr>
        <p:spPr>
          <a:xfrm>
            <a:off x="7111800" y="5056362"/>
            <a:ext cx="4648200" cy="1162800"/>
          </a:xfrm>
        </p:spPr>
        <p:txBody>
          <a:bodyPr>
            <a:normAutofit lnSpcReduction="10000"/>
          </a:bodyPr>
          <a:lstStyle/>
          <a:p>
            <a:r>
              <a:rPr lang="en-US" altLang="en-US" sz="2800" b="1" i="1" dirty="0">
                <a:solidFill>
                  <a:schemeClr val="accent2"/>
                </a:solidFill>
              </a:rPr>
              <a:t>Types of trust money &amp; AML</a:t>
            </a:r>
            <a:endParaRPr lang="en-US" sz="2800" b="1" i="1" dirty="0">
              <a:solidFill>
                <a:schemeClr val="accent2"/>
              </a:solidFill>
            </a:endParaRPr>
          </a:p>
        </p:txBody>
      </p:sp>
      <p:sp>
        <p:nvSpPr>
          <p:cNvPr id="6" name="Slide Number Placeholder 5">
            <a:extLst>
              <a:ext uri="{FF2B5EF4-FFF2-40B4-BE49-F238E27FC236}">
                <a16:creationId xmlns:a16="http://schemas.microsoft.com/office/drawing/2014/main" id="{9BA27C6C-8144-21AE-423C-82423DBAE754}"/>
              </a:ext>
            </a:extLst>
          </p:cNvPr>
          <p:cNvSpPr>
            <a:spLocks noGrp="1"/>
          </p:cNvSpPr>
          <p:nvPr>
            <p:ph type="sldNum" sz="quarter" idx="33"/>
          </p:nvPr>
        </p:nvSpPr>
        <p:spPr>
          <a:xfrm>
            <a:off x="11418330" y="6431807"/>
            <a:ext cx="683339" cy="365125"/>
          </a:xfrm>
        </p:spPr>
        <p:txBody>
          <a:bodyPr/>
          <a:lstStyle/>
          <a:p>
            <a:fld id="{19B51A1E-902D-48AF-9020-955120F399B6}" type="slidenum">
              <a:rPr lang="en-US" smtClean="0">
                <a:solidFill>
                  <a:schemeClr val="bg1"/>
                </a:solidFill>
              </a:rPr>
              <a:pPr/>
              <a:t>10</a:t>
            </a:fld>
            <a:endParaRPr lang="en-US" dirty="0">
              <a:solidFill>
                <a:schemeClr val="bg1"/>
              </a:solidFill>
            </a:endParaRPr>
          </a:p>
        </p:txBody>
      </p:sp>
      <p:sp>
        <p:nvSpPr>
          <p:cNvPr id="20" name="Rectangle 19">
            <a:extLst>
              <a:ext uri="{FF2B5EF4-FFF2-40B4-BE49-F238E27FC236}">
                <a16:creationId xmlns:a16="http://schemas.microsoft.com/office/drawing/2014/main" id="{8D369CAA-E739-569C-F9A4-29B3D3AB6045}"/>
              </a:ext>
              <a:ext uri="{C183D7F6-B498-43B3-948B-1728B52AA6E4}">
                <adec:decorative xmlns:adec="http://schemas.microsoft.com/office/drawing/2017/decorative" val="1"/>
              </a:ext>
            </a:extLst>
          </p:cNvPr>
          <p:cNvSpPr/>
          <p:nvPr/>
        </p:nvSpPr>
        <p:spPr>
          <a:xfrm>
            <a:off x="9348588" y="3688075"/>
            <a:ext cx="2411412"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pic>
        <p:nvPicPr>
          <p:cNvPr id="10" name="Picture 9" descr="A close up of a flag&#10;&#10;Description automatically generated">
            <a:extLst>
              <a:ext uri="{FF2B5EF4-FFF2-40B4-BE49-F238E27FC236}">
                <a16:creationId xmlns:a16="http://schemas.microsoft.com/office/drawing/2014/main" id="{18A1E071-4618-9128-4BA8-B684EC477413}"/>
              </a:ext>
            </a:extLst>
          </p:cNvPr>
          <p:cNvPicPr>
            <a:picLocks noChangeAspect="1"/>
          </p:cNvPicPr>
          <p:nvPr/>
        </p:nvPicPr>
        <p:blipFill>
          <a:blip r:embed="rId3"/>
          <a:stretch>
            <a:fillRect/>
          </a:stretch>
        </p:blipFill>
        <p:spPr>
          <a:xfrm>
            <a:off x="9786938" y="6239874"/>
            <a:ext cx="1973062" cy="605449"/>
          </a:xfrm>
          <a:prstGeom prst="rect">
            <a:avLst/>
          </a:prstGeom>
        </p:spPr>
      </p:pic>
      <p:pic>
        <p:nvPicPr>
          <p:cNvPr id="5" name="Picture 4" descr="A close-up of logos&#10;&#10;AI-generated content may be incorrect.">
            <a:extLst>
              <a:ext uri="{FF2B5EF4-FFF2-40B4-BE49-F238E27FC236}">
                <a16:creationId xmlns:a16="http://schemas.microsoft.com/office/drawing/2014/main" id="{9C0561B2-58A1-870C-39DF-DF2A473094B8}"/>
              </a:ext>
            </a:extLst>
          </p:cNvPr>
          <p:cNvPicPr>
            <a:picLocks noChangeAspect="1"/>
          </p:cNvPicPr>
          <p:nvPr/>
        </p:nvPicPr>
        <p:blipFill>
          <a:blip r:embed="rId4"/>
          <a:stretch>
            <a:fillRect/>
          </a:stretch>
        </p:blipFill>
        <p:spPr>
          <a:xfrm>
            <a:off x="9954777" y="-1"/>
            <a:ext cx="2237223" cy="1783161"/>
          </a:xfrm>
          <a:prstGeom prst="rect">
            <a:avLst/>
          </a:prstGeom>
        </p:spPr>
      </p:pic>
      <p:pic>
        <p:nvPicPr>
          <p:cNvPr id="7" name="Picture 6">
            <a:extLst>
              <a:ext uri="{FF2B5EF4-FFF2-40B4-BE49-F238E27FC236}">
                <a16:creationId xmlns:a16="http://schemas.microsoft.com/office/drawing/2014/main" id="{7B9310D9-3A8A-FF3E-AC43-3D5E46AC4C36}"/>
              </a:ext>
            </a:extLst>
          </p:cNvPr>
          <p:cNvPicPr>
            <a:picLocks noChangeAspect="1"/>
          </p:cNvPicPr>
          <p:nvPr/>
        </p:nvPicPr>
        <p:blipFill>
          <a:blip r:embed="rId5"/>
          <a:stretch>
            <a:fillRect/>
          </a:stretch>
        </p:blipFill>
        <p:spPr>
          <a:xfrm>
            <a:off x="258106" y="821176"/>
            <a:ext cx="7259063" cy="4467849"/>
          </a:xfrm>
          <a:prstGeom prst="rect">
            <a:avLst/>
          </a:prstGeom>
        </p:spPr>
      </p:pic>
      <p:pic>
        <p:nvPicPr>
          <p:cNvPr id="11" name="Picture 10">
            <a:extLst>
              <a:ext uri="{FF2B5EF4-FFF2-40B4-BE49-F238E27FC236}">
                <a16:creationId xmlns:a16="http://schemas.microsoft.com/office/drawing/2014/main" id="{B2556854-5A01-E8D1-41AC-34F90BEC5F46}"/>
              </a:ext>
            </a:extLst>
          </p:cNvPr>
          <p:cNvPicPr>
            <a:picLocks noChangeAspect="1"/>
          </p:cNvPicPr>
          <p:nvPr/>
        </p:nvPicPr>
        <p:blipFill>
          <a:blip r:embed="rId6"/>
          <a:stretch>
            <a:fillRect/>
          </a:stretch>
        </p:blipFill>
        <p:spPr>
          <a:xfrm>
            <a:off x="334317" y="362574"/>
            <a:ext cx="7182852" cy="552527"/>
          </a:xfrm>
          <a:prstGeom prst="rect">
            <a:avLst/>
          </a:prstGeom>
        </p:spPr>
      </p:pic>
    </p:spTree>
    <p:extLst>
      <p:ext uri="{BB962C8B-B14F-4D97-AF65-F5344CB8AC3E}">
        <p14:creationId xmlns:p14="http://schemas.microsoft.com/office/powerpoint/2010/main" val="969857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C4594-4FDC-BE88-6511-628782FCC5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8EF713-21BD-0796-CED4-3A87A638BE54}"/>
              </a:ext>
            </a:extLst>
          </p:cNvPr>
          <p:cNvSpPr>
            <a:spLocks noGrp="1"/>
          </p:cNvSpPr>
          <p:nvPr>
            <p:ph type="title"/>
          </p:nvPr>
        </p:nvSpPr>
        <p:spPr>
          <a:xfrm>
            <a:off x="420000" y="272372"/>
            <a:ext cx="11340000" cy="432000"/>
          </a:xfrm>
        </p:spPr>
        <p:txBody>
          <a:bodyPr>
            <a:noAutofit/>
          </a:bodyPr>
          <a:lstStyle/>
          <a:p>
            <a:r>
              <a:rPr lang="en-AU" sz="5400" dirty="0"/>
              <a:t>Trust Records </a:t>
            </a:r>
            <a:endParaRPr lang="en-US" sz="5400" dirty="0"/>
          </a:p>
        </p:txBody>
      </p:sp>
      <p:sp>
        <p:nvSpPr>
          <p:cNvPr id="7" name="Text Placeholder 6">
            <a:extLst>
              <a:ext uri="{FF2B5EF4-FFF2-40B4-BE49-F238E27FC236}">
                <a16:creationId xmlns:a16="http://schemas.microsoft.com/office/drawing/2014/main" id="{B0803B4D-1830-C4E7-DCE0-802D6717F716}"/>
              </a:ext>
            </a:extLst>
          </p:cNvPr>
          <p:cNvSpPr>
            <a:spLocks noGrp="1"/>
          </p:cNvSpPr>
          <p:nvPr>
            <p:ph type="body" idx="1"/>
          </p:nvPr>
        </p:nvSpPr>
        <p:spPr>
          <a:xfrm>
            <a:off x="6299887" y="2947459"/>
            <a:ext cx="5472113" cy="2196041"/>
          </a:xfrm>
        </p:spPr>
        <p:txBody>
          <a:bodyPr>
            <a:normAutofit fontScale="85000" lnSpcReduction="20000"/>
          </a:bodyPr>
          <a:lstStyle/>
          <a:p>
            <a:pPr>
              <a:buClr>
                <a:schemeClr val="accent2"/>
              </a:buClr>
            </a:pPr>
            <a:r>
              <a:rPr lang="en-US" dirty="0"/>
              <a:t>Litigation files</a:t>
            </a:r>
          </a:p>
          <a:p>
            <a:pPr>
              <a:buClr>
                <a:schemeClr val="accent2"/>
              </a:buClr>
            </a:pPr>
            <a:r>
              <a:rPr lang="en-US" dirty="0"/>
              <a:t>Commercial law files</a:t>
            </a:r>
          </a:p>
          <a:p>
            <a:pPr>
              <a:buClr>
                <a:schemeClr val="accent2"/>
              </a:buClr>
            </a:pPr>
            <a:r>
              <a:rPr lang="en-US" dirty="0"/>
              <a:t>Business law files</a:t>
            </a:r>
          </a:p>
          <a:p>
            <a:pPr>
              <a:buClr>
                <a:schemeClr val="accent2"/>
              </a:buClr>
            </a:pPr>
            <a:r>
              <a:rPr lang="en-US" dirty="0"/>
              <a:t>Insurance matter files</a:t>
            </a:r>
          </a:p>
          <a:p>
            <a:pPr>
              <a:buClr>
                <a:schemeClr val="accent2"/>
              </a:buClr>
            </a:pPr>
            <a:r>
              <a:rPr lang="en-US" dirty="0"/>
              <a:t>Migration law files</a:t>
            </a:r>
          </a:p>
          <a:p>
            <a:pPr>
              <a:buClr>
                <a:schemeClr val="accent2"/>
              </a:buClr>
            </a:pPr>
            <a:r>
              <a:rPr lang="en-US" dirty="0"/>
              <a:t>Others</a:t>
            </a:r>
          </a:p>
        </p:txBody>
      </p:sp>
      <p:sp>
        <p:nvSpPr>
          <p:cNvPr id="5" name="Content Placeholder 4">
            <a:extLst>
              <a:ext uri="{FF2B5EF4-FFF2-40B4-BE49-F238E27FC236}">
                <a16:creationId xmlns:a16="http://schemas.microsoft.com/office/drawing/2014/main" id="{E44EB822-6D54-FFA4-6416-7A2703C83879}"/>
              </a:ext>
            </a:extLst>
          </p:cNvPr>
          <p:cNvSpPr>
            <a:spLocks noGrp="1"/>
          </p:cNvSpPr>
          <p:nvPr>
            <p:ph sz="half" idx="2"/>
          </p:nvPr>
        </p:nvSpPr>
        <p:spPr>
          <a:xfrm>
            <a:off x="432000" y="2950768"/>
            <a:ext cx="5472000" cy="2194694"/>
          </a:xfrm>
        </p:spPr>
        <p:txBody>
          <a:bodyPr>
            <a:normAutofit fontScale="92500" lnSpcReduction="10000"/>
          </a:bodyPr>
          <a:lstStyle/>
          <a:p>
            <a:r>
              <a:rPr lang="en-US" dirty="0"/>
              <a:t>Property  Sale &amp; Purchase files           </a:t>
            </a:r>
          </a:p>
          <a:p>
            <a:r>
              <a:rPr lang="en-US" dirty="0"/>
              <a:t>Estate matter files</a:t>
            </a:r>
          </a:p>
          <a:p>
            <a:r>
              <a:rPr lang="en-US" dirty="0"/>
              <a:t>POA files</a:t>
            </a:r>
          </a:p>
          <a:p>
            <a:r>
              <a:rPr lang="en-US" dirty="0"/>
              <a:t>Criminal law files</a:t>
            </a:r>
          </a:p>
          <a:p>
            <a:r>
              <a:rPr lang="en-US" dirty="0"/>
              <a:t>Family law files</a:t>
            </a:r>
          </a:p>
          <a:p>
            <a:r>
              <a:rPr lang="en-US" dirty="0"/>
              <a:t>Personal injury law files</a:t>
            </a:r>
          </a:p>
        </p:txBody>
      </p:sp>
      <p:sp>
        <p:nvSpPr>
          <p:cNvPr id="3" name="Text Placeholder 2">
            <a:extLst>
              <a:ext uri="{FF2B5EF4-FFF2-40B4-BE49-F238E27FC236}">
                <a16:creationId xmlns:a16="http://schemas.microsoft.com/office/drawing/2014/main" id="{1710E537-A8B5-A919-AA0E-48AE363263AA}"/>
              </a:ext>
            </a:extLst>
          </p:cNvPr>
          <p:cNvSpPr>
            <a:spLocks noGrp="1"/>
          </p:cNvSpPr>
          <p:nvPr>
            <p:ph type="body" sz="quarter" idx="12"/>
          </p:nvPr>
        </p:nvSpPr>
        <p:spPr>
          <a:xfrm>
            <a:off x="431801" y="1007999"/>
            <a:ext cx="8410196" cy="963413"/>
          </a:xfrm>
        </p:spPr>
        <p:txBody>
          <a:bodyPr>
            <a:normAutofit/>
          </a:bodyPr>
          <a:lstStyle/>
          <a:p>
            <a:r>
              <a:rPr lang="en-AU" dirty="0">
                <a:solidFill>
                  <a:schemeClr val="accent1"/>
                </a:solidFill>
              </a:rPr>
              <a:t>General Discussion  - </a:t>
            </a:r>
            <a:r>
              <a:rPr lang="en-US" dirty="0">
                <a:solidFill>
                  <a:schemeClr val="accent1"/>
                </a:solidFill>
              </a:rPr>
              <a:t>Matter files </a:t>
            </a:r>
          </a:p>
          <a:p>
            <a:r>
              <a:rPr lang="en-US" i="1" dirty="0"/>
              <a:t>What AEE and Investigators expect to review  in the Fidelity Fund Claim ?</a:t>
            </a:r>
            <a:endParaRPr lang="en-US" dirty="0">
              <a:solidFill>
                <a:schemeClr val="accent1"/>
              </a:solidFill>
            </a:endParaRPr>
          </a:p>
        </p:txBody>
      </p:sp>
      <p:sp>
        <p:nvSpPr>
          <p:cNvPr id="8" name="Slide Number Placeholder 7">
            <a:extLst>
              <a:ext uri="{FF2B5EF4-FFF2-40B4-BE49-F238E27FC236}">
                <a16:creationId xmlns:a16="http://schemas.microsoft.com/office/drawing/2014/main" id="{8F964807-632D-E566-E1D4-9441DF959297}"/>
              </a:ext>
            </a:extLst>
          </p:cNvPr>
          <p:cNvSpPr>
            <a:spLocks noGrp="1"/>
          </p:cNvSpPr>
          <p:nvPr>
            <p:ph type="sldNum" sz="quarter" idx="33"/>
          </p:nvPr>
        </p:nvSpPr>
        <p:spPr>
          <a:xfrm>
            <a:off x="11508661" y="6430649"/>
            <a:ext cx="683339" cy="365125"/>
          </a:xfrm>
          <a:solidFill>
            <a:schemeClr val="tx1">
              <a:lumMod val="95000"/>
              <a:lumOff val="5000"/>
            </a:schemeClr>
          </a:solidFill>
        </p:spPr>
        <p:txBody>
          <a:bodyPr/>
          <a:lstStyle/>
          <a:p>
            <a:fld id="{19B51A1E-902D-48AF-9020-955120F399B6}" type="slidenum">
              <a:rPr lang="en-US" smtClean="0"/>
              <a:pPr/>
              <a:t>11</a:t>
            </a:fld>
            <a:endParaRPr lang="en-US" dirty="0"/>
          </a:p>
        </p:txBody>
      </p:sp>
      <p:sp>
        <p:nvSpPr>
          <p:cNvPr id="12" name="Rectangle 11">
            <a:extLst>
              <a:ext uri="{FF2B5EF4-FFF2-40B4-BE49-F238E27FC236}">
                <a16:creationId xmlns:a16="http://schemas.microsoft.com/office/drawing/2014/main" id="{0D720AF0-4982-17FE-8441-29A6A7A28A0F}"/>
              </a:ext>
              <a:ext uri="{C183D7F6-B498-43B3-948B-1728B52AA6E4}">
                <adec:decorative xmlns:adec="http://schemas.microsoft.com/office/drawing/2017/decorative" val="1"/>
              </a:ext>
            </a:extLst>
          </p:cNvPr>
          <p:cNvSpPr/>
          <p:nvPr/>
        </p:nvSpPr>
        <p:spPr>
          <a:xfrm>
            <a:off x="431800" y="2100317"/>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cxnSp>
        <p:nvCxnSpPr>
          <p:cNvPr id="11" name="Straight Connector 10">
            <a:extLst>
              <a:ext uri="{FF2B5EF4-FFF2-40B4-BE49-F238E27FC236}">
                <a16:creationId xmlns:a16="http://schemas.microsoft.com/office/drawing/2014/main" id="{B413506B-6220-3F30-9779-4DECAE3EB935}"/>
              </a:ext>
              <a:ext uri="{C183D7F6-B498-43B3-948B-1728B52AA6E4}">
                <adec:decorative xmlns:adec="http://schemas.microsoft.com/office/drawing/2017/decorative" val="1"/>
              </a:ext>
            </a:extLst>
          </p:cNvPr>
          <p:cNvCxnSpPr/>
          <p:nvPr/>
        </p:nvCxnSpPr>
        <p:spPr>
          <a:xfrm>
            <a:off x="6096000" y="2363035"/>
            <a:ext cx="0" cy="241133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A0567116-2AA9-C9FC-5A73-5A4D681DA3F7}"/>
              </a:ext>
              <a:ext uri="{C183D7F6-B498-43B3-948B-1728B52AA6E4}">
                <adec:decorative xmlns:adec="http://schemas.microsoft.com/office/drawing/2017/decorative" val="1"/>
              </a:ext>
            </a:extLst>
          </p:cNvPr>
          <p:cNvSpPr/>
          <p:nvPr/>
        </p:nvSpPr>
        <p:spPr>
          <a:xfrm>
            <a:off x="6299887" y="2100317"/>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pic>
        <p:nvPicPr>
          <p:cNvPr id="16" name="Picture 15" descr="A close up of a flag&#10;&#10;Description automatically generated">
            <a:extLst>
              <a:ext uri="{FF2B5EF4-FFF2-40B4-BE49-F238E27FC236}">
                <a16:creationId xmlns:a16="http://schemas.microsoft.com/office/drawing/2014/main" id="{71152315-5E6A-4071-6678-B3683AAD9E61}"/>
              </a:ext>
            </a:extLst>
          </p:cNvPr>
          <p:cNvPicPr>
            <a:picLocks noChangeAspect="1"/>
          </p:cNvPicPr>
          <p:nvPr/>
        </p:nvPicPr>
        <p:blipFill>
          <a:blip r:embed="rId2"/>
          <a:stretch>
            <a:fillRect/>
          </a:stretch>
        </p:blipFill>
        <p:spPr>
          <a:xfrm>
            <a:off x="9786938" y="6239874"/>
            <a:ext cx="1973062" cy="605449"/>
          </a:xfrm>
          <a:prstGeom prst="rect">
            <a:avLst/>
          </a:prstGeom>
        </p:spPr>
      </p:pic>
      <p:pic>
        <p:nvPicPr>
          <p:cNvPr id="4" name="Picture 3" descr="A close-up of logos&#10;&#10;AI-generated content may be incorrect.">
            <a:extLst>
              <a:ext uri="{FF2B5EF4-FFF2-40B4-BE49-F238E27FC236}">
                <a16:creationId xmlns:a16="http://schemas.microsoft.com/office/drawing/2014/main" id="{4E338515-4563-C2AB-6573-90E114F6F8B9}"/>
              </a:ext>
            </a:extLst>
          </p:cNvPr>
          <p:cNvPicPr>
            <a:picLocks noChangeAspect="1"/>
          </p:cNvPicPr>
          <p:nvPr/>
        </p:nvPicPr>
        <p:blipFill>
          <a:blip r:embed="rId3"/>
          <a:stretch>
            <a:fillRect/>
          </a:stretch>
        </p:blipFill>
        <p:spPr>
          <a:xfrm>
            <a:off x="7083502" y="51966"/>
            <a:ext cx="2237223" cy="1783161"/>
          </a:xfrm>
          <a:prstGeom prst="rect">
            <a:avLst/>
          </a:prstGeom>
        </p:spPr>
      </p:pic>
    </p:spTree>
    <p:extLst>
      <p:ext uri="{BB962C8B-B14F-4D97-AF65-F5344CB8AC3E}">
        <p14:creationId xmlns:p14="http://schemas.microsoft.com/office/powerpoint/2010/main" val="6977524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50155-B1B8-73E6-6DD5-90896DE99F4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AB43D46-A450-4887-7D18-103C2312F995}"/>
              </a:ext>
            </a:extLst>
          </p:cNvPr>
          <p:cNvSpPr>
            <a:spLocks noGrp="1"/>
          </p:cNvSpPr>
          <p:nvPr>
            <p:ph sz="half" idx="2"/>
          </p:nvPr>
        </p:nvSpPr>
        <p:spPr>
          <a:xfrm>
            <a:off x="431999" y="2950768"/>
            <a:ext cx="8409997" cy="2194694"/>
          </a:xfrm>
        </p:spPr>
        <p:txBody>
          <a:bodyPr>
            <a:normAutofit fontScale="92500" lnSpcReduction="20000"/>
          </a:bodyPr>
          <a:lstStyle/>
          <a:p>
            <a:r>
              <a:rPr lang="en-AU" dirty="0"/>
              <a:t>The implementation of the </a:t>
            </a:r>
            <a:r>
              <a:rPr lang="en-AU" b="1" dirty="0"/>
              <a:t>Tranche 2 AML/CTF reforms</a:t>
            </a:r>
            <a:r>
              <a:rPr lang="en-AU" dirty="0"/>
              <a:t> introduces a profound shift in the legal profession's ethical landscape. It creates an inherent friction between a lawyer's </a:t>
            </a:r>
            <a:r>
              <a:rPr lang="en-AU" b="1" dirty="0"/>
              <a:t>traditional fiduciary duties to the client</a:t>
            </a:r>
            <a:r>
              <a:rPr lang="en-AU" dirty="0"/>
              <a:t> (such as absolute confidentiality and undivided loyalty) and their </a:t>
            </a:r>
            <a:r>
              <a:rPr lang="en-AU" b="1" dirty="0"/>
              <a:t>new statutory duties to the state</a:t>
            </a:r>
            <a:r>
              <a:rPr lang="en-AU" dirty="0"/>
              <a:t> as an AUSTRAC reporting entity.</a:t>
            </a:r>
          </a:p>
          <a:p>
            <a:r>
              <a:rPr lang="en-AU" dirty="0"/>
              <a:t>To manage these ethical conflicts, formal changes were made to the </a:t>
            </a:r>
            <a:r>
              <a:rPr lang="en-AU" dirty="0">
                <a:hlinkClick r:id="rId2"/>
              </a:rPr>
              <a:t>Australian Solicitors' Conduct Rules (ASCR)</a:t>
            </a:r>
            <a:r>
              <a:rPr lang="en-AU" dirty="0"/>
              <a:t> and the Legal Profession Uniform Rules. The primary ethical changes and dilemmas facing the profession </a:t>
            </a:r>
            <a:r>
              <a:rPr lang="en-AU" dirty="0" err="1"/>
              <a:t>center</a:t>
            </a:r>
            <a:r>
              <a:rPr lang="en-AU" dirty="0"/>
              <a:t> on four major areas: [</a:t>
            </a:r>
            <a:r>
              <a:rPr lang="en-AU" dirty="0">
                <a:hlinkClick r:id="rId2"/>
              </a:rPr>
              <a:t>1</a:t>
            </a:r>
            <a:r>
              <a:rPr lang="en-AU" dirty="0"/>
              <a:t>, </a:t>
            </a:r>
            <a:r>
              <a:rPr lang="en-AU" dirty="0">
                <a:hlinkClick r:id="rId3"/>
              </a:rPr>
              <a:t>2</a:t>
            </a:r>
            <a:r>
              <a:rPr lang="en-AU" dirty="0"/>
              <a:t>]</a:t>
            </a:r>
          </a:p>
          <a:p>
            <a:endParaRPr lang="en-US" dirty="0"/>
          </a:p>
        </p:txBody>
      </p:sp>
      <p:sp>
        <p:nvSpPr>
          <p:cNvPr id="3" name="Text Placeholder 2">
            <a:extLst>
              <a:ext uri="{FF2B5EF4-FFF2-40B4-BE49-F238E27FC236}">
                <a16:creationId xmlns:a16="http://schemas.microsoft.com/office/drawing/2014/main" id="{9F2F0036-8026-AE54-8BE3-4A1EDE203B6B}"/>
              </a:ext>
            </a:extLst>
          </p:cNvPr>
          <p:cNvSpPr>
            <a:spLocks noGrp="1"/>
          </p:cNvSpPr>
          <p:nvPr>
            <p:ph type="body" sz="quarter" idx="12"/>
          </p:nvPr>
        </p:nvSpPr>
        <p:spPr>
          <a:xfrm>
            <a:off x="431801" y="1007999"/>
            <a:ext cx="8410196" cy="963413"/>
          </a:xfrm>
        </p:spPr>
        <p:txBody>
          <a:bodyPr>
            <a:normAutofit/>
          </a:bodyPr>
          <a:lstStyle/>
          <a:p>
            <a:r>
              <a:rPr lang="en-AU" dirty="0">
                <a:solidFill>
                  <a:schemeClr val="accent1"/>
                </a:solidFill>
              </a:rPr>
              <a:t>AML/CTF-related amendments to uniform rules</a:t>
            </a:r>
          </a:p>
        </p:txBody>
      </p:sp>
      <p:sp>
        <p:nvSpPr>
          <p:cNvPr id="8" name="Slide Number Placeholder 7">
            <a:extLst>
              <a:ext uri="{FF2B5EF4-FFF2-40B4-BE49-F238E27FC236}">
                <a16:creationId xmlns:a16="http://schemas.microsoft.com/office/drawing/2014/main" id="{EAF1431A-9753-A380-DD83-42BD33FCF368}"/>
              </a:ext>
            </a:extLst>
          </p:cNvPr>
          <p:cNvSpPr>
            <a:spLocks noGrp="1"/>
          </p:cNvSpPr>
          <p:nvPr>
            <p:ph type="sldNum" sz="quarter" idx="33"/>
          </p:nvPr>
        </p:nvSpPr>
        <p:spPr>
          <a:xfrm>
            <a:off x="11508661" y="6430649"/>
            <a:ext cx="683339" cy="365125"/>
          </a:xfrm>
          <a:solidFill>
            <a:schemeClr val="tx1">
              <a:lumMod val="95000"/>
              <a:lumOff val="5000"/>
            </a:schemeClr>
          </a:solidFill>
        </p:spPr>
        <p:txBody>
          <a:bodyPr/>
          <a:lstStyle/>
          <a:p>
            <a:fld id="{19B51A1E-902D-48AF-9020-955120F399B6}" type="slidenum">
              <a:rPr lang="en-US" smtClean="0"/>
              <a:pPr/>
              <a:t>12</a:t>
            </a:fld>
            <a:endParaRPr lang="en-US" dirty="0"/>
          </a:p>
        </p:txBody>
      </p:sp>
      <p:cxnSp>
        <p:nvCxnSpPr>
          <p:cNvPr id="11" name="Straight Connector 10">
            <a:extLst>
              <a:ext uri="{FF2B5EF4-FFF2-40B4-BE49-F238E27FC236}">
                <a16:creationId xmlns:a16="http://schemas.microsoft.com/office/drawing/2014/main" id="{EE2B3097-C014-D922-2C9A-4CFBEB7F45B2}"/>
              </a:ext>
              <a:ext uri="{C183D7F6-B498-43B3-948B-1728B52AA6E4}">
                <adec:decorative xmlns:adec="http://schemas.microsoft.com/office/drawing/2017/decorative" val="1"/>
              </a:ext>
            </a:extLst>
          </p:cNvPr>
          <p:cNvCxnSpPr/>
          <p:nvPr/>
        </p:nvCxnSpPr>
        <p:spPr>
          <a:xfrm>
            <a:off x="6096000" y="2363035"/>
            <a:ext cx="0" cy="241133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6" name="Picture 15" descr="A close up of a flag&#10;&#10;Description automatically generated">
            <a:extLst>
              <a:ext uri="{FF2B5EF4-FFF2-40B4-BE49-F238E27FC236}">
                <a16:creationId xmlns:a16="http://schemas.microsoft.com/office/drawing/2014/main" id="{F42EF8B0-6285-CE58-08DB-7C8AF6A4937A}"/>
              </a:ext>
            </a:extLst>
          </p:cNvPr>
          <p:cNvPicPr>
            <a:picLocks noChangeAspect="1"/>
          </p:cNvPicPr>
          <p:nvPr/>
        </p:nvPicPr>
        <p:blipFill>
          <a:blip r:embed="rId4"/>
          <a:stretch>
            <a:fillRect/>
          </a:stretch>
        </p:blipFill>
        <p:spPr>
          <a:xfrm>
            <a:off x="9786938" y="6239874"/>
            <a:ext cx="1973062" cy="605449"/>
          </a:xfrm>
          <a:prstGeom prst="rect">
            <a:avLst/>
          </a:prstGeom>
        </p:spPr>
      </p:pic>
      <p:pic>
        <p:nvPicPr>
          <p:cNvPr id="4" name="Picture 3" descr="A close-up of logos&#10;&#10;AI-generated content may be incorrect.">
            <a:extLst>
              <a:ext uri="{FF2B5EF4-FFF2-40B4-BE49-F238E27FC236}">
                <a16:creationId xmlns:a16="http://schemas.microsoft.com/office/drawing/2014/main" id="{6A231DF2-8AFD-BBE6-2E3B-1E184EC7F2DB}"/>
              </a:ext>
            </a:extLst>
          </p:cNvPr>
          <p:cNvPicPr>
            <a:picLocks noChangeAspect="1"/>
          </p:cNvPicPr>
          <p:nvPr/>
        </p:nvPicPr>
        <p:blipFill>
          <a:blip r:embed="rId5"/>
          <a:stretch>
            <a:fillRect/>
          </a:stretch>
        </p:blipFill>
        <p:spPr>
          <a:xfrm>
            <a:off x="7083502" y="51966"/>
            <a:ext cx="2237223" cy="1783161"/>
          </a:xfrm>
          <a:prstGeom prst="rect">
            <a:avLst/>
          </a:prstGeom>
        </p:spPr>
      </p:pic>
    </p:spTree>
    <p:extLst>
      <p:ext uri="{BB962C8B-B14F-4D97-AF65-F5344CB8AC3E}">
        <p14:creationId xmlns:p14="http://schemas.microsoft.com/office/powerpoint/2010/main" val="6157681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7FC53-96E2-546D-36EA-E449B14E0D6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6FF2FEE-8A37-4AE9-EAB8-95905D205C9F}"/>
              </a:ext>
            </a:extLst>
          </p:cNvPr>
          <p:cNvSpPr>
            <a:spLocks noGrp="1"/>
          </p:cNvSpPr>
          <p:nvPr>
            <p:ph sz="half" idx="2"/>
          </p:nvPr>
        </p:nvSpPr>
        <p:spPr>
          <a:xfrm>
            <a:off x="431999" y="2950768"/>
            <a:ext cx="8409997" cy="2194694"/>
          </a:xfrm>
        </p:spPr>
        <p:txBody>
          <a:bodyPr>
            <a:normAutofit fontScale="85000" lnSpcReduction="20000"/>
          </a:bodyPr>
          <a:lstStyle/>
          <a:p>
            <a:r>
              <a:rPr lang="en-AU" dirty="0"/>
              <a:t>A cornerstone of legal ethics is maintaining absolute client confidentiality. However, under the AML/CTF framework, lawyers providing designated services are legally mandated to report suspicious matters (SMRs) to AUSTRAC.</a:t>
            </a:r>
          </a:p>
          <a:p>
            <a:endParaRPr lang="en-AU" dirty="0"/>
          </a:p>
          <a:p>
            <a:r>
              <a:rPr lang="en-AU" b="1" dirty="0"/>
              <a:t>The Ethical Shift:</a:t>
            </a:r>
            <a:r>
              <a:rPr lang="en-AU" dirty="0"/>
              <a:t> Broad statutory disclosure acts as an explicit exception to the duty of confidentiality. To handle this ethically, </a:t>
            </a:r>
            <a:r>
              <a:rPr lang="en-AU" b="1" dirty="0"/>
              <a:t>Practice Rules</a:t>
            </a:r>
            <a:r>
              <a:rPr lang="en-AU" dirty="0"/>
              <a:t> require lawyers to explicitly warn clients in their initial retainer agreements that the firm has statutory obligations to disclose certain information and may be forced to terminate the relationship if compliance benchmarks are not met.</a:t>
            </a:r>
            <a:endParaRPr lang="en-US" dirty="0"/>
          </a:p>
        </p:txBody>
      </p:sp>
      <p:sp>
        <p:nvSpPr>
          <p:cNvPr id="3" name="Text Placeholder 2">
            <a:extLst>
              <a:ext uri="{FF2B5EF4-FFF2-40B4-BE49-F238E27FC236}">
                <a16:creationId xmlns:a16="http://schemas.microsoft.com/office/drawing/2014/main" id="{85C00788-F976-8579-EDBA-FA633C627E0B}"/>
              </a:ext>
            </a:extLst>
          </p:cNvPr>
          <p:cNvSpPr>
            <a:spLocks noGrp="1"/>
          </p:cNvSpPr>
          <p:nvPr>
            <p:ph type="body" sz="quarter" idx="12"/>
          </p:nvPr>
        </p:nvSpPr>
        <p:spPr>
          <a:xfrm>
            <a:off x="431801" y="1007999"/>
            <a:ext cx="8410196" cy="963413"/>
          </a:xfrm>
        </p:spPr>
        <p:txBody>
          <a:bodyPr>
            <a:normAutofit/>
          </a:bodyPr>
          <a:lstStyle/>
          <a:p>
            <a:r>
              <a:rPr lang="en-AU" dirty="0">
                <a:solidFill>
                  <a:schemeClr val="accent1"/>
                </a:solidFill>
              </a:rPr>
              <a:t>AML/CTF-related amendments to uniform rules</a:t>
            </a:r>
          </a:p>
        </p:txBody>
      </p:sp>
      <p:sp>
        <p:nvSpPr>
          <p:cNvPr id="8" name="Slide Number Placeholder 7">
            <a:extLst>
              <a:ext uri="{FF2B5EF4-FFF2-40B4-BE49-F238E27FC236}">
                <a16:creationId xmlns:a16="http://schemas.microsoft.com/office/drawing/2014/main" id="{D6335B48-B25D-6F2F-302E-C2C9BBD2A156}"/>
              </a:ext>
            </a:extLst>
          </p:cNvPr>
          <p:cNvSpPr>
            <a:spLocks noGrp="1"/>
          </p:cNvSpPr>
          <p:nvPr>
            <p:ph type="sldNum" sz="quarter" idx="33"/>
          </p:nvPr>
        </p:nvSpPr>
        <p:spPr>
          <a:xfrm>
            <a:off x="11508661" y="6430649"/>
            <a:ext cx="683339" cy="365125"/>
          </a:xfrm>
          <a:solidFill>
            <a:schemeClr val="tx1">
              <a:lumMod val="95000"/>
              <a:lumOff val="5000"/>
            </a:schemeClr>
          </a:solidFill>
        </p:spPr>
        <p:txBody>
          <a:bodyPr/>
          <a:lstStyle/>
          <a:p>
            <a:fld id="{19B51A1E-902D-48AF-9020-955120F399B6}" type="slidenum">
              <a:rPr lang="en-US" smtClean="0"/>
              <a:pPr/>
              <a:t>13</a:t>
            </a:fld>
            <a:endParaRPr lang="en-US" dirty="0"/>
          </a:p>
        </p:txBody>
      </p:sp>
      <p:cxnSp>
        <p:nvCxnSpPr>
          <p:cNvPr id="11" name="Straight Connector 10">
            <a:extLst>
              <a:ext uri="{FF2B5EF4-FFF2-40B4-BE49-F238E27FC236}">
                <a16:creationId xmlns:a16="http://schemas.microsoft.com/office/drawing/2014/main" id="{866853E6-52D1-C40E-D2C0-B3FB6997E952}"/>
              </a:ext>
              <a:ext uri="{C183D7F6-B498-43B3-948B-1728B52AA6E4}">
                <adec:decorative xmlns:adec="http://schemas.microsoft.com/office/drawing/2017/decorative" val="1"/>
              </a:ext>
            </a:extLst>
          </p:cNvPr>
          <p:cNvCxnSpPr/>
          <p:nvPr/>
        </p:nvCxnSpPr>
        <p:spPr>
          <a:xfrm>
            <a:off x="6096000" y="2363035"/>
            <a:ext cx="0" cy="241133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6" name="Picture 15" descr="A close up of a flag&#10;&#10;Description automatically generated">
            <a:extLst>
              <a:ext uri="{FF2B5EF4-FFF2-40B4-BE49-F238E27FC236}">
                <a16:creationId xmlns:a16="http://schemas.microsoft.com/office/drawing/2014/main" id="{3E2FDF21-B58D-A0CD-D6B4-D7E2C34CDA39}"/>
              </a:ext>
            </a:extLst>
          </p:cNvPr>
          <p:cNvPicPr>
            <a:picLocks noChangeAspect="1"/>
          </p:cNvPicPr>
          <p:nvPr/>
        </p:nvPicPr>
        <p:blipFill>
          <a:blip r:embed="rId2"/>
          <a:stretch>
            <a:fillRect/>
          </a:stretch>
        </p:blipFill>
        <p:spPr>
          <a:xfrm>
            <a:off x="9786938" y="6239874"/>
            <a:ext cx="1973062" cy="605449"/>
          </a:xfrm>
          <a:prstGeom prst="rect">
            <a:avLst/>
          </a:prstGeom>
        </p:spPr>
      </p:pic>
      <p:pic>
        <p:nvPicPr>
          <p:cNvPr id="4" name="Picture 3" descr="A close-up of logos&#10;&#10;AI-generated content may be incorrect.">
            <a:extLst>
              <a:ext uri="{FF2B5EF4-FFF2-40B4-BE49-F238E27FC236}">
                <a16:creationId xmlns:a16="http://schemas.microsoft.com/office/drawing/2014/main" id="{8B68B694-6EEE-95E0-9007-C3604FCD263F}"/>
              </a:ext>
            </a:extLst>
          </p:cNvPr>
          <p:cNvPicPr>
            <a:picLocks noChangeAspect="1"/>
          </p:cNvPicPr>
          <p:nvPr/>
        </p:nvPicPr>
        <p:blipFill>
          <a:blip r:embed="rId3"/>
          <a:stretch>
            <a:fillRect/>
          </a:stretch>
        </p:blipFill>
        <p:spPr>
          <a:xfrm>
            <a:off x="7083502" y="51966"/>
            <a:ext cx="2237223" cy="1783161"/>
          </a:xfrm>
          <a:prstGeom prst="rect">
            <a:avLst/>
          </a:prstGeom>
        </p:spPr>
      </p:pic>
      <p:sp>
        <p:nvSpPr>
          <p:cNvPr id="14" name="Text Placeholder 13">
            <a:extLst>
              <a:ext uri="{FF2B5EF4-FFF2-40B4-BE49-F238E27FC236}">
                <a16:creationId xmlns:a16="http://schemas.microsoft.com/office/drawing/2014/main" id="{EE2D5DCA-B2B1-B7D1-E561-DC359FCA9790}"/>
              </a:ext>
            </a:extLst>
          </p:cNvPr>
          <p:cNvSpPr>
            <a:spLocks noGrp="1"/>
          </p:cNvSpPr>
          <p:nvPr>
            <p:ph type="body" idx="1"/>
          </p:nvPr>
        </p:nvSpPr>
        <p:spPr/>
        <p:txBody>
          <a:bodyPr>
            <a:normAutofit fontScale="85000" lnSpcReduction="20000"/>
          </a:bodyPr>
          <a:lstStyle/>
          <a:p>
            <a:r>
              <a:rPr lang="en-AU" dirty="0"/>
              <a:t>1. Confidentiality vs. Statutory Disclosure</a:t>
            </a:r>
          </a:p>
        </p:txBody>
      </p:sp>
    </p:spTree>
    <p:extLst>
      <p:ext uri="{BB962C8B-B14F-4D97-AF65-F5344CB8AC3E}">
        <p14:creationId xmlns:p14="http://schemas.microsoft.com/office/powerpoint/2010/main" val="1061243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3760D-1624-72AE-7C92-BCB703C51D20}"/>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5CBD7BA-BB0E-0DC2-5A24-EA1D336E3E3C}"/>
              </a:ext>
            </a:extLst>
          </p:cNvPr>
          <p:cNvSpPr>
            <a:spLocks noGrp="1"/>
          </p:cNvSpPr>
          <p:nvPr>
            <p:ph sz="half" idx="2"/>
          </p:nvPr>
        </p:nvSpPr>
        <p:spPr>
          <a:xfrm>
            <a:off x="431999" y="2950768"/>
            <a:ext cx="8409997" cy="2194694"/>
          </a:xfrm>
        </p:spPr>
        <p:txBody>
          <a:bodyPr>
            <a:normAutofit lnSpcReduction="10000"/>
          </a:bodyPr>
          <a:lstStyle/>
          <a:p>
            <a:r>
              <a:rPr lang="en-AU" dirty="0"/>
              <a:t>Under the AML/CTF Act, it is a criminal offence to "tip off" a client that a Suspicious Matter Report (.SMR) has been or is being filed against them.</a:t>
            </a:r>
          </a:p>
          <a:p>
            <a:r>
              <a:rPr lang="en-AU" b="1" dirty="0"/>
              <a:t>The Ethical Shift:</a:t>
            </a:r>
            <a:r>
              <a:rPr lang="en-AU" dirty="0"/>
              <a:t> This severely tests the ethical duty of </a:t>
            </a:r>
            <a:r>
              <a:rPr lang="en-AU" b="1" dirty="0"/>
              <a:t>undivided loyalty</a:t>
            </a:r>
            <a:r>
              <a:rPr lang="en-AU" dirty="0"/>
              <a:t> and the obligation to act in the client's best interests. If a lawyer files an SMR, they cannot tell the client why they are suddenly withdrawing from the matter or delaying a transaction. Practitioners must carefully navigate communication to ensure they do not inadvertently commit a tipping-off offence while trying to handle client inquiries ethically. </a:t>
            </a:r>
            <a:endParaRPr lang="en-US" dirty="0"/>
          </a:p>
        </p:txBody>
      </p:sp>
      <p:sp>
        <p:nvSpPr>
          <p:cNvPr id="3" name="Text Placeholder 2">
            <a:extLst>
              <a:ext uri="{FF2B5EF4-FFF2-40B4-BE49-F238E27FC236}">
                <a16:creationId xmlns:a16="http://schemas.microsoft.com/office/drawing/2014/main" id="{1A73F875-FDDE-D71D-9814-191DE6EF2C62}"/>
              </a:ext>
            </a:extLst>
          </p:cNvPr>
          <p:cNvSpPr>
            <a:spLocks noGrp="1"/>
          </p:cNvSpPr>
          <p:nvPr>
            <p:ph type="body" sz="quarter" idx="12"/>
          </p:nvPr>
        </p:nvSpPr>
        <p:spPr>
          <a:xfrm>
            <a:off x="431801" y="1007999"/>
            <a:ext cx="8410196" cy="963413"/>
          </a:xfrm>
        </p:spPr>
        <p:txBody>
          <a:bodyPr>
            <a:normAutofit/>
          </a:bodyPr>
          <a:lstStyle/>
          <a:p>
            <a:r>
              <a:rPr lang="en-AU" dirty="0">
                <a:solidFill>
                  <a:schemeClr val="accent1"/>
                </a:solidFill>
              </a:rPr>
              <a:t>AML/CTF-related amendments to uniform rules</a:t>
            </a:r>
          </a:p>
        </p:txBody>
      </p:sp>
      <p:sp>
        <p:nvSpPr>
          <p:cNvPr id="8" name="Slide Number Placeholder 7">
            <a:extLst>
              <a:ext uri="{FF2B5EF4-FFF2-40B4-BE49-F238E27FC236}">
                <a16:creationId xmlns:a16="http://schemas.microsoft.com/office/drawing/2014/main" id="{CF18A055-E6BC-4A4C-5997-94E390E71746}"/>
              </a:ext>
            </a:extLst>
          </p:cNvPr>
          <p:cNvSpPr>
            <a:spLocks noGrp="1"/>
          </p:cNvSpPr>
          <p:nvPr>
            <p:ph type="sldNum" sz="quarter" idx="33"/>
          </p:nvPr>
        </p:nvSpPr>
        <p:spPr>
          <a:xfrm>
            <a:off x="11508661" y="6430649"/>
            <a:ext cx="683339" cy="365125"/>
          </a:xfrm>
          <a:solidFill>
            <a:schemeClr val="tx1">
              <a:lumMod val="95000"/>
              <a:lumOff val="5000"/>
            </a:schemeClr>
          </a:solidFill>
        </p:spPr>
        <p:txBody>
          <a:bodyPr/>
          <a:lstStyle/>
          <a:p>
            <a:fld id="{19B51A1E-902D-48AF-9020-955120F399B6}" type="slidenum">
              <a:rPr lang="en-US" smtClean="0"/>
              <a:pPr/>
              <a:t>14</a:t>
            </a:fld>
            <a:endParaRPr lang="en-US" dirty="0"/>
          </a:p>
        </p:txBody>
      </p:sp>
      <p:cxnSp>
        <p:nvCxnSpPr>
          <p:cNvPr id="11" name="Straight Connector 10">
            <a:extLst>
              <a:ext uri="{FF2B5EF4-FFF2-40B4-BE49-F238E27FC236}">
                <a16:creationId xmlns:a16="http://schemas.microsoft.com/office/drawing/2014/main" id="{AAA08131-BED4-9FD2-2AF3-8D1DBFAC71AC}"/>
              </a:ext>
              <a:ext uri="{C183D7F6-B498-43B3-948B-1728B52AA6E4}">
                <adec:decorative xmlns:adec="http://schemas.microsoft.com/office/drawing/2017/decorative" val="1"/>
              </a:ext>
            </a:extLst>
          </p:cNvPr>
          <p:cNvCxnSpPr/>
          <p:nvPr/>
        </p:nvCxnSpPr>
        <p:spPr>
          <a:xfrm>
            <a:off x="6096000" y="2363035"/>
            <a:ext cx="0" cy="241133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6" name="Picture 15" descr="A close up of a flag&#10;&#10;Description automatically generated">
            <a:extLst>
              <a:ext uri="{FF2B5EF4-FFF2-40B4-BE49-F238E27FC236}">
                <a16:creationId xmlns:a16="http://schemas.microsoft.com/office/drawing/2014/main" id="{AF4824B8-0157-AC41-9AD9-3DA75BCBB3C9}"/>
              </a:ext>
            </a:extLst>
          </p:cNvPr>
          <p:cNvPicPr>
            <a:picLocks noChangeAspect="1"/>
          </p:cNvPicPr>
          <p:nvPr/>
        </p:nvPicPr>
        <p:blipFill>
          <a:blip r:embed="rId2"/>
          <a:stretch>
            <a:fillRect/>
          </a:stretch>
        </p:blipFill>
        <p:spPr>
          <a:xfrm>
            <a:off x="9786938" y="6239874"/>
            <a:ext cx="1973062" cy="605449"/>
          </a:xfrm>
          <a:prstGeom prst="rect">
            <a:avLst/>
          </a:prstGeom>
        </p:spPr>
      </p:pic>
      <p:pic>
        <p:nvPicPr>
          <p:cNvPr id="4" name="Picture 3" descr="A close-up of logos&#10;&#10;AI-generated content may be incorrect.">
            <a:extLst>
              <a:ext uri="{FF2B5EF4-FFF2-40B4-BE49-F238E27FC236}">
                <a16:creationId xmlns:a16="http://schemas.microsoft.com/office/drawing/2014/main" id="{2227A3F8-819D-F06B-5FDF-A6814D5C355D}"/>
              </a:ext>
            </a:extLst>
          </p:cNvPr>
          <p:cNvPicPr>
            <a:picLocks noChangeAspect="1"/>
          </p:cNvPicPr>
          <p:nvPr/>
        </p:nvPicPr>
        <p:blipFill>
          <a:blip r:embed="rId3"/>
          <a:stretch>
            <a:fillRect/>
          </a:stretch>
        </p:blipFill>
        <p:spPr>
          <a:xfrm>
            <a:off x="7083502" y="51966"/>
            <a:ext cx="2237223" cy="1783161"/>
          </a:xfrm>
          <a:prstGeom prst="rect">
            <a:avLst/>
          </a:prstGeom>
        </p:spPr>
      </p:pic>
      <p:sp>
        <p:nvSpPr>
          <p:cNvPr id="14" name="Text Placeholder 13">
            <a:extLst>
              <a:ext uri="{FF2B5EF4-FFF2-40B4-BE49-F238E27FC236}">
                <a16:creationId xmlns:a16="http://schemas.microsoft.com/office/drawing/2014/main" id="{EE2307E8-80CB-BC84-8176-EA4A0E1090B3}"/>
              </a:ext>
            </a:extLst>
          </p:cNvPr>
          <p:cNvSpPr>
            <a:spLocks noGrp="1"/>
          </p:cNvSpPr>
          <p:nvPr>
            <p:ph type="body" idx="1"/>
          </p:nvPr>
        </p:nvSpPr>
        <p:spPr/>
        <p:txBody>
          <a:bodyPr>
            <a:normAutofit fontScale="70000" lnSpcReduction="20000"/>
          </a:bodyPr>
          <a:lstStyle/>
          <a:p>
            <a:r>
              <a:rPr lang="en-AU" dirty="0"/>
              <a:t>2. The "Tipping Off" Dilemma vs. Client Loyalty</a:t>
            </a:r>
          </a:p>
        </p:txBody>
      </p:sp>
    </p:spTree>
    <p:extLst>
      <p:ext uri="{BB962C8B-B14F-4D97-AF65-F5344CB8AC3E}">
        <p14:creationId xmlns:p14="http://schemas.microsoft.com/office/powerpoint/2010/main" val="10067574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6271F-C709-972C-A3EA-0C7F90A5D8BA}"/>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9E60183-498C-37D1-1D3C-928378202CF5}"/>
              </a:ext>
            </a:extLst>
          </p:cNvPr>
          <p:cNvSpPr>
            <a:spLocks noGrp="1"/>
          </p:cNvSpPr>
          <p:nvPr>
            <p:ph sz="half" idx="2"/>
          </p:nvPr>
        </p:nvSpPr>
        <p:spPr>
          <a:xfrm>
            <a:off x="431999" y="2950768"/>
            <a:ext cx="8409997" cy="2194694"/>
          </a:xfrm>
        </p:spPr>
        <p:txBody>
          <a:bodyPr>
            <a:normAutofit fontScale="92500" lnSpcReduction="20000"/>
          </a:bodyPr>
          <a:lstStyle/>
          <a:p>
            <a:r>
              <a:rPr lang="en-AU" dirty="0"/>
              <a:t>Under standard legal ethics, a lawyer cannot simply abandon a client mid-matter without "just cause" (e.g., a breakdown in the relationship or non-payment of fees).</a:t>
            </a:r>
          </a:p>
          <a:p>
            <a:pPr lvl="0"/>
            <a:r>
              <a:rPr lang="en-AU" b="1" dirty="0"/>
              <a:t>The Ethical Shift:</a:t>
            </a:r>
            <a:r>
              <a:rPr lang="en-AU" dirty="0"/>
              <a:t> Amendments to </a:t>
            </a:r>
            <a:r>
              <a:rPr lang="en-AU" b="1" dirty="0"/>
              <a:t>Conduct Rule 8 (Client instructions) and Rule 13</a:t>
            </a:r>
            <a:r>
              <a:rPr lang="en-AU" dirty="0"/>
              <a:t> </a:t>
            </a:r>
            <a:r>
              <a:rPr lang="en-AU" b="1" dirty="0"/>
              <a:t>(Completion or termination of engagement) </a:t>
            </a:r>
            <a:r>
              <a:rPr lang="en-AU" dirty="0"/>
              <a:t>explicitly align client instructions with Customer Due Diligence (CDD) compliance. If a client refuses to provide identity documents, hides their ultimate beneficial ownership, or triggers </a:t>
            </a:r>
            <a:r>
              <a:rPr lang="en-AU" dirty="0" err="1"/>
              <a:t>unmitigatable</a:t>
            </a:r>
            <a:r>
              <a:rPr lang="en-AU" dirty="0"/>
              <a:t> money laundering risks, the rules now legally and ethically define this as </a:t>
            </a:r>
            <a:r>
              <a:rPr lang="en-AU" b="1" dirty="0"/>
              <a:t>"just cause" for immediate termination</a:t>
            </a:r>
            <a:r>
              <a:rPr lang="en-AU" dirty="0"/>
              <a:t> of the retainer</a:t>
            </a:r>
          </a:p>
        </p:txBody>
      </p:sp>
      <p:sp>
        <p:nvSpPr>
          <p:cNvPr id="3" name="Text Placeholder 2">
            <a:extLst>
              <a:ext uri="{FF2B5EF4-FFF2-40B4-BE49-F238E27FC236}">
                <a16:creationId xmlns:a16="http://schemas.microsoft.com/office/drawing/2014/main" id="{EE21FBD3-425B-C0F7-8C36-043A66237D2C}"/>
              </a:ext>
            </a:extLst>
          </p:cNvPr>
          <p:cNvSpPr>
            <a:spLocks noGrp="1"/>
          </p:cNvSpPr>
          <p:nvPr>
            <p:ph type="body" sz="quarter" idx="12"/>
          </p:nvPr>
        </p:nvSpPr>
        <p:spPr>
          <a:xfrm>
            <a:off x="431801" y="1007999"/>
            <a:ext cx="8410196" cy="963413"/>
          </a:xfrm>
        </p:spPr>
        <p:txBody>
          <a:bodyPr>
            <a:normAutofit/>
          </a:bodyPr>
          <a:lstStyle/>
          <a:p>
            <a:r>
              <a:rPr lang="en-AU" dirty="0">
                <a:solidFill>
                  <a:schemeClr val="accent1"/>
                </a:solidFill>
              </a:rPr>
              <a:t>AML/CTF-related amendments to uniform rules</a:t>
            </a:r>
          </a:p>
        </p:txBody>
      </p:sp>
      <p:sp>
        <p:nvSpPr>
          <p:cNvPr id="8" name="Slide Number Placeholder 7">
            <a:extLst>
              <a:ext uri="{FF2B5EF4-FFF2-40B4-BE49-F238E27FC236}">
                <a16:creationId xmlns:a16="http://schemas.microsoft.com/office/drawing/2014/main" id="{8B413C00-4AB8-573E-9729-6829EE5B072B}"/>
              </a:ext>
            </a:extLst>
          </p:cNvPr>
          <p:cNvSpPr>
            <a:spLocks noGrp="1"/>
          </p:cNvSpPr>
          <p:nvPr>
            <p:ph type="sldNum" sz="quarter" idx="33"/>
          </p:nvPr>
        </p:nvSpPr>
        <p:spPr>
          <a:xfrm>
            <a:off x="11508661" y="6430649"/>
            <a:ext cx="683339" cy="365125"/>
          </a:xfrm>
          <a:solidFill>
            <a:schemeClr val="tx1">
              <a:lumMod val="95000"/>
              <a:lumOff val="5000"/>
            </a:schemeClr>
          </a:solidFill>
        </p:spPr>
        <p:txBody>
          <a:bodyPr/>
          <a:lstStyle/>
          <a:p>
            <a:fld id="{19B51A1E-902D-48AF-9020-955120F399B6}" type="slidenum">
              <a:rPr lang="en-US" smtClean="0"/>
              <a:pPr/>
              <a:t>15</a:t>
            </a:fld>
            <a:endParaRPr lang="en-US" dirty="0"/>
          </a:p>
        </p:txBody>
      </p:sp>
      <p:cxnSp>
        <p:nvCxnSpPr>
          <p:cNvPr id="11" name="Straight Connector 10">
            <a:extLst>
              <a:ext uri="{FF2B5EF4-FFF2-40B4-BE49-F238E27FC236}">
                <a16:creationId xmlns:a16="http://schemas.microsoft.com/office/drawing/2014/main" id="{434E3F3D-7CA7-1E23-6B41-2C1DA79DF539}"/>
              </a:ext>
              <a:ext uri="{C183D7F6-B498-43B3-948B-1728B52AA6E4}">
                <adec:decorative xmlns:adec="http://schemas.microsoft.com/office/drawing/2017/decorative" val="1"/>
              </a:ext>
            </a:extLst>
          </p:cNvPr>
          <p:cNvCxnSpPr/>
          <p:nvPr/>
        </p:nvCxnSpPr>
        <p:spPr>
          <a:xfrm>
            <a:off x="6096000" y="2363035"/>
            <a:ext cx="0" cy="241133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6" name="Picture 15" descr="A close up of a flag&#10;&#10;Description automatically generated">
            <a:extLst>
              <a:ext uri="{FF2B5EF4-FFF2-40B4-BE49-F238E27FC236}">
                <a16:creationId xmlns:a16="http://schemas.microsoft.com/office/drawing/2014/main" id="{C78ADD65-F1D6-A886-86D3-6AB49947A204}"/>
              </a:ext>
            </a:extLst>
          </p:cNvPr>
          <p:cNvPicPr>
            <a:picLocks noChangeAspect="1"/>
          </p:cNvPicPr>
          <p:nvPr/>
        </p:nvPicPr>
        <p:blipFill>
          <a:blip r:embed="rId2"/>
          <a:stretch>
            <a:fillRect/>
          </a:stretch>
        </p:blipFill>
        <p:spPr>
          <a:xfrm>
            <a:off x="9786938" y="6239874"/>
            <a:ext cx="1973062" cy="605449"/>
          </a:xfrm>
          <a:prstGeom prst="rect">
            <a:avLst/>
          </a:prstGeom>
        </p:spPr>
      </p:pic>
      <p:pic>
        <p:nvPicPr>
          <p:cNvPr id="4" name="Picture 3" descr="A close-up of logos&#10;&#10;AI-generated content may be incorrect.">
            <a:extLst>
              <a:ext uri="{FF2B5EF4-FFF2-40B4-BE49-F238E27FC236}">
                <a16:creationId xmlns:a16="http://schemas.microsoft.com/office/drawing/2014/main" id="{B87AA8ED-A968-62D2-16CB-1D26B1B5FFC2}"/>
              </a:ext>
            </a:extLst>
          </p:cNvPr>
          <p:cNvPicPr>
            <a:picLocks noChangeAspect="1"/>
          </p:cNvPicPr>
          <p:nvPr/>
        </p:nvPicPr>
        <p:blipFill>
          <a:blip r:embed="rId3"/>
          <a:stretch>
            <a:fillRect/>
          </a:stretch>
        </p:blipFill>
        <p:spPr>
          <a:xfrm>
            <a:off x="7083502" y="51966"/>
            <a:ext cx="2237223" cy="1783161"/>
          </a:xfrm>
          <a:prstGeom prst="rect">
            <a:avLst/>
          </a:prstGeom>
        </p:spPr>
      </p:pic>
      <p:sp>
        <p:nvSpPr>
          <p:cNvPr id="14" name="Text Placeholder 13">
            <a:extLst>
              <a:ext uri="{FF2B5EF4-FFF2-40B4-BE49-F238E27FC236}">
                <a16:creationId xmlns:a16="http://schemas.microsoft.com/office/drawing/2014/main" id="{AB997E9E-E3A1-615B-016F-46393E77AA2F}"/>
              </a:ext>
            </a:extLst>
          </p:cNvPr>
          <p:cNvSpPr>
            <a:spLocks noGrp="1"/>
          </p:cNvSpPr>
          <p:nvPr>
            <p:ph type="body" idx="1"/>
          </p:nvPr>
        </p:nvSpPr>
        <p:spPr/>
        <p:txBody>
          <a:bodyPr>
            <a:normAutofit fontScale="70000" lnSpcReduction="20000"/>
          </a:bodyPr>
          <a:lstStyle/>
          <a:p>
            <a:r>
              <a:rPr lang="en-AU" dirty="0"/>
              <a:t>3. Redefining "Just Cause" for Terminating a Client</a:t>
            </a:r>
          </a:p>
        </p:txBody>
      </p:sp>
    </p:spTree>
    <p:extLst>
      <p:ext uri="{BB962C8B-B14F-4D97-AF65-F5344CB8AC3E}">
        <p14:creationId xmlns:p14="http://schemas.microsoft.com/office/powerpoint/2010/main" val="2104934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D3B93-FC67-EA67-A060-804E1D23F64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D673AF2-20D2-B03D-F188-0C14305EA3E2}"/>
              </a:ext>
            </a:extLst>
          </p:cNvPr>
          <p:cNvSpPr>
            <a:spLocks noGrp="1"/>
          </p:cNvSpPr>
          <p:nvPr>
            <p:ph sz="half" idx="2"/>
          </p:nvPr>
        </p:nvSpPr>
        <p:spPr>
          <a:xfrm>
            <a:off x="431999" y="2950768"/>
            <a:ext cx="8409997" cy="2194694"/>
          </a:xfrm>
        </p:spPr>
        <p:txBody>
          <a:bodyPr>
            <a:normAutofit fontScale="92500" lnSpcReduction="10000"/>
          </a:bodyPr>
          <a:lstStyle/>
          <a:p>
            <a:r>
              <a:rPr lang="en-AU" dirty="0"/>
              <a:t>Failing to identify money laundering risks is no longer treated merely as a regulatory oversight—it is now an ethical breach of integrity under </a:t>
            </a:r>
            <a:r>
              <a:rPr lang="en-AU" b="1" dirty="0"/>
              <a:t>Rule 5 of the ASCR.</a:t>
            </a:r>
          </a:p>
          <a:p>
            <a:r>
              <a:rPr lang="en-AU" b="1" dirty="0"/>
              <a:t>The Ethical Shift:</a:t>
            </a:r>
            <a:r>
              <a:rPr lang="en-AU" dirty="0"/>
              <a:t> "Turning a blind eye" to obvious red flags, or wittingly structuring a transaction to help a client avoid AUSTRAC's $10,000 cash threshold, directly violates a lawyer's </a:t>
            </a:r>
            <a:r>
              <a:rPr lang="en-AU" b="1" dirty="0"/>
              <a:t>paramount duty to the administration of justice</a:t>
            </a:r>
            <a:r>
              <a:rPr lang="en-AU" dirty="0"/>
              <a:t>. Ethical compliance now requires active, risk-based vetting ("know your customer") rather than passive execution of a client's instructions.</a:t>
            </a:r>
          </a:p>
          <a:p>
            <a:endParaRPr lang="en-AU" dirty="0"/>
          </a:p>
          <a:p>
            <a:endParaRPr lang="en-AU" dirty="0"/>
          </a:p>
        </p:txBody>
      </p:sp>
      <p:sp>
        <p:nvSpPr>
          <p:cNvPr id="3" name="Text Placeholder 2">
            <a:extLst>
              <a:ext uri="{FF2B5EF4-FFF2-40B4-BE49-F238E27FC236}">
                <a16:creationId xmlns:a16="http://schemas.microsoft.com/office/drawing/2014/main" id="{2C3CCA78-84D7-9A09-2642-54132D8FD16D}"/>
              </a:ext>
            </a:extLst>
          </p:cNvPr>
          <p:cNvSpPr>
            <a:spLocks noGrp="1"/>
          </p:cNvSpPr>
          <p:nvPr>
            <p:ph type="body" sz="quarter" idx="12"/>
          </p:nvPr>
        </p:nvSpPr>
        <p:spPr>
          <a:xfrm>
            <a:off x="431801" y="1007999"/>
            <a:ext cx="8410196" cy="963413"/>
          </a:xfrm>
        </p:spPr>
        <p:txBody>
          <a:bodyPr>
            <a:normAutofit/>
          </a:bodyPr>
          <a:lstStyle/>
          <a:p>
            <a:r>
              <a:rPr lang="en-AU" dirty="0">
                <a:solidFill>
                  <a:schemeClr val="accent1"/>
                </a:solidFill>
              </a:rPr>
              <a:t>AML/CTF-related amendments to uniform rules</a:t>
            </a:r>
          </a:p>
        </p:txBody>
      </p:sp>
      <p:sp>
        <p:nvSpPr>
          <p:cNvPr id="8" name="Slide Number Placeholder 7">
            <a:extLst>
              <a:ext uri="{FF2B5EF4-FFF2-40B4-BE49-F238E27FC236}">
                <a16:creationId xmlns:a16="http://schemas.microsoft.com/office/drawing/2014/main" id="{678161F5-65E2-4679-7A41-EF95FC384122}"/>
              </a:ext>
            </a:extLst>
          </p:cNvPr>
          <p:cNvSpPr>
            <a:spLocks noGrp="1"/>
          </p:cNvSpPr>
          <p:nvPr>
            <p:ph type="sldNum" sz="quarter" idx="33"/>
          </p:nvPr>
        </p:nvSpPr>
        <p:spPr>
          <a:xfrm>
            <a:off x="11508661" y="6430649"/>
            <a:ext cx="683339" cy="365125"/>
          </a:xfrm>
          <a:solidFill>
            <a:schemeClr val="tx1">
              <a:lumMod val="95000"/>
              <a:lumOff val="5000"/>
            </a:schemeClr>
          </a:solidFill>
        </p:spPr>
        <p:txBody>
          <a:bodyPr/>
          <a:lstStyle/>
          <a:p>
            <a:fld id="{19B51A1E-902D-48AF-9020-955120F399B6}" type="slidenum">
              <a:rPr lang="en-US" smtClean="0"/>
              <a:pPr/>
              <a:t>16</a:t>
            </a:fld>
            <a:endParaRPr lang="en-US" dirty="0"/>
          </a:p>
        </p:txBody>
      </p:sp>
      <p:cxnSp>
        <p:nvCxnSpPr>
          <p:cNvPr id="11" name="Straight Connector 10">
            <a:extLst>
              <a:ext uri="{FF2B5EF4-FFF2-40B4-BE49-F238E27FC236}">
                <a16:creationId xmlns:a16="http://schemas.microsoft.com/office/drawing/2014/main" id="{E58454FF-B619-4736-A795-559FDA93EC66}"/>
              </a:ext>
              <a:ext uri="{C183D7F6-B498-43B3-948B-1728B52AA6E4}">
                <adec:decorative xmlns:adec="http://schemas.microsoft.com/office/drawing/2017/decorative" val="1"/>
              </a:ext>
            </a:extLst>
          </p:cNvPr>
          <p:cNvCxnSpPr/>
          <p:nvPr/>
        </p:nvCxnSpPr>
        <p:spPr>
          <a:xfrm>
            <a:off x="6096000" y="2363035"/>
            <a:ext cx="0" cy="241133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6" name="Picture 15" descr="A close up of a flag&#10;&#10;Description automatically generated">
            <a:extLst>
              <a:ext uri="{FF2B5EF4-FFF2-40B4-BE49-F238E27FC236}">
                <a16:creationId xmlns:a16="http://schemas.microsoft.com/office/drawing/2014/main" id="{4FC6B057-67D3-E14C-2CD9-1DF61AB33738}"/>
              </a:ext>
            </a:extLst>
          </p:cNvPr>
          <p:cNvPicPr>
            <a:picLocks noChangeAspect="1"/>
          </p:cNvPicPr>
          <p:nvPr/>
        </p:nvPicPr>
        <p:blipFill>
          <a:blip r:embed="rId2"/>
          <a:stretch>
            <a:fillRect/>
          </a:stretch>
        </p:blipFill>
        <p:spPr>
          <a:xfrm>
            <a:off x="9786938" y="6239874"/>
            <a:ext cx="1973062" cy="605449"/>
          </a:xfrm>
          <a:prstGeom prst="rect">
            <a:avLst/>
          </a:prstGeom>
        </p:spPr>
      </p:pic>
      <p:pic>
        <p:nvPicPr>
          <p:cNvPr id="4" name="Picture 3" descr="A close-up of logos&#10;&#10;AI-generated content may be incorrect.">
            <a:extLst>
              <a:ext uri="{FF2B5EF4-FFF2-40B4-BE49-F238E27FC236}">
                <a16:creationId xmlns:a16="http://schemas.microsoft.com/office/drawing/2014/main" id="{4EC2D3DF-6E3B-D084-C074-C94889366FC5}"/>
              </a:ext>
            </a:extLst>
          </p:cNvPr>
          <p:cNvPicPr>
            <a:picLocks noChangeAspect="1"/>
          </p:cNvPicPr>
          <p:nvPr/>
        </p:nvPicPr>
        <p:blipFill>
          <a:blip r:embed="rId3"/>
          <a:stretch>
            <a:fillRect/>
          </a:stretch>
        </p:blipFill>
        <p:spPr>
          <a:xfrm>
            <a:off x="7083502" y="51966"/>
            <a:ext cx="2237223" cy="1783161"/>
          </a:xfrm>
          <a:prstGeom prst="rect">
            <a:avLst/>
          </a:prstGeom>
        </p:spPr>
      </p:pic>
      <p:sp>
        <p:nvSpPr>
          <p:cNvPr id="14" name="Text Placeholder 13">
            <a:extLst>
              <a:ext uri="{FF2B5EF4-FFF2-40B4-BE49-F238E27FC236}">
                <a16:creationId xmlns:a16="http://schemas.microsoft.com/office/drawing/2014/main" id="{3084B5EF-387B-3ED5-9D1F-5087EFD2D541}"/>
              </a:ext>
            </a:extLst>
          </p:cNvPr>
          <p:cNvSpPr>
            <a:spLocks noGrp="1"/>
          </p:cNvSpPr>
          <p:nvPr>
            <p:ph type="body" idx="1"/>
          </p:nvPr>
        </p:nvSpPr>
        <p:spPr/>
        <p:txBody>
          <a:bodyPr>
            <a:normAutofit fontScale="70000" lnSpcReduction="20000"/>
          </a:bodyPr>
          <a:lstStyle/>
          <a:p>
            <a:pPr marL="342900" indent="-342900">
              <a:buFont typeface="Wingdings 3" charset="2"/>
              <a:buChar char=""/>
            </a:pPr>
            <a:r>
              <a:rPr lang="en-AU" dirty="0"/>
              <a:t>4. "Wholesome Practice" vs. Turning a Blind Eye</a:t>
            </a:r>
          </a:p>
          <a:p>
            <a:endParaRPr lang="en-AU" dirty="0"/>
          </a:p>
        </p:txBody>
      </p:sp>
    </p:spTree>
    <p:extLst>
      <p:ext uri="{BB962C8B-B14F-4D97-AF65-F5344CB8AC3E}">
        <p14:creationId xmlns:p14="http://schemas.microsoft.com/office/powerpoint/2010/main" val="35341717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6C615-C015-DDF1-0794-764B359D66E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2EBBA65-4FDF-ABC5-CE61-EDDC30D13116}"/>
              </a:ext>
            </a:extLst>
          </p:cNvPr>
          <p:cNvSpPr>
            <a:spLocks noGrp="1"/>
          </p:cNvSpPr>
          <p:nvPr>
            <p:ph sz="half" idx="2"/>
          </p:nvPr>
        </p:nvSpPr>
        <p:spPr>
          <a:xfrm>
            <a:off x="639033" y="2471353"/>
            <a:ext cx="8409997" cy="2194694"/>
          </a:xfrm>
        </p:spPr>
        <p:txBody>
          <a:bodyPr>
            <a:normAutofit fontScale="85000" lnSpcReduction="10000"/>
          </a:bodyPr>
          <a:lstStyle/>
          <a:p>
            <a:r>
              <a:rPr lang="en-AU" b="1" dirty="0"/>
              <a:t>“Rule 5</a:t>
            </a:r>
            <a:r>
              <a:rPr lang="en-AU" dirty="0"/>
              <a:t>   of ASCR - </a:t>
            </a:r>
            <a:r>
              <a:rPr lang="en-AU" b="1" dirty="0"/>
              <a:t>Standard of conduct—dishonest or disreputable conduct</a:t>
            </a:r>
            <a:endParaRPr lang="en-AU" dirty="0"/>
          </a:p>
          <a:p>
            <a:r>
              <a:rPr lang="en-AU" dirty="0"/>
              <a:t>5.1  A solicitor must not engage in conduct, in the course of legal practice or otherwise, which—</a:t>
            </a:r>
          </a:p>
          <a:p>
            <a:r>
              <a:rPr lang="en-AU" dirty="0"/>
              <a:t>5.1.1  demonstrates that the solicitor is not a fit and proper person to practise law, or</a:t>
            </a:r>
          </a:p>
          <a:p>
            <a:r>
              <a:rPr lang="en-AU" dirty="0"/>
              <a:t>5.1.2  is likely to a material degree to—</a:t>
            </a:r>
          </a:p>
          <a:p>
            <a:r>
              <a:rPr lang="en-AU" dirty="0"/>
              <a:t>(</a:t>
            </a:r>
            <a:r>
              <a:rPr lang="en-AU" dirty="0" err="1"/>
              <a:t>i</a:t>
            </a:r>
            <a:r>
              <a:rPr lang="en-AU" dirty="0"/>
              <a:t>)  be prejudicial to, or diminish the public confidence in, the administration of justice, or</a:t>
            </a:r>
          </a:p>
          <a:p>
            <a:r>
              <a:rPr lang="en-AU" dirty="0"/>
              <a:t>(ii)  bring the profession into disrepute.</a:t>
            </a:r>
          </a:p>
          <a:p>
            <a:endParaRPr lang="en-AU" dirty="0"/>
          </a:p>
          <a:p>
            <a:endParaRPr lang="en-AU" dirty="0"/>
          </a:p>
        </p:txBody>
      </p:sp>
      <p:sp>
        <p:nvSpPr>
          <p:cNvPr id="3" name="Text Placeholder 2">
            <a:extLst>
              <a:ext uri="{FF2B5EF4-FFF2-40B4-BE49-F238E27FC236}">
                <a16:creationId xmlns:a16="http://schemas.microsoft.com/office/drawing/2014/main" id="{7BA8345A-0469-62DF-E912-C8A69EB1C8AE}"/>
              </a:ext>
            </a:extLst>
          </p:cNvPr>
          <p:cNvSpPr>
            <a:spLocks noGrp="1"/>
          </p:cNvSpPr>
          <p:nvPr>
            <p:ph type="body" sz="quarter" idx="12"/>
          </p:nvPr>
        </p:nvSpPr>
        <p:spPr>
          <a:xfrm>
            <a:off x="431801" y="1007999"/>
            <a:ext cx="8410196" cy="963413"/>
          </a:xfrm>
        </p:spPr>
        <p:txBody>
          <a:bodyPr>
            <a:normAutofit/>
          </a:bodyPr>
          <a:lstStyle/>
          <a:p>
            <a:r>
              <a:rPr lang="en-AU" dirty="0">
                <a:solidFill>
                  <a:schemeClr val="accent1"/>
                </a:solidFill>
              </a:rPr>
              <a:t>AML/CTF-related amendments to uniform rules</a:t>
            </a:r>
          </a:p>
        </p:txBody>
      </p:sp>
      <p:sp>
        <p:nvSpPr>
          <p:cNvPr id="8" name="Slide Number Placeholder 7">
            <a:extLst>
              <a:ext uri="{FF2B5EF4-FFF2-40B4-BE49-F238E27FC236}">
                <a16:creationId xmlns:a16="http://schemas.microsoft.com/office/drawing/2014/main" id="{BA07B9D6-15B5-77A7-1C0A-475067E589F2}"/>
              </a:ext>
            </a:extLst>
          </p:cNvPr>
          <p:cNvSpPr>
            <a:spLocks noGrp="1"/>
          </p:cNvSpPr>
          <p:nvPr>
            <p:ph type="sldNum" sz="quarter" idx="33"/>
          </p:nvPr>
        </p:nvSpPr>
        <p:spPr>
          <a:xfrm>
            <a:off x="11508661" y="6430649"/>
            <a:ext cx="683339" cy="365125"/>
          </a:xfrm>
          <a:solidFill>
            <a:schemeClr val="tx1">
              <a:lumMod val="95000"/>
              <a:lumOff val="5000"/>
            </a:schemeClr>
          </a:solidFill>
        </p:spPr>
        <p:txBody>
          <a:bodyPr/>
          <a:lstStyle/>
          <a:p>
            <a:fld id="{19B51A1E-902D-48AF-9020-955120F399B6}" type="slidenum">
              <a:rPr lang="en-US" smtClean="0"/>
              <a:pPr/>
              <a:t>17</a:t>
            </a:fld>
            <a:endParaRPr lang="en-US" dirty="0"/>
          </a:p>
        </p:txBody>
      </p:sp>
      <p:cxnSp>
        <p:nvCxnSpPr>
          <p:cNvPr id="11" name="Straight Connector 10">
            <a:extLst>
              <a:ext uri="{FF2B5EF4-FFF2-40B4-BE49-F238E27FC236}">
                <a16:creationId xmlns:a16="http://schemas.microsoft.com/office/drawing/2014/main" id="{E80BB13C-DE7A-2D92-A82C-F25DA8C091F1}"/>
              </a:ext>
              <a:ext uri="{C183D7F6-B498-43B3-948B-1728B52AA6E4}">
                <adec:decorative xmlns:adec="http://schemas.microsoft.com/office/drawing/2017/decorative" val="1"/>
              </a:ext>
            </a:extLst>
          </p:cNvPr>
          <p:cNvCxnSpPr/>
          <p:nvPr/>
        </p:nvCxnSpPr>
        <p:spPr>
          <a:xfrm>
            <a:off x="6096000" y="2363035"/>
            <a:ext cx="0" cy="241133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6" name="Picture 15" descr="A close up of a flag&#10;&#10;Description automatically generated">
            <a:extLst>
              <a:ext uri="{FF2B5EF4-FFF2-40B4-BE49-F238E27FC236}">
                <a16:creationId xmlns:a16="http://schemas.microsoft.com/office/drawing/2014/main" id="{F97E242D-707B-29AE-0E65-6BC1A89198A1}"/>
              </a:ext>
            </a:extLst>
          </p:cNvPr>
          <p:cNvPicPr>
            <a:picLocks noChangeAspect="1"/>
          </p:cNvPicPr>
          <p:nvPr/>
        </p:nvPicPr>
        <p:blipFill>
          <a:blip r:embed="rId2"/>
          <a:stretch>
            <a:fillRect/>
          </a:stretch>
        </p:blipFill>
        <p:spPr>
          <a:xfrm>
            <a:off x="9786938" y="6239874"/>
            <a:ext cx="1973062" cy="605449"/>
          </a:xfrm>
          <a:prstGeom prst="rect">
            <a:avLst/>
          </a:prstGeom>
        </p:spPr>
      </p:pic>
      <p:pic>
        <p:nvPicPr>
          <p:cNvPr id="4" name="Picture 3" descr="A close-up of logos&#10;&#10;AI-generated content may be incorrect.">
            <a:extLst>
              <a:ext uri="{FF2B5EF4-FFF2-40B4-BE49-F238E27FC236}">
                <a16:creationId xmlns:a16="http://schemas.microsoft.com/office/drawing/2014/main" id="{05601D9E-C6FE-DD7C-8004-A996C5A8A272}"/>
              </a:ext>
            </a:extLst>
          </p:cNvPr>
          <p:cNvPicPr>
            <a:picLocks noChangeAspect="1"/>
          </p:cNvPicPr>
          <p:nvPr/>
        </p:nvPicPr>
        <p:blipFill>
          <a:blip r:embed="rId3"/>
          <a:stretch>
            <a:fillRect/>
          </a:stretch>
        </p:blipFill>
        <p:spPr>
          <a:xfrm>
            <a:off x="7083502" y="51966"/>
            <a:ext cx="2237223" cy="1783161"/>
          </a:xfrm>
          <a:prstGeom prst="rect">
            <a:avLst/>
          </a:prstGeom>
        </p:spPr>
      </p:pic>
    </p:spTree>
    <p:extLst>
      <p:ext uri="{BB962C8B-B14F-4D97-AF65-F5344CB8AC3E}">
        <p14:creationId xmlns:p14="http://schemas.microsoft.com/office/powerpoint/2010/main" val="39136058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04E83-A4F0-49C5-BB01-F5773509A2B3}"/>
              </a:ext>
            </a:extLst>
          </p:cNvPr>
          <p:cNvSpPr>
            <a:spLocks noGrp="1"/>
          </p:cNvSpPr>
          <p:nvPr>
            <p:ph type="title"/>
          </p:nvPr>
        </p:nvSpPr>
        <p:spPr>
          <a:xfrm>
            <a:off x="420000" y="272372"/>
            <a:ext cx="11340000" cy="432000"/>
          </a:xfrm>
        </p:spPr>
        <p:txBody>
          <a:bodyPr>
            <a:noAutofit/>
          </a:bodyPr>
          <a:lstStyle/>
          <a:p>
            <a:r>
              <a:rPr lang="en-AU" sz="5400" dirty="0"/>
              <a:t>Trust Records </a:t>
            </a:r>
            <a:endParaRPr lang="en-US" sz="5400" dirty="0"/>
          </a:p>
        </p:txBody>
      </p:sp>
      <p:sp>
        <p:nvSpPr>
          <p:cNvPr id="7" name="Text Placeholder 6">
            <a:extLst>
              <a:ext uri="{FF2B5EF4-FFF2-40B4-BE49-F238E27FC236}">
                <a16:creationId xmlns:a16="http://schemas.microsoft.com/office/drawing/2014/main" id="{26A87885-D672-4CF9-A78D-CFE98385B03A}"/>
              </a:ext>
            </a:extLst>
          </p:cNvPr>
          <p:cNvSpPr>
            <a:spLocks noGrp="1"/>
          </p:cNvSpPr>
          <p:nvPr>
            <p:ph type="body" idx="1"/>
          </p:nvPr>
        </p:nvSpPr>
        <p:spPr>
          <a:xfrm>
            <a:off x="6299887" y="2947459"/>
            <a:ext cx="5472113" cy="2196041"/>
          </a:xfrm>
        </p:spPr>
        <p:txBody>
          <a:bodyPr>
            <a:normAutofit fontScale="85000" lnSpcReduction="20000"/>
          </a:bodyPr>
          <a:lstStyle/>
          <a:p>
            <a:pPr>
              <a:buClr>
                <a:schemeClr val="accent2"/>
              </a:buClr>
            </a:pPr>
            <a:r>
              <a:rPr lang="en-US" dirty="0"/>
              <a:t>Litigation files</a:t>
            </a:r>
          </a:p>
          <a:p>
            <a:pPr>
              <a:buClr>
                <a:schemeClr val="accent2"/>
              </a:buClr>
            </a:pPr>
            <a:r>
              <a:rPr lang="en-US" dirty="0"/>
              <a:t>Commercial law files</a:t>
            </a:r>
          </a:p>
          <a:p>
            <a:pPr>
              <a:buClr>
                <a:schemeClr val="accent2"/>
              </a:buClr>
            </a:pPr>
            <a:r>
              <a:rPr lang="en-US" dirty="0"/>
              <a:t>Business law files</a:t>
            </a:r>
          </a:p>
          <a:p>
            <a:pPr>
              <a:buClr>
                <a:schemeClr val="accent2"/>
              </a:buClr>
            </a:pPr>
            <a:r>
              <a:rPr lang="en-US" dirty="0"/>
              <a:t>Insurance matter files</a:t>
            </a:r>
          </a:p>
          <a:p>
            <a:pPr>
              <a:buClr>
                <a:schemeClr val="accent2"/>
              </a:buClr>
            </a:pPr>
            <a:r>
              <a:rPr lang="en-US" dirty="0"/>
              <a:t>Migration law files</a:t>
            </a:r>
          </a:p>
          <a:p>
            <a:pPr>
              <a:buClr>
                <a:schemeClr val="accent2"/>
              </a:buClr>
            </a:pPr>
            <a:r>
              <a:rPr lang="en-US" dirty="0"/>
              <a:t>Others</a:t>
            </a:r>
          </a:p>
        </p:txBody>
      </p:sp>
      <p:sp>
        <p:nvSpPr>
          <p:cNvPr id="5" name="Content Placeholder 4">
            <a:extLst>
              <a:ext uri="{FF2B5EF4-FFF2-40B4-BE49-F238E27FC236}">
                <a16:creationId xmlns:a16="http://schemas.microsoft.com/office/drawing/2014/main" id="{CEEB3BAE-C0B2-447C-B8BE-96C6BD84D658}"/>
              </a:ext>
            </a:extLst>
          </p:cNvPr>
          <p:cNvSpPr>
            <a:spLocks noGrp="1"/>
          </p:cNvSpPr>
          <p:nvPr>
            <p:ph sz="half" idx="2"/>
          </p:nvPr>
        </p:nvSpPr>
        <p:spPr>
          <a:xfrm>
            <a:off x="432000" y="2950768"/>
            <a:ext cx="5472000" cy="2194694"/>
          </a:xfrm>
        </p:spPr>
        <p:txBody>
          <a:bodyPr>
            <a:normAutofit fontScale="92500" lnSpcReduction="10000"/>
          </a:bodyPr>
          <a:lstStyle/>
          <a:p>
            <a:r>
              <a:rPr lang="en-US" dirty="0"/>
              <a:t>Property  Sale &amp; Purchase files           </a:t>
            </a:r>
          </a:p>
          <a:p>
            <a:r>
              <a:rPr lang="en-US" dirty="0"/>
              <a:t>Estate matter files</a:t>
            </a:r>
          </a:p>
          <a:p>
            <a:r>
              <a:rPr lang="en-US" dirty="0"/>
              <a:t>POA files</a:t>
            </a:r>
          </a:p>
          <a:p>
            <a:r>
              <a:rPr lang="en-US" dirty="0"/>
              <a:t>Criminal law files</a:t>
            </a:r>
          </a:p>
          <a:p>
            <a:r>
              <a:rPr lang="en-US" dirty="0"/>
              <a:t>Family law files</a:t>
            </a:r>
          </a:p>
          <a:p>
            <a:r>
              <a:rPr lang="en-US" dirty="0"/>
              <a:t>Personal injury law files</a:t>
            </a:r>
          </a:p>
        </p:txBody>
      </p:sp>
      <p:sp>
        <p:nvSpPr>
          <p:cNvPr id="3" name="Text Placeholder 2">
            <a:extLst>
              <a:ext uri="{FF2B5EF4-FFF2-40B4-BE49-F238E27FC236}">
                <a16:creationId xmlns:a16="http://schemas.microsoft.com/office/drawing/2014/main" id="{7CA42D59-EAD6-4F95-84F1-32A30F057856}"/>
              </a:ext>
            </a:extLst>
          </p:cNvPr>
          <p:cNvSpPr>
            <a:spLocks noGrp="1"/>
          </p:cNvSpPr>
          <p:nvPr>
            <p:ph type="body" sz="quarter" idx="12"/>
          </p:nvPr>
        </p:nvSpPr>
        <p:spPr>
          <a:xfrm>
            <a:off x="431801" y="1007999"/>
            <a:ext cx="8410196" cy="963413"/>
          </a:xfrm>
        </p:spPr>
        <p:txBody>
          <a:bodyPr>
            <a:normAutofit/>
          </a:bodyPr>
          <a:lstStyle/>
          <a:p>
            <a:r>
              <a:rPr lang="en-AU" dirty="0">
                <a:solidFill>
                  <a:schemeClr val="accent1"/>
                </a:solidFill>
              </a:rPr>
              <a:t>General Discussion  - </a:t>
            </a:r>
            <a:r>
              <a:rPr lang="en-US" dirty="0">
                <a:solidFill>
                  <a:schemeClr val="accent1"/>
                </a:solidFill>
              </a:rPr>
              <a:t>Matter files </a:t>
            </a:r>
          </a:p>
          <a:p>
            <a:r>
              <a:rPr lang="en-US" i="1" dirty="0"/>
              <a:t>What AEE and Investigators expect to review  in the Fidelity Fund Claim ?</a:t>
            </a:r>
            <a:endParaRPr lang="en-US" dirty="0">
              <a:solidFill>
                <a:schemeClr val="accent1"/>
              </a:solidFill>
            </a:endParaRPr>
          </a:p>
        </p:txBody>
      </p:sp>
      <p:sp>
        <p:nvSpPr>
          <p:cNvPr id="8" name="Slide Number Placehold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1508661" y="6430649"/>
            <a:ext cx="683339" cy="365125"/>
          </a:xfrm>
          <a:solidFill>
            <a:schemeClr val="tx1">
              <a:lumMod val="95000"/>
              <a:lumOff val="5000"/>
            </a:schemeClr>
          </a:solidFill>
        </p:spPr>
        <p:txBody>
          <a:bodyPr/>
          <a:lstStyle/>
          <a:p>
            <a:fld id="{19B51A1E-902D-48AF-9020-955120F399B6}" type="slidenum">
              <a:rPr lang="en-US" smtClean="0"/>
              <a:pPr/>
              <a:t>18</a:t>
            </a:fld>
            <a:endParaRPr lang="en-US" dirty="0"/>
          </a:p>
        </p:txBody>
      </p:sp>
      <p:sp>
        <p:nvSpPr>
          <p:cNvPr id="12" name="Rectangle 11">
            <a:extLst>
              <a:ext uri="{FF2B5EF4-FFF2-40B4-BE49-F238E27FC236}">
                <a16:creationId xmlns:a16="http://schemas.microsoft.com/office/drawing/2014/main" id="{7F65E93D-09FF-42EE-B9DD-750638966686}"/>
              </a:ext>
              <a:ext uri="{C183D7F6-B498-43B3-948B-1728B52AA6E4}">
                <adec:decorative xmlns:adec="http://schemas.microsoft.com/office/drawing/2017/decorative" val="1"/>
              </a:ext>
            </a:extLst>
          </p:cNvPr>
          <p:cNvSpPr/>
          <p:nvPr/>
        </p:nvSpPr>
        <p:spPr>
          <a:xfrm>
            <a:off x="431800" y="2100317"/>
            <a:ext cx="1984175" cy="114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cxnSp>
        <p:nvCxnSpPr>
          <p:cNvPr id="11" name="Straight Connector 10">
            <a:extLst>
              <a:ext uri="{FF2B5EF4-FFF2-40B4-BE49-F238E27FC236}">
                <a16:creationId xmlns:a16="http://schemas.microsoft.com/office/drawing/2014/main" id="{5A563457-1EC8-4978-BCCB-AFD88C9ED04C}"/>
              </a:ext>
              <a:ext uri="{C183D7F6-B498-43B3-948B-1728B52AA6E4}">
                <adec:decorative xmlns:adec="http://schemas.microsoft.com/office/drawing/2017/decorative" val="1"/>
              </a:ext>
            </a:extLst>
          </p:cNvPr>
          <p:cNvCxnSpPr/>
          <p:nvPr/>
        </p:nvCxnSpPr>
        <p:spPr>
          <a:xfrm>
            <a:off x="6096000" y="2363035"/>
            <a:ext cx="0" cy="241133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A7CD04AE-9A8B-4DED-855D-F51B510D0B69}"/>
              </a:ext>
              <a:ext uri="{C183D7F6-B498-43B3-948B-1728B52AA6E4}">
                <adec:decorative xmlns:adec="http://schemas.microsoft.com/office/drawing/2017/decorative" val="1"/>
              </a:ext>
            </a:extLst>
          </p:cNvPr>
          <p:cNvSpPr/>
          <p:nvPr/>
        </p:nvSpPr>
        <p:spPr>
          <a:xfrm>
            <a:off x="6299887" y="2100317"/>
            <a:ext cx="1984175" cy="1148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p>
        </p:txBody>
      </p:sp>
      <p:pic>
        <p:nvPicPr>
          <p:cNvPr id="16" name="Picture 15" descr="A close up of a flag&#10;&#10;Description automatically generated">
            <a:extLst>
              <a:ext uri="{FF2B5EF4-FFF2-40B4-BE49-F238E27FC236}">
                <a16:creationId xmlns:a16="http://schemas.microsoft.com/office/drawing/2014/main" id="{82152806-EDE6-430C-9D36-B7DD3A74F680}"/>
              </a:ext>
            </a:extLst>
          </p:cNvPr>
          <p:cNvPicPr>
            <a:picLocks noChangeAspect="1"/>
          </p:cNvPicPr>
          <p:nvPr/>
        </p:nvPicPr>
        <p:blipFill>
          <a:blip r:embed="rId2"/>
          <a:stretch>
            <a:fillRect/>
          </a:stretch>
        </p:blipFill>
        <p:spPr>
          <a:xfrm>
            <a:off x="9786938" y="6239874"/>
            <a:ext cx="1973062" cy="605449"/>
          </a:xfrm>
          <a:prstGeom prst="rect">
            <a:avLst/>
          </a:prstGeom>
        </p:spPr>
      </p:pic>
      <p:pic>
        <p:nvPicPr>
          <p:cNvPr id="4" name="Picture 3" descr="A close-up of logos&#10;&#10;AI-generated content may be incorrect.">
            <a:extLst>
              <a:ext uri="{FF2B5EF4-FFF2-40B4-BE49-F238E27FC236}">
                <a16:creationId xmlns:a16="http://schemas.microsoft.com/office/drawing/2014/main" id="{13C2FEDA-8787-2A06-185D-65F7829F8A27}"/>
              </a:ext>
            </a:extLst>
          </p:cNvPr>
          <p:cNvPicPr>
            <a:picLocks noChangeAspect="1"/>
          </p:cNvPicPr>
          <p:nvPr/>
        </p:nvPicPr>
        <p:blipFill>
          <a:blip r:embed="rId3"/>
          <a:stretch>
            <a:fillRect/>
          </a:stretch>
        </p:blipFill>
        <p:spPr>
          <a:xfrm>
            <a:off x="7083502" y="51966"/>
            <a:ext cx="2237223" cy="1783161"/>
          </a:xfrm>
          <a:prstGeom prst="rect">
            <a:avLst/>
          </a:prstGeom>
        </p:spPr>
      </p:pic>
    </p:spTree>
    <p:extLst>
      <p:ext uri="{BB962C8B-B14F-4D97-AF65-F5344CB8AC3E}">
        <p14:creationId xmlns:p14="http://schemas.microsoft.com/office/powerpoint/2010/main" val="21541405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E468295-904F-0743-AD06-67DA21353B9E}"/>
              </a:ext>
            </a:extLst>
          </p:cNvPr>
          <p:cNvPicPr>
            <a:picLocks noGrp="1" noChangeAspect="1"/>
          </p:cNvPicPr>
          <p:nvPr>
            <p:ph type="pic" sz="quarter" idx="14"/>
          </p:nvPr>
        </p:nvPicPr>
        <p:blipFill>
          <a:blip r:embed="rId2"/>
          <a:srcRect l="26078" r="26078"/>
          <a:stretch/>
        </p:blipFill>
        <p:spPr/>
      </p:pic>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0" y="0"/>
            <a:ext cx="6096000" cy="1124345"/>
          </a:xfrm>
        </p:spPr>
        <p:txBody>
          <a:bodyPr>
            <a:normAutofit fontScale="90000"/>
          </a:bodyPr>
          <a:lstStyle/>
          <a:p>
            <a:r>
              <a:rPr lang="en-US" sz="3600" b="0" dirty="0">
                <a:latin typeface="+mn-lt"/>
                <a:ea typeface="+mn-ea"/>
                <a:cs typeface="+mn-cs"/>
              </a:rPr>
              <a:t>General</a:t>
            </a:r>
            <a:r>
              <a:rPr lang="en-US" sz="3600" dirty="0">
                <a:latin typeface="+mn-lt"/>
                <a:ea typeface="+mn-ea"/>
                <a:cs typeface="+mn-cs"/>
              </a:rPr>
              <a:t> </a:t>
            </a:r>
            <a:r>
              <a:rPr lang="en-US" sz="3600" b="0" dirty="0">
                <a:latin typeface="+mn-lt"/>
                <a:ea typeface="+mn-ea"/>
                <a:cs typeface="+mn-cs"/>
              </a:rPr>
              <a:t>trust</a:t>
            </a:r>
            <a:r>
              <a:rPr lang="en-US" sz="3600" dirty="0">
                <a:latin typeface="+mn-lt"/>
                <a:ea typeface="+mn-ea"/>
                <a:cs typeface="+mn-cs"/>
              </a:rPr>
              <a:t> </a:t>
            </a:r>
            <a:r>
              <a:rPr lang="en-US" sz="3600" b="0" dirty="0"/>
              <a:t>obligations and principles</a:t>
            </a:r>
            <a:endParaRPr lang="en-US" sz="3600" dirty="0"/>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0" y="1141724"/>
            <a:ext cx="6096000" cy="590155"/>
          </a:xfrm>
        </p:spPr>
        <p:txBody>
          <a:bodyPr>
            <a:normAutofit fontScale="85000" lnSpcReduction="10000"/>
          </a:bodyPr>
          <a:lstStyle/>
          <a:p>
            <a:r>
              <a:rPr lang="en-US" dirty="0">
                <a:solidFill>
                  <a:schemeClr val="accent1"/>
                </a:solidFill>
              </a:rPr>
              <a:t>The key law practice obligations contained in the LPUL include: </a:t>
            </a:r>
            <a:endParaRPr lang="ru-RU" dirty="0">
              <a:solidFill>
                <a:schemeClr val="accent1"/>
              </a:solidFill>
            </a:endParaRPr>
          </a:p>
          <a:p>
            <a:endParaRPr lang="en-US" dirty="0"/>
          </a:p>
        </p:txBody>
      </p:sp>
      <p:sp>
        <p:nvSpPr>
          <p:cNvPr id="4" name="Content Placeholder 3">
            <a:extLst>
              <a:ext uri="{FF2B5EF4-FFF2-40B4-BE49-F238E27FC236}">
                <a16:creationId xmlns:a16="http://schemas.microsoft.com/office/drawing/2014/main" id="{D355C61F-C8F1-4977-8E1F-F16C0D9EA88C}"/>
              </a:ext>
            </a:extLst>
          </p:cNvPr>
          <p:cNvSpPr>
            <a:spLocks noGrp="1"/>
          </p:cNvSpPr>
          <p:nvPr>
            <p:ph sz="half" idx="1"/>
          </p:nvPr>
        </p:nvSpPr>
        <p:spPr>
          <a:xfrm>
            <a:off x="6287999" y="100668"/>
            <a:ext cx="5472000" cy="5939405"/>
          </a:xfrm>
        </p:spPr>
        <p:txBody>
          <a:bodyPr>
            <a:normAutofit fontScale="62500" lnSpcReduction="20000"/>
          </a:bodyPr>
          <a:lstStyle/>
          <a:p>
            <a:pPr marL="0" indent="0">
              <a:buClr>
                <a:schemeClr val="tx2"/>
              </a:buClr>
              <a:buNone/>
            </a:pPr>
            <a:endParaRPr lang="en-AU" sz="4800" b="1" dirty="0"/>
          </a:p>
          <a:p>
            <a:pPr>
              <a:lnSpc>
                <a:spcPct val="110000"/>
              </a:lnSpc>
              <a:buClr>
                <a:schemeClr val="accent5"/>
              </a:buClr>
            </a:pPr>
            <a:r>
              <a:rPr lang="en-US" sz="2200" b="1" dirty="0">
                <a:solidFill>
                  <a:schemeClr val="accent1"/>
                </a:solidFill>
              </a:rPr>
              <a:t>	</a:t>
            </a:r>
            <a:r>
              <a:rPr lang="en-US" sz="2200" b="1" dirty="0">
                <a:solidFill>
                  <a:schemeClr val="accent5"/>
                </a:solidFill>
              </a:rPr>
              <a:t>S 148 Deficiency in trust account </a:t>
            </a:r>
          </a:p>
          <a:p>
            <a:pPr marL="0" indent="0">
              <a:buNone/>
            </a:pPr>
            <a:r>
              <a:rPr lang="en-US" sz="2200" dirty="0"/>
              <a:t>   	A law practice, an Australian legal practitioner or any other 	person must not, without reasonable excuse, cause— </a:t>
            </a:r>
          </a:p>
          <a:p>
            <a:pPr marL="457200" lvl="1" indent="0">
              <a:buNone/>
            </a:pPr>
            <a:r>
              <a:rPr lang="en-US" sz="2200" dirty="0">
                <a:solidFill>
                  <a:schemeClr val="tx2"/>
                </a:solidFill>
              </a:rPr>
              <a:t>	(a) 	a deficiency in any trust account or trust ledger 		account; or </a:t>
            </a:r>
          </a:p>
          <a:p>
            <a:pPr marL="457200" lvl="1" indent="0">
              <a:buNone/>
            </a:pPr>
            <a:r>
              <a:rPr lang="en-US" sz="2200" dirty="0">
                <a:solidFill>
                  <a:schemeClr val="tx2"/>
                </a:solidFill>
              </a:rPr>
              <a:t>	(b) 	a failure to pay or deliver any trust money. </a:t>
            </a:r>
          </a:p>
          <a:p>
            <a:pPr marL="457200" lvl="1" indent="0">
              <a:buNone/>
            </a:pPr>
            <a:r>
              <a:rPr lang="en-US" sz="2200" dirty="0">
                <a:solidFill>
                  <a:schemeClr val="tx2"/>
                </a:solidFill>
              </a:rPr>
              <a:t>		Penalty: 500 penalty units or imprisonment for 5 		years, or both. </a:t>
            </a:r>
          </a:p>
          <a:p>
            <a:pPr marL="457200" lvl="1" indent="0">
              <a:buNone/>
            </a:pPr>
            <a:endParaRPr lang="en-US" sz="2200" b="1" dirty="0">
              <a:solidFill>
                <a:schemeClr val="accent1"/>
              </a:solidFill>
            </a:endParaRPr>
          </a:p>
          <a:p>
            <a:pPr marL="457200" lvl="1" indent="0">
              <a:buNone/>
            </a:pPr>
            <a:r>
              <a:rPr lang="en-US" sz="2200" b="1" dirty="0">
                <a:solidFill>
                  <a:schemeClr val="accent5"/>
                </a:solidFill>
              </a:rPr>
              <a:t>What is the deficiency ? </a:t>
            </a:r>
          </a:p>
          <a:p>
            <a:pPr marL="0" indent="0">
              <a:buNone/>
            </a:pPr>
            <a:r>
              <a:rPr lang="en-US" sz="2200" dirty="0"/>
              <a:t>         "deficiency" in a trust account or trust ledger account 	includes the non-inclusion or exclusion of the whole or any </a:t>
            </a:r>
          </a:p>
          <a:p>
            <a:pPr marL="0" indent="0">
              <a:buNone/>
            </a:pPr>
            <a:r>
              <a:rPr lang="en-US" sz="2200" dirty="0"/>
              <a:t>          part of an amount that is required to be included in the 	  </a:t>
            </a:r>
            <a:r>
              <a:rPr lang="en-AU" sz="2200" dirty="0"/>
              <a:t>account. (S3.3.21 of LPA – Old Act)</a:t>
            </a:r>
          </a:p>
          <a:p>
            <a:pPr marL="0" indent="0">
              <a:buNone/>
            </a:pPr>
            <a:r>
              <a:rPr lang="en-AU" sz="2200" dirty="0">
                <a:solidFill>
                  <a:schemeClr val="tx2"/>
                </a:solidFill>
              </a:rPr>
              <a:t>         </a:t>
            </a:r>
          </a:p>
          <a:p>
            <a:pPr marL="0" indent="0">
              <a:buNone/>
            </a:pPr>
            <a:r>
              <a:rPr lang="en-AU" sz="2200" dirty="0">
                <a:solidFill>
                  <a:schemeClr val="tx2"/>
                </a:solidFill>
              </a:rPr>
              <a:t>	</a:t>
            </a:r>
            <a:r>
              <a:rPr lang="en-AU" sz="2200" dirty="0">
                <a:solidFill>
                  <a:schemeClr val="accent5"/>
                </a:solidFill>
              </a:rPr>
              <a:t>How to avoid common deficiencies ?</a:t>
            </a:r>
          </a:p>
          <a:p>
            <a:pPr lvl="1">
              <a:buClr>
                <a:schemeClr val="tx2"/>
              </a:buClr>
              <a:buFont typeface="Wingdings" panose="05000000000000000000" pitchFamily="2" charset="2"/>
              <a:buChar char="ü"/>
            </a:pPr>
            <a:r>
              <a:rPr lang="en-AU" sz="2200" dirty="0">
                <a:solidFill>
                  <a:schemeClr val="tx2"/>
                </a:solidFill>
              </a:rPr>
              <a:t>Check the ledger balance</a:t>
            </a:r>
          </a:p>
          <a:p>
            <a:pPr lvl="1">
              <a:buClr>
                <a:schemeClr val="tx2"/>
              </a:buClr>
              <a:buFont typeface="Wingdings" panose="05000000000000000000" pitchFamily="2" charset="2"/>
              <a:buChar char="ü"/>
            </a:pPr>
            <a:r>
              <a:rPr lang="en-AU" sz="2200" dirty="0">
                <a:solidFill>
                  <a:schemeClr val="tx2"/>
                </a:solidFill>
              </a:rPr>
              <a:t>Check the bank account  balance</a:t>
            </a:r>
          </a:p>
          <a:p>
            <a:pPr lvl="1">
              <a:buClr>
                <a:schemeClr val="tx2"/>
              </a:buClr>
              <a:buFont typeface="Wingdings" panose="05000000000000000000" pitchFamily="2" charset="2"/>
              <a:buChar char="ü"/>
            </a:pPr>
            <a:r>
              <a:rPr lang="en-AU" sz="2200" dirty="0">
                <a:solidFill>
                  <a:schemeClr val="tx2"/>
                </a:solidFill>
              </a:rPr>
              <a:t>Check the transferee two – three times (</a:t>
            </a:r>
            <a:r>
              <a:rPr lang="en-AU" sz="2200" dirty="0" err="1">
                <a:solidFill>
                  <a:schemeClr val="tx2"/>
                </a:solidFill>
              </a:rPr>
              <a:t>Eg</a:t>
            </a:r>
            <a:r>
              <a:rPr lang="en-AU" sz="2200" dirty="0">
                <a:solidFill>
                  <a:schemeClr val="tx2"/>
                </a:solidFill>
              </a:rPr>
              <a:t>: Payments to local builder (Northern Firm) and transfer to overseas client St Kilda firm)</a:t>
            </a:r>
            <a:endParaRPr lang="en-US" sz="2200" dirty="0">
              <a:solidFill>
                <a:schemeClr val="tx2"/>
              </a:solidFill>
            </a:endParaRPr>
          </a:p>
          <a:p>
            <a:pPr marL="0" indent="0">
              <a:buClr>
                <a:schemeClr val="tx2"/>
              </a:buClr>
              <a:buNone/>
            </a:pPr>
            <a:endParaRPr lang="en-US" sz="4800" dirty="0"/>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3"/>
          </p:nvPr>
        </p:nvSpPr>
        <p:spPr>
          <a:xfrm>
            <a:off x="11508661" y="6492875"/>
            <a:ext cx="683339" cy="365125"/>
          </a:xfrm>
          <a:solidFill>
            <a:schemeClr val="tx1">
              <a:lumMod val="95000"/>
              <a:lumOff val="5000"/>
            </a:schemeClr>
          </a:solidFill>
        </p:spPr>
        <p:txBody>
          <a:bodyPr/>
          <a:lstStyle/>
          <a:p>
            <a:fld id="{19B51A1E-902D-48AF-9020-955120F399B6}" type="slidenum">
              <a:rPr lang="en-US" smtClean="0"/>
              <a:pPr/>
              <a:t>19</a:t>
            </a:fld>
            <a:endParaRPr lang="en-US" dirty="0"/>
          </a:p>
        </p:txBody>
      </p:sp>
      <p:sp>
        <p:nvSpPr>
          <p:cNvPr id="9" name="Rectangle 8">
            <a:extLst>
              <a:ext uri="{FF2B5EF4-FFF2-40B4-BE49-F238E27FC236}">
                <a16:creationId xmlns:a16="http://schemas.microsoft.com/office/drawing/2014/main" id="{CA3771E8-C64F-4B08-9E38-112E477E8276}"/>
              </a:ext>
              <a:ext uri="{C183D7F6-B498-43B3-948B-1728B52AA6E4}">
                <adec:decorative xmlns:adec="http://schemas.microsoft.com/office/drawing/2017/decorative" val="1"/>
              </a:ext>
            </a:extLst>
          </p:cNvPr>
          <p:cNvSpPr/>
          <p:nvPr/>
        </p:nvSpPr>
        <p:spPr>
          <a:xfrm>
            <a:off x="219722" y="4837993"/>
            <a:ext cx="1984175" cy="1054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t>Wellington - - Capital of New Zealand</a:t>
            </a:r>
            <a:endParaRPr lang="en-AU" sz="800" dirty="0"/>
          </a:p>
        </p:txBody>
      </p:sp>
      <p:pic>
        <p:nvPicPr>
          <p:cNvPr id="11" name="Picture 10" descr="A close up of a flag&#10;&#10;Description automatically generated">
            <a:extLst>
              <a:ext uri="{FF2B5EF4-FFF2-40B4-BE49-F238E27FC236}">
                <a16:creationId xmlns:a16="http://schemas.microsoft.com/office/drawing/2014/main" id="{B50E9B1D-5A67-44AD-AC4B-1359ECD0DD88}"/>
              </a:ext>
            </a:extLst>
          </p:cNvPr>
          <p:cNvPicPr>
            <a:picLocks noChangeAspect="1"/>
          </p:cNvPicPr>
          <p:nvPr/>
        </p:nvPicPr>
        <p:blipFill>
          <a:blip r:embed="rId3"/>
          <a:stretch>
            <a:fillRect/>
          </a:stretch>
        </p:blipFill>
        <p:spPr>
          <a:xfrm>
            <a:off x="9786938" y="6239874"/>
            <a:ext cx="1973062" cy="605449"/>
          </a:xfrm>
          <a:prstGeom prst="rect">
            <a:avLst/>
          </a:prstGeom>
        </p:spPr>
      </p:pic>
      <p:pic>
        <p:nvPicPr>
          <p:cNvPr id="5" name="Picture 4" descr="A close-up of logos&#10;&#10;AI-generated content may be incorrect.">
            <a:extLst>
              <a:ext uri="{FF2B5EF4-FFF2-40B4-BE49-F238E27FC236}">
                <a16:creationId xmlns:a16="http://schemas.microsoft.com/office/drawing/2014/main" id="{4167D785-B90D-612D-F8C3-3DF6FF54FD21}"/>
              </a:ext>
            </a:extLst>
          </p:cNvPr>
          <p:cNvPicPr>
            <a:picLocks noChangeAspect="1"/>
          </p:cNvPicPr>
          <p:nvPr/>
        </p:nvPicPr>
        <p:blipFill>
          <a:blip r:embed="rId4"/>
          <a:stretch>
            <a:fillRect/>
          </a:stretch>
        </p:blipFill>
        <p:spPr>
          <a:xfrm>
            <a:off x="4078499" y="4588189"/>
            <a:ext cx="2237223" cy="1783161"/>
          </a:xfrm>
          <a:prstGeom prst="rect">
            <a:avLst/>
          </a:prstGeom>
        </p:spPr>
      </p:pic>
    </p:spTree>
    <p:extLst>
      <p:ext uri="{BB962C8B-B14F-4D97-AF65-F5344CB8AC3E}">
        <p14:creationId xmlns:p14="http://schemas.microsoft.com/office/powerpoint/2010/main" val="998998964"/>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E468295-904F-0743-AD06-67DA21353B9E}"/>
              </a:ext>
            </a:extLst>
          </p:cNvPr>
          <p:cNvPicPr>
            <a:picLocks noGrp="1" noChangeAspect="1"/>
          </p:cNvPicPr>
          <p:nvPr>
            <p:ph type="pic" sz="quarter" idx="14"/>
          </p:nvPr>
        </p:nvPicPr>
        <p:blipFill>
          <a:blip r:embed="rId2"/>
          <a:srcRect l="26078" r="26078"/>
          <a:stretch/>
        </p:blipFill>
        <p:spPr/>
      </p:pic>
      <p:sp>
        <p:nvSpPr>
          <p:cNvPr id="2" name="Title 1">
            <a:extLst>
              <a:ext uri="{FF2B5EF4-FFF2-40B4-BE49-F238E27FC236}">
                <a16:creationId xmlns:a16="http://schemas.microsoft.com/office/drawing/2014/main" id="{3560F281-4FF6-4617-A809-AC9C15ECF18A}"/>
              </a:ext>
            </a:extLst>
          </p:cNvPr>
          <p:cNvSpPr>
            <a:spLocks noGrp="1"/>
          </p:cNvSpPr>
          <p:nvPr>
            <p:ph type="title"/>
          </p:nvPr>
        </p:nvSpPr>
        <p:spPr>
          <a:xfrm>
            <a:off x="0" y="0"/>
            <a:ext cx="6096000" cy="1124345"/>
          </a:xfrm>
        </p:spPr>
        <p:txBody>
          <a:bodyPr>
            <a:normAutofit fontScale="90000"/>
          </a:bodyPr>
          <a:lstStyle/>
          <a:p>
            <a:r>
              <a:rPr lang="en-US" sz="3600" b="0" dirty="0">
                <a:latin typeface="+mn-lt"/>
                <a:ea typeface="+mn-ea"/>
                <a:cs typeface="+mn-cs"/>
              </a:rPr>
              <a:t>General</a:t>
            </a:r>
            <a:r>
              <a:rPr lang="en-US" sz="3600" dirty="0">
                <a:latin typeface="+mn-lt"/>
                <a:ea typeface="+mn-ea"/>
                <a:cs typeface="+mn-cs"/>
              </a:rPr>
              <a:t> </a:t>
            </a:r>
            <a:r>
              <a:rPr lang="en-US" sz="3600" b="0" dirty="0">
                <a:latin typeface="+mn-lt"/>
                <a:ea typeface="+mn-ea"/>
                <a:cs typeface="+mn-cs"/>
              </a:rPr>
              <a:t>trust</a:t>
            </a:r>
            <a:r>
              <a:rPr lang="en-US" sz="3600" dirty="0">
                <a:latin typeface="+mn-lt"/>
                <a:ea typeface="+mn-ea"/>
                <a:cs typeface="+mn-cs"/>
              </a:rPr>
              <a:t> </a:t>
            </a:r>
            <a:r>
              <a:rPr lang="en-US" sz="3600" b="0" dirty="0"/>
              <a:t>obligations and principles</a:t>
            </a:r>
            <a:endParaRPr lang="en-US" sz="3600" dirty="0"/>
          </a:p>
        </p:txBody>
      </p:sp>
      <p:sp>
        <p:nvSpPr>
          <p:cNvPr id="3" name="Text Placeholder 2">
            <a:extLst>
              <a:ext uri="{FF2B5EF4-FFF2-40B4-BE49-F238E27FC236}">
                <a16:creationId xmlns:a16="http://schemas.microsoft.com/office/drawing/2014/main" id="{611DC577-0A95-47D0-95D9-5F8DA763D46B}"/>
              </a:ext>
            </a:extLst>
          </p:cNvPr>
          <p:cNvSpPr>
            <a:spLocks noGrp="1"/>
          </p:cNvSpPr>
          <p:nvPr>
            <p:ph type="body" sz="quarter" idx="32"/>
          </p:nvPr>
        </p:nvSpPr>
        <p:spPr>
          <a:xfrm>
            <a:off x="0" y="1141724"/>
            <a:ext cx="6096000" cy="590155"/>
          </a:xfrm>
        </p:spPr>
        <p:txBody>
          <a:bodyPr>
            <a:normAutofit fontScale="85000" lnSpcReduction="10000"/>
          </a:bodyPr>
          <a:lstStyle/>
          <a:p>
            <a:r>
              <a:rPr lang="en-US" dirty="0">
                <a:solidFill>
                  <a:schemeClr val="accent1"/>
                </a:solidFill>
              </a:rPr>
              <a:t>The key law practice obligations contained in the LPUL include: </a:t>
            </a:r>
            <a:endParaRPr lang="ru-RU" dirty="0">
              <a:solidFill>
                <a:schemeClr val="accent1"/>
              </a:solidFill>
            </a:endParaRPr>
          </a:p>
          <a:p>
            <a:endParaRPr lang="en-US" dirty="0"/>
          </a:p>
        </p:txBody>
      </p:sp>
      <p:sp>
        <p:nvSpPr>
          <p:cNvPr id="4" name="Content Placeholder 3">
            <a:extLst>
              <a:ext uri="{FF2B5EF4-FFF2-40B4-BE49-F238E27FC236}">
                <a16:creationId xmlns:a16="http://schemas.microsoft.com/office/drawing/2014/main" id="{D355C61F-C8F1-4977-8E1F-F16C0D9EA88C}"/>
              </a:ext>
            </a:extLst>
          </p:cNvPr>
          <p:cNvSpPr>
            <a:spLocks noGrp="1"/>
          </p:cNvSpPr>
          <p:nvPr>
            <p:ph sz="half" idx="1"/>
          </p:nvPr>
        </p:nvSpPr>
        <p:spPr>
          <a:xfrm>
            <a:off x="6287999" y="100668"/>
            <a:ext cx="5472000" cy="6234819"/>
          </a:xfrm>
        </p:spPr>
        <p:txBody>
          <a:bodyPr>
            <a:normAutofit/>
          </a:bodyPr>
          <a:lstStyle/>
          <a:p>
            <a:pPr>
              <a:buClr>
                <a:schemeClr val="accent5"/>
              </a:buClr>
            </a:pPr>
            <a:r>
              <a:rPr lang="en-US" sz="1600" b="1" dirty="0">
                <a:solidFill>
                  <a:schemeClr val="accent5"/>
                </a:solidFill>
              </a:rPr>
              <a:t>S 154 Reporting irregularities and suspected irregularities</a:t>
            </a:r>
          </a:p>
          <a:p>
            <a:pPr marL="0" indent="0">
              <a:buNone/>
            </a:pPr>
            <a:r>
              <a:rPr lang="en-US" sz="1600" b="1" dirty="0">
                <a:solidFill>
                  <a:schemeClr val="tx2"/>
                </a:solidFill>
              </a:rPr>
              <a:t> </a:t>
            </a:r>
            <a:r>
              <a:rPr lang="en-US" sz="1600" dirty="0"/>
              <a:t>(1)	As soon as practicable after </a:t>
            </a:r>
            <a:r>
              <a:rPr lang="en-US" sz="1600" dirty="0">
                <a:solidFill>
                  <a:schemeClr val="accent5"/>
                </a:solidFill>
              </a:rPr>
              <a:t>a legal practitioner 	associate</a:t>
            </a:r>
            <a:r>
              <a:rPr lang="en-US" sz="1600" dirty="0"/>
              <a:t> of a law practice becomes aware that there is 	an irregularity 	in any of the law practice's trust 	accounts or trust ledger accounts, the associate or 	entity must give written notice of the irregularity to 	the LSB. (</a:t>
            </a:r>
            <a:r>
              <a:rPr lang="en-US" sz="1600" dirty="0" err="1"/>
              <a:t>Eg</a:t>
            </a:r>
            <a:r>
              <a:rPr lang="en-US" sz="1600" dirty="0"/>
              <a:t> : City Law firm / Regional law firm)</a:t>
            </a:r>
          </a:p>
          <a:p>
            <a:pPr marL="0" indent="0">
              <a:buNone/>
            </a:pPr>
            <a:r>
              <a:rPr lang="en-US" sz="1600" b="1" dirty="0">
                <a:solidFill>
                  <a:schemeClr val="tx2"/>
                </a:solidFill>
              </a:rPr>
              <a:t>        </a:t>
            </a:r>
            <a:r>
              <a:rPr lang="en-US" sz="1600" dirty="0"/>
              <a:t>In addition </a:t>
            </a:r>
            <a:r>
              <a:rPr lang="en-US" sz="1600" dirty="0">
                <a:solidFill>
                  <a:schemeClr val="accent5"/>
                </a:solidFill>
              </a:rPr>
              <a:t>AEE </a:t>
            </a:r>
            <a:r>
              <a:rPr lang="en-US" sz="1600" dirty="0"/>
              <a:t>(</a:t>
            </a:r>
            <a:r>
              <a:rPr lang="en-US" sz="1600" dirty="0" err="1"/>
              <a:t>Eg</a:t>
            </a:r>
            <a:r>
              <a:rPr lang="en-US" sz="1600" dirty="0"/>
              <a:t>: Northern Suburbs Lawyer)   – </a:t>
            </a:r>
            <a:r>
              <a:rPr lang="en-US" sz="1600" dirty="0">
                <a:solidFill>
                  <a:schemeClr val="accent5"/>
                </a:solidFill>
              </a:rPr>
              <a:t>ADI</a:t>
            </a:r>
            <a:r>
              <a:rPr lang="en-US" sz="1600" dirty="0"/>
              <a:t> 	(</a:t>
            </a:r>
            <a:r>
              <a:rPr lang="en-US" sz="1600" dirty="0" err="1"/>
              <a:t>Eg</a:t>
            </a:r>
            <a:r>
              <a:rPr lang="en-US" sz="1600" dirty="0"/>
              <a:t>: Regional Lawyer ) must give written notice</a:t>
            </a:r>
          </a:p>
          <a:p>
            <a:pPr marL="0" indent="0">
              <a:buNone/>
            </a:pPr>
            <a:endParaRPr lang="en-US" sz="1600" dirty="0"/>
          </a:p>
          <a:p>
            <a:pPr marL="0" indent="0">
              <a:buNone/>
            </a:pPr>
            <a:r>
              <a:rPr lang="en-US" sz="1600" dirty="0"/>
              <a:t>(2) 	If an Australian legal practitioner believes on 	reasonable grounds that there is an irregularity in 	connection with the receipt, recording or disbursement 	of any trust money received by a law practice of which 	the practitioner is not a 	legal practitioner associate, 	the practitioner must, as soon as practicable after 	forming the belief, give written	notice of it to the 	LSB. </a:t>
            </a:r>
            <a:endParaRPr lang="en-US" sz="1600" b="1" dirty="0">
              <a:solidFill>
                <a:schemeClr val="tx2"/>
              </a:solidFill>
            </a:endParaRPr>
          </a:p>
          <a:p>
            <a:pPr marL="0" indent="0">
              <a:buNone/>
            </a:pPr>
            <a:r>
              <a:rPr lang="en-US" sz="1600" b="1" dirty="0">
                <a:solidFill>
                  <a:schemeClr val="tx2"/>
                </a:solidFill>
              </a:rPr>
              <a:t>	</a:t>
            </a:r>
            <a:r>
              <a:rPr lang="en-US" sz="1600" dirty="0" err="1"/>
              <a:t>Eg</a:t>
            </a:r>
            <a:r>
              <a:rPr lang="en-US" sz="1600" dirty="0"/>
              <a:t> : Common in property, family law and estate as well 	as at the time of changeover the clients</a:t>
            </a:r>
          </a:p>
          <a:p>
            <a:pPr marL="0" indent="0">
              <a:buNone/>
            </a:pPr>
            <a:endParaRPr lang="en-US" sz="1600" dirty="0"/>
          </a:p>
          <a:p>
            <a:pPr marL="0" indent="0">
              <a:buClr>
                <a:schemeClr val="tx2"/>
              </a:buClr>
              <a:buNone/>
            </a:pPr>
            <a:endParaRPr lang="en-US" sz="4800" dirty="0"/>
          </a:p>
        </p:txBody>
      </p:sp>
      <p:sp>
        <p:nvSpPr>
          <p:cNvPr id="6" name="Slide Number Placeholder 5">
            <a:extLst>
              <a:ext uri="{FF2B5EF4-FFF2-40B4-BE49-F238E27FC236}">
                <a16:creationId xmlns:a16="http://schemas.microsoft.com/office/drawing/2014/main" id="{1C554D9F-1895-486E-BFBA-905BB2D29E08}"/>
              </a:ext>
            </a:extLst>
          </p:cNvPr>
          <p:cNvSpPr>
            <a:spLocks noGrp="1"/>
          </p:cNvSpPr>
          <p:nvPr>
            <p:ph type="sldNum" sz="quarter" idx="33"/>
          </p:nvPr>
        </p:nvSpPr>
        <p:spPr>
          <a:xfrm>
            <a:off x="11508661" y="6492875"/>
            <a:ext cx="683339" cy="365125"/>
          </a:xfrm>
          <a:solidFill>
            <a:schemeClr val="tx1">
              <a:lumMod val="95000"/>
              <a:lumOff val="5000"/>
            </a:schemeClr>
          </a:solidFill>
        </p:spPr>
        <p:txBody>
          <a:bodyPr/>
          <a:lstStyle/>
          <a:p>
            <a:fld id="{19B51A1E-902D-48AF-9020-955120F399B6}" type="slidenum">
              <a:rPr lang="en-US" smtClean="0"/>
              <a:pPr/>
              <a:t>20</a:t>
            </a:fld>
            <a:endParaRPr lang="en-US" dirty="0"/>
          </a:p>
        </p:txBody>
      </p:sp>
      <p:sp>
        <p:nvSpPr>
          <p:cNvPr id="9" name="Rectangle 8">
            <a:extLst>
              <a:ext uri="{FF2B5EF4-FFF2-40B4-BE49-F238E27FC236}">
                <a16:creationId xmlns:a16="http://schemas.microsoft.com/office/drawing/2014/main" id="{75AA9F1C-90AD-40C1-839B-3D1507E0316A}"/>
              </a:ext>
              <a:ext uri="{C183D7F6-B498-43B3-948B-1728B52AA6E4}">
                <adec:decorative xmlns:adec="http://schemas.microsoft.com/office/drawing/2017/decorative" val="1"/>
              </a:ext>
            </a:extLst>
          </p:cNvPr>
          <p:cNvSpPr/>
          <p:nvPr/>
        </p:nvSpPr>
        <p:spPr>
          <a:xfrm>
            <a:off x="219722" y="4916632"/>
            <a:ext cx="1984175" cy="1054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t>London - Capital of England</a:t>
            </a:r>
            <a:endParaRPr lang="en-AU" sz="800" dirty="0"/>
          </a:p>
        </p:txBody>
      </p:sp>
      <p:pic>
        <p:nvPicPr>
          <p:cNvPr id="11" name="Picture 10" descr="A close up of a flag&#10;&#10;Description automatically generated">
            <a:extLst>
              <a:ext uri="{FF2B5EF4-FFF2-40B4-BE49-F238E27FC236}">
                <a16:creationId xmlns:a16="http://schemas.microsoft.com/office/drawing/2014/main" id="{2E87FA6A-CA75-4173-AE10-770A35B5D22E}"/>
              </a:ext>
            </a:extLst>
          </p:cNvPr>
          <p:cNvPicPr>
            <a:picLocks noChangeAspect="1"/>
          </p:cNvPicPr>
          <p:nvPr/>
        </p:nvPicPr>
        <p:blipFill>
          <a:blip r:embed="rId3"/>
          <a:stretch>
            <a:fillRect/>
          </a:stretch>
        </p:blipFill>
        <p:spPr>
          <a:xfrm>
            <a:off x="9786938" y="6239874"/>
            <a:ext cx="1973062" cy="605449"/>
          </a:xfrm>
          <a:prstGeom prst="rect">
            <a:avLst/>
          </a:prstGeom>
        </p:spPr>
      </p:pic>
      <p:pic>
        <p:nvPicPr>
          <p:cNvPr id="5" name="Picture 4" descr="A close-up of logos&#10;&#10;AI-generated content may be incorrect.">
            <a:extLst>
              <a:ext uri="{FF2B5EF4-FFF2-40B4-BE49-F238E27FC236}">
                <a16:creationId xmlns:a16="http://schemas.microsoft.com/office/drawing/2014/main" id="{4422A615-D876-62BE-D1F6-DB1D4BCAB373}"/>
              </a:ext>
            </a:extLst>
          </p:cNvPr>
          <p:cNvPicPr>
            <a:picLocks noChangeAspect="1"/>
          </p:cNvPicPr>
          <p:nvPr/>
        </p:nvPicPr>
        <p:blipFill>
          <a:blip r:embed="rId4"/>
          <a:stretch>
            <a:fillRect/>
          </a:stretch>
        </p:blipFill>
        <p:spPr>
          <a:xfrm>
            <a:off x="3954776" y="4605568"/>
            <a:ext cx="2237223" cy="1783161"/>
          </a:xfrm>
          <a:prstGeom prst="rect">
            <a:avLst/>
          </a:prstGeom>
        </p:spPr>
      </p:pic>
    </p:spTree>
    <p:extLst>
      <p:ext uri="{BB962C8B-B14F-4D97-AF65-F5344CB8AC3E}">
        <p14:creationId xmlns:p14="http://schemas.microsoft.com/office/powerpoint/2010/main" val="3535864322"/>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04E83-A4F0-49C5-BB01-F5773509A2B3}"/>
              </a:ext>
            </a:extLst>
          </p:cNvPr>
          <p:cNvSpPr>
            <a:spLocks noGrp="1"/>
          </p:cNvSpPr>
          <p:nvPr>
            <p:ph type="title"/>
          </p:nvPr>
        </p:nvSpPr>
        <p:spPr>
          <a:xfrm>
            <a:off x="352888" y="314804"/>
            <a:ext cx="11340000" cy="432000"/>
          </a:xfrm>
        </p:spPr>
        <p:txBody>
          <a:bodyPr>
            <a:noAutofit/>
          </a:bodyPr>
          <a:lstStyle/>
          <a:p>
            <a:r>
              <a:rPr lang="en-AU" sz="5400" dirty="0"/>
              <a:t>Discussion</a:t>
            </a:r>
            <a:endParaRPr lang="en-US" sz="5400" dirty="0"/>
          </a:p>
        </p:txBody>
      </p:sp>
      <p:sp>
        <p:nvSpPr>
          <p:cNvPr id="5" name="Content Placeholder 4">
            <a:extLst>
              <a:ext uri="{FF2B5EF4-FFF2-40B4-BE49-F238E27FC236}">
                <a16:creationId xmlns:a16="http://schemas.microsoft.com/office/drawing/2014/main" id="{CEEB3BAE-C0B2-447C-B8BE-96C6BD84D658}"/>
              </a:ext>
            </a:extLst>
          </p:cNvPr>
          <p:cNvSpPr>
            <a:spLocks noGrp="1"/>
          </p:cNvSpPr>
          <p:nvPr>
            <p:ph sz="half" idx="2"/>
          </p:nvPr>
        </p:nvSpPr>
        <p:spPr>
          <a:xfrm>
            <a:off x="420000" y="1416653"/>
            <a:ext cx="10683409" cy="4589863"/>
          </a:xfrm>
        </p:spPr>
        <p:txBody>
          <a:bodyPr>
            <a:noAutofit/>
          </a:bodyPr>
          <a:lstStyle/>
          <a:p>
            <a:pPr marL="0" indent="0">
              <a:buNone/>
            </a:pPr>
            <a:endParaRPr lang="en-AU" dirty="0">
              <a:solidFill>
                <a:schemeClr val="accent5"/>
              </a:solidFill>
            </a:endParaRPr>
          </a:p>
          <a:p>
            <a:pPr marL="0" indent="0">
              <a:buNone/>
            </a:pPr>
            <a:endParaRPr lang="en-AU" dirty="0">
              <a:solidFill>
                <a:schemeClr val="accent5"/>
              </a:solidFill>
            </a:endParaRPr>
          </a:p>
          <a:p>
            <a:pPr marL="0" indent="0">
              <a:buNone/>
            </a:pPr>
            <a:endParaRPr lang="en-AU" dirty="0">
              <a:solidFill>
                <a:schemeClr val="accent5"/>
              </a:solidFill>
            </a:endParaRPr>
          </a:p>
          <a:p>
            <a:pPr>
              <a:buClr>
                <a:schemeClr val="tx2"/>
              </a:buClr>
            </a:pPr>
            <a:r>
              <a:rPr lang="en-US" sz="1600" b="1" dirty="0"/>
              <a:t>External examinations of trust records -  S 155</a:t>
            </a:r>
          </a:p>
          <a:p>
            <a:pPr>
              <a:buClr>
                <a:schemeClr val="tx2"/>
              </a:buClr>
            </a:pPr>
            <a:r>
              <a:rPr lang="en-AU" sz="1400" dirty="0">
                <a:solidFill>
                  <a:schemeClr val="tx2"/>
                </a:solidFill>
              </a:rPr>
              <a:t> </a:t>
            </a:r>
            <a:r>
              <a:rPr lang="en-AU" sz="1600" b="1" dirty="0">
                <a:solidFill>
                  <a:schemeClr val="tx2"/>
                </a:solidFill>
              </a:rPr>
              <a:t>External investigations – S 163</a:t>
            </a:r>
          </a:p>
          <a:p>
            <a:pPr>
              <a:buClr>
                <a:schemeClr val="tx2"/>
              </a:buClr>
            </a:pPr>
            <a:r>
              <a:rPr lang="en-US" b="1" i="1" dirty="0"/>
              <a:t>External intervention (S </a:t>
            </a:r>
            <a:r>
              <a:rPr lang="en-US" sz="1600" b="1" dirty="0">
                <a:solidFill>
                  <a:schemeClr val="tx2"/>
                </a:solidFill>
              </a:rPr>
              <a:t>326</a:t>
            </a:r>
            <a:r>
              <a:rPr lang="en-US" b="1" i="1" dirty="0"/>
              <a:t>) </a:t>
            </a:r>
            <a:r>
              <a:rPr lang="en-US" sz="1600" dirty="0"/>
              <a:t>means the appointment of, and the exercise of the functions of, a supervisor, manager or receiver under Chapter 6.</a:t>
            </a:r>
            <a:r>
              <a:rPr lang="en-US" dirty="0"/>
              <a:t> </a:t>
            </a:r>
            <a:endParaRPr lang="en-AU" sz="1600" b="1" dirty="0">
              <a:solidFill>
                <a:schemeClr val="tx2"/>
              </a:solidFill>
            </a:endParaRPr>
          </a:p>
          <a:p>
            <a:pPr>
              <a:buClr>
                <a:schemeClr val="tx2"/>
              </a:buClr>
            </a:pPr>
            <a:r>
              <a:rPr lang="en-AU" sz="1500" dirty="0">
                <a:solidFill>
                  <a:schemeClr val="accent1"/>
                </a:solidFill>
              </a:rPr>
              <a:t>Trust</a:t>
            </a:r>
            <a:r>
              <a:rPr lang="en-AU" sz="1600" b="1" dirty="0">
                <a:solidFill>
                  <a:schemeClr val="tx2"/>
                </a:solidFill>
              </a:rPr>
              <a:t> </a:t>
            </a:r>
            <a:r>
              <a:rPr lang="en-AU" sz="1500" dirty="0">
                <a:solidFill>
                  <a:schemeClr val="accent1"/>
                </a:solidFill>
              </a:rPr>
              <a:t>Account related cases </a:t>
            </a:r>
          </a:p>
          <a:p>
            <a:pPr>
              <a:buClr>
                <a:schemeClr val="tx2"/>
              </a:buClr>
            </a:pPr>
            <a:r>
              <a:rPr lang="en-AU" sz="1600" b="1" dirty="0">
                <a:solidFill>
                  <a:schemeClr val="tx2"/>
                </a:solidFill>
              </a:rPr>
              <a:t>Regional lawyer - $800k – 1000k deficiency / family law / on going , </a:t>
            </a:r>
          </a:p>
          <a:p>
            <a:pPr>
              <a:buClr>
                <a:schemeClr val="tx2"/>
              </a:buClr>
            </a:pPr>
            <a:r>
              <a:rPr lang="en-AU" sz="1600" b="1" dirty="0">
                <a:solidFill>
                  <a:schemeClr val="tx2"/>
                </a:solidFill>
              </a:rPr>
              <a:t>City lawyer – struct off matter/ trust money allegation withdrawn/</a:t>
            </a:r>
          </a:p>
          <a:p>
            <a:pPr>
              <a:buClr>
                <a:schemeClr val="tx2"/>
              </a:buClr>
            </a:pPr>
            <a:r>
              <a:rPr lang="en-AU" sz="1600" b="1" dirty="0">
                <a:solidFill>
                  <a:schemeClr val="tx2"/>
                </a:solidFill>
              </a:rPr>
              <a:t> Regional lawyer – External Intervention matter on going – </a:t>
            </a:r>
            <a:r>
              <a:rPr lang="en-AU" sz="1600" b="1">
                <a:solidFill>
                  <a:schemeClr val="tx2"/>
                </a:solidFill>
              </a:rPr>
              <a:t>probate </a:t>
            </a:r>
            <a:endParaRPr lang="en-AU" sz="1600" b="1" dirty="0">
              <a:solidFill>
                <a:schemeClr val="tx2"/>
              </a:solidFill>
            </a:endParaRPr>
          </a:p>
          <a:p>
            <a:pPr>
              <a:buClr>
                <a:schemeClr val="tx2"/>
              </a:buClr>
            </a:pPr>
            <a:r>
              <a:rPr lang="en-AU" sz="1600" b="1" dirty="0">
                <a:solidFill>
                  <a:schemeClr val="tx2"/>
                </a:solidFill>
              </a:rPr>
              <a:t>AML- funds move to trust account  - suspects of robbery - long-term matter </a:t>
            </a:r>
            <a:endParaRPr lang="en-US" sz="1600" dirty="0">
              <a:solidFill>
                <a:schemeClr val="tx2"/>
              </a:solidFill>
            </a:endParaRPr>
          </a:p>
        </p:txBody>
      </p:sp>
      <p:sp>
        <p:nvSpPr>
          <p:cNvPr id="8" name="Slide Number Placeholder 7">
            <a:extLst>
              <a:ext uri="{FF2B5EF4-FFF2-40B4-BE49-F238E27FC236}">
                <a16:creationId xmlns:a16="http://schemas.microsoft.com/office/drawing/2014/main" id="{E6AC9832-FB01-464A-9824-61887B77997E}"/>
              </a:ext>
            </a:extLst>
          </p:cNvPr>
          <p:cNvSpPr>
            <a:spLocks noGrp="1"/>
          </p:cNvSpPr>
          <p:nvPr>
            <p:ph type="sldNum" sz="quarter" idx="33"/>
          </p:nvPr>
        </p:nvSpPr>
        <p:spPr>
          <a:xfrm>
            <a:off x="11508661" y="6430649"/>
            <a:ext cx="683339" cy="365125"/>
          </a:xfrm>
          <a:solidFill>
            <a:schemeClr val="tx1">
              <a:lumMod val="95000"/>
              <a:lumOff val="5000"/>
            </a:schemeClr>
          </a:solidFill>
        </p:spPr>
        <p:txBody>
          <a:bodyPr/>
          <a:lstStyle/>
          <a:p>
            <a:fld id="{19B51A1E-902D-48AF-9020-955120F399B6}" type="slidenum">
              <a:rPr lang="en-US" smtClean="0"/>
              <a:pPr/>
              <a:t>21</a:t>
            </a:fld>
            <a:endParaRPr lang="en-US" dirty="0"/>
          </a:p>
        </p:txBody>
      </p:sp>
      <p:pic>
        <p:nvPicPr>
          <p:cNvPr id="7" name="Picture 6" descr="A close up of a flag&#10;&#10;Description automatically generated">
            <a:extLst>
              <a:ext uri="{FF2B5EF4-FFF2-40B4-BE49-F238E27FC236}">
                <a16:creationId xmlns:a16="http://schemas.microsoft.com/office/drawing/2014/main" id="{BF442100-99B8-46BF-97D5-E2F131338C99}"/>
              </a:ext>
            </a:extLst>
          </p:cNvPr>
          <p:cNvPicPr>
            <a:picLocks noChangeAspect="1"/>
          </p:cNvPicPr>
          <p:nvPr/>
        </p:nvPicPr>
        <p:blipFill>
          <a:blip r:embed="rId2"/>
          <a:stretch>
            <a:fillRect/>
          </a:stretch>
        </p:blipFill>
        <p:spPr>
          <a:xfrm>
            <a:off x="9786938" y="6239874"/>
            <a:ext cx="1973062" cy="605449"/>
          </a:xfrm>
          <a:prstGeom prst="rect">
            <a:avLst/>
          </a:prstGeom>
        </p:spPr>
      </p:pic>
      <p:pic>
        <p:nvPicPr>
          <p:cNvPr id="3" name="Picture 2" descr="A close-up of logos&#10;&#10;AI-generated content may be incorrect.">
            <a:extLst>
              <a:ext uri="{FF2B5EF4-FFF2-40B4-BE49-F238E27FC236}">
                <a16:creationId xmlns:a16="http://schemas.microsoft.com/office/drawing/2014/main" id="{6A34C289-AFE6-3067-3DE9-962C22C0C38D}"/>
              </a:ext>
            </a:extLst>
          </p:cNvPr>
          <p:cNvPicPr>
            <a:picLocks noChangeAspect="1"/>
          </p:cNvPicPr>
          <p:nvPr/>
        </p:nvPicPr>
        <p:blipFill>
          <a:blip r:embed="rId3"/>
          <a:stretch>
            <a:fillRect/>
          </a:stretch>
        </p:blipFill>
        <p:spPr>
          <a:xfrm>
            <a:off x="7036369" y="67797"/>
            <a:ext cx="2237223" cy="1783161"/>
          </a:xfrm>
          <a:prstGeom prst="rect">
            <a:avLst/>
          </a:prstGeom>
        </p:spPr>
      </p:pic>
    </p:spTree>
    <p:extLst>
      <p:ext uri="{BB962C8B-B14F-4D97-AF65-F5344CB8AC3E}">
        <p14:creationId xmlns:p14="http://schemas.microsoft.com/office/powerpoint/2010/main" val="16451031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2E7ADBC3-DECA-9F4C-9289-9E43C727592F}"/>
              </a:ext>
            </a:extLst>
          </p:cNvPr>
          <p:cNvPicPr>
            <a:picLocks noGrp="1" noChangeAspect="1"/>
          </p:cNvPicPr>
          <p:nvPr>
            <p:ph type="pic" sz="quarter" idx="10"/>
          </p:nvPr>
        </p:nvPicPr>
        <p:blipFill>
          <a:blip r:embed="rId2"/>
          <a:srcRect/>
          <a:stretch/>
        </p:blipFill>
        <p:spPr>
          <a:xfrm>
            <a:off x="842597" y="88693"/>
            <a:ext cx="4412610" cy="2206305"/>
          </a:xfrm>
          <a:prstGeom prst="rect">
            <a:avLst/>
          </a:prstGeom>
        </p:spPr>
      </p:pic>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a:xfrm>
            <a:off x="985969" y="5032478"/>
            <a:ext cx="8288032" cy="1176257"/>
          </a:xfrm>
        </p:spPr>
        <p:txBody>
          <a:bodyPr vert="horz" lIns="91440" tIns="45720" rIns="91440" bIns="45720" rtlCol="0" anchor="b">
            <a:noAutofit/>
          </a:bodyPr>
          <a:lstStyle/>
          <a:p>
            <a:pPr algn="ctr"/>
            <a:r>
              <a:rPr lang="en-US" sz="8000" kern="1200" dirty="0">
                <a:solidFill>
                  <a:schemeClr val="accent1"/>
                </a:solidFill>
                <a:latin typeface="+mj-lt"/>
                <a:ea typeface="+mj-ea"/>
                <a:cs typeface="+mj-cs"/>
              </a:rPr>
              <a:t>Any Questions?</a:t>
            </a:r>
          </a:p>
        </p:txBody>
      </p:sp>
      <p:sp>
        <p:nvSpPr>
          <p:cNvPr id="42" name="Slide Number Placeholder 7">
            <a:extLst>
              <a:ext uri="{FF2B5EF4-FFF2-40B4-BE49-F238E27FC236}">
                <a16:creationId xmlns:a16="http://schemas.microsoft.com/office/drawing/2014/main" id="{9F967AB3-999D-4544-B23A-4D7323116EF4}"/>
              </a:ext>
            </a:extLst>
          </p:cNvPr>
          <p:cNvSpPr txBox="1">
            <a:spLocks/>
          </p:cNvSpPr>
          <p:nvPr/>
        </p:nvSpPr>
        <p:spPr>
          <a:xfrm>
            <a:off x="11694025" y="6492264"/>
            <a:ext cx="520281" cy="365125"/>
          </a:xfrm>
          <a:prstGeom prst="rect">
            <a:avLst/>
          </a:prstGeom>
          <a:solidFill>
            <a:schemeClr val="tx1">
              <a:lumMod val="95000"/>
              <a:lumOff val="5000"/>
            </a:schemeClr>
          </a:solid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19B51A1E-902D-48AF-9020-955120F399B6}" type="slidenum">
              <a:rPr lang="en-US" smtClean="0">
                <a:solidFill>
                  <a:schemeClr val="accent1"/>
                </a:solidFill>
              </a:rPr>
              <a:pPr>
                <a:spcAft>
                  <a:spcPts val="600"/>
                </a:spcAft>
              </a:pPr>
              <a:t>22</a:t>
            </a:fld>
            <a:endParaRPr lang="en-US" dirty="0">
              <a:solidFill>
                <a:schemeClr val="accent1"/>
              </a:solidFill>
            </a:endParaRPr>
          </a:p>
        </p:txBody>
      </p:sp>
      <p:pic>
        <p:nvPicPr>
          <p:cNvPr id="65" name="Picture Placeholder 10">
            <a:extLst>
              <a:ext uri="{FF2B5EF4-FFF2-40B4-BE49-F238E27FC236}">
                <a16:creationId xmlns:a16="http://schemas.microsoft.com/office/drawing/2014/main" id="{280B4E6B-7321-42DC-B5D5-E40CFCF6FF1B}"/>
              </a:ext>
            </a:extLst>
          </p:cNvPr>
          <p:cNvPicPr>
            <a:picLocks noChangeAspect="1"/>
          </p:cNvPicPr>
          <p:nvPr/>
        </p:nvPicPr>
        <p:blipFill>
          <a:blip r:embed="rId3"/>
          <a:srcRect/>
          <a:stretch/>
        </p:blipFill>
        <p:spPr>
          <a:xfrm>
            <a:off x="5448630" y="114898"/>
            <a:ext cx="4412610" cy="2206305"/>
          </a:xfrm>
          <a:prstGeom prst="rect">
            <a:avLst/>
          </a:prstGeom>
          <a:solidFill>
            <a:schemeClr val="bg1">
              <a:lumMod val="85000"/>
            </a:schemeClr>
          </a:solidFill>
        </p:spPr>
      </p:pic>
      <p:pic>
        <p:nvPicPr>
          <p:cNvPr id="66" name="Picture Placeholder 10">
            <a:extLst>
              <a:ext uri="{FF2B5EF4-FFF2-40B4-BE49-F238E27FC236}">
                <a16:creationId xmlns:a16="http://schemas.microsoft.com/office/drawing/2014/main" id="{3D403432-8BD1-492D-8B28-7C05EA2BAE78}"/>
              </a:ext>
            </a:extLst>
          </p:cNvPr>
          <p:cNvPicPr>
            <a:picLocks noChangeAspect="1"/>
          </p:cNvPicPr>
          <p:nvPr/>
        </p:nvPicPr>
        <p:blipFill>
          <a:blip r:embed="rId4"/>
          <a:srcRect/>
          <a:stretch/>
        </p:blipFill>
        <p:spPr>
          <a:xfrm>
            <a:off x="5459290" y="2704875"/>
            <a:ext cx="4412610" cy="2206305"/>
          </a:xfrm>
          <a:prstGeom prst="rect">
            <a:avLst/>
          </a:prstGeom>
          <a:solidFill>
            <a:schemeClr val="bg1">
              <a:lumMod val="85000"/>
            </a:schemeClr>
          </a:solidFill>
        </p:spPr>
      </p:pic>
      <p:pic>
        <p:nvPicPr>
          <p:cNvPr id="67" name="Picture Placeholder 10">
            <a:extLst>
              <a:ext uri="{FF2B5EF4-FFF2-40B4-BE49-F238E27FC236}">
                <a16:creationId xmlns:a16="http://schemas.microsoft.com/office/drawing/2014/main" id="{95FDCF52-733A-4DAC-AAA8-B14FC49366A7}"/>
              </a:ext>
            </a:extLst>
          </p:cNvPr>
          <p:cNvPicPr>
            <a:picLocks noChangeAspect="1"/>
          </p:cNvPicPr>
          <p:nvPr/>
        </p:nvPicPr>
        <p:blipFill>
          <a:blip r:embed="rId5"/>
          <a:srcRect/>
          <a:stretch/>
        </p:blipFill>
        <p:spPr>
          <a:xfrm>
            <a:off x="842597" y="2704875"/>
            <a:ext cx="4412610" cy="2206305"/>
          </a:xfrm>
          <a:prstGeom prst="rect">
            <a:avLst/>
          </a:prstGeom>
          <a:solidFill>
            <a:schemeClr val="bg1">
              <a:lumMod val="85000"/>
            </a:schemeClr>
          </a:solidFill>
        </p:spPr>
      </p:pic>
      <p:sp>
        <p:nvSpPr>
          <p:cNvPr id="79" name="Rectangle 78">
            <a:extLst>
              <a:ext uri="{FF2B5EF4-FFF2-40B4-BE49-F238E27FC236}">
                <a16:creationId xmlns:a16="http://schemas.microsoft.com/office/drawing/2014/main" id="{BCE11D6A-4856-404E-BA12-EEF4A46B90EF}"/>
              </a:ext>
              <a:ext uri="{C183D7F6-B498-43B3-948B-1728B52AA6E4}">
                <adec:decorative xmlns:adec="http://schemas.microsoft.com/office/drawing/2017/decorative" val="1"/>
              </a:ext>
            </a:extLst>
          </p:cNvPr>
          <p:cNvSpPr/>
          <p:nvPr/>
        </p:nvSpPr>
        <p:spPr>
          <a:xfrm>
            <a:off x="842596" y="2321203"/>
            <a:ext cx="1984175" cy="1054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t>New York - USA</a:t>
            </a:r>
            <a:endParaRPr lang="en-AU" sz="800" dirty="0"/>
          </a:p>
        </p:txBody>
      </p:sp>
      <p:sp>
        <p:nvSpPr>
          <p:cNvPr id="81" name="Rectangle 80">
            <a:extLst>
              <a:ext uri="{FF2B5EF4-FFF2-40B4-BE49-F238E27FC236}">
                <a16:creationId xmlns:a16="http://schemas.microsoft.com/office/drawing/2014/main" id="{0479A8F4-E8D0-49FD-A714-AACA86988287}"/>
              </a:ext>
              <a:ext uri="{C183D7F6-B498-43B3-948B-1728B52AA6E4}">
                <adec:decorative xmlns:adec="http://schemas.microsoft.com/office/drawing/2017/decorative" val="1"/>
              </a:ext>
            </a:extLst>
          </p:cNvPr>
          <p:cNvSpPr/>
          <p:nvPr/>
        </p:nvSpPr>
        <p:spPr>
          <a:xfrm>
            <a:off x="7875246" y="2342047"/>
            <a:ext cx="1984175" cy="1054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t>Toronto - Canada</a:t>
            </a:r>
            <a:endParaRPr lang="en-AU" sz="800" dirty="0"/>
          </a:p>
        </p:txBody>
      </p:sp>
      <p:sp>
        <p:nvSpPr>
          <p:cNvPr id="82" name="Rectangle 81">
            <a:extLst>
              <a:ext uri="{FF2B5EF4-FFF2-40B4-BE49-F238E27FC236}">
                <a16:creationId xmlns:a16="http://schemas.microsoft.com/office/drawing/2014/main" id="{8AD9423D-F12C-46F9-9DFA-AFD7696E2658}"/>
              </a:ext>
              <a:ext uri="{C183D7F6-B498-43B3-948B-1728B52AA6E4}">
                <adec:decorative xmlns:adec="http://schemas.microsoft.com/office/drawing/2017/decorative" val="1"/>
              </a:ext>
            </a:extLst>
          </p:cNvPr>
          <p:cNvSpPr/>
          <p:nvPr/>
        </p:nvSpPr>
        <p:spPr>
          <a:xfrm>
            <a:off x="842596" y="4942698"/>
            <a:ext cx="1984175" cy="1054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t>San Francisco - USA</a:t>
            </a:r>
            <a:endParaRPr lang="en-AU" sz="800" dirty="0"/>
          </a:p>
        </p:txBody>
      </p:sp>
      <p:sp>
        <p:nvSpPr>
          <p:cNvPr id="83" name="Rectangle 82">
            <a:extLst>
              <a:ext uri="{FF2B5EF4-FFF2-40B4-BE49-F238E27FC236}">
                <a16:creationId xmlns:a16="http://schemas.microsoft.com/office/drawing/2014/main" id="{6299C6ED-6F0D-48D3-AAD4-399A35BFD816}"/>
              </a:ext>
              <a:ext uri="{C183D7F6-B498-43B3-948B-1728B52AA6E4}">
                <adec:decorative xmlns:adec="http://schemas.microsoft.com/office/drawing/2017/decorative" val="1"/>
              </a:ext>
            </a:extLst>
          </p:cNvPr>
          <p:cNvSpPr/>
          <p:nvPr/>
        </p:nvSpPr>
        <p:spPr>
          <a:xfrm>
            <a:off x="7892795" y="4926993"/>
            <a:ext cx="1984175" cy="1054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a:t>Singapore </a:t>
            </a:r>
            <a:endParaRPr lang="en-AU" sz="800" dirty="0"/>
          </a:p>
        </p:txBody>
      </p:sp>
      <p:pic>
        <p:nvPicPr>
          <p:cNvPr id="25" name="Picture 24" descr="A close up of a flag&#10;&#10;Description automatically generated">
            <a:extLst>
              <a:ext uri="{FF2B5EF4-FFF2-40B4-BE49-F238E27FC236}">
                <a16:creationId xmlns:a16="http://schemas.microsoft.com/office/drawing/2014/main" id="{76A22561-4FD8-4726-9C84-C0D2EE839E04}"/>
              </a:ext>
            </a:extLst>
          </p:cNvPr>
          <p:cNvPicPr>
            <a:picLocks noChangeAspect="1"/>
          </p:cNvPicPr>
          <p:nvPr/>
        </p:nvPicPr>
        <p:blipFill>
          <a:blip r:embed="rId6"/>
          <a:stretch>
            <a:fillRect/>
          </a:stretch>
        </p:blipFill>
        <p:spPr>
          <a:xfrm>
            <a:off x="9786938" y="6239874"/>
            <a:ext cx="1973062" cy="605449"/>
          </a:xfrm>
          <a:prstGeom prst="rect">
            <a:avLst/>
          </a:prstGeom>
        </p:spPr>
      </p:pic>
      <p:pic>
        <p:nvPicPr>
          <p:cNvPr id="2" name="Picture 1" descr="A close-up of logos&#10;&#10;AI-generated content may be incorrect.">
            <a:extLst>
              <a:ext uri="{FF2B5EF4-FFF2-40B4-BE49-F238E27FC236}">
                <a16:creationId xmlns:a16="http://schemas.microsoft.com/office/drawing/2014/main" id="{7CD6BBEB-D0FE-BA10-2891-18E3BC46CC68}"/>
              </a:ext>
            </a:extLst>
          </p:cNvPr>
          <p:cNvPicPr>
            <a:picLocks noChangeAspect="1"/>
          </p:cNvPicPr>
          <p:nvPr/>
        </p:nvPicPr>
        <p:blipFill>
          <a:blip r:embed="rId7"/>
          <a:stretch>
            <a:fillRect/>
          </a:stretch>
        </p:blipFill>
        <p:spPr>
          <a:xfrm>
            <a:off x="9967634" y="438535"/>
            <a:ext cx="1945344" cy="1550521"/>
          </a:xfrm>
          <a:prstGeom prst="rect">
            <a:avLst/>
          </a:prstGeom>
        </p:spPr>
      </p:pic>
    </p:spTree>
    <p:extLst>
      <p:ext uri="{BB962C8B-B14F-4D97-AF65-F5344CB8AC3E}">
        <p14:creationId xmlns:p14="http://schemas.microsoft.com/office/powerpoint/2010/main" val="3385610007"/>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Placeholder 31" descr="hand clapping">
            <a:extLst>
              <a:ext uri="{FF2B5EF4-FFF2-40B4-BE49-F238E27FC236}">
                <a16:creationId xmlns:a16="http://schemas.microsoft.com/office/drawing/2014/main" id="{AAB6EE12-FEF8-FB41-A909-0DA61D7725C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7" r="7"/>
          <a:stretch>
            <a:fillRect/>
          </a:stretch>
        </p:blipFill>
        <p:spPr>
          <a:xfrm>
            <a:off x="-202904" y="-437079"/>
            <a:ext cx="9780102" cy="6804025"/>
          </a:xfrm>
        </p:spPr>
      </p:pic>
      <p:sp>
        <p:nvSpPr>
          <p:cNvPr id="14" name="Title 13">
            <a:extLst>
              <a:ext uri="{FF2B5EF4-FFF2-40B4-BE49-F238E27FC236}">
                <a16:creationId xmlns:a16="http://schemas.microsoft.com/office/drawing/2014/main" id="{6C38D7A9-9299-4108-BB08-026F4B9CAE7B}"/>
              </a:ext>
            </a:extLst>
          </p:cNvPr>
          <p:cNvSpPr>
            <a:spLocks noGrp="1"/>
          </p:cNvSpPr>
          <p:nvPr>
            <p:ph type="ctrTitle"/>
          </p:nvPr>
        </p:nvSpPr>
        <p:spPr/>
        <p:txBody>
          <a:bodyPr/>
          <a:lstStyle/>
          <a:p>
            <a:r>
              <a:rPr lang="en-US" sz="4800" dirty="0"/>
              <a:t>Thank You!!!</a:t>
            </a:r>
          </a:p>
        </p:txBody>
      </p:sp>
      <p:sp>
        <p:nvSpPr>
          <p:cNvPr id="4" name="Text Placeholder 3">
            <a:extLst>
              <a:ext uri="{FF2B5EF4-FFF2-40B4-BE49-F238E27FC236}">
                <a16:creationId xmlns:a16="http://schemas.microsoft.com/office/drawing/2014/main" id="{60828E04-9C2A-4859-8050-C2DF67A249CB}"/>
              </a:ext>
            </a:extLst>
          </p:cNvPr>
          <p:cNvSpPr>
            <a:spLocks noGrp="1"/>
          </p:cNvSpPr>
          <p:nvPr>
            <p:ph type="body" sz="quarter" idx="15"/>
          </p:nvPr>
        </p:nvSpPr>
        <p:spPr>
          <a:solidFill>
            <a:schemeClr val="tx1">
              <a:lumMod val="75000"/>
              <a:lumOff val="25000"/>
            </a:schemeClr>
          </a:solidFill>
        </p:spPr>
        <p:txBody>
          <a:bodyPr>
            <a:normAutofit fontScale="92500" lnSpcReduction="20000"/>
          </a:bodyPr>
          <a:lstStyle/>
          <a:p>
            <a:r>
              <a:rPr lang="en-AU" b="1" i="1" dirty="0"/>
              <a:t>ARUNA COLOMBATHANTRI</a:t>
            </a:r>
          </a:p>
        </p:txBody>
      </p:sp>
      <p:sp>
        <p:nvSpPr>
          <p:cNvPr id="5" name="Text Placeholder 4">
            <a:extLst>
              <a:ext uri="{FF2B5EF4-FFF2-40B4-BE49-F238E27FC236}">
                <a16:creationId xmlns:a16="http://schemas.microsoft.com/office/drawing/2014/main" id="{11265965-2271-4C1C-BD0A-6F85F80FF9A6}"/>
              </a:ext>
            </a:extLst>
          </p:cNvPr>
          <p:cNvSpPr>
            <a:spLocks noGrp="1"/>
          </p:cNvSpPr>
          <p:nvPr>
            <p:ph type="body" sz="quarter" idx="16"/>
          </p:nvPr>
        </p:nvSpPr>
        <p:spPr>
          <a:solidFill>
            <a:schemeClr val="tx1">
              <a:lumMod val="75000"/>
              <a:lumOff val="25000"/>
            </a:schemeClr>
          </a:solidFill>
        </p:spPr>
        <p:txBody>
          <a:bodyPr>
            <a:normAutofit fontScale="92500" lnSpcReduction="20000"/>
          </a:bodyPr>
          <a:lstStyle/>
          <a:p>
            <a:r>
              <a:rPr lang="en-US" b="1" i="1" dirty="0"/>
              <a:t>0439 630 358</a:t>
            </a:r>
            <a:endParaRPr lang="ru-RU" b="1" i="1" dirty="0"/>
          </a:p>
        </p:txBody>
      </p:sp>
      <p:sp>
        <p:nvSpPr>
          <p:cNvPr id="6" name="Text Placeholder 5">
            <a:extLst>
              <a:ext uri="{FF2B5EF4-FFF2-40B4-BE49-F238E27FC236}">
                <a16:creationId xmlns:a16="http://schemas.microsoft.com/office/drawing/2014/main" id="{50A3BCC3-A277-4C0B-9EBA-EB53990D8EBD}"/>
              </a:ext>
            </a:extLst>
          </p:cNvPr>
          <p:cNvSpPr>
            <a:spLocks noGrp="1"/>
          </p:cNvSpPr>
          <p:nvPr>
            <p:ph type="body" sz="quarter" idx="17"/>
          </p:nvPr>
        </p:nvSpPr>
        <p:spPr>
          <a:solidFill>
            <a:schemeClr val="tx1">
              <a:lumMod val="75000"/>
              <a:lumOff val="25000"/>
            </a:schemeClr>
          </a:solidFill>
        </p:spPr>
        <p:txBody>
          <a:bodyPr>
            <a:normAutofit fontScale="55000" lnSpcReduction="20000"/>
          </a:bodyPr>
          <a:lstStyle/>
          <a:p>
            <a:r>
              <a:rPr lang="en-US" dirty="0"/>
              <a:t>Level 40, 140 Williams St, Melbourne VIC 3000 </a:t>
            </a:r>
          </a:p>
        </p:txBody>
      </p:sp>
      <p:sp>
        <p:nvSpPr>
          <p:cNvPr id="16" name="Text Placeholder 15">
            <a:extLst>
              <a:ext uri="{FF2B5EF4-FFF2-40B4-BE49-F238E27FC236}">
                <a16:creationId xmlns:a16="http://schemas.microsoft.com/office/drawing/2014/main" id="{FD8A1232-50A8-4535-AAF9-7F4180EAA0DD}"/>
              </a:ext>
            </a:extLst>
          </p:cNvPr>
          <p:cNvSpPr>
            <a:spLocks noGrp="1"/>
          </p:cNvSpPr>
          <p:nvPr>
            <p:ph type="body" sz="quarter" idx="18"/>
          </p:nvPr>
        </p:nvSpPr>
        <p:spPr>
          <a:solidFill>
            <a:schemeClr val="tx1">
              <a:lumMod val="75000"/>
              <a:lumOff val="25000"/>
            </a:schemeClr>
          </a:solidFill>
        </p:spPr>
        <p:txBody>
          <a:bodyPr>
            <a:normAutofit fontScale="62500" lnSpcReduction="20000"/>
          </a:bodyPr>
          <a:lstStyle/>
          <a:p>
            <a:r>
              <a:rPr lang="en-US" dirty="0"/>
              <a:t>aruna@australian</a:t>
            </a:r>
            <a:r>
              <a:rPr lang="en-US" dirty="0">
                <a:solidFill>
                  <a:schemeClr val="accent1"/>
                </a:solidFill>
              </a:rPr>
              <a:t>public</a:t>
            </a:r>
            <a:r>
              <a:rPr lang="en-US" dirty="0"/>
              <a:t>accountants.com.au</a:t>
            </a:r>
          </a:p>
        </p:txBody>
      </p:sp>
      <p:sp>
        <p:nvSpPr>
          <p:cNvPr id="12" name="Slide Number Placeholder 11">
            <a:extLst>
              <a:ext uri="{FF2B5EF4-FFF2-40B4-BE49-F238E27FC236}">
                <a16:creationId xmlns:a16="http://schemas.microsoft.com/office/drawing/2014/main" id="{91814EC9-246A-4C6E-941E-5774FE72F08E}"/>
              </a:ext>
            </a:extLst>
          </p:cNvPr>
          <p:cNvSpPr>
            <a:spLocks noGrp="1"/>
          </p:cNvSpPr>
          <p:nvPr>
            <p:ph type="sldNum" sz="quarter" idx="20"/>
          </p:nvPr>
        </p:nvSpPr>
        <p:spPr>
          <a:xfrm>
            <a:off x="11472552" y="6438900"/>
            <a:ext cx="683339" cy="365125"/>
          </a:xfrm>
          <a:solidFill>
            <a:schemeClr val="tx1">
              <a:lumMod val="95000"/>
              <a:lumOff val="5000"/>
            </a:schemeClr>
          </a:solidFill>
        </p:spPr>
        <p:txBody>
          <a:bodyPr/>
          <a:lstStyle/>
          <a:p>
            <a:fld id="{19B51A1E-902D-48AF-9020-955120F399B6}" type="slidenum">
              <a:rPr lang="en-US" smtClean="0"/>
              <a:pPr/>
              <a:t>23</a:t>
            </a:fld>
            <a:endParaRPr lang="en-US" dirty="0"/>
          </a:p>
        </p:txBody>
      </p:sp>
      <p:pic>
        <p:nvPicPr>
          <p:cNvPr id="8" name="Graphic 7" descr="User" title="Icon - Presenter Name">
            <a:extLst>
              <a:ext uri="{FF2B5EF4-FFF2-40B4-BE49-F238E27FC236}">
                <a16:creationId xmlns:a16="http://schemas.microsoft.com/office/drawing/2014/main" id="{111541C4-DB03-4E53-994D-499C7D73C4D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485495" y="4006655"/>
            <a:ext cx="218900" cy="218900"/>
          </a:xfrm>
          <a:prstGeom prst="rect">
            <a:avLst/>
          </a:prstGeom>
        </p:spPr>
      </p:pic>
      <p:pic>
        <p:nvPicPr>
          <p:cNvPr id="10" name="Graphic 9" descr="Smart Phone" title="Icon - Presenter Phone Number">
            <a:extLst>
              <a:ext uri="{FF2B5EF4-FFF2-40B4-BE49-F238E27FC236}">
                <a16:creationId xmlns:a16="http://schemas.microsoft.com/office/drawing/2014/main" id="{A29DE31C-E099-4579-BB03-675E0A40C5F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485495" y="4355103"/>
            <a:ext cx="218900" cy="218900"/>
          </a:xfrm>
          <a:prstGeom prst="rect">
            <a:avLst/>
          </a:prstGeom>
        </p:spPr>
      </p:pic>
      <p:pic>
        <p:nvPicPr>
          <p:cNvPr id="9" name="Graphic 8" descr="Envelope" title="Icon Presenter Email">
            <a:extLst>
              <a:ext uri="{FF2B5EF4-FFF2-40B4-BE49-F238E27FC236}">
                <a16:creationId xmlns:a16="http://schemas.microsoft.com/office/drawing/2014/main" id="{773C1382-ACE1-460F-A1B6-AB761A7D2E6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485495" y="4703551"/>
            <a:ext cx="218900" cy="218900"/>
          </a:xfrm>
          <a:prstGeom prst="rect">
            <a:avLst/>
          </a:prstGeom>
        </p:spPr>
      </p:pic>
      <p:pic>
        <p:nvPicPr>
          <p:cNvPr id="15" name="Graphic 14" descr="Link">
            <a:extLst>
              <a:ext uri="{FF2B5EF4-FFF2-40B4-BE49-F238E27FC236}">
                <a16:creationId xmlns:a16="http://schemas.microsoft.com/office/drawing/2014/main" id="{FF8AFBA0-1FF6-4C41-9453-60976428F99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485495" y="5389211"/>
            <a:ext cx="244786" cy="244786"/>
          </a:xfrm>
          <a:prstGeom prst="rect">
            <a:avLst/>
          </a:prstGeom>
        </p:spPr>
      </p:pic>
      <p:sp>
        <p:nvSpPr>
          <p:cNvPr id="17" name="Text Placeholder 15">
            <a:extLst>
              <a:ext uri="{FF2B5EF4-FFF2-40B4-BE49-F238E27FC236}">
                <a16:creationId xmlns:a16="http://schemas.microsoft.com/office/drawing/2014/main" id="{C2C826C1-4AAE-4CD5-BC03-571E26FCA608}"/>
              </a:ext>
            </a:extLst>
          </p:cNvPr>
          <p:cNvSpPr txBox="1">
            <a:spLocks/>
          </p:cNvSpPr>
          <p:nvPr/>
        </p:nvSpPr>
        <p:spPr>
          <a:xfrm>
            <a:off x="8458200" y="5389116"/>
            <a:ext cx="2910342" cy="316800"/>
          </a:xfrm>
          <a:prstGeom prst="rect">
            <a:avLst/>
          </a:prstGeom>
          <a:solidFill>
            <a:schemeClr val="tx1">
              <a:lumMod val="75000"/>
              <a:lumOff val="25000"/>
            </a:schemeClr>
          </a:solidFill>
        </p:spPr>
        <p:txBody>
          <a:bodyPr vert="horz" lIns="91440" tIns="45720" rIns="72000" bIns="45720" rtlCol="0" anchor="ctr">
            <a:normAutofit fontScale="62500" lnSpcReduction="20000"/>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bg1"/>
                </a:solidFill>
                <a:latin typeface="+mn-lt"/>
                <a:ea typeface="+mn-ea"/>
                <a:cs typeface="+mn-cs"/>
              </a:defRPr>
            </a:lvl1pPr>
            <a:lvl2pPr marL="266700" indent="0" algn="l" defTabSz="457200" rtl="0" eaLnBrk="1" latinLnBrk="0" hangingPunct="1">
              <a:spcBef>
                <a:spcPts val="1000"/>
              </a:spcBef>
              <a:spcAft>
                <a:spcPts val="0"/>
              </a:spcAft>
              <a:buClr>
                <a:schemeClr val="accent1"/>
              </a:buClr>
              <a:buSzPct val="80000"/>
              <a:buFont typeface="Wingdings 3" charset="2"/>
              <a:buNone/>
              <a:defRPr sz="1600" kern="1200">
                <a:solidFill>
                  <a:schemeClr val="tx1">
                    <a:lumMod val="75000"/>
                    <a:lumOff val="25000"/>
                  </a:schemeClr>
                </a:solidFill>
                <a:latin typeface="+mn-lt"/>
                <a:ea typeface="+mn-ea"/>
                <a:cs typeface="+mn-cs"/>
              </a:defRPr>
            </a:lvl2pPr>
            <a:lvl3pPr marL="542925" indent="0" algn="l" defTabSz="457200" rtl="0" eaLnBrk="1" latinLnBrk="0" hangingPunct="1">
              <a:spcBef>
                <a:spcPts val="1000"/>
              </a:spcBef>
              <a:spcAft>
                <a:spcPts val="0"/>
              </a:spcAft>
              <a:buClr>
                <a:schemeClr val="accent1"/>
              </a:buClr>
              <a:buSzPct val="80000"/>
              <a:buFont typeface="Wingdings 3" charset="2"/>
              <a:buNone/>
              <a:defRPr sz="1400" kern="1200">
                <a:solidFill>
                  <a:schemeClr val="tx1">
                    <a:lumMod val="75000"/>
                    <a:lumOff val="25000"/>
                  </a:schemeClr>
                </a:solidFill>
                <a:latin typeface="+mn-lt"/>
                <a:ea typeface="+mn-ea"/>
                <a:cs typeface="+mn-cs"/>
              </a:defRPr>
            </a:lvl3pPr>
            <a:lvl4pPr marL="809625" indent="0" algn="l" defTabSz="457200" rtl="0" eaLnBrk="1" latinLnBrk="0" hangingPunct="1">
              <a:spcBef>
                <a:spcPts val="1000"/>
              </a:spcBef>
              <a:spcAft>
                <a:spcPts val="0"/>
              </a:spcAft>
              <a:buClr>
                <a:schemeClr val="accent1"/>
              </a:buClr>
              <a:buSzPct val="80000"/>
              <a:buFont typeface="Wingdings 3" charset="2"/>
              <a:buNone/>
              <a:defRPr sz="1200" kern="1200">
                <a:solidFill>
                  <a:schemeClr val="tx1">
                    <a:lumMod val="75000"/>
                    <a:lumOff val="25000"/>
                  </a:schemeClr>
                </a:solidFill>
                <a:latin typeface="+mn-lt"/>
                <a:ea typeface="+mn-ea"/>
                <a:cs typeface="+mn-cs"/>
              </a:defRPr>
            </a:lvl4pPr>
            <a:lvl5pPr marL="1076325" indent="0" algn="l" defTabSz="457200" rtl="0" eaLnBrk="1" latinLnBrk="0" hangingPunct="1">
              <a:spcBef>
                <a:spcPts val="1000"/>
              </a:spcBef>
              <a:spcAft>
                <a:spcPts val="0"/>
              </a:spcAft>
              <a:buClr>
                <a:schemeClr val="accent1"/>
              </a:buClr>
              <a:buSzPct val="80000"/>
              <a:buFont typeface="Wingdings 3" charset="2"/>
              <a:buNone/>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a:t>www.australian</a:t>
            </a:r>
            <a:r>
              <a:rPr lang="en-US">
                <a:solidFill>
                  <a:schemeClr val="accent1"/>
                </a:solidFill>
              </a:rPr>
              <a:t>public</a:t>
            </a:r>
            <a:r>
              <a:rPr lang="en-US"/>
              <a:t>accountants.com.au</a:t>
            </a:r>
            <a:endParaRPr lang="en-US" dirty="0"/>
          </a:p>
        </p:txBody>
      </p:sp>
      <p:pic>
        <p:nvPicPr>
          <p:cNvPr id="19" name="Graphic 18" descr="Envelope" title="Icon Presenter Email">
            <a:extLst>
              <a:ext uri="{FF2B5EF4-FFF2-40B4-BE49-F238E27FC236}">
                <a16:creationId xmlns:a16="http://schemas.microsoft.com/office/drawing/2014/main" id="{F2194320-DE75-41A5-A32F-5BEF6927CBD8}"/>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498438" y="5048235"/>
            <a:ext cx="218900" cy="218900"/>
          </a:xfrm>
          <a:prstGeom prst="rect">
            <a:avLst/>
          </a:prstGeom>
        </p:spPr>
      </p:pic>
      <p:pic>
        <p:nvPicPr>
          <p:cNvPr id="20" name="Picture 19" descr="A close up of a flag&#10;&#10;Description automatically generated">
            <a:extLst>
              <a:ext uri="{FF2B5EF4-FFF2-40B4-BE49-F238E27FC236}">
                <a16:creationId xmlns:a16="http://schemas.microsoft.com/office/drawing/2014/main" id="{414128BE-8D86-4E15-87F9-A558C36FA4BB}"/>
              </a:ext>
            </a:extLst>
          </p:cNvPr>
          <p:cNvPicPr>
            <a:picLocks noChangeAspect="1"/>
          </p:cNvPicPr>
          <p:nvPr/>
        </p:nvPicPr>
        <p:blipFill>
          <a:blip r:embed="rId7"/>
          <a:stretch>
            <a:fillRect/>
          </a:stretch>
        </p:blipFill>
        <p:spPr>
          <a:xfrm>
            <a:off x="9757219" y="6255028"/>
            <a:ext cx="1973062" cy="605449"/>
          </a:xfrm>
          <a:prstGeom prst="rect">
            <a:avLst/>
          </a:prstGeom>
        </p:spPr>
      </p:pic>
      <p:pic>
        <p:nvPicPr>
          <p:cNvPr id="2" name="Picture 1" descr="A close-up of logos&#10;&#10;AI-generated content may be incorrect.">
            <a:extLst>
              <a:ext uri="{FF2B5EF4-FFF2-40B4-BE49-F238E27FC236}">
                <a16:creationId xmlns:a16="http://schemas.microsoft.com/office/drawing/2014/main" id="{F512BEDE-E0E4-B632-71CB-2E591797D191}"/>
              </a:ext>
            </a:extLst>
          </p:cNvPr>
          <p:cNvPicPr>
            <a:picLocks noChangeAspect="1"/>
          </p:cNvPicPr>
          <p:nvPr/>
        </p:nvPicPr>
        <p:blipFill>
          <a:blip r:embed="rId8"/>
          <a:stretch>
            <a:fillRect/>
          </a:stretch>
        </p:blipFill>
        <p:spPr>
          <a:xfrm>
            <a:off x="9609886" y="171492"/>
            <a:ext cx="2237223" cy="1783161"/>
          </a:xfrm>
          <a:prstGeom prst="rect">
            <a:avLst/>
          </a:prstGeom>
        </p:spPr>
      </p:pic>
    </p:spTree>
    <p:extLst>
      <p:ext uri="{BB962C8B-B14F-4D97-AF65-F5344CB8AC3E}">
        <p14:creationId xmlns:p14="http://schemas.microsoft.com/office/powerpoint/2010/main" val="41536783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DE1559-1403-7C80-90B4-A15E214F62F1}"/>
              </a:ext>
            </a:extLst>
          </p:cNvPr>
          <p:cNvSpPr>
            <a:spLocks noGrp="1"/>
          </p:cNvSpPr>
          <p:nvPr>
            <p:ph type="sldNum" sz="quarter" idx="12"/>
          </p:nvPr>
        </p:nvSpPr>
        <p:spPr/>
        <p:txBody>
          <a:bodyPr/>
          <a:lstStyle/>
          <a:p>
            <a:fld id="{19B51A1E-902D-48AF-9020-955120F399B6}" type="slidenum">
              <a:rPr lang="en-US" noProof="0" smtClean="0"/>
              <a:pPr/>
              <a:t>24</a:t>
            </a:fld>
            <a:endParaRPr lang="en-US" noProof="0" dirty="0"/>
          </a:p>
        </p:txBody>
      </p:sp>
      <p:pic>
        <p:nvPicPr>
          <p:cNvPr id="4" name="Picture 3" descr="A logo with a blue and purple sphere&#10;&#10;AI-generated content may be incorrect.">
            <a:extLst>
              <a:ext uri="{FF2B5EF4-FFF2-40B4-BE49-F238E27FC236}">
                <a16:creationId xmlns:a16="http://schemas.microsoft.com/office/drawing/2014/main" id="{FFCAF64C-9297-739A-DF68-9F89D3E20E40}"/>
              </a:ext>
            </a:extLst>
          </p:cNvPr>
          <p:cNvPicPr>
            <a:picLocks noChangeAspect="1"/>
          </p:cNvPicPr>
          <p:nvPr/>
        </p:nvPicPr>
        <p:blipFill>
          <a:blip r:embed="rId2"/>
          <a:stretch>
            <a:fillRect/>
          </a:stretch>
        </p:blipFill>
        <p:spPr>
          <a:xfrm>
            <a:off x="2553877" y="704260"/>
            <a:ext cx="5656870" cy="5449479"/>
          </a:xfrm>
          <a:prstGeom prst="rect">
            <a:avLst/>
          </a:prstGeom>
        </p:spPr>
      </p:pic>
    </p:spTree>
    <p:extLst>
      <p:ext uri="{BB962C8B-B14F-4D97-AF65-F5344CB8AC3E}">
        <p14:creationId xmlns:p14="http://schemas.microsoft.com/office/powerpoint/2010/main" val="2958174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8EDB4E-06D4-F856-A895-83551CE20ECD}"/>
              </a:ext>
            </a:extLst>
          </p:cNvPr>
          <p:cNvSpPr>
            <a:spLocks noGrp="1"/>
          </p:cNvSpPr>
          <p:nvPr>
            <p:ph type="sldNum" sz="quarter" idx="12"/>
          </p:nvPr>
        </p:nvSpPr>
        <p:spPr/>
        <p:txBody>
          <a:bodyPr/>
          <a:lstStyle/>
          <a:p>
            <a:fld id="{19B51A1E-902D-48AF-9020-955120F399B6}" type="slidenum">
              <a:rPr lang="en-US" noProof="0" smtClean="0"/>
              <a:pPr/>
              <a:t>25</a:t>
            </a:fld>
            <a:endParaRPr lang="en-US" noProof="0" dirty="0"/>
          </a:p>
        </p:txBody>
      </p:sp>
      <p:pic>
        <p:nvPicPr>
          <p:cNvPr id="4" name="Picture 3" descr="A close-up of logos&#10;&#10;AI-generated content may be incorrect.">
            <a:extLst>
              <a:ext uri="{FF2B5EF4-FFF2-40B4-BE49-F238E27FC236}">
                <a16:creationId xmlns:a16="http://schemas.microsoft.com/office/drawing/2014/main" id="{5F5CEC1F-9915-B5C3-8965-064F5D321DB2}"/>
              </a:ext>
            </a:extLst>
          </p:cNvPr>
          <p:cNvPicPr>
            <a:picLocks noChangeAspect="1"/>
          </p:cNvPicPr>
          <p:nvPr/>
        </p:nvPicPr>
        <p:blipFill>
          <a:blip r:embed="rId2"/>
          <a:stretch>
            <a:fillRect/>
          </a:stretch>
        </p:blipFill>
        <p:spPr>
          <a:xfrm>
            <a:off x="2308780" y="1013570"/>
            <a:ext cx="5990257" cy="4774488"/>
          </a:xfrm>
          <a:prstGeom prst="rect">
            <a:avLst/>
          </a:prstGeom>
        </p:spPr>
      </p:pic>
    </p:spTree>
    <p:extLst>
      <p:ext uri="{BB962C8B-B14F-4D97-AF65-F5344CB8AC3E}">
        <p14:creationId xmlns:p14="http://schemas.microsoft.com/office/powerpoint/2010/main" val="1138493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8F5AE0D5-C196-A947-8AFE-449A48B26153}"/>
              </a:ext>
            </a:extLst>
          </p:cNvPr>
          <p:cNvPicPr>
            <a:picLocks noGrp="1" noChangeAspect="1"/>
          </p:cNvPicPr>
          <p:nvPr>
            <p:ph type="pic" sz="quarter" idx="14"/>
          </p:nvPr>
        </p:nvPicPr>
        <p:blipFill>
          <a:blip r:embed="rId2"/>
          <a:stretch/>
        </p:blipFill>
        <p:spPr>
          <a:xfrm>
            <a:off x="1386857" y="4050833"/>
            <a:ext cx="3981056" cy="1990528"/>
          </a:xfrm>
          <a:prstGeom prst="rect">
            <a:avLst/>
          </a:prstGeom>
        </p:spPr>
      </p:pic>
      <p:sp>
        <p:nvSpPr>
          <p:cNvPr id="11" name="Title 10" hidden="1">
            <a:extLst>
              <a:ext uri="{FF2B5EF4-FFF2-40B4-BE49-F238E27FC236}">
                <a16:creationId xmlns:a16="http://schemas.microsoft.com/office/drawing/2014/main" id="{C5462610-1D7E-437B-B516-F30D9A789B9B}"/>
              </a:ext>
            </a:extLst>
          </p:cNvPr>
          <p:cNvSpPr>
            <a:spLocks noGrp="1"/>
          </p:cNvSpPr>
          <p:nvPr>
            <p:ph type="title"/>
          </p:nvPr>
        </p:nvSpPr>
        <p:spPr/>
        <p:txBody>
          <a:bodyPr/>
          <a:lstStyle/>
          <a:p>
            <a:r>
              <a:rPr lang="en-US" dirty="0"/>
              <a:t>Large image</a:t>
            </a:r>
          </a:p>
        </p:txBody>
      </p:sp>
      <p:sp>
        <p:nvSpPr>
          <p:cNvPr id="10" name="Slide Number Placeholder 11">
            <a:extLst>
              <a:ext uri="{FF2B5EF4-FFF2-40B4-BE49-F238E27FC236}">
                <a16:creationId xmlns:a16="http://schemas.microsoft.com/office/drawing/2014/main" id="{3378E6F1-6EED-4E28-9F2A-E9E11282F14A}"/>
              </a:ext>
            </a:extLst>
          </p:cNvPr>
          <p:cNvSpPr txBox="1">
            <a:spLocks/>
          </p:cNvSpPr>
          <p:nvPr/>
        </p:nvSpPr>
        <p:spPr>
          <a:xfrm>
            <a:off x="11786532" y="6438900"/>
            <a:ext cx="405468" cy="365125"/>
          </a:xfrm>
          <a:prstGeom prst="rect">
            <a:avLst/>
          </a:prstGeom>
          <a:solidFill>
            <a:schemeClr val="tx1">
              <a:lumMod val="95000"/>
              <a:lumOff val="5000"/>
            </a:schemeClr>
          </a:solid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19B51A1E-902D-48AF-9020-955120F399B6}" type="slidenum">
              <a:rPr lang="en-US" sz="900" smtClean="0">
                <a:solidFill>
                  <a:schemeClr val="accent1"/>
                </a:solidFill>
              </a:rPr>
              <a:pPr>
                <a:spcAft>
                  <a:spcPts val="600"/>
                </a:spcAft>
              </a:pPr>
              <a:t>26</a:t>
            </a:fld>
            <a:endParaRPr lang="en-US" sz="900">
              <a:solidFill>
                <a:schemeClr val="accent1"/>
              </a:solidFill>
            </a:endParaRPr>
          </a:p>
        </p:txBody>
      </p:sp>
      <p:sp>
        <p:nvSpPr>
          <p:cNvPr id="13" name="Rectangle 12">
            <a:extLst>
              <a:ext uri="{FF2B5EF4-FFF2-40B4-BE49-F238E27FC236}">
                <a16:creationId xmlns:a16="http://schemas.microsoft.com/office/drawing/2014/main" id="{C57F64E9-237F-498F-A04F-E7938586BCF4}"/>
              </a:ext>
              <a:ext uri="{C183D7F6-B498-43B3-948B-1728B52AA6E4}">
                <adec:decorative xmlns:adec="http://schemas.microsoft.com/office/drawing/2017/decorative" val="1"/>
              </a:ext>
            </a:extLst>
          </p:cNvPr>
          <p:cNvSpPr/>
          <p:nvPr/>
        </p:nvSpPr>
        <p:spPr>
          <a:xfrm>
            <a:off x="405468" y="6219886"/>
            <a:ext cx="1984175" cy="1054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en-US" sz="800"/>
              <a:t>Sydney - Australia</a:t>
            </a:r>
            <a:endParaRPr lang="en-AU" sz="800"/>
          </a:p>
        </p:txBody>
      </p:sp>
      <p:pic>
        <p:nvPicPr>
          <p:cNvPr id="8" name="Picture 7" descr="A close up of a flag&#10;&#10;Description automatically generated">
            <a:extLst>
              <a:ext uri="{FF2B5EF4-FFF2-40B4-BE49-F238E27FC236}">
                <a16:creationId xmlns:a16="http://schemas.microsoft.com/office/drawing/2014/main" id="{992B15A1-2003-4A2B-9FFA-A99EF356ECEA}"/>
              </a:ext>
            </a:extLst>
          </p:cNvPr>
          <p:cNvPicPr>
            <a:picLocks noChangeAspect="1"/>
          </p:cNvPicPr>
          <p:nvPr/>
        </p:nvPicPr>
        <p:blipFill>
          <a:blip r:embed="rId3"/>
          <a:stretch>
            <a:fillRect/>
          </a:stretch>
        </p:blipFill>
        <p:spPr>
          <a:xfrm>
            <a:off x="9786938" y="6239874"/>
            <a:ext cx="1973062" cy="605449"/>
          </a:xfrm>
          <a:prstGeom prst="rect">
            <a:avLst/>
          </a:prstGeom>
        </p:spPr>
      </p:pic>
      <p:pic>
        <p:nvPicPr>
          <p:cNvPr id="3" name="Picture 2" descr="A picture containing text, map&#10;&#10;Description automatically generated">
            <a:extLst>
              <a:ext uri="{FF2B5EF4-FFF2-40B4-BE49-F238E27FC236}">
                <a16:creationId xmlns:a16="http://schemas.microsoft.com/office/drawing/2014/main" id="{13122189-768D-4D2D-B312-8E5ABB95A6E1}"/>
              </a:ext>
            </a:extLst>
          </p:cNvPr>
          <p:cNvPicPr>
            <a:picLocks noChangeAspect="1"/>
          </p:cNvPicPr>
          <p:nvPr/>
        </p:nvPicPr>
        <p:blipFill>
          <a:blip r:embed="rId4"/>
          <a:stretch>
            <a:fillRect/>
          </a:stretch>
        </p:blipFill>
        <p:spPr>
          <a:xfrm>
            <a:off x="5822180" y="1042988"/>
            <a:ext cx="3904759" cy="5343686"/>
          </a:xfrm>
          <a:prstGeom prst="rect">
            <a:avLst/>
          </a:prstGeom>
        </p:spPr>
      </p:pic>
      <p:pic>
        <p:nvPicPr>
          <p:cNvPr id="4" name="Picture 3" descr="A close-up of a sign&#10;&#10;AI-generated content may be incorrect.">
            <a:extLst>
              <a:ext uri="{FF2B5EF4-FFF2-40B4-BE49-F238E27FC236}">
                <a16:creationId xmlns:a16="http://schemas.microsoft.com/office/drawing/2014/main" id="{085F2A98-CE32-0387-E60E-ADA36465806D}"/>
              </a:ext>
            </a:extLst>
          </p:cNvPr>
          <p:cNvPicPr>
            <a:picLocks noChangeAspect="1"/>
          </p:cNvPicPr>
          <p:nvPr/>
        </p:nvPicPr>
        <p:blipFill>
          <a:blip r:embed="rId5"/>
          <a:stretch>
            <a:fillRect/>
          </a:stretch>
        </p:blipFill>
        <p:spPr>
          <a:xfrm>
            <a:off x="946955" y="1533231"/>
            <a:ext cx="5476258" cy="1728444"/>
          </a:xfrm>
          <a:prstGeom prst="rect">
            <a:avLst/>
          </a:prstGeom>
        </p:spPr>
      </p:pic>
    </p:spTree>
    <p:extLst>
      <p:ext uri="{BB962C8B-B14F-4D97-AF65-F5344CB8AC3E}">
        <p14:creationId xmlns:p14="http://schemas.microsoft.com/office/powerpoint/2010/main" val="44468301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B8E15EA0-2F38-456B-B156-038699A5D17F}">
  <ds:schemaRefs>
    <ds:schemaRef ds:uri="http://schemas.microsoft.com/sharepoint/v3/contenttype/forms"/>
  </ds:schemaRefs>
</ds:datastoreItem>
</file>

<file path=customXml/itemProps2.xml><?xml version="1.0" encoding="utf-8"?>
<ds:datastoreItem xmlns:ds="http://schemas.openxmlformats.org/officeDocument/2006/customXml" ds:itemID="{2EDB5DD7-8DCC-4069-9EB3-5D09818665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F90D0D0-7C1D-47FF-A2F0-9937AA567A3D}">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16c05727-aa75-4e4a-9b5f-8a80a1165891"/>
    <ds:schemaRef ds:uri="71af3243-3dd4-4a8d-8c0d-dd76da1f02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Facet</Template>
  <TotalTime>162</TotalTime>
  <Words>2077</Words>
  <Application>Microsoft Office PowerPoint</Application>
  <PresentationFormat>Widescreen</PresentationFormat>
  <Paragraphs>214</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Times New Roman</vt:lpstr>
      <vt:lpstr>Trebuchet MS</vt:lpstr>
      <vt:lpstr>Wingdings</vt:lpstr>
      <vt:lpstr>Wingdings 3</vt:lpstr>
      <vt:lpstr>Facet</vt:lpstr>
      <vt:lpstr>Sri Lankan - Australian Lawyers Association </vt:lpstr>
      <vt:lpstr>The regulatory framework  </vt:lpstr>
      <vt:lpstr>The regulatory framework  </vt:lpstr>
      <vt:lpstr>The regulatory framework  </vt:lpstr>
      <vt:lpstr>Trust money</vt:lpstr>
      <vt:lpstr>Trust money</vt:lpstr>
      <vt:lpstr>Trust money</vt:lpstr>
      <vt:lpstr>Trust money</vt:lpstr>
      <vt:lpstr>Trust money</vt:lpstr>
      <vt:lpstr>Trust money</vt:lpstr>
      <vt:lpstr>Trust Records </vt:lpstr>
      <vt:lpstr>PowerPoint Presentation</vt:lpstr>
      <vt:lpstr>PowerPoint Presentation</vt:lpstr>
      <vt:lpstr>PowerPoint Presentation</vt:lpstr>
      <vt:lpstr>PowerPoint Presentation</vt:lpstr>
      <vt:lpstr>PowerPoint Presentation</vt:lpstr>
      <vt:lpstr>PowerPoint Presentation</vt:lpstr>
      <vt:lpstr>Trust Records </vt:lpstr>
      <vt:lpstr>General trust obligations and principles</vt:lpstr>
      <vt:lpstr>General trust obligations and principles</vt:lpstr>
      <vt:lpstr>Discussion</vt:lpstr>
      <vt:lpstr>Any Questions?</vt:lpstr>
      <vt:lpstr>Thank You!!!</vt:lpstr>
      <vt:lpstr>PowerPoint Presentation</vt:lpstr>
      <vt:lpstr>PowerPoint Presentation</vt:lpstr>
      <vt:lpstr>Large image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Aruna Colombathantri</cp:lastModifiedBy>
  <cp:revision>3</cp:revision>
  <dcterms:created xsi:type="dcterms:W3CDTF">2020-02-24T07:43:07Z</dcterms:created>
  <dcterms:modified xsi:type="dcterms:W3CDTF">2026-10-09T11:06:07Z</dcterms:modified>
</cp:coreProperties>
</file>