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7"/>
  </p:notesMasterIdLst>
  <p:sldIdLst>
    <p:sldId id="688" r:id="rId5"/>
    <p:sldId id="601" r:id="rId6"/>
    <p:sldId id="757" r:id="rId7"/>
    <p:sldId id="744" r:id="rId8"/>
    <p:sldId id="725" r:id="rId9"/>
    <p:sldId id="783" r:id="rId10"/>
    <p:sldId id="739" r:id="rId11"/>
    <p:sldId id="791" r:id="rId12"/>
    <p:sldId id="762" r:id="rId13"/>
    <p:sldId id="763" r:id="rId14"/>
    <p:sldId id="760" r:id="rId15"/>
    <p:sldId id="722" r:id="rId16"/>
    <p:sldId id="764" r:id="rId17"/>
    <p:sldId id="759" r:id="rId18"/>
    <p:sldId id="792" r:id="rId19"/>
    <p:sldId id="740" r:id="rId20"/>
    <p:sldId id="765" r:id="rId21"/>
    <p:sldId id="781" r:id="rId22"/>
    <p:sldId id="768" r:id="rId23"/>
    <p:sldId id="784" r:id="rId24"/>
    <p:sldId id="785" r:id="rId25"/>
    <p:sldId id="786" r:id="rId26"/>
    <p:sldId id="769" r:id="rId27"/>
    <p:sldId id="773" r:id="rId28"/>
    <p:sldId id="793" r:id="rId29"/>
    <p:sldId id="772" r:id="rId30"/>
    <p:sldId id="775" r:id="rId31"/>
    <p:sldId id="774" r:id="rId32"/>
    <p:sldId id="777" r:id="rId33"/>
    <p:sldId id="619" r:id="rId34"/>
    <p:sldId id="788" r:id="rId35"/>
    <p:sldId id="718" r:id="rId36"/>
  </p:sldIdLst>
  <p:sldSz cx="12192000" cy="6858000"/>
  <p:notesSz cx="6797675" cy="9872663"/>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guide id="3" orient="horz" pos="731" userDrawn="1">
          <p15:clr>
            <a:srgbClr val="A4A3A4"/>
          </p15:clr>
        </p15:guide>
        <p15:guide id="4" pos="515" userDrawn="1">
          <p15:clr>
            <a:srgbClr val="A4A3A4"/>
          </p15:clr>
        </p15:guide>
        <p15:guide id="5" orient="horz" pos="232" userDrawn="1">
          <p15:clr>
            <a:srgbClr val="A4A3A4"/>
          </p15:clr>
        </p15:guide>
        <p15:guide id="6" pos="7144" userDrawn="1">
          <p15:clr>
            <a:srgbClr val="A4A3A4"/>
          </p15:clr>
        </p15:guide>
        <p15:guide id="7" orient="horz" pos="115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5151"/>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B96E31-84B3-4B5F-825A-ACC3F0E70700}" v="844" dt="2026-10-06T22:25:40.695"/>
    <p1510:client id="{D523C9B3-21F3-41F1-9DB8-67348703A860}" v="94" dt="2026-10-05T23:40:46.021"/>
  </p1510:revLst>
</p1510:revInfo>
</file>

<file path=ppt/tableStyles.xml><?xml version="1.0" encoding="utf-8"?>
<a:tblStyleLst xmlns:a="http://schemas.openxmlformats.org/drawingml/2006/main" def="{5C22544A-7EE6-4342-B048-85BDC9FD1C3A}">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876" y="108"/>
      </p:cViewPr>
      <p:guideLst>
        <p:guide orient="horz" pos="2183"/>
        <p:guide pos="3840"/>
        <p:guide orient="horz" pos="731"/>
        <p:guide pos="515"/>
        <p:guide orient="horz" pos="232"/>
        <p:guide pos="7144"/>
        <p:guide orient="horz" pos="1152"/>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Rose.Wintle\AppData\Local\Microsoft\Windows\INetCache\Content.Outlook\CINHW1OZ\Sol%20Area%20of%20practice_.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rgbClr val="082F4C"/>
                </a:solidFill>
                <a:latin typeface="Aptos" panose="020B0004020202020204" pitchFamily="34" charset="0"/>
                <a:ea typeface="+mn-ea"/>
                <a:cs typeface="+mn-cs"/>
              </a:defRPr>
            </a:pPr>
            <a:r>
              <a:rPr lang="en-AU" dirty="0">
                <a:solidFill>
                  <a:srgbClr val="082F4C"/>
                </a:solidFill>
              </a:rPr>
              <a:t>2025-2026 Policy Year Claims Data</a:t>
            </a:r>
          </a:p>
        </c:rich>
      </c:tx>
      <c:overlay val="0"/>
      <c:spPr>
        <a:noFill/>
        <a:ln>
          <a:noFill/>
        </a:ln>
        <a:effectLst/>
      </c:spPr>
      <c:txPr>
        <a:bodyPr rot="0" spcFirstLastPara="1" vertOverflow="ellipsis" vert="horz" wrap="square" anchor="ctr" anchorCtr="1"/>
        <a:lstStyle/>
        <a:p>
          <a:pPr>
            <a:defRPr sz="1400" b="0" i="0" u="none" strike="noStrike" kern="1200" spc="0" baseline="0">
              <a:solidFill>
                <a:srgbClr val="082F4C"/>
              </a:solidFill>
              <a:latin typeface="Aptos" panose="020B0004020202020204" pitchFamily="34" charset="0"/>
              <a:ea typeface="+mn-ea"/>
              <a:cs typeface="+mn-cs"/>
            </a:defRPr>
          </a:pPr>
          <a:endParaRPr lang="en-US"/>
        </a:p>
      </c:txPr>
    </c:title>
    <c:autoTitleDeleted val="0"/>
    <c:plotArea>
      <c:layout/>
      <c:barChart>
        <c:barDir val="col"/>
        <c:grouping val="clustered"/>
        <c:varyColors val="0"/>
        <c:ser>
          <c:idx val="0"/>
          <c:order val="0"/>
          <c:tx>
            <c:v>Number</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Sheet2!$B$3:$B$13</c:f>
              <c:strCache>
                <c:ptCount val="11"/>
                <c:pt idx="0">
                  <c:v>Libel/defamation</c:v>
                </c:pt>
                <c:pt idx="1">
                  <c:v>Lease</c:v>
                </c:pt>
                <c:pt idx="2">
                  <c:v>Small Business</c:v>
                </c:pt>
                <c:pt idx="3">
                  <c:v>Miscellaneous</c:v>
                </c:pt>
                <c:pt idx="4">
                  <c:v>Mortgage</c:v>
                </c:pt>
                <c:pt idx="5">
                  <c:v>Personal Injury Litigation</c:v>
                </c:pt>
                <c:pt idx="6">
                  <c:v>Family Law</c:v>
                </c:pt>
                <c:pt idx="7">
                  <c:v>Wills &amp; Estates</c:v>
                </c:pt>
                <c:pt idx="8">
                  <c:v>Commercial Litigation</c:v>
                </c:pt>
                <c:pt idx="9">
                  <c:v>Commercial</c:v>
                </c:pt>
                <c:pt idx="10">
                  <c:v>Property &amp; Conveyancing</c:v>
                </c:pt>
              </c:strCache>
            </c:strRef>
          </c:cat>
          <c:val>
            <c:numRef>
              <c:f>Sheet2!$H$3:$H$13</c:f>
              <c:numCache>
                <c:formatCode>#,##0</c:formatCode>
                <c:ptCount val="11"/>
                <c:pt idx="0">
                  <c:v>5</c:v>
                </c:pt>
                <c:pt idx="1">
                  <c:v>8</c:v>
                </c:pt>
                <c:pt idx="2">
                  <c:v>12</c:v>
                </c:pt>
                <c:pt idx="3">
                  <c:v>28</c:v>
                </c:pt>
                <c:pt idx="4">
                  <c:v>30</c:v>
                </c:pt>
                <c:pt idx="5">
                  <c:v>39</c:v>
                </c:pt>
                <c:pt idx="6">
                  <c:v>44</c:v>
                </c:pt>
                <c:pt idx="7">
                  <c:v>57</c:v>
                </c:pt>
                <c:pt idx="8">
                  <c:v>79</c:v>
                </c:pt>
                <c:pt idx="9">
                  <c:v>93</c:v>
                </c:pt>
                <c:pt idx="10">
                  <c:v>157</c:v>
                </c:pt>
              </c:numCache>
            </c:numRef>
          </c:val>
          <c:extLst>
            <c:ext xmlns:c16="http://schemas.microsoft.com/office/drawing/2014/chart" uri="{C3380CC4-5D6E-409C-BE32-E72D297353CC}">
              <c16:uniqueId val="{00000000-41DC-4AD7-A84F-D4BA466C0CDA}"/>
            </c:ext>
          </c:extLst>
        </c:ser>
        <c:dLbls>
          <c:showLegendKey val="0"/>
          <c:showVal val="1"/>
          <c:showCatName val="0"/>
          <c:showSerName val="0"/>
          <c:showPercent val="0"/>
          <c:showBubbleSize val="0"/>
        </c:dLbls>
        <c:gapWidth val="219"/>
        <c:overlap val="-27"/>
        <c:axId val="1679891696"/>
        <c:axId val="2033452064"/>
      </c:barChart>
      <c:lineChart>
        <c:grouping val="standard"/>
        <c:varyColors val="0"/>
        <c:ser>
          <c:idx val="1"/>
          <c:order val="1"/>
          <c:tx>
            <c:v>Cost</c:v>
          </c:tx>
          <c:spPr>
            <a:ln w="28575" cap="rnd">
              <a:solidFill>
                <a:schemeClr val="accent2"/>
              </a:solidFill>
              <a:round/>
            </a:ln>
            <a:effectLst/>
          </c:spPr>
          <c:marker>
            <c:symbol val="none"/>
          </c:marker>
          <c:dLbls>
            <c:delete val="1"/>
          </c:dLbls>
          <c:cat>
            <c:strRef>
              <c:f>Sheet2!$B$3:$B$13</c:f>
              <c:strCache>
                <c:ptCount val="11"/>
                <c:pt idx="0">
                  <c:v>Libel/defamation</c:v>
                </c:pt>
                <c:pt idx="1">
                  <c:v>Lease</c:v>
                </c:pt>
                <c:pt idx="2">
                  <c:v>Small Business</c:v>
                </c:pt>
                <c:pt idx="3">
                  <c:v>Miscellaneous</c:v>
                </c:pt>
                <c:pt idx="4">
                  <c:v>Mortgage</c:v>
                </c:pt>
                <c:pt idx="5">
                  <c:v>Personal Injury Litigation</c:v>
                </c:pt>
                <c:pt idx="6">
                  <c:v>Family Law</c:v>
                </c:pt>
                <c:pt idx="7">
                  <c:v>Wills &amp; Estates</c:v>
                </c:pt>
                <c:pt idx="8">
                  <c:v>Commercial Litigation</c:v>
                </c:pt>
                <c:pt idx="9">
                  <c:v>Commercial</c:v>
                </c:pt>
                <c:pt idx="10">
                  <c:v>Property &amp; Conveyancing</c:v>
                </c:pt>
              </c:strCache>
            </c:strRef>
          </c:cat>
          <c:val>
            <c:numRef>
              <c:f>Sheet2!$J$3:$J$13</c:f>
              <c:numCache>
                <c:formatCode>"$"#,##0.00_);\-"$"#,##0.00</c:formatCode>
                <c:ptCount val="11"/>
                <c:pt idx="0">
                  <c:v>22189</c:v>
                </c:pt>
                <c:pt idx="1">
                  <c:v>880000</c:v>
                </c:pt>
                <c:pt idx="2">
                  <c:v>596986.81000000006</c:v>
                </c:pt>
                <c:pt idx="3">
                  <c:v>1392737.04</c:v>
                </c:pt>
                <c:pt idx="4">
                  <c:v>9462113.2200000007</c:v>
                </c:pt>
                <c:pt idx="5">
                  <c:v>2235490.77</c:v>
                </c:pt>
                <c:pt idx="6">
                  <c:v>2337085.38</c:v>
                </c:pt>
                <c:pt idx="7">
                  <c:v>4399574.9000000004</c:v>
                </c:pt>
                <c:pt idx="8">
                  <c:v>8874833.7400000002</c:v>
                </c:pt>
                <c:pt idx="9">
                  <c:v>14362808.32</c:v>
                </c:pt>
                <c:pt idx="10">
                  <c:v>15477158.74</c:v>
                </c:pt>
              </c:numCache>
            </c:numRef>
          </c:val>
          <c:smooth val="0"/>
          <c:extLst>
            <c:ext xmlns:c16="http://schemas.microsoft.com/office/drawing/2014/chart" uri="{C3380CC4-5D6E-409C-BE32-E72D297353CC}">
              <c16:uniqueId val="{00000001-41DC-4AD7-A84F-D4BA466C0CDA}"/>
            </c:ext>
          </c:extLst>
        </c:ser>
        <c:dLbls>
          <c:showLegendKey val="0"/>
          <c:showVal val="1"/>
          <c:showCatName val="0"/>
          <c:showSerName val="0"/>
          <c:showPercent val="0"/>
          <c:showBubbleSize val="0"/>
        </c:dLbls>
        <c:marker val="1"/>
        <c:smooth val="0"/>
        <c:axId val="2033452544"/>
        <c:axId val="2033451584"/>
      </c:lineChart>
      <c:catAx>
        <c:axId val="1679891696"/>
        <c:scaling>
          <c:orientation val="minMax"/>
        </c:scaling>
        <c:delete val="0"/>
        <c:axPos val="b"/>
        <c:numFmt formatCode="General" sourceLinked="1"/>
        <c:majorTickMark val="none"/>
        <c:minorTickMark val="none"/>
        <c:tickLblPos val="nextTo"/>
        <c:spPr>
          <a:noFill/>
          <a:ln w="9525" cap="flat" cmpd="sng" algn="ctr">
            <a:solidFill>
              <a:schemeClr val="accent4"/>
            </a:solidFill>
            <a:round/>
          </a:ln>
          <a:effectLst/>
        </c:spPr>
        <c:txPr>
          <a:bodyPr rot="-60000000" spcFirstLastPara="1" vertOverflow="ellipsis" vert="horz" wrap="square" anchor="ctr" anchorCtr="1"/>
          <a:lstStyle/>
          <a:p>
            <a:pPr>
              <a:defRPr sz="900" b="0" i="0" u="none" strike="noStrike" kern="1200" baseline="0">
                <a:solidFill>
                  <a:srgbClr val="082F4C"/>
                </a:solidFill>
                <a:latin typeface="Aptos" panose="020B0004020202020204" pitchFamily="34" charset="0"/>
                <a:ea typeface="+mn-ea"/>
                <a:cs typeface="+mn-cs"/>
              </a:defRPr>
            </a:pPr>
            <a:endParaRPr lang="en-US"/>
          </a:p>
        </c:txPr>
        <c:crossAx val="2033452064"/>
        <c:crosses val="autoZero"/>
        <c:auto val="1"/>
        <c:lblAlgn val="ctr"/>
        <c:lblOffset val="100"/>
        <c:noMultiLvlLbl val="0"/>
      </c:catAx>
      <c:valAx>
        <c:axId val="2033452064"/>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82F4C"/>
                </a:solidFill>
                <a:latin typeface="Aptos" panose="020B0004020202020204" pitchFamily="34" charset="0"/>
                <a:ea typeface="+mn-ea"/>
                <a:cs typeface="+mn-cs"/>
              </a:defRPr>
            </a:pPr>
            <a:endParaRPr lang="en-US"/>
          </a:p>
        </c:txPr>
        <c:crossAx val="1679891696"/>
        <c:crosses val="autoZero"/>
        <c:crossBetween val="between"/>
      </c:valAx>
      <c:valAx>
        <c:axId val="2033451584"/>
        <c:scaling>
          <c:orientation val="minMax"/>
        </c:scaling>
        <c:delete val="0"/>
        <c:axPos val="r"/>
        <c:numFmt formatCode="&quot;$&quot;#,##0.00_);\-&quot;$&quot;#,##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82F4C"/>
                </a:solidFill>
                <a:latin typeface="Aptos" panose="020B0004020202020204" pitchFamily="34" charset="0"/>
                <a:ea typeface="+mn-ea"/>
                <a:cs typeface="+mn-cs"/>
              </a:defRPr>
            </a:pPr>
            <a:endParaRPr lang="en-US"/>
          </a:p>
        </c:txPr>
        <c:crossAx val="2033452544"/>
        <c:crosses val="max"/>
        <c:crossBetween val="between"/>
      </c:valAx>
      <c:catAx>
        <c:axId val="2033452544"/>
        <c:scaling>
          <c:orientation val="minMax"/>
        </c:scaling>
        <c:delete val="1"/>
        <c:axPos val="b"/>
        <c:numFmt formatCode="General" sourceLinked="1"/>
        <c:majorTickMark val="out"/>
        <c:minorTickMark val="none"/>
        <c:tickLblPos val="nextTo"/>
        <c:crossAx val="203345158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ptos" panose="020B00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F6CB587E-7067-7040-867C-9AB7B5E32C2C}" type="datetimeFigureOut">
              <a:rPr lang="en-US" smtClean="0"/>
              <a:t>10/6/2026</a:t>
            </a:fld>
            <a:endParaRPr lang="en-US" dirty="0"/>
          </a:p>
        </p:txBody>
      </p:sp>
      <p:sp>
        <p:nvSpPr>
          <p:cNvPr id="4" name="Slide Image Placehold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377317"/>
            <a:ext cx="2945659" cy="49534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377317"/>
            <a:ext cx="2945659" cy="495347"/>
          </a:xfrm>
          <a:prstGeom prst="rect">
            <a:avLst/>
          </a:prstGeom>
        </p:spPr>
        <p:txBody>
          <a:bodyPr vert="horz" lIns="91440" tIns="45720" rIns="91440" bIns="45720" rtlCol="0" anchor="b"/>
          <a:lstStyle>
            <a:lvl1pPr algn="r">
              <a:defRPr sz="1200"/>
            </a:lvl1pPr>
          </a:lstStyle>
          <a:p>
            <a:fld id="{51C92F45-DB32-5F45-A8EC-624BBD49AF44}" type="slidenum">
              <a:rPr lang="en-US" smtClean="0"/>
              <a:t>‹#›</a:t>
            </a:fld>
            <a:endParaRPr lang="en-US" dirty="0"/>
          </a:p>
        </p:txBody>
      </p:sp>
    </p:spTree>
    <p:extLst>
      <p:ext uri="{BB962C8B-B14F-4D97-AF65-F5344CB8AC3E}">
        <p14:creationId xmlns:p14="http://schemas.microsoft.com/office/powerpoint/2010/main" val="4052484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a:extLst>
            <a:ext uri="{FF2B5EF4-FFF2-40B4-BE49-F238E27FC236}">
              <a16:creationId xmlns:a16="http://schemas.microsoft.com/office/drawing/2014/main" id="{06ADBBDB-9F58-EE2B-CD08-943BD28505D5}"/>
            </a:ext>
          </a:extLst>
        </p:cNvPr>
        <p:cNvGrpSpPr/>
        <p:nvPr/>
      </p:nvGrpSpPr>
      <p:grpSpPr>
        <a:xfrm>
          <a:off x="0" y="0"/>
          <a:ext cx="0" cy="0"/>
          <a:chOff x="0" y="0"/>
          <a:chExt cx="0" cy="0"/>
        </a:xfrm>
      </p:grpSpPr>
      <p:sp>
        <p:nvSpPr>
          <p:cNvPr id="399" name="Google Shape;399;p9:notes">
            <a:extLst>
              <a:ext uri="{FF2B5EF4-FFF2-40B4-BE49-F238E27FC236}">
                <a16:creationId xmlns:a16="http://schemas.microsoft.com/office/drawing/2014/main" id="{790F1717-1F0B-98FC-D984-1D2DC373C05C}"/>
              </a:ext>
            </a:extLst>
          </p:cNvPr>
          <p:cNvSpPr txBox="1">
            <a:spLocks noGrp="1"/>
          </p:cNvSpPr>
          <p:nvPr>
            <p:ph type="body" idx="1"/>
          </p:nvPr>
        </p:nvSpPr>
        <p:spPr>
          <a:xfrm>
            <a:off x="696121" y="4836021"/>
            <a:ext cx="5565937" cy="3955535"/>
          </a:xfrm>
          <a:prstGeom prst="rect">
            <a:avLst/>
          </a:prstGeom>
        </p:spPr>
        <p:txBody>
          <a:bodyPr spcFirstLastPara="1" wrap="square" lIns="88225" tIns="44100" rIns="88225" bIns="44100" anchor="t" anchorCtr="0">
            <a:noAutofit/>
          </a:bodyPr>
          <a:lstStyle/>
          <a:p>
            <a:pPr marL="0" lvl="0" indent="0" algn="l" rtl="0">
              <a:spcBef>
                <a:spcPts val="0"/>
              </a:spcBef>
              <a:spcAft>
                <a:spcPts val="0"/>
              </a:spcAft>
              <a:buNone/>
            </a:pPr>
            <a:endParaRPr dirty="0"/>
          </a:p>
        </p:txBody>
      </p:sp>
      <p:sp>
        <p:nvSpPr>
          <p:cNvPr id="400" name="Google Shape;400;p9:notes">
            <a:extLst>
              <a:ext uri="{FF2B5EF4-FFF2-40B4-BE49-F238E27FC236}">
                <a16:creationId xmlns:a16="http://schemas.microsoft.com/office/drawing/2014/main" id="{DDCBFE6F-105B-5A96-0437-6C186C8BD90C}"/>
              </a:ext>
            </a:extLst>
          </p:cNvPr>
          <p:cNvSpPr>
            <a:spLocks noGrp="1" noRot="1" noChangeAspect="1"/>
          </p:cNvSpPr>
          <p:nvPr>
            <p:ph type="sldImg" idx="2"/>
          </p:nvPr>
        </p:nvSpPr>
        <p:spPr>
          <a:xfrm>
            <a:off x="465138" y="1255713"/>
            <a:ext cx="6027737" cy="33909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AU" dirty="0"/>
          </a:p>
        </p:txBody>
      </p:sp>
    </p:spTree>
    <p:extLst>
      <p:ext uri="{BB962C8B-B14F-4D97-AF65-F5344CB8AC3E}">
        <p14:creationId xmlns:p14="http://schemas.microsoft.com/office/powerpoint/2010/main" val="2161573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a:extLst>
            <a:ext uri="{FF2B5EF4-FFF2-40B4-BE49-F238E27FC236}">
              <a16:creationId xmlns:a16="http://schemas.microsoft.com/office/drawing/2014/main" id="{06ADBBDB-9F58-EE2B-CD08-943BD28505D5}"/>
            </a:ext>
          </a:extLst>
        </p:cNvPr>
        <p:cNvGrpSpPr/>
        <p:nvPr/>
      </p:nvGrpSpPr>
      <p:grpSpPr>
        <a:xfrm>
          <a:off x="0" y="0"/>
          <a:ext cx="0" cy="0"/>
          <a:chOff x="0" y="0"/>
          <a:chExt cx="0" cy="0"/>
        </a:xfrm>
      </p:grpSpPr>
      <p:sp>
        <p:nvSpPr>
          <p:cNvPr id="399" name="Google Shape;399;p9:notes">
            <a:extLst>
              <a:ext uri="{FF2B5EF4-FFF2-40B4-BE49-F238E27FC236}">
                <a16:creationId xmlns:a16="http://schemas.microsoft.com/office/drawing/2014/main" id="{790F1717-1F0B-98FC-D984-1D2DC373C05C}"/>
              </a:ext>
            </a:extLst>
          </p:cNvPr>
          <p:cNvSpPr txBox="1">
            <a:spLocks noGrp="1"/>
          </p:cNvSpPr>
          <p:nvPr>
            <p:ph type="body" idx="1"/>
          </p:nvPr>
        </p:nvSpPr>
        <p:spPr>
          <a:xfrm>
            <a:off x="696121" y="4836021"/>
            <a:ext cx="5565937" cy="3955535"/>
          </a:xfrm>
          <a:prstGeom prst="rect">
            <a:avLst/>
          </a:prstGeom>
        </p:spPr>
        <p:txBody>
          <a:bodyPr spcFirstLastPara="1" wrap="square" lIns="88225" tIns="44100" rIns="88225" bIns="44100" anchor="t" anchorCtr="0">
            <a:noAutofit/>
          </a:bodyPr>
          <a:lstStyle/>
          <a:p>
            <a:pPr marL="0" lvl="0" indent="0" algn="l" rtl="0">
              <a:spcBef>
                <a:spcPts val="0"/>
              </a:spcBef>
              <a:spcAft>
                <a:spcPts val="0"/>
              </a:spcAft>
              <a:buNone/>
            </a:pPr>
            <a:endParaRPr dirty="0"/>
          </a:p>
        </p:txBody>
      </p:sp>
      <p:sp>
        <p:nvSpPr>
          <p:cNvPr id="400" name="Google Shape;400;p9:notes">
            <a:extLst>
              <a:ext uri="{FF2B5EF4-FFF2-40B4-BE49-F238E27FC236}">
                <a16:creationId xmlns:a16="http://schemas.microsoft.com/office/drawing/2014/main" id="{DDCBFE6F-105B-5A96-0437-6C186C8BD90C}"/>
              </a:ext>
            </a:extLst>
          </p:cNvPr>
          <p:cNvSpPr>
            <a:spLocks noGrp="1" noRot="1" noChangeAspect="1"/>
          </p:cNvSpPr>
          <p:nvPr>
            <p:ph type="sldImg" idx="2"/>
          </p:nvPr>
        </p:nvSpPr>
        <p:spPr>
          <a:xfrm>
            <a:off x="465138" y="1255713"/>
            <a:ext cx="6027737" cy="33909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AU" dirty="0"/>
          </a:p>
        </p:txBody>
      </p:sp>
    </p:spTree>
    <p:extLst>
      <p:ext uri="{BB962C8B-B14F-4D97-AF65-F5344CB8AC3E}">
        <p14:creationId xmlns:p14="http://schemas.microsoft.com/office/powerpoint/2010/main" val="21615730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idnight_Title Slide">
    <p:bg>
      <p:bgRef idx="1001">
        <a:schemeClr val="bg2"/>
      </p:bgRef>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1E27C2-9ECC-5944-958A-D76351C21D21}" type="datetimeFigureOut">
              <a:rPr lang="en-US" smtClean="0"/>
              <a:t>10/6/2026</a:t>
            </a:fld>
            <a:endParaRPr lang="en-US" dirty="0"/>
          </a:p>
        </p:txBody>
      </p:sp>
      <p:sp>
        <p:nvSpPr>
          <p:cNvPr id="5" name="Footer Placeholder 4"/>
          <p:cNvSpPr>
            <a:spLocks noGrp="1"/>
          </p:cNvSpPr>
          <p:nvPr>
            <p:ph type="ftr" sz="quarter" idx="11"/>
          </p:nvPr>
        </p:nvSpPr>
        <p:spPr/>
        <p:txBody>
          <a:bodyPr/>
          <a:lstStyle/>
          <a:p>
            <a:endParaRPr lang="en-US" dirty="0"/>
          </a:p>
        </p:txBody>
      </p:sp>
      <p:pic>
        <p:nvPicPr>
          <p:cNvPr id="7" name="Graphic 6">
            <a:extLst>
              <a:ext uri="{FF2B5EF4-FFF2-40B4-BE49-F238E27FC236}">
                <a16:creationId xmlns:a16="http://schemas.microsoft.com/office/drawing/2014/main" id="{656C0316-A38C-36E2-BEDE-F8C28090399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38600" y="-2892060"/>
            <a:ext cx="15589997" cy="13149001"/>
          </a:xfrm>
          <a:prstGeom prst="rect">
            <a:avLst/>
          </a:prstGeom>
        </p:spPr>
      </p:pic>
      <p:sp>
        <p:nvSpPr>
          <p:cNvPr id="6" name="Slide Number Placeholder 5"/>
          <p:cNvSpPr>
            <a:spLocks noGrp="1"/>
          </p:cNvSpPr>
          <p:nvPr>
            <p:ph type="sldNum" sz="quarter" idx="12"/>
          </p:nvPr>
        </p:nvSpPr>
        <p:spPr/>
        <p:txBody>
          <a:bodyPr/>
          <a:lstStyle/>
          <a:p>
            <a:fld id="{C1148B52-67B6-A241-B1F4-B74BD4E06131}" type="slidenum">
              <a:rPr lang="en-US" smtClean="0"/>
              <a:t>‹#›</a:t>
            </a:fld>
            <a:endParaRPr lang="en-US" dirty="0"/>
          </a:p>
        </p:txBody>
      </p:sp>
      <p:sp>
        <p:nvSpPr>
          <p:cNvPr id="2" name="Title 1">
            <a:extLst>
              <a:ext uri="{FF2B5EF4-FFF2-40B4-BE49-F238E27FC236}">
                <a16:creationId xmlns:a16="http://schemas.microsoft.com/office/drawing/2014/main" id="{8C3455A1-AE08-6ADA-4DA2-FA7F3D9419F4}"/>
              </a:ext>
            </a:extLst>
          </p:cNvPr>
          <p:cNvSpPr>
            <a:spLocks noGrp="1"/>
          </p:cNvSpPr>
          <p:nvPr>
            <p:ph type="ctrTitle"/>
          </p:nvPr>
        </p:nvSpPr>
        <p:spPr>
          <a:xfrm>
            <a:off x="1524000" y="1122363"/>
            <a:ext cx="9144000" cy="2387600"/>
          </a:xfrm>
        </p:spPr>
        <p:txBody>
          <a:bodyPr anchor="b">
            <a:normAutofit/>
          </a:bodyPr>
          <a:lstStyle>
            <a:lvl1pPr algn="ctr">
              <a:defRPr sz="40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6936A993-E31E-8D14-20EC-BFF867664C66}"/>
              </a:ext>
            </a:extLst>
          </p:cNvPr>
          <p:cNvSpPr>
            <a:spLocks noGrp="1"/>
          </p:cNvSpPr>
          <p:nvPr>
            <p:ph type="subTitle" idx="1"/>
          </p:nvPr>
        </p:nvSpPr>
        <p:spPr>
          <a:xfrm>
            <a:off x="1524000" y="3602037"/>
            <a:ext cx="9144000" cy="1655763"/>
          </a:xfrm>
        </p:spPr>
        <p:txBody>
          <a:bodyPr/>
          <a:lstStyle>
            <a:lvl1pPr marL="0" indent="0" algn="ctr">
              <a:buNone/>
              <a:defRPr sz="2400" b="0" i="1">
                <a:solidFill>
                  <a:schemeClr val="bg1"/>
                </a:solidFill>
                <a:latin typeface="Aptos Serif" panose="02020604070405020304" pitchFamily="18" charset="0"/>
                <a:cs typeface="Aptos Serif" panose="02020604070405020304" pitchFamily="18"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pic>
        <p:nvPicPr>
          <p:cNvPr id="9" name="Graphic 8">
            <a:extLst>
              <a:ext uri="{FF2B5EF4-FFF2-40B4-BE49-F238E27FC236}">
                <a16:creationId xmlns:a16="http://schemas.microsoft.com/office/drawing/2014/main" id="{53255980-F1ED-2967-ED69-4186D9903A0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28971" y="136525"/>
            <a:ext cx="2795897" cy="1058713"/>
          </a:xfrm>
          <a:prstGeom prst="rect">
            <a:avLst/>
          </a:prstGeom>
        </p:spPr>
      </p:pic>
    </p:spTree>
    <p:extLst>
      <p:ext uri="{BB962C8B-B14F-4D97-AF65-F5344CB8AC3E}">
        <p14:creationId xmlns:p14="http://schemas.microsoft.com/office/powerpoint/2010/main" val="363515315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inen_Title Slide">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CA8ED55B-DC09-E900-3D0A-4A40F161DD9E}"/>
              </a:ext>
            </a:extLst>
          </p:cNvPr>
          <p:cNvPicPr>
            <a:picLocks noChangeAspect="1"/>
          </p:cNvPicPr>
          <p:nvPr userDrawn="1"/>
        </p:nvPicPr>
        <p:blipFill>
          <a:blip>
            <a:extLst>
              <a:ext uri="{96DAC541-7B7A-43D3-8B79-37D633B846F1}">
                <asvg:svgBlip xmlns:asvg="http://schemas.microsoft.com/office/drawing/2016/SVG/main" r:embed="rId2"/>
              </a:ext>
            </a:extLst>
          </a:blip>
          <a:srcRect t="21995" r="47701" b="25848"/>
          <a:stretch>
            <a:fillRect/>
          </a:stretch>
        </p:blipFill>
        <p:spPr>
          <a:xfrm>
            <a:off x="4038601" y="-1"/>
            <a:ext cx="8153400" cy="6858001"/>
          </a:xfrm>
          <a:prstGeom prst="rect">
            <a:avLst/>
          </a:prstGeom>
        </p:spPr>
      </p:pic>
      <p:sp>
        <p:nvSpPr>
          <p:cNvPr id="4" name="Date Placeholder 3"/>
          <p:cNvSpPr>
            <a:spLocks noGrp="1"/>
          </p:cNvSpPr>
          <p:nvPr>
            <p:ph type="dt" sz="half" idx="10"/>
          </p:nvPr>
        </p:nvSpPr>
        <p:spPr/>
        <p:txBody>
          <a:bodyPr/>
          <a:lstStyle/>
          <a:p>
            <a:fld id="{521E27C2-9ECC-5944-958A-D76351C21D21}" type="datetimeFigureOut">
              <a:rPr lang="en-US" smtClean="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148B52-67B6-A241-B1F4-B74BD4E06131}" type="slidenum">
              <a:rPr lang="en-US" smtClean="0"/>
              <a:t>‹#›</a:t>
            </a:fld>
            <a:endParaRPr lang="en-US" dirty="0"/>
          </a:p>
        </p:txBody>
      </p:sp>
      <p:sp>
        <p:nvSpPr>
          <p:cNvPr id="2" name="Title 1">
            <a:extLst>
              <a:ext uri="{FF2B5EF4-FFF2-40B4-BE49-F238E27FC236}">
                <a16:creationId xmlns:a16="http://schemas.microsoft.com/office/drawing/2014/main" id="{8C3455A1-AE08-6ADA-4DA2-FA7F3D9419F4}"/>
              </a:ext>
            </a:extLst>
          </p:cNvPr>
          <p:cNvSpPr>
            <a:spLocks noGrp="1"/>
          </p:cNvSpPr>
          <p:nvPr>
            <p:ph type="ctrTitle"/>
          </p:nvPr>
        </p:nvSpPr>
        <p:spPr>
          <a:xfrm>
            <a:off x="1524000" y="1122363"/>
            <a:ext cx="9144000" cy="2387600"/>
          </a:xfrm>
        </p:spPr>
        <p:txBody>
          <a:bodyPr anchor="b">
            <a:normAutofit/>
          </a:bodyPr>
          <a:lstStyle>
            <a:lvl1pPr algn="ctr">
              <a:defRPr sz="40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6936A993-E31E-8D14-20EC-BFF867664C66}"/>
              </a:ext>
            </a:extLst>
          </p:cNvPr>
          <p:cNvSpPr>
            <a:spLocks noGrp="1"/>
          </p:cNvSpPr>
          <p:nvPr>
            <p:ph type="subTitle" idx="1"/>
          </p:nvPr>
        </p:nvSpPr>
        <p:spPr>
          <a:xfrm>
            <a:off x="1524000" y="3602037"/>
            <a:ext cx="9144000" cy="1655763"/>
          </a:xfrm>
        </p:spPr>
        <p:txBody>
          <a:bodyPr/>
          <a:lstStyle>
            <a:lvl1pPr marL="0" indent="0" algn="ctr">
              <a:buNone/>
              <a:defRPr sz="2400" b="0" i="1">
                <a:solidFill>
                  <a:schemeClr val="bg1"/>
                </a:solidFill>
                <a:latin typeface="Aptos Serif" panose="02020604070405020304" pitchFamily="18" charset="0"/>
                <a:cs typeface="Aptos Serif" panose="02020604070405020304" pitchFamily="18"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pic>
        <p:nvPicPr>
          <p:cNvPr id="9" name="Graphic 8">
            <a:extLst>
              <a:ext uri="{FF2B5EF4-FFF2-40B4-BE49-F238E27FC236}">
                <a16:creationId xmlns:a16="http://schemas.microsoft.com/office/drawing/2014/main" id="{53255980-F1ED-2967-ED69-4186D9903A0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28971" y="136525"/>
            <a:ext cx="2795897" cy="1058713"/>
          </a:xfrm>
          <a:prstGeom prst="rect">
            <a:avLst/>
          </a:prstGeom>
        </p:spPr>
      </p:pic>
    </p:spTree>
    <p:extLst>
      <p:ext uri="{BB962C8B-B14F-4D97-AF65-F5344CB8AC3E}">
        <p14:creationId xmlns:p14="http://schemas.microsoft.com/office/powerpoint/2010/main" val="366492729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White_LPLC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921EC-651C-32B8-3815-FE742C2EE3F8}"/>
              </a:ext>
            </a:extLst>
          </p:cNvPr>
          <p:cNvSpPr>
            <a:spLocks noGrp="1"/>
          </p:cNvSpPr>
          <p:nvPr>
            <p:ph type="ctrTitle"/>
          </p:nvPr>
        </p:nvSpPr>
        <p:spPr>
          <a:xfrm>
            <a:off x="1524000" y="1122363"/>
            <a:ext cx="9144000" cy="2387600"/>
          </a:xfrm>
        </p:spPr>
        <p:txBody>
          <a:bodyPr anchor="b"/>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911B5982-7931-501F-6C30-95A5F0B87643}"/>
              </a:ext>
            </a:extLst>
          </p:cNvPr>
          <p:cNvSpPr>
            <a:spLocks noGrp="1"/>
          </p:cNvSpPr>
          <p:nvPr>
            <p:ph type="subTitle" idx="1"/>
          </p:nvPr>
        </p:nvSpPr>
        <p:spPr>
          <a:xfrm>
            <a:off x="1524000" y="3602038"/>
            <a:ext cx="9144000" cy="1655762"/>
          </a:xfrm>
        </p:spPr>
        <p:txBody>
          <a:bodyPr/>
          <a:lstStyle>
            <a:lvl1pPr marL="0" indent="0" algn="ctr">
              <a:buNone/>
              <a:defRPr sz="2400" b="0" i="1">
                <a:solidFill>
                  <a:schemeClr val="tx1"/>
                </a:solidFill>
                <a:latin typeface="Aptos Serif" panose="02020604070405020304" pitchFamily="18" charset="0"/>
                <a:cs typeface="Aptos Serif" panose="0202060407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0A05C26-DEDC-893B-396B-240C4CF3CFBC}"/>
              </a:ext>
            </a:extLst>
          </p:cNvPr>
          <p:cNvSpPr>
            <a:spLocks noGrp="1"/>
          </p:cNvSpPr>
          <p:nvPr>
            <p:ph type="dt" sz="half" idx="10"/>
          </p:nvPr>
        </p:nvSpPr>
        <p:spPr/>
        <p:txBody>
          <a:bodyPr/>
          <a:lstStyle/>
          <a:p>
            <a:fld id="{B8BF427C-6D7F-B848-952C-213088D50B91}" type="datetimeFigureOut">
              <a:rPr lang="en-US" smtClean="0"/>
              <a:t>10/6/2026</a:t>
            </a:fld>
            <a:endParaRPr lang="en-US" dirty="0"/>
          </a:p>
        </p:txBody>
      </p:sp>
      <p:sp>
        <p:nvSpPr>
          <p:cNvPr id="5" name="Footer Placeholder 4">
            <a:extLst>
              <a:ext uri="{FF2B5EF4-FFF2-40B4-BE49-F238E27FC236}">
                <a16:creationId xmlns:a16="http://schemas.microsoft.com/office/drawing/2014/main" id="{785A4F73-7607-6F9C-7AB0-2B5434B9323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ED21221-211C-2B52-25DE-1D328D46BC3E}"/>
              </a:ext>
            </a:extLst>
          </p:cNvPr>
          <p:cNvSpPr>
            <a:spLocks noGrp="1"/>
          </p:cNvSpPr>
          <p:nvPr>
            <p:ph type="sldNum" sz="quarter" idx="12"/>
          </p:nvPr>
        </p:nvSpPr>
        <p:spPr/>
        <p:txBody>
          <a:bodyPr/>
          <a:lstStyle/>
          <a:p>
            <a:fld id="{85FB19BF-7FA4-8345-8F77-6AC5EF9169A7}" type="slidenum">
              <a:rPr lang="en-US" smtClean="0"/>
              <a:t>‹#›</a:t>
            </a:fld>
            <a:endParaRPr lang="en-US" dirty="0"/>
          </a:p>
        </p:txBody>
      </p:sp>
      <p:pic>
        <p:nvPicPr>
          <p:cNvPr id="18" name="Graphic 17">
            <a:extLst>
              <a:ext uri="{FF2B5EF4-FFF2-40B4-BE49-F238E27FC236}">
                <a16:creationId xmlns:a16="http://schemas.microsoft.com/office/drawing/2014/main" id="{3B152570-63A3-D307-7FB7-6BC4C8B9C2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28971" y="136525"/>
            <a:ext cx="2795897" cy="1058713"/>
          </a:xfrm>
          <a:prstGeom prst="rect">
            <a:avLst/>
          </a:prstGeom>
        </p:spPr>
      </p:pic>
      <p:pic>
        <p:nvPicPr>
          <p:cNvPr id="19" name="Graphic 18">
            <a:extLst>
              <a:ext uri="{FF2B5EF4-FFF2-40B4-BE49-F238E27FC236}">
                <a16:creationId xmlns:a16="http://schemas.microsoft.com/office/drawing/2014/main" id="{063E3E65-A4A6-C040-6F75-D4D1002F4CB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038600" y="-2892060"/>
            <a:ext cx="15589997" cy="13149001"/>
          </a:xfrm>
          <a:prstGeom prst="rect">
            <a:avLst/>
          </a:prstGeom>
        </p:spPr>
      </p:pic>
    </p:spTree>
    <p:extLst>
      <p:ext uri="{BB962C8B-B14F-4D97-AF65-F5344CB8AC3E}">
        <p14:creationId xmlns:p14="http://schemas.microsoft.com/office/powerpoint/2010/main" val="3598774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hite_LPLC Divider Slide">
    <p:bg>
      <p:bgRef idx="1001">
        <a:schemeClr val="bg1"/>
      </p:bgRef>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4DBCB374-8F04-8489-9277-DA2286837D1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38600" y="-2892060"/>
            <a:ext cx="15589997" cy="13149001"/>
          </a:xfrm>
          <a:prstGeom prst="rect">
            <a:avLst/>
          </a:prstGeom>
        </p:spPr>
      </p:pic>
      <p:sp>
        <p:nvSpPr>
          <p:cNvPr id="4" name="Date Placeholder 3"/>
          <p:cNvSpPr>
            <a:spLocks noGrp="1"/>
          </p:cNvSpPr>
          <p:nvPr>
            <p:ph type="dt" sz="half" idx="10"/>
          </p:nvPr>
        </p:nvSpPr>
        <p:spPr/>
        <p:txBody>
          <a:bodyPr/>
          <a:lstStyle>
            <a:lvl1pPr>
              <a:defRPr>
                <a:solidFill>
                  <a:schemeClr val="bg1"/>
                </a:solidFill>
              </a:defRPr>
            </a:lvl1pPr>
          </a:lstStyle>
          <a:p>
            <a:fld id="{521E27C2-9ECC-5944-958A-D76351C21D21}" type="datetimeFigureOut">
              <a:rPr lang="en-US" smtClean="0"/>
              <a:pPr/>
              <a:t>10/6/2026</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C1148B52-67B6-A241-B1F4-B74BD4E06131}" type="slidenum">
              <a:rPr lang="en-US" smtClean="0"/>
              <a:pPr/>
              <a:t>‹#›</a:t>
            </a:fld>
            <a:endParaRPr lang="en-US" dirty="0"/>
          </a:p>
        </p:txBody>
      </p:sp>
      <p:sp>
        <p:nvSpPr>
          <p:cNvPr id="2" name="Title 1">
            <a:extLst>
              <a:ext uri="{FF2B5EF4-FFF2-40B4-BE49-F238E27FC236}">
                <a16:creationId xmlns:a16="http://schemas.microsoft.com/office/drawing/2014/main" id="{8C3455A1-AE08-6ADA-4DA2-FA7F3D9419F4}"/>
              </a:ext>
            </a:extLst>
          </p:cNvPr>
          <p:cNvSpPr>
            <a:spLocks noGrp="1"/>
          </p:cNvSpPr>
          <p:nvPr>
            <p:ph type="ctrTitle"/>
          </p:nvPr>
        </p:nvSpPr>
        <p:spPr>
          <a:xfrm>
            <a:off x="1524000" y="1122363"/>
            <a:ext cx="9144000" cy="2387600"/>
          </a:xfrm>
        </p:spPr>
        <p:txBody>
          <a:bodyPr anchor="b">
            <a:normAutofit/>
          </a:bodyPr>
          <a:lstStyle>
            <a:lvl1pPr algn="ctr">
              <a:defRPr sz="40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6936A993-E31E-8D14-20EC-BFF867664C66}"/>
              </a:ext>
            </a:extLst>
          </p:cNvPr>
          <p:cNvSpPr>
            <a:spLocks noGrp="1"/>
          </p:cNvSpPr>
          <p:nvPr>
            <p:ph type="subTitle" idx="1"/>
          </p:nvPr>
        </p:nvSpPr>
        <p:spPr>
          <a:xfrm>
            <a:off x="1524000" y="3602037"/>
            <a:ext cx="9144000" cy="1655763"/>
          </a:xfrm>
        </p:spPr>
        <p:txBody>
          <a:bodyPr/>
          <a:lstStyle>
            <a:lvl1pPr marL="0" indent="0" algn="ctr">
              <a:buNone/>
              <a:defRPr sz="2400" b="0" i="1">
                <a:solidFill>
                  <a:schemeClr val="tx1"/>
                </a:solidFill>
                <a:latin typeface="Aptos Serif" panose="02020604070405020304" pitchFamily="18" charset="0"/>
                <a:cs typeface="Aptos Serif" panose="02020604070405020304" pitchFamily="18"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8945136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LPLC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CE41B-CFB0-73A9-3BFB-37C1935F629A}"/>
              </a:ext>
            </a:extLst>
          </p:cNvPr>
          <p:cNvSpPr>
            <a:spLocks noGrp="1"/>
          </p:cNvSpPr>
          <p:nvPr>
            <p:ph type="title"/>
          </p:nvPr>
        </p:nvSpPr>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0A0A912C-4CEA-27E0-EAAE-493216BA67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B3509C-F9B1-95E8-4285-DB0A81CF2538}"/>
              </a:ext>
            </a:extLst>
          </p:cNvPr>
          <p:cNvSpPr>
            <a:spLocks noGrp="1"/>
          </p:cNvSpPr>
          <p:nvPr>
            <p:ph type="dt" sz="half" idx="10"/>
          </p:nvPr>
        </p:nvSpPr>
        <p:spPr/>
        <p:txBody>
          <a:bodyPr/>
          <a:lstStyle/>
          <a:p>
            <a:fld id="{B8BF427C-6D7F-B848-952C-213088D50B91}" type="datetimeFigureOut">
              <a:rPr lang="en-US" smtClean="0"/>
              <a:t>10/6/2026</a:t>
            </a:fld>
            <a:endParaRPr lang="en-US" dirty="0"/>
          </a:p>
        </p:txBody>
      </p:sp>
      <p:sp>
        <p:nvSpPr>
          <p:cNvPr id="5" name="Footer Placeholder 4">
            <a:extLst>
              <a:ext uri="{FF2B5EF4-FFF2-40B4-BE49-F238E27FC236}">
                <a16:creationId xmlns:a16="http://schemas.microsoft.com/office/drawing/2014/main" id="{51DD0558-0C23-F5BB-03E4-B2D0B8FC33D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ECE65F7-4FAF-1D30-C774-E84DA410BCD5}"/>
              </a:ext>
            </a:extLst>
          </p:cNvPr>
          <p:cNvSpPr>
            <a:spLocks noGrp="1"/>
          </p:cNvSpPr>
          <p:nvPr>
            <p:ph type="sldNum" sz="quarter" idx="12"/>
          </p:nvPr>
        </p:nvSpPr>
        <p:spPr/>
        <p:txBody>
          <a:bodyPr/>
          <a:lstStyle/>
          <a:p>
            <a:fld id="{85FB19BF-7FA4-8345-8F77-6AC5EF9169A7}" type="slidenum">
              <a:rPr lang="en-US" smtClean="0"/>
              <a:t>‹#›</a:t>
            </a:fld>
            <a:endParaRPr lang="en-US" dirty="0"/>
          </a:p>
        </p:txBody>
      </p:sp>
      <p:sp>
        <p:nvSpPr>
          <p:cNvPr id="12" name="Rectangle 11">
            <a:extLst>
              <a:ext uri="{FF2B5EF4-FFF2-40B4-BE49-F238E27FC236}">
                <a16:creationId xmlns:a16="http://schemas.microsoft.com/office/drawing/2014/main" id="{841D4166-73B5-76CD-9B66-562202CED69C}"/>
              </a:ext>
            </a:extLst>
          </p:cNvPr>
          <p:cNvSpPr/>
          <p:nvPr userDrawn="1"/>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13" name="Picture 12">
            <a:extLst>
              <a:ext uri="{FF2B5EF4-FFF2-40B4-BE49-F238E27FC236}">
                <a16:creationId xmlns:a16="http://schemas.microsoft.com/office/drawing/2014/main" id="{D4EB9311-6DE7-F6E7-B5C2-DAE124324AC8}"/>
              </a:ext>
            </a:extLst>
          </p:cNvPr>
          <p:cNvPicPr>
            <a:picLocks noChangeAspect="1"/>
          </p:cNvPicPr>
          <p:nvPr userDrawn="1"/>
        </p:nvPicPr>
        <p:blipFill>
          <a:blip r:embed="rId2"/>
          <a:stretch>
            <a:fillRect/>
          </a:stretch>
        </p:blipFill>
        <p:spPr>
          <a:xfrm>
            <a:off x="11352212" y="6108489"/>
            <a:ext cx="682065" cy="626948"/>
          </a:xfrm>
          <a:prstGeom prst="rect">
            <a:avLst/>
          </a:prstGeom>
        </p:spPr>
      </p:pic>
    </p:spTree>
    <p:extLst>
      <p:ext uri="{BB962C8B-B14F-4D97-AF65-F5344CB8AC3E}">
        <p14:creationId xmlns:p14="http://schemas.microsoft.com/office/powerpoint/2010/main" val="3337395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LPLC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2398-AF43-F49C-4E32-904C51BDDF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F9CB8A-5ACE-DDD4-5B96-24B84687DD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6B9CAF2-E645-23A2-5AE1-0100C82CF0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90A59F-ABF9-3E95-F2B8-106670657BBA}"/>
              </a:ext>
            </a:extLst>
          </p:cNvPr>
          <p:cNvSpPr>
            <a:spLocks noGrp="1"/>
          </p:cNvSpPr>
          <p:nvPr>
            <p:ph type="dt" sz="half" idx="10"/>
          </p:nvPr>
        </p:nvSpPr>
        <p:spPr/>
        <p:txBody>
          <a:bodyPr/>
          <a:lstStyle/>
          <a:p>
            <a:fld id="{B8BF427C-6D7F-B848-952C-213088D50B91}" type="datetimeFigureOut">
              <a:rPr lang="en-US" smtClean="0"/>
              <a:t>10/6/2026</a:t>
            </a:fld>
            <a:endParaRPr lang="en-US" dirty="0"/>
          </a:p>
        </p:txBody>
      </p:sp>
      <p:sp>
        <p:nvSpPr>
          <p:cNvPr id="6" name="Footer Placeholder 5">
            <a:extLst>
              <a:ext uri="{FF2B5EF4-FFF2-40B4-BE49-F238E27FC236}">
                <a16:creationId xmlns:a16="http://schemas.microsoft.com/office/drawing/2014/main" id="{8B564FD0-1BAE-3961-28CF-428F50967E4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47E288B-60A6-1E29-36F3-72AB2A735E93}"/>
              </a:ext>
            </a:extLst>
          </p:cNvPr>
          <p:cNvSpPr>
            <a:spLocks noGrp="1"/>
          </p:cNvSpPr>
          <p:nvPr>
            <p:ph type="sldNum" sz="quarter" idx="12"/>
          </p:nvPr>
        </p:nvSpPr>
        <p:spPr/>
        <p:txBody>
          <a:bodyPr/>
          <a:lstStyle/>
          <a:p>
            <a:fld id="{85FB19BF-7FA4-8345-8F77-6AC5EF9169A7}" type="slidenum">
              <a:rPr lang="en-US" smtClean="0"/>
              <a:t>‹#›</a:t>
            </a:fld>
            <a:endParaRPr lang="en-US" dirty="0"/>
          </a:p>
        </p:txBody>
      </p:sp>
      <p:sp>
        <p:nvSpPr>
          <p:cNvPr id="13" name="Rectangle 12">
            <a:extLst>
              <a:ext uri="{FF2B5EF4-FFF2-40B4-BE49-F238E27FC236}">
                <a16:creationId xmlns:a16="http://schemas.microsoft.com/office/drawing/2014/main" id="{25365F4C-8EC7-53DC-5FE1-E4F2DDDE1F50}"/>
              </a:ext>
            </a:extLst>
          </p:cNvPr>
          <p:cNvSpPr/>
          <p:nvPr userDrawn="1"/>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14" name="Picture 13">
            <a:extLst>
              <a:ext uri="{FF2B5EF4-FFF2-40B4-BE49-F238E27FC236}">
                <a16:creationId xmlns:a16="http://schemas.microsoft.com/office/drawing/2014/main" id="{C4E0159C-08AA-6A96-7BC8-D6C5EEEB56FC}"/>
              </a:ext>
            </a:extLst>
          </p:cNvPr>
          <p:cNvPicPr>
            <a:picLocks noChangeAspect="1"/>
          </p:cNvPicPr>
          <p:nvPr userDrawn="1"/>
        </p:nvPicPr>
        <p:blipFill>
          <a:blip r:embed="rId2"/>
          <a:stretch>
            <a:fillRect/>
          </a:stretch>
        </p:blipFill>
        <p:spPr>
          <a:xfrm>
            <a:off x="11352212" y="6108489"/>
            <a:ext cx="682065" cy="626948"/>
          </a:xfrm>
          <a:prstGeom prst="rect">
            <a:avLst/>
          </a:prstGeom>
        </p:spPr>
      </p:pic>
    </p:spTree>
    <p:extLst>
      <p:ext uri="{BB962C8B-B14F-4D97-AF65-F5344CB8AC3E}">
        <p14:creationId xmlns:p14="http://schemas.microsoft.com/office/powerpoint/2010/main" val="3754828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LPLC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1D8EE-BF00-A9DD-8827-34F04C6CDB0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9A94C0-F866-A8E7-0330-ED110C150E6B}"/>
              </a:ext>
            </a:extLst>
          </p:cNvPr>
          <p:cNvSpPr>
            <a:spLocks noGrp="1"/>
          </p:cNvSpPr>
          <p:nvPr>
            <p:ph type="body" idx="1"/>
          </p:nvPr>
        </p:nvSpPr>
        <p:spPr>
          <a:xfrm>
            <a:off x="839788" y="1681163"/>
            <a:ext cx="5157787" cy="657225"/>
          </a:xfrm>
        </p:spPr>
        <p:txBody>
          <a:bodyPr anchor="b"/>
          <a:lstStyle>
            <a:lvl1pPr marL="0" indent="0">
              <a:buNone/>
              <a:defRPr sz="2000" b="1">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B964B4-EC9E-EA79-B8CB-C3779533C4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9167D62-DAFB-ED49-3533-712E85F9B8F8}"/>
              </a:ext>
            </a:extLst>
          </p:cNvPr>
          <p:cNvSpPr>
            <a:spLocks noGrp="1"/>
          </p:cNvSpPr>
          <p:nvPr>
            <p:ph type="body" sz="quarter" idx="3"/>
          </p:nvPr>
        </p:nvSpPr>
        <p:spPr>
          <a:xfrm>
            <a:off x="6172200" y="1681163"/>
            <a:ext cx="5183188" cy="657225"/>
          </a:xfrm>
        </p:spPr>
        <p:txBody>
          <a:bodyPr anchor="b"/>
          <a:lstStyle>
            <a:lvl1pPr marL="0" indent="0">
              <a:buNone/>
              <a:defRPr sz="2000" b="1">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F723E1-A816-CC84-AD26-A6DB84A2FC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6A87ADA-DB9A-EE9D-B2A0-2EC9EEFF2CB1}"/>
              </a:ext>
            </a:extLst>
          </p:cNvPr>
          <p:cNvSpPr>
            <a:spLocks noGrp="1"/>
          </p:cNvSpPr>
          <p:nvPr>
            <p:ph type="dt" sz="half" idx="10"/>
          </p:nvPr>
        </p:nvSpPr>
        <p:spPr/>
        <p:txBody>
          <a:bodyPr/>
          <a:lstStyle/>
          <a:p>
            <a:fld id="{B8BF427C-6D7F-B848-952C-213088D50B91}" type="datetimeFigureOut">
              <a:rPr lang="en-US" smtClean="0"/>
              <a:t>10/6/2026</a:t>
            </a:fld>
            <a:endParaRPr lang="en-US" dirty="0"/>
          </a:p>
        </p:txBody>
      </p:sp>
      <p:sp>
        <p:nvSpPr>
          <p:cNvPr id="8" name="Footer Placeholder 7">
            <a:extLst>
              <a:ext uri="{FF2B5EF4-FFF2-40B4-BE49-F238E27FC236}">
                <a16:creationId xmlns:a16="http://schemas.microsoft.com/office/drawing/2014/main" id="{3AF47251-E6B9-F396-32DA-C16998145D6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BA7B7E0-AB5E-0B36-04DD-1385E667AA14}"/>
              </a:ext>
            </a:extLst>
          </p:cNvPr>
          <p:cNvSpPr>
            <a:spLocks noGrp="1"/>
          </p:cNvSpPr>
          <p:nvPr>
            <p:ph type="sldNum" sz="quarter" idx="12"/>
          </p:nvPr>
        </p:nvSpPr>
        <p:spPr/>
        <p:txBody>
          <a:bodyPr/>
          <a:lstStyle/>
          <a:p>
            <a:fld id="{85FB19BF-7FA4-8345-8F77-6AC5EF9169A7}" type="slidenum">
              <a:rPr lang="en-US" smtClean="0"/>
              <a:t>‹#›</a:t>
            </a:fld>
            <a:endParaRPr lang="en-US" dirty="0"/>
          </a:p>
        </p:txBody>
      </p:sp>
      <p:sp>
        <p:nvSpPr>
          <p:cNvPr id="15" name="Rectangle 14">
            <a:extLst>
              <a:ext uri="{FF2B5EF4-FFF2-40B4-BE49-F238E27FC236}">
                <a16:creationId xmlns:a16="http://schemas.microsoft.com/office/drawing/2014/main" id="{58CC738A-CF51-E824-83E3-22E8C31E3D7D}"/>
              </a:ext>
            </a:extLst>
          </p:cNvPr>
          <p:cNvSpPr/>
          <p:nvPr userDrawn="1"/>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16" name="Picture 15">
            <a:extLst>
              <a:ext uri="{FF2B5EF4-FFF2-40B4-BE49-F238E27FC236}">
                <a16:creationId xmlns:a16="http://schemas.microsoft.com/office/drawing/2014/main" id="{937D97D1-25B5-AE66-0B38-E0F5C97784F6}"/>
              </a:ext>
            </a:extLst>
          </p:cNvPr>
          <p:cNvPicPr>
            <a:picLocks noChangeAspect="1"/>
          </p:cNvPicPr>
          <p:nvPr userDrawn="1"/>
        </p:nvPicPr>
        <p:blipFill>
          <a:blip r:embed="rId2"/>
          <a:stretch>
            <a:fillRect/>
          </a:stretch>
        </p:blipFill>
        <p:spPr>
          <a:xfrm>
            <a:off x="11352212" y="6108489"/>
            <a:ext cx="682065" cy="626948"/>
          </a:xfrm>
          <a:prstGeom prst="rect">
            <a:avLst/>
          </a:prstGeom>
        </p:spPr>
      </p:pic>
    </p:spTree>
    <p:extLst>
      <p:ext uri="{BB962C8B-B14F-4D97-AF65-F5344CB8AC3E}">
        <p14:creationId xmlns:p14="http://schemas.microsoft.com/office/powerpoint/2010/main" val="1645094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ghtLinen_LPLC Divider Slide">
    <p:bg>
      <p:bgRef idx="1001">
        <a:schemeClr val="bg2"/>
      </p:bgRef>
    </p:bg>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AFAFA5CA-0642-B121-8EED-0AB191C01A45}"/>
              </a:ext>
            </a:extLst>
          </p:cNvPr>
          <p:cNvPicPr>
            <a:picLocks noChangeAspect="1"/>
          </p:cNvPicPr>
          <p:nvPr userDrawn="1"/>
        </p:nvPicPr>
        <p:blipFill>
          <a:blip>
            <a:extLst>
              <a:ext uri="{96DAC541-7B7A-43D3-8B79-37D633B846F1}">
                <asvg:svgBlip xmlns:asvg="http://schemas.microsoft.com/office/drawing/2016/SVG/main" r:embed="rId2"/>
              </a:ext>
            </a:extLst>
          </a:blip>
          <a:srcRect t="21995" r="47701" b="25848"/>
          <a:stretch>
            <a:fillRect/>
          </a:stretch>
        </p:blipFill>
        <p:spPr>
          <a:xfrm>
            <a:off x="4038601" y="-1"/>
            <a:ext cx="8153400" cy="6858001"/>
          </a:xfrm>
          <a:prstGeom prst="rect">
            <a:avLst/>
          </a:prstGeom>
        </p:spPr>
      </p:pic>
      <p:sp>
        <p:nvSpPr>
          <p:cNvPr id="4" name="Date Placeholder 3"/>
          <p:cNvSpPr>
            <a:spLocks noGrp="1"/>
          </p:cNvSpPr>
          <p:nvPr>
            <p:ph type="dt" sz="half" idx="10"/>
          </p:nvPr>
        </p:nvSpPr>
        <p:spPr/>
        <p:txBody>
          <a:bodyPr/>
          <a:lstStyle>
            <a:lvl1pPr>
              <a:defRPr>
                <a:solidFill>
                  <a:schemeClr val="accent5"/>
                </a:solidFill>
              </a:defRPr>
            </a:lvl1pPr>
          </a:lstStyle>
          <a:p>
            <a:fld id="{521E27C2-9ECC-5944-958A-D76351C21D21}" type="datetimeFigureOut">
              <a:rPr lang="en-US" smtClean="0"/>
              <a:pPr/>
              <a:t>10/6/2026</a:t>
            </a:fld>
            <a:endParaRPr lang="en-US" dirty="0"/>
          </a:p>
        </p:txBody>
      </p:sp>
      <p:sp>
        <p:nvSpPr>
          <p:cNvPr id="5" name="Footer Placeholder 4"/>
          <p:cNvSpPr>
            <a:spLocks noGrp="1"/>
          </p:cNvSpPr>
          <p:nvPr>
            <p:ph type="ftr" sz="quarter" idx="11"/>
          </p:nvPr>
        </p:nvSpPr>
        <p:spPr/>
        <p:txBody>
          <a:bodyPr/>
          <a:lstStyle>
            <a:lvl1pPr>
              <a:defRPr>
                <a:solidFill>
                  <a:schemeClr val="accent5"/>
                </a:solidFill>
              </a:defRPr>
            </a:lvl1pPr>
          </a:lstStyle>
          <a:p>
            <a:endParaRPr lang="en-US" dirty="0">
              <a:solidFill>
                <a:schemeClr val="accent5"/>
              </a:solidFill>
            </a:endParaRPr>
          </a:p>
        </p:txBody>
      </p:sp>
      <p:sp>
        <p:nvSpPr>
          <p:cNvPr id="6" name="Slide Number Placeholder 5"/>
          <p:cNvSpPr>
            <a:spLocks noGrp="1"/>
          </p:cNvSpPr>
          <p:nvPr>
            <p:ph type="sldNum" sz="quarter" idx="12"/>
          </p:nvPr>
        </p:nvSpPr>
        <p:spPr/>
        <p:txBody>
          <a:bodyPr/>
          <a:lstStyle>
            <a:lvl1pPr>
              <a:defRPr>
                <a:solidFill>
                  <a:schemeClr val="accent5"/>
                </a:solidFill>
              </a:defRPr>
            </a:lvl1pPr>
          </a:lstStyle>
          <a:p>
            <a:fld id="{C1148B52-67B6-A241-B1F4-B74BD4E06131}" type="slidenum">
              <a:rPr lang="en-US" smtClean="0"/>
              <a:pPr/>
              <a:t>‹#›</a:t>
            </a:fld>
            <a:endParaRPr lang="en-US" dirty="0"/>
          </a:p>
        </p:txBody>
      </p:sp>
      <p:sp>
        <p:nvSpPr>
          <p:cNvPr id="2" name="Title 1">
            <a:extLst>
              <a:ext uri="{FF2B5EF4-FFF2-40B4-BE49-F238E27FC236}">
                <a16:creationId xmlns:a16="http://schemas.microsoft.com/office/drawing/2014/main" id="{8C3455A1-AE08-6ADA-4DA2-FA7F3D9419F4}"/>
              </a:ext>
            </a:extLst>
          </p:cNvPr>
          <p:cNvSpPr>
            <a:spLocks noGrp="1"/>
          </p:cNvSpPr>
          <p:nvPr>
            <p:ph type="ctrTitle"/>
          </p:nvPr>
        </p:nvSpPr>
        <p:spPr>
          <a:xfrm>
            <a:off x="1524000" y="1122363"/>
            <a:ext cx="9144000" cy="2387600"/>
          </a:xfrm>
        </p:spPr>
        <p:txBody>
          <a:bodyPr anchor="b">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6936A993-E31E-8D14-20EC-BFF867664C66}"/>
              </a:ext>
            </a:extLst>
          </p:cNvPr>
          <p:cNvSpPr>
            <a:spLocks noGrp="1"/>
          </p:cNvSpPr>
          <p:nvPr>
            <p:ph type="subTitle" idx="1"/>
          </p:nvPr>
        </p:nvSpPr>
        <p:spPr>
          <a:xfrm>
            <a:off x="1524000" y="3602037"/>
            <a:ext cx="9144000" cy="1655763"/>
          </a:xfrm>
        </p:spPr>
        <p:txBody>
          <a:bodyPr/>
          <a:lstStyle>
            <a:lvl1pPr marL="0" indent="0" algn="ctr">
              <a:buNone/>
              <a:defRPr sz="2400" b="0" i="1">
                <a:solidFill>
                  <a:schemeClr val="tx1"/>
                </a:solidFill>
                <a:latin typeface="Aptos Serif" panose="02020604070405020304" pitchFamily="18" charset="0"/>
                <a:cs typeface="Aptos Serif" panose="02020604070405020304" pitchFamily="18"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315656371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ightLinen_LPLC Divider Slide Left">
    <p:bg>
      <p:bgRef idx="1001">
        <a:schemeClr val="bg2"/>
      </p:bgRef>
    </p:bg>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AFAFA5CA-0642-B121-8EED-0AB191C01A45}"/>
              </a:ext>
            </a:extLst>
          </p:cNvPr>
          <p:cNvPicPr>
            <a:picLocks noChangeAspect="1"/>
          </p:cNvPicPr>
          <p:nvPr userDrawn="1"/>
        </p:nvPicPr>
        <p:blipFill>
          <a:blip>
            <a:extLst>
              <a:ext uri="{96DAC541-7B7A-43D3-8B79-37D633B846F1}">
                <asvg:svgBlip xmlns:asvg="http://schemas.microsoft.com/office/drawing/2016/SVG/main" r:embed="rId2"/>
              </a:ext>
            </a:extLst>
          </a:blip>
          <a:srcRect l="-1663" t="11993" r="25441" b="11993"/>
          <a:stretch>
            <a:fillRect/>
          </a:stretch>
        </p:blipFill>
        <p:spPr>
          <a:xfrm>
            <a:off x="4038601" y="-1"/>
            <a:ext cx="8153400" cy="6858001"/>
          </a:xfrm>
          <a:prstGeom prst="rect">
            <a:avLst/>
          </a:prstGeom>
        </p:spPr>
      </p:pic>
      <p:sp>
        <p:nvSpPr>
          <p:cNvPr id="4" name="Date Placeholder 3"/>
          <p:cNvSpPr>
            <a:spLocks noGrp="1"/>
          </p:cNvSpPr>
          <p:nvPr>
            <p:ph type="dt" sz="half" idx="10"/>
          </p:nvPr>
        </p:nvSpPr>
        <p:spPr/>
        <p:txBody>
          <a:bodyPr/>
          <a:lstStyle>
            <a:lvl1pPr>
              <a:defRPr>
                <a:solidFill>
                  <a:schemeClr val="accent5"/>
                </a:solidFill>
              </a:defRPr>
            </a:lvl1pPr>
          </a:lstStyle>
          <a:p>
            <a:fld id="{521E27C2-9ECC-5944-958A-D76351C21D21}" type="datetimeFigureOut">
              <a:rPr lang="en-US" smtClean="0"/>
              <a:pPr/>
              <a:t>10/6/2026</a:t>
            </a:fld>
            <a:endParaRPr lang="en-US" dirty="0"/>
          </a:p>
        </p:txBody>
      </p:sp>
      <p:sp>
        <p:nvSpPr>
          <p:cNvPr id="5" name="Footer Placeholder 4"/>
          <p:cNvSpPr>
            <a:spLocks noGrp="1"/>
          </p:cNvSpPr>
          <p:nvPr>
            <p:ph type="ftr" sz="quarter" idx="11"/>
          </p:nvPr>
        </p:nvSpPr>
        <p:spPr/>
        <p:txBody>
          <a:bodyPr/>
          <a:lstStyle>
            <a:lvl1pPr>
              <a:defRPr>
                <a:solidFill>
                  <a:schemeClr val="accent5"/>
                </a:solidFill>
              </a:defRPr>
            </a:lvl1pPr>
          </a:lstStyle>
          <a:p>
            <a:endParaRPr lang="en-US" dirty="0">
              <a:solidFill>
                <a:schemeClr val="accent5"/>
              </a:solidFill>
            </a:endParaRPr>
          </a:p>
        </p:txBody>
      </p:sp>
      <p:sp>
        <p:nvSpPr>
          <p:cNvPr id="6" name="Slide Number Placeholder 5"/>
          <p:cNvSpPr>
            <a:spLocks noGrp="1"/>
          </p:cNvSpPr>
          <p:nvPr>
            <p:ph type="sldNum" sz="quarter" idx="12"/>
          </p:nvPr>
        </p:nvSpPr>
        <p:spPr/>
        <p:txBody>
          <a:bodyPr/>
          <a:lstStyle>
            <a:lvl1pPr>
              <a:defRPr>
                <a:solidFill>
                  <a:schemeClr val="accent5"/>
                </a:solidFill>
              </a:defRPr>
            </a:lvl1pPr>
          </a:lstStyle>
          <a:p>
            <a:fld id="{C1148B52-67B6-A241-B1F4-B74BD4E06131}" type="slidenum">
              <a:rPr lang="en-US" smtClean="0"/>
              <a:pPr/>
              <a:t>‹#›</a:t>
            </a:fld>
            <a:endParaRPr lang="en-US" dirty="0"/>
          </a:p>
        </p:txBody>
      </p:sp>
      <p:sp>
        <p:nvSpPr>
          <p:cNvPr id="9" name="Title 1">
            <a:extLst>
              <a:ext uri="{FF2B5EF4-FFF2-40B4-BE49-F238E27FC236}">
                <a16:creationId xmlns:a16="http://schemas.microsoft.com/office/drawing/2014/main" id="{7AE96A04-BBEF-1943-63AE-6D3D3CCFF6F3}"/>
              </a:ext>
            </a:extLst>
          </p:cNvPr>
          <p:cNvSpPr>
            <a:spLocks noGrp="1"/>
          </p:cNvSpPr>
          <p:nvPr>
            <p:ph type="ctrTitle"/>
          </p:nvPr>
        </p:nvSpPr>
        <p:spPr>
          <a:xfrm>
            <a:off x="838200" y="1122363"/>
            <a:ext cx="9144000" cy="2387600"/>
          </a:xfrm>
        </p:spPr>
        <p:txBody>
          <a:bodyPr anchor="b">
            <a:normAutofit/>
          </a:bodyPr>
          <a:lstStyle>
            <a:lvl1pPr algn="l">
              <a:defRPr sz="4400">
                <a:solidFill>
                  <a:schemeClr val="bg1"/>
                </a:solidFill>
              </a:defRPr>
            </a:lvl1pPr>
          </a:lstStyle>
          <a:p>
            <a:r>
              <a:rPr lang="en-US"/>
              <a:t>Click to edit Master title style</a:t>
            </a:r>
          </a:p>
        </p:txBody>
      </p:sp>
      <p:sp>
        <p:nvSpPr>
          <p:cNvPr id="10" name="Subtitle 2">
            <a:extLst>
              <a:ext uri="{FF2B5EF4-FFF2-40B4-BE49-F238E27FC236}">
                <a16:creationId xmlns:a16="http://schemas.microsoft.com/office/drawing/2014/main" id="{48007362-671A-83D3-174D-96F9283518E2}"/>
              </a:ext>
            </a:extLst>
          </p:cNvPr>
          <p:cNvSpPr>
            <a:spLocks noGrp="1"/>
          </p:cNvSpPr>
          <p:nvPr>
            <p:ph type="subTitle" idx="1"/>
          </p:nvPr>
        </p:nvSpPr>
        <p:spPr>
          <a:xfrm>
            <a:off x="838200" y="3602037"/>
            <a:ext cx="9144000" cy="1655763"/>
          </a:xfrm>
        </p:spPr>
        <p:txBody>
          <a:bodyPr/>
          <a:lstStyle>
            <a:lvl1pPr marL="0" indent="0" algn="l">
              <a:buNone/>
              <a:defRPr sz="4000" b="0" i="1">
                <a:solidFill>
                  <a:schemeClr val="tx1"/>
                </a:solidFill>
                <a:latin typeface="Aptos Serif" panose="02020604070405020304" pitchFamily="18" charset="0"/>
                <a:cs typeface="Aptos Serif" panose="02020604070405020304" pitchFamily="18"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381239750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idnight_LPLC Divider Slide Left">
    <p:bg>
      <p:bgPr>
        <a:solidFill>
          <a:schemeClr val="tx2"/>
        </a:solidFill>
        <a:effectLst/>
      </p:bgPr>
    </p:bg>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AFAFA5CA-0642-B121-8EED-0AB191C01A45}"/>
              </a:ext>
            </a:extLst>
          </p:cNvPr>
          <p:cNvPicPr>
            <a:picLocks noChangeAspect="1"/>
          </p:cNvPicPr>
          <p:nvPr userDrawn="1"/>
        </p:nvPicPr>
        <p:blipFill>
          <a:blip>
            <a:extLst>
              <a:ext uri="{96DAC541-7B7A-43D3-8B79-37D633B846F1}">
                <asvg:svgBlip xmlns:asvg="http://schemas.microsoft.com/office/drawing/2016/SVG/main" r:embed="rId2"/>
              </a:ext>
            </a:extLst>
          </a:blip>
          <a:srcRect l="-1663" t="11993" r="25441" b="11993"/>
          <a:stretch>
            <a:fillRect/>
          </a:stretch>
        </p:blipFill>
        <p:spPr>
          <a:xfrm>
            <a:off x="4038601" y="-1"/>
            <a:ext cx="8153400" cy="6858001"/>
          </a:xfrm>
          <a:prstGeom prst="rect">
            <a:avLst/>
          </a:prstGeom>
        </p:spPr>
      </p:pic>
      <p:sp>
        <p:nvSpPr>
          <p:cNvPr id="4" name="Date Placeholder 3"/>
          <p:cNvSpPr>
            <a:spLocks noGrp="1"/>
          </p:cNvSpPr>
          <p:nvPr>
            <p:ph type="dt" sz="half" idx="10"/>
          </p:nvPr>
        </p:nvSpPr>
        <p:spPr/>
        <p:txBody>
          <a:bodyPr/>
          <a:lstStyle>
            <a:lvl1pPr>
              <a:defRPr>
                <a:solidFill>
                  <a:schemeClr val="bg1"/>
                </a:solidFill>
              </a:defRPr>
            </a:lvl1pPr>
          </a:lstStyle>
          <a:p>
            <a:fld id="{521E27C2-9ECC-5944-958A-D76351C21D21}" type="datetimeFigureOut">
              <a:rPr lang="en-US" smtClean="0"/>
              <a:pPr/>
              <a:t>10/6/2026</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C1148B52-67B6-A241-B1F4-B74BD4E06131}" type="slidenum">
              <a:rPr lang="en-US" smtClean="0"/>
              <a:pPr/>
              <a:t>‹#›</a:t>
            </a:fld>
            <a:endParaRPr lang="en-US" dirty="0"/>
          </a:p>
        </p:txBody>
      </p:sp>
      <p:sp>
        <p:nvSpPr>
          <p:cNvPr id="2" name="Title 1">
            <a:extLst>
              <a:ext uri="{FF2B5EF4-FFF2-40B4-BE49-F238E27FC236}">
                <a16:creationId xmlns:a16="http://schemas.microsoft.com/office/drawing/2014/main" id="{8C3455A1-AE08-6ADA-4DA2-FA7F3D9419F4}"/>
              </a:ext>
            </a:extLst>
          </p:cNvPr>
          <p:cNvSpPr>
            <a:spLocks noGrp="1"/>
          </p:cNvSpPr>
          <p:nvPr>
            <p:ph type="ctrTitle"/>
          </p:nvPr>
        </p:nvSpPr>
        <p:spPr>
          <a:xfrm>
            <a:off x="838200" y="1122363"/>
            <a:ext cx="9144000" cy="2387600"/>
          </a:xfrm>
        </p:spPr>
        <p:txBody>
          <a:bodyPr anchor="b">
            <a:normAutofit/>
          </a:bodyPr>
          <a:lstStyle>
            <a:lvl1pPr algn="l">
              <a:defRPr sz="4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6936A993-E31E-8D14-20EC-BFF867664C66}"/>
              </a:ext>
            </a:extLst>
          </p:cNvPr>
          <p:cNvSpPr>
            <a:spLocks noGrp="1"/>
          </p:cNvSpPr>
          <p:nvPr>
            <p:ph type="subTitle" idx="1"/>
          </p:nvPr>
        </p:nvSpPr>
        <p:spPr>
          <a:xfrm>
            <a:off x="838200" y="3602037"/>
            <a:ext cx="9144000" cy="1655763"/>
          </a:xfrm>
        </p:spPr>
        <p:txBody>
          <a:bodyPr/>
          <a:lstStyle>
            <a:lvl1pPr marL="0" indent="0" algn="l">
              <a:buNone/>
              <a:defRPr sz="4000" b="0" i="1">
                <a:solidFill>
                  <a:schemeClr val="tx1"/>
                </a:solidFill>
                <a:latin typeface="Aptos Serif" panose="02020604070405020304" pitchFamily="18" charset="0"/>
                <a:cs typeface="Aptos Serif" panose="02020604070405020304" pitchFamily="18"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262081186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LightLinen_LPLC Title and Content">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CE41B-CFB0-73A9-3BFB-37C1935F629A}"/>
              </a:ext>
            </a:extLst>
          </p:cNvPr>
          <p:cNvSpPr>
            <a:spLocks noGrp="1"/>
          </p:cNvSpPr>
          <p:nvPr>
            <p:ph type="title"/>
          </p:nvPr>
        </p:nvSpPr>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0A0A912C-4CEA-27E0-EAAE-493216BA67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B3509C-F9B1-95E8-4285-DB0A81CF2538}"/>
              </a:ext>
            </a:extLst>
          </p:cNvPr>
          <p:cNvSpPr>
            <a:spLocks noGrp="1"/>
          </p:cNvSpPr>
          <p:nvPr>
            <p:ph type="dt" sz="half" idx="10"/>
          </p:nvPr>
        </p:nvSpPr>
        <p:spPr/>
        <p:txBody>
          <a:bodyPr/>
          <a:lstStyle/>
          <a:p>
            <a:fld id="{B8BF427C-6D7F-B848-952C-213088D50B91}" type="datetimeFigureOut">
              <a:rPr lang="en-US" smtClean="0"/>
              <a:t>10/6/2026</a:t>
            </a:fld>
            <a:endParaRPr lang="en-US" dirty="0"/>
          </a:p>
        </p:txBody>
      </p:sp>
      <p:sp>
        <p:nvSpPr>
          <p:cNvPr id="5" name="Footer Placeholder 4">
            <a:extLst>
              <a:ext uri="{FF2B5EF4-FFF2-40B4-BE49-F238E27FC236}">
                <a16:creationId xmlns:a16="http://schemas.microsoft.com/office/drawing/2014/main" id="{51DD0558-0C23-F5BB-03E4-B2D0B8FC33D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ECE65F7-4FAF-1D30-C774-E84DA410BCD5}"/>
              </a:ext>
            </a:extLst>
          </p:cNvPr>
          <p:cNvSpPr>
            <a:spLocks noGrp="1"/>
          </p:cNvSpPr>
          <p:nvPr>
            <p:ph type="sldNum" sz="quarter" idx="12"/>
          </p:nvPr>
        </p:nvSpPr>
        <p:spPr/>
        <p:txBody>
          <a:bodyPr/>
          <a:lstStyle/>
          <a:p>
            <a:fld id="{85FB19BF-7FA4-8345-8F77-6AC5EF9169A7}" type="slidenum">
              <a:rPr lang="en-US" smtClean="0"/>
              <a:t>‹#›</a:t>
            </a:fld>
            <a:endParaRPr lang="en-US" dirty="0"/>
          </a:p>
        </p:txBody>
      </p:sp>
      <p:sp>
        <p:nvSpPr>
          <p:cNvPr id="12" name="Rectangle 11">
            <a:extLst>
              <a:ext uri="{FF2B5EF4-FFF2-40B4-BE49-F238E27FC236}">
                <a16:creationId xmlns:a16="http://schemas.microsoft.com/office/drawing/2014/main" id="{841D4166-73B5-76CD-9B66-562202CED69C}"/>
              </a:ext>
            </a:extLst>
          </p:cNvPr>
          <p:cNvSpPr/>
          <p:nvPr userDrawn="1"/>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13" name="Picture 12">
            <a:extLst>
              <a:ext uri="{FF2B5EF4-FFF2-40B4-BE49-F238E27FC236}">
                <a16:creationId xmlns:a16="http://schemas.microsoft.com/office/drawing/2014/main" id="{D4EB9311-6DE7-F6E7-B5C2-DAE124324AC8}"/>
              </a:ext>
            </a:extLst>
          </p:cNvPr>
          <p:cNvPicPr>
            <a:picLocks noChangeAspect="1"/>
          </p:cNvPicPr>
          <p:nvPr userDrawn="1"/>
        </p:nvPicPr>
        <p:blipFill>
          <a:blip r:embed="rId2"/>
          <a:stretch>
            <a:fillRect/>
          </a:stretch>
        </p:blipFill>
        <p:spPr>
          <a:xfrm>
            <a:off x="11352212" y="6108489"/>
            <a:ext cx="682065" cy="626948"/>
          </a:xfrm>
          <a:prstGeom prst="rect">
            <a:avLst/>
          </a:prstGeom>
        </p:spPr>
      </p:pic>
    </p:spTree>
    <p:extLst>
      <p:ext uri="{BB962C8B-B14F-4D97-AF65-F5344CB8AC3E}">
        <p14:creationId xmlns:p14="http://schemas.microsoft.com/office/powerpoint/2010/main" val="29357776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LightLinen_LPLC Two Content">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2398-AF43-F49C-4E32-904C51BDDF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F9CB8A-5ACE-DDD4-5B96-24B84687DD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6B9CAF2-E645-23A2-5AE1-0100C82CF0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90A59F-ABF9-3E95-F2B8-106670657BBA}"/>
              </a:ext>
            </a:extLst>
          </p:cNvPr>
          <p:cNvSpPr>
            <a:spLocks noGrp="1"/>
          </p:cNvSpPr>
          <p:nvPr>
            <p:ph type="dt" sz="half" idx="10"/>
          </p:nvPr>
        </p:nvSpPr>
        <p:spPr/>
        <p:txBody>
          <a:bodyPr/>
          <a:lstStyle/>
          <a:p>
            <a:fld id="{B8BF427C-6D7F-B848-952C-213088D50B91}" type="datetimeFigureOut">
              <a:rPr lang="en-US" smtClean="0"/>
              <a:t>10/6/2026</a:t>
            </a:fld>
            <a:endParaRPr lang="en-US" dirty="0"/>
          </a:p>
        </p:txBody>
      </p:sp>
      <p:sp>
        <p:nvSpPr>
          <p:cNvPr id="6" name="Footer Placeholder 5">
            <a:extLst>
              <a:ext uri="{FF2B5EF4-FFF2-40B4-BE49-F238E27FC236}">
                <a16:creationId xmlns:a16="http://schemas.microsoft.com/office/drawing/2014/main" id="{8B564FD0-1BAE-3961-28CF-428F50967E4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47E288B-60A6-1E29-36F3-72AB2A735E93}"/>
              </a:ext>
            </a:extLst>
          </p:cNvPr>
          <p:cNvSpPr>
            <a:spLocks noGrp="1"/>
          </p:cNvSpPr>
          <p:nvPr>
            <p:ph type="sldNum" sz="quarter" idx="12"/>
          </p:nvPr>
        </p:nvSpPr>
        <p:spPr/>
        <p:txBody>
          <a:bodyPr/>
          <a:lstStyle/>
          <a:p>
            <a:fld id="{85FB19BF-7FA4-8345-8F77-6AC5EF9169A7}" type="slidenum">
              <a:rPr lang="en-US" smtClean="0"/>
              <a:t>‹#›</a:t>
            </a:fld>
            <a:endParaRPr lang="en-US" dirty="0"/>
          </a:p>
        </p:txBody>
      </p:sp>
      <p:sp>
        <p:nvSpPr>
          <p:cNvPr id="13" name="Rectangle 12">
            <a:extLst>
              <a:ext uri="{FF2B5EF4-FFF2-40B4-BE49-F238E27FC236}">
                <a16:creationId xmlns:a16="http://schemas.microsoft.com/office/drawing/2014/main" id="{25365F4C-8EC7-53DC-5FE1-E4F2DDDE1F50}"/>
              </a:ext>
            </a:extLst>
          </p:cNvPr>
          <p:cNvSpPr/>
          <p:nvPr userDrawn="1"/>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14" name="Picture 13">
            <a:extLst>
              <a:ext uri="{FF2B5EF4-FFF2-40B4-BE49-F238E27FC236}">
                <a16:creationId xmlns:a16="http://schemas.microsoft.com/office/drawing/2014/main" id="{C4E0159C-08AA-6A96-7BC8-D6C5EEEB56FC}"/>
              </a:ext>
            </a:extLst>
          </p:cNvPr>
          <p:cNvPicPr>
            <a:picLocks noChangeAspect="1"/>
          </p:cNvPicPr>
          <p:nvPr userDrawn="1"/>
        </p:nvPicPr>
        <p:blipFill>
          <a:blip r:embed="rId2"/>
          <a:stretch>
            <a:fillRect/>
          </a:stretch>
        </p:blipFill>
        <p:spPr>
          <a:xfrm>
            <a:off x="11352212" y="6108489"/>
            <a:ext cx="682065" cy="626948"/>
          </a:xfrm>
          <a:prstGeom prst="rect">
            <a:avLst/>
          </a:prstGeom>
        </p:spPr>
      </p:pic>
    </p:spTree>
    <p:extLst>
      <p:ext uri="{BB962C8B-B14F-4D97-AF65-F5344CB8AC3E}">
        <p14:creationId xmlns:p14="http://schemas.microsoft.com/office/powerpoint/2010/main" val="5546348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LightLinen_LPLC Comparison">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1D8EE-BF00-A9DD-8827-34F04C6CDB0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9A94C0-F866-A8E7-0330-ED110C150E6B}"/>
              </a:ext>
            </a:extLst>
          </p:cNvPr>
          <p:cNvSpPr>
            <a:spLocks noGrp="1"/>
          </p:cNvSpPr>
          <p:nvPr>
            <p:ph type="body" idx="1"/>
          </p:nvPr>
        </p:nvSpPr>
        <p:spPr>
          <a:xfrm>
            <a:off x="839788" y="1681163"/>
            <a:ext cx="5157787" cy="657225"/>
          </a:xfrm>
        </p:spPr>
        <p:txBody>
          <a:bodyPr anchor="b"/>
          <a:lstStyle>
            <a:lvl1pPr marL="0" indent="0">
              <a:buNone/>
              <a:defRPr sz="2000" b="1">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B964B4-EC9E-EA79-B8CB-C3779533C4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9167D62-DAFB-ED49-3533-712E85F9B8F8}"/>
              </a:ext>
            </a:extLst>
          </p:cNvPr>
          <p:cNvSpPr>
            <a:spLocks noGrp="1"/>
          </p:cNvSpPr>
          <p:nvPr>
            <p:ph type="body" sz="quarter" idx="3"/>
          </p:nvPr>
        </p:nvSpPr>
        <p:spPr>
          <a:xfrm>
            <a:off x="6172200" y="1681163"/>
            <a:ext cx="5183188" cy="657225"/>
          </a:xfrm>
        </p:spPr>
        <p:txBody>
          <a:bodyPr anchor="b"/>
          <a:lstStyle>
            <a:lvl1pPr marL="0" indent="0">
              <a:buNone/>
              <a:defRPr sz="2000" b="1">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F723E1-A816-CC84-AD26-A6DB84A2FC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6A87ADA-DB9A-EE9D-B2A0-2EC9EEFF2CB1}"/>
              </a:ext>
            </a:extLst>
          </p:cNvPr>
          <p:cNvSpPr>
            <a:spLocks noGrp="1"/>
          </p:cNvSpPr>
          <p:nvPr>
            <p:ph type="dt" sz="half" idx="10"/>
          </p:nvPr>
        </p:nvSpPr>
        <p:spPr/>
        <p:txBody>
          <a:bodyPr/>
          <a:lstStyle/>
          <a:p>
            <a:fld id="{B8BF427C-6D7F-B848-952C-213088D50B91}" type="datetimeFigureOut">
              <a:rPr lang="en-US" smtClean="0"/>
              <a:t>10/6/2026</a:t>
            </a:fld>
            <a:endParaRPr lang="en-US" dirty="0"/>
          </a:p>
        </p:txBody>
      </p:sp>
      <p:sp>
        <p:nvSpPr>
          <p:cNvPr id="8" name="Footer Placeholder 7">
            <a:extLst>
              <a:ext uri="{FF2B5EF4-FFF2-40B4-BE49-F238E27FC236}">
                <a16:creationId xmlns:a16="http://schemas.microsoft.com/office/drawing/2014/main" id="{3AF47251-E6B9-F396-32DA-C16998145D6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BA7B7E0-AB5E-0B36-04DD-1385E667AA14}"/>
              </a:ext>
            </a:extLst>
          </p:cNvPr>
          <p:cNvSpPr>
            <a:spLocks noGrp="1"/>
          </p:cNvSpPr>
          <p:nvPr>
            <p:ph type="sldNum" sz="quarter" idx="12"/>
          </p:nvPr>
        </p:nvSpPr>
        <p:spPr/>
        <p:txBody>
          <a:bodyPr/>
          <a:lstStyle/>
          <a:p>
            <a:fld id="{85FB19BF-7FA4-8345-8F77-6AC5EF9169A7}" type="slidenum">
              <a:rPr lang="en-US" smtClean="0"/>
              <a:t>‹#›</a:t>
            </a:fld>
            <a:endParaRPr lang="en-US" dirty="0"/>
          </a:p>
        </p:txBody>
      </p:sp>
      <p:sp>
        <p:nvSpPr>
          <p:cNvPr id="15" name="Rectangle 14">
            <a:extLst>
              <a:ext uri="{FF2B5EF4-FFF2-40B4-BE49-F238E27FC236}">
                <a16:creationId xmlns:a16="http://schemas.microsoft.com/office/drawing/2014/main" id="{58CC738A-CF51-E824-83E3-22E8C31E3D7D}"/>
              </a:ext>
            </a:extLst>
          </p:cNvPr>
          <p:cNvSpPr/>
          <p:nvPr userDrawn="1"/>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16" name="Picture 15">
            <a:extLst>
              <a:ext uri="{FF2B5EF4-FFF2-40B4-BE49-F238E27FC236}">
                <a16:creationId xmlns:a16="http://schemas.microsoft.com/office/drawing/2014/main" id="{937D97D1-25B5-AE66-0B38-E0F5C97784F6}"/>
              </a:ext>
            </a:extLst>
          </p:cNvPr>
          <p:cNvPicPr>
            <a:picLocks noChangeAspect="1"/>
          </p:cNvPicPr>
          <p:nvPr userDrawn="1"/>
        </p:nvPicPr>
        <p:blipFill>
          <a:blip r:embed="rId2"/>
          <a:stretch>
            <a:fillRect/>
          </a:stretch>
        </p:blipFill>
        <p:spPr>
          <a:xfrm>
            <a:off x="11352212" y="6108489"/>
            <a:ext cx="682065" cy="626948"/>
          </a:xfrm>
          <a:prstGeom prst="rect">
            <a:avLst/>
          </a:prstGeom>
        </p:spPr>
      </p:pic>
    </p:spTree>
    <p:extLst>
      <p:ext uri="{BB962C8B-B14F-4D97-AF65-F5344CB8AC3E}">
        <p14:creationId xmlns:p14="http://schemas.microsoft.com/office/powerpoint/2010/main" val="7792814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LightLinen_LPLC Title Only">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21E27C2-9ECC-5944-958A-D76351C21D21}" type="datetimeFigureOut">
              <a:rPr lang="en-US" smtClean="0"/>
              <a:t>10/6/2026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148B52-67B6-A241-B1F4-B74BD4E06131}" type="slidenum">
              <a:rPr lang="en-US" smtClean="0"/>
              <a:t>‹#›</a:t>
            </a:fld>
            <a:endParaRPr lang="en-US" dirty="0"/>
          </a:p>
        </p:txBody>
      </p:sp>
      <p:sp>
        <p:nvSpPr>
          <p:cNvPr id="8" name="Rectangle 7">
            <a:extLst>
              <a:ext uri="{FF2B5EF4-FFF2-40B4-BE49-F238E27FC236}">
                <a16:creationId xmlns:a16="http://schemas.microsoft.com/office/drawing/2014/main" id="{21AC1F7F-ABA2-FA73-BEC1-08810EE466F7}"/>
              </a:ext>
            </a:extLst>
          </p:cNvPr>
          <p:cNvSpPr/>
          <p:nvPr userDrawn="1"/>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9" name="Picture 8">
            <a:extLst>
              <a:ext uri="{FF2B5EF4-FFF2-40B4-BE49-F238E27FC236}">
                <a16:creationId xmlns:a16="http://schemas.microsoft.com/office/drawing/2014/main" id="{9B6E46F5-098B-81D4-7F45-3E52779035C8}"/>
              </a:ext>
            </a:extLst>
          </p:cNvPr>
          <p:cNvPicPr>
            <a:picLocks noChangeAspect="1"/>
          </p:cNvPicPr>
          <p:nvPr userDrawn="1"/>
        </p:nvPicPr>
        <p:blipFill>
          <a:blip r:embed="rId2"/>
          <a:stretch>
            <a:fillRect/>
          </a:stretch>
        </p:blipFill>
        <p:spPr>
          <a:xfrm>
            <a:off x="11352212" y="6108489"/>
            <a:ext cx="682065" cy="626948"/>
          </a:xfrm>
          <a:prstGeom prst="rect">
            <a:avLst/>
          </a:prstGeom>
        </p:spPr>
      </p:pic>
    </p:spTree>
    <p:extLst>
      <p:ext uri="{BB962C8B-B14F-4D97-AF65-F5344CB8AC3E}">
        <p14:creationId xmlns:p14="http://schemas.microsoft.com/office/powerpoint/2010/main" val="33867517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idnight_LPLC Divider Slide">
    <p:bg>
      <p:bgPr>
        <a:solidFill>
          <a:schemeClr val="tx2"/>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bg1"/>
                </a:solidFill>
              </a:defRPr>
            </a:lvl1pPr>
          </a:lstStyle>
          <a:p>
            <a:fld id="{521E27C2-9ECC-5944-958A-D76351C21D21}" type="datetimeFigureOut">
              <a:rPr lang="en-US" smtClean="0"/>
              <a:pPr/>
              <a:t>10/6/2026</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pic>
        <p:nvPicPr>
          <p:cNvPr id="7" name="Graphic 6">
            <a:extLst>
              <a:ext uri="{FF2B5EF4-FFF2-40B4-BE49-F238E27FC236}">
                <a16:creationId xmlns:a16="http://schemas.microsoft.com/office/drawing/2014/main" id="{656C0316-A38C-36E2-BEDE-F8C28090399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38600" y="-2892060"/>
            <a:ext cx="15589997" cy="13149001"/>
          </a:xfrm>
          <a:prstGeom prst="rect">
            <a:avLst/>
          </a:prstGeom>
        </p:spPr>
      </p:pic>
      <p:sp>
        <p:nvSpPr>
          <p:cNvPr id="6" name="Slide Number Placeholder 5"/>
          <p:cNvSpPr>
            <a:spLocks noGrp="1"/>
          </p:cNvSpPr>
          <p:nvPr>
            <p:ph type="sldNum" sz="quarter" idx="12"/>
          </p:nvPr>
        </p:nvSpPr>
        <p:spPr/>
        <p:txBody>
          <a:bodyPr/>
          <a:lstStyle>
            <a:lvl1pPr>
              <a:defRPr>
                <a:solidFill>
                  <a:schemeClr val="bg1"/>
                </a:solidFill>
              </a:defRPr>
            </a:lvl1pPr>
          </a:lstStyle>
          <a:p>
            <a:fld id="{C1148B52-67B6-A241-B1F4-B74BD4E06131}" type="slidenum">
              <a:rPr lang="en-US" smtClean="0"/>
              <a:pPr/>
              <a:t>‹#›</a:t>
            </a:fld>
            <a:endParaRPr lang="en-US" dirty="0"/>
          </a:p>
        </p:txBody>
      </p:sp>
      <p:sp>
        <p:nvSpPr>
          <p:cNvPr id="2" name="Title 1">
            <a:extLst>
              <a:ext uri="{FF2B5EF4-FFF2-40B4-BE49-F238E27FC236}">
                <a16:creationId xmlns:a16="http://schemas.microsoft.com/office/drawing/2014/main" id="{8C3455A1-AE08-6ADA-4DA2-FA7F3D9419F4}"/>
              </a:ext>
            </a:extLst>
          </p:cNvPr>
          <p:cNvSpPr>
            <a:spLocks noGrp="1"/>
          </p:cNvSpPr>
          <p:nvPr>
            <p:ph type="ctrTitle"/>
          </p:nvPr>
        </p:nvSpPr>
        <p:spPr>
          <a:xfrm>
            <a:off x="1524000" y="1122363"/>
            <a:ext cx="9144000" cy="2387600"/>
          </a:xfrm>
        </p:spPr>
        <p:txBody>
          <a:bodyPr anchor="b">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6936A993-E31E-8D14-20EC-BFF867664C66}"/>
              </a:ext>
            </a:extLst>
          </p:cNvPr>
          <p:cNvSpPr>
            <a:spLocks noGrp="1"/>
          </p:cNvSpPr>
          <p:nvPr>
            <p:ph type="subTitle" idx="1"/>
          </p:nvPr>
        </p:nvSpPr>
        <p:spPr>
          <a:xfrm>
            <a:off x="1524000" y="3602037"/>
            <a:ext cx="9144000" cy="1655763"/>
          </a:xfrm>
        </p:spPr>
        <p:txBody>
          <a:bodyPr/>
          <a:lstStyle>
            <a:lvl1pPr marL="0" indent="0" algn="ctr">
              <a:buNone/>
              <a:defRPr sz="2400" b="0" i="1">
                <a:solidFill>
                  <a:schemeClr val="tx1"/>
                </a:solidFill>
                <a:latin typeface="Aptos Serif" panose="02020604070405020304" pitchFamily="18" charset="0"/>
                <a:cs typeface="Aptos Serif" panose="02020604070405020304" pitchFamily="18"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136758403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Midnight_LPLC Title and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CE41B-CFB0-73A9-3BFB-37C1935F629A}"/>
              </a:ext>
            </a:extLst>
          </p:cNvPr>
          <p:cNvSpPr>
            <a:spLocks noGrp="1"/>
          </p:cNvSpPr>
          <p:nvPr>
            <p:ph type="title"/>
          </p:nvPr>
        </p:nvSpPr>
        <p:spPr/>
        <p:txBody>
          <a:bodyPr/>
          <a:lstStyle>
            <a:lvl1pPr>
              <a:defRPr b="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0A912C-4CEA-27E0-EAAE-493216BA671A}"/>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B3509C-F9B1-95E8-4285-DB0A81CF2538}"/>
              </a:ext>
            </a:extLst>
          </p:cNvPr>
          <p:cNvSpPr>
            <a:spLocks noGrp="1"/>
          </p:cNvSpPr>
          <p:nvPr>
            <p:ph type="dt" sz="half" idx="10"/>
          </p:nvPr>
        </p:nvSpPr>
        <p:spPr/>
        <p:txBody>
          <a:bodyPr/>
          <a:lstStyle>
            <a:lvl1pPr>
              <a:defRPr>
                <a:solidFill>
                  <a:schemeClr val="bg1"/>
                </a:solidFill>
              </a:defRPr>
            </a:lvl1pPr>
          </a:lstStyle>
          <a:p>
            <a:fld id="{B8BF427C-6D7F-B848-952C-213088D50B91}" type="datetimeFigureOut">
              <a:rPr lang="en-US" smtClean="0"/>
              <a:pPr/>
              <a:t>10/6/2026</a:t>
            </a:fld>
            <a:endParaRPr lang="en-US" dirty="0"/>
          </a:p>
        </p:txBody>
      </p:sp>
      <p:sp>
        <p:nvSpPr>
          <p:cNvPr id="5" name="Footer Placeholder 4">
            <a:extLst>
              <a:ext uri="{FF2B5EF4-FFF2-40B4-BE49-F238E27FC236}">
                <a16:creationId xmlns:a16="http://schemas.microsoft.com/office/drawing/2014/main" id="{51DD0558-0C23-F5BB-03E4-B2D0B8FC33D8}"/>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6" name="Slide Number Placeholder 5">
            <a:extLst>
              <a:ext uri="{FF2B5EF4-FFF2-40B4-BE49-F238E27FC236}">
                <a16:creationId xmlns:a16="http://schemas.microsoft.com/office/drawing/2014/main" id="{CECE65F7-4FAF-1D30-C774-E84DA410BCD5}"/>
              </a:ext>
            </a:extLst>
          </p:cNvPr>
          <p:cNvSpPr>
            <a:spLocks noGrp="1"/>
          </p:cNvSpPr>
          <p:nvPr>
            <p:ph type="sldNum" sz="quarter" idx="12"/>
          </p:nvPr>
        </p:nvSpPr>
        <p:spPr/>
        <p:txBody>
          <a:bodyPr/>
          <a:lstStyle>
            <a:lvl1pPr>
              <a:defRPr>
                <a:solidFill>
                  <a:schemeClr val="bg1"/>
                </a:solidFill>
              </a:defRPr>
            </a:lvl1pPr>
          </a:lstStyle>
          <a:p>
            <a:fld id="{85FB19BF-7FA4-8345-8F77-6AC5EF9169A7}" type="slidenum">
              <a:rPr lang="en-US" smtClean="0"/>
              <a:pPr/>
              <a:t>‹#›</a:t>
            </a:fld>
            <a:endParaRPr lang="en-US" dirty="0"/>
          </a:p>
        </p:txBody>
      </p:sp>
      <p:sp>
        <p:nvSpPr>
          <p:cNvPr id="12" name="Rectangle 11">
            <a:extLst>
              <a:ext uri="{FF2B5EF4-FFF2-40B4-BE49-F238E27FC236}">
                <a16:creationId xmlns:a16="http://schemas.microsoft.com/office/drawing/2014/main" id="{841D4166-73B5-76CD-9B66-562202CED69C}"/>
              </a:ext>
            </a:extLst>
          </p:cNvPr>
          <p:cNvSpPr/>
          <p:nvPr userDrawn="1"/>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13" name="Picture 12">
            <a:extLst>
              <a:ext uri="{FF2B5EF4-FFF2-40B4-BE49-F238E27FC236}">
                <a16:creationId xmlns:a16="http://schemas.microsoft.com/office/drawing/2014/main" id="{D4EB9311-6DE7-F6E7-B5C2-DAE124324AC8}"/>
              </a:ext>
            </a:extLst>
          </p:cNvPr>
          <p:cNvPicPr>
            <a:picLocks noChangeAspect="1"/>
          </p:cNvPicPr>
          <p:nvPr userDrawn="1"/>
        </p:nvPicPr>
        <p:blipFill>
          <a:blip r:embed="rId2"/>
          <a:stretch>
            <a:fillRect/>
          </a:stretch>
        </p:blipFill>
        <p:spPr>
          <a:xfrm>
            <a:off x="11352212" y="6108489"/>
            <a:ext cx="682065" cy="626948"/>
          </a:xfrm>
          <a:prstGeom prst="rect">
            <a:avLst/>
          </a:prstGeom>
        </p:spPr>
      </p:pic>
    </p:spTree>
    <p:extLst>
      <p:ext uri="{BB962C8B-B14F-4D97-AF65-F5344CB8AC3E}">
        <p14:creationId xmlns:p14="http://schemas.microsoft.com/office/powerpoint/2010/main" val="31797056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Midnight_LPLC Two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2398-AF43-F49C-4E32-904C51BDDF8E}"/>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EF9CB8A-5ACE-DDD4-5B96-24B84687DDB2}"/>
              </a:ext>
            </a:extLst>
          </p:cNvPr>
          <p:cNvSpPr>
            <a:spLocks noGrp="1"/>
          </p:cNvSpPr>
          <p:nvPr>
            <p:ph sz="half" idx="1"/>
          </p:nvPr>
        </p:nvSpPr>
        <p:spPr>
          <a:xfrm>
            <a:off x="838200" y="1825625"/>
            <a:ext cx="5181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6B9CAF2-E645-23A2-5AE1-0100C82CF0EC}"/>
              </a:ext>
            </a:extLst>
          </p:cNvPr>
          <p:cNvSpPr>
            <a:spLocks noGrp="1"/>
          </p:cNvSpPr>
          <p:nvPr>
            <p:ph sz="half" idx="2"/>
          </p:nvPr>
        </p:nvSpPr>
        <p:spPr>
          <a:xfrm>
            <a:off x="6172200" y="1825625"/>
            <a:ext cx="5181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90A59F-ABF9-3E95-F2B8-106670657BBA}"/>
              </a:ext>
            </a:extLst>
          </p:cNvPr>
          <p:cNvSpPr>
            <a:spLocks noGrp="1"/>
          </p:cNvSpPr>
          <p:nvPr>
            <p:ph type="dt" sz="half" idx="10"/>
          </p:nvPr>
        </p:nvSpPr>
        <p:spPr/>
        <p:txBody>
          <a:bodyPr/>
          <a:lstStyle>
            <a:lvl1pPr>
              <a:defRPr>
                <a:solidFill>
                  <a:schemeClr val="bg1"/>
                </a:solidFill>
              </a:defRPr>
            </a:lvl1pPr>
          </a:lstStyle>
          <a:p>
            <a:fld id="{B8BF427C-6D7F-B848-952C-213088D50B91}" type="datetimeFigureOut">
              <a:rPr lang="en-US" smtClean="0"/>
              <a:pPr/>
              <a:t>10/6/2026</a:t>
            </a:fld>
            <a:endParaRPr lang="en-US" dirty="0"/>
          </a:p>
        </p:txBody>
      </p:sp>
      <p:sp>
        <p:nvSpPr>
          <p:cNvPr id="6" name="Footer Placeholder 5">
            <a:extLst>
              <a:ext uri="{FF2B5EF4-FFF2-40B4-BE49-F238E27FC236}">
                <a16:creationId xmlns:a16="http://schemas.microsoft.com/office/drawing/2014/main" id="{8B564FD0-1BAE-3961-28CF-428F50967E4A}"/>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7" name="Slide Number Placeholder 6">
            <a:extLst>
              <a:ext uri="{FF2B5EF4-FFF2-40B4-BE49-F238E27FC236}">
                <a16:creationId xmlns:a16="http://schemas.microsoft.com/office/drawing/2014/main" id="{D47E288B-60A6-1E29-36F3-72AB2A735E93}"/>
              </a:ext>
            </a:extLst>
          </p:cNvPr>
          <p:cNvSpPr>
            <a:spLocks noGrp="1"/>
          </p:cNvSpPr>
          <p:nvPr>
            <p:ph type="sldNum" sz="quarter" idx="12"/>
          </p:nvPr>
        </p:nvSpPr>
        <p:spPr/>
        <p:txBody>
          <a:bodyPr/>
          <a:lstStyle>
            <a:lvl1pPr>
              <a:defRPr>
                <a:solidFill>
                  <a:schemeClr val="bg1"/>
                </a:solidFill>
              </a:defRPr>
            </a:lvl1pPr>
          </a:lstStyle>
          <a:p>
            <a:fld id="{85FB19BF-7FA4-8345-8F77-6AC5EF9169A7}" type="slidenum">
              <a:rPr lang="en-US" smtClean="0"/>
              <a:pPr/>
              <a:t>‹#›</a:t>
            </a:fld>
            <a:endParaRPr lang="en-US" dirty="0"/>
          </a:p>
        </p:txBody>
      </p:sp>
      <p:sp>
        <p:nvSpPr>
          <p:cNvPr id="13" name="Rectangle 12">
            <a:extLst>
              <a:ext uri="{FF2B5EF4-FFF2-40B4-BE49-F238E27FC236}">
                <a16:creationId xmlns:a16="http://schemas.microsoft.com/office/drawing/2014/main" id="{25365F4C-8EC7-53DC-5FE1-E4F2DDDE1F50}"/>
              </a:ext>
            </a:extLst>
          </p:cNvPr>
          <p:cNvSpPr/>
          <p:nvPr userDrawn="1"/>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14" name="Picture 13">
            <a:extLst>
              <a:ext uri="{FF2B5EF4-FFF2-40B4-BE49-F238E27FC236}">
                <a16:creationId xmlns:a16="http://schemas.microsoft.com/office/drawing/2014/main" id="{C4E0159C-08AA-6A96-7BC8-D6C5EEEB56FC}"/>
              </a:ext>
            </a:extLst>
          </p:cNvPr>
          <p:cNvPicPr>
            <a:picLocks noChangeAspect="1"/>
          </p:cNvPicPr>
          <p:nvPr userDrawn="1"/>
        </p:nvPicPr>
        <p:blipFill>
          <a:blip r:embed="rId2"/>
          <a:stretch>
            <a:fillRect/>
          </a:stretch>
        </p:blipFill>
        <p:spPr>
          <a:xfrm>
            <a:off x="11352212" y="6108489"/>
            <a:ext cx="682065" cy="626948"/>
          </a:xfrm>
          <a:prstGeom prst="rect">
            <a:avLst/>
          </a:prstGeom>
        </p:spPr>
      </p:pic>
    </p:spTree>
    <p:extLst>
      <p:ext uri="{BB962C8B-B14F-4D97-AF65-F5344CB8AC3E}">
        <p14:creationId xmlns:p14="http://schemas.microsoft.com/office/powerpoint/2010/main" val="17759655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Midnight_LPLC Comparison">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1D8EE-BF00-A9DD-8827-34F04C6CDB0A}"/>
              </a:ext>
            </a:extLst>
          </p:cNvPr>
          <p:cNvSpPr>
            <a:spLocks noGrp="1"/>
          </p:cNvSpPr>
          <p:nvPr>
            <p:ph type="title"/>
          </p:nvPr>
        </p:nvSpPr>
        <p:spPr>
          <a:xfrm>
            <a:off x="839788" y="365125"/>
            <a:ext cx="10515600" cy="1325563"/>
          </a:xfrm>
        </p:spPr>
        <p:txBody>
          <a:bodyPr/>
          <a:lstStyle>
            <a:lvl1pPr>
              <a:defRPr>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A69A94C0-F866-A8E7-0330-ED110C150E6B}"/>
              </a:ext>
            </a:extLst>
          </p:cNvPr>
          <p:cNvSpPr>
            <a:spLocks noGrp="1"/>
          </p:cNvSpPr>
          <p:nvPr>
            <p:ph type="body" idx="1"/>
          </p:nvPr>
        </p:nvSpPr>
        <p:spPr>
          <a:xfrm>
            <a:off x="839788" y="1681163"/>
            <a:ext cx="5157787" cy="657225"/>
          </a:xfrm>
        </p:spPr>
        <p:txBody>
          <a:bodyPr anchor="b"/>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B964B4-EC9E-EA79-B8CB-C3779533C43D}"/>
              </a:ext>
            </a:extLst>
          </p:cNvPr>
          <p:cNvSpPr>
            <a:spLocks noGrp="1"/>
          </p:cNvSpPr>
          <p:nvPr>
            <p:ph sz="half" idx="2"/>
          </p:nvPr>
        </p:nvSpPr>
        <p:spPr>
          <a:xfrm>
            <a:off x="839788" y="2505075"/>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9167D62-DAFB-ED49-3533-712E85F9B8F8}"/>
              </a:ext>
            </a:extLst>
          </p:cNvPr>
          <p:cNvSpPr>
            <a:spLocks noGrp="1"/>
          </p:cNvSpPr>
          <p:nvPr>
            <p:ph type="body" sz="quarter" idx="3"/>
          </p:nvPr>
        </p:nvSpPr>
        <p:spPr>
          <a:xfrm>
            <a:off x="6172200" y="1681163"/>
            <a:ext cx="5183188" cy="657225"/>
          </a:xfrm>
        </p:spPr>
        <p:txBody>
          <a:bodyPr anchor="b"/>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F723E1-A816-CC84-AD26-A6DB84A2FC2E}"/>
              </a:ext>
            </a:extLst>
          </p:cNvPr>
          <p:cNvSpPr>
            <a:spLocks noGrp="1"/>
          </p:cNvSpPr>
          <p:nvPr>
            <p:ph sz="quarter" idx="4"/>
          </p:nvPr>
        </p:nvSpPr>
        <p:spPr>
          <a:xfrm>
            <a:off x="6172200" y="2505075"/>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6A87ADA-DB9A-EE9D-B2A0-2EC9EEFF2CB1}"/>
              </a:ext>
            </a:extLst>
          </p:cNvPr>
          <p:cNvSpPr>
            <a:spLocks noGrp="1"/>
          </p:cNvSpPr>
          <p:nvPr>
            <p:ph type="dt" sz="half" idx="10"/>
          </p:nvPr>
        </p:nvSpPr>
        <p:spPr/>
        <p:txBody>
          <a:bodyPr/>
          <a:lstStyle>
            <a:lvl1pPr>
              <a:defRPr>
                <a:solidFill>
                  <a:schemeClr val="bg1"/>
                </a:solidFill>
              </a:defRPr>
            </a:lvl1pPr>
          </a:lstStyle>
          <a:p>
            <a:fld id="{B8BF427C-6D7F-B848-952C-213088D50B91}" type="datetimeFigureOut">
              <a:rPr lang="en-US" smtClean="0"/>
              <a:pPr/>
              <a:t>10/6/2026</a:t>
            </a:fld>
            <a:endParaRPr lang="en-US" dirty="0"/>
          </a:p>
        </p:txBody>
      </p:sp>
      <p:sp>
        <p:nvSpPr>
          <p:cNvPr id="8" name="Footer Placeholder 7">
            <a:extLst>
              <a:ext uri="{FF2B5EF4-FFF2-40B4-BE49-F238E27FC236}">
                <a16:creationId xmlns:a16="http://schemas.microsoft.com/office/drawing/2014/main" id="{3AF47251-E6B9-F396-32DA-C16998145D65}"/>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9" name="Slide Number Placeholder 8">
            <a:extLst>
              <a:ext uri="{FF2B5EF4-FFF2-40B4-BE49-F238E27FC236}">
                <a16:creationId xmlns:a16="http://schemas.microsoft.com/office/drawing/2014/main" id="{6BA7B7E0-AB5E-0B36-04DD-1385E667AA14}"/>
              </a:ext>
            </a:extLst>
          </p:cNvPr>
          <p:cNvSpPr>
            <a:spLocks noGrp="1"/>
          </p:cNvSpPr>
          <p:nvPr>
            <p:ph type="sldNum" sz="quarter" idx="12"/>
          </p:nvPr>
        </p:nvSpPr>
        <p:spPr/>
        <p:txBody>
          <a:bodyPr/>
          <a:lstStyle>
            <a:lvl1pPr>
              <a:defRPr>
                <a:solidFill>
                  <a:schemeClr val="bg1"/>
                </a:solidFill>
              </a:defRPr>
            </a:lvl1pPr>
          </a:lstStyle>
          <a:p>
            <a:fld id="{85FB19BF-7FA4-8345-8F77-6AC5EF9169A7}" type="slidenum">
              <a:rPr lang="en-US" smtClean="0"/>
              <a:pPr/>
              <a:t>‹#›</a:t>
            </a:fld>
            <a:endParaRPr lang="en-US" dirty="0"/>
          </a:p>
        </p:txBody>
      </p:sp>
      <p:sp>
        <p:nvSpPr>
          <p:cNvPr id="15" name="Rectangle 14">
            <a:extLst>
              <a:ext uri="{FF2B5EF4-FFF2-40B4-BE49-F238E27FC236}">
                <a16:creationId xmlns:a16="http://schemas.microsoft.com/office/drawing/2014/main" id="{58CC738A-CF51-E824-83E3-22E8C31E3D7D}"/>
              </a:ext>
            </a:extLst>
          </p:cNvPr>
          <p:cNvSpPr/>
          <p:nvPr userDrawn="1"/>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16" name="Picture 15">
            <a:extLst>
              <a:ext uri="{FF2B5EF4-FFF2-40B4-BE49-F238E27FC236}">
                <a16:creationId xmlns:a16="http://schemas.microsoft.com/office/drawing/2014/main" id="{937D97D1-25B5-AE66-0B38-E0F5C97784F6}"/>
              </a:ext>
            </a:extLst>
          </p:cNvPr>
          <p:cNvPicPr>
            <a:picLocks noChangeAspect="1"/>
          </p:cNvPicPr>
          <p:nvPr userDrawn="1"/>
        </p:nvPicPr>
        <p:blipFill>
          <a:blip r:embed="rId2"/>
          <a:stretch>
            <a:fillRect/>
          </a:stretch>
        </p:blipFill>
        <p:spPr>
          <a:xfrm>
            <a:off x="11352212" y="6108489"/>
            <a:ext cx="682065" cy="626948"/>
          </a:xfrm>
          <a:prstGeom prst="rect">
            <a:avLst/>
          </a:prstGeom>
        </p:spPr>
      </p:pic>
    </p:spTree>
    <p:extLst>
      <p:ext uri="{BB962C8B-B14F-4D97-AF65-F5344CB8AC3E}">
        <p14:creationId xmlns:p14="http://schemas.microsoft.com/office/powerpoint/2010/main" val="4030926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Midnight_LPLC Title Only">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lvl1pPr>
              <a:defRPr>
                <a:solidFill>
                  <a:schemeClr val="bg1"/>
                </a:solidFill>
              </a:defRPr>
            </a:lvl1pPr>
          </a:lstStyle>
          <a:p>
            <a:fld id="{521E27C2-9ECC-5944-958A-D76351C21D21}" type="datetimeFigureOut">
              <a:rPr lang="en-US" smtClean="0"/>
              <a:pPr/>
              <a:t>10/6/2026</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C1148B52-67B6-A241-B1F4-B74BD4E06131}" type="slidenum">
              <a:rPr lang="en-US" smtClean="0"/>
              <a:pPr/>
              <a:t>‹#›</a:t>
            </a:fld>
            <a:endParaRPr lang="en-US" dirty="0"/>
          </a:p>
        </p:txBody>
      </p:sp>
      <p:sp>
        <p:nvSpPr>
          <p:cNvPr id="8" name="Rectangle 7">
            <a:extLst>
              <a:ext uri="{FF2B5EF4-FFF2-40B4-BE49-F238E27FC236}">
                <a16:creationId xmlns:a16="http://schemas.microsoft.com/office/drawing/2014/main" id="{21AC1F7F-ABA2-FA73-BEC1-08810EE466F7}"/>
              </a:ext>
            </a:extLst>
          </p:cNvPr>
          <p:cNvSpPr/>
          <p:nvPr userDrawn="1"/>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9" name="Picture 8">
            <a:extLst>
              <a:ext uri="{FF2B5EF4-FFF2-40B4-BE49-F238E27FC236}">
                <a16:creationId xmlns:a16="http://schemas.microsoft.com/office/drawing/2014/main" id="{9B6E46F5-098B-81D4-7F45-3E52779035C8}"/>
              </a:ext>
            </a:extLst>
          </p:cNvPr>
          <p:cNvPicPr>
            <a:picLocks noChangeAspect="1"/>
          </p:cNvPicPr>
          <p:nvPr userDrawn="1"/>
        </p:nvPicPr>
        <p:blipFill>
          <a:blip r:embed="rId2"/>
          <a:stretch>
            <a:fillRect/>
          </a:stretch>
        </p:blipFill>
        <p:spPr>
          <a:xfrm>
            <a:off x="11352212" y="6108489"/>
            <a:ext cx="682065" cy="626948"/>
          </a:xfrm>
          <a:prstGeom prst="rect">
            <a:avLst/>
          </a:prstGeom>
        </p:spPr>
      </p:pic>
    </p:spTree>
    <p:extLst>
      <p:ext uri="{BB962C8B-B14F-4D97-AF65-F5344CB8AC3E}">
        <p14:creationId xmlns:p14="http://schemas.microsoft.com/office/powerpoint/2010/main" val="24983452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LPLC Divider Slide">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tx1"/>
                </a:solidFill>
              </a:defRPr>
            </a:lvl1pPr>
          </a:lstStyle>
          <a:p>
            <a:fld id="{521E27C2-9ECC-5944-958A-D76351C21D21}" type="datetimeFigureOut">
              <a:rPr lang="en-US" smtClean="0"/>
              <a:pPr/>
              <a:t>10/6/2026</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solidFill>
                <a:schemeClr val="tx1"/>
              </a:solidFill>
            </a:endParaRPr>
          </a:p>
        </p:txBody>
      </p:sp>
      <p:pic>
        <p:nvPicPr>
          <p:cNvPr id="7" name="Graphic 6">
            <a:extLst>
              <a:ext uri="{FF2B5EF4-FFF2-40B4-BE49-F238E27FC236}">
                <a16:creationId xmlns:a16="http://schemas.microsoft.com/office/drawing/2014/main" id="{656C0316-A38C-36E2-BEDE-F8C28090399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38600" y="-2892060"/>
            <a:ext cx="15589997" cy="13149001"/>
          </a:xfrm>
          <a:prstGeom prst="rect">
            <a:avLst/>
          </a:prstGeom>
        </p:spPr>
      </p:pic>
      <p:sp>
        <p:nvSpPr>
          <p:cNvPr id="6" name="Slide Number Placeholder 5"/>
          <p:cNvSpPr>
            <a:spLocks noGrp="1"/>
          </p:cNvSpPr>
          <p:nvPr>
            <p:ph type="sldNum" sz="quarter" idx="12"/>
          </p:nvPr>
        </p:nvSpPr>
        <p:spPr/>
        <p:txBody>
          <a:bodyPr/>
          <a:lstStyle>
            <a:lvl1pPr>
              <a:defRPr>
                <a:solidFill>
                  <a:schemeClr val="tx1"/>
                </a:solidFill>
              </a:defRPr>
            </a:lvl1pPr>
          </a:lstStyle>
          <a:p>
            <a:fld id="{C1148B52-67B6-A241-B1F4-B74BD4E06131}" type="slidenum">
              <a:rPr lang="en-US" smtClean="0"/>
              <a:pPr/>
              <a:t>‹#›</a:t>
            </a:fld>
            <a:endParaRPr lang="en-US" dirty="0"/>
          </a:p>
        </p:txBody>
      </p:sp>
      <p:sp>
        <p:nvSpPr>
          <p:cNvPr id="2" name="Title 1">
            <a:extLst>
              <a:ext uri="{FF2B5EF4-FFF2-40B4-BE49-F238E27FC236}">
                <a16:creationId xmlns:a16="http://schemas.microsoft.com/office/drawing/2014/main" id="{8C3455A1-AE08-6ADA-4DA2-FA7F3D9419F4}"/>
              </a:ext>
            </a:extLst>
          </p:cNvPr>
          <p:cNvSpPr>
            <a:spLocks noGrp="1"/>
          </p:cNvSpPr>
          <p:nvPr>
            <p:ph type="ctrTitle"/>
          </p:nvPr>
        </p:nvSpPr>
        <p:spPr>
          <a:xfrm>
            <a:off x="1524000" y="1122363"/>
            <a:ext cx="9144000" cy="2387600"/>
          </a:xfrm>
        </p:spPr>
        <p:txBody>
          <a:bodyPr anchor="b">
            <a:normAutofit/>
          </a:bodyPr>
          <a:lstStyle>
            <a:lvl1pPr algn="ctr">
              <a:defRPr sz="40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6936A993-E31E-8D14-20EC-BFF867664C66}"/>
              </a:ext>
            </a:extLst>
          </p:cNvPr>
          <p:cNvSpPr>
            <a:spLocks noGrp="1"/>
          </p:cNvSpPr>
          <p:nvPr>
            <p:ph type="subTitle" idx="1"/>
          </p:nvPr>
        </p:nvSpPr>
        <p:spPr>
          <a:xfrm>
            <a:off x="1524000" y="3602037"/>
            <a:ext cx="9144000" cy="1655763"/>
          </a:xfrm>
        </p:spPr>
        <p:txBody>
          <a:bodyPr/>
          <a:lstStyle>
            <a:lvl1pPr marL="0" indent="0" algn="ctr">
              <a:buNone/>
              <a:defRPr sz="2400" b="0" i="1">
                <a:solidFill>
                  <a:schemeClr val="tx1"/>
                </a:solidFill>
                <a:latin typeface="Aptos Serif" panose="02020604070405020304" pitchFamily="18" charset="0"/>
                <a:cs typeface="Aptos Serif" panose="02020604070405020304" pitchFamily="18"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414556375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LightTeal_LPLC Title and Content">
    <p:bg>
      <p:bgPr>
        <a:solidFill>
          <a:schemeClr val="tx1">
            <a:alpha val="8943"/>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CE41B-CFB0-73A9-3BFB-37C1935F629A}"/>
              </a:ext>
            </a:extLst>
          </p:cNvPr>
          <p:cNvSpPr>
            <a:spLocks noGrp="1"/>
          </p:cNvSpPr>
          <p:nvPr>
            <p:ph type="title"/>
          </p:nvPr>
        </p:nvSpPr>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0A0A912C-4CEA-27E0-EAAE-493216BA67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B3509C-F9B1-95E8-4285-DB0A81CF2538}"/>
              </a:ext>
            </a:extLst>
          </p:cNvPr>
          <p:cNvSpPr>
            <a:spLocks noGrp="1"/>
          </p:cNvSpPr>
          <p:nvPr>
            <p:ph type="dt" sz="half" idx="10"/>
          </p:nvPr>
        </p:nvSpPr>
        <p:spPr/>
        <p:txBody>
          <a:bodyPr/>
          <a:lstStyle/>
          <a:p>
            <a:fld id="{B8BF427C-6D7F-B848-952C-213088D50B91}" type="datetimeFigureOut">
              <a:rPr lang="en-US" smtClean="0"/>
              <a:t>10/6/2026</a:t>
            </a:fld>
            <a:endParaRPr lang="en-US" dirty="0"/>
          </a:p>
        </p:txBody>
      </p:sp>
      <p:sp>
        <p:nvSpPr>
          <p:cNvPr id="5" name="Footer Placeholder 4">
            <a:extLst>
              <a:ext uri="{FF2B5EF4-FFF2-40B4-BE49-F238E27FC236}">
                <a16:creationId xmlns:a16="http://schemas.microsoft.com/office/drawing/2014/main" id="{51DD0558-0C23-F5BB-03E4-B2D0B8FC33D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ECE65F7-4FAF-1D30-C774-E84DA410BCD5}"/>
              </a:ext>
            </a:extLst>
          </p:cNvPr>
          <p:cNvSpPr>
            <a:spLocks noGrp="1"/>
          </p:cNvSpPr>
          <p:nvPr>
            <p:ph type="sldNum" sz="quarter" idx="12"/>
          </p:nvPr>
        </p:nvSpPr>
        <p:spPr/>
        <p:txBody>
          <a:bodyPr/>
          <a:lstStyle/>
          <a:p>
            <a:fld id="{85FB19BF-7FA4-8345-8F77-6AC5EF9169A7}" type="slidenum">
              <a:rPr lang="en-US" smtClean="0"/>
              <a:t>‹#›</a:t>
            </a:fld>
            <a:endParaRPr lang="en-US" dirty="0"/>
          </a:p>
        </p:txBody>
      </p:sp>
      <p:sp>
        <p:nvSpPr>
          <p:cNvPr id="12" name="Rectangle 11">
            <a:extLst>
              <a:ext uri="{FF2B5EF4-FFF2-40B4-BE49-F238E27FC236}">
                <a16:creationId xmlns:a16="http://schemas.microsoft.com/office/drawing/2014/main" id="{841D4166-73B5-76CD-9B66-562202CED69C}"/>
              </a:ext>
            </a:extLst>
          </p:cNvPr>
          <p:cNvSpPr/>
          <p:nvPr userDrawn="1"/>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13" name="Picture 12">
            <a:extLst>
              <a:ext uri="{FF2B5EF4-FFF2-40B4-BE49-F238E27FC236}">
                <a16:creationId xmlns:a16="http://schemas.microsoft.com/office/drawing/2014/main" id="{D4EB9311-6DE7-F6E7-B5C2-DAE124324AC8}"/>
              </a:ext>
            </a:extLst>
          </p:cNvPr>
          <p:cNvPicPr>
            <a:picLocks noChangeAspect="1"/>
          </p:cNvPicPr>
          <p:nvPr userDrawn="1"/>
        </p:nvPicPr>
        <p:blipFill>
          <a:blip r:embed="rId2"/>
          <a:stretch>
            <a:fillRect/>
          </a:stretch>
        </p:blipFill>
        <p:spPr>
          <a:xfrm>
            <a:off x="11352212" y="6108489"/>
            <a:ext cx="682065" cy="626948"/>
          </a:xfrm>
          <a:prstGeom prst="rect">
            <a:avLst/>
          </a:prstGeom>
        </p:spPr>
      </p:pic>
    </p:spTree>
    <p:extLst>
      <p:ext uri="{BB962C8B-B14F-4D97-AF65-F5344CB8AC3E}">
        <p14:creationId xmlns:p14="http://schemas.microsoft.com/office/powerpoint/2010/main" val="8773387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LightTeal_LPLC Two Content">
    <p:bg>
      <p:bgPr>
        <a:solidFill>
          <a:schemeClr val="tx1">
            <a:alpha val="8943"/>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2398-AF43-F49C-4E32-904C51BDDF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F9CB8A-5ACE-DDD4-5B96-24B84687DD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6B9CAF2-E645-23A2-5AE1-0100C82CF0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90A59F-ABF9-3E95-F2B8-106670657BBA}"/>
              </a:ext>
            </a:extLst>
          </p:cNvPr>
          <p:cNvSpPr>
            <a:spLocks noGrp="1"/>
          </p:cNvSpPr>
          <p:nvPr>
            <p:ph type="dt" sz="half" idx="10"/>
          </p:nvPr>
        </p:nvSpPr>
        <p:spPr/>
        <p:txBody>
          <a:bodyPr/>
          <a:lstStyle/>
          <a:p>
            <a:fld id="{B8BF427C-6D7F-B848-952C-213088D50B91}" type="datetimeFigureOut">
              <a:rPr lang="en-US" smtClean="0"/>
              <a:t>10/6/2026</a:t>
            </a:fld>
            <a:endParaRPr lang="en-US" dirty="0"/>
          </a:p>
        </p:txBody>
      </p:sp>
      <p:sp>
        <p:nvSpPr>
          <p:cNvPr id="6" name="Footer Placeholder 5">
            <a:extLst>
              <a:ext uri="{FF2B5EF4-FFF2-40B4-BE49-F238E27FC236}">
                <a16:creationId xmlns:a16="http://schemas.microsoft.com/office/drawing/2014/main" id="{8B564FD0-1BAE-3961-28CF-428F50967E4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47E288B-60A6-1E29-36F3-72AB2A735E93}"/>
              </a:ext>
            </a:extLst>
          </p:cNvPr>
          <p:cNvSpPr>
            <a:spLocks noGrp="1"/>
          </p:cNvSpPr>
          <p:nvPr>
            <p:ph type="sldNum" sz="quarter" idx="12"/>
          </p:nvPr>
        </p:nvSpPr>
        <p:spPr/>
        <p:txBody>
          <a:bodyPr/>
          <a:lstStyle/>
          <a:p>
            <a:fld id="{85FB19BF-7FA4-8345-8F77-6AC5EF9169A7}" type="slidenum">
              <a:rPr lang="en-US" smtClean="0"/>
              <a:t>‹#›</a:t>
            </a:fld>
            <a:endParaRPr lang="en-US" dirty="0"/>
          </a:p>
        </p:txBody>
      </p:sp>
      <p:sp>
        <p:nvSpPr>
          <p:cNvPr id="13" name="Rectangle 12">
            <a:extLst>
              <a:ext uri="{FF2B5EF4-FFF2-40B4-BE49-F238E27FC236}">
                <a16:creationId xmlns:a16="http://schemas.microsoft.com/office/drawing/2014/main" id="{25365F4C-8EC7-53DC-5FE1-E4F2DDDE1F50}"/>
              </a:ext>
            </a:extLst>
          </p:cNvPr>
          <p:cNvSpPr/>
          <p:nvPr userDrawn="1"/>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14" name="Picture 13">
            <a:extLst>
              <a:ext uri="{FF2B5EF4-FFF2-40B4-BE49-F238E27FC236}">
                <a16:creationId xmlns:a16="http://schemas.microsoft.com/office/drawing/2014/main" id="{C4E0159C-08AA-6A96-7BC8-D6C5EEEB56FC}"/>
              </a:ext>
            </a:extLst>
          </p:cNvPr>
          <p:cNvPicPr>
            <a:picLocks noChangeAspect="1"/>
          </p:cNvPicPr>
          <p:nvPr userDrawn="1"/>
        </p:nvPicPr>
        <p:blipFill>
          <a:blip r:embed="rId2"/>
          <a:stretch>
            <a:fillRect/>
          </a:stretch>
        </p:blipFill>
        <p:spPr>
          <a:xfrm>
            <a:off x="11352212" y="6108489"/>
            <a:ext cx="682065" cy="626948"/>
          </a:xfrm>
          <a:prstGeom prst="rect">
            <a:avLst/>
          </a:prstGeom>
        </p:spPr>
      </p:pic>
    </p:spTree>
    <p:extLst>
      <p:ext uri="{BB962C8B-B14F-4D97-AF65-F5344CB8AC3E}">
        <p14:creationId xmlns:p14="http://schemas.microsoft.com/office/powerpoint/2010/main" val="32117837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LightTeal_LPLC Comparison">
    <p:bg>
      <p:bgPr>
        <a:solidFill>
          <a:schemeClr val="tx1">
            <a:alpha val="8943"/>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1D8EE-BF00-A9DD-8827-34F04C6CDB0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9A94C0-F866-A8E7-0330-ED110C150E6B}"/>
              </a:ext>
            </a:extLst>
          </p:cNvPr>
          <p:cNvSpPr>
            <a:spLocks noGrp="1"/>
          </p:cNvSpPr>
          <p:nvPr>
            <p:ph type="body" idx="1"/>
          </p:nvPr>
        </p:nvSpPr>
        <p:spPr>
          <a:xfrm>
            <a:off x="839788" y="1681163"/>
            <a:ext cx="5157787" cy="657225"/>
          </a:xfrm>
        </p:spPr>
        <p:txBody>
          <a:bodyPr anchor="b"/>
          <a:lstStyle>
            <a:lvl1pPr marL="0" indent="0">
              <a:buNone/>
              <a:defRPr sz="2000" b="1">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B964B4-EC9E-EA79-B8CB-C3779533C4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9167D62-DAFB-ED49-3533-712E85F9B8F8}"/>
              </a:ext>
            </a:extLst>
          </p:cNvPr>
          <p:cNvSpPr>
            <a:spLocks noGrp="1"/>
          </p:cNvSpPr>
          <p:nvPr>
            <p:ph type="body" sz="quarter" idx="3"/>
          </p:nvPr>
        </p:nvSpPr>
        <p:spPr>
          <a:xfrm>
            <a:off x="6172200" y="1681163"/>
            <a:ext cx="5183188" cy="657225"/>
          </a:xfrm>
        </p:spPr>
        <p:txBody>
          <a:bodyPr anchor="b"/>
          <a:lstStyle>
            <a:lvl1pPr marL="0" indent="0">
              <a:buNone/>
              <a:defRPr sz="2000" b="1">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F723E1-A816-CC84-AD26-A6DB84A2FC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6A87ADA-DB9A-EE9D-B2A0-2EC9EEFF2CB1}"/>
              </a:ext>
            </a:extLst>
          </p:cNvPr>
          <p:cNvSpPr>
            <a:spLocks noGrp="1"/>
          </p:cNvSpPr>
          <p:nvPr>
            <p:ph type="dt" sz="half" idx="10"/>
          </p:nvPr>
        </p:nvSpPr>
        <p:spPr/>
        <p:txBody>
          <a:bodyPr/>
          <a:lstStyle/>
          <a:p>
            <a:fld id="{B8BF427C-6D7F-B848-952C-213088D50B91}" type="datetimeFigureOut">
              <a:rPr lang="en-US" smtClean="0"/>
              <a:t>10/6/2026</a:t>
            </a:fld>
            <a:endParaRPr lang="en-US" dirty="0"/>
          </a:p>
        </p:txBody>
      </p:sp>
      <p:sp>
        <p:nvSpPr>
          <p:cNvPr id="8" name="Footer Placeholder 7">
            <a:extLst>
              <a:ext uri="{FF2B5EF4-FFF2-40B4-BE49-F238E27FC236}">
                <a16:creationId xmlns:a16="http://schemas.microsoft.com/office/drawing/2014/main" id="{3AF47251-E6B9-F396-32DA-C16998145D6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BA7B7E0-AB5E-0B36-04DD-1385E667AA14}"/>
              </a:ext>
            </a:extLst>
          </p:cNvPr>
          <p:cNvSpPr>
            <a:spLocks noGrp="1"/>
          </p:cNvSpPr>
          <p:nvPr>
            <p:ph type="sldNum" sz="quarter" idx="12"/>
          </p:nvPr>
        </p:nvSpPr>
        <p:spPr/>
        <p:txBody>
          <a:bodyPr/>
          <a:lstStyle/>
          <a:p>
            <a:fld id="{85FB19BF-7FA4-8345-8F77-6AC5EF9169A7}" type="slidenum">
              <a:rPr lang="en-US" smtClean="0"/>
              <a:t>‹#›</a:t>
            </a:fld>
            <a:endParaRPr lang="en-US" dirty="0"/>
          </a:p>
        </p:txBody>
      </p:sp>
      <p:sp>
        <p:nvSpPr>
          <p:cNvPr id="15" name="Rectangle 14">
            <a:extLst>
              <a:ext uri="{FF2B5EF4-FFF2-40B4-BE49-F238E27FC236}">
                <a16:creationId xmlns:a16="http://schemas.microsoft.com/office/drawing/2014/main" id="{58CC738A-CF51-E824-83E3-22E8C31E3D7D}"/>
              </a:ext>
            </a:extLst>
          </p:cNvPr>
          <p:cNvSpPr/>
          <p:nvPr userDrawn="1"/>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16" name="Picture 15">
            <a:extLst>
              <a:ext uri="{FF2B5EF4-FFF2-40B4-BE49-F238E27FC236}">
                <a16:creationId xmlns:a16="http://schemas.microsoft.com/office/drawing/2014/main" id="{937D97D1-25B5-AE66-0B38-E0F5C97784F6}"/>
              </a:ext>
            </a:extLst>
          </p:cNvPr>
          <p:cNvPicPr>
            <a:picLocks noChangeAspect="1"/>
          </p:cNvPicPr>
          <p:nvPr userDrawn="1"/>
        </p:nvPicPr>
        <p:blipFill>
          <a:blip r:embed="rId2"/>
          <a:stretch>
            <a:fillRect/>
          </a:stretch>
        </p:blipFill>
        <p:spPr>
          <a:xfrm>
            <a:off x="11352212" y="6108489"/>
            <a:ext cx="682065" cy="626948"/>
          </a:xfrm>
          <a:prstGeom prst="rect">
            <a:avLst/>
          </a:prstGeom>
        </p:spPr>
      </p:pic>
    </p:spTree>
    <p:extLst>
      <p:ext uri="{BB962C8B-B14F-4D97-AF65-F5344CB8AC3E}">
        <p14:creationId xmlns:p14="http://schemas.microsoft.com/office/powerpoint/2010/main" val="17474939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LightTeal_Title Only">
    <p:bg>
      <p:bgPr>
        <a:solidFill>
          <a:schemeClr val="tx1">
            <a:alpha val="8943"/>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21E27C2-9ECC-5944-958A-D76351C21D21}" type="datetimeFigureOut">
              <a:rPr lang="en-US" smtClean="0"/>
              <a:t>10/6/2026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148B52-67B6-A241-B1F4-B74BD4E06131}" type="slidenum">
              <a:rPr lang="en-US" smtClean="0"/>
              <a:t>‹#›</a:t>
            </a:fld>
            <a:endParaRPr lang="en-US" dirty="0"/>
          </a:p>
        </p:txBody>
      </p:sp>
      <p:sp>
        <p:nvSpPr>
          <p:cNvPr id="8" name="Rectangle 7">
            <a:extLst>
              <a:ext uri="{FF2B5EF4-FFF2-40B4-BE49-F238E27FC236}">
                <a16:creationId xmlns:a16="http://schemas.microsoft.com/office/drawing/2014/main" id="{21AC1F7F-ABA2-FA73-BEC1-08810EE466F7}"/>
              </a:ext>
            </a:extLst>
          </p:cNvPr>
          <p:cNvSpPr/>
          <p:nvPr userDrawn="1"/>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9" name="Picture 8">
            <a:extLst>
              <a:ext uri="{FF2B5EF4-FFF2-40B4-BE49-F238E27FC236}">
                <a16:creationId xmlns:a16="http://schemas.microsoft.com/office/drawing/2014/main" id="{9B6E46F5-098B-81D4-7F45-3E52779035C8}"/>
              </a:ext>
            </a:extLst>
          </p:cNvPr>
          <p:cNvPicPr>
            <a:picLocks noChangeAspect="1"/>
          </p:cNvPicPr>
          <p:nvPr userDrawn="1"/>
        </p:nvPicPr>
        <p:blipFill>
          <a:blip r:embed="rId2"/>
          <a:stretch>
            <a:fillRect/>
          </a:stretch>
        </p:blipFill>
        <p:spPr>
          <a:xfrm>
            <a:off x="11352212" y="6108489"/>
            <a:ext cx="682065" cy="626948"/>
          </a:xfrm>
          <a:prstGeom prst="rect">
            <a:avLst/>
          </a:prstGeom>
        </p:spPr>
      </p:pic>
    </p:spTree>
    <p:extLst>
      <p:ext uri="{BB962C8B-B14F-4D97-AF65-F5344CB8AC3E}">
        <p14:creationId xmlns:p14="http://schemas.microsoft.com/office/powerpoint/2010/main" val="11738646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LPLC Divider Slide">
    <p:bg>
      <p:bgPr>
        <a:solidFill>
          <a:schemeClr val="accent2"/>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bg1"/>
                </a:solidFill>
              </a:defRPr>
            </a:lvl1pPr>
          </a:lstStyle>
          <a:p>
            <a:fld id="{521E27C2-9ECC-5944-958A-D76351C21D21}" type="datetimeFigureOut">
              <a:rPr lang="en-US" smtClean="0"/>
              <a:pPr/>
              <a:t>10/6/2026</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pic>
        <p:nvPicPr>
          <p:cNvPr id="7" name="Graphic 6">
            <a:extLst>
              <a:ext uri="{FF2B5EF4-FFF2-40B4-BE49-F238E27FC236}">
                <a16:creationId xmlns:a16="http://schemas.microsoft.com/office/drawing/2014/main" id="{656C0316-A38C-36E2-BEDE-F8C28090399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38600" y="-2892060"/>
            <a:ext cx="15589997" cy="13149001"/>
          </a:xfrm>
          <a:prstGeom prst="rect">
            <a:avLst/>
          </a:prstGeom>
        </p:spPr>
      </p:pic>
      <p:sp>
        <p:nvSpPr>
          <p:cNvPr id="6" name="Slide Number Placeholder 5"/>
          <p:cNvSpPr>
            <a:spLocks noGrp="1"/>
          </p:cNvSpPr>
          <p:nvPr>
            <p:ph type="sldNum" sz="quarter" idx="12"/>
          </p:nvPr>
        </p:nvSpPr>
        <p:spPr/>
        <p:txBody>
          <a:bodyPr/>
          <a:lstStyle>
            <a:lvl1pPr>
              <a:defRPr>
                <a:solidFill>
                  <a:schemeClr val="bg1"/>
                </a:solidFill>
              </a:defRPr>
            </a:lvl1pPr>
          </a:lstStyle>
          <a:p>
            <a:fld id="{C1148B52-67B6-A241-B1F4-B74BD4E06131}" type="slidenum">
              <a:rPr lang="en-US" smtClean="0"/>
              <a:pPr/>
              <a:t>‹#›</a:t>
            </a:fld>
            <a:endParaRPr lang="en-US" dirty="0"/>
          </a:p>
        </p:txBody>
      </p:sp>
      <p:sp>
        <p:nvSpPr>
          <p:cNvPr id="2" name="Title 1">
            <a:extLst>
              <a:ext uri="{FF2B5EF4-FFF2-40B4-BE49-F238E27FC236}">
                <a16:creationId xmlns:a16="http://schemas.microsoft.com/office/drawing/2014/main" id="{8C3455A1-AE08-6ADA-4DA2-FA7F3D9419F4}"/>
              </a:ext>
            </a:extLst>
          </p:cNvPr>
          <p:cNvSpPr>
            <a:spLocks noGrp="1"/>
          </p:cNvSpPr>
          <p:nvPr>
            <p:ph type="ctrTitle"/>
          </p:nvPr>
        </p:nvSpPr>
        <p:spPr>
          <a:xfrm>
            <a:off x="1524000" y="1122363"/>
            <a:ext cx="9144000" cy="2387600"/>
          </a:xfrm>
        </p:spPr>
        <p:txBody>
          <a:bodyPr anchor="b">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6936A993-E31E-8D14-20EC-BFF867664C66}"/>
              </a:ext>
            </a:extLst>
          </p:cNvPr>
          <p:cNvSpPr>
            <a:spLocks noGrp="1"/>
          </p:cNvSpPr>
          <p:nvPr>
            <p:ph type="subTitle" idx="1"/>
          </p:nvPr>
        </p:nvSpPr>
        <p:spPr>
          <a:xfrm>
            <a:off x="1524000" y="3602037"/>
            <a:ext cx="9144000" cy="1655763"/>
          </a:xfrm>
        </p:spPr>
        <p:txBody>
          <a:bodyPr/>
          <a:lstStyle>
            <a:lvl1pPr marL="0" indent="0" algn="ctr">
              <a:buNone/>
              <a:defRPr sz="2400" b="0" i="1">
                <a:solidFill>
                  <a:schemeClr val="bg1"/>
                </a:solidFill>
                <a:latin typeface="Aptos Serif" panose="02020604070405020304" pitchFamily="18" charset="0"/>
                <a:cs typeface="Aptos Serif" panose="02020604070405020304" pitchFamily="18"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2182589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1E27C2-9ECC-5944-958A-D76351C21D21}" type="datetimeFigureOut">
              <a:rPr lang="en-US" smtClean="0"/>
              <a:t>10/6/2026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148B52-67B6-A241-B1F4-B74BD4E06131}" type="slidenum">
              <a:rPr lang="en-US" smtClean="0"/>
              <a:t>‹#›</a:t>
            </a:fld>
            <a:endParaRPr lang="en-US" dirty="0"/>
          </a:p>
        </p:txBody>
      </p:sp>
    </p:spTree>
    <p:extLst>
      <p:ext uri="{BB962C8B-B14F-4D97-AF65-F5344CB8AC3E}">
        <p14:creationId xmlns:p14="http://schemas.microsoft.com/office/powerpoint/2010/main" val="25220456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Heading with image 1">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7119932" y="1017533"/>
            <a:ext cx="4074584" cy="1477328"/>
          </a:xfrm>
        </p:spPr>
        <p:txBody>
          <a:bodyPr lIns="0" tIns="0" rIns="0" bIns="0"/>
          <a:lstStyle>
            <a:lvl1pPr>
              <a:defRPr sz="2000" b="1" kern="1200" dirty="0">
                <a:solidFill>
                  <a:schemeClr val="accent4"/>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AU"/>
              <a:t>Heading 1</a:t>
            </a:r>
            <a:br>
              <a:rPr lang="en-AU"/>
            </a:br>
            <a:r>
              <a:rPr lang="en-US"/>
              <a:t>Title, text box and image</a:t>
            </a:r>
            <a:br>
              <a:rPr lang="en-US"/>
            </a:br>
            <a:r>
              <a:rPr lang="en-US"/>
              <a:t>Medium body copy</a:t>
            </a:r>
            <a:endParaRPr/>
          </a:p>
        </p:txBody>
      </p:sp>
      <p:sp>
        <p:nvSpPr>
          <p:cNvPr id="9" name="Picture Placeholder 6">
            <a:extLst>
              <a:ext uri="{FF2B5EF4-FFF2-40B4-BE49-F238E27FC236}">
                <a16:creationId xmlns:a16="http://schemas.microsoft.com/office/drawing/2014/main" id="{3E7C6475-9E09-2C25-60AA-C01FFE5493AC}"/>
              </a:ext>
            </a:extLst>
          </p:cNvPr>
          <p:cNvSpPr>
            <a:spLocks noGrp="1"/>
          </p:cNvSpPr>
          <p:nvPr>
            <p:ph type="pic" sz="quarter" idx="10" hasCustomPrompt="1"/>
          </p:nvPr>
        </p:nvSpPr>
        <p:spPr>
          <a:xfrm>
            <a:off x="2" y="0"/>
            <a:ext cx="6095999" cy="6858000"/>
          </a:xfrm>
          <a:solidFill>
            <a:schemeClr val="bg1">
              <a:lumMod val="95000"/>
            </a:schemeClr>
          </a:solidFill>
        </p:spPr>
        <p:txBody>
          <a:bodyPr anchor="ctr" anchorCtr="0"/>
          <a:lstStyle>
            <a:lvl1pPr marL="0" indent="0" algn="ctr">
              <a:buNone/>
              <a:defRPr/>
            </a:lvl1pPr>
          </a:lstStyle>
          <a:p>
            <a:r>
              <a:rPr lang="en-US" dirty="0"/>
              <a:t>Click to add image</a:t>
            </a:r>
          </a:p>
        </p:txBody>
      </p:sp>
      <p:sp>
        <p:nvSpPr>
          <p:cNvPr id="4" name="Text Placeholder 5">
            <a:extLst>
              <a:ext uri="{FF2B5EF4-FFF2-40B4-BE49-F238E27FC236}">
                <a16:creationId xmlns:a16="http://schemas.microsoft.com/office/drawing/2014/main" id="{C690FE27-A077-176C-683F-060F8B919BAD}"/>
              </a:ext>
            </a:extLst>
          </p:cNvPr>
          <p:cNvSpPr>
            <a:spLocks noGrp="1"/>
          </p:cNvSpPr>
          <p:nvPr>
            <p:ph type="body" sz="quarter" idx="11"/>
          </p:nvPr>
        </p:nvSpPr>
        <p:spPr>
          <a:xfrm>
            <a:off x="7119931" y="2840243"/>
            <a:ext cx="4074583" cy="2760133"/>
          </a:xfrm>
        </p:spPr>
        <p:txBody>
          <a:bodyPr/>
          <a:lstStyle>
            <a:lvl1pPr marL="228594" indent="-228594">
              <a:buClr>
                <a:schemeClr val="tx1"/>
              </a:buClr>
              <a:buFont typeface="Arial" panose="020B0604020202020204" pitchFamily="34" charset="0"/>
              <a:buChar char="•"/>
              <a:defRPr sz="1600"/>
            </a:lvl1pPr>
            <a:lvl2pPr marL="838179" indent="-228594">
              <a:buClr>
                <a:schemeClr val="tx1"/>
              </a:buClr>
              <a:buFont typeface="Arial" panose="020B0604020202020204" pitchFamily="34" charset="0"/>
              <a:buChar char="•"/>
              <a:defRPr sz="1600"/>
            </a:lvl2pPr>
            <a:lvl3pPr marL="1447764" indent="-228594">
              <a:buClr>
                <a:schemeClr val="tx1"/>
              </a:buClr>
              <a:buFont typeface="Arial" panose="020B0604020202020204" pitchFamily="34" charset="0"/>
              <a:buChar char="•"/>
              <a:defRPr sz="1600"/>
            </a:lvl3pPr>
            <a:lvl4pPr marL="2057349" indent="-228594">
              <a:buClr>
                <a:schemeClr val="tx1"/>
              </a:buClr>
              <a:buFont typeface="Arial" panose="020B0604020202020204" pitchFamily="34" charset="0"/>
              <a:buChar char="•"/>
              <a:defRPr sz="1600"/>
            </a:lvl4pPr>
            <a:lvl5pPr marL="2666933" indent="-228594">
              <a:buClr>
                <a:schemeClr val="tx1"/>
              </a:buClr>
              <a:buFont typeface="Arial" panose="020B0604020202020204" pitchFamily="34" charset="0"/>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38659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Heading with imag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1017533"/>
            <a:ext cx="4074584" cy="1477328"/>
          </a:xfrm>
        </p:spPr>
        <p:txBody>
          <a:bodyPr lIns="0" tIns="0" rIns="0" bIns="0"/>
          <a:lstStyle>
            <a:lvl1pPr>
              <a:defRPr sz="2000" b="1" kern="1200" dirty="0">
                <a:solidFill>
                  <a:schemeClr val="accent4"/>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AU"/>
              <a:t>Heading 2</a:t>
            </a:r>
            <a:br>
              <a:rPr lang="en-AU"/>
            </a:br>
            <a:r>
              <a:rPr lang="en-US"/>
              <a:t>Title, text box and image</a:t>
            </a:r>
            <a:br>
              <a:rPr lang="en-US"/>
            </a:br>
            <a:r>
              <a:rPr lang="en-US"/>
              <a:t>Medium body copy</a:t>
            </a:r>
            <a:endParaRPr/>
          </a:p>
        </p:txBody>
      </p:sp>
      <p:sp>
        <p:nvSpPr>
          <p:cNvPr id="4" name="Text Placeholder 2">
            <a:extLst>
              <a:ext uri="{FF2B5EF4-FFF2-40B4-BE49-F238E27FC236}">
                <a16:creationId xmlns:a16="http://schemas.microsoft.com/office/drawing/2014/main" id="{763C846B-3BBC-0A9B-343F-8DA8440D4F9F}"/>
              </a:ext>
            </a:extLst>
          </p:cNvPr>
          <p:cNvSpPr>
            <a:spLocks noGrp="1"/>
          </p:cNvSpPr>
          <p:nvPr>
            <p:ph type="body" sz="quarter" idx="11"/>
          </p:nvPr>
        </p:nvSpPr>
        <p:spPr>
          <a:xfrm>
            <a:off x="762002" y="2840243"/>
            <a:ext cx="4074583" cy="2760133"/>
          </a:xfrm>
        </p:spPr>
        <p:txBody>
          <a:bodyPr/>
          <a:lstStyle>
            <a:lvl1pPr marL="228594" indent="-228594">
              <a:buClr>
                <a:schemeClr val="tx1"/>
              </a:buClr>
              <a:buFont typeface="Arial" panose="020B0604020202020204" pitchFamily="34" charset="0"/>
              <a:buChar char="•"/>
              <a:defRPr sz="1600"/>
            </a:lvl1pPr>
            <a:lvl2pPr marL="838179" indent="-228594">
              <a:buClr>
                <a:schemeClr val="tx1"/>
              </a:buClr>
              <a:buFont typeface="Arial" panose="020B0604020202020204" pitchFamily="34" charset="0"/>
              <a:buChar char="•"/>
              <a:defRPr sz="1600"/>
            </a:lvl2pPr>
            <a:lvl3pPr marL="1447764" indent="-228594">
              <a:buClr>
                <a:schemeClr val="tx1"/>
              </a:buClr>
              <a:buFont typeface="Arial" panose="020B0604020202020204" pitchFamily="34" charset="0"/>
              <a:buChar char="•"/>
              <a:defRPr sz="1600"/>
            </a:lvl3pPr>
            <a:lvl4pPr marL="2057349" indent="-228594">
              <a:buClr>
                <a:schemeClr val="tx1"/>
              </a:buClr>
              <a:buFont typeface="Arial" panose="020B0604020202020204" pitchFamily="34" charset="0"/>
              <a:buChar char="•"/>
              <a:defRPr sz="1600"/>
            </a:lvl4pPr>
            <a:lvl5pPr marL="2666933" indent="-228594">
              <a:buClr>
                <a:schemeClr val="tx1"/>
              </a:buClr>
              <a:buFont typeface="Arial" panose="020B0604020202020204" pitchFamily="34" charset="0"/>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3">
            <a:extLst>
              <a:ext uri="{FF2B5EF4-FFF2-40B4-BE49-F238E27FC236}">
                <a16:creationId xmlns:a16="http://schemas.microsoft.com/office/drawing/2014/main" id="{9223EA41-0E53-E4BC-82D3-F2D428AADB07}"/>
              </a:ext>
            </a:extLst>
          </p:cNvPr>
          <p:cNvSpPr>
            <a:spLocks noGrp="1"/>
          </p:cNvSpPr>
          <p:nvPr>
            <p:ph type="pic" sz="quarter" idx="10" hasCustomPrompt="1"/>
          </p:nvPr>
        </p:nvSpPr>
        <p:spPr>
          <a:xfrm>
            <a:off x="6082777" y="0"/>
            <a:ext cx="6109223" cy="6858000"/>
          </a:xfrm>
          <a:solidFill>
            <a:schemeClr val="bg1">
              <a:lumMod val="95000"/>
            </a:schemeClr>
          </a:solidFill>
        </p:spPr>
        <p:txBody>
          <a:bodyPr anchor="ctr" anchorCtr="0"/>
          <a:lstStyle>
            <a:lvl1pPr marL="0" indent="0" algn="ctr">
              <a:buNone/>
              <a:defRPr/>
            </a:lvl1pPr>
          </a:lstStyle>
          <a:p>
            <a:r>
              <a:rPr lang="en-US" dirty="0"/>
              <a:t>Click to add image</a:t>
            </a:r>
          </a:p>
        </p:txBody>
      </p:sp>
    </p:spTree>
    <p:extLst>
      <p:ext uri="{BB962C8B-B14F-4D97-AF65-F5344CB8AC3E}">
        <p14:creationId xmlns:p14="http://schemas.microsoft.com/office/powerpoint/2010/main" val="4567697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LPLC_Blank Image Right">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130F62FA-786C-07E8-C52D-1D109342ADA0}"/>
              </a:ext>
            </a:extLst>
          </p:cNvPr>
          <p:cNvSpPr>
            <a:spLocks noGrp="1"/>
          </p:cNvSpPr>
          <p:nvPr>
            <p:ph type="pic" sz="quarter" idx="10" hasCustomPrompt="1"/>
          </p:nvPr>
        </p:nvSpPr>
        <p:spPr>
          <a:xfrm>
            <a:off x="8661080" y="0"/>
            <a:ext cx="3530920" cy="6858000"/>
          </a:xfrm>
          <a:solidFill>
            <a:schemeClr val="bg1">
              <a:lumMod val="95000"/>
            </a:schemeClr>
          </a:solidFill>
        </p:spPr>
        <p:txBody>
          <a:bodyPr anchor="ctr" anchorCtr="0"/>
          <a:lstStyle>
            <a:lvl1pPr marL="0" indent="0" algn="ctr">
              <a:buNone/>
              <a:defRPr/>
            </a:lvl1pPr>
          </a:lstStyle>
          <a:p>
            <a:r>
              <a:rPr lang="en-US" dirty="0"/>
              <a:t>Click to add image</a:t>
            </a:r>
          </a:p>
        </p:txBody>
      </p:sp>
    </p:spTree>
    <p:extLst>
      <p:ext uri="{BB962C8B-B14F-4D97-AF65-F5344CB8AC3E}">
        <p14:creationId xmlns:p14="http://schemas.microsoft.com/office/powerpoint/2010/main" val="2058574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Presentation 1 white">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F2156342-7DC1-2F4E-8591-F221D8D5880B}"/>
              </a:ext>
            </a:extLst>
          </p:cNvPr>
          <p:cNvSpPr>
            <a:spLocks noGrp="1"/>
          </p:cNvSpPr>
          <p:nvPr>
            <p:ph type="body" sz="quarter" idx="10" hasCustomPrompt="1"/>
          </p:nvPr>
        </p:nvSpPr>
        <p:spPr>
          <a:xfrm>
            <a:off x="690562" y="125400"/>
            <a:ext cx="11104561" cy="975267"/>
          </a:xfrm>
        </p:spPr>
        <p:txBody>
          <a:bodyPr anchor="b"/>
          <a:lstStyle>
            <a:lvl1pPr marL="0">
              <a:buNone/>
              <a:defRPr sz="4000" b="0" i="0" cap="none" baseline="0">
                <a:solidFill>
                  <a:srgbClr val="00B4CD"/>
                </a:solidFill>
                <a:latin typeface="Century Gothic" panose="020B0502020202020204" pitchFamily="34" charset="0"/>
              </a:defRPr>
            </a:lvl1pPr>
          </a:lstStyle>
          <a:p>
            <a:pPr lvl="0"/>
            <a:r>
              <a:rPr lang="en-US"/>
              <a:t>Click to edit master text styles</a:t>
            </a:r>
          </a:p>
        </p:txBody>
      </p:sp>
      <p:sp>
        <p:nvSpPr>
          <p:cNvPr id="10" name="Text Placeholder 14">
            <a:extLst>
              <a:ext uri="{FF2B5EF4-FFF2-40B4-BE49-F238E27FC236}">
                <a16:creationId xmlns:a16="http://schemas.microsoft.com/office/drawing/2014/main" id="{D4DE80E4-79F6-6C47-A5EA-836AC77D5570}"/>
              </a:ext>
            </a:extLst>
          </p:cNvPr>
          <p:cNvSpPr>
            <a:spLocks noGrp="1"/>
          </p:cNvSpPr>
          <p:nvPr>
            <p:ph type="body" sz="quarter" idx="13"/>
          </p:nvPr>
        </p:nvSpPr>
        <p:spPr>
          <a:xfrm>
            <a:off x="690564" y="1802050"/>
            <a:ext cx="6776028" cy="861134"/>
          </a:xfrm>
        </p:spPr>
        <p:txBody>
          <a:bodyPr anchor="b"/>
          <a:lstStyle>
            <a:lvl1pPr marL="0">
              <a:lnSpc>
                <a:spcPct val="100000"/>
              </a:lnSpc>
              <a:spcBef>
                <a:spcPts val="0"/>
              </a:spcBef>
              <a:buNone/>
              <a:defRPr sz="2300" b="1" i="0">
                <a:solidFill>
                  <a:srgbClr val="58595B"/>
                </a:solidFill>
                <a:latin typeface="Century Gothic" panose="020B0502020202020204" pitchFamily="34" charset="0"/>
              </a:defRPr>
            </a:lvl1pPr>
          </a:lstStyle>
          <a:p>
            <a:pPr lvl="0"/>
            <a:r>
              <a:rPr lang="en-US"/>
              <a:t>Click to edit Master text styles</a:t>
            </a:r>
          </a:p>
        </p:txBody>
      </p:sp>
      <p:sp>
        <p:nvSpPr>
          <p:cNvPr id="11" name="Text Placeholder 18">
            <a:extLst>
              <a:ext uri="{FF2B5EF4-FFF2-40B4-BE49-F238E27FC236}">
                <a16:creationId xmlns:a16="http://schemas.microsoft.com/office/drawing/2014/main" id="{A25C2188-BE07-DE41-8C22-CAC3BB76FF80}"/>
              </a:ext>
            </a:extLst>
          </p:cNvPr>
          <p:cNvSpPr>
            <a:spLocks noGrp="1"/>
          </p:cNvSpPr>
          <p:nvPr>
            <p:ph type="body" sz="quarter" idx="14"/>
          </p:nvPr>
        </p:nvSpPr>
        <p:spPr>
          <a:xfrm>
            <a:off x="690563" y="2787902"/>
            <a:ext cx="6776028" cy="3384298"/>
          </a:xfrm>
        </p:spPr>
        <p:txBody>
          <a:bodyPr/>
          <a:lstStyle>
            <a:lvl1pPr marL="0" indent="-120600" defTabSz="302400">
              <a:lnSpc>
                <a:spcPct val="100000"/>
              </a:lnSpc>
              <a:spcBef>
                <a:spcPts val="1200"/>
              </a:spcBef>
              <a:buNone/>
              <a:defRPr sz="2300">
                <a:solidFill>
                  <a:srgbClr val="58595B"/>
                </a:solidFill>
                <a:latin typeface="Century Gothic" panose="020B0502020202020204" pitchFamily="34" charset="0"/>
              </a:defRPr>
            </a:lvl1pPr>
          </a:lstStyle>
          <a:p>
            <a:pPr lvl="0"/>
            <a:r>
              <a:rPr lang="en-US"/>
              <a:t>Click to edit Master text styles</a:t>
            </a:r>
          </a:p>
        </p:txBody>
      </p:sp>
      <p:sp>
        <p:nvSpPr>
          <p:cNvPr id="12" name="Picture Placeholder 12">
            <a:extLst>
              <a:ext uri="{FF2B5EF4-FFF2-40B4-BE49-F238E27FC236}">
                <a16:creationId xmlns:a16="http://schemas.microsoft.com/office/drawing/2014/main" id="{C80012F7-6EAE-5247-8BD9-0004C3BD439D}"/>
              </a:ext>
            </a:extLst>
          </p:cNvPr>
          <p:cNvSpPr>
            <a:spLocks noGrp="1"/>
          </p:cNvSpPr>
          <p:nvPr>
            <p:ph type="pic" sz="quarter" idx="15"/>
          </p:nvPr>
        </p:nvSpPr>
        <p:spPr>
          <a:xfrm>
            <a:off x="7795941" y="1552373"/>
            <a:ext cx="3934917" cy="3753253"/>
          </a:xfrm>
          <a:prstGeom prst="ellipse">
            <a:avLst/>
          </a:prstGeom>
        </p:spPr>
        <p:txBody>
          <a:bodyPr/>
          <a:lstStyle/>
          <a:p>
            <a:r>
              <a:rPr lang="en-US" dirty="0"/>
              <a:t>Click icon to add picture</a:t>
            </a:r>
          </a:p>
        </p:txBody>
      </p:sp>
      <p:pic>
        <p:nvPicPr>
          <p:cNvPr id="13" name="Picture 12" descr="lplc_symbol_colour_rgb.jpg">
            <a:extLst>
              <a:ext uri="{FF2B5EF4-FFF2-40B4-BE49-F238E27FC236}">
                <a16:creationId xmlns:a16="http://schemas.microsoft.com/office/drawing/2014/main" id="{FA2D7C6D-E50D-F34E-BD64-FD5857B59CA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71376" y="5757332"/>
            <a:ext cx="723748" cy="706967"/>
          </a:xfrm>
          <a:prstGeom prst="rect">
            <a:avLst/>
          </a:prstGeom>
        </p:spPr>
      </p:pic>
    </p:spTree>
    <p:extLst>
      <p:ext uri="{BB962C8B-B14F-4D97-AF65-F5344CB8AC3E}">
        <p14:creationId xmlns:p14="http://schemas.microsoft.com/office/powerpoint/2010/main" val="3659481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2268E3-59B1-75D3-AF9E-D1D93F917A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5B871F-AA36-B321-3D9B-AC4DEBE360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488A79-CEB1-A45E-8123-47B08784B5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BF427C-6D7F-B848-952C-213088D50B91}" type="datetimeFigureOut">
              <a:rPr lang="en-US" smtClean="0"/>
              <a:t>10/6/2026</a:t>
            </a:fld>
            <a:endParaRPr lang="en-US" dirty="0"/>
          </a:p>
        </p:txBody>
      </p:sp>
      <p:sp>
        <p:nvSpPr>
          <p:cNvPr id="5" name="Footer Placeholder 4">
            <a:extLst>
              <a:ext uri="{FF2B5EF4-FFF2-40B4-BE49-F238E27FC236}">
                <a16:creationId xmlns:a16="http://schemas.microsoft.com/office/drawing/2014/main" id="{DB207ADA-86ED-9924-922A-F03D4507B9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06775F83-7A87-73F4-DE64-AEB4DB850C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FB19BF-7FA4-8345-8F77-6AC5EF9169A7}" type="slidenum">
              <a:rPr lang="en-US" smtClean="0"/>
              <a:t>‹#›</a:t>
            </a:fld>
            <a:endParaRPr lang="en-US" dirty="0"/>
          </a:p>
        </p:txBody>
      </p:sp>
    </p:spTree>
    <p:extLst>
      <p:ext uri="{BB962C8B-B14F-4D97-AF65-F5344CB8AC3E}">
        <p14:creationId xmlns:p14="http://schemas.microsoft.com/office/powerpoint/2010/main" val="1094354138"/>
      </p:ext>
    </p:extLst>
  </p:cSld>
  <p:clrMap bg1="lt1" tx1="dk1" bg2="lt2" tx2="dk2" accent1="accent1" accent2="accent2" accent3="accent3" accent4="accent4" accent5="accent5" accent6="accent6" hlink="hlink" folHlink="folHlink"/>
  <p:sldLayoutIdLst>
    <p:sldLayoutId id="2147483658" r:id="rId1"/>
    <p:sldLayoutId id="2147483704" r:id="rId2"/>
    <p:sldLayoutId id="2147483649" r:id="rId3"/>
    <p:sldLayoutId id="2147483703" r:id="rId4"/>
    <p:sldLayoutId id="2147483650" r:id="rId5"/>
    <p:sldLayoutId id="2147483652" r:id="rId6"/>
    <p:sldLayoutId id="2147483653" r:id="rId7"/>
    <p:sldLayoutId id="2147483675" r:id="rId8"/>
    <p:sldLayoutId id="2147483705" r:id="rId9"/>
    <p:sldLayoutId id="2147483706" r:id="rId10"/>
    <p:sldLayoutId id="2147483683" r:id="rId11"/>
    <p:sldLayoutId id="2147483684" r:id="rId12"/>
    <p:sldLayoutId id="2147483685" r:id="rId13"/>
    <p:sldLayoutId id="2147483686" r:id="rId14"/>
    <p:sldLayoutId id="2147483702" r:id="rId15"/>
    <p:sldLayoutId id="2147483687" r:id="rId16"/>
    <p:sldLayoutId id="2147483688" r:id="rId17"/>
    <p:sldLayoutId id="2147483689" r:id="rId18"/>
    <p:sldLayoutId id="2147483690" r:id="rId19"/>
    <p:sldLayoutId id="2147483674" r:id="rId20"/>
    <p:sldLayoutId id="2147483691" r:id="rId21"/>
    <p:sldLayoutId id="2147483692" r:id="rId22"/>
    <p:sldLayoutId id="2147483693" r:id="rId23"/>
    <p:sldLayoutId id="2147483694" r:id="rId24"/>
    <p:sldLayoutId id="2147483682" r:id="rId25"/>
    <p:sldLayoutId id="2147483696" r:id="rId26"/>
    <p:sldLayoutId id="2147483698" r:id="rId27"/>
    <p:sldLayoutId id="2147483699" r:id="rId28"/>
    <p:sldLayoutId id="2147483700" r:id="rId29"/>
    <p:sldLayoutId id="2147483707" r:id="rId30"/>
  </p:sldLayoutIdLst>
  <p:txStyles>
    <p:titleStyle>
      <a:lvl1pPr algn="l" defTabSz="914400" rtl="0" eaLnBrk="1" latinLnBrk="0" hangingPunct="1">
        <a:lnSpc>
          <a:spcPct val="90000"/>
        </a:lnSpc>
        <a:spcBef>
          <a:spcPct val="0"/>
        </a:spcBef>
        <a:buNone/>
        <a:defRPr sz="40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jpeg"/><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12.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8" Type="http://schemas.openxmlformats.org/officeDocument/2006/relationships/hyperlink" Target="https://www.slido.com/powerpoint-polling?utm_source=powerpoint&amp;utm_medium=placeholder-slide" TargetMode="External"/><Relationship Id="rId3" Type="http://schemas.openxmlformats.org/officeDocument/2006/relationships/tags" Target="../tags/tag4.xml"/><Relationship Id="rId7" Type="http://schemas.openxmlformats.org/officeDocument/2006/relationships/image" Target="../media/image19.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26.xml"/><Relationship Id="rId11" Type="http://schemas.openxmlformats.org/officeDocument/2006/relationships/image" Target="../media/image21.svg"/><Relationship Id="rId5" Type="http://schemas.openxmlformats.org/officeDocument/2006/relationships/tags" Target="../tags/tag6.xml"/><Relationship Id="rId10" Type="http://schemas.openxmlformats.org/officeDocument/2006/relationships/hyperlink" Target="https://www.slido.com/support/ppi/how-to-change-the-design" TargetMode="External"/><Relationship Id="rId4" Type="http://schemas.openxmlformats.org/officeDocument/2006/relationships/tags" Target="../tags/tag5.xml"/><Relationship Id="rId9" Type="http://schemas.openxmlformats.org/officeDocument/2006/relationships/image" Target="../media/image20.svg"/></Relationships>
</file>

<file path=ppt/slides/_rels/slide9.xml.rels><?xml version="1.0" encoding="UTF-8" standalone="yes"?>
<Relationships xmlns="http://schemas.openxmlformats.org/package/2006/relationships"><Relationship Id="rId3" Type="http://schemas.openxmlformats.org/officeDocument/2006/relationships/hyperlink" Target="https://legislation.nsw.gov.au/view/html/inforce/current/sl-2015-0244#statusinformation" TargetMode="External"/><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slideLayout" Target="../slideLayouts/slideLayout12.xml"/><Relationship Id="rId4" Type="http://schemas.openxmlformats.org/officeDocument/2006/relationships/image" Target="../media/image27.svg"/></Relationships>
</file>

<file path=ppt/slides/_rels/slide13.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8" Type="http://schemas.openxmlformats.org/officeDocument/2006/relationships/hyperlink" Target="https://www.slido.com/powerpoint-polling?utm_source=powerpoint&amp;utm_medium=placeholder-slide" TargetMode="External"/><Relationship Id="rId3" Type="http://schemas.openxmlformats.org/officeDocument/2006/relationships/tags" Target="../tags/tag9.xml"/><Relationship Id="rId7" Type="http://schemas.openxmlformats.org/officeDocument/2006/relationships/image" Target="../media/image19.sv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Layout" Target="../slideLayouts/slideLayout26.xml"/><Relationship Id="rId11" Type="http://schemas.openxmlformats.org/officeDocument/2006/relationships/image" Target="../media/image21.svg"/><Relationship Id="rId5" Type="http://schemas.openxmlformats.org/officeDocument/2006/relationships/tags" Target="../tags/tag11.xml"/><Relationship Id="rId10" Type="http://schemas.openxmlformats.org/officeDocument/2006/relationships/hyperlink" Target="https://www.slido.com/support/ppi/how-to-change-the-design" TargetMode="External"/><Relationship Id="rId4" Type="http://schemas.openxmlformats.org/officeDocument/2006/relationships/tags" Target="../tags/tag10.xml"/><Relationship Id="rId9" Type="http://schemas.openxmlformats.org/officeDocument/2006/relationships/image" Target="../media/image20.svg"/></Relationships>
</file>

<file path=ppt/slides/_rels/slide1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slideLayout" Target="../slideLayouts/slideLayout12.xml"/><Relationship Id="rId5" Type="http://schemas.openxmlformats.org/officeDocument/2006/relationships/image" Target="../media/image31.svg"/><Relationship Id="rId4" Type="http://schemas.openxmlformats.org/officeDocument/2006/relationships/image" Target="../media/image30.svg"/></Relationships>
</file>

<file path=ppt/slides/_rels/slide17.xml.rels><?xml version="1.0" encoding="UTF-8" standalone="yes"?>
<Relationships xmlns="http://schemas.openxmlformats.org/package/2006/relationships"><Relationship Id="rId3" Type="http://schemas.openxmlformats.org/officeDocument/2006/relationships/image" Target="../media/image33.svg"/><Relationship Id="rId7" Type="http://schemas.openxmlformats.org/officeDocument/2006/relationships/image" Target="../media/image35.svg"/><Relationship Id="rId2" Type="http://schemas.openxmlformats.org/officeDocument/2006/relationships/image" Target="../media/image32.svg"/><Relationship Id="rId1" Type="http://schemas.openxmlformats.org/officeDocument/2006/relationships/slideLayout" Target="../slideLayouts/slideLayout12.xml"/><Relationship Id="rId6" Type="http://schemas.openxmlformats.org/officeDocument/2006/relationships/image" Target="../media/image34.svg"/><Relationship Id="rId5" Type="http://schemas.openxmlformats.org/officeDocument/2006/relationships/hyperlink" Target="https://www.austlii.edu.au/cgi-bin/viewdoc/au/legis/cth/consol_act/fla1975114/s90uj.html" TargetMode="External"/><Relationship Id="rId4" Type="http://schemas.openxmlformats.org/officeDocument/2006/relationships/hyperlink" Target="https://www.austlii.edu.au/cgi-bin/viewdoc/au/legis/cth/consol_act/fla1975114/s90g.html"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svg"/><Relationship Id="rId1" Type="http://schemas.openxmlformats.org/officeDocument/2006/relationships/slideLayout" Target="../slideLayouts/slideLayout12.xml"/><Relationship Id="rId6" Type="http://schemas.openxmlformats.org/officeDocument/2006/relationships/hyperlink" Target="https://www.austlii.edu.au/cgi-bin/viewdoc/au/cases/cth/HCA/2017/49.html" TargetMode="External"/><Relationship Id="rId5" Type="http://schemas.openxmlformats.org/officeDocument/2006/relationships/image" Target="../media/image28.svg"/><Relationship Id="rId4" Type="http://schemas.openxmlformats.org/officeDocument/2006/relationships/image" Target="../media/image38.svg"/></Relationships>
</file>

<file path=ppt/slides/_rels/slide19.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8.svg"/><Relationship Id="rId1" Type="http://schemas.openxmlformats.org/officeDocument/2006/relationships/slideLayout" Target="../slideLayouts/slideLayout12.xml"/><Relationship Id="rId4" Type="http://schemas.openxmlformats.org/officeDocument/2006/relationships/image" Target="../media/image31.svg"/></Relationships>
</file>

<file path=ppt/slides/_rels/slide21.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9.svg"/><Relationship Id="rId1" Type="http://schemas.openxmlformats.org/officeDocument/2006/relationships/slideLayout" Target="../slideLayouts/slideLayout12.xml"/><Relationship Id="rId5" Type="http://schemas.openxmlformats.org/officeDocument/2006/relationships/image" Target="../media/image41.svg"/><Relationship Id="rId4" Type="http://schemas.openxmlformats.org/officeDocument/2006/relationships/image" Target="../media/image40.svg"/></Relationships>
</file>

<file path=ppt/slides/_rels/slide22.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svg"/><Relationship Id="rId1" Type="http://schemas.openxmlformats.org/officeDocument/2006/relationships/slideLayout" Target="../slideLayouts/slideLayout12.xml"/><Relationship Id="rId4" Type="http://schemas.openxmlformats.org/officeDocument/2006/relationships/image" Target="../media/image38.svg"/></Relationships>
</file>

<file path=ppt/slides/_rels/slide23.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6.png"/><Relationship Id="rId1" Type="http://schemas.openxmlformats.org/officeDocument/2006/relationships/slideLayout" Target="../slideLayouts/slideLayout26.xml"/><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8" Type="http://schemas.openxmlformats.org/officeDocument/2006/relationships/hyperlink" Target="https://www.slido.com/powerpoint-polling?utm_source=powerpoint&amp;utm_medium=placeholder-slide" TargetMode="External"/><Relationship Id="rId3" Type="http://schemas.openxmlformats.org/officeDocument/2006/relationships/tags" Target="../tags/tag14.xml"/><Relationship Id="rId7" Type="http://schemas.openxmlformats.org/officeDocument/2006/relationships/image" Target="../media/image19.sv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Layout" Target="../slideLayouts/slideLayout26.xml"/><Relationship Id="rId11" Type="http://schemas.openxmlformats.org/officeDocument/2006/relationships/image" Target="../media/image21.svg"/><Relationship Id="rId5" Type="http://schemas.openxmlformats.org/officeDocument/2006/relationships/tags" Target="../tags/tag16.xml"/><Relationship Id="rId10" Type="http://schemas.openxmlformats.org/officeDocument/2006/relationships/hyperlink" Target="https://www.slido.com/support/ppi/how-to-change-the-design" TargetMode="External"/><Relationship Id="rId4" Type="http://schemas.openxmlformats.org/officeDocument/2006/relationships/tags" Target="../tags/tag15.xml"/><Relationship Id="rId9" Type="http://schemas.openxmlformats.org/officeDocument/2006/relationships/image" Target="../media/image20.svg"/></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png"/><Relationship Id="rId1" Type="http://schemas.openxmlformats.org/officeDocument/2006/relationships/slideLayout" Target="../slideLayouts/slideLayout26.xml"/><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8" Type="http://schemas.openxmlformats.org/officeDocument/2006/relationships/hyperlink" Target="https://lplc.com.au/resources/webinars/solicitors-certificates-and-guarantee-advice" TargetMode="External"/><Relationship Id="rId13" Type="http://schemas.openxmlformats.org/officeDocument/2006/relationships/hyperlink" Target="https://lplc.com.au/risk-advice/family-law" TargetMode="External"/><Relationship Id="rId3" Type="http://schemas.openxmlformats.org/officeDocument/2006/relationships/image" Target="../media/image6.png"/><Relationship Id="rId7" Type="http://schemas.openxmlformats.org/officeDocument/2006/relationships/hyperlink" Target="https://lplc.com.au/resources/webinars/owner-builders-and-the-section-32-how-the-law-changed-on-1-july" TargetMode="External"/><Relationship Id="rId12" Type="http://schemas.openxmlformats.org/officeDocument/2006/relationships/hyperlink" Target="https://lplc.com.au/resources/webinars/sale-of-real-estate-acting-for-a-purchaser" TargetMode="External"/><Relationship Id="rId2" Type="http://schemas.openxmlformats.org/officeDocument/2006/relationships/notesSlide" Target="../notesSlides/notesSlide1.xml"/><Relationship Id="rId1" Type="http://schemas.openxmlformats.org/officeDocument/2006/relationships/slideLayout" Target="../slideLayouts/slideLayout26.xml"/><Relationship Id="rId6" Type="http://schemas.openxmlformats.org/officeDocument/2006/relationships/hyperlink" Target="https://lplc.com.au/resources/checklists/questions-for-the-purchaser" TargetMode="External"/><Relationship Id="rId11" Type="http://schemas.openxmlformats.org/officeDocument/2006/relationships/hyperlink" Target="https://lplc.com.au/resources/webinars/sale-of-real-estate-acting-for-vendors" TargetMode="External"/><Relationship Id="rId5" Type="http://schemas.openxmlformats.org/officeDocument/2006/relationships/hyperlink" Target="https://lplc.com.au/resources/checklists/vendor-practitioner-section-32-statement-and-contract-checklist" TargetMode="External"/><Relationship Id="rId15" Type="http://schemas.openxmlformats.org/officeDocument/2006/relationships/hyperlink" Target="https://lplc.com.au/risk-advice/property" TargetMode="External"/><Relationship Id="rId10" Type="http://schemas.openxmlformats.org/officeDocument/2006/relationships/hyperlink" Target="https://lplc.com.au/resources/webinars/webinar-gst-in-property-transactions" TargetMode="External"/><Relationship Id="rId4" Type="http://schemas.openxmlformats.org/officeDocument/2006/relationships/hyperlink" Target="https://lplc.com.au/resources/checklists/sale-of-land-questions-vendor" TargetMode="External"/><Relationship Id="rId9" Type="http://schemas.openxmlformats.org/officeDocument/2006/relationships/hyperlink" Target="https://lplc.com.au/resources/webinars/tech-solutions-for-risk-reduction-in-property-law" TargetMode="External"/><Relationship Id="rId14" Type="http://schemas.openxmlformats.org/officeDocument/2006/relationships/hyperlink" Target="https://lplc.com.au/risk-advice/securities"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6.xml"/><Relationship Id="rId6" Type="http://schemas.openxmlformats.org/officeDocument/2006/relationships/image" Target="../media/image47.jpeg"/><Relationship Id="rId5" Type="http://schemas.openxmlformats.org/officeDocument/2006/relationships/hyperlink" Target="mailto:lawyersrisk@lplc.com.au" TargetMode="External"/><Relationship Id="rId4" Type="http://schemas.openxmlformats.org/officeDocument/2006/relationships/hyperlink" Target="http://www.lplc.com.au/subscribe" TargetMode="Externa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A40BD2-F3E2-A0B7-B491-BFCDE205ADC4}"/>
              </a:ext>
            </a:extLst>
          </p:cNvPr>
          <p:cNvSpPr/>
          <p:nvPr/>
        </p:nvSpPr>
        <p:spPr>
          <a:xfrm>
            <a:off x="6462584" y="0"/>
            <a:ext cx="5729416" cy="6858000"/>
          </a:xfrm>
          <a:prstGeom prst="rect">
            <a:avLst/>
          </a:prstGeom>
          <a:blipFill dpi="0" rotWithShape="1">
            <a:blip r:embed="rId2">
              <a:alphaModFix amt="82400"/>
            </a:blip>
            <a:srcRect/>
            <a:stretch>
              <a:fillRect l="-39774" r="-39774"/>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0" name="Title 3">
            <a:extLst>
              <a:ext uri="{FF2B5EF4-FFF2-40B4-BE49-F238E27FC236}">
                <a16:creationId xmlns:a16="http://schemas.microsoft.com/office/drawing/2014/main" id="{0892E7A0-D059-975B-2DAE-25EDD3DC713C}"/>
              </a:ext>
            </a:extLst>
          </p:cNvPr>
          <p:cNvSpPr txBox="1">
            <a:spLocks/>
          </p:cNvSpPr>
          <p:nvPr/>
        </p:nvSpPr>
        <p:spPr>
          <a:xfrm>
            <a:off x="268505" y="4956621"/>
            <a:ext cx="7813548" cy="149504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GB" sz="2000" dirty="0">
              <a:solidFill>
                <a:schemeClr val="bg1">
                  <a:alpha val="25000"/>
                </a:schemeClr>
              </a:solidFill>
            </a:endParaRPr>
          </a:p>
        </p:txBody>
      </p:sp>
      <p:sp>
        <p:nvSpPr>
          <p:cNvPr id="12" name="Title 3">
            <a:extLst>
              <a:ext uri="{FF2B5EF4-FFF2-40B4-BE49-F238E27FC236}">
                <a16:creationId xmlns:a16="http://schemas.microsoft.com/office/drawing/2014/main" id="{D8DFBFB2-4014-3CAF-097B-8C3A265F352F}"/>
              </a:ext>
            </a:extLst>
          </p:cNvPr>
          <p:cNvSpPr txBox="1">
            <a:spLocks/>
          </p:cNvSpPr>
          <p:nvPr/>
        </p:nvSpPr>
        <p:spPr>
          <a:xfrm>
            <a:off x="470650" y="3510099"/>
            <a:ext cx="7813548" cy="149504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GB" sz="4400" i="1" dirty="0">
              <a:solidFill>
                <a:schemeClr val="bg1">
                  <a:alpha val="25000"/>
                </a:schemeClr>
              </a:solidFill>
              <a:latin typeface="Georgia" panose="02040502050405020303" pitchFamily="18" charset="0"/>
            </a:endParaRPr>
          </a:p>
        </p:txBody>
      </p:sp>
      <p:sp>
        <p:nvSpPr>
          <p:cNvPr id="2" name="Title 3">
            <a:extLst>
              <a:ext uri="{FF2B5EF4-FFF2-40B4-BE49-F238E27FC236}">
                <a16:creationId xmlns:a16="http://schemas.microsoft.com/office/drawing/2014/main" id="{10D42499-7055-0BCB-841F-6FB1CDCF9F78}"/>
              </a:ext>
            </a:extLst>
          </p:cNvPr>
          <p:cNvSpPr txBox="1">
            <a:spLocks/>
          </p:cNvSpPr>
          <p:nvPr/>
        </p:nvSpPr>
        <p:spPr>
          <a:xfrm>
            <a:off x="467565" y="2697429"/>
            <a:ext cx="5114606" cy="199087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250" b="1" dirty="0">
                <a:solidFill>
                  <a:schemeClr val="bg1"/>
                </a:solidFill>
                <a:latin typeface="+mn-lt"/>
              </a:rPr>
              <a:t>Managing Practice Risk: Conflicts, Conveyancing, and independent advice for BFAs</a:t>
            </a:r>
          </a:p>
        </p:txBody>
      </p:sp>
      <p:sp>
        <p:nvSpPr>
          <p:cNvPr id="6" name="Title 3">
            <a:extLst>
              <a:ext uri="{FF2B5EF4-FFF2-40B4-BE49-F238E27FC236}">
                <a16:creationId xmlns:a16="http://schemas.microsoft.com/office/drawing/2014/main" id="{723FD8B5-0DAF-6498-1335-3075CE0C1133}"/>
              </a:ext>
            </a:extLst>
          </p:cNvPr>
          <p:cNvSpPr txBox="1">
            <a:spLocks/>
          </p:cNvSpPr>
          <p:nvPr/>
        </p:nvSpPr>
        <p:spPr>
          <a:xfrm>
            <a:off x="268505" y="4956621"/>
            <a:ext cx="7813548" cy="149504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GB" sz="2000" dirty="0">
              <a:solidFill>
                <a:schemeClr val="bg1">
                  <a:alpha val="25000"/>
                </a:schemeClr>
              </a:solidFill>
            </a:endParaRPr>
          </a:p>
        </p:txBody>
      </p:sp>
      <p:sp>
        <p:nvSpPr>
          <p:cNvPr id="8" name="Title 3">
            <a:extLst>
              <a:ext uri="{FF2B5EF4-FFF2-40B4-BE49-F238E27FC236}">
                <a16:creationId xmlns:a16="http://schemas.microsoft.com/office/drawing/2014/main" id="{80E5CF2B-160C-F76D-C939-F23EAF8C9A57}"/>
              </a:ext>
            </a:extLst>
          </p:cNvPr>
          <p:cNvSpPr txBox="1">
            <a:spLocks/>
          </p:cNvSpPr>
          <p:nvPr/>
        </p:nvSpPr>
        <p:spPr>
          <a:xfrm>
            <a:off x="470650" y="4525936"/>
            <a:ext cx="7813548" cy="149504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1400" spc="133" dirty="0">
                <a:solidFill>
                  <a:schemeClr val="bg1"/>
                </a:solidFill>
              </a:rPr>
              <a:t>PRESENTED BY: </a:t>
            </a:r>
          </a:p>
          <a:p>
            <a:pPr algn="l"/>
            <a:r>
              <a:rPr lang="en-GB" sz="1400" b="1" spc="133" dirty="0">
                <a:solidFill>
                  <a:schemeClr val="bg1"/>
                </a:solidFill>
              </a:rPr>
              <a:t>Jamie McCallum</a:t>
            </a:r>
          </a:p>
          <a:p>
            <a:pPr algn="l"/>
            <a:r>
              <a:rPr lang="en-GB" sz="1400" spc="133" dirty="0">
                <a:solidFill>
                  <a:schemeClr val="bg1"/>
                </a:solidFill>
              </a:rPr>
              <a:t>Prevention &amp; Risk Manager </a:t>
            </a:r>
          </a:p>
          <a:p>
            <a:pPr algn="l"/>
            <a:r>
              <a:rPr lang="en-GB" sz="1400" spc="133" dirty="0">
                <a:solidFill>
                  <a:schemeClr val="bg1"/>
                </a:solidFill>
              </a:rPr>
              <a:t>&amp; LIV Accredited Property Law Specialist</a:t>
            </a:r>
          </a:p>
        </p:txBody>
      </p:sp>
      <p:pic>
        <p:nvPicPr>
          <p:cNvPr id="5" name="Graphic 4">
            <a:extLst>
              <a:ext uri="{FF2B5EF4-FFF2-40B4-BE49-F238E27FC236}">
                <a16:creationId xmlns:a16="http://schemas.microsoft.com/office/drawing/2014/main" id="{30439400-3482-5B48-2EA2-B4AFECFDE80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8971" y="136525"/>
            <a:ext cx="2795897" cy="1058713"/>
          </a:xfrm>
          <a:prstGeom prst="rect">
            <a:avLst/>
          </a:prstGeom>
        </p:spPr>
      </p:pic>
    </p:spTree>
    <p:extLst>
      <p:ext uri="{BB962C8B-B14F-4D97-AF65-F5344CB8AC3E}">
        <p14:creationId xmlns:p14="http://schemas.microsoft.com/office/powerpoint/2010/main" val="3196754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ED67F-831C-66A3-EC92-E4A80D8B60B5}"/>
            </a:ext>
          </a:extLst>
        </p:cNvPr>
        <p:cNvGrpSpPr/>
        <p:nvPr/>
      </p:nvGrpSpPr>
      <p:grpSpPr>
        <a:xfrm>
          <a:off x="0" y="0"/>
          <a:ext cx="0" cy="0"/>
          <a:chOff x="0" y="0"/>
          <a:chExt cx="0" cy="0"/>
        </a:xfrm>
      </p:grpSpPr>
      <p:pic>
        <p:nvPicPr>
          <p:cNvPr id="32" name="Picture 31">
            <a:extLst>
              <a:ext uri="{FF2B5EF4-FFF2-40B4-BE49-F238E27FC236}">
                <a16:creationId xmlns:a16="http://schemas.microsoft.com/office/drawing/2014/main" id="{F8A8813C-B888-DDE0-1702-5611A704579D}"/>
              </a:ext>
            </a:extLst>
          </p:cNvPr>
          <p:cNvPicPr>
            <a:picLocks noChangeAspect="1"/>
          </p:cNvPicPr>
          <p:nvPr/>
        </p:nvPicPr>
        <p:blipFill>
          <a:blip r:embed="rId2">
            <a:alphaModFix amt="83000"/>
          </a:blip>
          <a:srcRect t="23773" b="33998"/>
          <a:stretch>
            <a:fillRect/>
          </a:stretch>
        </p:blipFill>
        <p:spPr>
          <a:xfrm>
            <a:off x="-2" y="-1"/>
            <a:ext cx="12192002" cy="3429000"/>
          </a:xfrm>
          <a:prstGeom prst="rect">
            <a:avLst/>
          </a:prstGeom>
        </p:spPr>
      </p:pic>
      <p:pic>
        <p:nvPicPr>
          <p:cNvPr id="4" name="Picture 3">
            <a:extLst>
              <a:ext uri="{FF2B5EF4-FFF2-40B4-BE49-F238E27FC236}">
                <a16:creationId xmlns:a16="http://schemas.microsoft.com/office/drawing/2014/main" id="{D08F1D52-900D-21A5-7BC4-E10E23DC202E}"/>
              </a:ext>
            </a:extLst>
          </p:cNvPr>
          <p:cNvPicPr>
            <a:picLocks noChangeAspect="1"/>
          </p:cNvPicPr>
          <p:nvPr/>
        </p:nvPicPr>
        <p:blipFill>
          <a:blip r:embed="rId3"/>
          <a:stretch>
            <a:fillRect/>
          </a:stretch>
        </p:blipFill>
        <p:spPr>
          <a:xfrm>
            <a:off x="11323785" y="6050979"/>
            <a:ext cx="757383" cy="696180"/>
          </a:xfrm>
          <a:prstGeom prst="rect">
            <a:avLst/>
          </a:prstGeom>
        </p:spPr>
      </p:pic>
      <p:sp>
        <p:nvSpPr>
          <p:cNvPr id="12" name="Title 4">
            <a:extLst>
              <a:ext uri="{FF2B5EF4-FFF2-40B4-BE49-F238E27FC236}">
                <a16:creationId xmlns:a16="http://schemas.microsoft.com/office/drawing/2014/main" id="{C20C2A8B-42F4-5FEF-65F6-852CF10F2E89}"/>
              </a:ext>
            </a:extLst>
          </p:cNvPr>
          <p:cNvSpPr txBox="1">
            <a:spLocks noGrp="1"/>
          </p:cNvSpPr>
          <p:nvPr>
            <p:ph type="body" idx="1"/>
          </p:nvPr>
        </p:nvSpPr>
        <p:spPr>
          <a:xfrm>
            <a:off x="839788" y="3794123"/>
            <a:ext cx="2632617" cy="1877472"/>
          </a:xfrm>
        </p:spPr>
        <p:txBody>
          <a:bodyPr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dirty="0">
                <a:solidFill>
                  <a:schemeClr val="tx2"/>
                </a:solidFill>
              </a:rPr>
              <a:t>Acknowledgement </a:t>
            </a:r>
            <a:br>
              <a:rPr lang="en-GB" sz="2000" dirty="0"/>
            </a:br>
            <a:r>
              <a:rPr lang="en-GB" sz="2000" b="0" i="1" dirty="0">
                <a:latin typeface="Aptos Serif" panose="02020604070405020304" pitchFamily="18" charset="0"/>
                <a:cs typeface="Aptos Serif" panose="02020604070405020304" pitchFamily="18" charset="0"/>
              </a:rPr>
              <a:t>of traditional owners and country</a:t>
            </a:r>
            <a:endParaRPr lang="en-AU" sz="2000" b="0" i="1" dirty="0">
              <a:latin typeface="Aptos Serif" panose="02020604070405020304" pitchFamily="18" charset="0"/>
              <a:cs typeface="Aptos Serif" panose="02020604070405020304" pitchFamily="18" charset="0"/>
            </a:endParaRPr>
          </a:p>
        </p:txBody>
      </p:sp>
      <p:sp>
        <p:nvSpPr>
          <p:cNvPr id="21" name="Content Placeholder 20">
            <a:extLst>
              <a:ext uri="{FF2B5EF4-FFF2-40B4-BE49-F238E27FC236}">
                <a16:creationId xmlns:a16="http://schemas.microsoft.com/office/drawing/2014/main" id="{C8D7C03D-3ACF-6636-9CE8-1E294175DEF2}"/>
              </a:ext>
            </a:extLst>
          </p:cNvPr>
          <p:cNvSpPr>
            <a:spLocks noGrp="1"/>
          </p:cNvSpPr>
          <p:nvPr>
            <p:ph sz="quarter" idx="4"/>
          </p:nvPr>
        </p:nvSpPr>
        <p:spPr>
          <a:xfrm>
            <a:off x="4016415" y="3794123"/>
            <a:ext cx="7338973" cy="2395539"/>
          </a:xfrm>
        </p:spPr>
        <p:txBody>
          <a:bodyPr>
            <a:noAutofit/>
          </a:bodyPr>
          <a:lstStyle/>
          <a:p>
            <a:pPr marL="0" indent="0">
              <a:buNone/>
            </a:pPr>
            <a:r>
              <a:rPr lang="en-AU" b="1" dirty="0"/>
              <a:t>I acknowledge the Wurundjeri Woi Wurrung and Bunurong People of the Kulin Nation as the Traditional Owners of the land on which we meet today. I pay my respects to their Elders past and present, and extend that respect to all Aboriginal and Torres Strait Islander peoples.</a:t>
            </a:r>
            <a:endParaRPr lang="en-AU" dirty="0"/>
          </a:p>
          <a:p>
            <a:pPr marL="0" indent="0">
              <a:buNone/>
            </a:pPr>
            <a:endParaRPr lang="en-US" dirty="0"/>
          </a:p>
          <a:p>
            <a:pPr marL="0" indent="0">
              <a:buNone/>
            </a:pPr>
            <a:endParaRPr lang="en-US" dirty="0"/>
          </a:p>
        </p:txBody>
      </p:sp>
      <p:sp>
        <p:nvSpPr>
          <p:cNvPr id="28" name="Rectangle 27">
            <a:extLst>
              <a:ext uri="{FF2B5EF4-FFF2-40B4-BE49-F238E27FC236}">
                <a16:creationId xmlns:a16="http://schemas.microsoft.com/office/drawing/2014/main" id="{9DB39590-BCFD-1608-2F7C-76FE75670523}"/>
              </a:ext>
            </a:extLst>
          </p:cNvPr>
          <p:cNvSpPr/>
          <p:nvPr/>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Tree>
    <p:extLst>
      <p:ext uri="{BB962C8B-B14F-4D97-AF65-F5344CB8AC3E}">
        <p14:creationId xmlns:p14="http://schemas.microsoft.com/office/powerpoint/2010/main" val="1626715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F2258-E6AC-F405-9F6D-516FD8ED460F}"/>
              </a:ext>
            </a:extLst>
          </p:cNvPr>
          <p:cNvSpPr>
            <a:spLocks noGrp="1"/>
          </p:cNvSpPr>
          <p:nvPr>
            <p:ph type="title"/>
          </p:nvPr>
        </p:nvSpPr>
        <p:spPr/>
        <p:txBody>
          <a:bodyPr/>
          <a:lstStyle/>
          <a:p>
            <a:r>
              <a:rPr lang="en-US" dirty="0"/>
              <a:t>Why do mistakes matter to solicitors?</a:t>
            </a:r>
          </a:p>
        </p:txBody>
      </p:sp>
      <p:sp>
        <p:nvSpPr>
          <p:cNvPr id="3" name="Content Placeholder 2">
            <a:extLst>
              <a:ext uri="{FF2B5EF4-FFF2-40B4-BE49-F238E27FC236}">
                <a16:creationId xmlns:a16="http://schemas.microsoft.com/office/drawing/2014/main" id="{9A29E125-D4D8-F1E0-C911-2D6B631058E0}"/>
              </a:ext>
            </a:extLst>
          </p:cNvPr>
          <p:cNvSpPr>
            <a:spLocks noGrp="1"/>
          </p:cNvSpPr>
          <p:nvPr>
            <p:ph sz="half" idx="1"/>
          </p:nvPr>
        </p:nvSpPr>
        <p:spPr>
          <a:xfrm>
            <a:off x="1746738" y="1952625"/>
            <a:ext cx="9353062" cy="795338"/>
          </a:xfrm>
        </p:spPr>
        <p:txBody>
          <a:bodyPr vert="horz" lIns="91440" tIns="45720" rIns="91440" bIns="45720" rtlCol="0" anchor="t">
            <a:normAutofit/>
          </a:bodyPr>
          <a:lstStyle/>
          <a:p>
            <a:pPr marL="0" indent="0">
              <a:buNone/>
            </a:pPr>
            <a:endParaRPr lang="en-US" sz="2000" dirty="0"/>
          </a:p>
          <a:p>
            <a:endParaRPr lang="en-US" dirty="0"/>
          </a:p>
        </p:txBody>
      </p:sp>
      <p:sp>
        <p:nvSpPr>
          <p:cNvPr id="7" name="Cause 1">
            <a:extLst>
              <a:ext uri="{FF2B5EF4-FFF2-40B4-BE49-F238E27FC236}">
                <a16:creationId xmlns:a16="http://schemas.microsoft.com/office/drawing/2014/main" id="{7A8374CE-F756-52F1-FD9C-AAB54702FFE0}"/>
              </a:ext>
            </a:extLst>
          </p:cNvPr>
          <p:cNvSpPr txBox="1"/>
          <p:nvPr/>
        </p:nvSpPr>
        <p:spPr>
          <a:xfrm>
            <a:off x="1924693" y="2662565"/>
            <a:ext cx="9429307" cy="669769"/>
          </a:xfrm>
          <a:prstGeom prst="rect">
            <a:avLst/>
          </a:prstGeom>
          <a:noFill/>
        </p:spPr>
        <p:txBody>
          <a:bodyPr wrap="square" lIns="0" tIns="0" rIns="0" bIns="0" anchor="ctr">
            <a:normAutofit/>
          </a:bodyPr>
          <a:lstStyle/>
          <a:p>
            <a:r>
              <a:rPr lang="en-AU" sz="2000" b="1" dirty="0">
                <a:solidFill>
                  <a:srgbClr val="515151"/>
                </a:solidFill>
              </a:rPr>
              <a:t>Stress</a:t>
            </a:r>
          </a:p>
        </p:txBody>
      </p:sp>
      <p:pic>
        <p:nvPicPr>
          <p:cNvPr id="8" name="Graphic 7">
            <a:extLst>
              <a:ext uri="{FF2B5EF4-FFF2-40B4-BE49-F238E27FC236}">
                <a16:creationId xmlns:a16="http://schemas.microsoft.com/office/drawing/2014/main" id="{FC4E6007-A802-A7FA-D417-7DB5CC9ABFB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2339" y="1428262"/>
            <a:ext cx="914400" cy="914400"/>
          </a:xfrm>
          <a:prstGeom prst="rect">
            <a:avLst/>
          </a:prstGeom>
        </p:spPr>
      </p:pic>
      <p:sp>
        <p:nvSpPr>
          <p:cNvPr id="10" name="Cause 1">
            <a:extLst>
              <a:ext uri="{FF2B5EF4-FFF2-40B4-BE49-F238E27FC236}">
                <a16:creationId xmlns:a16="http://schemas.microsoft.com/office/drawing/2014/main" id="{E84B990C-0FEF-A33E-EF05-B99F43E2AED6}"/>
              </a:ext>
            </a:extLst>
          </p:cNvPr>
          <p:cNvSpPr txBox="1"/>
          <p:nvPr/>
        </p:nvSpPr>
        <p:spPr>
          <a:xfrm>
            <a:off x="1924693" y="1558642"/>
            <a:ext cx="9429307" cy="669769"/>
          </a:xfrm>
          <a:prstGeom prst="rect">
            <a:avLst/>
          </a:prstGeom>
          <a:noFill/>
        </p:spPr>
        <p:txBody>
          <a:bodyPr wrap="square" lIns="0" tIns="0" rIns="0" bIns="0" anchor="ctr">
            <a:normAutofit/>
          </a:bodyPr>
          <a:lstStyle/>
          <a:p>
            <a:r>
              <a:rPr lang="en-AU" sz="2000" b="1" dirty="0">
                <a:solidFill>
                  <a:srgbClr val="515151"/>
                </a:solidFill>
              </a:rPr>
              <a:t>Client claims against you</a:t>
            </a:r>
          </a:p>
        </p:txBody>
      </p:sp>
      <p:pic>
        <p:nvPicPr>
          <p:cNvPr id="11" name="Graphic 10">
            <a:extLst>
              <a:ext uri="{FF2B5EF4-FFF2-40B4-BE49-F238E27FC236}">
                <a16:creationId xmlns:a16="http://schemas.microsoft.com/office/drawing/2014/main" id="{C6E9B42A-6D63-D7D3-7284-639FD15D109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2108" y="3597031"/>
            <a:ext cx="914400" cy="914400"/>
          </a:xfrm>
          <a:prstGeom prst="rect">
            <a:avLst/>
          </a:prstGeom>
        </p:spPr>
      </p:pic>
      <p:sp>
        <p:nvSpPr>
          <p:cNvPr id="12" name="Cause 1">
            <a:extLst>
              <a:ext uri="{FF2B5EF4-FFF2-40B4-BE49-F238E27FC236}">
                <a16:creationId xmlns:a16="http://schemas.microsoft.com/office/drawing/2014/main" id="{79C93CBC-433A-B6EF-C03A-6ACE269378BB}"/>
              </a:ext>
            </a:extLst>
          </p:cNvPr>
          <p:cNvSpPr txBox="1"/>
          <p:nvPr/>
        </p:nvSpPr>
        <p:spPr>
          <a:xfrm>
            <a:off x="1924693" y="3727411"/>
            <a:ext cx="9429307" cy="669769"/>
          </a:xfrm>
          <a:prstGeom prst="rect">
            <a:avLst/>
          </a:prstGeom>
          <a:noFill/>
        </p:spPr>
        <p:txBody>
          <a:bodyPr wrap="square" lIns="0" tIns="0" rIns="0" bIns="0" anchor="ctr">
            <a:normAutofit/>
          </a:bodyPr>
          <a:lstStyle/>
          <a:p>
            <a:r>
              <a:rPr lang="en-AU" sz="2000" b="1" dirty="0">
                <a:solidFill>
                  <a:srgbClr val="515151"/>
                </a:solidFill>
              </a:rPr>
              <a:t>Reputational damage</a:t>
            </a:r>
          </a:p>
        </p:txBody>
      </p:sp>
      <p:pic>
        <p:nvPicPr>
          <p:cNvPr id="14" name="Graphic 13">
            <a:extLst>
              <a:ext uri="{FF2B5EF4-FFF2-40B4-BE49-F238E27FC236}">
                <a16:creationId xmlns:a16="http://schemas.microsoft.com/office/drawing/2014/main" id="{20556D18-064B-0557-3F9D-840938E2481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2108" y="2512646"/>
            <a:ext cx="914400" cy="914400"/>
          </a:xfrm>
          <a:prstGeom prst="rect">
            <a:avLst/>
          </a:prstGeom>
        </p:spPr>
      </p:pic>
      <p:pic>
        <p:nvPicPr>
          <p:cNvPr id="15" name="Graphic 14">
            <a:extLst>
              <a:ext uri="{FF2B5EF4-FFF2-40B4-BE49-F238E27FC236}">
                <a16:creationId xmlns:a16="http://schemas.microsoft.com/office/drawing/2014/main" id="{2E939549-57BE-475F-AF68-D7A96EA00C9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2339" y="4632569"/>
            <a:ext cx="914400" cy="914400"/>
          </a:xfrm>
          <a:prstGeom prst="rect">
            <a:avLst/>
          </a:prstGeom>
        </p:spPr>
      </p:pic>
      <p:pic>
        <p:nvPicPr>
          <p:cNvPr id="16" name="Graphic 15">
            <a:extLst>
              <a:ext uri="{FF2B5EF4-FFF2-40B4-BE49-F238E27FC236}">
                <a16:creationId xmlns:a16="http://schemas.microsoft.com/office/drawing/2014/main" id="{012FB4B6-5DFA-B781-B6CA-8532A0C3EE6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42108" y="5677877"/>
            <a:ext cx="914400" cy="914400"/>
          </a:xfrm>
          <a:prstGeom prst="rect">
            <a:avLst/>
          </a:prstGeom>
        </p:spPr>
      </p:pic>
      <p:sp>
        <p:nvSpPr>
          <p:cNvPr id="17" name="Cause 1">
            <a:extLst>
              <a:ext uri="{FF2B5EF4-FFF2-40B4-BE49-F238E27FC236}">
                <a16:creationId xmlns:a16="http://schemas.microsoft.com/office/drawing/2014/main" id="{F77CEB80-BFD6-4E68-2953-ADC0C5D46835}"/>
              </a:ext>
            </a:extLst>
          </p:cNvPr>
          <p:cNvSpPr txBox="1"/>
          <p:nvPr/>
        </p:nvSpPr>
        <p:spPr>
          <a:xfrm>
            <a:off x="1924693" y="4762949"/>
            <a:ext cx="9429307" cy="669769"/>
          </a:xfrm>
          <a:prstGeom prst="rect">
            <a:avLst/>
          </a:prstGeom>
          <a:noFill/>
        </p:spPr>
        <p:txBody>
          <a:bodyPr wrap="square" lIns="0" tIns="0" rIns="0" bIns="0" anchor="ctr">
            <a:normAutofit/>
          </a:bodyPr>
          <a:lstStyle/>
          <a:p>
            <a:r>
              <a:rPr lang="en-AU" sz="2000" b="1" dirty="0">
                <a:solidFill>
                  <a:srgbClr val="515151"/>
                </a:solidFill>
              </a:rPr>
              <a:t>Financial costs </a:t>
            </a:r>
          </a:p>
        </p:txBody>
      </p:sp>
      <p:sp>
        <p:nvSpPr>
          <p:cNvPr id="18" name="Cause 1">
            <a:extLst>
              <a:ext uri="{FF2B5EF4-FFF2-40B4-BE49-F238E27FC236}">
                <a16:creationId xmlns:a16="http://schemas.microsoft.com/office/drawing/2014/main" id="{20668D33-6FB7-AE07-863A-ED42D704B548}"/>
              </a:ext>
            </a:extLst>
          </p:cNvPr>
          <p:cNvSpPr txBox="1"/>
          <p:nvPr/>
        </p:nvSpPr>
        <p:spPr>
          <a:xfrm>
            <a:off x="1924693" y="5808256"/>
            <a:ext cx="9429307" cy="669769"/>
          </a:xfrm>
          <a:prstGeom prst="rect">
            <a:avLst/>
          </a:prstGeom>
          <a:noFill/>
        </p:spPr>
        <p:txBody>
          <a:bodyPr wrap="square" lIns="0" tIns="0" rIns="0" bIns="0" anchor="ctr">
            <a:normAutofit/>
          </a:bodyPr>
          <a:lstStyle/>
          <a:p>
            <a:r>
              <a:rPr lang="en-AU" sz="2000" b="1" dirty="0">
                <a:solidFill>
                  <a:srgbClr val="515151"/>
                </a:solidFill>
              </a:rPr>
              <a:t>Time spent dealing with a mistake or claim </a:t>
            </a:r>
          </a:p>
        </p:txBody>
      </p:sp>
    </p:spTree>
    <p:extLst>
      <p:ext uri="{BB962C8B-B14F-4D97-AF65-F5344CB8AC3E}">
        <p14:creationId xmlns:p14="http://schemas.microsoft.com/office/powerpoint/2010/main" val="1087531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1F23753-8A9F-5C39-99D4-C87B24E7EC85}"/>
              </a:ext>
            </a:extLst>
          </p:cNvPr>
          <p:cNvSpPr txBox="1"/>
          <p:nvPr/>
        </p:nvSpPr>
        <p:spPr>
          <a:xfrm>
            <a:off x="838200" y="625018"/>
            <a:ext cx="10676964" cy="707886"/>
          </a:xfrm>
          <a:prstGeom prst="rect">
            <a:avLst/>
          </a:prstGeom>
          <a:noFill/>
        </p:spPr>
        <p:txBody>
          <a:bodyPr wrap="square">
            <a:spAutoFit/>
          </a:bodyPr>
          <a:lstStyle/>
          <a:p>
            <a:r>
              <a:rPr kumimoji="0" lang="en-GB" sz="4000" b="0" i="0" u="none" strike="noStrike" kern="1200" cap="none" spc="0" normalizeH="0" baseline="0" noProof="0" dirty="0">
                <a:ln>
                  <a:noFill/>
                </a:ln>
                <a:solidFill>
                  <a:schemeClr val="tx2"/>
                </a:solidFill>
                <a:effectLst/>
                <a:uLnTx/>
                <a:uFillTx/>
                <a:latin typeface="+mj-lt"/>
                <a:ea typeface="+mj-ea"/>
                <a:cs typeface="+mj-cs"/>
              </a:rPr>
              <a:t>Combined claims data | 2025 - 2026</a:t>
            </a:r>
            <a:endParaRPr lang="en-AU" sz="4000" dirty="0"/>
          </a:p>
        </p:txBody>
      </p:sp>
      <p:graphicFrame>
        <p:nvGraphicFramePr>
          <p:cNvPr id="4" name="Chart 3" descr="Chart">
            <a:extLst>
              <a:ext uri="{FF2B5EF4-FFF2-40B4-BE49-F238E27FC236}">
                <a16:creationId xmlns:a16="http://schemas.microsoft.com/office/drawing/2014/main" id="{B2681929-3D23-2B4F-8A6F-23E27FC55406}"/>
              </a:ext>
            </a:extLst>
          </p:cNvPr>
          <p:cNvGraphicFramePr>
            <a:graphicFrameLocks/>
          </p:cNvGraphicFramePr>
          <p:nvPr>
            <p:extLst>
              <p:ext uri="{D42A27DB-BD31-4B8C-83A1-F6EECF244321}">
                <p14:modId xmlns:p14="http://schemas.microsoft.com/office/powerpoint/2010/main" val="3369469582"/>
              </p:ext>
            </p:extLst>
          </p:nvPr>
        </p:nvGraphicFramePr>
        <p:xfrm>
          <a:off x="838200" y="1525949"/>
          <a:ext cx="10515600" cy="49950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96264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ABA76-0124-2D74-9722-37470DBA02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63A7A7-3908-20CD-65FA-B93D9E935623}"/>
              </a:ext>
            </a:extLst>
          </p:cNvPr>
          <p:cNvSpPr>
            <a:spLocks noGrp="1"/>
          </p:cNvSpPr>
          <p:nvPr>
            <p:ph type="ctrTitle"/>
          </p:nvPr>
        </p:nvSpPr>
        <p:spPr>
          <a:xfrm>
            <a:off x="838200" y="1122363"/>
            <a:ext cx="9874250" cy="1159934"/>
          </a:xfrm>
        </p:spPr>
        <p:txBody>
          <a:bodyPr>
            <a:normAutofit fontScale="90000"/>
          </a:bodyPr>
          <a:lstStyle/>
          <a:p>
            <a:r>
              <a:rPr lang="en-US" b="1" dirty="0"/>
              <a:t>Work Intake and Clients -</a:t>
            </a:r>
            <a:br>
              <a:rPr lang="en-US" b="1" dirty="0"/>
            </a:br>
            <a:r>
              <a:rPr lang="en-US" b="1" dirty="0"/>
              <a:t>Can I act, and should I act?</a:t>
            </a:r>
          </a:p>
        </p:txBody>
      </p:sp>
      <p:pic>
        <p:nvPicPr>
          <p:cNvPr id="4" name="Graphic 3">
            <a:extLst>
              <a:ext uri="{FF2B5EF4-FFF2-40B4-BE49-F238E27FC236}">
                <a16:creationId xmlns:a16="http://schemas.microsoft.com/office/drawing/2014/main" id="{5D6F7D04-B05A-7B8A-E6AB-83D26DD7CFF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68706" y="1768480"/>
            <a:ext cx="3254937" cy="3254937"/>
          </a:xfrm>
          <a:prstGeom prst="rect">
            <a:avLst/>
          </a:prstGeom>
        </p:spPr>
      </p:pic>
    </p:spTree>
    <p:extLst>
      <p:ext uri="{BB962C8B-B14F-4D97-AF65-F5344CB8AC3E}">
        <p14:creationId xmlns:p14="http://schemas.microsoft.com/office/powerpoint/2010/main" val="2577131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a:extLst>
            <a:ext uri="{FF2B5EF4-FFF2-40B4-BE49-F238E27FC236}">
              <a16:creationId xmlns:a16="http://schemas.microsoft.com/office/drawing/2014/main" id="{A473D9D0-E4A2-D2B0-369E-C7199E1AE23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9072A82-9E62-88AC-F45C-BFB103B077A2}"/>
              </a:ext>
            </a:extLst>
          </p:cNvPr>
          <p:cNvPicPr>
            <a:picLocks noChangeAspect="1"/>
          </p:cNvPicPr>
          <p:nvPr/>
        </p:nvPicPr>
        <p:blipFill>
          <a:blip r:embed="rId2"/>
          <a:stretch>
            <a:fillRect/>
          </a:stretch>
        </p:blipFill>
        <p:spPr>
          <a:xfrm>
            <a:off x="11323785" y="6050979"/>
            <a:ext cx="757383" cy="696180"/>
          </a:xfrm>
          <a:prstGeom prst="rect">
            <a:avLst/>
          </a:prstGeom>
        </p:spPr>
      </p:pic>
      <p:sp>
        <p:nvSpPr>
          <p:cNvPr id="46" name="Rectangle 45">
            <a:extLst>
              <a:ext uri="{FF2B5EF4-FFF2-40B4-BE49-F238E27FC236}">
                <a16:creationId xmlns:a16="http://schemas.microsoft.com/office/drawing/2014/main" id="{CD25671D-6433-27EC-7845-074015DB880A}"/>
              </a:ext>
            </a:extLst>
          </p:cNvPr>
          <p:cNvSpPr/>
          <p:nvPr/>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2">
                  <a:lumMod val="75000"/>
                </a:schemeClr>
              </a:solidFill>
            </a:endParaRPr>
          </a:p>
        </p:txBody>
      </p:sp>
      <p:sp>
        <p:nvSpPr>
          <p:cNvPr id="7" name="Text Placeholder 36">
            <a:extLst>
              <a:ext uri="{FF2B5EF4-FFF2-40B4-BE49-F238E27FC236}">
                <a16:creationId xmlns:a16="http://schemas.microsoft.com/office/drawing/2014/main" id="{895E654F-5C74-7D12-C116-CF849A681F8A}"/>
              </a:ext>
            </a:extLst>
          </p:cNvPr>
          <p:cNvSpPr txBox="1">
            <a:spLocks/>
          </p:cNvSpPr>
          <p:nvPr/>
        </p:nvSpPr>
        <p:spPr>
          <a:xfrm>
            <a:off x="817563" y="707305"/>
            <a:ext cx="10644076" cy="69955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dirty="0">
                <a:solidFill>
                  <a:schemeClr val="tx2"/>
                </a:solidFill>
              </a:rPr>
              <a:t>QR code to access SLIDO</a:t>
            </a:r>
          </a:p>
        </p:txBody>
      </p:sp>
      <p:pic>
        <p:nvPicPr>
          <p:cNvPr id="6" name="Picture 5">
            <a:extLst>
              <a:ext uri="{FF2B5EF4-FFF2-40B4-BE49-F238E27FC236}">
                <a16:creationId xmlns:a16="http://schemas.microsoft.com/office/drawing/2014/main" id="{98DCDF25-AD8E-5384-9047-8E699F20C147}"/>
              </a:ext>
            </a:extLst>
          </p:cNvPr>
          <p:cNvPicPr>
            <a:picLocks noChangeAspect="1"/>
          </p:cNvPicPr>
          <p:nvPr/>
        </p:nvPicPr>
        <p:blipFill>
          <a:blip r:embed="rId3"/>
          <a:stretch>
            <a:fillRect/>
          </a:stretch>
        </p:blipFill>
        <p:spPr>
          <a:xfrm>
            <a:off x="3590925" y="1476375"/>
            <a:ext cx="5086350" cy="5086350"/>
          </a:xfrm>
          <a:prstGeom prst="rect">
            <a:avLst/>
          </a:prstGeom>
        </p:spPr>
      </p:pic>
    </p:spTree>
    <p:extLst>
      <p:ext uri="{BB962C8B-B14F-4D97-AF65-F5344CB8AC3E}">
        <p14:creationId xmlns:p14="http://schemas.microsoft.com/office/powerpoint/2010/main" val="2739103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a:extLst>
            <a:ext uri="{FF2B5EF4-FFF2-40B4-BE49-F238E27FC236}">
              <a16:creationId xmlns:a16="http://schemas.microsoft.com/office/drawing/2014/main" id="{D0088C5C-47D9-EFC1-5793-EB48261848B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8F93EBE-A99C-963C-2A77-1080551A3077}"/>
              </a:ext>
            </a:extLst>
          </p:cNvPr>
          <p:cNvPicPr>
            <a:picLocks noChangeAspect="1"/>
          </p:cNvPicPr>
          <p:nvPr/>
        </p:nvPicPr>
        <p:blipFill>
          <a:blip r:embed="rId2"/>
          <a:stretch>
            <a:fillRect/>
          </a:stretch>
        </p:blipFill>
        <p:spPr>
          <a:xfrm>
            <a:off x="11323785" y="6050979"/>
            <a:ext cx="757383" cy="696180"/>
          </a:xfrm>
          <a:prstGeom prst="rect">
            <a:avLst/>
          </a:prstGeom>
        </p:spPr>
      </p:pic>
      <p:sp>
        <p:nvSpPr>
          <p:cNvPr id="46" name="Rectangle 45">
            <a:extLst>
              <a:ext uri="{FF2B5EF4-FFF2-40B4-BE49-F238E27FC236}">
                <a16:creationId xmlns:a16="http://schemas.microsoft.com/office/drawing/2014/main" id="{D84A0D57-1CC2-A6AF-CD06-E90F475651D8}"/>
              </a:ext>
            </a:extLst>
          </p:cNvPr>
          <p:cNvSpPr/>
          <p:nvPr/>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2">
                  <a:lumMod val="75000"/>
                </a:schemeClr>
              </a:solidFill>
            </a:endParaRPr>
          </a:p>
        </p:txBody>
      </p:sp>
      <p:sp>
        <p:nvSpPr>
          <p:cNvPr id="7" name="Text Placeholder 36">
            <a:extLst>
              <a:ext uri="{FF2B5EF4-FFF2-40B4-BE49-F238E27FC236}">
                <a16:creationId xmlns:a16="http://schemas.microsoft.com/office/drawing/2014/main" id="{8C1D4B3C-410D-33C3-8157-D520F5C5B04F}"/>
              </a:ext>
            </a:extLst>
          </p:cNvPr>
          <p:cNvSpPr txBox="1">
            <a:spLocks/>
          </p:cNvSpPr>
          <p:nvPr/>
        </p:nvSpPr>
        <p:spPr>
          <a:xfrm>
            <a:off x="807398" y="716712"/>
            <a:ext cx="10644076" cy="111208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dirty="0">
                <a:solidFill>
                  <a:schemeClr val="tx2"/>
                </a:solidFill>
              </a:rPr>
              <a:t>Question 1 – Guarantee advice</a:t>
            </a:r>
          </a:p>
        </p:txBody>
      </p:sp>
      <p:sp>
        <p:nvSpPr>
          <p:cNvPr id="8" name="Title 4">
            <a:extLst>
              <a:ext uri="{FF2B5EF4-FFF2-40B4-BE49-F238E27FC236}">
                <a16:creationId xmlns:a16="http://schemas.microsoft.com/office/drawing/2014/main" id="{CA291CEC-CF73-8F80-4F46-71ED8AE08BE5}"/>
              </a:ext>
            </a:extLst>
          </p:cNvPr>
          <p:cNvSpPr txBox="1">
            <a:spLocks/>
          </p:cNvSpPr>
          <p:nvPr/>
        </p:nvSpPr>
        <p:spPr>
          <a:xfrm>
            <a:off x="807398" y="1951976"/>
            <a:ext cx="10516387" cy="5745080"/>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ct val="0"/>
              </a:spcBef>
              <a:buFont typeface="Arial" panose="020B0604020202020204" pitchFamily="34" charset="0"/>
              <a:buNone/>
              <a:defRPr sz="44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1000"/>
              </a:spcBef>
              <a:buChar char="•"/>
            </a:pPr>
            <a:r>
              <a:rPr lang="en-AU" sz="1900" dirty="0">
                <a:solidFill>
                  <a:schemeClr val="accent5"/>
                </a:solidFill>
                <a:latin typeface="+mn-lt"/>
                <a:ea typeface="+mn-ea"/>
                <a:cs typeface="+mn-cs"/>
              </a:rPr>
              <a:t>You are approached by long standing clients to provide guarantee advice and solicitors’ certificates. </a:t>
            </a:r>
            <a:endParaRPr lang="en-US" sz="1900" dirty="0">
              <a:latin typeface="+mn-lt"/>
              <a:ea typeface="+mn-ea"/>
              <a:cs typeface="+mn-cs"/>
            </a:endParaRPr>
          </a:p>
          <a:p>
            <a:pPr marL="342900" indent="-342900">
              <a:spcBef>
                <a:spcPts val="1000"/>
              </a:spcBef>
              <a:buChar char="•"/>
            </a:pPr>
            <a:r>
              <a:rPr lang="en-AU" sz="1900" dirty="0">
                <a:solidFill>
                  <a:schemeClr val="accent5"/>
                </a:solidFill>
                <a:latin typeface="+mn-lt"/>
                <a:ea typeface="+mn-ea"/>
                <a:cs typeface="+mn-cs"/>
              </a:rPr>
              <a:t>The clients are a husband and wife. </a:t>
            </a:r>
          </a:p>
          <a:p>
            <a:pPr marL="342900" indent="-342900">
              <a:spcBef>
                <a:spcPts val="1000"/>
              </a:spcBef>
              <a:buChar char="•"/>
            </a:pPr>
            <a:r>
              <a:rPr lang="en-AU" sz="1900" dirty="0">
                <a:solidFill>
                  <a:schemeClr val="accent5"/>
                </a:solidFill>
                <a:latin typeface="+mn-lt"/>
                <a:ea typeface="+mn-ea"/>
                <a:cs typeface="+mn-cs"/>
              </a:rPr>
              <a:t>The husband is the sole director and shareholder of a company that operates a small business.</a:t>
            </a:r>
          </a:p>
          <a:p>
            <a:pPr marL="342900" indent="-342900">
              <a:spcBef>
                <a:spcPts val="1000"/>
              </a:spcBef>
              <a:buChar char="•"/>
            </a:pPr>
            <a:r>
              <a:rPr lang="en-AU" sz="1900" dirty="0">
                <a:solidFill>
                  <a:schemeClr val="accent5"/>
                </a:solidFill>
                <a:latin typeface="+mn-lt"/>
                <a:ea typeface="+mn-ea"/>
                <a:cs typeface="+mn-cs"/>
              </a:rPr>
              <a:t>The company needs a loan from a private lender, and the lender will only provide the loan, if the husband and wife provide guarantees in favour of the lender.</a:t>
            </a:r>
          </a:p>
          <a:p>
            <a:pPr marL="342900" indent="-342900">
              <a:spcBef>
                <a:spcPts val="1000"/>
              </a:spcBef>
              <a:buChar char="•"/>
            </a:pPr>
            <a:r>
              <a:rPr lang="en-AU" sz="1900" dirty="0">
                <a:solidFill>
                  <a:schemeClr val="accent5"/>
                </a:solidFill>
                <a:latin typeface="+mn-lt"/>
                <a:ea typeface="+mn-ea"/>
                <a:cs typeface="+mn-cs"/>
              </a:rPr>
              <a:t>The clients want you to provide the advice, because they have dealt with you before (particularly for the husband’s company) and you have acted on the purchase of the family home (which is in the name of the wife).</a:t>
            </a:r>
          </a:p>
          <a:p>
            <a:pPr marL="342900" indent="-342900">
              <a:spcBef>
                <a:spcPts val="1000"/>
              </a:spcBef>
              <a:buChar char="•"/>
            </a:pPr>
            <a:r>
              <a:rPr lang="en-AU" sz="1900" dirty="0">
                <a:solidFill>
                  <a:schemeClr val="accent5"/>
                </a:solidFill>
                <a:latin typeface="+mn-lt"/>
                <a:ea typeface="+mn-ea"/>
                <a:cs typeface="+mn-cs"/>
              </a:rPr>
              <a:t>The clients are happy to be seen by you separately, so that ‘they get independent advice’.</a:t>
            </a:r>
          </a:p>
          <a:p>
            <a:pPr marL="342900" indent="-342900">
              <a:spcBef>
                <a:spcPts val="1000"/>
              </a:spcBef>
              <a:buChar char="•"/>
            </a:pPr>
            <a:r>
              <a:rPr lang="en-AU" sz="1900" dirty="0">
                <a:solidFill>
                  <a:schemeClr val="accent5"/>
                </a:solidFill>
                <a:latin typeface="+mn-lt"/>
                <a:ea typeface="+mn-ea"/>
                <a:cs typeface="+mn-cs"/>
              </a:rPr>
              <a:t>You have not provided guarantee advice before, but you are not busy and have the time to take on the matter.</a:t>
            </a:r>
          </a:p>
          <a:p>
            <a:pPr marL="0" indent="0">
              <a:spcBef>
                <a:spcPts val="1000"/>
              </a:spcBef>
            </a:pPr>
            <a:endParaRPr lang="en-AU" sz="2000" b="1" dirty="0">
              <a:solidFill>
                <a:schemeClr val="accent5"/>
              </a:solidFill>
              <a:latin typeface="+mn-lt"/>
              <a:ea typeface="+mn-ea"/>
              <a:cs typeface="+mn-cs"/>
            </a:endParaRPr>
          </a:p>
          <a:p>
            <a:pPr marL="0" indent="0">
              <a:spcBef>
                <a:spcPts val="1000"/>
              </a:spcBef>
            </a:pPr>
            <a:endParaRPr lang="en-AU" sz="2000" dirty="0">
              <a:solidFill>
                <a:schemeClr val="accent5"/>
              </a:solidFill>
              <a:latin typeface="+mn-lt"/>
              <a:ea typeface="+mn-ea"/>
              <a:cs typeface="+mn-cs"/>
            </a:endParaRPr>
          </a:p>
          <a:p>
            <a:pPr marL="0" indent="0">
              <a:spcBef>
                <a:spcPts val="1000"/>
              </a:spcBef>
            </a:pPr>
            <a:endParaRPr lang="en-AU" sz="2000" dirty="0">
              <a:solidFill>
                <a:schemeClr val="accent5"/>
              </a:solidFill>
              <a:latin typeface="+mn-lt"/>
              <a:ea typeface="+mn-ea"/>
              <a:cs typeface="+mn-cs"/>
            </a:endParaRPr>
          </a:p>
        </p:txBody>
      </p:sp>
    </p:spTree>
    <p:extLst>
      <p:ext uri="{BB962C8B-B14F-4D97-AF65-F5344CB8AC3E}">
        <p14:creationId xmlns:p14="http://schemas.microsoft.com/office/powerpoint/2010/main" val="3467371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2C4922-638D-7752-D061-6FAE11A0F5C7}"/>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7"/>
                </a:ext>
              </a:extLst>
            </a:blip>
            <a:stretch>
              <a:fillRect/>
            </a:stretch>
          </a:blip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Rectangle 2" descr="Question 1 - Guarantee advice - Do you?">
            <a:extLst>
              <a:ext uri="{FF2B5EF4-FFF2-40B4-BE49-F238E27FC236}">
                <a16:creationId xmlns:a16="http://schemas.microsoft.com/office/drawing/2014/main" id="{F849DE9F-0BE1-7F08-C049-FFA832C8B405}"/>
              </a:ext>
            </a:extLst>
          </p:cNvPr>
          <p:cNvSpPr/>
          <p:nvPr>
            <p:custDataLst>
              <p:tags r:id="rId3"/>
            </p:custDataLst>
          </p:nvPr>
        </p:nvSpPr>
        <p:spPr>
          <a:xfrm>
            <a:off x="3112851" y="1000897"/>
            <a:ext cx="8486226" cy="3855308"/>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dirty="0">
                <a:solidFill>
                  <a:srgbClr val="FFFFFF"/>
                </a:solidFill>
              </a:rPr>
              <a:t>Question 1 - Guarantee advice - Do you?</a:t>
            </a:r>
            <a:endParaRPr lang="en-AU" sz="4000" b="1" dirty="0">
              <a:solidFill>
                <a:srgbClr val="FFFFFF"/>
              </a:solidFill>
            </a:endParaRPr>
          </a:p>
        </p:txBody>
      </p:sp>
      <p:sp>
        <p:nvSpPr>
          <p:cNvPr id="4" name="Rectangle 3" descr="The Slido app must be installed on every computer you’re presenting from">
            <a:extLst>
              <a:ext uri="{FF2B5EF4-FFF2-40B4-BE49-F238E27FC236}">
                <a16:creationId xmlns:a16="http://schemas.microsoft.com/office/drawing/2014/main" id="{80D3DFDA-A973-BCD9-EE88-B72570047C26}"/>
              </a:ext>
            </a:extLst>
          </p:cNvPr>
          <p:cNvSpPr/>
          <p:nvPr>
            <p:custDataLst>
              <p:tags r:id="rId4"/>
            </p:custDataLst>
          </p:nvPr>
        </p:nvSpPr>
        <p:spPr>
          <a:xfrm>
            <a:off x="0" y="5820032"/>
            <a:ext cx="12192001" cy="1037968"/>
          </a:xfrm>
          <a:prstGeom prst="rect">
            <a:avLst/>
          </a:prstGeom>
          <a:solidFill>
            <a:srgbClr val="198038"/>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GB" sz="2600" dirty="0">
                <a:solidFill>
                  <a:srgbClr val="FFFFFF"/>
                </a:solidFill>
              </a:rPr>
              <a:t>The </a:t>
            </a:r>
            <a:r>
              <a:rPr lang="en-GB" sz="2600" dirty="0">
                <a:solidFill>
                  <a:srgbClr val="FFFFFF"/>
                </a:solidFill>
                <a:hlinkClick r:id="rId8">
                  <a:extLst>
                    <a:ext uri="{A12FA001-AC4F-418D-AE19-62706E023703}">
                      <ahyp:hlinkClr xmlns:ahyp="http://schemas.microsoft.com/office/drawing/2018/hyperlinkcolor" val="tx"/>
                    </a:ext>
                  </a:extLst>
                </a:hlinkClick>
              </a:rPr>
              <a:t>Slido app</a:t>
            </a:r>
            <a:r>
              <a:rPr lang="en-GB" sz="2600" dirty="0">
                <a:solidFill>
                  <a:srgbClr val="FFFFFF"/>
                </a:solidFill>
              </a:rPr>
              <a:t> must be installed on every computer you’re presenting from</a:t>
            </a:r>
            <a:endParaRPr lang="en-AU" sz="2600" dirty="0">
              <a:solidFill>
                <a:srgbClr val="FFFFFF"/>
              </a:solidFill>
            </a:endParaRPr>
          </a:p>
        </p:txBody>
      </p:sp>
      <p:pic>
        <p:nvPicPr>
          <p:cNvPr id="6" name="Graphic 5">
            <a:extLst>
              <a:ext uri="{FF2B5EF4-FFF2-40B4-BE49-F238E27FC236}">
                <a16:creationId xmlns:a16="http://schemas.microsoft.com/office/drawing/2014/main" id="{34766A2D-CC6F-6096-E9C2-75CCF5229983}"/>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ium 6" descr="Do not edit&#10;How to change the design">
            <a:extLst>
              <a:ext uri="{FF2B5EF4-FFF2-40B4-BE49-F238E27FC236}">
                <a16:creationId xmlns:a16="http://schemas.microsoft.com/office/drawing/2014/main" id="{0375C099-E1BF-67BE-ABBB-DA521678B566}"/>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dirty="0">
                <a:solidFill>
                  <a:srgbClr val="42A65F"/>
                </a:solidFill>
              </a:rPr>
              <a:t>Do not edit
</a:t>
            </a:r>
            <a:r>
              <a:rPr lang="en-GB" sz="2200" dirty="0">
                <a:solidFill>
                  <a:srgbClr val="42A65F"/>
                </a:solidFill>
                <a:hlinkClick r:id="rId10">
                  <a:extLst>
                    <a:ext uri="{A12FA001-AC4F-418D-AE19-62706E023703}">
                      <ahyp:hlinkClr xmlns:ahyp="http://schemas.microsoft.com/office/drawing/2018/hyperlinkcolor" val="tx"/>
                    </a:ext>
                  </a:extLst>
                </a:hlinkClick>
              </a:rPr>
              <a:t>How to change the design</a:t>
            </a:r>
            <a:endParaRPr lang="en-AU" sz="2200" dirty="0">
              <a:solidFill>
                <a:srgbClr val="42A65F"/>
              </a:solidFill>
            </a:endParaRPr>
          </a:p>
        </p:txBody>
      </p:sp>
      <p:pic>
        <p:nvPicPr>
          <p:cNvPr id="9" name="Graphic 8">
            <a:extLst>
              <a:ext uri="{FF2B5EF4-FFF2-40B4-BE49-F238E27FC236}">
                <a16:creationId xmlns:a16="http://schemas.microsoft.com/office/drawing/2014/main" id="{DB9C558F-2F92-DDC1-50D0-BF491F7E2BC4}"/>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11"/>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4276758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a:extLst>
            <a:ext uri="{FF2B5EF4-FFF2-40B4-BE49-F238E27FC236}">
              <a16:creationId xmlns:a16="http://schemas.microsoft.com/office/drawing/2014/main" id="{E6A299AF-6B14-1401-EB8A-4080DC5B354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6E8C19E-3DC8-FA8B-55A3-D10B2954A20E}"/>
              </a:ext>
            </a:extLst>
          </p:cNvPr>
          <p:cNvPicPr>
            <a:picLocks noChangeAspect="1"/>
          </p:cNvPicPr>
          <p:nvPr/>
        </p:nvPicPr>
        <p:blipFill>
          <a:blip r:embed="rId2"/>
          <a:stretch>
            <a:fillRect/>
          </a:stretch>
        </p:blipFill>
        <p:spPr>
          <a:xfrm>
            <a:off x="11323785" y="6050979"/>
            <a:ext cx="757383" cy="696180"/>
          </a:xfrm>
          <a:prstGeom prst="rect">
            <a:avLst/>
          </a:prstGeom>
        </p:spPr>
      </p:pic>
      <p:sp>
        <p:nvSpPr>
          <p:cNvPr id="46" name="Rectangle 45">
            <a:extLst>
              <a:ext uri="{FF2B5EF4-FFF2-40B4-BE49-F238E27FC236}">
                <a16:creationId xmlns:a16="http://schemas.microsoft.com/office/drawing/2014/main" id="{39DCD9E0-AC0B-66FA-7AF7-242B739C45E6}"/>
              </a:ext>
            </a:extLst>
          </p:cNvPr>
          <p:cNvSpPr/>
          <p:nvPr/>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2">
                  <a:lumMod val="75000"/>
                </a:schemeClr>
              </a:solidFill>
            </a:endParaRPr>
          </a:p>
        </p:txBody>
      </p:sp>
      <p:sp>
        <p:nvSpPr>
          <p:cNvPr id="6" name="Title 5">
            <a:extLst>
              <a:ext uri="{FF2B5EF4-FFF2-40B4-BE49-F238E27FC236}">
                <a16:creationId xmlns:a16="http://schemas.microsoft.com/office/drawing/2014/main" id="{210804CB-7ED1-67AD-4283-9D0A1C3C3820}"/>
              </a:ext>
            </a:extLst>
          </p:cNvPr>
          <p:cNvSpPr>
            <a:spLocks noGrp="1"/>
          </p:cNvSpPr>
          <p:nvPr>
            <p:ph type="title"/>
          </p:nvPr>
        </p:nvSpPr>
        <p:spPr/>
        <p:txBody>
          <a:bodyPr/>
          <a:lstStyle/>
          <a:p>
            <a:r>
              <a:rPr lang="en-GB" dirty="0"/>
              <a:t>Acting for multiple parties – conflict of interests</a:t>
            </a:r>
            <a:endParaRPr lang="en-AU" dirty="0"/>
          </a:p>
        </p:txBody>
      </p:sp>
      <p:sp>
        <p:nvSpPr>
          <p:cNvPr id="8" name="Content Placeholder 7">
            <a:extLst>
              <a:ext uri="{FF2B5EF4-FFF2-40B4-BE49-F238E27FC236}">
                <a16:creationId xmlns:a16="http://schemas.microsoft.com/office/drawing/2014/main" id="{A50875A4-CD37-5EF8-2FEB-74FC09713E8B}"/>
              </a:ext>
            </a:extLst>
          </p:cNvPr>
          <p:cNvSpPr>
            <a:spLocks noGrp="1"/>
          </p:cNvSpPr>
          <p:nvPr>
            <p:ph sz="half" idx="1"/>
          </p:nvPr>
        </p:nvSpPr>
        <p:spPr/>
        <p:txBody>
          <a:bodyPr>
            <a:normAutofit fontScale="85000" lnSpcReduction="10000"/>
          </a:bodyPr>
          <a:lstStyle/>
          <a:p>
            <a:pPr marL="342900" indent="-342900"/>
            <a:r>
              <a:rPr lang="en-AU" sz="2000" dirty="0"/>
              <a:t>Acting for multiple parties is high risk</a:t>
            </a:r>
          </a:p>
          <a:p>
            <a:pPr marL="800100" lvl="1">
              <a:spcBef>
                <a:spcPts val="1000"/>
              </a:spcBef>
              <a:buFont typeface="Courier New" panose="020B0604020202020204" pitchFamily="34" charset="0"/>
              <a:buChar char="o"/>
            </a:pPr>
            <a:r>
              <a:rPr lang="en-AU" sz="2000" dirty="0"/>
              <a:t>Who is your client?</a:t>
            </a:r>
          </a:p>
          <a:p>
            <a:pPr marL="800100" lvl="1">
              <a:spcBef>
                <a:spcPts val="1000"/>
              </a:spcBef>
              <a:buFont typeface="Courier New" panose="020B0604020202020204" pitchFamily="34" charset="0"/>
              <a:buChar char="o"/>
            </a:pPr>
            <a:r>
              <a:rPr lang="en-AU" sz="2000" dirty="0"/>
              <a:t>Did a party feel pressured to sign by the other party?</a:t>
            </a:r>
          </a:p>
          <a:p>
            <a:pPr marL="800100" lvl="1">
              <a:spcBef>
                <a:spcPts val="1000"/>
              </a:spcBef>
              <a:buFont typeface="Courier New" panose="020B0604020202020204" pitchFamily="34" charset="0"/>
              <a:buChar char="o"/>
            </a:pPr>
            <a:r>
              <a:rPr lang="en-AU" sz="2000" dirty="0"/>
              <a:t>Was your advice objective?</a:t>
            </a:r>
          </a:p>
          <a:p>
            <a:pPr marL="571500" lvl="1" indent="0">
              <a:spcBef>
                <a:spcPts val="1000"/>
              </a:spcBef>
              <a:buNone/>
            </a:pPr>
            <a:endParaRPr lang="en-AU" sz="2000" dirty="0"/>
          </a:p>
          <a:p>
            <a:pPr marL="342900" lvl="1" indent="-342900">
              <a:spcBef>
                <a:spcPts val="1000"/>
              </a:spcBef>
            </a:pPr>
            <a:r>
              <a:rPr lang="en-AU" sz="2000" dirty="0"/>
              <a:t>Your duties as a lawyer under the </a:t>
            </a:r>
            <a:r>
              <a:rPr lang="en-AU" sz="2000" dirty="0">
                <a:hlinkClick r:id="rId3"/>
              </a:rPr>
              <a:t>Legal Profession Uniform Law Australian Solicitors’ Conduct Rules 2015</a:t>
            </a:r>
            <a:r>
              <a:rPr lang="en-AU" sz="2000" dirty="0"/>
              <a:t>, and the duty to avoid conflicts for:</a:t>
            </a:r>
          </a:p>
          <a:p>
            <a:pPr marL="800100" lvl="1">
              <a:spcBef>
                <a:spcPts val="1000"/>
              </a:spcBef>
              <a:buFont typeface="Courier New" panose="020B0604020202020204" pitchFamily="34" charset="0"/>
              <a:buChar char="o"/>
            </a:pPr>
            <a:r>
              <a:rPr lang="en-AU" sz="2000" dirty="0"/>
              <a:t>Former clients (rule 10) and,</a:t>
            </a:r>
          </a:p>
          <a:p>
            <a:pPr marL="800100" lvl="1">
              <a:spcBef>
                <a:spcPts val="1000"/>
              </a:spcBef>
              <a:buFont typeface="Courier New" panose="020B0604020202020204" pitchFamily="34" charset="0"/>
              <a:buChar char="o"/>
            </a:pPr>
            <a:r>
              <a:rPr lang="en-AU" sz="2000" dirty="0"/>
              <a:t>Current clients (rule 11)</a:t>
            </a:r>
          </a:p>
          <a:p>
            <a:pPr marL="800100" lvl="1">
              <a:spcBef>
                <a:spcPts val="1000"/>
              </a:spcBef>
              <a:buFont typeface="Courier New" panose="020B0604020202020204" pitchFamily="34" charset="0"/>
              <a:buChar char="o"/>
            </a:pPr>
            <a:endParaRPr lang="en-AU" sz="2000" dirty="0"/>
          </a:p>
          <a:p>
            <a:pPr marL="342900" lvl="1" indent="-342900">
              <a:spcBef>
                <a:spcPts val="1000"/>
              </a:spcBef>
            </a:pPr>
            <a:r>
              <a:rPr lang="en-AU" sz="2000" dirty="0"/>
              <a:t>If you act for multiple parties in a transaction, how would you defend your actions in Court?</a:t>
            </a:r>
          </a:p>
          <a:p>
            <a:endParaRPr lang="en-AU" dirty="0"/>
          </a:p>
        </p:txBody>
      </p:sp>
      <p:pic>
        <p:nvPicPr>
          <p:cNvPr id="11" name="Content Placeholder 10">
            <a:extLst>
              <a:ext uri="{FF2B5EF4-FFF2-40B4-BE49-F238E27FC236}">
                <a16:creationId xmlns:a16="http://schemas.microsoft.com/office/drawing/2014/main" id="{CB691C48-4322-8ACB-1AF5-45113560AE77}"/>
              </a:ext>
            </a:extLst>
          </p:cNvPr>
          <p:cNvPicPr>
            <a:picLocks noGrp="1" noChangeAspect="1"/>
          </p:cNvPicPr>
          <p:nvPr>
            <p:ph sz="half" idx="2"/>
          </p:nvPr>
        </p:nvPicPr>
        <p:blipFill>
          <a:blip r:embed="rId4"/>
          <a:srcRect l="10500" r="5966"/>
          <a:stretch>
            <a:fillRect/>
          </a:stretch>
        </p:blipFill>
        <p:spPr>
          <a:xfrm>
            <a:off x="6172200" y="1828800"/>
            <a:ext cx="5181600" cy="4143375"/>
          </a:xfrm>
          <a:prstGeom prst="rect">
            <a:avLst/>
          </a:prstGeom>
        </p:spPr>
      </p:pic>
    </p:spTree>
    <p:extLst>
      <p:ext uri="{BB962C8B-B14F-4D97-AF65-F5344CB8AC3E}">
        <p14:creationId xmlns:p14="http://schemas.microsoft.com/office/powerpoint/2010/main" val="776098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a:extLst>
            <a:ext uri="{FF2B5EF4-FFF2-40B4-BE49-F238E27FC236}">
              <a16:creationId xmlns:a16="http://schemas.microsoft.com/office/drawing/2014/main" id="{37DB7694-86B5-405A-AC25-93757A21644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D85F0CD-5DCB-758D-CE68-E939CC1C04D4}"/>
              </a:ext>
            </a:extLst>
          </p:cNvPr>
          <p:cNvPicPr>
            <a:picLocks noChangeAspect="1"/>
          </p:cNvPicPr>
          <p:nvPr/>
        </p:nvPicPr>
        <p:blipFill>
          <a:blip r:embed="rId2"/>
          <a:stretch>
            <a:fillRect/>
          </a:stretch>
        </p:blipFill>
        <p:spPr>
          <a:xfrm>
            <a:off x="11323785" y="6050979"/>
            <a:ext cx="757383" cy="696180"/>
          </a:xfrm>
          <a:prstGeom prst="rect">
            <a:avLst/>
          </a:prstGeom>
        </p:spPr>
      </p:pic>
      <p:sp>
        <p:nvSpPr>
          <p:cNvPr id="46" name="Rectangle 45">
            <a:extLst>
              <a:ext uri="{FF2B5EF4-FFF2-40B4-BE49-F238E27FC236}">
                <a16:creationId xmlns:a16="http://schemas.microsoft.com/office/drawing/2014/main" id="{30C62FAB-932E-BE97-ACA9-61C5B4531F0A}"/>
              </a:ext>
            </a:extLst>
          </p:cNvPr>
          <p:cNvSpPr/>
          <p:nvPr/>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2">
                  <a:lumMod val="75000"/>
                </a:schemeClr>
              </a:solidFill>
            </a:endParaRPr>
          </a:p>
        </p:txBody>
      </p:sp>
      <p:sp>
        <p:nvSpPr>
          <p:cNvPr id="7" name="Text Placeholder 36">
            <a:extLst>
              <a:ext uri="{FF2B5EF4-FFF2-40B4-BE49-F238E27FC236}">
                <a16:creationId xmlns:a16="http://schemas.microsoft.com/office/drawing/2014/main" id="{5707B682-AA46-71AD-746B-6429C80244A2}"/>
              </a:ext>
            </a:extLst>
          </p:cNvPr>
          <p:cNvSpPr txBox="1">
            <a:spLocks/>
          </p:cNvSpPr>
          <p:nvPr/>
        </p:nvSpPr>
        <p:spPr>
          <a:xfrm>
            <a:off x="773962" y="703431"/>
            <a:ext cx="10644076" cy="69955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dirty="0">
                <a:solidFill>
                  <a:schemeClr val="tx2"/>
                </a:solidFill>
              </a:rPr>
              <a:t>Double trouble – double excess</a:t>
            </a:r>
          </a:p>
        </p:txBody>
      </p:sp>
      <p:pic>
        <p:nvPicPr>
          <p:cNvPr id="6" name="Graphic 5">
            <a:extLst>
              <a:ext uri="{FF2B5EF4-FFF2-40B4-BE49-F238E27FC236}">
                <a16:creationId xmlns:a16="http://schemas.microsoft.com/office/drawing/2014/main" id="{DE73D4A4-EFC4-7783-1CC1-55D51E48BF2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314580" y="2921508"/>
            <a:ext cx="1866780" cy="1866780"/>
          </a:xfrm>
          <a:prstGeom prst="rect">
            <a:avLst/>
          </a:prstGeom>
        </p:spPr>
      </p:pic>
      <p:pic>
        <p:nvPicPr>
          <p:cNvPr id="11" name="Graphic 10">
            <a:extLst>
              <a:ext uri="{FF2B5EF4-FFF2-40B4-BE49-F238E27FC236}">
                <a16:creationId xmlns:a16="http://schemas.microsoft.com/office/drawing/2014/main" id="{D091ABC1-0BBA-8F6C-17BE-0F82959C257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13994" y="2921508"/>
            <a:ext cx="1866780" cy="1866780"/>
          </a:xfrm>
          <a:prstGeom prst="rect">
            <a:avLst/>
          </a:prstGeom>
        </p:spPr>
      </p:pic>
      <p:sp>
        <p:nvSpPr>
          <p:cNvPr id="14" name="Title 4">
            <a:extLst>
              <a:ext uri="{FF2B5EF4-FFF2-40B4-BE49-F238E27FC236}">
                <a16:creationId xmlns:a16="http://schemas.microsoft.com/office/drawing/2014/main" id="{D5E55D4E-6E1C-8C7D-C75E-7FC5AA4D2EC2}"/>
              </a:ext>
            </a:extLst>
          </p:cNvPr>
          <p:cNvSpPr txBox="1">
            <a:spLocks/>
          </p:cNvSpPr>
          <p:nvPr/>
        </p:nvSpPr>
        <p:spPr>
          <a:xfrm>
            <a:off x="775231" y="1921219"/>
            <a:ext cx="7301970" cy="4358664"/>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ct val="0"/>
              </a:spcBef>
              <a:buFont typeface="Arial" panose="020B0604020202020204" pitchFamily="34" charset="0"/>
              <a:buNone/>
              <a:defRPr sz="44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000"/>
              </a:spcBef>
            </a:pPr>
            <a:r>
              <a:rPr lang="en-AU" sz="2000" b="1" dirty="0">
                <a:solidFill>
                  <a:schemeClr val="accent5"/>
                </a:solidFill>
                <a:latin typeface="+mn-lt"/>
                <a:ea typeface="+mn-ea"/>
                <a:cs typeface="+mn-cs"/>
              </a:rPr>
              <a:t>Clause 5 of the </a:t>
            </a:r>
            <a:r>
              <a:rPr lang="en-AU" sz="2000" b="1" dirty="0">
                <a:solidFill>
                  <a:srgbClr val="515151"/>
                </a:solidFill>
                <a:latin typeface="+mn-lt"/>
                <a:ea typeface="+mn-ea"/>
                <a:cs typeface="+mn-cs"/>
              </a:rPr>
              <a:t>LPLC</a:t>
            </a:r>
            <a:r>
              <a:rPr lang="en-AU" sz="2000" b="1" dirty="0">
                <a:solidFill>
                  <a:schemeClr val="accent5"/>
                </a:solidFill>
                <a:latin typeface="+mn-lt"/>
                <a:ea typeface="+mn-ea"/>
                <a:cs typeface="+mn-cs"/>
              </a:rPr>
              <a:t> 2026-2027 (defence costs exclusive excess) policy states: </a:t>
            </a:r>
          </a:p>
          <a:p>
            <a:pPr marL="342900" indent="-342900">
              <a:spcBef>
                <a:spcPts val="1000"/>
              </a:spcBef>
              <a:buChar char="•"/>
            </a:pPr>
            <a:r>
              <a:rPr lang="en-AU" sz="2000" dirty="0">
                <a:solidFill>
                  <a:srgbClr val="515151"/>
                </a:solidFill>
                <a:latin typeface="+mn-lt"/>
              </a:rPr>
              <a:t>5. Deterrent excess </a:t>
            </a:r>
          </a:p>
          <a:p>
            <a:pPr marL="800100" lvl="1">
              <a:spcBef>
                <a:spcPts val="1000"/>
              </a:spcBef>
              <a:buFont typeface="Courier New" panose="020B0604020202020204" pitchFamily="34" charset="0"/>
              <a:buChar char="o"/>
            </a:pPr>
            <a:r>
              <a:rPr lang="en-AU" sz="2000" dirty="0"/>
              <a:t>The Insured will bear (in addition to any part of the loss which is excluded from cover under this contract) the first amount of each and </a:t>
            </a:r>
            <a:r>
              <a:rPr lang="en-AU" sz="2000" b="1" i="1" u="sng" dirty="0"/>
              <a:t>every loss up to twice the specified amount, </a:t>
            </a:r>
            <a:r>
              <a:rPr lang="en-AU" sz="2000" dirty="0"/>
              <a:t>arising from any of the following. The deterrent excess does not apply to defence costs. </a:t>
            </a:r>
          </a:p>
          <a:p>
            <a:pPr marL="342900" indent="-342900">
              <a:spcBef>
                <a:spcPts val="1000"/>
              </a:spcBef>
              <a:buChar char="•"/>
            </a:pPr>
            <a:r>
              <a:rPr lang="en-AU" sz="2000" dirty="0">
                <a:solidFill>
                  <a:srgbClr val="515151"/>
                </a:solidFill>
                <a:latin typeface="+mn-lt"/>
              </a:rPr>
              <a:t>5.2 Multiple parties or interests </a:t>
            </a:r>
          </a:p>
          <a:p>
            <a:pPr marL="800100" lvl="1">
              <a:spcBef>
                <a:spcPts val="1000"/>
              </a:spcBef>
              <a:buFont typeface="Courier New" panose="020B0604020202020204" pitchFamily="34" charset="0"/>
              <a:buChar char="o"/>
            </a:pPr>
            <a:r>
              <a:rPr lang="en-AU" sz="2000" dirty="0"/>
              <a:t>Any matter or transaction in respect of which the Firm acted for or represented </a:t>
            </a:r>
            <a:r>
              <a:rPr lang="en-AU" sz="2000" b="1" i="1" u="sng" dirty="0"/>
              <a:t>more than one party or interest.  </a:t>
            </a:r>
          </a:p>
          <a:p>
            <a:pPr marL="0" indent="0">
              <a:spcBef>
                <a:spcPts val="1000"/>
              </a:spcBef>
            </a:pPr>
            <a:endParaRPr lang="en-AU" sz="2000" dirty="0">
              <a:solidFill>
                <a:schemeClr val="accent5"/>
              </a:solidFill>
              <a:latin typeface="+mn-lt"/>
              <a:ea typeface="+mn-ea"/>
              <a:cs typeface="+mn-cs"/>
            </a:endParaRPr>
          </a:p>
          <a:p>
            <a:pPr marL="0" indent="0">
              <a:spcBef>
                <a:spcPts val="1000"/>
              </a:spcBef>
            </a:pPr>
            <a:endParaRPr lang="en-AU" sz="2000" dirty="0">
              <a:solidFill>
                <a:schemeClr val="accent5"/>
              </a:solidFill>
              <a:latin typeface="+mn-lt"/>
              <a:ea typeface="+mn-ea"/>
              <a:cs typeface="+mn-cs"/>
            </a:endParaRPr>
          </a:p>
        </p:txBody>
      </p:sp>
    </p:spTree>
    <p:extLst>
      <p:ext uri="{BB962C8B-B14F-4D97-AF65-F5344CB8AC3E}">
        <p14:creationId xmlns:p14="http://schemas.microsoft.com/office/powerpoint/2010/main" val="1426222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a:extLst>
            <a:ext uri="{FF2B5EF4-FFF2-40B4-BE49-F238E27FC236}">
              <a16:creationId xmlns:a16="http://schemas.microsoft.com/office/drawing/2014/main" id="{D1ABB354-72BD-FD0A-1EF9-0A3114B11DE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799F57E-DBCE-31EA-F79A-EF785743A4CA}"/>
              </a:ext>
            </a:extLst>
          </p:cNvPr>
          <p:cNvPicPr>
            <a:picLocks noChangeAspect="1"/>
          </p:cNvPicPr>
          <p:nvPr/>
        </p:nvPicPr>
        <p:blipFill>
          <a:blip r:embed="rId2"/>
          <a:stretch>
            <a:fillRect/>
          </a:stretch>
        </p:blipFill>
        <p:spPr>
          <a:xfrm>
            <a:off x="11323785" y="6050979"/>
            <a:ext cx="757383" cy="696180"/>
          </a:xfrm>
          <a:prstGeom prst="rect">
            <a:avLst/>
          </a:prstGeom>
        </p:spPr>
      </p:pic>
      <p:sp>
        <p:nvSpPr>
          <p:cNvPr id="46" name="Rectangle 45">
            <a:extLst>
              <a:ext uri="{FF2B5EF4-FFF2-40B4-BE49-F238E27FC236}">
                <a16:creationId xmlns:a16="http://schemas.microsoft.com/office/drawing/2014/main" id="{CACCE7A2-9085-86DA-E584-3CC66D81A584}"/>
              </a:ext>
            </a:extLst>
          </p:cNvPr>
          <p:cNvSpPr/>
          <p:nvPr/>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2">
                  <a:lumMod val="75000"/>
                </a:schemeClr>
              </a:solidFill>
            </a:endParaRPr>
          </a:p>
        </p:txBody>
      </p:sp>
      <p:sp>
        <p:nvSpPr>
          <p:cNvPr id="7" name="Text Placeholder 36">
            <a:extLst>
              <a:ext uri="{FF2B5EF4-FFF2-40B4-BE49-F238E27FC236}">
                <a16:creationId xmlns:a16="http://schemas.microsoft.com/office/drawing/2014/main" id="{4C058112-430C-5AED-0A19-8987278F4048}"/>
              </a:ext>
            </a:extLst>
          </p:cNvPr>
          <p:cNvSpPr txBox="1">
            <a:spLocks/>
          </p:cNvSpPr>
          <p:nvPr/>
        </p:nvSpPr>
        <p:spPr>
          <a:xfrm>
            <a:off x="843098" y="703431"/>
            <a:ext cx="10644076" cy="69955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dirty="0">
                <a:solidFill>
                  <a:schemeClr val="tx2"/>
                </a:solidFill>
              </a:rPr>
              <a:t>Dabbling</a:t>
            </a:r>
          </a:p>
        </p:txBody>
      </p:sp>
      <p:sp>
        <p:nvSpPr>
          <p:cNvPr id="11" name="Title 4">
            <a:extLst>
              <a:ext uri="{FF2B5EF4-FFF2-40B4-BE49-F238E27FC236}">
                <a16:creationId xmlns:a16="http://schemas.microsoft.com/office/drawing/2014/main" id="{9BBA1186-3D5E-6236-BFCF-C283437E6FE5}"/>
              </a:ext>
            </a:extLst>
          </p:cNvPr>
          <p:cNvSpPr txBox="1">
            <a:spLocks/>
          </p:cNvSpPr>
          <p:nvPr/>
        </p:nvSpPr>
        <p:spPr>
          <a:xfrm>
            <a:off x="817563" y="1828800"/>
            <a:ext cx="10505804" cy="792081"/>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ct val="0"/>
              </a:spcBef>
              <a:buFont typeface="Arial" panose="020B0604020202020204" pitchFamily="34" charset="0"/>
              <a:buNone/>
              <a:defRPr sz="44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000"/>
              </a:spcBef>
            </a:pPr>
            <a:r>
              <a:rPr lang="en-AU" sz="2000" dirty="0">
                <a:solidFill>
                  <a:schemeClr val="accent5"/>
                </a:solidFill>
                <a:latin typeface="+mn-lt"/>
                <a:ea typeface="+mn-ea"/>
                <a:cs typeface="+mn-cs"/>
              </a:rPr>
              <a:t>Providing advice outside of your area of expertise, increases the chance of a mistake occurring or the client receiving incorrect advice, and is like playing with...</a:t>
            </a:r>
          </a:p>
          <a:p>
            <a:pPr marL="0" indent="0">
              <a:spcBef>
                <a:spcPts val="1000"/>
              </a:spcBef>
            </a:pPr>
            <a:endParaRPr lang="en-AU" sz="2000" dirty="0">
              <a:solidFill>
                <a:schemeClr val="accent5"/>
              </a:solidFill>
              <a:latin typeface="+mn-lt"/>
              <a:ea typeface="+mn-ea"/>
              <a:cs typeface="+mn-cs"/>
            </a:endParaRPr>
          </a:p>
          <a:p>
            <a:pPr marL="0" indent="0">
              <a:spcBef>
                <a:spcPts val="1000"/>
              </a:spcBef>
            </a:pPr>
            <a:endParaRPr lang="en-AU" sz="2000" dirty="0">
              <a:solidFill>
                <a:schemeClr val="accent5"/>
              </a:solidFill>
              <a:latin typeface="+mn-lt"/>
              <a:ea typeface="+mn-ea"/>
              <a:cs typeface="+mn-cs"/>
            </a:endParaRPr>
          </a:p>
        </p:txBody>
      </p:sp>
      <p:pic>
        <p:nvPicPr>
          <p:cNvPr id="12" name="Picture 11" title="Fire and smoke">
            <a:extLst>
              <a:ext uri="{FF2B5EF4-FFF2-40B4-BE49-F238E27FC236}">
                <a16:creationId xmlns:a16="http://schemas.microsoft.com/office/drawing/2014/main" id="{808C6CCE-CB9E-6173-D7D9-2CB9F326AE98}"/>
              </a:ext>
            </a:extLst>
          </p:cNvPr>
          <p:cNvPicPr>
            <a:picLocks noChangeAspect="1"/>
          </p:cNvPicPr>
          <p:nvPr/>
        </p:nvPicPr>
        <p:blipFill>
          <a:blip r:embed="rId3"/>
          <a:stretch>
            <a:fillRect/>
          </a:stretch>
        </p:blipFill>
        <p:spPr>
          <a:xfrm>
            <a:off x="3009899" y="2540129"/>
            <a:ext cx="6172201" cy="4118207"/>
          </a:xfrm>
          <a:prstGeom prst="rect">
            <a:avLst/>
          </a:prstGeom>
        </p:spPr>
      </p:pic>
    </p:spTree>
    <p:extLst>
      <p:ext uri="{BB962C8B-B14F-4D97-AF65-F5344CB8AC3E}">
        <p14:creationId xmlns:p14="http://schemas.microsoft.com/office/powerpoint/2010/main" val="1985740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C5AC1-28A6-32A5-7D9E-A0661816E1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2A572A-D1BC-1331-669B-4631FAE72661}"/>
              </a:ext>
            </a:extLst>
          </p:cNvPr>
          <p:cNvSpPr>
            <a:spLocks noGrp="1"/>
          </p:cNvSpPr>
          <p:nvPr>
            <p:ph type="title"/>
          </p:nvPr>
        </p:nvSpPr>
        <p:spPr/>
        <p:txBody>
          <a:bodyPr/>
          <a:lstStyle/>
          <a:p>
            <a:r>
              <a:rPr lang="en-US" dirty="0"/>
              <a:t>Work Intake &amp; Retainer Management</a:t>
            </a:r>
          </a:p>
        </p:txBody>
      </p:sp>
      <p:sp>
        <p:nvSpPr>
          <p:cNvPr id="9" name="Flowchart: Connector 8">
            <a:extLst>
              <a:ext uri="{FF2B5EF4-FFF2-40B4-BE49-F238E27FC236}">
                <a16:creationId xmlns:a16="http://schemas.microsoft.com/office/drawing/2014/main" id="{B46D85CB-46D9-81DF-C075-B431BF0FDCBB}"/>
              </a:ext>
            </a:extLst>
          </p:cNvPr>
          <p:cNvSpPr/>
          <p:nvPr/>
        </p:nvSpPr>
        <p:spPr>
          <a:xfrm>
            <a:off x="960117" y="2313432"/>
            <a:ext cx="3257335" cy="3108960"/>
          </a:xfrm>
          <a:prstGeom prst="flowChartConnector">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A31D49"/>
              </a:solidFill>
              <a:effectLst/>
              <a:uLnTx/>
              <a:uFillTx/>
              <a:latin typeface="Aptos" panose="02110004020202020204"/>
              <a:ea typeface="+mn-ea"/>
              <a:cs typeface="+mn-cs"/>
            </a:endParaRPr>
          </a:p>
        </p:txBody>
      </p:sp>
      <p:sp>
        <p:nvSpPr>
          <p:cNvPr id="11" name="Flowchart: Connector 10">
            <a:extLst>
              <a:ext uri="{FF2B5EF4-FFF2-40B4-BE49-F238E27FC236}">
                <a16:creationId xmlns:a16="http://schemas.microsoft.com/office/drawing/2014/main" id="{3A8947D3-529B-25AF-327A-FE1C0F09FB10}"/>
              </a:ext>
            </a:extLst>
          </p:cNvPr>
          <p:cNvSpPr/>
          <p:nvPr/>
        </p:nvSpPr>
        <p:spPr>
          <a:xfrm>
            <a:off x="4669537" y="2313432"/>
            <a:ext cx="3255930" cy="3108960"/>
          </a:xfrm>
          <a:prstGeom prst="flowChartConnector">
            <a:avLst/>
          </a:prstGeom>
          <a:solidFill>
            <a:schemeClr val="accent6"/>
          </a:solidFill>
          <a:ln>
            <a:solidFill>
              <a:schemeClr val="bg1">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EFF">
                  <a:lumMod val="25000"/>
                </a:srgbClr>
              </a:solidFill>
              <a:effectLst/>
              <a:uLnTx/>
              <a:uFillTx/>
              <a:latin typeface="Aptos" panose="02110004020202020204"/>
              <a:ea typeface="+mn-ea"/>
              <a:cs typeface="+mn-cs"/>
            </a:endParaRPr>
          </a:p>
        </p:txBody>
      </p:sp>
      <p:sp>
        <p:nvSpPr>
          <p:cNvPr id="13" name="Flowchart: Connector 12">
            <a:extLst>
              <a:ext uri="{FF2B5EF4-FFF2-40B4-BE49-F238E27FC236}">
                <a16:creationId xmlns:a16="http://schemas.microsoft.com/office/drawing/2014/main" id="{C969967D-5339-0FBF-330E-0A8683EBD354}"/>
              </a:ext>
            </a:extLst>
          </p:cNvPr>
          <p:cNvSpPr/>
          <p:nvPr/>
        </p:nvSpPr>
        <p:spPr>
          <a:xfrm>
            <a:off x="8373189" y="2342297"/>
            <a:ext cx="3255930" cy="3108960"/>
          </a:xfrm>
          <a:prstGeom prst="flowChartConnector">
            <a:avLst/>
          </a:prstGeom>
          <a:solidFill>
            <a:schemeClr val="accent6"/>
          </a:solid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082F4C">
                  <a:lumMod val="50000"/>
                  <a:lumOff val="50000"/>
                </a:srgbClr>
              </a:solidFill>
              <a:effectLst/>
              <a:uLnTx/>
              <a:uFillTx/>
              <a:latin typeface="Aptos" panose="02110004020202020204"/>
              <a:ea typeface="+mn-ea"/>
              <a:cs typeface="+mn-cs"/>
            </a:endParaRPr>
          </a:p>
        </p:txBody>
      </p:sp>
      <p:pic>
        <p:nvPicPr>
          <p:cNvPr id="15" name="Graphic 14">
            <a:extLst>
              <a:ext uri="{FF2B5EF4-FFF2-40B4-BE49-F238E27FC236}">
                <a16:creationId xmlns:a16="http://schemas.microsoft.com/office/drawing/2014/main" id="{837998AB-7C9D-102C-0384-2CA6C948609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190845" y="2555797"/>
            <a:ext cx="647506" cy="647506"/>
          </a:xfrm>
          <a:prstGeom prst="rect">
            <a:avLst/>
          </a:prstGeom>
        </p:spPr>
      </p:pic>
      <p:pic>
        <p:nvPicPr>
          <p:cNvPr id="17" name="Graphic 16">
            <a:extLst>
              <a:ext uri="{FF2B5EF4-FFF2-40B4-BE49-F238E27FC236}">
                <a16:creationId xmlns:a16="http://schemas.microsoft.com/office/drawing/2014/main" id="{37E708AE-B127-70E1-88F5-A9CFED8FB53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689047" y="2508478"/>
            <a:ext cx="624215" cy="624215"/>
          </a:xfrm>
          <a:prstGeom prst="rect">
            <a:avLst/>
          </a:prstGeom>
        </p:spPr>
      </p:pic>
      <p:pic>
        <p:nvPicPr>
          <p:cNvPr id="19" name="Graphic 18">
            <a:extLst>
              <a:ext uri="{FF2B5EF4-FFF2-40B4-BE49-F238E27FC236}">
                <a16:creationId xmlns:a16="http://schemas.microsoft.com/office/drawing/2014/main" id="{152506E5-0171-57DF-1566-6FFB886ED96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985394" y="2508479"/>
            <a:ext cx="624215" cy="624215"/>
          </a:xfrm>
          <a:prstGeom prst="rect">
            <a:avLst/>
          </a:prstGeom>
        </p:spPr>
      </p:pic>
      <p:sp>
        <p:nvSpPr>
          <p:cNvPr id="20" name="TextBox 19">
            <a:extLst>
              <a:ext uri="{FF2B5EF4-FFF2-40B4-BE49-F238E27FC236}">
                <a16:creationId xmlns:a16="http://schemas.microsoft.com/office/drawing/2014/main" id="{804C7B52-7B92-4391-253C-68A7F1B56F31}"/>
              </a:ext>
            </a:extLst>
          </p:cNvPr>
          <p:cNvSpPr txBox="1"/>
          <p:nvPr/>
        </p:nvSpPr>
        <p:spPr>
          <a:xfrm>
            <a:off x="1421665" y="3633034"/>
            <a:ext cx="2340008" cy="16927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300" b="0" i="0" u="none" strike="noStrike" kern="1200" cap="none" spc="0" normalizeH="0" baseline="0" noProof="0" dirty="0">
                <a:ln>
                  <a:noFill/>
                </a:ln>
                <a:solidFill>
                  <a:srgbClr val="A31D49"/>
                </a:solidFill>
                <a:effectLst/>
                <a:uLnTx/>
                <a:uFillTx/>
                <a:latin typeface="Aptos" panose="02110004020202020204"/>
                <a:ea typeface="+mn-ea"/>
                <a:cs typeface="+mn-cs"/>
              </a:rPr>
              <a:t>Who is the client? – corporate, individual, trust, couple, joint venture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300" b="0" i="0" u="none" strike="noStrike" kern="1200" cap="none" spc="0" normalizeH="0" baseline="0" noProof="0" dirty="0">
              <a:ln>
                <a:noFill/>
              </a:ln>
              <a:solidFill>
                <a:srgbClr val="A31D49"/>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300" b="0" i="0" u="none" strike="noStrike" kern="1200" cap="none" spc="0" normalizeH="0" baseline="0" noProof="0" dirty="0">
                <a:ln>
                  <a:noFill/>
                </a:ln>
                <a:solidFill>
                  <a:srgbClr val="A31D49"/>
                </a:solidFill>
                <a:effectLst/>
                <a:uLnTx/>
                <a:uFillTx/>
                <a:latin typeface="Aptos" panose="02110004020202020204"/>
                <a:ea typeface="+mn-ea"/>
                <a:cs typeface="+mn-cs"/>
              </a:rPr>
              <a:t>Do they have capacity, authority, right to deal?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300" b="0" i="0" u="none" strike="noStrike" kern="1200" cap="none" spc="0" normalizeH="0" baseline="0" noProof="0" dirty="0">
              <a:ln>
                <a:noFill/>
              </a:ln>
              <a:solidFill>
                <a:srgbClr val="A31D49"/>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300" b="0" i="0" u="none" strike="noStrike" kern="1200" cap="none" spc="0" normalizeH="0" baseline="0" noProof="0" dirty="0">
                <a:ln>
                  <a:noFill/>
                </a:ln>
                <a:solidFill>
                  <a:srgbClr val="A31D49"/>
                </a:solidFill>
                <a:effectLst/>
                <a:uLnTx/>
                <a:uFillTx/>
                <a:latin typeface="Aptos" panose="02110004020202020204"/>
                <a:ea typeface="+mn-ea"/>
                <a:cs typeface="+mn-cs"/>
              </a:rPr>
              <a:t>Any conflicts?</a:t>
            </a:r>
          </a:p>
        </p:txBody>
      </p:sp>
      <p:sp>
        <p:nvSpPr>
          <p:cNvPr id="21" name="TextBox 20">
            <a:extLst>
              <a:ext uri="{FF2B5EF4-FFF2-40B4-BE49-F238E27FC236}">
                <a16:creationId xmlns:a16="http://schemas.microsoft.com/office/drawing/2014/main" id="{5AAF80E1-5788-56EF-35FF-08B4A5F56558}"/>
              </a:ext>
            </a:extLst>
          </p:cNvPr>
          <p:cNvSpPr txBox="1"/>
          <p:nvPr/>
        </p:nvSpPr>
        <p:spPr>
          <a:xfrm>
            <a:off x="1809116" y="3261002"/>
            <a:ext cx="14109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A31D49"/>
                </a:solidFill>
                <a:effectLst/>
                <a:uLnTx/>
                <a:uFillTx/>
                <a:latin typeface="Aptos" panose="02110004020202020204"/>
                <a:ea typeface="+mn-ea"/>
                <a:cs typeface="+mn-cs"/>
              </a:rPr>
              <a:t>Right Client</a:t>
            </a:r>
          </a:p>
        </p:txBody>
      </p:sp>
      <p:sp>
        <p:nvSpPr>
          <p:cNvPr id="22" name="TextBox 21">
            <a:extLst>
              <a:ext uri="{FF2B5EF4-FFF2-40B4-BE49-F238E27FC236}">
                <a16:creationId xmlns:a16="http://schemas.microsoft.com/office/drawing/2014/main" id="{70E9F8A8-56A3-8C5B-8821-2278D372D237}"/>
              </a:ext>
            </a:extLst>
          </p:cNvPr>
          <p:cNvSpPr txBox="1"/>
          <p:nvPr/>
        </p:nvSpPr>
        <p:spPr>
          <a:xfrm>
            <a:off x="5566083" y="3243981"/>
            <a:ext cx="146283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FFFEFF">
                    <a:lumMod val="25000"/>
                  </a:srgbClr>
                </a:solidFill>
                <a:effectLst/>
                <a:uLnTx/>
                <a:uFillTx/>
                <a:latin typeface="Aptos" panose="02110004020202020204"/>
                <a:ea typeface="+mn-ea"/>
                <a:cs typeface="+mn-cs"/>
              </a:rPr>
              <a:t>Right Matter</a:t>
            </a:r>
          </a:p>
        </p:txBody>
      </p:sp>
      <p:sp>
        <p:nvSpPr>
          <p:cNvPr id="23" name="TextBox 22">
            <a:extLst>
              <a:ext uri="{FF2B5EF4-FFF2-40B4-BE49-F238E27FC236}">
                <a16:creationId xmlns:a16="http://schemas.microsoft.com/office/drawing/2014/main" id="{94E5F0DB-795F-86C9-941C-B62E5722B2D5}"/>
              </a:ext>
            </a:extLst>
          </p:cNvPr>
          <p:cNvSpPr txBox="1"/>
          <p:nvPr/>
        </p:nvSpPr>
        <p:spPr>
          <a:xfrm>
            <a:off x="9358189" y="3170702"/>
            <a:ext cx="128592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082F4C">
                    <a:lumMod val="50000"/>
                    <a:lumOff val="50000"/>
                  </a:srgbClr>
                </a:solidFill>
                <a:effectLst/>
                <a:uLnTx/>
                <a:uFillTx/>
                <a:latin typeface="Aptos" panose="02110004020202020204"/>
                <a:ea typeface="+mn-ea"/>
                <a:cs typeface="+mn-cs"/>
              </a:rPr>
              <a:t>Right Time</a:t>
            </a:r>
          </a:p>
        </p:txBody>
      </p:sp>
      <p:sp>
        <p:nvSpPr>
          <p:cNvPr id="24" name="TextBox 23">
            <a:extLst>
              <a:ext uri="{FF2B5EF4-FFF2-40B4-BE49-F238E27FC236}">
                <a16:creationId xmlns:a16="http://schemas.microsoft.com/office/drawing/2014/main" id="{DED8401C-ACEF-7C51-D411-EEE8F4FA7B4B}"/>
              </a:ext>
            </a:extLst>
          </p:cNvPr>
          <p:cNvSpPr txBox="1"/>
          <p:nvPr/>
        </p:nvSpPr>
        <p:spPr>
          <a:xfrm>
            <a:off x="5066998" y="3635411"/>
            <a:ext cx="2435351"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300" b="0" i="0" u="none" strike="noStrike" kern="1200" cap="none" spc="0" normalizeH="0" baseline="0" noProof="0" dirty="0">
                <a:ln>
                  <a:noFill/>
                </a:ln>
                <a:solidFill>
                  <a:srgbClr val="FFFEFF">
                    <a:lumMod val="25000"/>
                  </a:srgbClr>
                </a:solidFill>
                <a:effectLst/>
                <a:uLnTx/>
                <a:uFillTx/>
                <a:latin typeface="Aptos" panose="02110004020202020204"/>
                <a:ea typeface="+mn-ea"/>
                <a:cs typeface="+mn-cs"/>
              </a:rPr>
              <a:t>Within firm’s area of expertise/business strategy?</a:t>
            </a:r>
          </a:p>
        </p:txBody>
      </p:sp>
      <p:sp>
        <p:nvSpPr>
          <p:cNvPr id="25" name="TextBox 24">
            <a:extLst>
              <a:ext uri="{FF2B5EF4-FFF2-40B4-BE49-F238E27FC236}">
                <a16:creationId xmlns:a16="http://schemas.microsoft.com/office/drawing/2014/main" id="{CC29AA34-1F44-2E4E-DC6B-1F40C2AAEC41}"/>
              </a:ext>
            </a:extLst>
          </p:cNvPr>
          <p:cNvSpPr txBox="1"/>
          <p:nvPr/>
        </p:nvSpPr>
        <p:spPr>
          <a:xfrm>
            <a:off x="9113699" y="3630334"/>
            <a:ext cx="1774909" cy="10926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300" b="0" i="0" u="none" strike="noStrike" kern="1200" cap="none" spc="0" normalizeH="0" baseline="0" noProof="0" dirty="0">
                <a:ln>
                  <a:noFill/>
                </a:ln>
                <a:solidFill>
                  <a:srgbClr val="082F4C">
                    <a:lumMod val="50000"/>
                    <a:lumOff val="50000"/>
                  </a:srgbClr>
                </a:solidFill>
                <a:effectLst/>
                <a:uLnTx/>
                <a:uFillTx/>
                <a:latin typeface="Aptos" panose="02110004020202020204"/>
                <a:ea typeface="+mn-ea"/>
                <a:cs typeface="+mn-cs"/>
              </a:rPr>
              <a:t>Do we have the</a:t>
            </a:r>
          </a:p>
          <a:p>
            <a:pPr marL="171450" marR="0" lvl="0" indent="-171450" algn="ctr" defTabSz="914400" rtl="0" eaLnBrk="1" fontAlgn="auto" latinLnBrk="0" hangingPunct="1">
              <a:lnSpc>
                <a:spcPct val="100000"/>
              </a:lnSpc>
              <a:spcBef>
                <a:spcPts val="0"/>
              </a:spcBef>
              <a:spcAft>
                <a:spcPts val="0"/>
              </a:spcAft>
              <a:buClrTx/>
              <a:buSzTx/>
              <a:buFontTx/>
              <a:buChar char="-"/>
              <a:tabLst/>
              <a:defRPr/>
            </a:pPr>
            <a:r>
              <a:rPr kumimoji="0" lang="en-AU" sz="1300" b="0" i="0" u="none" strike="noStrike" kern="1200" cap="none" spc="0" normalizeH="0" baseline="0" noProof="0" dirty="0">
                <a:ln>
                  <a:noFill/>
                </a:ln>
                <a:solidFill>
                  <a:srgbClr val="082F4C">
                    <a:lumMod val="50000"/>
                    <a:lumOff val="50000"/>
                  </a:srgbClr>
                </a:solidFill>
                <a:effectLst/>
                <a:uLnTx/>
                <a:uFillTx/>
                <a:latin typeface="Aptos" panose="02110004020202020204"/>
                <a:ea typeface="+mn-ea"/>
                <a:cs typeface="+mn-cs"/>
              </a:rPr>
              <a:t>resources</a:t>
            </a:r>
          </a:p>
          <a:p>
            <a:pPr marL="171450" marR="0" lvl="0" indent="-171450" algn="ctr" defTabSz="914400" rtl="0" eaLnBrk="1" fontAlgn="auto" latinLnBrk="0" hangingPunct="1">
              <a:lnSpc>
                <a:spcPct val="100000"/>
              </a:lnSpc>
              <a:spcBef>
                <a:spcPts val="0"/>
              </a:spcBef>
              <a:spcAft>
                <a:spcPts val="0"/>
              </a:spcAft>
              <a:buClrTx/>
              <a:buSzTx/>
              <a:buFontTx/>
              <a:buChar char="-"/>
              <a:tabLst/>
              <a:defRPr/>
            </a:pPr>
            <a:r>
              <a:rPr kumimoji="0" lang="en-AU" sz="1300" b="0" i="0" u="none" strike="noStrike" kern="1200" cap="none" spc="0" normalizeH="0" baseline="0" noProof="0" dirty="0">
                <a:ln>
                  <a:noFill/>
                </a:ln>
                <a:solidFill>
                  <a:srgbClr val="082F4C">
                    <a:lumMod val="50000"/>
                    <a:lumOff val="50000"/>
                  </a:srgbClr>
                </a:solidFill>
                <a:effectLst/>
                <a:uLnTx/>
                <a:uFillTx/>
                <a:latin typeface="Aptos" panose="02110004020202020204"/>
                <a:ea typeface="+mn-ea"/>
                <a:cs typeface="+mn-cs"/>
              </a:rPr>
              <a:t>time</a:t>
            </a:r>
          </a:p>
          <a:p>
            <a:pPr marL="171450" marR="0" lvl="0" indent="-171450" algn="ctr" defTabSz="914400" rtl="0" eaLnBrk="1" fontAlgn="auto" latinLnBrk="0" hangingPunct="1">
              <a:lnSpc>
                <a:spcPct val="100000"/>
              </a:lnSpc>
              <a:spcBef>
                <a:spcPts val="0"/>
              </a:spcBef>
              <a:spcAft>
                <a:spcPts val="0"/>
              </a:spcAft>
              <a:buClrTx/>
              <a:buSzTx/>
              <a:buFontTx/>
              <a:buChar char="-"/>
              <a:tabLst/>
              <a:defRPr/>
            </a:pPr>
            <a:r>
              <a:rPr kumimoji="0" lang="en-AU" sz="1300" b="0" i="0" u="none" strike="noStrike" kern="1200" cap="none" spc="0" normalizeH="0" baseline="0" noProof="0" dirty="0">
                <a:ln>
                  <a:noFill/>
                </a:ln>
                <a:solidFill>
                  <a:srgbClr val="082F4C">
                    <a:lumMod val="50000"/>
                    <a:lumOff val="50000"/>
                  </a:srgbClr>
                </a:solidFill>
                <a:effectLst/>
                <a:uLnTx/>
                <a:uFillTx/>
                <a:latin typeface="Aptos" panose="02110004020202020204"/>
                <a:ea typeface="+mn-ea"/>
                <a:cs typeface="+mn-cs"/>
              </a:rPr>
              <a:t>staff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300" b="0" i="0" u="none" strike="noStrike" kern="1200" cap="none" spc="0" normalizeH="0" baseline="0" noProof="0" dirty="0">
                <a:ln>
                  <a:noFill/>
                </a:ln>
                <a:solidFill>
                  <a:srgbClr val="082F4C">
                    <a:lumMod val="50000"/>
                    <a:lumOff val="50000"/>
                  </a:srgbClr>
                </a:solidFill>
                <a:effectLst/>
                <a:uLnTx/>
                <a:uFillTx/>
                <a:latin typeface="Aptos" panose="02110004020202020204"/>
                <a:ea typeface="+mn-ea"/>
                <a:cs typeface="+mn-cs"/>
              </a:rPr>
              <a:t>to do this matter well?</a:t>
            </a:r>
          </a:p>
        </p:txBody>
      </p:sp>
    </p:spTree>
    <p:extLst>
      <p:ext uri="{BB962C8B-B14F-4D97-AF65-F5344CB8AC3E}">
        <p14:creationId xmlns:p14="http://schemas.microsoft.com/office/powerpoint/2010/main" val="1367558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C318E-6906-CCB2-D55D-6575EFBE16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2511C8-6433-2224-CF64-27A329F32366}"/>
              </a:ext>
            </a:extLst>
          </p:cNvPr>
          <p:cNvSpPr>
            <a:spLocks noGrp="1"/>
          </p:cNvSpPr>
          <p:nvPr>
            <p:ph type="ctrTitle"/>
          </p:nvPr>
        </p:nvSpPr>
        <p:spPr>
          <a:xfrm>
            <a:off x="472440" y="299403"/>
            <a:ext cx="9144000" cy="2387600"/>
          </a:xfrm>
        </p:spPr>
        <p:txBody>
          <a:bodyPr/>
          <a:lstStyle/>
          <a:p>
            <a:r>
              <a:rPr lang="en-US" b="1" dirty="0"/>
              <a:t>You provide BFA advice, what are good risk management practices?</a:t>
            </a:r>
          </a:p>
        </p:txBody>
      </p:sp>
      <p:pic>
        <p:nvPicPr>
          <p:cNvPr id="4" name="Graphic 3">
            <a:extLst>
              <a:ext uri="{FF2B5EF4-FFF2-40B4-BE49-F238E27FC236}">
                <a16:creationId xmlns:a16="http://schemas.microsoft.com/office/drawing/2014/main" id="{057AFC2C-7332-E4FA-FE3B-535E1E0527D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68706" y="1768480"/>
            <a:ext cx="3254937" cy="3254937"/>
          </a:xfrm>
          <a:prstGeom prst="rect">
            <a:avLst/>
          </a:prstGeom>
        </p:spPr>
      </p:pic>
    </p:spTree>
    <p:extLst>
      <p:ext uri="{BB962C8B-B14F-4D97-AF65-F5344CB8AC3E}">
        <p14:creationId xmlns:p14="http://schemas.microsoft.com/office/powerpoint/2010/main" val="2891008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a:extLst>
            <a:ext uri="{FF2B5EF4-FFF2-40B4-BE49-F238E27FC236}">
              <a16:creationId xmlns:a16="http://schemas.microsoft.com/office/drawing/2014/main" id="{4EC750EB-4BE2-7835-78E5-2E15B7511E6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F6BBFB6-BD74-3286-2B32-7F18B9637F81}"/>
              </a:ext>
            </a:extLst>
          </p:cNvPr>
          <p:cNvPicPr>
            <a:picLocks noChangeAspect="1"/>
          </p:cNvPicPr>
          <p:nvPr/>
        </p:nvPicPr>
        <p:blipFill>
          <a:blip r:embed="rId2"/>
          <a:stretch>
            <a:fillRect/>
          </a:stretch>
        </p:blipFill>
        <p:spPr>
          <a:xfrm>
            <a:off x="11323785" y="6050979"/>
            <a:ext cx="757383" cy="696180"/>
          </a:xfrm>
          <a:prstGeom prst="rect">
            <a:avLst/>
          </a:prstGeom>
        </p:spPr>
      </p:pic>
      <p:sp>
        <p:nvSpPr>
          <p:cNvPr id="46" name="Rectangle 45">
            <a:extLst>
              <a:ext uri="{FF2B5EF4-FFF2-40B4-BE49-F238E27FC236}">
                <a16:creationId xmlns:a16="http://schemas.microsoft.com/office/drawing/2014/main" id="{6B56AD70-A40A-D120-1108-6D91D11B06A1}"/>
              </a:ext>
            </a:extLst>
          </p:cNvPr>
          <p:cNvSpPr/>
          <p:nvPr/>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2">
                  <a:lumMod val="75000"/>
                </a:schemeClr>
              </a:solidFill>
            </a:endParaRPr>
          </a:p>
        </p:txBody>
      </p:sp>
      <p:sp>
        <p:nvSpPr>
          <p:cNvPr id="7" name="Text Placeholder 36">
            <a:extLst>
              <a:ext uri="{FF2B5EF4-FFF2-40B4-BE49-F238E27FC236}">
                <a16:creationId xmlns:a16="http://schemas.microsoft.com/office/drawing/2014/main" id="{B1D9D40B-B40E-2E6A-BDCF-48D1726C5712}"/>
              </a:ext>
            </a:extLst>
          </p:cNvPr>
          <p:cNvSpPr txBox="1">
            <a:spLocks/>
          </p:cNvSpPr>
          <p:nvPr/>
        </p:nvSpPr>
        <p:spPr>
          <a:xfrm>
            <a:off x="773961" y="707305"/>
            <a:ext cx="10644076" cy="69955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dirty="0">
                <a:solidFill>
                  <a:schemeClr val="tx2"/>
                </a:solidFill>
              </a:rPr>
              <a:t>Question 2 – Family Law BFA</a:t>
            </a:r>
          </a:p>
        </p:txBody>
      </p:sp>
      <p:sp>
        <p:nvSpPr>
          <p:cNvPr id="8" name="Title 4">
            <a:extLst>
              <a:ext uri="{FF2B5EF4-FFF2-40B4-BE49-F238E27FC236}">
                <a16:creationId xmlns:a16="http://schemas.microsoft.com/office/drawing/2014/main" id="{715C9E5D-6046-5DCD-2F39-7677E65501C2}"/>
              </a:ext>
            </a:extLst>
          </p:cNvPr>
          <p:cNvSpPr txBox="1">
            <a:spLocks/>
          </p:cNvSpPr>
          <p:nvPr/>
        </p:nvSpPr>
        <p:spPr>
          <a:xfrm>
            <a:off x="837806" y="1828800"/>
            <a:ext cx="10516387" cy="5745080"/>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ct val="0"/>
              </a:spcBef>
              <a:buFont typeface="Arial" panose="020B0604020202020204" pitchFamily="34" charset="0"/>
              <a:buNone/>
              <a:defRPr sz="44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1000"/>
              </a:spcBef>
              <a:buChar char="•"/>
            </a:pPr>
            <a:r>
              <a:rPr lang="en-AU" sz="2000" dirty="0">
                <a:solidFill>
                  <a:schemeClr val="accent5"/>
                </a:solidFill>
                <a:latin typeface="+mn-lt"/>
                <a:ea typeface="+mn-ea"/>
                <a:cs typeface="+mn-cs"/>
              </a:rPr>
              <a:t>You are approached by a couple who are about to get married, and they want you to prepare a binding financial agreement. </a:t>
            </a:r>
            <a:endParaRPr lang="en-US" dirty="0">
              <a:solidFill>
                <a:schemeClr val="accent5"/>
              </a:solidFill>
              <a:latin typeface="+mn-lt"/>
              <a:ea typeface="+mn-ea"/>
              <a:cs typeface="+mn-cs"/>
            </a:endParaRPr>
          </a:p>
          <a:p>
            <a:pPr marL="342900" indent="-342900">
              <a:spcBef>
                <a:spcPts val="1000"/>
              </a:spcBef>
              <a:buChar char="•"/>
            </a:pPr>
            <a:r>
              <a:rPr lang="en-AU" sz="2000" dirty="0">
                <a:solidFill>
                  <a:schemeClr val="accent5"/>
                </a:solidFill>
                <a:latin typeface="+mn-lt"/>
                <a:ea typeface="+mn-ea"/>
                <a:cs typeface="+mn-cs"/>
              </a:rPr>
              <a:t>You have previously acted for both of them in various matters. </a:t>
            </a:r>
          </a:p>
          <a:p>
            <a:pPr marL="342900" indent="-342900">
              <a:spcBef>
                <a:spcPts val="1000"/>
              </a:spcBef>
              <a:buChar char="•"/>
            </a:pPr>
            <a:r>
              <a:rPr lang="en-AU" sz="2000" dirty="0">
                <a:solidFill>
                  <a:schemeClr val="accent5"/>
                </a:solidFill>
                <a:latin typeface="+mn-lt"/>
                <a:ea typeface="+mn-ea"/>
                <a:cs typeface="+mn-cs"/>
              </a:rPr>
              <a:t>The couple tell you that they have agreement on all of the key terms, and just need the BFA documented and signed. </a:t>
            </a:r>
          </a:p>
          <a:p>
            <a:pPr marL="342900" indent="-342900">
              <a:spcBef>
                <a:spcPts val="1000"/>
              </a:spcBef>
              <a:buChar char="•"/>
            </a:pPr>
            <a:r>
              <a:rPr lang="en-AU" sz="2000" dirty="0">
                <a:solidFill>
                  <a:schemeClr val="accent5"/>
                </a:solidFill>
                <a:latin typeface="+mn-lt"/>
                <a:ea typeface="+mn-ea"/>
                <a:cs typeface="+mn-cs"/>
              </a:rPr>
              <a:t>They don't want to see other lawyers because they trust you, and your fees are more reasonable than your competitors.</a:t>
            </a:r>
            <a:endParaRPr lang="en-US" dirty="0">
              <a:solidFill>
                <a:schemeClr val="accent5"/>
              </a:solidFill>
              <a:latin typeface="+mn-lt"/>
              <a:ea typeface="+mn-ea"/>
              <a:cs typeface="+mn-cs"/>
            </a:endParaRPr>
          </a:p>
          <a:p>
            <a:pPr marL="0" indent="0">
              <a:spcBef>
                <a:spcPts val="1000"/>
              </a:spcBef>
            </a:pPr>
            <a:endParaRPr lang="en-AU" sz="2000" b="1" dirty="0">
              <a:solidFill>
                <a:schemeClr val="accent5"/>
              </a:solidFill>
              <a:latin typeface="+mn-lt"/>
              <a:ea typeface="+mn-ea"/>
              <a:cs typeface="+mn-cs"/>
            </a:endParaRPr>
          </a:p>
          <a:p>
            <a:pPr marL="0" indent="0">
              <a:spcBef>
                <a:spcPts val="1000"/>
              </a:spcBef>
            </a:pPr>
            <a:endParaRPr lang="en-AU" sz="2000" dirty="0">
              <a:solidFill>
                <a:schemeClr val="accent5"/>
              </a:solidFill>
              <a:latin typeface="+mn-lt"/>
              <a:ea typeface="+mn-ea"/>
              <a:cs typeface="+mn-cs"/>
            </a:endParaRPr>
          </a:p>
          <a:p>
            <a:pPr marL="0" indent="0">
              <a:spcBef>
                <a:spcPts val="1000"/>
              </a:spcBef>
            </a:pPr>
            <a:endParaRPr lang="en-AU" sz="2000" dirty="0">
              <a:solidFill>
                <a:schemeClr val="accent5"/>
              </a:solidFill>
              <a:latin typeface="+mn-lt"/>
              <a:ea typeface="+mn-ea"/>
              <a:cs typeface="+mn-cs"/>
            </a:endParaRPr>
          </a:p>
        </p:txBody>
      </p:sp>
    </p:spTree>
    <p:extLst>
      <p:ext uri="{BB962C8B-B14F-4D97-AF65-F5344CB8AC3E}">
        <p14:creationId xmlns:p14="http://schemas.microsoft.com/office/powerpoint/2010/main" val="3764740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14DCBB5-3309-083C-7609-3AE125FB83E7}"/>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7"/>
                </a:ext>
              </a:extLst>
            </a:blip>
            <a:stretch>
              <a:fillRect/>
            </a:stretch>
          </a:blip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 name="Rectangle 7" descr="Question 2 - Family Law BFA - Do you?">
            <a:extLst>
              <a:ext uri="{FF2B5EF4-FFF2-40B4-BE49-F238E27FC236}">
                <a16:creationId xmlns:a16="http://schemas.microsoft.com/office/drawing/2014/main" id="{9DC127B9-04C4-4313-609E-3D992A43D51A}"/>
              </a:ext>
            </a:extLst>
          </p:cNvPr>
          <p:cNvSpPr/>
          <p:nvPr>
            <p:custDataLst>
              <p:tags r:id="rId3"/>
            </p:custDataLst>
          </p:nvPr>
        </p:nvSpPr>
        <p:spPr>
          <a:xfrm>
            <a:off x="3112851" y="1000897"/>
            <a:ext cx="8486226" cy="3855308"/>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dirty="0">
                <a:solidFill>
                  <a:srgbClr val="FFFFFF"/>
                </a:solidFill>
              </a:rPr>
              <a:t>Question 2 - Family Law BFA - Do you?</a:t>
            </a:r>
            <a:endParaRPr lang="en-AU" sz="4000" b="1" dirty="0">
              <a:solidFill>
                <a:srgbClr val="FFFFFF"/>
              </a:solidFill>
            </a:endParaRPr>
          </a:p>
        </p:txBody>
      </p:sp>
      <p:sp>
        <p:nvSpPr>
          <p:cNvPr id="10" name="Rectangle 9" descr="The Slido app must be installed on every computer you’re presenting from">
            <a:extLst>
              <a:ext uri="{FF2B5EF4-FFF2-40B4-BE49-F238E27FC236}">
                <a16:creationId xmlns:a16="http://schemas.microsoft.com/office/drawing/2014/main" id="{62683825-B87E-87A9-4248-9DB1A23E99CD}"/>
              </a:ext>
            </a:extLst>
          </p:cNvPr>
          <p:cNvSpPr/>
          <p:nvPr>
            <p:custDataLst>
              <p:tags r:id="rId4"/>
            </p:custDataLst>
          </p:nvPr>
        </p:nvSpPr>
        <p:spPr>
          <a:xfrm>
            <a:off x="0" y="5820032"/>
            <a:ext cx="12192001" cy="1037968"/>
          </a:xfrm>
          <a:prstGeom prst="rect">
            <a:avLst/>
          </a:prstGeom>
          <a:solidFill>
            <a:srgbClr val="198038"/>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GB" sz="2600" dirty="0">
                <a:solidFill>
                  <a:srgbClr val="FFFFFF"/>
                </a:solidFill>
              </a:rPr>
              <a:t>The </a:t>
            </a:r>
            <a:r>
              <a:rPr lang="en-GB" sz="2600" dirty="0">
                <a:solidFill>
                  <a:srgbClr val="FFFFFF"/>
                </a:solidFill>
                <a:hlinkClick r:id="rId8">
                  <a:extLst>
                    <a:ext uri="{A12FA001-AC4F-418D-AE19-62706E023703}">
                      <ahyp:hlinkClr xmlns:ahyp="http://schemas.microsoft.com/office/drawing/2018/hyperlinkcolor" val="tx"/>
                    </a:ext>
                  </a:extLst>
                </a:hlinkClick>
              </a:rPr>
              <a:t>Slido app</a:t>
            </a:r>
            <a:r>
              <a:rPr lang="en-GB" sz="2600" dirty="0">
                <a:solidFill>
                  <a:srgbClr val="FFFFFF"/>
                </a:solidFill>
              </a:rPr>
              <a:t> must be installed on every computer you’re presenting from</a:t>
            </a:r>
            <a:endParaRPr lang="en-AU" sz="2600" dirty="0">
              <a:solidFill>
                <a:srgbClr val="FFFFFF"/>
              </a:solidFill>
            </a:endParaRPr>
          </a:p>
        </p:txBody>
      </p:sp>
      <p:pic>
        <p:nvPicPr>
          <p:cNvPr id="12" name="Graphic 11">
            <a:extLst>
              <a:ext uri="{FF2B5EF4-FFF2-40B4-BE49-F238E27FC236}">
                <a16:creationId xmlns:a16="http://schemas.microsoft.com/office/drawing/2014/main" id="{A1EDD790-E8BA-544A-B38B-ADBF7EC1E2DD}"/>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13" name="Trapezium 12" descr="Do not edit&#10;How to change the design">
            <a:extLst>
              <a:ext uri="{FF2B5EF4-FFF2-40B4-BE49-F238E27FC236}">
                <a16:creationId xmlns:a16="http://schemas.microsoft.com/office/drawing/2014/main" id="{67C39589-4448-F2F7-60B6-152B38974102}"/>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dirty="0">
                <a:solidFill>
                  <a:srgbClr val="42A65F"/>
                </a:solidFill>
              </a:rPr>
              <a:t>Do not edit
</a:t>
            </a:r>
            <a:r>
              <a:rPr lang="en-GB" sz="2200" dirty="0">
                <a:solidFill>
                  <a:srgbClr val="42A65F"/>
                </a:solidFill>
                <a:hlinkClick r:id="rId10">
                  <a:extLst>
                    <a:ext uri="{A12FA001-AC4F-418D-AE19-62706E023703}">
                      <ahyp:hlinkClr xmlns:ahyp="http://schemas.microsoft.com/office/drawing/2018/hyperlinkcolor" val="tx"/>
                    </a:ext>
                  </a:extLst>
                </a:hlinkClick>
              </a:rPr>
              <a:t>How to change the design</a:t>
            </a:r>
            <a:endParaRPr lang="en-AU" sz="2200" dirty="0">
              <a:solidFill>
                <a:srgbClr val="42A65F"/>
              </a:solidFill>
            </a:endParaRPr>
          </a:p>
        </p:txBody>
      </p:sp>
      <p:pic>
        <p:nvPicPr>
          <p:cNvPr id="15" name="Graphic 14">
            <a:extLst>
              <a:ext uri="{FF2B5EF4-FFF2-40B4-BE49-F238E27FC236}">
                <a16:creationId xmlns:a16="http://schemas.microsoft.com/office/drawing/2014/main" id="{A63783D4-B3A0-5E80-7C62-C5FF7031761F}"/>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11"/>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4499726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Suggested steps when dealing with high-risk BFA’s</a:t>
            </a:r>
            <a:endParaRPr lang="en-AU" dirty="0"/>
          </a:p>
        </p:txBody>
      </p:sp>
      <p:pic>
        <p:nvPicPr>
          <p:cNvPr id="4" name="Graphic 3">
            <a:extLst>
              <a:ext uri="{FF2B5EF4-FFF2-40B4-BE49-F238E27FC236}">
                <a16:creationId xmlns:a16="http://schemas.microsoft.com/office/drawing/2014/main" id="{629F279C-CDDC-55D7-C2B0-167C975120C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8200" y="1843898"/>
            <a:ext cx="914400" cy="914400"/>
          </a:xfrm>
          <a:prstGeom prst="rect">
            <a:avLst/>
          </a:prstGeom>
        </p:spPr>
      </p:pic>
      <p:sp>
        <p:nvSpPr>
          <p:cNvPr id="6" name="Cause 1">
            <a:extLst>
              <a:ext uri="{FF2B5EF4-FFF2-40B4-BE49-F238E27FC236}">
                <a16:creationId xmlns:a16="http://schemas.microsoft.com/office/drawing/2014/main" id="{DDE4B29A-2911-0468-C725-69082D27EFCA}"/>
              </a:ext>
            </a:extLst>
          </p:cNvPr>
          <p:cNvSpPr txBox="1"/>
          <p:nvPr/>
        </p:nvSpPr>
        <p:spPr>
          <a:xfrm>
            <a:off x="1924492" y="3154407"/>
            <a:ext cx="9429307" cy="669769"/>
          </a:xfrm>
          <a:prstGeom prst="rect">
            <a:avLst/>
          </a:prstGeom>
          <a:noFill/>
        </p:spPr>
        <p:txBody>
          <a:bodyPr wrap="square" lIns="0" tIns="0" rIns="0" bIns="0" anchor="ctr">
            <a:normAutofit/>
          </a:bodyPr>
          <a:lstStyle/>
          <a:p>
            <a:r>
              <a:rPr lang="en-US" sz="2000" b="1" dirty="0">
                <a:solidFill>
                  <a:srgbClr val="515151"/>
                </a:solidFill>
              </a:rPr>
              <a:t>Have client intake forms to obtain key information, such as assets</a:t>
            </a:r>
            <a:endParaRPr lang="en-AU" sz="2000" b="1" dirty="0">
              <a:solidFill>
                <a:srgbClr val="515151"/>
              </a:solidFill>
            </a:endParaRPr>
          </a:p>
        </p:txBody>
      </p:sp>
      <p:pic>
        <p:nvPicPr>
          <p:cNvPr id="14" name="Graphic 13" descr="Magnifying glass with solid fill">
            <a:extLst>
              <a:ext uri="{FF2B5EF4-FFF2-40B4-BE49-F238E27FC236}">
                <a16:creationId xmlns:a16="http://schemas.microsoft.com/office/drawing/2014/main" id="{1F7EA0E1-6EA6-531E-AA3D-A2712AEF395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0100" y="5348986"/>
            <a:ext cx="914400" cy="914400"/>
          </a:xfrm>
          <a:prstGeom prst="rect">
            <a:avLst/>
          </a:prstGeom>
        </p:spPr>
      </p:pic>
      <p:sp>
        <p:nvSpPr>
          <p:cNvPr id="16" name="Cause 1">
            <a:extLst>
              <a:ext uri="{FF2B5EF4-FFF2-40B4-BE49-F238E27FC236}">
                <a16:creationId xmlns:a16="http://schemas.microsoft.com/office/drawing/2014/main" id="{141AB9A8-70FB-E3C0-C410-AA0A4A63F66B}"/>
              </a:ext>
            </a:extLst>
          </p:cNvPr>
          <p:cNvSpPr txBox="1"/>
          <p:nvPr/>
        </p:nvSpPr>
        <p:spPr>
          <a:xfrm>
            <a:off x="1924489" y="4389339"/>
            <a:ext cx="9429307" cy="669769"/>
          </a:xfrm>
          <a:prstGeom prst="rect">
            <a:avLst/>
          </a:prstGeom>
          <a:noFill/>
        </p:spPr>
        <p:txBody>
          <a:bodyPr wrap="square" lIns="0" tIns="0" rIns="0" bIns="0" anchor="ctr">
            <a:normAutofit/>
          </a:bodyPr>
          <a:lstStyle/>
          <a:p>
            <a:r>
              <a:rPr lang="en-US" sz="2000" b="1" dirty="0">
                <a:solidFill>
                  <a:srgbClr val="515151"/>
                </a:solidFill>
              </a:rPr>
              <a:t>Review the documents in advance of the client meeting</a:t>
            </a:r>
            <a:endParaRPr lang="en-AU" sz="2000" b="1" dirty="0">
              <a:solidFill>
                <a:srgbClr val="515151"/>
              </a:solidFill>
            </a:endParaRPr>
          </a:p>
        </p:txBody>
      </p:sp>
      <p:pic>
        <p:nvPicPr>
          <p:cNvPr id="5" name="Graphic 4" descr="CheckList with solid fill">
            <a:extLst>
              <a:ext uri="{FF2B5EF4-FFF2-40B4-BE49-F238E27FC236}">
                <a16:creationId xmlns:a16="http://schemas.microsoft.com/office/drawing/2014/main" id="{C738F639-CD9E-8985-2C81-53DB33925B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0100" y="3032092"/>
            <a:ext cx="914400" cy="914400"/>
          </a:xfrm>
          <a:prstGeom prst="rect">
            <a:avLst/>
          </a:prstGeom>
        </p:spPr>
      </p:pic>
      <p:sp>
        <p:nvSpPr>
          <p:cNvPr id="8" name="Cause 1">
            <a:extLst>
              <a:ext uri="{FF2B5EF4-FFF2-40B4-BE49-F238E27FC236}">
                <a16:creationId xmlns:a16="http://schemas.microsoft.com/office/drawing/2014/main" id="{1F7AF3AD-3470-4774-75FF-5BE34B7E4E86}"/>
              </a:ext>
            </a:extLst>
          </p:cNvPr>
          <p:cNvSpPr txBox="1"/>
          <p:nvPr/>
        </p:nvSpPr>
        <p:spPr>
          <a:xfrm>
            <a:off x="1924490" y="1966213"/>
            <a:ext cx="9429307" cy="669769"/>
          </a:xfrm>
          <a:prstGeom prst="rect">
            <a:avLst/>
          </a:prstGeom>
          <a:noFill/>
        </p:spPr>
        <p:txBody>
          <a:bodyPr wrap="square" lIns="0" tIns="0" rIns="0" bIns="0" anchor="ctr">
            <a:normAutofit/>
          </a:bodyPr>
          <a:lstStyle/>
          <a:p>
            <a:r>
              <a:rPr lang="en-US" sz="2000" b="1" dirty="0">
                <a:solidFill>
                  <a:srgbClr val="515151"/>
                </a:solidFill>
              </a:rPr>
              <a:t>K</a:t>
            </a:r>
            <a:r>
              <a:rPr lang="en-AU" sz="2000" b="1" dirty="0">
                <a:solidFill>
                  <a:srgbClr val="515151"/>
                </a:solidFill>
              </a:rPr>
              <a:t>now the law and only act for one party</a:t>
            </a:r>
          </a:p>
        </p:txBody>
      </p:sp>
      <p:pic>
        <p:nvPicPr>
          <p:cNvPr id="10" name="Graphic 9" descr="Microscope with solid fill">
            <a:extLst>
              <a:ext uri="{FF2B5EF4-FFF2-40B4-BE49-F238E27FC236}">
                <a16:creationId xmlns:a16="http://schemas.microsoft.com/office/drawing/2014/main" id="{7F4E2906-FFC4-DC5A-7C31-9A73180F2F7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0100" y="4222017"/>
            <a:ext cx="914400" cy="914400"/>
          </a:xfrm>
          <a:prstGeom prst="rect">
            <a:avLst/>
          </a:prstGeom>
        </p:spPr>
      </p:pic>
      <p:sp>
        <p:nvSpPr>
          <p:cNvPr id="13" name="Cause 1">
            <a:extLst>
              <a:ext uri="{FF2B5EF4-FFF2-40B4-BE49-F238E27FC236}">
                <a16:creationId xmlns:a16="http://schemas.microsoft.com/office/drawing/2014/main" id="{DBEF83DC-E965-169E-2250-F0513B4A4442}"/>
              </a:ext>
            </a:extLst>
          </p:cNvPr>
          <p:cNvSpPr txBox="1"/>
          <p:nvPr/>
        </p:nvSpPr>
        <p:spPr>
          <a:xfrm>
            <a:off x="1924488" y="5471301"/>
            <a:ext cx="9429307" cy="669769"/>
          </a:xfrm>
          <a:prstGeom prst="rect">
            <a:avLst/>
          </a:prstGeom>
          <a:noFill/>
        </p:spPr>
        <p:txBody>
          <a:bodyPr wrap="square" lIns="0" tIns="0" rIns="0" bIns="0" anchor="ctr">
            <a:normAutofit/>
          </a:bodyPr>
          <a:lstStyle/>
          <a:p>
            <a:r>
              <a:rPr lang="en-US" sz="2000" b="1" dirty="0">
                <a:solidFill>
                  <a:srgbClr val="515151"/>
                </a:solidFill>
              </a:rPr>
              <a:t>Assess whether there is sufficient disclosure of assets. Is there missing information? Do further enquiries need to be made?</a:t>
            </a:r>
            <a:endParaRPr lang="en-AU" sz="2000" b="1" dirty="0">
              <a:solidFill>
                <a:srgbClr val="51515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82C2B-FA3F-4958-03FE-2D7202DD35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9F48D0-5BDF-A547-92EE-99D4967108DC}"/>
              </a:ext>
            </a:extLst>
          </p:cNvPr>
          <p:cNvSpPr>
            <a:spLocks noGrp="1"/>
          </p:cNvSpPr>
          <p:nvPr>
            <p:ph type="title"/>
          </p:nvPr>
        </p:nvSpPr>
        <p:spPr>
          <a:xfrm>
            <a:off x="838199" y="365125"/>
            <a:ext cx="10848975" cy="1325563"/>
          </a:xfrm>
        </p:spPr>
        <p:txBody>
          <a:bodyPr>
            <a:normAutofit/>
          </a:bodyPr>
          <a:lstStyle/>
          <a:p>
            <a:r>
              <a:rPr lang="en-US" dirty="0"/>
              <a:t>Suggested steps when dealing with high-risk solicitors’ BFA’s (continued)</a:t>
            </a:r>
            <a:endParaRPr lang="en-AU" dirty="0"/>
          </a:p>
        </p:txBody>
      </p:sp>
      <p:pic>
        <p:nvPicPr>
          <p:cNvPr id="20" name="Graphic 19" descr="Questions with solid fill">
            <a:extLst>
              <a:ext uri="{FF2B5EF4-FFF2-40B4-BE49-F238E27FC236}">
                <a16:creationId xmlns:a16="http://schemas.microsoft.com/office/drawing/2014/main" id="{1FAD4677-8AF2-9EF8-9696-EB2E9DBB893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41032" y="5578475"/>
            <a:ext cx="914400" cy="914400"/>
          </a:xfrm>
          <a:prstGeom prst="rect">
            <a:avLst/>
          </a:prstGeom>
        </p:spPr>
      </p:pic>
      <p:sp>
        <p:nvSpPr>
          <p:cNvPr id="22" name="Cause 1">
            <a:extLst>
              <a:ext uri="{FF2B5EF4-FFF2-40B4-BE49-F238E27FC236}">
                <a16:creationId xmlns:a16="http://schemas.microsoft.com/office/drawing/2014/main" id="{61DE82BB-A687-3220-2E08-D61841D2A490}"/>
              </a:ext>
            </a:extLst>
          </p:cNvPr>
          <p:cNvSpPr txBox="1"/>
          <p:nvPr/>
        </p:nvSpPr>
        <p:spPr>
          <a:xfrm>
            <a:off x="2147025" y="5700790"/>
            <a:ext cx="9429307" cy="669769"/>
          </a:xfrm>
          <a:prstGeom prst="rect">
            <a:avLst/>
          </a:prstGeom>
          <a:noFill/>
        </p:spPr>
        <p:txBody>
          <a:bodyPr wrap="square" lIns="0" tIns="0" rIns="0" bIns="0" anchor="ctr">
            <a:normAutofit/>
          </a:bodyPr>
          <a:lstStyle/>
          <a:p>
            <a:r>
              <a:rPr lang="en-US" sz="2000" b="1" dirty="0">
                <a:solidFill>
                  <a:srgbClr val="515151"/>
                </a:solidFill>
              </a:rPr>
              <a:t>Ask the client to explain in their own words what are the consequences of the BFA that they are going to sign</a:t>
            </a:r>
            <a:endParaRPr lang="en-AU" sz="2000" b="1" dirty="0">
              <a:solidFill>
                <a:srgbClr val="515151"/>
              </a:solidFill>
            </a:endParaRPr>
          </a:p>
        </p:txBody>
      </p:sp>
      <p:pic>
        <p:nvPicPr>
          <p:cNvPr id="4" name="Graphic 3" descr="Social distancing outline">
            <a:extLst>
              <a:ext uri="{FF2B5EF4-FFF2-40B4-BE49-F238E27FC236}">
                <a16:creationId xmlns:a16="http://schemas.microsoft.com/office/drawing/2014/main" id="{C94C8EC6-668C-D4D0-86A5-5BAA3256C7A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1032" y="4327332"/>
            <a:ext cx="914400" cy="914400"/>
          </a:xfrm>
          <a:prstGeom prst="rect">
            <a:avLst/>
          </a:prstGeom>
        </p:spPr>
      </p:pic>
      <p:sp>
        <p:nvSpPr>
          <p:cNvPr id="6" name="Cause 1">
            <a:extLst>
              <a:ext uri="{FF2B5EF4-FFF2-40B4-BE49-F238E27FC236}">
                <a16:creationId xmlns:a16="http://schemas.microsoft.com/office/drawing/2014/main" id="{B935278F-6B54-27EE-40A4-6575263AF465}"/>
              </a:ext>
            </a:extLst>
          </p:cNvPr>
          <p:cNvSpPr txBox="1"/>
          <p:nvPr/>
        </p:nvSpPr>
        <p:spPr>
          <a:xfrm>
            <a:off x="2147027" y="4449647"/>
            <a:ext cx="9429307" cy="669769"/>
          </a:xfrm>
          <a:prstGeom prst="rect">
            <a:avLst/>
          </a:prstGeom>
          <a:noFill/>
        </p:spPr>
        <p:txBody>
          <a:bodyPr wrap="square" lIns="0" tIns="0" rIns="0" bIns="0" anchor="ctr">
            <a:normAutofit/>
          </a:bodyPr>
          <a:lstStyle/>
          <a:p>
            <a:r>
              <a:rPr lang="en-US" sz="2000" b="1" dirty="0">
                <a:solidFill>
                  <a:srgbClr val="515151"/>
                </a:solidFill>
              </a:rPr>
              <a:t>Discuss your written advice with the client at the meeting (</a:t>
            </a:r>
            <a:r>
              <a:rPr lang="en-AU" sz="2000" b="1" dirty="0">
                <a:solidFill>
                  <a:srgbClr val="515151"/>
                </a:solidFill>
              </a:rPr>
              <a:t>see sections </a:t>
            </a:r>
            <a:r>
              <a:rPr lang="en-AU" sz="2000" b="1" dirty="0">
                <a:solidFill>
                  <a:srgbClr val="515151"/>
                </a:solidFill>
                <a:hlinkClick r:id="rId4"/>
              </a:rPr>
              <a:t>90G</a:t>
            </a:r>
            <a:r>
              <a:rPr lang="en-AU" sz="2000" b="1" dirty="0">
                <a:solidFill>
                  <a:srgbClr val="515151"/>
                </a:solidFill>
              </a:rPr>
              <a:t> and </a:t>
            </a:r>
            <a:r>
              <a:rPr lang="en-AU" sz="2000" b="1" dirty="0">
                <a:solidFill>
                  <a:srgbClr val="515151"/>
                </a:solidFill>
                <a:hlinkClick r:id="rId5"/>
              </a:rPr>
              <a:t>90UJ</a:t>
            </a:r>
            <a:r>
              <a:rPr lang="en-AU" sz="2000" b="1" dirty="0">
                <a:solidFill>
                  <a:srgbClr val="515151"/>
                </a:solidFill>
              </a:rPr>
              <a:t> of the </a:t>
            </a:r>
            <a:r>
              <a:rPr lang="en-AU" sz="2000" b="1" i="1" dirty="0">
                <a:solidFill>
                  <a:srgbClr val="515151"/>
                </a:solidFill>
              </a:rPr>
              <a:t>Family Law Act 1975 </a:t>
            </a:r>
            <a:r>
              <a:rPr lang="en-AU" sz="2000" b="1" dirty="0">
                <a:solidFill>
                  <a:srgbClr val="515151"/>
                </a:solidFill>
              </a:rPr>
              <a:t>(</a:t>
            </a:r>
            <a:r>
              <a:rPr lang="en-AU" sz="2000" b="1">
                <a:solidFill>
                  <a:srgbClr val="515151"/>
                </a:solidFill>
              </a:rPr>
              <a:t>Cth</a:t>
            </a:r>
            <a:r>
              <a:rPr lang="en-AU" sz="2000" b="1" dirty="0">
                <a:solidFill>
                  <a:srgbClr val="515151"/>
                </a:solidFill>
              </a:rPr>
              <a:t>))</a:t>
            </a:r>
            <a:r>
              <a:rPr lang="en-US" sz="2000" b="1" dirty="0">
                <a:solidFill>
                  <a:srgbClr val="515151"/>
                </a:solidFill>
              </a:rPr>
              <a:t> </a:t>
            </a:r>
            <a:endParaRPr lang="en-AU" sz="2000" b="1" dirty="0">
              <a:solidFill>
                <a:srgbClr val="515151"/>
              </a:solidFill>
            </a:endParaRPr>
          </a:p>
        </p:txBody>
      </p:sp>
      <p:pic>
        <p:nvPicPr>
          <p:cNvPr id="12" name="Graphic 11" descr="Document with solid fill">
            <a:extLst>
              <a:ext uri="{FF2B5EF4-FFF2-40B4-BE49-F238E27FC236}">
                <a16:creationId xmlns:a16="http://schemas.microsoft.com/office/drawing/2014/main" id="{D1511FA9-4067-97D1-1FBD-AA894ADF6CF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41032" y="3076189"/>
            <a:ext cx="914400" cy="914400"/>
          </a:xfrm>
          <a:prstGeom prst="rect">
            <a:avLst/>
          </a:prstGeom>
        </p:spPr>
      </p:pic>
      <p:sp>
        <p:nvSpPr>
          <p:cNvPr id="15" name="Cause 1">
            <a:extLst>
              <a:ext uri="{FF2B5EF4-FFF2-40B4-BE49-F238E27FC236}">
                <a16:creationId xmlns:a16="http://schemas.microsoft.com/office/drawing/2014/main" id="{91A17E2D-AE18-307D-DE24-2166742916BD}"/>
              </a:ext>
            </a:extLst>
          </p:cNvPr>
          <p:cNvSpPr txBox="1"/>
          <p:nvPr/>
        </p:nvSpPr>
        <p:spPr>
          <a:xfrm>
            <a:off x="2147027" y="3244478"/>
            <a:ext cx="9429307" cy="669769"/>
          </a:xfrm>
          <a:prstGeom prst="rect">
            <a:avLst/>
          </a:prstGeom>
          <a:noFill/>
        </p:spPr>
        <p:txBody>
          <a:bodyPr wrap="square" lIns="0" tIns="0" rIns="0" bIns="0" anchor="ctr">
            <a:normAutofit/>
          </a:bodyPr>
          <a:lstStyle/>
          <a:p>
            <a:r>
              <a:rPr lang="en-US" sz="2000" b="1" dirty="0">
                <a:solidFill>
                  <a:srgbClr val="515151"/>
                </a:solidFill>
              </a:rPr>
              <a:t>Provide the client with written advice in advance of the meeting (</a:t>
            </a:r>
            <a:r>
              <a:rPr lang="en-AU" sz="2000" b="1" dirty="0">
                <a:solidFill>
                  <a:srgbClr val="515151"/>
                </a:solidFill>
              </a:rPr>
              <a:t>see sections </a:t>
            </a:r>
            <a:r>
              <a:rPr lang="en-AU" sz="2000" b="1" dirty="0">
                <a:solidFill>
                  <a:srgbClr val="515151"/>
                </a:solidFill>
                <a:hlinkClick r:id="rId4"/>
              </a:rPr>
              <a:t>90G</a:t>
            </a:r>
            <a:r>
              <a:rPr lang="en-AU" sz="2000" b="1" dirty="0">
                <a:solidFill>
                  <a:srgbClr val="515151"/>
                </a:solidFill>
              </a:rPr>
              <a:t> and </a:t>
            </a:r>
            <a:r>
              <a:rPr lang="en-AU" sz="2000" b="1" dirty="0">
                <a:solidFill>
                  <a:srgbClr val="515151"/>
                </a:solidFill>
                <a:hlinkClick r:id="rId5"/>
              </a:rPr>
              <a:t>90UJ</a:t>
            </a:r>
            <a:r>
              <a:rPr lang="en-AU" sz="2000" b="1" dirty="0">
                <a:solidFill>
                  <a:srgbClr val="515151"/>
                </a:solidFill>
              </a:rPr>
              <a:t> of the </a:t>
            </a:r>
            <a:r>
              <a:rPr lang="en-AU" sz="2000" b="1" i="1" dirty="0">
                <a:solidFill>
                  <a:srgbClr val="515151"/>
                </a:solidFill>
              </a:rPr>
              <a:t>Family Law Act 1975 </a:t>
            </a:r>
            <a:r>
              <a:rPr lang="en-AU" sz="2000" b="1" dirty="0">
                <a:solidFill>
                  <a:srgbClr val="515151"/>
                </a:solidFill>
              </a:rPr>
              <a:t>(</a:t>
            </a:r>
            <a:r>
              <a:rPr lang="en-AU" sz="2000" b="1">
                <a:solidFill>
                  <a:srgbClr val="515151"/>
                </a:solidFill>
              </a:rPr>
              <a:t>Cth</a:t>
            </a:r>
            <a:r>
              <a:rPr lang="en-AU" sz="2000" b="1" dirty="0">
                <a:solidFill>
                  <a:srgbClr val="515151"/>
                </a:solidFill>
              </a:rPr>
              <a:t>))</a:t>
            </a:r>
            <a:r>
              <a:rPr lang="en-US" sz="2000" b="1" dirty="0">
                <a:solidFill>
                  <a:srgbClr val="515151"/>
                </a:solidFill>
              </a:rPr>
              <a:t> </a:t>
            </a:r>
            <a:endParaRPr lang="en-AU" sz="2000" b="1" dirty="0">
              <a:solidFill>
                <a:srgbClr val="515151"/>
              </a:solidFill>
            </a:endParaRPr>
          </a:p>
        </p:txBody>
      </p:sp>
      <p:pic>
        <p:nvPicPr>
          <p:cNvPr id="18" name="Graphic 17" descr="Head with gears with solid fill">
            <a:extLst>
              <a:ext uri="{FF2B5EF4-FFF2-40B4-BE49-F238E27FC236}">
                <a16:creationId xmlns:a16="http://schemas.microsoft.com/office/drawing/2014/main" id="{5B819BB9-45B1-A2D2-9E0C-D3D690A694A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41032" y="1825046"/>
            <a:ext cx="914400" cy="914400"/>
          </a:xfrm>
          <a:prstGeom prst="rect">
            <a:avLst/>
          </a:prstGeom>
        </p:spPr>
      </p:pic>
      <p:sp>
        <p:nvSpPr>
          <p:cNvPr id="23" name="Cause 1">
            <a:extLst>
              <a:ext uri="{FF2B5EF4-FFF2-40B4-BE49-F238E27FC236}">
                <a16:creationId xmlns:a16="http://schemas.microsoft.com/office/drawing/2014/main" id="{DC807023-8E87-E8F3-070C-C014A4F71E07}"/>
              </a:ext>
            </a:extLst>
          </p:cNvPr>
          <p:cNvSpPr txBox="1"/>
          <p:nvPr/>
        </p:nvSpPr>
        <p:spPr>
          <a:xfrm>
            <a:off x="2147026" y="2021297"/>
            <a:ext cx="9429307" cy="754875"/>
          </a:xfrm>
          <a:prstGeom prst="rect">
            <a:avLst/>
          </a:prstGeom>
          <a:noFill/>
        </p:spPr>
        <p:txBody>
          <a:bodyPr wrap="square" lIns="0" tIns="0" rIns="0" bIns="0" anchor="ctr">
            <a:normAutofit/>
          </a:bodyPr>
          <a:lstStyle/>
          <a:p>
            <a:r>
              <a:rPr lang="en-US" sz="2000" b="1" dirty="0">
                <a:solidFill>
                  <a:srgbClr val="515151"/>
                </a:solidFill>
              </a:rPr>
              <a:t>Consider any amendments that may need to be made to the BFA (e.g. insufficient disclosure of assets, unfair terms)</a:t>
            </a:r>
          </a:p>
          <a:p>
            <a:endParaRPr lang="en-AU" sz="2000" b="1" dirty="0">
              <a:solidFill>
                <a:srgbClr val="515151"/>
              </a:solidFill>
            </a:endParaRPr>
          </a:p>
        </p:txBody>
      </p:sp>
    </p:spTree>
    <p:extLst>
      <p:ext uri="{BB962C8B-B14F-4D97-AF65-F5344CB8AC3E}">
        <p14:creationId xmlns:p14="http://schemas.microsoft.com/office/powerpoint/2010/main" val="964208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E3FCF-EEF0-7AC0-A61E-FC7C42A0BE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A12454-C29E-53FE-087B-1C574EAE0F9C}"/>
              </a:ext>
            </a:extLst>
          </p:cNvPr>
          <p:cNvSpPr>
            <a:spLocks noGrp="1"/>
          </p:cNvSpPr>
          <p:nvPr>
            <p:ph type="title"/>
          </p:nvPr>
        </p:nvSpPr>
        <p:spPr/>
        <p:txBody>
          <a:bodyPr>
            <a:normAutofit/>
          </a:bodyPr>
          <a:lstStyle/>
          <a:p>
            <a:r>
              <a:rPr lang="en-US" dirty="0"/>
              <a:t>Suggested steps when dealing with high-risk solicitors’ BFA’s (continued)</a:t>
            </a:r>
            <a:endParaRPr lang="en-AU" dirty="0"/>
          </a:p>
        </p:txBody>
      </p:sp>
      <p:pic>
        <p:nvPicPr>
          <p:cNvPr id="4" name="Graphic 3" descr="Shield Cross with solid fill">
            <a:extLst>
              <a:ext uri="{FF2B5EF4-FFF2-40B4-BE49-F238E27FC236}">
                <a16:creationId xmlns:a16="http://schemas.microsoft.com/office/drawing/2014/main" id="{4A83AA34-ACF4-034C-A5FA-A3AECDD4E6C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8200" y="2971800"/>
            <a:ext cx="914400" cy="914400"/>
          </a:xfrm>
          <a:prstGeom prst="rect">
            <a:avLst/>
          </a:prstGeom>
        </p:spPr>
      </p:pic>
      <p:sp>
        <p:nvSpPr>
          <p:cNvPr id="6" name="Cause 1">
            <a:extLst>
              <a:ext uri="{FF2B5EF4-FFF2-40B4-BE49-F238E27FC236}">
                <a16:creationId xmlns:a16="http://schemas.microsoft.com/office/drawing/2014/main" id="{E3D2FE51-C230-1F3E-E77E-1760A24A9940}"/>
              </a:ext>
            </a:extLst>
          </p:cNvPr>
          <p:cNvSpPr txBox="1"/>
          <p:nvPr/>
        </p:nvSpPr>
        <p:spPr>
          <a:xfrm>
            <a:off x="1924492" y="2877577"/>
            <a:ext cx="9429307" cy="1325563"/>
          </a:xfrm>
          <a:prstGeom prst="rect">
            <a:avLst/>
          </a:prstGeom>
          <a:noFill/>
        </p:spPr>
        <p:txBody>
          <a:bodyPr wrap="square" lIns="0" tIns="0" rIns="0" bIns="0" anchor="ctr">
            <a:normAutofit/>
          </a:bodyPr>
          <a:lstStyle/>
          <a:p>
            <a:r>
              <a:rPr lang="en-US" sz="2000" b="1" dirty="0">
                <a:solidFill>
                  <a:srgbClr val="515151"/>
                </a:solidFill>
              </a:rPr>
              <a:t>If the client appears to not understand, is rushing to sign, is being pressured to sign or further amendments need to be made to the BFA, it is recommended that the client does not sign the BFA until they have had further time to consider or the required amendments have been made to the BFA</a:t>
            </a:r>
            <a:endParaRPr lang="en-AU" sz="2000" b="1" dirty="0">
              <a:solidFill>
                <a:srgbClr val="515151"/>
              </a:solidFill>
            </a:endParaRPr>
          </a:p>
        </p:txBody>
      </p:sp>
      <p:pic>
        <p:nvPicPr>
          <p:cNvPr id="9" name="Graphic 8" descr="Document with solid fill">
            <a:extLst>
              <a:ext uri="{FF2B5EF4-FFF2-40B4-BE49-F238E27FC236}">
                <a16:creationId xmlns:a16="http://schemas.microsoft.com/office/drawing/2014/main" id="{8545CC56-CC7B-19C6-7B9A-A07920DD15A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200" y="4352925"/>
            <a:ext cx="914400" cy="914400"/>
          </a:xfrm>
          <a:prstGeom prst="rect">
            <a:avLst/>
          </a:prstGeom>
        </p:spPr>
      </p:pic>
      <p:sp>
        <p:nvSpPr>
          <p:cNvPr id="12" name="Cause 1">
            <a:extLst>
              <a:ext uri="{FF2B5EF4-FFF2-40B4-BE49-F238E27FC236}">
                <a16:creationId xmlns:a16="http://schemas.microsoft.com/office/drawing/2014/main" id="{D5E62F20-35BB-4721-76A3-A53E30EF02CA}"/>
              </a:ext>
            </a:extLst>
          </p:cNvPr>
          <p:cNvSpPr txBox="1"/>
          <p:nvPr/>
        </p:nvSpPr>
        <p:spPr>
          <a:xfrm>
            <a:off x="1924491" y="4526472"/>
            <a:ext cx="9429307" cy="1013903"/>
          </a:xfrm>
          <a:prstGeom prst="rect">
            <a:avLst/>
          </a:prstGeom>
          <a:noFill/>
        </p:spPr>
        <p:txBody>
          <a:bodyPr wrap="square" lIns="0" tIns="0" rIns="0" bIns="0" anchor="ctr">
            <a:noAutofit/>
          </a:bodyPr>
          <a:lstStyle/>
          <a:p>
            <a:r>
              <a:rPr lang="en-US" sz="2000" b="1" dirty="0">
                <a:solidFill>
                  <a:srgbClr val="515151"/>
                </a:solidFill>
              </a:rPr>
              <a:t>Provide a post meeting letter of advice confirming what was discussed at the meeting, including any key information, such as why the client wanted to sign the BFA, the client’s understanding of the BFA or any amendments that you recommended</a:t>
            </a:r>
            <a:endParaRPr lang="en-AU" sz="2000" b="1" dirty="0">
              <a:solidFill>
                <a:srgbClr val="515151"/>
              </a:solidFill>
            </a:endParaRPr>
          </a:p>
        </p:txBody>
      </p:sp>
      <p:pic>
        <p:nvPicPr>
          <p:cNvPr id="15" name="Graphic 14" descr="Signature with solid fill">
            <a:extLst>
              <a:ext uri="{FF2B5EF4-FFF2-40B4-BE49-F238E27FC236}">
                <a16:creationId xmlns:a16="http://schemas.microsoft.com/office/drawing/2014/main" id="{C092C4D5-C2F0-58A9-2BF6-806D090CBF4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200" y="1690688"/>
            <a:ext cx="914400" cy="914400"/>
          </a:xfrm>
          <a:prstGeom prst="rect">
            <a:avLst/>
          </a:prstGeom>
        </p:spPr>
      </p:pic>
      <p:sp>
        <p:nvSpPr>
          <p:cNvPr id="18" name="Cause 1">
            <a:extLst>
              <a:ext uri="{FF2B5EF4-FFF2-40B4-BE49-F238E27FC236}">
                <a16:creationId xmlns:a16="http://schemas.microsoft.com/office/drawing/2014/main" id="{3057BB7A-D463-206D-EB16-FE8CABF4F535}"/>
              </a:ext>
            </a:extLst>
          </p:cNvPr>
          <p:cNvSpPr txBox="1"/>
          <p:nvPr/>
        </p:nvSpPr>
        <p:spPr>
          <a:xfrm>
            <a:off x="1924491" y="2047393"/>
            <a:ext cx="9429307" cy="669769"/>
          </a:xfrm>
          <a:prstGeom prst="rect">
            <a:avLst/>
          </a:prstGeom>
          <a:noFill/>
        </p:spPr>
        <p:txBody>
          <a:bodyPr wrap="square" lIns="0" tIns="0" rIns="0" bIns="0" anchor="ctr">
            <a:normAutofit/>
          </a:bodyPr>
          <a:lstStyle/>
          <a:p>
            <a:r>
              <a:rPr lang="en-US" sz="2000" b="1" dirty="0">
                <a:solidFill>
                  <a:srgbClr val="515151"/>
                </a:solidFill>
              </a:rPr>
              <a:t>Take detailed notes of the clients understanding and responses</a:t>
            </a:r>
            <a:endParaRPr lang="en-AU" sz="2000" b="1" dirty="0">
              <a:solidFill>
                <a:srgbClr val="515151"/>
              </a:solidFill>
            </a:endParaRPr>
          </a:p>
        </p:txBody>
      </p:sp>
      <p:pic>
        <p:nvPicPr>
          <p:cNvPr id="23" name="Graphic 22">
            <a:extLst>
              <a:ext uri="{FF2B5EF4-FFF2-40B4-BE49-F238E27FC236}">
                <a16:creationId xmlns:a16="http://schemas.microsoft.com/office/drawing/2014/main" id="{753F2A97-8E98-9805-62DC-4F08FAE5C92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8200" y="5578475"/>
            <a:ext cx="914400" cy="914400"/>
          </a:xfrm>
          <a:prstGeom prst="rect">
            <a:avLst/>
          </a:prstGeom>
        </p:spPr>
      </p:pic>
      <p:sp>
        <p:nvSpPr>
          <p:cNvPr id="26" name="Cause 1">
            <a:extLst>
              <a:ext uri="{FF2B5EF4-FFF2-40B4-BE49-F238E27FC236}">
                <a16:creationId xmlns:a16="http://schemas.microsoft.com/office/drawing/2014/main" id="{3662D642-7DEE-07B5-5C78-2246EDC1B392}"/>
              </a:ext>
            </a:extLst>
          </p:cNvPr>
          <p:cNvSpPr txBox="1"/>
          <p:nvPr/>
        </p:nvSpPr>
        <p:spPr>
          <a:xfrm>
            <a:off x="1924491" y="5700790"/>
            <a:ext cx="9429307" cy="669769"/>
          </a:xfrm>
          <a:prstGeom prst="rect">
            <a:avLst/>
          </a:prstGeom>
          <a:noFill/>
        </p:spPr>
        <p:txBody>
          <a:bodyPr wrap="square" lIns="0" tIns="0" rIns="0" bIns="0" anchor="ctr">
            <a:normAutofit/>
          </a:bodyPr>
          <a:lstStyle/>
          <a:p>
            <a:r>
              <a:rPr lang="en-AU" sz="2000" b="1" dirty="0">
                <a:solidFill>
                  <a:srgbClr val="515151"/>
                </a:solidFill>
              </a:rPr>
              <a:t>Refer to the case of </a:t>
            </a:r>
            <a:r>
              <a:rPr lang="en-AU" sz="2000" b="1" i="1" dirty="0">
                <a:solidFill>
                  <a:srgbClr val="515151"/>
                </a:solidFill>
                <a:hlinkClick r:id="rId6"/>
              </a:rPr>
              <a:t>Thorne v Kennedy</a:t>
            </a:r>
            <a:r>
              <a:rPr lang="en-AU" sz="2000" b="1" dirty="0">
                <a:solidFill>
                  <a:srgbClr val="515151"/>
                </a:solidFill>
                <a:hlinkClick r:id="rId6"/>
              </a:rPr>
              <a:t> [2017] HCA 49</a:t>
            </a:r>
            <a:endParaRPr lang="en-AU" sz="2000" b="1" dirty="0">
              <a:solidFill>
                <a:srgbClr val="515151"/>
              </a:solidFill>
            </a:endParaRPr>
          </a:p>
        </p:txBody>
      </p:sp>
    </p:spTree>
    <p:extLst>
      <p:ext uri="{BB962C8B-B14F-4D97-AF65-F5344CB8AC3E}">
        <p14:creationId xmlns:p14="http://schemas.microsoft.com/office/powerpoint/2010/main" val="1052289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80170-3BD3-DA86-E00E-FECA1C15DB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BA2A12-0B03-BF20-761F-BE973144141E}"/>
              </a:ext>
            </a:extLst>
          </p:cNvPr>
          <p:cNvSpPr>
            <a:spLocks noGrp="1"/>
          </p:cNvSpPr>
          <p:nvPr>
            <p:ph type="ctrTitle"/>
          </p:nvPr>
        </p:nvSpPr>
        <p:spPr>
          <a:xfrm>
            <a:off x="472440" y="299403"/>
            <a:ext cx="9144000" cy="2387600"/>
          </a:xfrm>
        </p:spPr>
        <p:txBody>
          <a:bodyPr/>
          <a:lstStyle/>
          <a:p>
            <a:r>
              <a:rPr lang="en-US" b="1" dirty="0"/>
              <a:t>You provide guarantee and solicitor’s certificate advice, what are good risk management practices?</a:t>
            </a:r>
          </a:p>
        </p:txBody>
      </p:sp>
      <p:pic>
        <p:nvPicPr>
          <p:cNvPr id="4" name="Graphic 3">
            <a:extLst>
              <a:ext uri="{FF2B5EF4-FFF2-40B4-BE49-F238E27FC236}">
                <a16:creationId xmlns:a16="http://schemas.microsoft.com/office/drawing/2014/main" id="{6D7B5CAB-5757-16B1-CCB9-2CEF4318756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68706" y="1768480"/>
            <a:ext cx="3254937" cy="3254937"/>
          </a:xfrm>
          <a:prstGeom prst="rect">
            <a:avLst/>
          </a:prstGeom>
        </p:spPr>
      </p:pic>
    </p:spTree>
    <p:extLst>
      <p:ext uri="{BB962C8B-B14F-4D97-AF65-F5344CB8AC3E}">
        <p14:creationId xmlns:p14="http://schemas.microsoft.com/office/powerpoint/2010/main" val="3819973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D3E83-E661-0CA9-031C-141C29A294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D64DE9-D7BE-F309-12B1-3BF402A1A13B}"/>
              </a:ext>
            </a:extLst>
          </p:cNvPr>
          <p:cNvSpPr>
            <a:spLocks noGrp="1"/>
          </p:cNvSpPr>
          <p:nvPr>
            <p:ph type="title"/>
          </p:nvPr>
        </p:nvSpPr>
        <p:spPr/>
        <p:txBody>
          <a:bodyPr>
            <a:normAutofit/>
          </a:bodyPr>
          <a:lstStyle/>
          <a:p>
            <a:r>
              <a:rPr lang="en-US" dirty="0"/>
              <a:t>Suggested steps when dealing with high-risk guarantee advice and solicitors’ certificates</a:t>
            </a:r>
            <a:endParaRPr lang="en-AU" dirty="0"/>
          </a:p>
        </p:txBody>
      </p:sp>
      <p:pic>
        <p:nvPicPr>
          <p:cNvPr id="4" name="Graphic 3">
            <a:extLst>
              <a:ext uri="{FF2B5EF4-FFF2-40B4-BE49-F238E27FC236}">
                <a16:creationId xmlns:a16="http://schemas.microsoft.com/office/drawing/2014/main" id="{E5D3430A-CC56-67F2-2685-B9FA3BF274A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8200" y="1843898"/>
            <a:ext cx="914400" cy="914400"/>
          </a:xfrm>
          <a:prstGeom prst="rect">
            <a:avLst/>
          </a:prstGeom>
        </p:spPr>
      </p:pic>
      <p:sp>
        <p:nvSpPr>
          <p:cNvPr id="6" name="Cause 1">
            <a:extLst>
              <a:ext uri="{FF2B5EF4-FFF2-40B4-BE49-F238E27FC236}">
                <a16:creationId xmlns:a16="http://schemas.microsoft.com/office/drawing/2014/main" id="{827E892C-45C6-614C-C10F-CCF5430519D2}"/>
              </a:ext>
            </a:extLst>
          </p:cNvPr>
          <p:cNvSpPr txBox="1"/>
          <p:nvPr/>
        </p:nvSpPr>
        <p:spPr>
          <a:xfrm>
            <a:off x="1924489" y="3337948"/>
            <a:ext cx="9429307" cy="669769"/>
          </a:xfrm>
          <a:prstGeom prst="rect">
            <a:avLst/>
          </a:prstGeom>
          <a:noFill/>
        </p:spPr>
        <p:txBody>
          <a:bodyPr wrap="square" lIns="0" tIns="0" rIns="0" bIns="0" anchor="ctr">
            <a:normAutofit/>
          </a:bodyPr>
          <a:lstStyle/>
          <a:p>
            <a:r>
              <a:rPr lang="en-US" sz="2000" b="1" dirty="0">
                <a:solidFill>
                  <a:srgbClr val="515151"/>
                </a:solidFill>
              </a:rPr>
              <a:t>Have client intake forms to obtain key information</a:t>
            </a:r>
            <a:endParaRPr lang="en-AU" sz="2000" b="1" dirty="0">
              <a:solidFill>
                <a:srgbClr val="515151"/>
              </a:solidFill>
            </a:endParaRPr>
          </a:p>
        </p:txBody>
      </p:sp>
      <p:sp>
        <p:nvSpPr>
          <p:cNvPr id="16" name="Cause 1">
            <a:extLst>
              <a:ext uri="{FF2B5EF4-FFF2-40B4-BE49-F238E27FC236}">
                <a16:creationId xmlns:a16="http://schemas.microsoft.com/office/drawing/2014/main" id="{944E5F28-BD07-40A0-78CE-08F68BAEBA1D}"/>
              </a:ext>
            </a:extLst>
          </p:cNvPr>
          <p:cNvSpPr txBox="1"/>
          <p:nvPr/>
        </p:nvSpPr>
        <p:spPr>
          <a:xfrm>
            <a:off x="1924490" y="4677485"/>
            <a:ext cx="9429307" cy="669769"/>
          </a:xfrm>
          <a:prstGeom prst="rect">
            <a:avLst/>
          </a:prstGeom>
          <a:noFill/>
        </p:spPr>
        <p:txBody>
          <a:bodyPr wrap="square" lIns="0" tIns="0" rIns="0" bIns="0" anchor="ctr">
            <a:normAutofit/>
          </a:bodyPr>
          <a:lstStyle/>
          <a:p>
            <a:r>
              <a:rPr lang="en-US" sz="2000" b="1" dirty="0">
                <a:solidFill>
                  <a:srgbClr val="515151"/>
                </a:solidFill>
              </a:rPr>
              <a:t>Review the guarantee documents in advance of the client meeting</a:t>
            </a:r>
            <a:endParaRPr lang="en-AU" sz="2000" b="1" dirty="0">
              <a:solidFill>
                <a:srgbClr val="515151"/>
              </a:solidFill>
            </a:endParaRPr>
          </a:p>
        </p:txBody>
      </p:sp>
      <p:pic>
        <p:nvPicPr>
          <p:cNvPr id="5" name="Graphic 4" descr="CheckList with solid fill">
            <a:extLst>
              <a:ext uri="{FF2B5EF4-FFF2-40B4-BE49-F238E27FC236}">
                <a16:creationId xmlns:a16="http://schemas.microsoft.com/office/drawing/2014/main" id="{17442B63-B3A5-66E3-A3F9-ABD2FB108F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200" y="3154407"/>
            <a:ext cx="914400" cy="914400"/>
          </a:xfrm>
          <a:prstGeom prst="rect">
            <a:avLst/>
          </a:prstGeom>
        </p:spPr>
      </p:pic>
      <p:sp>
        <p:nvSpPr>
          <p:cNvPr id="8" name="Cause 1">
            <a:extLst>
              <a:ext uri="{FF2B5EF4-FFF2-40B4-BE49-F238E27FC236}">
                <a16:creationId xmlns:a16="http://schemas.microsoft.com/office/drawing/2014/main" id="{0300B370-5659-1A81-04DF-E00C7652CB03}"/>
              </a:ext>
            </a:extLst>
          </p:cNvPr>
          <p:cNvSpPr txBox="1"/>
          <p:nvPr/>
        </p:nvSpPr>
        <p:spPr>
          <a:xfrm>
            <a:off x="1924490" y="1966213"/>
            <a:ext cx="9429307" cy="669769"/>
          </a:xfrm>
          <a:prstGeom prst="rect">
            <a:avLst/>
          </a:prstGeom>
          <a:noFill/>
        </p:spPr>
        <p:txBody>
          <a:bodyPr wrap="square" lIns="0" tIns="0" rIns="0" bIns="0" anchor="ctr">
            <a:normAutofit/>
          </a:bodyPr>
          <a:lstStyle/>
          <a:p>
            <a:r>
              <a:rPr lang="en-US" sz="2000" b="1" dirty="0">
                <a:solidFill>
                  <a:srgbClr val="515151"/>
                </a:solidFill>
              </a:rPr>
              <a:t>K</a:t>
            </a:r>
            <a:r>
              <a:rPr lang="en-AU" sz="2000" b="1" dirty="0">
                <a:solidFill>
                  <a:srgbClr val="515151"/>
                </a:solidFill>
              </a:rPr>
              <a:t>now the law and only act for one party</a:t>
            </a:r>
          </a:p>
        </p:txBody>
      </p:sp>
      <p:pic>
        <p:nvPicPr>
          <p:cNvPr id="10" name="Graphic 9" descr="Microscope with solid fill">
            <a:extLst>
              <a:ext uri="{FF2B5EF4-FFF2-40B4-BE49-F238E27FC236}">
                <a16:creationId xmlns:a16="http://schemas.microsoft.com/office/drawing/2014/main" id="{9EC7CB1F-5B61-0FAF-D98C-50DB1A776F9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200" y="4495811"/>
            <a:ext cx="914400" cy="914400"/>
          </a:xfrm>
          <a:prstGeom prst="rect">
            <a:avLst/>
          </a:prstGeom>
        </p:spPr>
      </p:pic>
      <p:sp>
        <p:nvSpPr>
          <p:cNvPr id="13" name="Cause 1">
            <a:extLst>
              <a:ext uri="{FF2B5EF4-FFF2-40B4-BE49-F238E27FC236}">
                <a16:creationId xmlns:a16="http://schemas.microsoft.com/office/drawing/2014/main" id="{C7E1A26B-5C14-9E1B-E77D-067938780C0D}"/>
              </a:ext>
            </a:extLst>
          </p:cNvPr>
          <p:cNvSpPr txBox="1"/>
          <p:nvPr/>
        </p:nvSpPr>
        <p:spPr>
          <a:xfrm>
            <a:off x="1924490" y="4342601"/>
            <a:ext cx="9429307" cy="669769"/>
          </a:xfrm>
          <a:prstGeom prst="rect">
            <a:avLst/>
          </a:prstGeom>
          <a:noFill/>
        </p:spPr>
        <p:txBody>
          <a:bodyPr wrap="square" lIns="0" tIns="0" rIns="0" bIns="0" anchor="ctr">
            <a:normAutofit/>
          </a:bodyPr>
          <a:lstStyle/>
          <a:p>
            <a:endParaRPr lang="en-AU" sz="2000" b="1" dirty="0">
              <a:solidFill>
                <a:srgbClr val="515151"/>
              </a:solidFill>
            </a:endParaRPr>
          </a:p>
        </p:txBody>
      </p:sp>
    </p:spTree>
    <p:extLst>
      <p:ext uri="{BB962C8B-B14F-4D97-AF65-F5344CB8AC3E}">
        <p14:creationId xmlns:p14="http://schemas.microsoft.com/office/powerpoint/2010/main" val="2688792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A6F9E-FD6C-1598-7191-ED6120BC71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64F898-D4D9-7593-436C-B1FF4B55C8BD}"/>
              </a:ext>
            </a:extLst>
          </p:cNvPr>
          <p:cNvSpPr>
            <a:spLocks noGrp="1"/>
          </p:cNvSpPr>
          <p:nvPr>
            <p:ph type="title"/>
          </p:nvPr>
        </p:nvSpPr>
        <p:spPr>
          <a:xfrm>
            <a:off x="838199" y="365125"/>
            <a:ext cx="10848975" cy="1325563"/>
          </a:xfrm>
        </p:spPr>
        <p:txBody>
          <a:bodyPr>
            <a:normAutofit fontScale="90000"/>
          </a:bodyPr>
          <a:lstStyle/>
          <a:p>
            <a:r>
              <a:rPr lang="en-US" dirty="0"/>
              <a:t>Suggested steps when dealing with high-risk guarantee advice and solicitors’ certificates (continued)</a:t>
            </a:r>
            <a:endParaRPr lang="en-AU" dirty="0"/>
          </a:p>
        </p:txBody>
      </p:sp>
      <p:pic>
        <p:nvPicPr>
          <p:cNvPr id="20" name="Graphic 19" descr="Questions with solid fill">
            <a:extLst>
              <a:ext uri="{FF2B5EF4-FFF2-40B4-BE49-F238E27FC236}">
                <a16:creationId xmlns:a16="http://schemas.microsoft.com/office/drawing/2014/main" id="{8380C316-957D-546A-8A45-B9819ECB0CE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41032" y="5578475"/>
            <a:ext cx="914400" cy="914400"/>
          </a:xfrm>
          <a:prstGeom prst="rect">
            <a:avLst/>
          </a:prstGeom>
        </p:spPr>
      </p:pic>
      <p:sp>
        <p:nvSpPr>
          <p:cNvPr id="22" name="Cause 1">
            <a:extLst>
              <a:ext uri="{FF2B5EF4-FFF2-40B4-BE49-F238E27FC236}">
                <a16:creationId xmlns:a16="http://schemas.microsoft.com/office/drawing/2014/main" id="{F0DE63CF-C347-A3F2-6981-29CCC67C331B}"/>
              </a:ext>
            </a:extLst>
          </p:cNvPr>
          <p:cNvSpPr txBox="1"/>
          <p:nvPr/>
        </p:nvSpPr>
        <p:spPr>
          <a:xfrm>
            <a:off x="2147025" y="5700790"/>
            <a:ext cx="9429307" cy="669769"/>
          </a:xfrm>
          <a:prstGeom prst="rect">
            <a:avLst/>
          </a:prstGeom>
          <a:noFill/>
        </p:spPr>
        <p:txBody>
          <a:bodyPr wrap="square" lIns="0" tIns="0" rIns="0" bIns="0" anchor="ctr">
            <a:normAutofit/>
          </a:bodyPr>
          <a:lstStyle/>
          <a:p>
            <a:r>
              <a:rPr lang="en-US" sz="2000" b="1" dirty="0">
                <a:solidFill>
                  <a:srgbClr val="515151"/>
                </a:solidFill>
              </a:rPr>
              <a:t>Ask the client to explain in their own words what are the consequences of the guarantee (and any security) that they are going to sign?</a:t>
            </a:r>
            <a:endParaRPr lang="en-AU" sz="2000" b="1" dirty="0">
              <a:solidFill>
                <a:srgbClr val="515151"/>
              </a:solidFill>
            </a:endParaRPr>
          </a:p>
        </p:txBody>
      </p:sp>
      <p:sp>
        <p:nvSpPr>
          <p:cNvPr id="6" name="Cause 1">
            <a:extLst>
              <a:ext uri="{FF2B5EF4-FFF2-40B4-BE49-F238E27FC236}">
                <a16:creationId xmlns:a16="http://schemas.microsoft.com/office/drawing/2014/main" id="{DBAAA2C3-815C-CE0E-270D-47677AB39C3B}"/>
              </a:ext>
            </a:extLst>
          </p:cNvPr>
          <p:cNvSpPr txBox="1"/>
          <p:nvPr/>
        </p:nvSpPr>
        <p:spPr>
          <a:xfrm>
            <a:off x="2147027" y="4449647"/>
            <a:ext cx="9429307" cy="669769"/>
          </a:xfrm>
          <a:prstGeom prst="rect">
            <a:avLst/>
          </a:prstGeom>
          <a:noFill/>
        </p:spPr>
        <p:txBody>
          <a:bodyPr wrap="square" lIns="0" tIns="0" rIns="0" bIns="0" anchor="ctr">
            <a:normAutofit/>
          </a:bodyPr>
          <a:lstStyle/>
          <a:p>
            <a:r>
              <a:rPr lang="en-US" sz="2000" b="1" dirty="0">
                <a:solidFill>
                  <a:srgbClr val="515151"/>
                </a:solidFill>
              </a:rPr>
              <a:t>Discuss your written advice with the client at the meeting</a:t>
            </a:r>
            <a:endParaRPr lang="en-AU" sz="2000" b="1" dirty="0">
              <a:solidFill>
                <a:srgbClr val="515151"/>
              </a:solidFill>
            </a:endParaRPr>
          </a:p>
        </p:txBody>
      </p:sp>
      <p:pic>
        <p:nvPicPr>
          <p:cNvPr id="12" name="Graphic 11" descr="Document with solid fill">
            <a:extLst>
              <a:ext uri="{FF2B5EF4-FFF2-40B4-BE49-F238E27FC236}">
                <a16:creationId xmlns:a16="http://schemas.microsoft.com/office/drawing/2014/main" id="{46938FBF-A4DE-C59A-517E-7457EC5ABF4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1032" y="1904614"/>
            <a:ext cx="914400" cy="914400"/>
          </a:xfrm>
          <a:prstGeom prst="rect">
            <a:avLst/>
          </a:prstGeom>
        </p:spPr>
      </p:pic>
      <p:sp>
        <p:nvSpPr>
          <p:cNvPr id="15" name="Cause 1">
            <a:extLst>
              <a:ext uri="{FF2B5EF4-FFF2-40B4-BE49-F238E27FC236}">
                <a16:creationId xmlns:a16="http://schemas.microsoft.com/office/drawing/2014/main" id="{CC08D079-FB1E-AC40-E73D-FA3B3E7E5C36}"/>
              </a:ext>
            </a:extLst>
          </p:cNvPr>
          <p:cNvSpPr txBox="1"/>
          <p:nvPr/>
        </p:nvSpPr>
        <p:spPr>
          <a:xfrm>
            <a:off x="2147026" y="2026929"/>
            <a:ext cx="9429307" cy="669769"/>
          </a:xfrm>
          <a:prstGeom prst="rect">
            <a:avLst/>
          </a:prstGeom>
          <a:noFill/>
        </p:spPr>
        <p:txBody>
          <a:bodyPr wrap="square" lIns="0" tIns="0" rIns="0" bIns="0" anchor="ctr">
            <a:normAutofit/>
          </a:bodyPr>
          <a:lstStyle/>
          <a:p>
            <a:r>
              <a:rPr lang="en-US" sz="2000" b="1" dirty="0">
                <a:solidFill>
                  <a:srgbClr val="515151"/>
                </a:solidFill>
              </a:rPr>
              <a:t>Provide the client with written advice in advance of the meeting</a:t>
            </a:r>
            <a:endParaRPr lang="en-AU" sz="2000" b="1" dirty="0">
              <a:solidFill>
                <a:srgbClr val="515151"/>
              </a:solidFill>
            </a:endParaRPr>
          </a:p>
        </p:txBody>
      </p:sp>
      <p:pic>
        <p:nvPicPr>
          <p:cNvPr id="5" name="Graphic 4" descr="Danger with solid fill">
            <a:extLst>
              <a:ext uri="{FF2B5EF4-FFF2-40B4-BE49-F238E27FC236}">
                <a16:creationId xmlns:a16="http://schemas.microsoft.com/office/drawing/2014/main" id="{5FD1927A-B1D3-D1AC-D024-2BC78B45C4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41032" y="3151381"/>
            <a:ext cx="914400" cy="914400"/>
          </a:xfrm>
          <a:prstGeom prst="rect">
            <a:avLst/>
          </a:prstGeom>
        </p:spPr>
      </p:pic>
      <p:sp>
        <p:nvSpPr>
          <p:cNvPr id="8" name="Cause 1">
            <a:extLst>
              <a:ext uri="{FF2B5EF4-FFF2-40B4-BE49-F238E27FC236}">
                <a16:creationId xmlns:a16="http://schemas.microsoft.com/office/drawing/2014/main" id="{B98786E5-D96C-5B24-153F-6D83D5D24DE0}"/>
              </a:ext>
            </a:extLst>
          </p:cNvPr>
          <p:cNvSpPr txBox="1"/>
          <p:nvPr/>
        </p:nvSpPr>
        <p:spPr>
          <a:xfrm>
            <a:off x="2147026" y="3360854"/>
            <a:ext cx="9429307" cy="669769"/>
          </a:xfrm>
          <a:prstGeom prst="rect">
            <a:avLst/>
          </a:prstGeom>
          <a:noFill/>
        </p:spPr>
        <p:txBody>
          <a:bodyPr wrap="square" lIns="0" tIns="0" rIns="0" bIns="0" anchor="ctr">
            <a:normAutofit/>
          </a:bodyPr>
          <a:lstStyle/>
          <a:p>
            <a:r>
              <a:rPr lang="en-AU" sz="2000" b="1" dirty="0">
                <a:solidFill>
                  <a:srgbClr val="515151"/>
                </a:solidFill>
              </a:rPr>
              <a:t>Perform the Verification of Identity on the client in person and face to face. </a:t>
            </a:r>
            <a:r>
              <a:rPr lang="en-AU" sz="2000" b="1" dirty="0"/>
              <a:t>NO REMOTE VOI</a:t>
            </a:r>
          </a:p>
        </p:txBody>
      </p:sp>
      <p:pic>
        <p:nvPicPr>
          <p:cNvPr id="7" name="Graphic 6" descr="Social distancing outline">
            <a:extLst>
              <a:ext uri="{FF2B5EF4-FFF2-40B4-BE49-F238E27FC236}">
                <a16:creationId xmlns:a16="http://schemas.microsoft.com/office/drawing/2014/main" id="{AC05A7BC-F76E-F3BC-8F91-4017C1AF474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41032" y="4327332"/>
            <a:ext cx="914400" cy="914400"/>
          </a:xfrm>
          <a:prstGeom prst="rect">
            <a:avLst/>
          </a:prstGeom>
        </p:spPr>
      </p:pic>
    </p:spTree>
    <p:extLst>
      <p:ext uri="{BB962C8B-B14F-4D97-AF65-F5344CB8AC3E}">
        <p14:creationId xmlns:p14="http://schemas.microsoft.com/office/powerpoint/2010/main" val="42452985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2B020-F2A0-3D58-D9A2-3734EA2C74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E1EC8A-06A9-1C89-CB3F-7A9D524D3CE3}"/>
              </a:ext>
            </a:extLst>
          </p:cNvPr>
          <p:cNvSpPr>
            <a:spLocks noGrp="1"/>
          </p:cNvSpPr>
          <p:nvPr>
            <p:ph type="title"/>
          </p:nvPr>
        </p:nvSpPr>
        <p:spPr/>
        <p:txBody>
          <a:bodyPr>
            <a:normAutofit fontScale="90000"/>
          </a:bodyPr>
          <a:lstStyle/>
          <a:p>
            <a:r>
              <a:rPr lang="en-US" dirty="0"/>
              <a:t>Suggested steps when dealing with high-risk guarantee advice and solicitors’ certificates (continued)</a:t>
            </a:r>
            <a:endParaRPr lang="en-AU" dirty="0"/>
          </a:p>
        </p:txBody>
      </p:sp>
      <p:pic>
        <p:nvPicPr>
          <p:cNvPr id="4" name="Graphic 3" descr="Shield Cross with solid fill">
            <a:extLst>
              <a:ext uri="{FF2B5EF4-FFF2-40B4-BE49-F238E27FC236}">
                <a16:creationId xmlns:a16="http://schemas.microsoft.com/office/drawing/2014/main" id="{2FD91C6D-2EB5-B2C3-EF64-DBEA18660FF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8200" y="2971800"/>
            <a:ext cx="914400" cy="914400"/>
          </a:xfrm>
          <a:prstGeom prst="rect">
            <a:avLst/>
          </a:prstGeom>
        </p:spPr>
      </p:pic>
      <p:sp>
        <p:nvSpPr>
          <p:cNvPr id="6" name="Cause 1">
            <a:extLst>
              <a:ext uri="{FF2B5EF4-FFF2-40B4-BE49-F238E27FC236}">
                <a16:creationId xmlns:a16="http://schemas.microsoft.com/office/drawing/2014/main" id="{90CA21E2-16D4-5209-5050-F5673DADFEDB}"/>
              </a:ext>
            </a:extLst>
          </p:cNvPr>
          <p:cNvSpPr txBox="1"/>
          <p:nvPr/>
        </p:nvSpPr>
        <p:spPr>
          <a:xfrm>
            <a:off x="1924492" y="2877577"/>
            <a:ext cx="9429307" cy="1325563"/>
          </a:xfrm>
          <a:prstGeom prst="rect">
            <a:avLst/>
          </a:prstGeom>
          <a:noFill/>
        </p:spPr>
        <p:txBody>
          <a:bodyPr wrap="square" lIns="0" tIns="0" rIns="0" bIns="0" anchor="ctr">
            <a:normAutofit/>
          </a:bodyPr>
          <a:lstStyle/>
          <a:p>
            <a:r>
              <a:rPr lang="en-US" sz="2000" b="1" dirty="0">
                <a:solidFill>
                  <a:srgbClr val="515151"/>
                </a:solidFill>
              </a:rPr>
              <a:t>If the client appears to not understand or is being pressured to sign, it is recommended that the client does not sign the guarantee documents, until after they have had further time to consider</a:t>
            </a:r>
            <a:endParaRPr lang="en-AU" sz="2000" b="1" dirty="0">
              <a:solidFill>
                <a:srgbClr val="515151"/>
              </a:solidFill>
            </a:endParaRPr>
          </a:p>
        </p:txBody>
      </p:sp>
      <p:pic>
        <p:nvPicPr>
          <p:cNvPr id="9" name="Graphic 8" descr="Document with solid fill">
            <a:extLst>
              <a:ext uri="{FF2B5EF4-FFF2-40B4-BE49-F238E27FC236}">
                <a16:creationId xmlns:a16="http://schemas.microsoft.com/office/drawing/2014/main" id="{1D9472A4-5522-AFD3-8AD8-8CFD331918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200" y="4352925"/>
            <a:ext cx="914400" cy="914400"/>
          </a:xfrm>
          <a:prstGeom prst="rect">
            <a:avLst/>
          </a:prstGeom>
        </p:spPr>
      </p:pic>
      <p:sp>
        <p:nvSpPr>
          <p:cNvPr id="12" name="Cause 1">
            <a:extLst>
              <a:ext uri="{FF2B5EF4-FFF2-40B4-BE49-F238E27FC236}">
                <a16:creationId xmlns:a16="http://schemas.microsoft.com/office/drawing/2014/main" id="{E5BD423C-59B5-DE50-6E2F-B22BC3935632}"/>
              </a:ext>
            </a:extLst>
          </p:cNvPr>
          <p:cNvSpPr txBox="1"/>
          <p:nvPr/>
        </p:nvSpPr>
        <p:spPr>
          <a:xfrm>
            <a:off x="1924491" y="4352925"/>
            <a:ext cx="9429307" cy="1013903"/>
          </a:xfrm>
          <a:prstGeom prst="rect">
            <a:avLst/>
          </a:prstGeom>
          <a:noFill/>
        </p:spPr>
        <p:txBody>
          <a:bodyPr wrap="square" lIns="0" tIns="0" rIns="0" bIns="0" anchor="ctr">
            <a:normAutofit/>
          </a:bodyPr>
          <a:lstStyle/>
          <a:p>
            <a:r>
              <a:rPr lang="en-US" sz="2000" b="1" dirty="0">
                <a:solidFill>
                  <a:srgbClr val="515151"/>
                </a:solidFill>
              </a:rPr>
              <a:t>Provide a post meeting letter of advice confirming what was discussed at the meeting, including any key information, such as why the client wanted to provide the guarantee, and the client’s understanding of the guarantee</a:t>
            </a:r>
            <a:endParaRPr lang="en-AU" sz="2000" b="1" dirty="0">
              <a:solidFill>
                <a:srgbClr val="515151"/>
              </a:solidFill>
            </a:endParaRPr>
          </a:p>
        </p:txBody>
      </p:sp>
      <p:pic>
        <p:nvPicPr>
          <p:cNvPr id="15" name="Graphic 14" descr="Signature with solid fill">
            <a:extLst>
              <a:ext uri="{FF2B5EF4-FFF2-40B4-BE49-F238E27FC236}">
                <a16:creationId xmlns:a16="http://schemas.microsoft.com/office/drawing/2014/main" id="{6D53D9FA-F7BA-1175-F9D3-FB0DA527DA2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200" y="1690688"/>
            <a:ext cx="914400" cy="914400"/>
          </a:xfrm>
          <a:prstGeom prst="rect">
            <a:avLst/>
          </a:prstGeom>
        </p:spPr>
      </p:pic>
      <p:sp>
        <p:nvSpPr>
          <p:cNvPr id="18" name="Cause 1">
            <a:extLst>
              <a:ext uri="{FF2B5EF4-FFF2-40B4-BE49-F238E27FC236}">
                <a16:creationId xmlns:a16="http://schemas.microsoft.com/office/drawing/2014/main" id="{F83032CD-0998-75DF-D8D5-9752B751E6B2}"/>
              </a:ext>
            </a:extLst>
          </p:cNvPr>
          <p:cNvSpPr txBox="1"/>
          <p:nvPr/>
        </p:nvSpPr>
        <p:spPr>
          <a:xfrm>
            <a:off x="1924491" y="1949248"/>
            <a:ext cx="9429307" cy="669769"/>
          </a:xfrm>
          <a:prstGeom prst="rect">
            <a:avLst/>
          </a:prstGeom>
          <a:noFill/>
        </p:spPr>
        <p:txBody>
          <a:bodyPr wrap="square" lIns="0" tIns="0" rIns="0" bIns="0" anchor="ctr">
            <a:normAutofit/>
          </a:bodyPr>
          <a:lstStyle/>
          <a:p>
            <a:r>
              <a:rPr lang="en-US" sz="2000" b="1" dirty="0">
                <a:solidFill>
                  <a:srgbClr val="515151"/>
                </a:solidFill>
              </a:rPr>
              <a:t>Take detailed notes of the client’s understanding and responses</a:t>
            </a:r>
            <a:endParaRPr lang="en-AU" sz="2000" b="1" dirty="0">
              <a:solidFill>
                <a:srgbClr val="515151"/>
              </a:solidFill>
            </a:endParaRPr>
          </a:p>
        </p:txBody>
      </p:sp>
    </p:spTree>
    <p:extLst>
      <p:ext uri="{BB962C8B-B14F-4D97-AF65-F5344CB8AC3E}">
        <p14:creationId xmlns:p14="http://schemas.microsoft.com/office/powerpoint/2010/main" val="15621711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E4D80-7C35-283D-C88A-D1493BFC0F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CBE4E5-8F0C-C611-0FC5-2434972BAD78}"/>
              </a:ext>
            </a:extLst>
          </p:cNvPr>
          <p:cNvSpPr>
            <a:spLocks noGrp="1"/>
          </p:cNvSpPr>
          <p:nvPr>
            <p:ph type="ctrTitle"/>
          </p:nvPr>
        </p:nvSpPr>
        <p:spPr>
          <a:xfrm>
            <a:off x="668357" y="327978"/>
            <a:ext cx="9144000" cy="2387600"/>
          </a:xfrm>
        </p:spPr>
        <p:txBody>
          <a:bodyPr/>
          <a:lstStyle/>
          <a:p>
            <a:r>
              <a:rPr lang="en-US" b="1" dirty="0"/>
              <a:t>Conveyancing risks</a:t>
            </a:r>
          </a:p>
        </p:txBody>
      </p:sp>
      <p:pic>
        <p:nvPicPr>
          <p:cNvPr id="4" name="Graphic 3">
            <a:extLst>
              <a:ext uri="{FF2B5EF4-FFF2-40B4-BE49-F238E27FC236}">
                <a16:creationId xmlns:a16="http://schemas.microsoft.com/office/drawing/2014/main" id="{8D3398DF-DC33-746D-6E28-1574D32629D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68706" y="1768480"/>
            <a:ext cx="3254937" cy="3254937"/>
          </a:xfrm>
          <a:prstGeom prst="rect">
            <a:avLst/>
          </a:prstGeom>
        </p:spPr>
      </p:pic>
    </p:spTree>
    <p:extLst>
      <p:ext uri="{BB962C8B-B14F-4D97-AF65-F5344CB8AC3E}">
        <p14:creationId xmlns:p14="http://schemas.microsoft.com/office/powerpoint/2010/main" val="3379656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a:extLst>
            <a:ext uri="{FF2B5EF4-FFF2-40B4-BE49-F238E27FC236}">
              <a16:creationId xmlns:a16="http://schemas.microsoft.com/office/drawing/2014/main" id="{E3695F80-6040-367E-59F4-40CF99C87D0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74C73DA-B3A1-9778-B25B-3008A624AAA4}"/>
              </a:ext>
            </a:extLst>
          </p:cNvPr>
          <p:cNvPicPr>
            <a:picLocks noChangeAspect="1"/>
          </p:cNvPicPr>
          <p:nvPr/>
        </p:nvPicPr>
        <p:blipFill>
          <a:blip r:embed="rId2"/>
          <a:stretch>
            <a:fillRect/>
          </a:stretch>
        </p:blipFill>
        <p:spPr>
          <a:xfrm>
            <a:off x="11323785" y="6050979"/>
            <a:ext cx="757383" cy="696180"/>
          </a:xfrm>
          <a:prstGeom prst="rect">
            <a:avLst/>
          </a:prstGeom>
        </p:spPr>
      </p:pic>
      <p:sp>
        <p:nvSpPr>
          <p:cNvPr id="46" name="Rectangle 45">
            <a:extLst>
              <a:ext uri="{FF2B5EF4-FFF2-40B4-BE49-F238E27FC236}">
                <a16:creationId xmlns:a16="http://schemas.microsoft.com/office/drawing/2014/main" id="{7109F04B-1871-DB1E-619B-8797253F83E7}"/>
              </a:ext>
            </a:extLst>
          </p:cNvPr>
          <p:cNvSpPr/>
          <p:nvPr/>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2">
                  <a:lumMod val="75000"/>
                </a:schemeClr>
              </a:solidFill>
            </a:endParaRPr>
          </a:p>
        </p:txBody>
      </p:sp>
      <p:sp>
        <p:nvSpPr>
          <p:cNvPr id="7" name="Text Placeholder 36">
            <a:extLst>
              <a:ext uri="{FF2B5EF4-FFF2-40B4-BE49-F238E27FC236}">
                <a16:creationId xmlns:a16="http://schemas.microsoft.com/office/drawing/2014/main" id="{091A2689-4BBD-5335-130C-AC0514E5F19B}"/>
              </a:ext>
            </a:extLst>
          </p:cNvPr>
          <p:cNvSpPr txBox="1">
            <a:spLocks/>
          </p:cNvSpPr>
          <p:nvPr/>
        </p:nvSpPr>
        <p:spPr>
          <a:xfrm>
            <a:off x="817563" y="669794"/>
            <a:ext cx="10644076" cy="69955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dirty="0">
                <a:solidFill>
                  <a:schemeClr val="tx2"/>
                </a:solidFill>
              </a:rPr>
              <a:t>Common vendor claims</a:t>
            </a:r>
          </a:p>
        </p:txBody>
      </p:sp>
      <p:sp>
        <p:nvSpPr>
          <p:cNvPr id="8" name="Title 4">
            <a:extLst>
              <a:ext uri="{FF2B5EF4-FFF2-40B4-BE49-F238E27FC236}">
                <a16:creationId xmlns:a16="http://schemas.microsoft.com/office/drawing/2014/main" id="{17CDB7B6-3479-9766-EB40-D39C7D062660}"/>
              </a:ext>
            </a:extLst>
          </p:cNvPr>
          <p:cNvSpPr txBox="1">
            <a:spLocks/>
          </p:cNvSpPr>
          <p:nvPr/>
        </p:nvSpPr>
        <p:spPr>
          <a:xfrm>
            <a:off x="944100" y="2029654"/>
            <a:ext cx="10644076" cy="1907376"/>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ct val="0"/>
              </a:spcBef>
              <a:buFont typeface="Arial" panose="020B0604020202020204" pitchFamily="34" charset="0"/>
              <a:buNone/>
              <a:defRPr sz="44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1000"/>
              </a:spcBef>
              <a:buChar char="•"/>
            </a:pPr>
            <a:r>
              <a:rPr lang="en-GB" sz="2000" b="1" dirty="0">
                <a:solidFill>
                  <a:schemeClr val="accent5"/>
                </a:solidFill>
                <a:latin typeface="+mn-lt"/>
                <a:ea typeface="+mn-ea"/>
                <a:cs typeface="+mn-cs"/>
              </a:rPr>
              <a:t>Defective section 32 statements</a:t>
            </a:r>
          </a:p>
          <a:p>
            <a:pPr marL="342900" indent="-342900">
              <a:spcBef>
                <a:spcPts val="1000"/>
              </a:spcBef>
              <a:buChar char="•"/>
            </a:pPr>
            <a:r>
              <a:rPr lang="en-GB" sz="2000" b="1" dirty="0">
                <a:solidFill>
                  <a:schemeClr val="accent5"/>
                </a:solidFill>
                <a:latin typeface="+mn-lt"/>
                <a:ea typeface="+mn-ea"/>
                <a:cs typeface="+mn-cs"/>
              </a:rPr>
              <a:t>Owner-builder issues</a:t>
            </a:r>
          </a:p>
          <a:p>
            <a:pPr marL="342900" indent="-342900">
              <a:spcBef>
                <a:spcPts val="1000"/>
              </a:spcBef>
              <a:buChar char="•"/>
            </a:pPr>
            <a:endParaRPr lang="en-AU" sz="2000" b="1" dirty="0">
              <a:solidFill>
                <a:schemeClr val="accent5"/>
              </a:solidFill>
              <a:latin typeface="+mn-lt"/>
              <a:ea typeface="+mn-ea"/>
              <a:cs typeface="+mn-cs"/>
            </a:endParaRPr>
          </a:p>
          <a:p>
            <a:pPr marL="0" indent="0">
              <a:spcBef>
                <a:spcPts val="1000"/>
              </a:spcBef>
            </a:pPr>
            <a:endParaRPr lang="en-AU" sz="2000" dirty="0">
              <a:solidFill>
                <a:schemeClr val="accent5"/>
              </a:solidFill>
              <a:latin typeface="+mn-lt"/>
              <a:ea typeface="+mn-ea"/>
              <a:cs typeface="+mn-cs"/>
            </a:endParaRPr>
          </a:p>
          <a:p>
            <a:pPr marL="0" indent="0">
              <a:spcBef>
                <a:spcPts val="1000"/>
              </a:spcBef>
            </a:pPr>
            <a:endParaRPr lang="en-AU" sz="2000" dirty="0">
              <a:solidFill>
                <a:schemeClr val="accent5"/>
              </a:solidFill>
              <a:latin typeface="+mn-lt"/>
              <a:ea typeface="+mn-ea"/>
              <a:cs typeface="+mn-cs"/>
            </a:endParaRPr>
          </a:p>
        </p:txBody>
      </p:sp>
      <p:pic>
        <p:nvPicPr>
          <p:cNvPr id="3" name="Picture 2">
            <a:extLst>
              <a:ext uri="{FF2B5EF4-FFF2-40B4-BE49-F238E27FC236}">
                <a16:creationId xmlns:a16="http://schemas.microsoft.com/office/drawing/2014/main" id="{6AB58398-1EC6-E533-53F6-4D2E99ABE421}"/>
              </a:ext>
            </a:extLst>
          </p:cNvPr>
          <p:cNvPicPr>
            <a:picLocks noChangeAspect="1"/>
          </p:cNvPicPr>
          <p:nvPr/>
        </p:nvPicPr>
        <p:blipFill>
          <a:blip r:embed="rId3"/>
          <a:stretch>
            <a:fillRect/>
          </a:stretch>
        </p:blipFill>
        <p:spPr>
          <a:xfrm>
            <a:off x="7352724" y="1202821"/>
            <a:ext cx="3653292" cy="5301888"/>
          </a:xfrm>
          <a:prstGeom prst="rect">
            <a:avLst/>
          </a:prstGeom>
        </p:spPr>
      </p:pic>
      <p:pic>
        <p:nvPicPr>
          <p:cNvPr id="6" name="Picture 5" descr="Person using drill">
            <a:extLst>
              <a:ext uri="{FF2B5EF4-FFF2-40B4-BE49-F238E27FC236}">
                <a16:creationId xmlns:a16="http://schemas.microsoft.com/office/drawing/2014/main" id="{DD65E0DD-58F3-5848-850F-E595C66116FD}"/>
              </a:ext>
            </a:extLst>
          </p:cNvPr>
          <p:cNvPicPr>
            <a:picLocks noChangeAspect="1"/>
          </p:cNvPicPr>
          <p:nvPr/>
        </p:nvPicPr>
        <p:blipFill>
          <a:blip r:embed="rId4"/>
          <a:stretch>
            <a:fillRect/>
          </a:stretch>
        </p:blipFill>
        <p:spPr>
          <a:xfrm>
            <a:off x="1092805" y="3429000"/>
            <a:ext cx="4611986" cy="3075709"/>
          </a:xfrm>
          <a:prstGeom prst="rect">
            <a:avLst/>
          </a:prstGeom>
        </p:spPr>
      </p:pic>
    </p:spTree>
    <p:extLst>
      <p:ext uri="{BB962C8B-B14F-4D97-AF65-F5344CB8AC3E}">
        <p14:creationId xmlns:p14="http://schemas.microsoft.com/office/powerpoint/2010/main" val="17136045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7953FAE-2C76-B695-6FC5-88BA288AC152}"/>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7"/>
                </a:ext>
              </a:extLst>
            </a:blip>
            <a:stretch>
              <a:fillRect/>
            </a:stretch>
          </a:blip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 name="Rectangle 7" descr="Which certificates do you obtain when preparing a section 32 statement?">
            <a:extLst>
              <a:ext uri="{FF2B5EF4-FFF2-40B4-BE49-F238E27FC236}">
                <a16:creationId xmlns:a16="http://schemas.microsoft.com/office/drawing/2014/main" id="{85E15047-0379-CFCB-9B16-7AA0003185DF}"/>
              </a:ext>
            </a:extLst>
          </p:cNvPr>
          <p:cNvSpPr/>
          <p:nvPr>
            <p:custDataLst>
              <p:tags r:id="rId3"/>
            </p:custDataLst>
          </p:nvPr>
        </p:nvSpPr>
        <p:spPr>
          <a:xfrm>
            <a:off x="3112851" y="1000897"/>
            <a:ext cx="8486226" cy="3855308"/>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dirty="0">
                <a:solidFill>
                  <a:srgbClr val="FFFFFF"/>
                </a:solidFill>
              </a:rPr>
              <a:t>Which certificates do you obtain when preparing a section 32 statement?</a:t>
            </a:r>
            <a:endParaRPr lang="en-AU" sz="4000" b="1" dirty="0">
              <a:solidFill>
                <a:srgbClr val="FFFFFF"/>
              </a:solidFill>
            </a:endParaRPr>
          </a:p>
        </p:txBody>
      </p:sp>
      <p:sp>
        <p:nvSpPr>
          <p:cNvPr id="10" name="Rectangle 9" descr="The Slido app must be installed on every computer you’re presenting from">
            <a:extLst>
              <a:ext uri="{FF2B5EF4-FFF2-40B4-BE49-F238E27FC236}">
                <a16:creationId xmlns:a16="http://schemas.microsoft.com/office/drawing/2014/main" id="{71B90610-7DFD-E1E3-F4CF-82CD7E64C88B}"/>
              </a:ext>
            </a:extLst>
          </p:cNvPr>
          <p:cNvSpPr/>
          <p:nvPr>
            <p:custDataLst>
              <p:tags r:id="rId4"/>
            </p:custDataLst>
          </p:nvPr>
        </p:nvSpPr>
        <p:spPr>
          <a:xfrm>
            <a:off x="0" y="5820032"/>
            <a:ext cx="12192001" cy="1037968"/>
          </a:xfrm>
          <a:prstGeom prst="rect">
            <a:avLst/>
          </a:prstGeom>
          <a:solidFill>
            <a:srgbClr val="198038"/>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GB" sz="2600" dirty="0">
                <a:solidFill>
                  <a:srgbClr val="FFFFFF"/>
                </a:solidFill>
              </a:rPr>
              <a:t>The </a:t>
            </a:r>
            <a:r>
              <a:rPr lang="en-GB" sz="2600" dirty="0">
                <a:solidFill>
                  <a:srgbClr val="FFFFFF"/>
                </a:solidFill>
                <a:hlinkClick r:id="rId8">
                  <a:extLst>
                    <a:ext uri="{A12FA001-AC4F-418D-AE19-62706E023703}">
                      <ahyp:hlinkClr xmlns:ahyp="http://schemas.microsoft.com/office/drawing/2018/hyperlinkcolor" val="tx"/>
                    </a:ext>
                  </a:extLst>
                </a:hlinkClick>
              </a:rPr>
              <a:t>Slido app</a:t>
            </a:r>
            <a:r>
              <a:rPr lang="en-GB" sz="2600" dirty="0">
                <a:solidFill>
                  <a:srgbClr val="FFFFFF"/>
                </a:solidFill>
              </a:rPr>
              <a:t> must be installed on every computer you’re presenting from</a:t>
            </a:r>
            <a:endParaRPr lang="en-AU" sz="2600" dirty="0">
              <a:solidFill>
                <a:srgbClr val="FFFFFF"/>
              </a:solidFill>
            </a:endParaRPr>
          </a:p>
        </p:txBody>
      </p:sp>
      <p:pic>
        <p:nvPicPr>
          <p:cNvPr id="12" name="Graphic 11">
            <a:extLst>
              <a:ext uri="{FF2B5EF4-FFF2-40B4-BE49-F238E27FC236}">
                <a16:creationId xmlns:a16="http://schemas.microsoft.com/office/drawing/2014/main" id="{DA1765AB-48F9-6EE0-94A1-107831CAF89E}"/>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13" name="Trapezium 12" descr="Do not edit&#10;How to change the design">
            <a:extLst>
              <a:ext uri="{FF2B5EF4-FFF2-40B4-BE49-F238E27FC236}">
                <a16:creationId xmlns:a16="http://schemas.microsoft.com/office/drawing/2014/main" id="{898A16AE-138B-E9B4-5135-C2C5B4316AC3}"/>
              </a:ext>
            </a:extLst>
          </p:cNvPr>
          <p:cNvSpPr/>
          <p:nvPr>
            <p:custDataLst>
              <p:tags r:id="rId5"/>
            </p:custDataLst>
          </p:nvPr>
        </p:nvSpPr>
        <p:spPr>
          <a:xfrm rot="2700000">
            <a:off x="9620371" y="514924"/>
            <a:ext cx="3335198" cy="778213"/>
          </a:xfrm>
          <a:prstGeom prst="trapezoid">
            <a:avLst>
              <a:gd name="adj" fmla="val 100000"/>
            </a:avLst>
          </a:prstGeom>
          <a:solidFill>
            <a:srgbClr val="0A3316"/>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dirty="0">
                <a:solidFill>
                  <a:srgbClr val="42A65F"/>
                </a:solidFill>
              </a:rPr>
              <a:t>Do not edit
</a:t>
            </a:r>
            <a:r>
              <a:rPr lang="en-GB" sz="2200" dirty="0">
                <a:solidFill>
                  <a:srgbClr val="42A65F"/>
                </a:solidFill>
                <a:hlinkClick r:id="rId10">
                  <a:extLst>
                    <a:ext uri="{A12FA001-AC4F-418D-AE19-62706E023703}">
                      <ahyp:hlinkClr xmlns:ahyp="http://schemas.microsoft.com/office/drawing/2018/hyperlinkcolor" val="tx"/>
                    </a:ext>
                  </a:extLst>
                </a:hlinkClick>
              </a:rPr>
              <a:t>How to change the design</a:t>
            </a:r>
            <a:endParaRPr lang="en-AU" sz="2200" dirty="0">
              <a:solidFill>
                <a:srgbClr val="42A65F"/>
              </a:solidFill>
            </a:endParaRPr>
          </a:p>
        </p:txBody>
      </p:sp>
      <p:pic>
        <p:nvPicPr>
          <p:cNvPr id="15" name="Graphic 14">
            <a:extLst>
              <a:ext uri="{FF2B5EF4-FFF2-40B4-BE49-F238E27FC236}">
                <a16:creationId xmlns:a16="http://schemas.microsoft.com/office/drawing/2014/main" id="{3BF496E2-57B2-BB0B-82BA-987127153022}"/>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11"/>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968907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a:extLst>
            <a:ext uri="{FF2B5EF4-FFF2-40B4-BE49-F238E27FC236}">
              <a16:creationId xmlns:a16="http://schemas.microsoft.com/office/drawing/2014/main" id="{F634CCFB-1ADE-F548-CF33-6D859AFF840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806BF66-2E8C-75E9-6B04-B4A1E7DB4A8C}"/>
              </a:ext>
            </a:extLst>
          </p:cNvPr>
          <p:cNvPicPr>
            <a:picLocks noChangeAspect="1"/>
          </p:cNvPicPr>
          <p:nvPr/>
        </p:nvPicPr>
        <p:blipFill>
          <a:blip r:embed="rId2"/>
          <a:stretch>
            <a:fillRect/>
          </a:stretch>
        </p:blipFill>
        <p:spPr>
          <a:xfrm>
            <a:off x="11323785" y="6050979"/>
            <a:ext cx="757383" cy="696180"/>
          </a:xfrm>
          <a:prstGeom prst="rect">
            <a:avLst/>
          </a:prstGeom>
        </p:spPr>
      </p:pic>
      <p:sp>
        <p:nvSpPr>
          <p:cNvPr id="46" name="Rectangle 45">
            <a:extLst>
              <a:ext uri="{FF2B5EF4-FFF2-40B4-BE49-F238E27FC236}">
                <a16:creationId xmlns:a16="http://schemas.microsoft.com/office/drawing/2014/main" id="{B2C26E6A-8378-EADC-D726-D4B27C58FC60}"/>
              </a:ext>
            </a:extLst>
          </p:cNvPr>
          <p:cNvSpPr/>
          <p:nvPr/>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2">
                  <a:lumMod val="75000"/>
                </a:schemeClr>
              </a:solidFill>
            </a:endParaRPr>
          </a:p>
        </p:txBody>
      </p:sp>
      <p:sp>
        <p:nvSpPr>
          <p:cNvPr id="7" name="Text Placeholder 36">
            <a:extLst>
              <a:ext uri="{FF2B5EF4-FFF2-40B4-BE49-F238E27FC236}">
                <a16:creationId xmlns:a16="http://schemas.microsoft.com/office/drawing/2014/main" id="{4732D15E-1641-F8F3-B18D-1E39C2EFA88C}"/>
              </a:ext>
            </a:extLst>
          </p:cNvPr>
          <p:cNvSpPr txBox="1">
            <a:spLocks/>
          </p:cNvSpPr>
          <p:nvPr/>
        </p:nvSpPr>
        <p:spPr>
          <a:xfrm>
            <a:off x="773962" y="682564"/>
            <a:ext cx="10644076" cy="69955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dirty="0">
                <a:solidFill>
                  <a:schemeClr val="tx2"/>
                </a:solidFill>
              </a:rPr>
              <a:t>A certificate could have helped…</a:t>
            </a:r>
          </a:p>
        </p:txBody>
      </p:sp>
      <p:sp>
        <p:nvSpPr>
          <p:cNvPr id="8" name="Title 4">
            <a:extLst>
              <a:ext uri="{FF2B5EF4-FFF2-40B4-BE49-F238E27FC236}">
                <a16:creationId xmlns:a16="http://schemas.microsoft.com/office/drawing/2014/main" id="{05349D47-6C47-6BC1-6E85-D4E82118C155}"/>
              </a:ext>
            </a:extLst>
          </p:cNvPr>
          <p:cNvSpPr txBox="1">
            <a:spLocks/>
          </p:cNvSpPr>
          <p:nvPr/>
        </p:nvSpPr>
        <p:spPr>
          <a:xfrm>
            <a:off x="986154" y="1213191"/>
            <a:ext cx="10644076" cy="1907376"/>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ct val="0"/>
              </a:spcBef>
              <a:buFont typeface="Arial" panose="020B0604020202020204" pitchFamily="34" charset="0"/>
              <a:buNone/>
              <a:defRPr sz="44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1000"/>
              </a:spcBef>
              <a:buChar char="•"/>
            </a:pPr>
            <a:endParaRPr lang="en-GB" sz="2000" b="1" dirty="0">
              <a:solidFill>
                <a:schemeClr val="accent5"/>
              </a:solidFill>
              <a:latin typeface="+mn-lt"/>
              <a:ea typeface="+mn-ea"/>
              <a:cs typeface="+mn-cs"/>
            </a:endParaRPr>
          </a:p>
          <a:p>
            <a:pPr marL="342900" indent="-342900">
              <a:spcBef>
                <a:spcPts val="1000"/>
              </a:spcBef>
              <a:buChar char="•"/>
            </a:pPr>
            <a:endParaRPr lang="en-AU" sz="2000" b="1" dirty="0">
              <a:solidFill>
                <a:schemeClr val="accent5"/>
              </a:solidFill>
              <a:latin typeface="+mn-lt"/>
              <a:ea typeface="+mn-ea"/>
              <a:cs typeface="+mn-cs"/>
            </a:endParaRPr>
          </a:p>
          <a:p>
            <a:pPr marL="0" indent="0">
              <a:spcBef>
                <a:spcPts val="1000"/>
              </a:spcBef>
            </a:pPr>
            <a:endParaRPr lang="en-AU" sz="2000" dirty="0">
              <a:solidFill>
                <a:schemeClr val="accent5"/>
              </a:solidFill>
              <a:latin typeface="+mn-lt"/>
              <a:ea typeface="+mn-ea"/>
              <a:cs typeface="+mn-cs"/>
            </a:endParaRPr>
          </a:p>
          <a:p>
            <a:pPr marL="0" indent="0">
              <a:spcBef>
                <a:spcPts val="1000"/>
              </a:spcBef>
            </a:pPr>
            <a:endParaRPr lang="en-AU" sz="2000" dirty="0">
              <a:solidFill>
                <a:schemeClr val="accent5"/>
              </a:solidFill>
              <a:latin typeface="+mn-lt"/>
              <a:ea typeface="+mn-ea"/>
              <a:cs typeface="+mn-cs"/>
            </a:endParaRPr>
          </a:p>
        </p:txBody>
      </p:sp>
      <p:sp>
        <p:nvSpPr>
          <p:cNvPr id="14" name="Title 4">
            <a:extLst>
              <a:ext uri="{FF2B5EF4-FFF2-40B4-BE49-F238E27FC236}">
                <a16:creationId xmlns:a16="http://schemas.microsoft.com/office/drawing/2014/main" id="{7C13B600-54A3-CD2C-017D-A76DA8589EBF}"/>
              </a:ext>
            </a:extLst>
          </p:cNvPr>
          <p:cNvSpPr txBox="1">
            <a:spLocks/>
          </p:cNvSpPr>
          <p:nvPr/>
        </p:nvSpPr>
        <p:spPr>
          <a:xfrm>
            <a:off x="817563" y="1828800"/>
            <a:ext cx="11164887" cy="6064595"/>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ct val="0"/>
              </a:spcBef>
              <a:buFont typeface="Arial" panose="020B0604020202020204" pitchFamily="34" charset="0"/>
              <a:buNone/>
              <a:defRPr sz="44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000"/>
              </a:spcBef>
            </a:pPr>
            <a:r>
              <a:rPr lang="en-AU" sz="2000" b="1" i="1" dirty="0">
                <a:solidFill>
                  <a:schemeClr val="accent5"/>
                </a:solidFill>
                <a:latin typeface="+mn-lt"/>
                <a:ea typeface="+mn-ea"/>
                <a:cs typeface="+mn-cs"/>
              </a:rPr>
              <a:t>A common scenario….</a:t>
            </a:r>
          </a:p>
          <a:p>
            <a:pPr marL="342900" indent="-342900">
              <a:spcBef>
                <a:spcPts val="1000"/>
              </a:spcBef>
              <a:buFont typeface="Arial" panose="020B0604020202020204" pitchFamily="34" charset="0"/>
              <a:buChar char="•"/>
            </a:pPr>
            <a:r>
              <a:rPr lang="en-AU" sz="2000" dirty="0">
                <a:solidFill>
                  <a:schemeClr val="accent5"/>
                </a:solidFill>
                <a:latin typeface="+mn-lt"/>
                <a:ea typeface="+mn-ea"/>
                <a:cs typeface="+mn-cs"/>
              </a:rPr>
              <a:t>Solicitor acts for the vendor on the sale of a property in an older Melbourne Suburb, the property is worth $1.2 million, and a 10% deposit of $120,000 is payable by the purchaser upon signing.</a:t>
            </a:r>
          </a:p>
          <a:p>
            <a:pPr marL="342900" indent="-342900">
              <a:spcBef>
                <a:spcPts val="1000"/>
              </a:spcBef>
              <a:buFont typeface="Arial" panose="020B0604020202020204" pitchFamily="34" charset="0"/>
              <a:buChar char="•"/>
            </a:pPr>
            <a:r>
              <a:rPr lang="en-AU" sz="2000" dirty="0">
                <a:solidFill>
                  <a:schemeClr val="accent5"/>
                </a:solidFill>
                <a:latin typeface="+mn-lt"/>
                <a:ea typeface="+mn-ea"/>
                <a:cs typeface="+mn-cs"/>
              </a:rPr>
              <a:t>Prior to settlement the purchaser realises that there is an unregistered sewer easement located within the property and not shown on the title diagram included in the section 32 statement.</a:t>
            </a:r>
          </a:p>
          <a:p>
            <a:pPr marL="342900" indent="-342900">
              <a:spcBef>
                <a:spcPts val="1000"/>
              </a:spcBef>
              <a:buFont typeface="Arial" panose="020B0604020202020204" pitchFamily="34" charset="0"/>
              <a:buChar char="•"/>
            </a:pPr>
            <a:r>
              <a:rPr lang="en-AU" sz="2000" dirty="0">
                <a:solidFill>
                  <a:schemeClr val="accent5"/>
                </a:solidFill>
                <a:latin typeface="+mn-lt"/>
                <a:ea typeface="+mn-ea"/>
                <a:cs typeface="+mn-cs"/>
              </a:rPr>
              <a:t>The purchaser then terminates the contract and demands a full refund of the deposit.</a:t>
            </a:r>
          </a:p>
          <a:p>
            <a:pPr marL="342900" indent="-342900">
              <a:spcBef>
                <a:spcPts val="1000"/>
              </a:spcBef>
              <a:buFont typeface="Arial" panose="020B0604020202020204" pitchFamily="34" charset="0"/>
              <a:buChar char="•"/>
            </a:pPr>
            <a:r>
              <a:rPr lang="en-AU" sz="2000" dirty="0">
                <a:solidFill>
                  <a:schemeClr val="accent5"/>
                </a:solidFill>
                <a:latin typeface="+mn-lt"/>
                <a:ea typeface="+mn-ea"/>
                <a:cs typeface="+mn-cs"/>
              </a:rPr>
              <a:t>The vendor has lost a sale, and now has to pay commission to the selling agent. </a:t>
            </a:r>
          </a:p>
          <a:p>
            <a:pPr marL="342900" indent="-342900">
              <a:spcBef>
                <a:spcPts val="1000"/>
              </a:spcBef>
              <a:buFont typeface="Arial" panose="020B0604020202020204" pitchFamily="34" charset="0"/>
              <a:buChar char="•"/>
            </a:pPr>
            <a:r>
              <a:rPr lang="en-AU" sz="2000" dirty="0">
                <a:solidFill>
                  <a:schemeClr val="accent5"/>
                </a:solidFill>
                <a:latin typeface="+mn-lt"/>
                <a:ea typeface="+mn-ea"/>
                <a:cs typeface="+mn-cs"/>
              </a:rPr>
              <a:t>Vendor has to re-sell in a declining market?</a:t>
            </a:r>
          </a:p>
          <a:p>
            <a:pPr marL="342900" indent="-342900">
              <a:spcBef>
                <a:spcPts val="1000"/>
              </a:spcBef>
              <a:buFont typeface="Arial" panose="020B0604020202020204" pitchFamily="34" charset="0"/>
              <a:buChar char="•"/>
            </a:pPr>
            <a:r>
              <a:rPr lang="en-AU" sz="2000" dirty="0">
                <a:solidFill>
                  <a:schemeClr val="accent5"/>
                </a:solidFill>
                <a:latin typeface="+mn-lt"/>
                <a:ea typeface="+mn-ea"/>
                <a:cs typeface="+mn-cs"/>
              </a:rPr>
              <a:t>The potential loss suffered by the vendor client is huge.</a:t>
            </a:r>
          </a:p>
          <a:p>
            <a:pPr marL="0" indent="0">
              <a:spcBef>
                <a:spcPts val="1000"/>
              </a:spcBef>
            </a:pPr>
            <a:endParaRPr lang="en-AU" sz="2000" dirty="0">
              <a:solidFill>
                <a:schemeClr val="accent5"/>
              </a:solidFill>
              <a:latin typeface="+mn-lt"/>
              <a:ea typeface="+mn-ea"/>
              <a:cs typeface="+mn-cs"/>
            </a:endParaRPr>
          </a:p>
          <a:p>
            <a:pPr marL="0" indent="0">
              <a:spcBef>
                <a:spcPts val="1000"/>
              </a:spcBef>
            </a:pPr>
            <a:endParaRPr lang="en-AU" sz="2000" dirty="0">
              <a:solidFill>
                <a:schemeClr val="accent5"/>
              </a:solidFill>
              <a:latin typeface="+mn-lt"/>
              <a:ea typeface="+mn-ea"/>
              <a:cs typeface="+mn-cs"/>
            </a:endParaRPr>
          </a:p>
        </p:txBody>
      </p:sp>
    </p:spTree>
    <p:extLst>
      <p:ext uri="{BB962C8B-B14F-4D97-AF65-F5344CB8AC3E}">
        <p14:creationId xmlns:p14="http://schemas.microsoft.com/office/powerpoint/2010/main" val="2617784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a:extLst>
            <a:ext uri="{FF2B5EF4-FFF2-40B4-BE49-F238E27FC236}">
              <a16:creationId xmlns:a16="http://schemas.microsoft.com/office/drawing/2014/main" id="{C04A6416-0F49-38A1-D2DA-0F1E6688B93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F4D2C5B-13EA-2471-A641-4488C80FF4F5}"/>
              </a:ext>
            </a:extLst>
          </p:cNvPr>
          <p:cNvPicPr>
            <a:picLocks noChangeAspect="1"/>
          </p:cNvPicPr>
          <p:nvPr/>
        </p:nvPicPr>
        <p:blipFill>
          <a:blip r:embed="rId2"/>
          <a:stretch>
            <a:fillRect/>
          </a:stretch>
        </p:blipFill>
        <p:spPr>
          <a:xfrm>
            <a:off x="11323785" y="6050979"/>
            <a:ext cx="757383" cy="696180"/>
          </a:xfrm>
          <a:prstGeom prst="rect">
            <a:avLst/>
          </a:prstGeom>
        </p:spPr>
      </p:pic>
      <p:sp>
        <p:nvSpPr>
          <p:cNvPr id="46" name="Rectangle 45">
            <a:extLst>
              <a:ext uri="{FF2B5EF4-FFF2-40B4-BE49-F238E27FC236}">
                <a16:creationId xmlns:a16="http://schemas.microsoft.com/office/drawing/2014/main" id="{1DCC4099-FCE4-D7CA-52D8-306D64029199}"/>
              </a:ext>
            </a:extLst>
          </p:cNvPr>
          <p:cNvSpPr/>
          <p:nvPr/>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2">
                  <a:lumMod val="75000"/>
                </a:schemeClr>
              </a:solidFill>
            </a:endParaRPr>
          </a:p>
        </p:txBody>
      </p:sp>
      <p:sp>
        <p:nvSpPr>
          <p:cNvPr id="7" name="Text Placeholder 36">
            <a:extLst>
              <a:ext uri="{FF2B5EF4-FFF2-40B4-BE49-F238E27FC236}">
                <a16:creationId xmlns:a16="http://schemas.microsoft.com/office/drawing/2014/main" id="{83EAC577-FFAB-C9E4-B297-0A3B5FDB3D89}"/>
              </a:ext>
            </a:extLst>
          </p:cNvPr>
          <p:cNvSpPr txBox="1">
            <a:spLocks/>
          </p:cNvSpPr>
          <p:nvPr/>
        </p:nvSpPr>
        <p:spPr>
          <a:xfrm>
            <a:off x="773962" y="703431"/>
            <a:ext cx="10644076" cy="69955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dirty="0">
                <a:solidFill>
                  <a:schemeClr val="tx2"/>
                </a:solidFill>
              </a:rPr>
              <a:t>A certificate could have helped…</a:t>
            </a:r>
          </a:p>
        </p:txBody>
      </p:sp>
      <p:sp>
        <p:nvSpPr>
          <p:cNvPr id="8" name="Title 4">
            <a:extLst>
              <a:ext uri="{FF2B5EF4-FFF2-40B4-BE49-F238E27FC236}">
                <a16:creationId xmlns:a16="http://schemas.microsoft.com/office/drawing/2014/main" id="{28493EE6-4B4D-8FF2-7A0A-9D211EB4A3E9}"/>
              </a:ext>
            </a:extLst>
          </p:cNvPr>
          <p:cNvSpPr txBox="1">
            <a:spLocks/>
          </p:cNvSpPr>
          <p:nvPr/>
        </p:nvSpPr>
        <p:spPr>
          <a:xfrm>
            <a:off x="986154" y="1213191"/>
            <a:ext cx="10644076" cy="1907376"/>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ct val="0"/>
              </a:spcBef>
              <a:buFont typeface="Arial" panose="020B0604020202020204" pitchFamily="34" charset="0"/>
              <a:buNone/>
              <a:defRPr sz="44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1000"/>
              </a:spcBef>
              <a:buChar char="•"/>
            </a:pPr>
            <a:endParaRPr lang="en-GB" sz="2000" b="1" dirty="0">
              <a:solidFill>
                <a:schemeClr val="accent5"/>
              </a:solidFill>
              <a:latin typeface="+mn-lt"/>
              <a:ea typeface="+mn-ea"/>
              <a:cs typeface="+mn-cs"/>
            </a:endParaRPr>
          </a:p>
          <a:p>
            <a:pPr marL="342900" indent="-342900">
              <a:spcBef>
                <a:spcPts val="1000"/>
              </a:spcBef>
              <a:buChar char="•"/>
            </a:pPr>
            <a:endParaRPr lang="en-AU" sz="2000" b="1" dirty="0">
              <a:solidFill>
                <a:schemeClr val="accent5"/>
              </a:solidFill>
              <a:latin typeface="+mn-lt"/>
              <a:ea typeface="+mn-ea"/>
              <a:cs typeface="+mn-cs"/>
            </a:endParaRPr>
          </a:p>
          <a:p>
            <a:pPr marL="0" indent="0">
              <a:spcBef>
                <a:spcPts val="1000"/>
              </a:spcBef>
            </a:pPr>
            <a:endParaRPr lang="en-AU" sz="2000" dirty="0">
              <a:solidFill>
                <a:schemeClr val="accent5"/>
              </a:solidFill>
              <a:latin typeface="+mn-lt"/>
              <a:ea typeface="+mn-ea"/>
              <a:cs typeface="+mn-cs"/>
            </a:endParaRPr>
          </a:p>
          <a:p>
            <a:pPr marL="0" indent="0">
              <a:spcBef>
                <a:spcPts val="1000"/>
              </a:spcBef>
            </a:pPr>
            <a:endParaRPr lang="en-AU" sz="2000" dirty="0">
              <a:solidFill>
                <a:schemeClr val="accent5"/>
              </a:solidFill>
              <a:latin typeface="+mn-lt"/>
              <a:ea typeface="+mn-ea"/>
              <a:cs typeface="+mn-cs"/>
            </a:endParaRPr>
          </a:p>
        </p:txBody>
      </p:sp>
      <p:sp>
        <p:nvSpPr>
          <p:cNvPr id="14" name="Title 4">
            <a:extLst>
              <a:ext uri="{FF2B5EF4-FFF2-40B4-BE49-F238E27FC236}">
                <a16:creationId xmlns:a16="http://schemas.microsoft.com/office/drawing/2014/main" id="{CCADA9F0-8043-53FF-F268-D4999EC26B8A}"/>
              </a:ext>
            </a:extLst>
          </p:cNvPr>
          <p:cNvSpPr txBox="1">
            <a:spLocks/>
          </p:cNvSpPr>
          <p:nvPr/>
        </p:nvSpPr>
        <p:spPr>
          <a:xfrm>
            <a:off x="784083" y="1402989"/>
            <a:ext cx="10623833" cy="5745080"/>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ct val="0"/>
              </a:spcBef>
              <a:buFont typeface="Arial" panose="020B0604020202020204" pitchFamily="34" charset="0"/>
              <a:buNone/>
              <a:defRPr sz="44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000"/>
              </a:spcBef>
            </a:pPr>
            <a:r>
              <a:rPr lang="en-AU" sz="1700" b="1" i="1" dirty="0">
                <a:solidFill>
                  <a:schemeClr val="accent5"/>
                </a:solidFill>
                <a:latin typeface="+mn-lt"/>
                <a:ea typeface="+mn-ea"/>
                <a:cs typeface="+mn-cs"/>
              </a:rPr>
              <a:t>A common scenario….</a:t>
            </a:r>
          </a:p>
          <a:p>
            <a:pPr marL="0" indent="0">
              <a:spcBef>
                <a:spcPts val="1000"/>
              </a:spcBef>
            </a:pPr>
            <a:r>
              <a:rPr lang="en-AU" sz="1800" dirty="0">
                <a:solidFill>
                  <a:schemeClr val="accent5"/>
                </a:solidFill>
                <a:latin typeface="+mn-lt"/>
                <a:ea typeface="+mn-ea"/>
                <a:cs typeface="+mn-cs"/>
              </a:rPr>
              <a:t>In many cases if the vendor solicitor had obtained a water information certificate with the asset plan attached or a sewers and drain map, and annexed it to the section 32 statement, then this issue could have been avoided. </a:t>
            </a:r>
          </a:p>
          <a:p>
            <a:pPr marL="342900" indent="-342900">
              <a:spcBef>
                <a:spcPts val="1000"/>
              </a:spcBef>
              <a:buFont typeface="Arial" panose="020B0604020202020204" pitchFamily="34" charset="0"/>
              <a:buChar char="•"/>
            </a:pPr>
            <a:endParaRPr lang="en-AU" sz="2000" dirty="0">
              <a:solidFill>
                <a:schemeClr val="accent5"/>
              </a:solidFill>
              <a:latin typeface="+mn-lt"/>
              <a:ea typeface="+mn-ea"/>
              <a:cs typeface="+mn-cs"/>
            </a:endParaRPr>
          </a:p>
          <a:p>
            <a:pPr marL="0" indent="0">
              <a:spcBef>
                <a:spcPts val="1000"/>
              </a:spcBef>
            </a:pPr>
            <a:endParaRPr lang="en-AU" sz="2000" dirty="0">
              <a:solidFill>
                <a:schemeClr val="accent5"/>
              </a:solidFill>
              <a:latin typeface="+mn-lt"/>
              <a:ea typeface="+mn-ea"/>
              <a:cs typeface="+mn-cs"/>
            </a:endParaRPr>
          </a:p>
        </p:txBody>
      </p:sp>
      <p:pic>
        <p:nvPicPr>
          <p:cNvPr id="3" name="Picture 2">
            <a:extLst>
              <a:ext uri="{FF2B5EF4-FFF2-40B4-BE49-F238E27FC236}">
                <a16:creationId xmlns:a16="http://schemas.microsoft.com/office/drawing/2014/main" id="{7FE233D7-8123-5E36-6477-211DE42B9ED6}"/>
              </a:ext>
            </a:extLst>
          </p:cNvPr>
          <p:cNvPicPr>
            <a:picLocks noChangeAspect="1"/>
          </p:cNvPicPr>
          <p:nvPr/>
        </p:nvPicPr>
        <p:blipFill>
          <a:blip r:embed="rId3"/>
          <a:stretch>
            <a:fillRect/>
          </a:stretch>
        </p:blipFill>
        <p:spPr>
          <a:xfrm>
            <a:off x="2872692" y="2521813"/>
            <a:ext cx="3001452" cy="4225345"/>
          </a:xfrm>
          <a:prstGeom prst="rect">
            <a:avLst/>
          </a:prstGeom>
        </p:spPr>
      </p:pic>
      <p:pic>
        <p:nvPicPr>
          <p:cNvPr id="6" name="Picture 5">
            <a:extLst>
              <a:ext uri="{FF2B5EF4-FFF2-40B4-BE49-F238E27FC236}">
                <a16:creationId xmlns:a16="http://schemas.microsoft.com/office/drawing/2014/main" id="{90F983BC-CE87-2B49-5F6C-01B3F6666F64}"/>
              </a:ext>
            </a:extLst>
          </p:cNvPr>
          <p:cNvPicPr>
            <a:picLocks noChangeAspect="1"/>
          </p:cNvPicPr>
          <p:nvPr/>
        </p:nvPicPr>
        <p:blipFill>
          <a:blip r:embed="rId4"/>
          <a:stretch>
            <a:fillRect/>
          </a:stretch>
        </p:blipFill>
        <p:spPr>
          <a:xfrm>
            <a:off x="6307320" y="2521813"/>
            <a:ext cx="3082563" cy="4201311"/>
          </a:xfrm>
          <a:prstGeom prst="rect">
            <a:avLst/>
          </a:prstGeom>
        </p:spPr>
      </p:pic>
      <p:sp>
        <p:nvSpPr>
          <p:cNvPr id="9" name="Oval 8">
            <a:extLst>
              <a:ext uri="{FF2B5EF4-FFF2-40B4-BE49-F238E27FC236}">
                <a16:creationId xmlns:a16="http://schemas.microsoft.com/office/drawing/2014/main" id="{8306BCE7-1C78-D712-5C55-434BC40C2AD8}"/>
              </a:ext>
            </a:extLst>
          </p:cNvPr>
          <p:cNvSpPr/>
          <p:nvPr/>
        </p:nvSpPr>
        <p:spPr>
          <a:xfrm>
            <a:off x="3935326" y="3967294"/>
            <a:ext cx="353961" cy="275303"/>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997132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a:extLst>
            <a:ext uri="{FF2B5EF4-FFF2-40B4-BE49-F238E27FC236}">
              <a16:creationId xmlns:a16="http://schemas.microsoft.com/office/drawing/2014/main" id="{112EDA16-76E1-6218-4DF0-70D0DC78AD6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C328D35-F50B-E984-3F74-2C1638FA8A6D}"/>
              </a:ext>
            </a:extLst>
          </p:cNvPr>
          <p:cNvPicPr>
            <a:picLocks noChangeAspect="1"/>
          </p:cNvPicPr>
          <p:nvPr/>
        </p:nvPicPr>
        <p:blipFill>
          <a:blip r:embed="rId2"/>
          <a:stretch>
            <a:fillRect/>
          </a:stretch>
        </p:blipFill>
        <p:spPr>
          <a:xfrm>
            <a:off x="11323785" y="6050979"/>
            <a:ext cx="757383" cy="696180"/>
          </a:xfrm>
          <a:prstGeom prst="rect">
            <a:avLst/>
          </a:prstGeom>
        </p:spPr>
      </p:pic>
      <p:sp>
        <p:nvSpPr>
          <p:cNvPr id="46" name="Rectangle 45">
            <a:extLst>
              <a:ext uri="{FF2B5EF4-FFF2-40B4-BE49-F238E27FC236}">
                <a16:creationId xmlns:a16="http://schemas.microsoft.com/office/drawing/2014/main" id="{7CB7CF5F-163F-E5E8-F65E-9B3910DF9745}"/>
              </a:ext>
            </a:extLst>
          </p:cNvPr>
          <p:cNvSpPr/>
          <p:nvPr/>
        </p:nvSpPr>
        <p:spPr>
          <a:xfrm flipH="1">
            <a:off x="0" y="0"/>
            <a:ext cx="136188" cy="14068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2">
                  <a:lumMod val="75000"/>
                </a:schemeClr>
              </a:solidFill>
            </a:endParaRPr>
          </a:p>
        </p:txBody>
      </p:sp>
      <p:sp>
        <p:nvSpPr>
          <p:cNvPr id="8" name="Title 4">
            <a:extLst>
              <a:ext uri="{FF2B5EF4-FFF2-40B4-BE49-F238E27FC236}">
                <a16:creationId xmlns:a16="http://schemas.microsoft.com/office/drawing/2014/main" id="{6ED041E1-C17E-782D-950C-0915291FFE03}"/>
              </a:ext>
            </a:extLst>
          </p:cNvPr>
          <p:cNvSpPr txBox="1">
            <a:spLocks/>
          </p:cNvSpPr>
          <p:nvPr/>
        </p:nvSpPr>
        <p:spPr>
          <a:xfrm>
            <a:off x="986154" y="1213191"/>
            <a:ext cx="10644076" cy="1907376"/>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ct val="0"/>
              </a:spcBef>
              <a:buFont typeface="Arial" panose="020B0604020202020204" pitchFamily="34" charset="0"/>
              <a:buNone/>
              <a:defRPr sz="44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1000"/>
              </a:spcBef>
              <a:buChar char="•"/>
            </a:pPr>
            <a:endParaRPr lang="en-GB" sz="2000" b="1" dirty="0">
              <a:solidFill>
                <a:schemeClr val="accent5"/>
              </a:solidFill>
              <a:latin typeface="+mn-lt"/>
              <a:ea typeface="+mn-ea"/>
              <a:cs typeface="+mn-cs"/>
            </a:endParaRPr>
          </a:p>
          <a:p>
            <a:pPr marL="342900" indent="-342900">
              <a:spcBef>
                <a:spcPts val="1000"/>
              </a:spcBef>
              <a:buChar char="•"/>
            </a:pPr>
            <a:endParaRPr lang="en-AU" sz="2000" b="1" dirty="0">
              <a:solidFill>
                <a:schemeClr val="accent5"/>
              </a:solidFill>
              <a:latin typeface="+mn-lt"/>
              <a:ea typeface="+mn-ea"/>
              <a:cs typeface="+mn-cs"/>
            </a:endParaRPr>
          </a:p>
          <a:p>
            <a:pPr marL="0" indent="0">
              <a:spcBef>
                <a:spcPts val="1000"/>
              </a:spcBef>
            </a:pPr>
            <a:endParaRPr lang="en-AU" sz="2000" dirty="0">
              <a:solidFill>
                <a:schemeClr val="accent5"/>
              </a:solidFill>
              <a:latin typeface="+mn-lt"/>
              <a:ea typeface="+mn-ea"/>
              <a:cs typeface="+mn-cs"/>
            </a:endParaRPr>
          </a:p>
          <a:p>
            <a:pPr marL="0" indent="0">
              <a:spcBef>
                <a:spcPts val="1000"/>
              </a:spcBef>
            </a:pPr>
            <a:endParaRPr lang="en-AU" sz="2000" dirty="0">
              <a:solidFill>
                <a:schemeClr val="accent5"/>
              </a:solidFill>
              <a:latin typeface="+mn-lt"/>
              <a:ea typeface="+mn-ea"/>
              <a:cs typeface="+mn-cs"/>
            </a:endParaRPr>
          </a:p>
        </p:txBody>
      </p:sp>
      <p:pic>
        <p:nvPicPr>
          <p:cNvPr id="2" name="Picture Placeholder 5">
            <a:extLst>
              <a:ext uri="{FF2B5EF4-FFF2-40B4-BE49-F238E27FC236}">
                <a16:creationId xmlns:a16="http://schemas.microsoft.com/office/drawing/2014/main" id="{28D9405F-D6B5-BA84-F72B-CA272FF7A5D0}"/>
              </a:ext>
            </a:extLst>
          </p:cNvPr>
          <p:cNvPicPr>
            <a:picLocks noChangeAspect="1"/>
          </p:cNvPicPr>
          <p:nvPr/>
        </p:nvPicPr>
        <p:blipFill>
          <a:blip r:embed="rId3">
            <a:extLst>
              <a:ext uri="{28A0092B-C50C-407E-A947-70E740481C1C}">
                <a14:useLocalDpi xmlns:a14="http://schemas.microsoft.com/office/drawing/2010/main" val="0"/>
              </a:ext>
            </a:extLst>
          </a:blip>
          <a:srcRect l="17902" r="15432"/>
          <a:stretch>
            <a:fillRect/>
          </a:stretch>
        </p:blipFill>
        <p:spPr>
          <a:xfrm>
            <a:off x="6647316" y="1828799"/>
            <a:ext cx="4222179" cy="4222179"/>
          </a:xfrm>
          <a:prstGeom prst="rect">
            <a:avLst/>
          </a:prstGeom>
          <a:ln>
            <a:noFill/>
          </a:ln>
          <a:effectLst/>
        </p:spPr>
      </p:pic>
      <p:sp>
        <p:nvSpPr>
          <p:cNvPr id="3" name="Title 2">
            <a:extLst>
              <a:ext uri="{FF2B5EF4-FFF2-40B4-BE49-F238E27FC236}">
                <a16:creationId xmlns:a16="http://schemas.microsoft.com/office/drawing/2014/main" id="{37F7677A-C5E5-F8D3-4E0C-0AF6B783341D}"/>
              </a:ext>
            </a:extLst>
          </p:cNvPr>
          <p:cNvSpPr>
            <a:spLocks noGrp="1"/>
          </p:cNvSpPr>
          <p:nvPr>
            <p:ph type="title"/>
          </p:nvPr>
        </p:nvSpPr>
        <p:spPr/>
        <p:txBody>
          <a:bodyPr/>
          <a:lstStyle/>
          <a:p>
            <a:r>
              <a:rPr lang="en-AU" dirty="0"/>
              <a:t>Owner-builder</a:t>
            </a:r>
          </a:p>
        </p:txBody>
      </p:sp>
      <p:sp>
        <p:nvSpPr>
          <p:cNvPr id="5" name="Content Placeholder 4">
            <a:extLst>
              <a:ext uri="{FF2B5EF4-FFF2-40B4-BE49-F238E27FC236}">
                <a16:creationId xmlns:a16="http://schemas.microsoft.com/office/drawing/2014/main" id="{A3F625CF-7CFD-6004-6AD5-805DC740C427}"/>
              </a:ext>
            </a:extLst>
          </p:cNvPr>
          <p:cNvSpPr>
            <a:spLocks noGrp="1"/>
          </p:cNvSpPr>
          <p:nvPr>
            <p:ph sz="half" idx="1"/>
          </p:nvPr>
        </p:nvSpPr>
        <p:spPr>
          <a:xfrm>
            <a:off x="817563" y="1828800"/>
            <a:ext cx="5181600" cy="4452937"/>
          </a:xfrm>
        </p:spPr>
        <p:txBody>
          <a:bodyPr>
            <a:normAutofit fontScale="40000" lnSpcReduction="20000"/>
          </a:bodyPr>
          <a:lstStyle/>
          <a:p>
            <a:pPr marL="342900" indent="-342900"/>
            <a:r>
              <a:rPr lang="en-AU" sz="4500" dirty="0"/>
              <a:t>Owner-builder also applies to building works that are not structural, can include:</a:t>
            </a:r>
          </a:p>
          <a:p>
            <a:pPr marL="800100" lvl="2" indent="-342900">
              <a:spcBef>
                <a:spcPts val="1000"/>
              </a:spcBef>
              <a:buFont typeface="Courier New" panose="02070309020205020404" pitchFamily="49" charset="0"/>
              <a:buChar char="o"/>
            </a:pPr>
            <a:r>
              <a:rPr lang="en-GB" sz="4500" dirty="0"/>
              <a:t>Installing a new kitchen or bathroom </a:t>
            </a:r>
            <a:endParaRPr lang="en-AU" sz="4500" dirty="0"/>
          </a:p>
          <a:p>
            <a:pPr marL="800100" lvl="2" indent="-342900">
              <a:spcBef>
                <a:spcPts val="1000"/>
              </a:spcBef>
              <a:buFont typeface="Courier New" panose="02070309020205020404" pitchFamily="49" charset="0"/>
              <a:buChar char="o"/>
            </a:pPr>
            <a:r>
              <a:rPr lang="en-GB" sz="4500" dirty="0"/>
              <a:t>Enclosing a veranda with fly screens</a:t>
            </a:r>
            <a:endParaRPr lang="en-AU" sz="4500" dirty="0"/>
          </a:p>
          <a:p>
            <a:pPr marL="800100" lvl="2" indent="-342900">
              <a:spcBef>
                <a:spcPts val="1000"/>
              </a:spcBef>
              <a:buFont typeface="Courier New" panose="02070309020205020404" pitchFamily="49" charset="0"/>
              <a:buChar char="o"/>
            </a:pPr>
            <a:r>
              <a:rPr lang="en-GB" sz="4500" dirty="0"/>
              <a:t>Moving an internal door including plastering and painting the walls</a:t>
            </a:r>
            <a:endParaRPr lang="en-AU" sz="4500" dirty="0"/>
          </a:p>
          <a:p>
            <a:pPr marL="342900" lvl="0" indent="-342900"/>
            <a:r>
              <a:rPr lang="en-AU" sz="4500" dirty="0"/>
              <a:t>Need to be able to ask the client the right questions and then assess whether owner-builder applies.</a:t>
            </a:r>
          </a:p>
          <a:p>
            <a:pPr marL="342900" lvl="0" indent="-342900"/>
            <a:r>
              <a:rPr lang="en-AU" sz="4500" dirty="0"/>
              <a:t>Owner-builder issues matter, if section 137B of the </a:t>
            </a:r>
            <a:r>
              <a:rPr lang="en-AU" sz="4500" i="1" dirty="0"/>
              <a:t>Building Act 1993 </a:t>
            </a:r>
            <a:r>
              <a:rPr lang="en-AU" sz="4500" dirty="0"/>
              <a:t>(Vic) applies, and is not complied with before the contract signing, then the consequences can be </a:t>
            </a:r>
            <a:r>
              <a:rPr lang="en-AU" sz="4500" b="1" dirty="0">
                <a:solidFill>
                  <a:schemeClr val="tx1"/>
                </a:solidFill>
              </a:rPr>
              <a:t>brutal</a:t>
            </a:r>
            <a:r>
              <a:rPr lang="en-AU" sz="4500" dirty="0"/>
              <a:t>.</a:t>
            </a:r>
          </a:p>
          <a:p>
            <a:pPr marL="342900" lvl="0" indent="-342900"/>
            <a:r>
              <a:rPr lang="en-AU" sz="4500" dirty="0"/>
              <a:t>Purchaser may terminate any time prior to settlement.</a:t>
            </a:r>
          </a:p>
          <a:p>
            <a:pPr marL="342900" lvl="0" indent="-342900"/>
            <a:r>
              <a:rPr lang="en-AU" sz="4500" dirty="0"/>
              <a:t>Drop dead, no vendor defence mechanism like section 32 of the </a:t>
            </a:r>
            <a:r>
              <a:rPr lang="en-AU" sz="4500" i="1" dirty="0"/>
              <a:t>Sale of Land Act 1962 </a:t>
            </a:r>
            <a:r>
              <a:rPr lang="en-AU" sz="4500" dirty="0"/>
              <a:t>(Vic).</a:t>
            </a:r>
          </a:p>
          <a:p>
            <a:endParaRPr lang="en-AU" dirty="0"/>
          </a:p>
        </p:txBody>
      </p:sp>
    </p:spTree>
    <p:extLst>
      <p:ext uri="{BB962C8B-B14F-4D97-AF65-F5344CB8AC3E}">
        <p14:creationId xmlns:p14="http://schemas.microsoft.com/office/powerpoint/2010/main" val="10736966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0D395-3287-BFB2-3806-AC1B35A1B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45BF19-A174-6259-5600-D664D505AF30}"/>
              </a:ext>
            </a:extLst>
          </p:cNvPr>
          <p:cNvSpPr>
            <a:spLocks noGrp="1"/>
          </p:cNvSpPr>
          <p:nvPr>
            <p:ph type="ctrTitle"/>
          </p:nvPr>
        </p:nvSpPr>
        <p:spPr>
          <a:xfrm>
            <a:off x="668357" y="318453"/>
            <a:ext cx="9144000" cy="2387600"/>
          </a:xfrm>
        </p:spPr>
        <p:txBody>
          <a:bodyPr/>
          <a:lstStyle/>
          <a:p>
            <a:r>
              <a:rPr lang="en-US" b="1" dirty="0"/>
              <a:t>Resources</a:t>
            </a:r>
          </a:p>
        </p:txBody>
      </p:sp>
      <p:pic>
        <p:nvPicPr>
          <p:cNvPr id="4" name="Graphic 3">
            <a:extLst>
              <a:ext uri="{FF2B5EF4-FFF2-40B4-BE49-F238E27FC236}">
                <a16:creationId xmlns:a16="http://schemas.microsoft.com/office/drawing/2014/main" id="{2313E306-4E06-5C05-41CE-A16E304D879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68706" y="1768480"/>
            <a:ext cx="3254937" cy="3254937"/>
          </a:xfrm>
          <a:prstGeom prst="rect">
            <a:avLst/>
          </a:prstGeom>
        </p:spPr>
      </p:pic>
    </p:spTree>
    <p:extLst>
      <p:ext uri="{BB962C8B-B14F-4D97-AF65-F5344CB8AC3E}">
        <p14:creationId xmlns:p14="http://schemas.microsoft.com/office/powerpoint/2010/main" val="20852604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Shape 401">
          <a:extLst>
            <a:ext uri="{FF2B5EF4-FFF2-40B4-BE49-F238E27FC236}">
              <a16:creationId xmlns:a16="http://schemas.microsoft.com/office/drawing/2014/main" id="{4437EF0B-CF9C-B9B7-C4BD-D3E8674321C8}"/>
            </a:ext>
          </a:extLst>
        </p:cNvPr>
        <p:cNvGrpSpPr/>
        <p:nvPr/>
      </p:nvGrpSpPr>
      <p:grpSpPr>
        <a:xfrm>
          <a:off x="0" y="0"/>
          <a:ext cx="0" cy="0"/>
          <a:chOff x="0" y="0"/>
          <a:chExt cx="0" cy="0"/>
        </a:xfrm>
      </p:grpSpPr>
      <p:sp>
        <p:nvSpPr>
          <p:cNvPr id="33" name="Google Shape;413;p9">
            <a:extLst>
              <a:ext uri="{FF2B5EF4-FFF2-40B4-BE49-F238E27FC236}">
                <a16:creationId xmlns:a16="http://schemas.microsoft.com/office/drawing/2014/main" id="{ABE3F599-04E3-D18B-00DA-14B4AD0FBBAC}"/>
              </a:ext>
            </a:extLst>
          </p:cNvPr>
          <p:cNvSpPr/>
          <p:nvPr/>
        </p:nvSpPr>
        <p:spPr>
          <a:xfrm>
            <a:off x="-259784" y="264682"/>
            <a:ext cx="6355783" cy="391071"/>
          </a:xfrm>
          <a:prstGeom prst="round2DiagRect">
            <a:avLst/>
          </a:prstGeom>
          <a:solidFill>
            <a:schemeClr val="tx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FFFEFF"/>
                </a:solidFill>
                <a:effectLst/>
                <a:uLnTx/>
                <a:uFillTx/>
                <a:latin typeface="Calibri"/>
                <a:ea typeface="Calibri"/>
                <a:cs typeface="Calibri"/>
                <a:sym typeface="Calibri"/>
              </a:rPr>
              <a:t> </a:t>
            </a:r>
            <a:endParaRPr kumimoji="0" sz="1800" b="0" i="0" u="none" strike="noStrike" kern="1200" cap="none" spc="0" normalizeH="0" baseline="0" noProof="0" dirty="0">
              <a:ln>
                <a:noFill/>
              </a:ln>
              <a:solidFill>
                <a:srgbClr val="FFFEFF"/>
              </a:solidFill>
              <a:effectLst/>
              <a:uLnTx/>
              <a:uFillTx/>
              <a:latin typeface="Calibri"/>
              <a:ea typeface="Calibri"/>
              <a:cs typeface="Calibri"/>
              <a:sym typeface="Calibri"/>
            </a:endParaRPr>
          </a:p>
        </p:txBody>
      </p:sp>
      <p:sp>
        <p:nvSpPr>
          <p:cNvPr id="414" name="Google Shape;414;p9">
            <a:extLst>
              <a:ext uri="{FF2B5EF4-FFF2-40B4-BE49-F238E27FC236}">
                <a16:creationId xmlns:a16="http://schemas.microsoft.com/office/drawing/2014/main" id="{18C04663-AF74-99FE-852E-E2B3CD790FB1}"/>
              </a:ext>
            </a:extLst>
          </p:cNvPr>
          <p:cNvSpPr txBox="1"/>
          <p:nvPr/>
        </p:nvSpPr>
        <p:spPr>
          <a:xfrm>
            <a:off x="682780" y="290959"/>
            <a:ext cx="3984470" cy="33851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FFFEFF"/>
                </a:solidFill>
                <a:effectLst/>
                <a:uLnTx/>
                <a:uFillTx/>
                <a:latin typeface="Aptos SemiBold" panose="020B0004020202020204" pitchFamily="34" charset="0"/>
                <a:ea typeface="+mn-ea"/>
                <a:cs typeface="Arial"/>
                <a:sym typeface="Arial"/>
              </a:rPr>
              <a:t>LPLC Free Risk Management Resources</a:t>
            </a:r>
            <a:endParaRPr kumimoji="0" sz="2667" b="1" i="0" u="none" strike="noStrike" kern="1200" cap="none" spc="0" normalizeH="0" baseline="0" noProof="0" dirty="0">
              <a:ln>
                <a:noFill/>
              </a:ln>
              <a:solidFill>
                <a:srgbClr val="FFFEFF"/>
              </a:solidFill>
              <a:effectLst/>
              <a:uLnTx/>
              <a:uFillTx/>
              <a:latin typeface="Aptos SemiBold" panose="020B0004020202020204" pitchFamily="34" charset="0"/>
              <a:ea typeface="+mn-ea"/>
              <a:cs typeface="+mn-cs"/>
            </a:endParaRPr>
          </a:p>
        </p:txBody>
      </p:sp>
      <p:pic>
        <p:nvPicPr>
          <p:cNvPr id="2" name="Picture 1">
            <a:extLst>
              <a:ext uri="{FF2B5EF4-FFF2-40B4-BE49-F238E27FC236}">
                <a16:creationId xmlns:a16="http://schemas.microsoft.com/office/drawing/2014/main" id="{5E382EDF-0C04-3BDF-BDF2-B02F58305C97}"/>
              </a:ext>
            </a:extLst>
          </p:cNvPr>
          <p:cNvPicPr>
            <a:picLocks noChangeAspect="1"/>
          </p:cNvPicPr>
          <p:nvPr/>
        </p:nvPicPr>
        <p:blipFill>
          <a:blip r:embed="rId3"/>
          <a:stretch>
            <a:fillRect/>
          </a:stretch>
        </p:blipFill>
        <p:spPr>
          <a:xfrm>
            <a:off x="11323785" y="6050979"/>
            <a:ext cx="757383" cy="696180"/>
          </a:xfrm>
          <a:prstGeom prst="rect">
            <a:avLst/>
          </a:prstGeom>
        </p:spPr>
      </p:pic>
      <p:sp>
        <p:nvSpPr>
          <p:cNvPr id="6" name="TextBox 5">
            <a:extLst>
              <a:ext uri="{FF2B5EF4-FFF2-40B4-BE49-F238E27FC236}">
                <a16:creationId xmlns:a16="http://schemas.microsoft.com/office/drawing/2014/main" id="{EC32D546-0CD3-1855-3345-8560A64DB96E}"/>
              </a:ext>
            </a:extLst>
          </p:cNvPr>
          <p:cNvSpPr txBox="1"/>
          <p:nvPr/>
        </p:nvSpPr>
        <p:spPr>
          <a:xfrm>
            <a:off x="597693" y="812120"/>
            <a:ext cx="7831931" cy="5827236"/>
          </a:xfrm>
          <a:prstGeom prst="rect">
            <a:avLst/>
          </a:prstGeom>
          <a:noFill/>
        </p:spPr>
        <p:txBody>
          <a:bodyPr wrap="square">
            <a:spAutoFit/>
          </a:bodyPr>
          <a:lstStyle/>
          <a:p>
            <a:pPr marL="361950">
              <a:spcBef>
                <a:spcPts val="1000"/>
              </a:spcBef>
            </a:pPr>
            <a:r>
              <a:rPr lang="en-AU" sz="1600" b="1" dirty="0"/>
              <a:t>C</a:t>
            </a:r>
            <a:r>
              <a:rPr lang="en-AU" sz="1600" b="1" dirty="0">
                <a:latin typeface="+mn-lt"/>
                <a:ea typeface="+mn-ea"/>
                <a:cs typeface="+mn-cs"/>
              </a:rPr>
              <a:t>hecklists: </a:t>
            </a:r>
          </a:p>
          <a:p>
            <a:pPr marL="1162050" indent="-533400">
              <a:spcBef>
                <a:spcPts val="1000"/>
              </a:spcBef>
              <a:buFont typeface="Courier New" panose="02070309020205020404" pitchFamily="49" charset="0"/>
              <a:buChar char="o"/>
            </a:pPr>
            <a:r>
              <a:rPr lang="en-AU" sz="1600" b="1" dirty="0">
                <a:solidFill>
                  <a:srgbClr val="515151"/>
                </a:solidFill>
                <a:hlinkClick r:id="rId4">
                  <a:extLst>
                    <a:ext uri="{A12FA001-AC4F-418D-AE19-62706E023703}">
                      <ahyp:hlinkClr xmlns:ahyp="http://schemas.microsoft.com/office/drawing/2018/hyperlinkcolor" val="tx"/>
                    </a:ext>
                  </a:extLst>
                </a:hlinkClick>
              </a:rPr>
              <a:t>Sale of land - questions for the vendor</a:t>
            </a:r>
            <a:endParaRPr lang="en-AU" sz="1600" b="1" dirty="0">
              <a:solidFill>
                <a:srgbClr val="515151"/>
              </a:solidFill>
            </a:endParaRPr>
          </a:p>
          <a:p>
            <a:pPr marL="1162050" indent="-533400">
              <a:spcBef>
                <a:spcPts val="1000"/>
              </a:spcBef>
              <a:buFont typeface="Courier New" panose="02070309020205020404" pitchFamily="49" charset="0"/>
              <a:buChar char="o"/>
            </a:pPr>
            <a:r>
              <a:rPr lang="en-AU" sz="1600" b="1" dirty="0">
                <a:solidFill>
                  <a:srgbClr val="515151"/>
                </a:solidFill>
                <a:hlinkClick r:id="rId5">
                  <a:extLst>
                    <a:ext uri="{A12FA001-AC4F-418D-AE19-62706E023703}">
                      <ahyp:hlinkClr xmlns:ahyp="http://schemas.microsoft.com/office/drawing/2018/hyperlinkcolor" val="tx"/>
                    </a:ext>
                  </a:extLst>
                </a:hlinkClick>
              </a:rPr>
              <a:t>Vendor practitioner section 32 statement and contract checklist</a:t>
            </a:r>
            <a:endParaRPr lang="en-AU" sz="1600" b="1" dirty="0">
              <a:solidFill>
                <a:srgbClr val="515151"/>
              </a:solidFill>
            </a:endParaRPr>
          </a:p>
          <a:p>
            <a:pPr marL="1162050" indent="-533400">
              <a:spcBef>
                <a:spcPts val="1000"/>
              </a:spcBef>
              <a:buFont typeface="Courier New" panose="02070309020205020404" pitchFamily="49" charset="0"/>
              <a:buChar char="o"/>
            </a:pPr>
            <a:r>
              <a:rPr lang="en-AU" sz="1600" b="1" dirty="0">
                <a:solidFill>
                  <a:srgbClr val="515151"/>
                </a:solidFill>
                <a:hlinkClick r:id="rId6">
                  <a:extLst>
                    <a:ext uri="{A12FA001-AC4F-418D-AE19-62706E023703}">
                      <ahyp:hlinkClr xmlns:ahyp="http://schemas.microsoft.com/office/drawing/2018/hyperlinkcolor" val="tx"/>
                    </a:ext>
                  </a:extLst>
                </a:hlinkClick>
              </a:rPr>
              <a:t>Purchase of land – questions for the purchaser</a:t>
            </a:r>
            <a:endParaRPr lang="en-AU" sz="1600" b="1" dirty="0">
              <a:solidFill>
                <a:srgbClr val="515151"/>
              </a:solidFill>
            </a:endParaRPr>
          </a:p>
          <a:p>
            <a:pPr marL="361950">
              <a:spcBef>
                <a:spcPts val="1000"/>
              </a:spcBef>
            </a:pPr>
            <a:r>
              <a:rPr lang="en-AU" sz="1600" b="1" dirty="0"/>
              <a:t>W</a:t>
            </a:r>
            <a:r>
              <a:rPr lang="en-AU" sz="1600" b="1" dirty="0">
                <a:latin typeface="+mn-lt"/>
                <a:ea typeface="+mn-ea"/>
                <a:cs typeface="+mn-cs"/>
              </a:rPr>
              <a:t>ebinars:</a:t>
            </a:r>
          </a:p>
          <a:p>
            <a:pPr marL="1162050" lvl="1" indent="-533400">
              <a:spcBef>
                <a:spcPts val="1000"/>
              </a:spcBef>
              <a:buFont typeface="Courier New" panose="02070309020205020404" pitchFamily="49" charset="0"/>
              <a:buChar char="o"/>
            </a:pPr>
            <a:r>
              <a:rPr lang="en-AU" sz="1600" b="1" dirty="0">
                <a:solidFill>
                  <a:srgbClr val="515151"/>
                </a:solidFill>
                <a:hlinkClick r:id="rId7">
                  <a:extLst>
                    <a:ext uri="{A12FA001-AC4F-418D-AE19-62706E023703}">
                      <ahyp:hlinkClr xmlns:ahyp="http://schemas.microsoft.com/office/drawing/2018/hyperlinkcolor" val="tx"/>
                    </a:ext>
                  </a:extLst>
                </a:hlinkClick>
              </a:rPr>
              <a:t>Owner-builders and the section 32: How the law changed on 1 July 2026</a:t>
            </a:r>
            <a:endParaRPr lang="en-AU" sz="1600" b="1" dirty="0">
              <a:solidFill>
                <a:srgbClr val="515151"/>
              </a:solidFill>
              <a:hlinkClick r:id="rId8">
                <a:extLst>
                  <a:ext uri="{A12FA001-AC4F-418D-AE19-62706E023703}">
                    <ahyp:hlinkClr xmlns:ahyp="http://schemas.microsoft.com/office/drawing/2018/hyperlinkcolor" val="tx"/>
                  </a:ext>
                </a:extLst>
              </a:hlinkClick>
            </a:endParaRPr>
          </a:p>
          <a:p>
            <a:pPr marL="1162050" lvl="1" indent="-533400">
              <a:spcBef>
                <a:spcPts val="1000"/>
              </a:spcBef>
              <a:buFont typeface="Courier New" panose="02070309020205020404" pitchFamily="49" charset="0"/>
              <a:buChar char="o"/>
            </a:pPr>
            <a:r>
              <a:rPr lang="en-AU" sz="1600" b="1" dirty="0">
                <a:solidFill>
                  <a:srgbClr val="515151"/>
                </a:solidFill>
                <a:hlinkClick r:id="rId8">
                  <a:extLst>
                    <a:ext uri="{A12FA001-AC4F-418D-AE19-62706E023703}">
                      <ahyp:hlinkClr xmlns:ahyp="http://schemas.microsoft.com/office/drawing/2018/hyperlinkcolor" val="tx"/>
                    </a:ext>
                  </a:extLst>
                </a:hlinkClick>
              </a:rPr>
              <a:t>Solicitors’ Certificates and Guarantee Advice</a:t>
            </a:r>
            <a:endParaRPr lang="en-AU" sz="1600" b="1" dirty="0">
              <a:solidFill>
                <a:srgbClr val="515151"/>
              </a:solidFill>
              <a:hlinkClick r:id="rId9">
                <a:extLst>
                  <a:ext uri="{A12FA001-AC4F-418D-AE19-62706E023703}">
                    <ahyp:hlinkClr xmlns:ahyp="http://schemas.microsoft.com/office/drawing/2018/hyperlinkcolor" val="tx"/>
                  </a:ext>
                </a:extLst>
              </a:hlinkClick>
            </a:endParaRPr>
          </a:p>
          <a:p>
            <a:pPr marL="1162050" lvl="1" indent="-533400">
              <a:spcBef>
                <a:spcPts val="1000"/>
              </a:spcBef>
              <a:buFont typeface="Courier New" panose="02070309020205020404" pitchFamily="49" charset="0"/>
              <a:buChar char="o"/>
            </a:pPr>
            <a:r>
              <a:rPr lang="en-AU" sz="1600" b="1" dirty="0">
                <a:solidFill>
                  <a:srgbClr val="515151"/>
                </a:solidFill>
                <a:hlinkClick r:id="rId9">
                  <a:extLst>
                    <a:ext uri="{A12FA001-AC4F-418D-AE19-62706E023703}">
                      <ahyp:hlinkClr xmlns:ahyp="http://schemas.microsoft.com/office/drawing/2018/hyperlinkcolor" val="tx"/>
                    </a:ext>
                  </a:extLst>
                </a:hlinkClick>
              </a:rPr>
              <a:t>Tech Solutions for Risk Reduction in Property Law</a:t>
            </a:r>
            <a:endParaRPr lang="en-AU" sz="1600" b="1" dirty="0">
              <a:solidFill>
                <a:srgbClr val="515151"/>
              </a:solidFill>
            </a:endParaRPr>
          </a:p>
          <a:p>
            <a:pPr marL="1162050" lvl="1" indent="-533400">
              <a:spcBef>
                <a:spcPts val="1000"/>
              </a:spcBef>
              <a:buFont typeface="Courier New" panose="02070309020205020404" pitchFamily="49" charset="0"/>
              <a:buChar char="o"/>
            </a:pPr>
            <a:r>
              <a:rPr lang="en-AU" sz="1600" b="1" dirty="0">
                <a:solidFill>
                  <a:srgbClr val="515151"/>
                </a:solidFill>
                <a:hlinkClick r:id="rId10">
                  <a:extLst>
                    <a:ext uri="{A12FA001-AC4F-418D-AE19-62706E023703}">
                      <ahyp:hlinkClr xmlns:ahyp="http://schemas.microsoft.com/office/drawing/2018/hyperlinkcolor" val="tx"/>
                    </a:ext>
                  </a:extLst>
                </a:hlinkClick>
              </a:rPr>
              <a:t>GST in property transactions</a:t>
            </a:r>
            <a:endParaRPr lang="en-AU" sz="1600" b="1" dirty="0">
              <a:solidFill>
                <a:srgbClr val="515151"/>
              </a:solidFill>
            </a:endParaRPr>
          </a:p>
          <a:p>
            <a:pPr marL="1162050" lvl="1" indent="-533400">
              <a:spcBef>
                <a:spcPts val="1000"/>
              </a:spcBef>
              <a:buFont typeface="Courier New" panose="02070309020205020404" pitchFamily="49" charset="0"/>
              <a:buChar char="o"/>
            </a:pPr>
            <a:r>
              <a:rPr lang="en-US" sz="1600" b="1" dirty="0">
                <a:solidFill>
                  <a:srgbClr val="515151"/>
                </a:solidFill>
                <a:hlinkClick r:id="rId11">
                  <a:extLst>
                    <a:ext uri="{A12FA001-AC4F-418D-AE19-62706E023703}">
                      <ahyp:hlinkClr xmlns:ahyp="http://schemas.microsoft.com/office/drawing/2018/hyperlinkcolor" val="tx"/>
                    </a:ext>
                  </a:extLst>
                </a:hlinkClick>
              </a:rPr>
              <a:t>Sale of real estate — Acting for vendors</a:t>
            </a:r>
            <a:endParaRPr lang="en-US" sz="1600" b="1" dirty="0">
              <a:solidFill>
                <a:srgbClr val="515151"/>
              </a:solidFill>
            </a:endParaRPr>
          </a:p>
          <a:p>
            <a:pPr marL="1162050" lvl="1" indent="-533400">
              <a:spcBef>
                <a:spcPts val="1000"/>
              </a:spcBef>
              <a:buFont typeface="Courier New" panose="02070309020205020404" pitchFamily="49" charset="0"/>
              <a:buChar char="o"/>
            </a:pPr>
            <a:r>
              <a:rPr lang="en-US" sz="1600" b="1" dirty="0">
                <a:solidFill>
                  <a:srgbClr val="515151"/>
                </a:solidFill>
                <a:hlinkClick r:id="rId12">
                  <a:extLst>
                    <a:ext uri="{A12FA001-AC4F-418D-AE19-62706E023703}">
                      <ahyp:hlinkClr xmlns:ahyp="http://schemas.microsoft.com/office/drawing/2018/hyperlinkcolor" val="tx"/>
                    </a:ext>
                  </a:extLst>
                </a:hlinkClick>
              </a:rPr>
              <a:t>Sale of real estate — acting for a purchaser</a:t>
            </a:r>
            <a:endParaRPr lang="en-US" sz="1600" b="1" dirty="0">
              <a:solidFill>
                <a:srgbClr val="515151"/>
              </a:solidFill>
            </a:endParaRPr>
          </a:p>
          <a:p>
            <a:pPr marL="361950">
              <a:spcBef>
                <a:spcPts val="1000"/>
              </a:spcBef>
            </a:pPr>
            <a:r>
              <a:rPr lang="en-AU" sz="1600" b="1" dirty="0"/>
              <a:t>LPLC landing pages:</a:t>
            </a:r>
          </a:p>
          <a:p>
            <a:pPr marL="1162050" lvl="1" indent="-533400">
              <a:spcBef>
                <a:spcPts val="1000"/>
              </a:spcBef>
              <a:buFont typeface="Courier New" panose="02070309020205020404" pitchFamily="49" charset="0"/>
              <a:buChar char="o"/>
            </a:pPr>
            <a:r>
              <a:rPr lang="en-AU" sz="1600" b="1" dirty="0">
                <a:solidFill>
                  <a:srgbClr val="515151"/>
                </a:solidFill>
                <a:hlinkClick r:id="rId13">
                  <a:extLst>
                    <a:ext uri="{A12FA001-AC4F-418D-AE19-62706E023703}">
                      <ahyp:hlinkClr xmlns:ahyp="http://schemas.microsoft.com/office/drawing/2018/hyperlinkcolor" val="tx"/>
                    </a:ext>
                  </a:extLst>
                </a:hlinkClick>
              </a:rPr>
              <a:t>Family Law</a:t>
            </a:r>
            <a:endParaRPr lang="en-AU" sz="1600" b="1" dirty="0">
              <a:solidFill>
                <a:srgbClr val="515151"/>
              </a:solidFill>
            </a:endParaRPr>
          </a:p>
          <a:p>
            <a:pPr marL="1162050" lvl="1" indent="-533400">
              <a:spcBef>
                <a:spcPts val="1000"/>
              </a:spcBef>
              <a:buFont typeface="Courier New" panose="02070309020205020404" pitchFamily="49" charset="0"/>
              <a:buChar char="o"/>
            </a:pPr>
            <a:r>
              <a:rPr lang="en-AU" sz="1600" b="1" dirty="0">
                <a:solidFill>
                  <a:srgbClr val="515151"/>
                </a:solidFill>
                <a:hlinkClick r:id="rId14">
                  <a:extLst>
                    <a:ext uri="{A12FA001-AC4F-418D-AE19-62706E023703}">
                      <ahyp:hlinkClr xmlns:ahyp="http://schemas.microsoft.com/office/drawing/2018/hyperlinkcolor" val="tx"/>
                    </a:ext>
                  </a:extLst>
                </a:hlinkClick>
              </a:rPr>
              <a:t>Securities (mortgages, and guarantees)</a:t>
            </a:r>
            <a:endParaRPr lang="en-AU" sz="1600" b="1" dirty="0">
              <a:solidFill>
                <a:srgbClr val="515151"/>
              </a:solidFill>
            </a:endParaRPr>
          </a:p>
          <a:p>
            <a:pPr marL="1162050" lvl="1" indent="-533400">
              <a:spcBef>
                <a:spcPts val="1000"/>
              </a:spcBef>
              <a:buFont typeface="Courier New" panose="02070309020205020404" pitchFamily="49" charset="0"/>
              <a:buChar char="o"/>
            </a:pPr>
            <a:r>
              <a:rPr lang="en-AU" sz="1600" b="1" dirty="0">
                <a:solidFill>
                  <a:srgbClr val="515151"/>
                </a:solidFill>
                <a:hlinkClick r:id="rId15">
                  <a:extLst>
                    <a:ext uri="{A12FA001-AC4F-418D-AE19-62706E023703}">
                      <ahyp:hlinkClr xmlns:ahyp="http://schemas.microsoft.com/office/drawing/2018/hyperlinkcolor" val="tx"/>
                    </a:ext>
                  </a:extLst>
                </a:hlinkClick>
              </a:rPr>
              <a:t>Property</a:t>
            </a:r>
            <a:endParaRPr lang="en-AU" sz="1600" b="1" dirty="0">
              <a:solidFill>
                <a:srgbClr val="515151"/>
              </a:solidFill>
            </a:endParaRPr>
          </a:p>
        </p:txBody>
      </p:sp>
    </p:spTree>
    <p:extLst>
      <p:ext uri="{BB962C8B-B14F-4D97-AF65-F5344CB8AC3E}">
        <p14:creationId xmlns:p14="http://schemas.microsoft.com/office/powerpoint/2010/main" val="11909544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Shape 401">
          <a:extLst>
            <a:ext uri="{FF2B5EF4-FFF2-40B4-BE49-F238E27FC236}">
              <a16:creationId xmlns:a16="http://schemas.microsoft.com/office/drawing/2014/main" id="{4437EF0B-CF9C-B9B7-C4BD-D3E8674321C8}"/>
            </a:ext>
          </a:extLst>
        </p:cNvPr>
        <p:cNvGrpSpPr/>
        <p:nvPr/>
      </p:nvGrpSpPr>
      <p:grpSpPr>
        <a:xfrm>
          <a:off x="0" y="0"/>
          <a:ext cx="0" cy="0"/>
          <a:chOff x="0" y="0"/>
          <a:chExt cx="0" cy="0"/>
        </a:xfrm>
      </p:grpSpPr>
      <p:sp>
        <p:nvSpPr>
          <p:cNvPr id="33" name="Google Shape;413;p9">
            <a:extLst>
              <a:ext uri="{FF2B5EF4-FFF2-40B4-BE49-F238E27FC236}">
                <a16:creationId xmlns:a16="http://schemas.microsoft.com/office/drawing/2014/main" id="{ABE3F599-04E3-D18B-00DA-14B4AD0FBBAC}"/>
              </a:ext>
            </a:extLst>
          </p:cNvPr>
          <p:cNvSpPr/>
          <p:nvPr/>
        </p:nvSpPr>
        <p:spPr>
          <a:xfrm>
            <a:off x="-259784" y="264682"/>
            <a:ext cx="6355783" cy="391071"/>
          </a:xfrm>
          <a:prstGeom prst="round2DiagRect">
            <a:avLst/>
          </a:prstGeom>
          <a:solidFill>
            <a:schemeClr val="tx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FFFEFF"/>
                </a:solidFill>
                <a:effectLst/>
                <a:uLnTx/>
                <a:uFillTx/>
                <a:latin typeface="Calibri"/>
                <a:ea typeface="Calibri"/>
                <a:cs typeface="Calibri"/>
                <a:sym typeface="Calibri"/>
              </a:rPr>
              <a:t> </a:t>
            </a:r>
            <a:endParaRPr kumimoji="0" sz="1800" b="0" i="0" u="none" strike="noStrike" kern="1200" cap="none" spc="0" normalizeH="0" baseline="0" noProof="0" dirty="0">
              <a:ln>
                <a:noFill/>
              </a:ln>
              <a:solidFill>
                <a:srgbClr val="FFFEFF"/>
              </a:solidFill>
              <a:effectLst/>
              <a:uLnTx/>
              <a:uFillTx/>
              <a:latin typeface="Calibri"/>
              <a:ea typeface="Calibri"/>
              <a:cs typeface="Calibri"/>
              <a:sym typeface="Calibri"/>
            </a:endParaRPr>
          </a:p>
        </p:txBody>
      </p:sp>
      <p:sp>
        <p:nvSpPr>
          <p:cNvPr id="414" name="Google Shape;414;p9">
            <a:extLst>
              <a:ext uri="{FF2B5EF4-FFF2-40B4-BE49-F238E27FC236}">
                <a16:creationId xmlns:a16="http://schemas.microsoft.com/office/drawing/2014/main" id="{18C04663-AF74-99FE-852E-E2B3CD790FB1}"/>
              </a:ext>
            </a:extLst>
          </p:cNvPr>
          <p:cNvSpPr txBox="1"/>
          <p:nvPr/>
        </p:nvSpPr>
        <p:spPr>
          <a:xfrm>
            <a:off x="682780" y="290959"/>
            <a:ext cx="3803495" cy="33851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FFFEFF"/>
                </a:solidFill>
                <a:effectLst/>
                <a:uLnTx/>
                <a:uFillTx/>
                <a:latin typeface="Aptos SemiBold" panose="020B0004020202020204" pitchFamily="34" charset="0"/>
                <a:ea typeface="+mn-ea"/>
                <a:cs typeface="Arial"/>
                <a:sym typeface="Arial"/>
              </a:rPr>
              <a:t>Get the latest LPLC news and alerts</a:t>
            </a:r>
            <a:endParaRPr kumimoji="0" sz="2667" b="1" i="0" u="none" strike="noStrike" kern="1200" cap="none" spc="0" normalizeH="0" baseline="0" noProof="0" dirty="0">
              <a:ln>
                <a:noFill/>
              </a:ln>
              <a:solidFill>
                <a:srgbClr val="FFFEFF"/>
              </a:solidFill>
              <a:effectLst/>
              <a:uLnTx/>
              <a:uFillTx/>
              <a:latin typeface="Aptos SemiBold" panose="020B0004020202020204" pitchFamily="34" charset="0"/>
              <a:ea typeface="+mn-ea"/>
              <a:cs typeface="+mn-cs"/>
            </a:endParaRPr>
          </a:p>
        </p:txBody>
      </p:sp>
      <p:pic>
        <p:nvPicPr>
          <p:cNvPr id="2" name="Picture 1">
            <a:extLst>
              <a:ext uri="{FF2B5EF4-FFF2-40B4-BE49-F238E27FC236}">
                <a16:creationId xmlns:a16="http://schemas.microsoft.com/office/drawing/2014/main" id="{5E382EDF-0C04-3BDF-BDF2-B02F58305C97}"/>
              </a:ext>
            </a:extLst>
          </p:cNvPr>
          <p:cNvPicPr>
            <a:picLocks noChangeAspect="1"/>
          </p:cNvPicPr>
          <p:nvPr/>
        </p:nvPicPr>
        <p:blipFill>
          <a:blip r:embed="rId3"/>
          <a:stretch>
            <a:fillRect/>
          </a:stretch>
        </p:blipFill>
        <p:spPr>
          <a:xfrm>
            <a:off x="11323785" y="6050979"/>
            <a:ext cx="757383" cy="696180"/>
          </a:xfrm>
          <a:prstGeom prst="rect">
            <a:avLst/>
          </a:prstGeom>
        </p:spPr>
      </p:pic>
      <p:sp>
        <p:nvSpPr>
          <p:cNvPr id="3" name="Content Placeholder 4">
            <a:extLst>
              <a:ext uri="{FF2B5EF4-FFF2-40B4-BE49-F238E27FC236}">
                <a16:creationId xmlns:a16="http://schemas.microsoft.com/office/drawing/2014/main" id="{5093FF10-BDFF-087D-B1A0-A6517F2F0D75}"/>
              </a:ext>
            </a:extLst>
          </p:cNvPr>
          <p:cNvSpPr txBox="1">
            <a:spLocks/>
          </p:cNvSpPr>
          <p:nvPr/>
        </p:nvSpPr>
        <p:spPr>
          <a:xfrm>
            <a:off x="838200" y="1386681"/>
            <a:ext cx="5181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10000"/>
              </a:lnSpc>
              <a:spcBef>
                <a:spcPts val="600"/>
              </a:spcBef>
              <a:spcAft>
                <a:spcPts val="600"/>
              </a:spcAft>
              <a:defRPr/>
            </a:pPr>
            <a:r>
              <a:rPr lang="en-US" sz="2000" dirty="0">
                <a:solidFill>
                  <a:srgbClr val="000000">
                    <a:lumMod val="65000"/>
                    <a:lumOff val="35000"/>
                  </a:srgbClr>
                </a:solidFill>
              </a:rPr>
              <a:t>Subscribe to the latest risk management updates, events, news and alerts by visiting: </a:t>
            </a:r>
          </a:p>
          <a:p>
            <a:pPr marL="361950" indent="0">
              <a:lnSpc>
                <a:spcPct val="110000"/>
              </a:lnSpc>
              <a:spcBef>
                <a:spcPts val="600"/>
              </a:spcBef>
              <a:spcAft>
                <a:spcPts val="600"/>
              </a:spcAft>
              <a:buFont typeface="Arial" panose="020B0604020202020204" pitchFamily="34" charset="0"/>
              <a:buNone/>
              <a:defRPr/>
            </a:pPr>
            <a:r>
              <a:rPr lang="en-US" sz="2000" dirty="0">
                <a:solidFill>
                  <a:srgbClr val="00B4CD"/>
                </a:solidFill>
                <a:hlinkClick r:id="rId4">
                  <a:extLst>
                    <a:ext uri="{A12FA001-AC4F-418D-AE19-62706E023703}">
                      <ahyp:hlinkClr xmlns:ahyp="http://schemas.microsoft.com/office/drawing/2018/hyperlinkcolor" val="tx"/>
                    </a:ext>
                  </a:extLst>
                </a:hlinkClick>
              </a:rPr>
              <a:t>lplc.com.au/subscribe</a:t>
            </a:r>
            <a:r>
              <a:rPr lang="en-US" sz="2000" dirty="0">
                <a:solidFill>
                  <a:srgbClr val="00B4CD"/>
                </a:solidFill>
              </a:rPr>
              <a:t>  </a:t>
            </a:r>
            <a:endParaRPr lang="en-US" sz="2000" dirty="0">
              <a:solidFill>
                <a:srgbClr val="000000">
                  <a:lumMod val="65000"/>
                  <a:lumOff val="35000"/>
                </a:srgbClr>
              </a:solidFill>
            </a:endParaRPr>
          </a:p>
          <a:p>
            <a:pPr marL="342900" indent="-342900">
              <a:lnSpc>
                <a:spcPct val="110000"/>
              </a:lnSpc>
              <a:spcBef>
                <a:spcPts val="600"/>
              </a:spcBef>
              <a:spcAft>
                <a:spcPts val="600"/>
              </a:spcAft>
              <a:defRPr/>
            </a:pPr>
            <a:r>
              <a:rPr lang="en-US" sz="2000" dirty="0">
                <a:solidFill>
                  <a:srgbClr val="000000">
                    <a:lumMod val="65000"/>
                    <a:lumOff val="35000"/>
                  </a:srgbClr>
                </a:solidFill>
              </a:rPr>
              <a:t>If you have a specific risk management question or need some help finding resources, you can contact us by phone on </a:t>
            </a:r>
            <a:r>
              <a:rPr lang="en-US" sz="2000" b="1" dirty="0">
                <a:solidFill>
                  <a:srgbClr val="000000">
                    <a:lumMod val="65000"/>
                    <a:lumOff val="35000"/>
                  </a:srgbClr>
                </a:solidFill>
              </a:rPr>
              <a:t>03 9672 3800 </a:t>
            </a:r>
            <a:r>
              <a:rPr lang="en-US" sz="2000" dirty="0">
                <a:solidFill>
                  <a:srgbClr val="000000">
                    <a:lumMod val="65000"/>
                    <a:lumOff val="35000"/>
                  </a:srgbClr>
                </a:solidFill>
              </a:rPr>
              <a:t>during business hours, or via email at:</a:t>
            </a:r>
          </a:p>
          <a:p>
            <a:pPr marL="361950" indent="0">
              <a:lnSpc>
                <a:spcPct val="110000"/>
              </a:lnSpc>
              <a:spcBef>
                <a:spcPts val="600"/>
              </a:spcBef>
              <a:spcAft>
                <a:spcPts val="600"/>
              </a:spcAft>
              <a:buFont typeface="Arial" panose="020B0604020202020204" pitchFamily="34" charset="0"/>
              <a:buNone/>
              <a:defRPr/>
            </a:pPr>
            <a:r>
              <a:rPr lang="en-US" sz="2000" dirty="0">
                <a:solidFill>
                  <a:srgbClr val="00B4CD"/>
                </a:solidFill>
                <a:hlinkClick r:id="rId5">
                  <a:extLst>
                    <a:ext uri="{A12FA001-AC4F-418D-AE19-62706E023703}">
                      <ahyp:hlinkClr xmlns:ahyp="http://schemas.microsoft.com/office/drawing/2018/hyperlinkcolor" val="tx"/>
                    </a:ext>
                  </a:extLst>
                </a:hlinkClick>
              </a:rPr>
              <a:t>lawyersrisk@lplc.com.au </a:t>
            </a:r>
            <a:endParaRPr lang="en-US" sz="2000" dirty="0">
              <a:solidFill>
                <a:srgbClr val="00B4CD"/>
              </a:solidFill>
            </a:endParaRPr>
          </a:p>
        </p:txBody>
      </p:sp>
      <p:pic>
        <p:nvPicPr>
          <p:cNvPr id="4" name="Content Placeholder 22">
            <a:extLst>
              <a:ext uri="{FF2B5EF4-FFF2-40B4-BE49-F238E27FC236}">
                <a16:creationId xmlns:a16="http://schemas.microsoft.com/office/drawing/2014/main" id="{FD527A77-B626-8527-3B41-142344D4E21B}"/>
              </a:ext>
            </a:extLst>
          </p:cNvPr>
          <p:cNvPicPr>
            <a:picLocks noChangeAspect="1"/>
          </p:cNvPicPr>
          <p:nvPr/>
        </p:nvPicPr>
        <p:blipFill>
          <a:blip r:embed="rId6"/>
          <a:stretch>
            <a:fillRect/>
          </a:stretch>
        </p:blipFill>
        <p:spPr>
          <a:xfrm>
            <a:off x="6142185" y="1738313"/>
            <a:ext cx="5181600" cy="3454400"/>
          </a:xfrm>
          <a:prstGeom prst="rect">
            <a:avLst/>
          </a:prstGeom>
        </p:spPr>
      </p:pic>
    </p:spTree>
    <p:extLst>
      <p:ext uri="{BB962C8B-B14F-4D97-AF65-F5344CB8AC3E}">
        <p14:creationId xmlns:p14="http://schemas.microsoft.com/office/powerpoint/2010/main" val="35132187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a:extLst>
            <a:ext uri="{FF2B5EF4-FFF2-40B4-BE49-F238E27FC236}">
              <a16:creationId xmlns:a16="http://schemas.microsoft.com/office/drawing/2014/main" id="{425AFB19-2FE4-6E89-694C-64AA6B510A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DA45D3-DBA3-3EB1-EF01-50DF980E8AB6}"/>
              </a:ext>
            </a:extLst>
          </p:cNvPr>
          <p:cNvSpPr>
            <a:spLocks noGrp="1"/>
          </p:cNvSpPr>
          <p:nvPr>
            <p:ph type="ctrTitle"/>
          </p:nvPr>
        </p:nvSpPr>
        <p:spPr>
          <a:xfrm>
            <a:off x="1524000" y="1122363"/>
            <a:ext cx="9144000" cy="2387600"/>
          </a:xfrm>
        </p:spPr>
        <p:txBody>
          <a:bodyPr/>
          <a:lstStyle/>
          <a:p>
            <a:r>
              <a:rPr lang="en-US" b="1" dirty="0"/>
              <a:t>Questions?</a:t>
            </a:r>
          </a:p>
        </p:txBody>
      </p:sp>
      <p:sp>
        <p:nvSpPr>
          <p:cNvPr id="3" name="Subtitle 2">
            <a:extLst>
              <a:ext uri="{FF2B5EF4-FFF2-40B4-BE49-F238E27FC236}">
                <a16:creationId xmlns:a16="http://schemas.microsoft.com/office/drawing/2014/main" id="{FFDD6BF4-1489-7301-6689-249E84056AB7}"/>
              </a:ext>
            </a:extLst>
          </p:cNvPr>
          <p:cNvSpPr>
            <a:spLocks noGrp="1"/>
          </p:cNvSpPr>
          <p:nvPr>
            <p:ph type="subTitle" idx="1"/>
          </p:nvPr>
        </p:nvSpPr>
        <p:spPr>
          <a:xfrm>
            <a:off x="1524000" y="3602037"/>
            <a:ext cx="9144000" cy="1655763"/>
          </a:xfrm>
        </p:spPr>
        <p:txBody>
          <a:bodyPr/>
          <a:lstStyle/>
          <a:p>
            <a:endParaRPr lang="en-US" i="1" dirty="0">
              <a:latin typeface="Aptos Serif" panose="02020604070405020304" pitchFamily="18" charset="0"/>
              <a:cs typeface="Aptos Serif" panose="02020604070405020304" pitchFamily="18" charset="0"/>
            </a:endParaRPr>
          </a:p>
        </p:txBody>
      </p:sp>
    </p:spTree>
    <p:extLst>
      <p:ext uri="{BB962C8B-B14F-4D97-AF65-F5344CB8AC3E}">
        <p14:creationId xmlns:p14="http://schemas.microsoft.com/office/powerpoint/2010/main" val="126415615"/>
      </p:ext>
    </p:extLst>
  </p:cSld>
  <p:clrMapOvr>
    <a:overrideClrMapping bg1="dk1" tx1="lt1" bg2="dk2" tx2="lt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23.0.8116"/>
  <p:tag name="SLIDO_EVENT_SECTION_UUID" val="cf7a1b5a-94ca-4eae-9e64-a9e7d5949408"/>
  <p:tag name="SLIDO_EVENT_UUID" val="86f64bcb-e650-4b1c-acc7-f96f680445ef"/>
  <p:tag name="SLIDO_PRESENTATION_ID" val="aa714bda-b410-4ffe-9e8e-ad889f72b732"/>
</p:tagLst>
</file>

<file path=ppt/tags/tag2.xml><?xml version="1.0" encoding="utf-8"?>
<p:tagLst xmlns:a="http://schemas.openxmlformats.org/drawingml/2006/main" xmlns:r="http://schemas.openxmlformats.org/officeDocument/2006/relationships" xmlns:p="http://schemas.openxmlformats.org/presentationml/2006/main">
  <p:tag name="SLIDO_KEEP_POLL_ACTIVE" val="false"/>
  <p:tag name="SLIDO_METADATA" val="eyJUaW1lc3RhbXAiOjE3OTEyMzYxMTJ9"/>
  <p:tag name="SLIDO_POLL_UUID" val="b38da890-df5d-4ad6-ba1d-874cb3fa1774"/>
  <p:tag name="SLIDO_TIMELINE" val="W3sicG9sbFF1ZXN0aW9uVXVpZCI6IjgyM2NhYjllLTJhM2MtNGM4NS1iNzhhLWIwM2UxZDhhMzYxNyIsInNob3dSZXN1bHRzIjp0cnVlLCJzaG93Q29ycmVjdEFuc3dlcnMiOmZhbHNlLCJ2b3RpbmdMb2NrZWQiOmZhbHNlfV0="/>
  <p:tag name="SLIDO_TYPE" val="SlidoPoll"/>
</p:tagLst>
</file>

<file path=ppt/tags/tag3.xml><?xml version="1.0" encoding="utf-8"?>
<p:tagLst xmlns:a="http://schemas.openxmlformats.org/drawingml/2006/main" xmlns:r="http://schemas.openxmlformats.org/officeDocument/2006/relationships" xmlns:p="http://schemas.openxmlformats.org/presentationml/2006/main">
  <p:tag name="INTERACTION_TYPE" val="MultipleChoice"/>
  <p:tag name="SLIDO_ELEMENT" val="interaction_image"/>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ags/tag5.xml><?xml version="1.0" encoding="utf-8"?>
<p:tagLst xmlns:a="http://schemas.openxmlformats.org/drawingml/2006/main" xmlns:r="http://schemas.openxmlformats.org/officeDocument/2006/relationships" xmlns:p="http://schemas.openxmlformats.org/presentationml/2006/main">
  <p:tag name="SLIDO_ELEMENT" val="footer"/>
</p:tagLst>
</file>

<file path=ppt/tags/tag6.xml><?xml version="1.0" encoding="utf-8"?>
<p:tagLst xmlns:a="http://schemas.openxmlformats.org/drawingml/2006/main" xmlns:r="http://schemas.openxmlformats.org/officeDocument/2006/relationships" xmlns:p="http://schemas.openxmlformats.org/presentationml/2006/main">
  <p:tag name="SLIDO_ELEMENT" val="corner"/>
</p:tagLst>
</file>

<file path=ppt/tags/tag7.xml><?xml version="1.0" encoding="utf-8"?>
<p:tagLst xmlns:a="http://schemas.openxmlformats.org/drawingml/2006/main" xmlns:r="http://schemas.openxmlformats.org/officeDocument/2006/relationships" xmlns:p="http://schemas.openxmlformats.org/presentationml/2006/main">
  <p:tag name="SLIDO_KEEP_POLL_ACTIVE" val="false"/>
  <p:tag name="SLIDO_METADATA" val="eyJUaW1lc3RhbXAiOjE3OTEyMzYyMzJ9"/>
  <p:tag name="SLIDO_POLL_UUID" val="a89ed016-9f5a-4c27-85a5-61c6cdeb1500"/>
  <p:tag name="SLIDO_TIMELINE" val="W3sicG9sbFF1ZXN0aW9uVXVpZCI6ImQwOWM0NWYxLTNmNTQtNDQ4OS1iYjQ5LTgxMTc0NzY5NzAxNCIsInNob3dSZXN1bHRzIjp0cnVlLCJzaG93Q29ycmVjdEFuc3dlcnMiOmZhbHNlLCJ2b3RpbmdMb2NrZWQiOmZhbHNlfV0="/>
  <p:tag name="SLIDO_TYPE" val="SlidoPoll"/>
</p:tagLst>
</file>

<file path=ppt/tags/tag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9.xml><?xml version="1.0" encoding="utf-8"?>
<p:tagLst xmlns:a="http://schemas.openxmlformats.org/drawingml/2006/main" xmlns:r="http://schemas.openxmlformats.org/officeDocument/2006/relationships" xmlns:p="http://schemas.openxmlformats.org/presentationml/2006/main">
  <p:tag name="SLIDO_ELEMENT" val="title"/>
</p:tagLst>
</file>

<file path=ppt/tags/tag10.xml><?xml version="1.0" encoding="utf-8"?>
<p:tagLst xmlns:a="http://schemas.openxmlformats.org/drawingml/2006/main" xmlns:r="http://schemas.openxmlformats.org/officeDocument/2006/relationships" xmlns:p="http://schemas.openxmlformats.org/presentationml/2006/main">
  <p:tag name="SLIDO_ELEMENT" val="footer"/>
</p:tagLst>
</file>

<file path=ppt/tags/tag11.xml><?xml version="1.0" encoding="utf-8"?>
<p:tagLst xmlns:a="http://schemas.openxmlformats.org/drawingml/2006/main" xmlns:r="http://schemas.openxmlformats.org/officeDocument/2006/relationships" xmlns:p="http://schemas.openxmlformats.org/presentationml/2006/main">
  <p:tag name="SLIDO_ELEMENT" val="corner"/>
</p:tagLst>
</file>

<file path=ppt/tags/tag12.xml><?xml version="1.0" encoding="utf-8"?>
<p:tagLst xmlns:a="http://schemas.openxmlformats.org/drawingml/2006/main" xmlns:r="http://schemas.openxmlformats.org/officeDocument/2006/relationships" xmlns:p="http://schemas.openxmlformats.org/presentationml/2006/main">
  <p:tag name="SLIDO_KEEP_POLL_ACTIVE" val="false"/>
  <p:tag name="SLIDO_METADATA" val="eyJUaW1lc3RhbXAiOjE3OTEyMzYyNTl9"/>
  <p:tag name="SLIDO_POLL_UUID" val="b9e328fc-4295-4c06-a520-04a2c73963c3"/>
  <p:tag name="SLIDO_TIMELINE" val="W3sicG9sbFF1ZXN0aW9uVXVpZCI6ImQ2NjhhN2QzLWNjZTMtNGFiNS1hNDkwLTUzNDMxMjRkMWQ1YiIsInNob3dSZXN1bHRzIjp0cnVlLCJzaG93Q29ycmVjdEFuc3dlcnMiOmZhbHNlLCJ2b3RpbmdMb2NrZWQiOmZhbHNlfV0="/>
  <p:tag name="SLIDO_TYPE" val="SlidoPoll"/>
</p:tagLst>
</file>

<file path=ppt/tags/tag1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4.xml><?xml version="1.0" encoding="utf-8"?>
<p:tagLst xmlns:a="http://schemas.openxmlformats.org/drawingml/2006/main" xmlns:r="http://schemas.openxmlformats.org/officeDocument/2006/relationships" xmlns:p="http://schemas.openxmlformats.org/presentationml/2006/main">
  <p:tag name="SLIDO_ELEMENT" val="title"/>
</p:tagLst>
</file>

<file path=ppt/tags/tag15.xml><?xml version="1.0" encoding="utf-8"?>
<p:tagLst xmlns:a="http://schemas.openxmlformats.org/drawingml/2006/main" xmlns:r="http://schemas.openxmlformats.org/officeDocument/2006/relationships" xmlns:p="http://schemas.openxmlformats.org/presentationml/2006/main">
  <p:tag name="SLIDO_ELEMENT" val="footer"/>
</p:tagLst>
</file>

<file path=ppt/tags/tag16.xml><?xml version="1.0" encoding="utf-8"?>
<p:tagLst xmlns:a="http://schemas.openxmlformats.org/drawingml/2006/main" xmlns:r="http://schemas.openxmlformats.org/officeDocument/2006/relationships" xmlns:p="http://schemas.openxmlformats.org/presentationml/2006/main">
  <p:tag name="SLIDO_ELEMENT" val="corner"/>
</p:tagLst>
</file>

<file path=ppt/theme/theme1.xml><?xml version="1.0" encoding="utf-8"?>
<a:theme xmlns:a="http://schemas.openxmlformats.org/drawingml/2006/main" name="LPLC Theme">
  <a:themeElements>
    <a:clrScheme name="LPLC Colour Theme ">
      <a:dk1>
        <a:srgbClr val="057995"/>
      </a:dk1>
      <a:lt1>
        <a:srgbClr val="FFFEFF"/>
      </a:lt1>
      <a:dk2>
        <a:srgbClr val="082F4C"/>
      </a:dk2>
      <a:lt2>
        <a:srgbClr val="CEC5BA"/>
      </a:lt2>
      <a:accent1>
        <a:srgbClr val="7CB1E0"/>
      </a:accent1>
      <a:accent2>
        <a:srgbClr val="A31D49"/>
      </a:accent2>
      <a:accent3>
        <a:srgbClr val="521420"/>
      </a:accent3>
      <a:accent4>
        <a:srgbClr val="082F4C"/>
      </a:accent4>
      <a:accent5>
        <a:srgbClr val="515151"/>
      </a:accent5>
      <a:accent6>
        <a:srgbClr val="E6E2DD"/>
      </a:accent6>
      <a:hlink>
        <a:srgbClr val="057995"/>
      </a:hlink>
      <a:folHlink>
        <a:srgbClr val="11A0B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LPLC_Base Design.pptx" id="{E6DA9054-6DD3-4C7A-A328-869DF3CF2AAD}" vid="{15BEDCF6-A034-4E33-8622-C008844752F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LPLC Colour Theme ">
    <a:dk1>
      <a:srgbClr val="057995"/>
    </a:dk1>
    <a:lt1>
      <a:srgbClr val="FFFEFF"/>
    </a:lt1>
    <a:dk2>
      <a:srgbClr val="082F4C"/>
    </a:dk2>
    <a:lt2>
      <a:srgbClr val="CEC5BA"/>
    </a:lt2>
    <a:accent1>
      <a:srgbClr val="7CB1E0"/>
    </a:accent1>
    <a:accent2>
      <a:srgbClr val="A31D49"/>
    </a:accent2>
    <a:accent3>
      <a:srgbClr val="521420"/>
    </a:accent3>
    <a:accent4>
      <a:srgbClr val="082F4C"/>
    </a:accent4>
    <a:accent5>
      <a:srgbClr val="515151"/>
    </a:accent5>
    <a:accent6>
      <a:srgbClr val="E6E2DD"/>
    </a:accent6>
    <a:hlink>
      <a:srgbClr val="057995"/>
    </a:hlink>
    <a:folHlink>
      <a:srgbClr val="11A0B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c6005c0-6d32-4d4f-9629-1dc57146a2b1">
      <Terms xmlns="http://schemas.microsoft.com/office/infopath/2007/PartnerControls"/>
    </lcf76f155ced4ddcb4097134ff3c332f>
    <TaxCatchAll xmlns="35f618a8-f3a7-4ea2-a83a-758dc61be0c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F727A31714A4547A44BD8BB8F9D4E88" ma:contentTypeVersion="10" ma:contentTypeDescription="Create a new document." ma:contentTypeScope="" ma:versionID="ae7b464df38285ef93a35106c52529d9">
  <xsd:schema xmlns:xsd="http://www.w3.org/2001/XMLSchema" xmlns:xs="http://www.w3.org/2001/XMLSchema" xmlns:p="http://schemas.microsoft.com/office/2006/metadata/properties" xmlns:ns2="0c6005c0-6d32-4d4f-9629-1dc57146a2b1" xmlns:ns3="35f618a8-f3a7-4ea2-a83a-758dc61be0c2" targetNamespace="http://schemas.microsoft.com/office/2006/metadata/properties" ma:root="true" ma:fieldsID="0dfc44380fc3da099ca6eb107a4ebf30" ns2:_="" ns3:_="">
    <xsd:import namespace="0c6005c0-6d32-4d4f-9629-1dc57146a2b1"/>
    <xsd:import namespace="35f618a8-f3a7-4ea2-a83a-758dc61be0c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6005c0-6d32-4d4f-9629-1dc57146a2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64f9f39-5646-421c-bc5d-7fe527c5f074"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5f618a8-f3a7-4ea2-a83a-758dc61be0c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7b8345b-9f72-48bb-9cc5-298193af39ef}" ma:internalName="TaxCatchAll" ma:showField="CatchAllData" ma:web="35f618a8-f3a7-4ea2-a83a-758dc61be0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AA987D1-CD3B-461E-8120-CF3A90A698DF}">
  <ds:schemaRefs>
    <ds:schemaRef ds:uri="http://purl.org/dc/dcmitype/"/>
    <ds:schemaRef ds:uri="daa32af0-db39-4c95-aea3-df7a5f66fe51"/>
    <ds:schemaRef ds:uri="http://schemas.microsoft.com/office/2006/documentManagement/types"/>
    <ds:schemaRef ds:uri="http://www.w3.org/XML/1998/namespace"/>
    <ds:schemaRef ds:uri="http://purl.org/dc/elements/1.1/"/>
    <ds:schemaRef ds:uri="http://purl.org/dc/terms/"/>
    <ds:schemaRef ds:uri="http://schemas.microsoft.com/office/2006/metadata/properties"/>
    <ds:schemaRef ds:uri="http://schemas.microsoft.com/office/infopath/2007/PartnerControls"/>
    <ds:schemaRef ds:uri="http://schemas.openxmlformats.org/package/2006/metadata/core-properties"/>
    <ds:schemaRef ds:uri="15a97f53-8e7e-44eb-a9fb-ad056732cc8d"/>
    <ds:schemaRef ds:uri="e9ad73d7-7420-468d-b1e2-722a70e680c4"/>
    <ds:schemaRef ds:uri="a0d1858b-9a27-4890-8383-ed42e1577c2f"/>
  </ds:schemaRefs>
</ds:datastoreItem>
</file>

<file path=customXml/itemProps2.xml><?xml version="1.0" encoding="utf-8"?>
<ds:datastoreItem xmlns:ds="http://schemas.openxmlformats.org/officeDocument/2006/customXml" ds:itemID="{0E1E0C68-3325-4EBE-8360-FA5813CFDC28}"/>
</file>

<file path=customXml/itemProps3.xml><?xml version="1.0" encoding="utf-8"?>
<ds:datastoreItem xmlns:ds="http://schemas.openxmlformats.org/officeDocument/2006/customXml" ds:itemID="{A20491B7-8E8F-48A0-881C-953EB87CC4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LPLC PowerPoint Template</Template>
  <TotalTime>106</TotalTime>
  <Words>1820</Words>
  <Application>Microsoft Office PowerPoint</Application>
  <PresentationFormat>Widescreen</PresentationFormat>
  <Paragraphs>161</Paragraphs>
  <Slides>32</Slides>
  <Notes>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LPLC Theme</vt:lpstr>
      <vt:lpstr>PowerPoint Presentation</vt:lpstr>
      <vt:lpstr>PowerPoint Presentation</vt:lpstr>
      <vt:lpstr>Why do mistakes matter to solicitors?</vt:lpstr>
      <vt:lpstr>PowerPoint Presentation</vt:lpstr>
      <vt:lpstr>Work Intake and Clients - Can I act, and should I act?</vt:lpstr>
      <vt:lpstr>PowerPoint Presentation</vt:lpstr>
      <vt:lpstr>PowerPoint Presentation</vt:lpstr>
      <vt:lpstr>PowerPoint Presentation</vt:lpstr>
      <vt:lpstr>Acting for multiple parties – conflict of interests</vt:lpstr>
      <vt:lpstr>PowerPoint Presentation</vt:lpstr>
      <vt:lpstr>PowerPoint Presentation</vt:lpstr>
      <vt:lpstr>Work Intake &amp; Retainer Management</vt:lpstr>
      <vt:lpstr>You provide BFA advice, what are good risk management practices?</vt:lpstr>
      <vt:lpstr>PowerPoint Presentation</vt:lpstr>
      <vt:lpstr>PowerPoint Presentation</vt:lpstr>
      <vt:lpstr>Suggested steps when dealing with high-risk BFA’s</vt:lpstr>
      <vt:lpstr>Suggested steps when dealing with high-risk solicitors’ BFA’s (continued)</vt:lpstr>
      <vt:lpstr>Suggested steps when dealing with high-risk solicitors’ BFA’s (continued)</vt:lpstr>
      <vt:lpstr>You provide guarantee and solicitor’s certificate advice, what are good risk management practices?</vt:lpstr>
      <vt:lpstr>Suggested steps when dealing with high-risk guarantee advice and solicitors’ certificates</vt:lpstr>
      <vt:lpstr>Suggested steps when dealing with high-risk guarantee advice and solicitors’ certificates (continued)</vt:lpstr>
      <vt:lpstr>Suggested steps when dealing with high-risk guarantee advice and solicitors’ certificates (continued)</vt:lpstr>
      <vt:lpstr>Conveyancing risks</vt:lpstr>
      <vt:lpstr>PowerPoint Presentation</vt:lpstr>
      <vt:lpstr>PowerPoint Presentation</vt:lpstr>
      <vt:lpstr>PowerPoint Presentation</vt:lpstr>
      <vt:lpstr>PowerPoint Presentation</vt:lpstr>
      <vt:lpstr>Owner-builder</vt:lpstr>
      <vt:lpstr>Resources</vt:lpstr>
      <vt:lpstr>PowerPoint Presentation</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Rose Wintle</dc:creator>
  <cp:lastModifiedBy>Rose Wintle</cp:lastModifiedBy>
  <cp:revision>3</cp:revision>
  <cp:lastPrinted>2026-10-06T03:29:02Z</cp:lastPrinted>
  <dcterms:created xsi:type="dcterms:W3CDTF">2026-07-28T07:01:26Z</dcterms:created>
  <dcterms:modified xsi:type="dcterms:W3CDTF">2026-10-07T04:47:52Z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53300.0000000000</vt:lpwstr>
  </property>
  <property fmtid="{D5CDD505-2E9C-101B-9397-08002B2CF9AE}" pid="3" name="ContentTypeId">
    <vt:lpwstr>0x010100DF727A31714A4547A44BD8BB8F9D4E88</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MSIP_Label_2d989425-2741-4ac1-a27e-edc0876168d9_Enabled">
    <vt:lpwstr>true</vt:lpwstr>
  </property>
  <property fmtid="{D5CDD505-2E9C-101B-9397-08002B2CF9AE}" pid="8" name="MSIP_Label_2d989425-2741-4ac1-a27e-edc0876168d9_SetDate">
    <vt:lpwstr>2026-07-29T05:45:53Z</vt:lpwstr>
  </property>
  <property fmtid="{D5CDD505-2E9C-101B-9397-08002B2CF9AE}" pid="9" name="MSIP_Label_2d989425-2741-4ac1-a27e-edc0876168d9_Method">
    <vt:lpwstr>Privileged</vt:lpwstr>
  </property>
  <property fmtid="{D5CDD505-2E9C-101B-9397-08002B2CF9AE}" pid="10" name="MSIP_Label_2d989425-2741-4ac1-a27e-edc0876168d9_Name">
    <vt:lpwstr>Unclassified</vt:lpwstr>
  </property>
  <property fmtid="{D5CDD505-2E9C-101B-9397-08002B2CF9AE}" pid="11" name="MSIP_Label_2d989425-2741-4ac1-a27e-edc0876168d9_SiteId">
    <vt:lpwstr>8893c732-7358-4693-a03d-3935d788c477</vt:lpwstr>
  </property>
  <property fmtid="{D5CDD505-2E9C-101B-9397-08002B2CF9AE}" pid="12" name="MSIP_Label_2d989425-2741-4ac1-a27e-edc0876168d9_ActionId">
    <vt:lpwstr>5f5f0867-44ff-4c54-aac2-7e7675886b6c</vt:lpwstr>
  </property>
  <property fmtid="{D5CDD505-2E9C-101B-9397-08002B2CF9AE}" pid="13" name="MSIP_Label_2d989425-2741-4ac1-a27e-edc0876168d9_ContentBits">
    <vt:lpwstr>0</vt:lpwstr>
  </property>
  <property fmtid="{D5CDD505-2E9C-101B-9397-08002B2CF9AE}" pid="14" name="MSIP_Label_2d989425-2741-4ac1-a27e-edc0876168d9_Tag">
    <vt:lpwstr>10, 0, 1, 1</vt:lpwstr>
  </property>
  <property fmtid="{D5CDD505-2E9C-101B-9397-08002B2CF9AE}" pid="15" name="MediaServiceImageTags">
    <vt:lpwstr/>
  </property>
  <property fmtid="{D5CDD505-2E9C-101B-9397-08002B2CF9AE}" pid="16" name="Topic">
    <vt:lpwstr/>
  </property>
  <property fmtid="{D5CDD505-2E9C-101B-9397-08002B2CF9AE}" pid="17" name="dbd7cd515d704340ba706ac97073fe35">
    <vt:lpwstr/>
  </property>
  <property fmtid="{D5CDD505-2E9C-101B-9397-08002B2CF9AE}" pid="18" name="acf65f6424fc4daa990772c1ace3787d">
    <vt:lpwstr/>
  </property>
  <property fmtid="{D5CDD505-2E9C-101B-9397-08002B2CF9AE}" pid="19" name="cd2b559959eb46279de568667dcaa0ea">
    <vt:lpwstr/>
  </property>
  <property fmtid="{D5CDD505-2E9C-101B-9397-08002B2CF9AE}" pid="20" name="DocumentAudience">
    <vt:lpwstr/>
  </property>
  <property fmtid="{D5CDD505-2E9C-101B-9397-08002B2CF9AE}" pid="21" name="cb077bae0107430089e4408765a4e053">
    <vt:lpwstr/>
  </property>
  <property fmtid="{D5CDD505-2E9C-101B-9397-08002B2CF9AE}" pid="22" name="l769221397e945a1b4b7c2f1834af77a">
    <vt:lpwstr/>
  </property>
  <property fmtid="{D5CDD505-2E9C-101B-9397-08002B2CF9AE}" pid="23" name="DocumentOwner">
    <vt:lpwstr/>
  </property>
  <property fmtid="{D5CDD505-2E9C-101B-9397-08002B2CF9AE}" pid="24" name="Status">
    <vt:lpwstr/>
  </property>
  <property fmtid="{D5CDD505-2E9C-101B-9397-08002B2CF9AE}" pid="25" name="DocumentType">
    <vt:lpwstr/>
  </property>
</Properties>
</file>