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3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6459200" cy="2926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94">
          <p15:clr>
            <a:srgbClr val="A4A3A4"/>
          </p15:clr>
        </p15:guide>
        <p15:guide id="2" pos="51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C31"/>
    <a:srgbClr val="894130"/>
    <a:srgbClr val="2891AA"/>
    <a:srgbClr val="42463F"/>
    <a:srgbClr val="3C5256"/>
    <a:srgbClr val="E7EEDA"/>
    <a:srgbClr val="268FA8"/>
    <a:srgbClr val="392330"/>
    <a:srgbClr val="000000"/>
    <a:srgbClr val="7CA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D683D-AD80-4D2B-8AEE-0C76D25FC296}" v="93" dt="2025-11-26T17:02:39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56" autoAdjust="0"/>
    <p:restoredTop sz="87917" autoAdjust="0"/>
  </p:normalViewPr>
  <p:slideViewPr>
    <p:cSldViewPr snapToGrid="0">
      <p:cViewPr>
        <p:scale>
          <a:sx n="63" d="100"/>
          <a:sy n="63" d="100"/>
        </p:scale>
        <p:origin x="3880" y="-4280"/>
      </p:cViewPr>
      <p:guideLst>
        <p:guide orient="horz" pos="9194"/>
        <p:guide pos="51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5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Gano" userId="78333800-36ec-4716-a1e4-9c5ffaee0786" providerId="ADAL" clId="{6CB65958-9257-42FD-8B2B-8E17E5C00486}"/>
    <pc:docChg chg="custSel modSld">
      <pc:chgData name="Antonio Gano" userId="78333800-36ec-4716-a1e4-9c5ffaee0786" providerId="ADAL" clId="{6CB65958-9257-42FD-8B2B-8E17E5C00486}" dt="2025-11-20T13:12:35.857" v="115" actId="1076"/>
      <pc:docMkLst>
        <pc:docMk/>
      </pc:docMkLst>
      <pc:sldChg chg="addSp delSp modSp mod">
        <pc:chgData name="Antonio Gano" userId="78333800-36ec-4716-a1e4-9c5ffaee0786" providerId="ADAL" clId="{6CB65958-9257-42FD-8B2B-8E17E5C00486}" dt="2025-11-20T13:12:35.857" v="115" actId="1076"/>
        <pc:sldMkLst>
          <pc:docMk/>
          <pc:sldMk cId="0" sldId="256"/>
        </pc:sldMkLst>
        <pc:spChg chg="mod">
          <ac:chgData name="Antonio Gano" userId="78333800-36ec-4716-a1e4-9c5ffaee0786" providerId="ADAL" clId="{6CB65958-9257-42FD-8B2B-8E17E5C00486}" dt="2025-11-20T13:09:20.379" v="60" actId="1076"/>
          <ac:spMkLst>
            <pc:docMk/>
            <pc:sldMk cId="0" sldId="256"/>
            <ac:spMk id="2" creationId="{32C9FB36-ED0C-4C9A-30AC-9030D3CB2CD1}"/>
          </ac:spMkLst>
        </pc:spChg>
        <pc:spChg chg="add mod">
          <ac:chgData name="Antonio Gano" userId="78333800-36ec-4716-a1e4-9c5ffaee0786" providerId="ADAL" clId="{6CB65958-9257-42FD-8B2B-8E17E5C00486}" dt="2025-11-20T13:09:24.195" v="61" actId="14100"/>
          <ac:spMkLst>
            <pc:docMk/>
            <pc:sldMk cId="0" sldId="256"/>
            <ac:spMk id="5" creationId="{57CADC6E-2A3B-DFFE-4988-382DBFAFBD0D}"/>
          </ac:spMkLst>
        </pc:spChg>
        <pc:spChg chg="add mod ord">
          <ac:chgData name="Antonio Gano" userId="78333800-36ec-4716-a1e4-9c5ffaee0786" providerId="ADAL" clId="{6CB65958-9257-42FD-8B2B-8E17E5C00486}" dt="2025-11-20T13:09:33.097" v="63" actId="14100"/>
          <ac:spMkLst>
            <pc:docMk/>
            <pc:sldMk cId="0" sldId="256"/>
            <ac:spMk id="6" creationId="{0AC42E2C-DAC8-287E-E127-2A3E925C42D4}"/>
          </ac:spMkLst>
        </pc:spChg>
        <pc:spChg chg="add mod">
          <ac:chgData name="Antonio Gano" userId="78333800-36ec-4716-a1e4-9c5ffaee0786" providerId="ADAL" clId="{6CB65958-9257-42FD-8B2B-8E17E5C00486}" dt="2025-11-20T13:11:26.136" v="107" actId="14100"/>
          <ac:spMkLst>
            <pc:docMk/>
            <pc:sldMk cId="0" sldId="256"/>
            <ac:spMk id="7" creationId="{19C44893-A82E-3520-8DF3-636DBB0C1F48}"/>
          </ac:spMkLst>
        </pc:spChg>
        <pc:spChg chg="add mod">
          <ac:chgData name="Antonio Gano" userId="78333800-36ec-4716-a1e4-9c5ffaee0786" providerId="ADAL" clId="{6CB65958-9257-42FD-8B2B-8E17E5C00486}" dt="2025-11-20T13:09:08.376" v="58" actId="1076"/>
          <ac:spMkLst>
            <pc:docMk/>
            <pc:sldMk cId="0" sldId="256"/>
            <ac:spMk id="9" creationId="{55363DA3-A339-1DD1-A438-71C0383451CE}"/>
          </ac:spMkLst>
        </pc:spChg>
        <pc:spChg chg="add mod">
          <ac:chgData name="Antonio Gano" userId="78333800-36ec-4716-a1e4-9c5ffaee0786" providerId="ADAL" clId="{6CB65958-9257-42FD-8B2B-8E17E5C00486}" dt="2025-11-20T13:09:03.304" v="57" actId="1076"/>
          <ac:spMkLst>
            <pc:docMk/>
            <pc:sldMk cId="0" sldId="256"/>
            <ac:spMk id="10" creationId="{1734E096-6101-3F5E-7C5E-D189FBC742E8}"/>
          </ac:spMkLst>
        </pc:spChg>
        <pc:spChg chg="add del mod">
          <ac:chgData name="Antonio Gano" userId="78333800-36ec-4716-a1e4-9c5ffaee0786" providerId="ADAL" clId="{6CB65958-9257-42FD-8B2B-8E17E5C00486}" dt="2025-11-20T13:09:59.628" v="66" actId="478"/>
          <ac:spMkLst>
            <pc:docMk/>
            <pc:sldMk cId="0" sldId="256"/>
            <ac:spMk id="11" creationId="{F4ED4585-007B-42EC-EB91-68214B9F045B}"/>
          </ac:spMkLst>
        </pc:spChg>
        <pc:spChg chg="mod">
          <ac:chgData name="Antonio Gano" userId="78333800-36ec-4716-a1e4-9c5ffaee0786" providerId="ADAL" clId="{6CB65958-9257-42FD-8B2B-8E17E5C00486}" dt="2025-11-20T13:11:14.015" v="106" actId="20577"/>
          <ac:spMkLst>
            <pc:docMk/>
            <pc:sldMk cId="0" sldId="256"/>
            <ac:spMk id="26" creationId="{B273E348-F8BE-1CC4-E079-7057DB08063C}"/>
          </ac:spMkLst>
        </pc:spChg>
        <pc:spChg chg="mod">
          <ac:chgData name="Antonio Gano" userId="78333800-36ec-4716-a1e4-9c5ffaee0786" providerId="ADAL" clId="{6CB65958-9257-42FD-8B2B-8E17E5C00486}" dt="2025-11-20T13:11:06.503" v="98" actId="20577"/>
          <ac:spMkLst>
            <pc:docMk/>
            <pc:sldMk cId="0" sldId="256"/>
            <ac:spMk id="32" creationId="{B9735D00-2EF6-9F8F-1366-1A6CAEC39876}"/>
          </ac:spMkLst>
        </pc:spChg>
        <pc:spChg chg="mod">
          <ac:chgData name="Antonio Gano" userId="78333800-36ec-4716-a1e4-9c5ffaee0786" providerId="ADAL" clId="{6CB65958-9257-42FD-8B2B-8E17E5C00486}" dt="2025-11-20T13:10:59.536" v="87" actId="20577"/>
          <ac:spMkLst>
            <pc:docMk/>
            <pc:sldMk cId="0" sldId="256"/>
            <ac:spMk id="34" creationId="{270C555B-1485-FD97-84B7-984C828F8033}"/>
          </ac:spMkLst>
        </pc:spChg>
        <pc:spChg chg="mod">
          <ac:chgData name="Antonio Gano" userId="78333800-36ec-4716-a1e4-9c5ffaee0786" providerId="ADAL" clId="{6CB65958-9257-42FD-8B2B-8E17E5C00486}" dt="2025-11-20T13:12:01.009" v="111" actId="113"/>
          <ac:spMkLst>
            <pc:docMk/>
            <pc:sldMk cId="0" sldId="256"/>
            <ac:spMk id="5128" creationId="{D0EDF758-5C7C-3174-3DEF-E2E185B4A2C5}"/>
          </ac:spMkLst>
        </pc:spChg>
        <pc:spChg chg="mod">
          <ac:chgData name="Antonio Gano" userId="78333800-36ec-4716-a1e4-9c5ffaee0786" providerId="ADAL" clId="{6CB65958-9257-42FD-8B2B-8E17E5C00486}" dt="2025-11-20T13:12:32.495" v="114" actId="1076"/>
          <ac:spMkLst>
            <pc:docMk/>
            <pc:sldMk cId="0" sldId="256"/>
            <ac:spMk id="5129" creationId="{18BCE799-6CC4-3970-25DF-D14AA89DC8E3}"/>
          </ac:spMkLst>
        </pc:spChg>
        <pc:spChg chg="mod">
          <ac:chgData name="Antonio Gano" userId="78333800-36ec-4716-a1e4-9c5ffaee0786" providerId="ADAL" clId="{6CB65958-9257-42FD-8B2B-8E17E5C00486}" dt="2025-11-20T13:12:35.857" v="115" actId="1076"/>
          <ac:spMkLst>
            <pc:docMk/>
            <pc:sldMk cId="0" sldId="256"/>
            <ac:spMk id="5130" creationId="{D8E3485D-9B75-193F-1ADF-BE3810823539}"/>
          </ac:spMkLst>
        </pc:spChg>
        <pc:spChg chg="mod">
          <ac:chgData name="Antonio Gano" userId="78333800-36ec-4716-a1e4-9c5ffaee0786" providerId="ADAL" clId="{6CB65958-9257-42FD-8B2B-8E17E5C00486}" dt="2025-11-20T13:10:29.264" v="71" actId="14100"/>
          <ac:spMkLst>
            <pc:docMk/>
            <pc:sldMk cId="0" sldId="256"/>
            <ac:spMk id="5138" creationId="{CB604558-7531-520A-502E-2333103C7DF7}"/>
          </ac:spMkLst>
        </pc:spChg>
        <pc:spChg chg="mod">
          <ac:chgData name="Antonio Gano" userId="78333800-36ec-4716-a1e4-9c5ffaee0786" providerId="ADAL" clId="{6CB65958-9257-42FD-8B2B-8E17E5C00486}" dt="2025-11-20T13:10:52.591" v="77" actId="14100"/>
          <ac:spMkLst>
            <pc:docMk/>
            <pc:sldMk cId="0" sldId="256"/>
            <ac:spMk id="5140" creationId="{DDB1A360-CD03-F4A3-660E-711D32BA0C70}"/>
          </ac:spMkLst>
        </pc:spChg>
        <pc:graphicFrameChg chg="add mod">
          <ac:chgData name="Antonio Gano" userId="78333800-36ec-4716-a1e4-9c5ffaee0786" providerId="ADAL" clId="{6CB65958-9257-42FD-8B2B-8E17E5C00486}" dt="2025-11-20T13:08:59.534" v="56" actId="1076"/>
          <ac:graphicFrameMkLst>
            <pc:docMk/>
            <pc:sldMk cId="0" sldId="256"/>
            <ac:graphicFrameMk id="4" creationId="{38B51024-7C17-7234-42F4-03FBFDF615C5}"/>
          </ac:graphicFrameMkLst>
        </pc:graphicFrameChg>
        <pc:picChg chg="add mod">
          <ac:chgData name="Antonio Gano" userId="78333800-36ec-4716-a1e4-9c5ffaee0786" providerId="ADAL" clId="{6CB65958-9257-42FD-8B2B-8E17E5C00486}" dt="2025-11-20T13:09:10.224" v="59" actId="1076"/>
          <ac:picMkLst>
            <pc:docMk/>
            <pc:sldMk cId="0" sldId="256"/>
            <ac:picMk id="8" creationId="{206ADDF1-00AA-CEB6-F75F-BEEAE59D243A}"/>
          </ac:picMkLst>
        </pc:picChg>
      </pc:sldChg>
    </pc:docChg>
  </pc:docChgLst>
  <pc:docChgLst>
    <pc:chgData name="Antonio Gano" userId="78333800-36ec-4716-a1e4-9c5ffaee0786" providerId="ADAL" clId="{107D683D-AD80-4D2B-8AEE-0C76D25FC296}"/>
    <pc:docChg chg="undo custSel addSld delSld modSld modMainMaster">
      <pc:chgData name="Antonio Gano" userId="78333800-36ec-4716-a1e4-9c5ffaee0786" providerId="ADAL" clId="{107D683D-AD80-4D2B-8AEE-0C76D25FC296}" dt="2025-11-26T17:02:39.941" v="1315" actId="255"/>
      <pc:docMkLst>
        <pc:docMk/>
      </pc:docMkLst>
      <pc:sldChg chg="addSp delSp modSp mod">
        <pc:chgData name="Antonio Gano" userId="78333800-36ec-4716-a1e4-9c5ffaee0786" providerId="ADAL" clId="{107D683D-AD80-4D2B-8AEE-0C76D25FC296}" dt="2025-11-26T17:02:39.941" v="1315" actId="255"/>
        <pc:sldMkLst>
          <pc:docMk/>
          <pc:sldMk cId="0" sldId="256"/>
        </pc:sldMkLst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2" creationId="{32C9FB36-ED0C-4C9A-30AC-9030D3CB2CD1}"/>
          </ac:spMkLst>
        </pc:spChg>
        <pc:spChg chg="add mod">
          <ac:chgData name="Antonio Gano" userId="78333800-36ec-4716-a1e4-9c5ffaee0786" providerId="ADAL" clId="{107D683D-AD80-4D2B-8AEE-0C76D25FC296}" dt="2025-11-24T09:40:53.999" v="1201" actId="1076"/>
          <ac:spMkLst>
            <pc:docMk/>
            <pc:sldMk cId="0" sldId="256"/>
            <ac:spMk id="2" creationId="{B548583C-35D0-1B04-70A9-3C291EFB35DF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3" creationId="{7E118D99-5878-D8B7-D4DA-BA8DB094F515}"/>
          </ac:spMkLst>
        </pc:spChg>
        <pc:spChg chg="add mod">
          <ac:chgData name="Antonio Gano" userId="78333800-36ec-4716-a1e4-9c5ffaee0786" providerId="ADAL" clId="{107D683D-AD80-4D2B-8AEE-0C76D25FC296}" dt="2025-11-24T09:40:51.324" v="1200" actId="1076"/>
          <ac:spMkLst>
            <pc:docMk/>
            <pc:sldMk cId="0" sldId="256"/>
            <ac:spMk id="3" creationId="{8BD17E17-782A-9269-7573-3765CFCF6227}"/>
          </ac:spMkLst>
        </pc:spChg>
        <pc:spChg chg="add mod">
          <ac:chgData name="Antonio Gano" userId="78333800-36ec-4716-a1e4-9c5ffaee0786" providerId="ADAL" clId="{107D683D-AD80-4D2B-8AEE-0C76D25FC296}" dt="2025-11-26T17:02:17.830" v="1310" actId="403"/>
          <ac:spMkLst>
            <pc:docMk/>
            <pc:sldMk cId="0" sldId="256"/>
            <ac:spMk id="5" creationId="{10E0F21E-E4A8-030E-8A3B-5CC8F0EFF459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5" creationId="{57CADC6E-2A3B-DFFE-4988-382DBFAFBD0D}"/>
          </ac:spMkLst>
        </pc:spChg>
        <pc:spChg chg="add mod">
          <ac:chgData name="Antonio Gano" userId="78333800-36ec-4716-a1e4-9c5ffaee0786" providerId="ADAL" clId="{107D683D-AD80-4D2B-8AEE-0C76D25FC296}" dt="2025-11-26T17:02:21.849" v="1312" actId="403"/>
          <ac:spMkLst>
            <pc:docMk/>
            <pc:sldMk cId="0" sldId="256"/>
            <ac:spMk id="6" creationId="{095DBD58-C652-F394-2514-F923C89A188E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6" creationId="{0AC42E2C-DAC8-287E-E127-2A3E925C42D4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7" creationId="{19C44893-A82E-3520-8DF3-636DBB0C1F48}"/>
          </ac:spMkLst>
        </pc:spChg>
        <pc:spChg chg="add mod">
          <ac:chgData name="Antonio Gano" userId="78333800-36ec-4716-a1e4-9c5ffaee0786" providerId="ADAL" clId="{107D683D-AD80-4D2B-8AEE-0C76D25FC296}" dt="2025-11-24T09:41:40.330" v="1210"/>
          <ac:spMkLst>
            <pc:docMk/>
            <pc:sldMk cId="0" sldId="256"/>
            <ac:spMk id="7" creationId="{61E5A3E2-CB80-77E0-E4D5-C3112C0CB28D}"/>
          </ac:spMkLst>
        </pc:spChg>
        <pc:spChg chg="add mod">
          <ac:chgData name="Antonio Gano" userId="78333800-36ec-4716-a1e4-9c5ffaee0786" providerId="ADAL" clId="{107D683D-AD80-4D2B-8AEE-0C76D25FC296}" dt="2025-11-26T17:02:10.139" v="1308" actId="403"/>
          <ac:spMkLst>
            <pc:docMk/>
            <pc:sldMk cId="0" sldId="256"/>
            <ac:spMk id="8" creationId="{66622B87-57B1-3143-B7FA-107579108FDE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9" creationId="{55363DA3-A339-1DD1-A438-71C0383451CE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10" creationId="{1734E096-6101-3F5E-7C5E-D189FBC742E8}"/>
          </ac:spMkLst>
        </pc:spChg>
        <pc:spChg chg="add mod">
          <ac:chgData name="Antonio Gano" userId="78333800-36ec-4716-a1e4-9c5ffaee0786" providerId="ADAL" clId="{107D683D-AD80-4D2B-8AEE-0C76D25FC296}" dt="2025-11-24T09:31:47.174" v="664" actId="123"/>
          <ac:spMkLst>
            <pc:docMk/>
            <pc:sldMk cId="0" sldId="256"/>
            <ac:spMk id="10" creationId="{8EDF3D10-928F-57E0-E079-4173F3151258}"/>
          </ac:spMkLst>
        </pc:spChg>
        <pc:spChg chg="add mod">
          <ac:chgData name="Antonio Gano" userId="78333800-36ec-4716-a1e4-9c5ffaee0786" providerId="ADAL" clId="{107D683D-AD80-4D2B-8AEE-0C76D25FC296}" dt="2025-11-23T10:39:45.522" v="556" actId="14100"/>
          <ac:spMkLst>
            <pc:docMk/>
            <pc:sldMk cId="0" sldId="256"/>
            <ac:spMk id="11" creationId="{347F2E58-90AB-4FD5-AF45-2A1185772826}"/>
          </ac:spMkLst>
        </pc:spChg>
        <pc:spChg chg="add mod">
          <ac:chgData name="Antonio Gano" userId="78333800-36ec-4716-a1e4-9c5ffaee0786" providerId="ADAL" clId="{107D683D-AD80-4D2B-8AEE-0C76D25FC296}" dt="2025-11-23T10:38:18.394" v="539" actId="207"/>
          <ac:spMkLst>
            <pc:docMk/>
            <pc:sldMk cId="0" sldId="256"/>
            <ac:spMk id="12" creationId="{7F9C1F8B-9EAB-D9D2-4A3D-5BD0CA8D343A}"/>
          </ac:spMkLst>
        </pc:spChg>
        <pc:spChg chg="add del mod">
          <ac:chgData name="Antonio Gano" userId="78333800-36ec-4716-a1e4-9c5ffaee0786" providerId="ADAL" clId="{107D683D-AD80-4D2B-8AEE-0C76D25FC296}" dt="2025-11-24T09:31:29.203" v="659" actId="478"/>
          <ac:spMkLst>
            <pc:docMk/>
            <pc:sldMk cId="0" sldId="256"/>
            <ac:spMk id="13" creationId="{8F5B55EE-E724-3793-9F5C-CBE1605F1ED2}"/>
          </ac:spMkLst>
        </pc:spChg>
        <pc:spChg chg="add mod">
          <ac:chgData name="Antonio Gano" userId="78333800-36ec-4716-a1e4-9c5ffaee0786" providerId="ADAL" clId="{107D683D-AD80-4D2B-8AEE-0C76D25FC296}" dt="2025-11-24T09:34:33.344" v="726" actId="1076"/>
          <ac:spMkLst>
            <pc:docMk/>
            <pc:sldMk cId="0" sldId="256"/>
            <ac:spMk id="14" creationId="{3917F4CF-3201-0D58-D109-77BBC9ADCA5E}"/>
          </ac:spMkLst>
        </pc:spChg>
        <pc:spChg chg="add mod">
          <ac:chgData name="Antonio Gano" userId="78333800-36ec-4716-a1e4-9c5ffaee0786" providerId="ADAL" clId="{107D683D-AD80-4D2B-8AEE-0C76D25FC296}" dt="2025-11-23T10:37:36.970" v="531" actId="1076"/>
          <ac:spMkLst>
            <pc:docMk/>
            <pc:sldMk cId="0" sldId="256"/>
            <ac:spMk id="15" creationId="{3BB27984-127F-5140-3532-A9DFFBFFACBC}"/>
          </ac:spMkLst>
        </pc:spChg>
        <pc:spChg chg="add mod">
          <ac:chgData name="Antonio Gano" userId="78333800-36ec-4716-a1e4-9c5ffaee0786" providerId="ADAL" clId="{107D683D-AD80-4D2B-8AEE-0C76D25FC296}" dt="2025-11-24T09:42:15.631" v="1212" actId="403"/>
          <ac:spMkLst>
            <pc:docMk/>
            <pc:sldMk cId="0" sldId="256"/>
            <ac:spMk id="16" creationId="{DCDEA94D-361F-F824-0126-9FAECCD78B49}"/>
          </ac:spMkLst>
        </pc:spChg>
        <pc:spChg chg="add mod">
          <ac:chgData name="Antonio Gano" userId="78333800-36ec-4716-a1e4-9c5ffaee0786" providerId="ADAL" clId="{107D683D-AD80-4D2B-8AEE-0C76D25FC296}" dt="2025-11-23T10:33:12.032" v="480" actId="2711"/>
          <ac:spMkLst>
            <pc:docMk/>
            <pc:sldMk cId="0" sldId="256"/>
            <ac:spMk id="17" creationId="{4C8ECB0C-E886-ED0A-996F-73D4642BAC30}"/>
          </ac:spMkLst>
        </pc:spChg>
        <pc:spChg chg="add del mod">
          <ac:chgData name="Antonio Gano" userId="78333800-36ec-4716-a1e4-9c5ffaee0786" providerId="ADAL" clId="{107D683D-AD80-4D2B-8AEE-0C76D25FC296}" dt="2025-11-24T09:23:40.584" v="567" actId="478"/>
          <ac:spMkLst>
            <pc:docMk/>
            <pc:sldMk cId="0" sldId="256"/>
            <ac:spMk id="18" creationId="{1EE2224F-A812-913F-602A-BBE446CF8C21}"/>
          </ac:spMkLst>
        </pc:spChg>
        <pc:spChg chg="add mod">
          <ac:chgData name="Antonio Gano" userId="78333800-36ec-4716-a1e4-9c5ffaee0786" providerId="ADAL" clId="{107D683D-AD80-4D2B-8AEE-0C76D25FC296}" dt="2025-11-24T09:40:40.269" v="1197" actId="1076"/>
          <ac:spMkLst>
            <pc:docMk/>
            <pc:sldMk cId="0" sldId="256"/>
            <ac:spMk id="19" creationId="{9D44A8AB-B95B-4675-5D21-3A44E2B57A7D}"/>
          </ac:spMkLst>
        </pc:spChg>
        <pc:spChg chg="add mod">
          <ac:chgData name="Antonio Gano" userId="78333800-36ec-4716-a1e4-9c5ffaee0786" providerId="ADAL" clId="{107D683D-AD80-4D2B-8AEE-0C76D25FC296}" dt="2025-11-26T17:01:55.543" v="1305" actId="20577"/>
          <ac:spMkLst>
            <pc:docMk/>
            <pc:sldMk cId="0" sldId="256"/>
            <ac:spMk id="20" creationId="{47903A8D-73CA-1122-FFFB-E77152F92180}"/>
          </ac:spMkLst>
        </pc:spChg>
        <pc:spChg chg="add mod">
          <ac:chgData name="Antonio Gano" userId="78333800-36ec-4716-a1e4-9c5ffaee0786" providerId="ADAL" clId="{107D683D-AD80-4D2B-8AEE-0C76D25FC296}" dt="2025-11-24T09:40:36.641" v="1196" actId="1076"/>
          <ac:spMkLst>
            <pc:docMk/>
            <pc:sldMk cId="0" sldId="256"/>
            <ac:spMk id="21" creationId="{5408C7F3-46DB-33D3-9A09-29B75A8BF4AF}"/>
          </ac:spMkLst>
        </pc:spChg>
        <pc:spChg chg="add mod">
          <ac:chgData name="Antonio Gano" userId="78333800-36ec-4716-a1e4-9c5ffaee0786" providerId="ADAL" clId="{107D683D-AD80-4D2B-8AEE-0C76D25FC296}" dt="2025-11-24T09:28:41.722" v="624" actId="1076"/>
          <ac:spMkLst>
            <pc:docMk/>
            <pc:sldMk cId="0" sldId="256"/>
            <ac:spMk id="22" creationId="{7B5D18F8-A898-62A7-BBCA-47BAEE53569B}"/>
          </ac:spMkLst>
        </pc:spChg>
        <pc:spChg chg="add mod">
          <ac:chgData name="Antonio Gano" userId="78333800-36ec-4716-a1e4-9c5ffaee0786" providerId="ADAL" clId="{107D683D-AD80-4D2B-8AEE-0C76D25FC296}" dt="2025-11-24T09:40:31.840" v="1195" actId="6549"/>
          <ac:spMkLst>
            <pc:docMk/>
            <pc:sldMk cId="0" sldId="256"/>
            <ac:spMk id="23" creationId="{1BA58187-6EFE-7C24-EFD1-614F07F71D7E}"/>
          </ac:spMkLst>
        </pc:spChg>
        <pc:spChg chg="add mod">
          <ac:chgData name="Antonio Gano" userId="78333800-36ec-4716-a1e4-9c5ffaee0786" providerId="ADAL" clId="{107D683D-AD80-4D2B-8AEE-0C76D25FC296}" dt="2025-11-23T10:35:19.505" v="504" actId="1076"/>
          <ac:spMkLst>
            <pc:docMk/>
            <pc:sldMk cId="0" sldId="256"/>
            <ac:spMk id="24" creationId="{0BCE0FD7-572E-D845-838F-FE3AC31D182F}"/>
          </ac:spMkLst>
        </pc:spChg>
        <pc:spChg chg="add mod">
          <ac:chgData name="Antonio Gano" userId="78333800-36ec-4716-a1e4-9c5ffaee0786" providerId="ADAL" clId="{107D683D-AD80-4D2B-8AEE-0C76D25FC296}" dt="2025-11-23T10:33:12.032" v="480" actId="2711"/>
          <ac:spMkLst>
            <pc:docMk/>
            <pc:sldMk cId="0" sldId="256"/>
            <ac:spMk id="25" creationId="{0CAC7F28-7648-6CFE-B3BF-C594883D9F58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26" creationId="{B273E348-F8BE-1CC4-E079-7057DB08063C}"/>
          </ac:spMkLst>
        </pc:spChg>
        <pc:spChg chg="add del mod">
          <ac:chgData name="Antonio Gano" userId="78333800-36ec-4716-a1e4-9c5ffaee0786" providerId="ADAL" clId="{107D683D-AD80-4D2B-8AEE-0C76D25FC296}" dt="2025-11-24T09:24:14.425" v="579" actId="478"/>
          <ac:spMkLst>
            <pc:docMk/>
            <pc:sldMk cId="0" sldId="256"/>
            <ac:spMk id="27" creationId="{11728B74-51C1-4A46-F7DD-9CAFCE780E02}"/>
          </ac:spMkLst>
        </pc:spChg>
        <pc:spChg chg="add mod">
          <ac:chgData name="Antonio Gano" userId="78333800-36ec-4716-a1e4-9c5ffaee0786" providerId="ADAL" clId="{107D683D-AD80-4D2B-8AEE-0C76D25FC296}" dt="2025-11-23T10:34:27.180" v="494" actId="1076"/>
          <ac:spMkLst>
            <pc:docMk/>
            <pc:sldMk cId="0" sldId="256"/>
            <ac:spMk id="30" creationId="{6105752E-3A61-D2F6-6489-6F3552BC346A}"/>
          </ac:spMkLst>
        </pc:spChg>
        <pc:spChg chg="add mod">
          <ac:chgData name="Antonio Gano" userId="78333800-36ec-4716-a1e4-9c5ffaee0786" providerId="ADAL" clId="{107D683D-AD80-4D2B-8AEE-0C76D25FC296}" dt="2025-11-24T09:27:35.056" v="604" actId="1076"/>
          <ac:spMkLst>
            <pc:docMk/>
            <pc:sldMk cId="0" sldId="256"/>
            <ac:spMk id="31" creationId="{A272E1C8-AEBE-7DF5-CCA4-7E25271563C2}"/>
          </ac:spMkLst>
        </pc:spChg>
        <pc:spChg chg="add mod">
          <ac:chgData name="Antonio Gano" userId="78333800-36ec-4716-a1e4-9c5ffaee0786" providerId="ADAL" clId="{107D683D-AD80-4D2B-8AEE-0C76D25FC296}" dt="2025-11-24T09:35:11.291" v="756" actId="20577"/>
          <ac:spMkLst>
            <pc:docMk/>
            <pc:sldMk cId="0" sldId="256"/>
            <ac:spMk id="32" creationId="{5DEE9EA6-B34D-07BE-066C-5AFE4BB16DD9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32" creationId="{B9735D00-2EF6-9F8F-1366-1A6CAEC39876}"/>
          </ac:spMkLst>
        </pc:spChg>
        <pc:spChg chg="add mod">
          <ac:chgData name="Antonio Gano" userId="78333800-36ec-4716-a1e4-9c5ffaee0786" providerId="ADAL" clId="{107D683D-AD80-4D2B-8AEE-0C76D25FC296}" dt="2025-11-24T09:30:29.735" v="650" actId="1076"/>
          <ac:spMkLst>
            <pc:docMk/>
            <pc:sldMk cId="0" sldId="256"/>
            <ac:spMk id="33" creationId="{64D9CB14-F872-778B-E43D-B2521940D47C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34" creationId="{270C555B-1485-FD97-84B7-984C828F8033}"/>
          </ac:spMkLst>
        </pc:spChg>
        <pc:spChg chg="add mod">
          <ac:chgData name="Antonio Gano" userId="78333800-36ec-4716-a1e4-9c5ffaee0786" providerId="ADAL" clId="{107D683D-AD80-4D2B-8AEE-0C76D25FC296}" dt="2025-11-24T09:40:08.300" v="1181" actId="20577"/>
          <ac:spMkLst>
            <pc:docMk/>
            <pc:sldMk cId="0" sldId="256"/>
            <ac:spMk id="35" creationId="{3D04B817-01FC-E9A8-A525-2566B9B50998}"/>
          </ac:spMkLst>
        </pc:spChg>
        <pc:spChg chg="add mod">
          <ac:chgData name="Antonio Gano" userId="78333800-36ec-4716-a1e4-9c5ffaee0786" providerId="ADAL" clId="{107D683D-AD80-4D2B-8AEE-0C76D25FC296}" dt="2025-11-23T10:33:12.032" v="480" actId="2711"/>
          <ac:spMkLst>
            <pc:docMk/>
            <pc:sldMk cId="0" sldId="256"/>
            <ac:spMk id="36" creationId="{B101D172-26DB-0D05-51E3-891EECF4D35F}"/>
          </ac:spMkLst>
        </pc:spChg>
        <pc:spChg chg="add mod">
          <ac:chgData name="Antonio Gano" userId="78333800-36ec-4716-a1e4-9c5ffaee0786" providerId="ADAL" clId="{107D683D-AD80-4D2B-8AEE-0C76D25FC296}" dt="2025-11-26T17:01:37.115" v="1223" actId="20577"/>
          <ac:spMkLst>
            <pc:docMk/>
            <pc:sldMk cId="0" sldId="256"/>
            <ac:spMk id="37" creationId="{33F306D6-0960-19DC-7562-BBD113A8BE71}"/>
          </ac:spMkLst>
        </pc:spChg>
        <pc:spChg chg="add mod">
          <ac:chgData name="Antonio Gano" userId="78333800-36ec-4716-a1e4-9c5ffaee0786" providerId="ADAL" clId="{107D683D-AD80-4D2B-8AEE-0C76D25FC296}" dt="2025-11-24T09:35:51.650" v="770" actId="1076"/>
          <ac:spMkLst>
            <pc:docMk/>
            <pc:sldMk cId="0" sldId="256"/>
            <ac:spMk id="38" creationId="{6727A862-9BD4-6E9F-EFE4-35BE5F5D116C}"/>
          </ac:spMkLst>
        </pc:spChg>
        <pc:spChg chg="add mod">
          <ac:chgData name="Antonio Gano" userId="78333800-36ec-4716-a1e4-9c5ffaee0786" providerId="ADAL" clId="{107D683D-AD80-4D2B-8AEE-0C76D25FC296}" dt="2025-11-24T09:41:13.151" v="1205" actId="1076"/>
          <ac:spMkLst>
            <pc:docMk/>
            <pc:sldMk cId="0" sldId="256"/>
            <ac:spMk id="39" creationId="{C00E3C95-D6A2-CCD2-B00D-F7C3F6F9A388}"/>
          </ac:spMkLst>
        </pc:spChg>
        <pc:spChg chg="add mod">
          <ac:chgData name="Antonio Gano" userId="78333800-36ec-4716-a1e4-9c5ffaee0786" providerId="ADAL" clId="{107D683D-AD80-4D2B-8AEE-0C76D25FC296}" dt="2025-11-24T09:42:38.453" v="1215" actId="1076"/>
          <ac:spMkLst>
            <pc:docMk/>
            <pc:sldMk cId="0" sldId="256"/>
            <ac:spMk id="41" creationId="{DD9FD455-B337-41F5-E9AE-817952D937B0}"/>
          </ac:spMkLst>
        </pc:spChg>
        <pc:spChg chg="add mod">
          <ac:chgData name="Antonio Gano" userId="78333800-36ec-4716-a1e4-9c5ffaee0786" providerId="ADAL" clId="{107D683D-AD80-4D2B-8AEE-0C76D25FC296}" dt="2025-11-26T17:02:39.941" v="1315" actId="255"/>
          <ac:spMkLst>
            <pc:docMk/>
            <pc:sldMk cId="0" sldId="256"/>
            <ac:spMk id="42" creationId="{3CA4449C-8518-9B65-6B4B-91202DC11019}"/>
          </ac:spMkLst>
        </pc:spChg>
        <pc:spChg chg="add mod">
          <ac:chgData name="Antonio Gano" userId="78333800-36ec-4716-a1e4-9c5ffaee0786" providerId="ADAL" clId="{107D683D-AD80-4D2B-8AEE-0C76D25FC296}" dt="2025-11-24T09:31:52.727" v="666" actId="123"/>
          <ac:spMkLst>
            <pc:docMk/>
            <pc:sldMk cId="0" sldId="256"/>
            <ac:spMk id="43" creationId="{A1223D69-451C-7AAE-16B5-186E3063801A}"/>
          </ac:spMkLst>
        </pc:spChg>
        <pc:spChg chg="add mod">
          <ac:chgData name="Antonio Gano" userId="78333800-36ec-4716-a1e4-9c5ffaee0786" providerId="ADAL" clId="{107D683D-AD80-4D2B-8AEE-0C76D25FC296}" dt="2025-11-24T09:39:49.039" v="1175" actId="14100"/>
          <ac:spMkLst>
            <pc:docMk/>
            <pc:sldMk cId="0" sldId="256"/>
            <ac:spMk id="45" creationId="{48278368-DB52-2EDA-B617-6DAE5399F8AA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2053" creationId="{9844E1CB-3D36-75D7-C6C8-6527A98E0350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2054" creationId="{15E90172-13D9-1490-E75E-369A9FAB5E00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2055" creationId="{81096F31-3903-1857-EB8F-310351B2AA1A}"/>
          </ac:spMkLst>
        </pc:spChg>
        <pc:spChg chg="mod">
          <ac:chgData name="Antonio Gano" userId="78333800-36ec-4716-a1e4-9c5ffaee0786" providerId="ADAL" clId="{107D683D-AD80-4D2B-8AEE-0C76D25FC296}" dt="2025-11-23T10:33:12.032" v="480" actId="2711"/>
          <ac:spMkLst>
            <pc:docMk/>
            <pc:sldMk cId="0" sldId="256"/>
            <ac:spMk id="2056" creationId="{8F397C8C-45FD-1299-E4C3-D343D0E5DE55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5126" creationId="{AA0C0DED-1D0E-445B-716F-C04A6553B138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5128" creationId="{D0EDF758-5C7C-3174-3DEF-E2E185B4A2C5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5129" creationId="{18BCE799-6CC4-3970-25DF-D14AA89DC8E3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5130" creationId="{D8E3485D-9B75-193F-1ADF-BE3810823539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5138" creationId="{CB604558-7531-520A-502E-2333103C7DF7}"/>
          </ac:spMkLst>
        </pc:spChg>
        <pc:spChg chg="del">
          <ac:chgData name="Antonio Gano" userId="78333800-36ec-4716-a1e4-9c5ffaee0786" providerId="ADAL" clId="{107D683D-AD80-4D2B-8AEE-0C76D25FC296}" dt="2025-11-23T10:10:44.065" v="0" actId="478"/>
          <ac:spMkLst>
            <pc:docMk/>
            <pc:sldMk cId="0" sldId="256"/>
            <ac:spMk id="5140" creationId="{DDB1A360-CD03-F4A3-660E-711D32BA0C70}"/>
          </ac:spMkLst>
        </pc:spChg>
        <pc:graphicFrameChg chg="del">
          <ac:chgData name="Antonio Gano" userId="78333800-36ec-4716-a1e4-9c5ffaee0786" providerId="ADAL" clId="{107D683D-AD80-4D2B-8AEE-0C76D25FC296}" dt="2025-11-23T10:10:44.065" v="0" actId="478"/>
          <ac:graphicFrameMkLst>
            <pc:docMk/>
            <pc:sldMk cId="0" sldId="256"/>
            <ac:graphicFrameMk id="4" creationId="{38B51024-7C17-7234-42F4-03FBFDF615C5}"/>
          </ac:graphicFrameMkLst>
        </pc:graphicFrameChg>
        <pc:graphicFrameChg chg="add mod">
          <ac:chgData name="Antonio Gano" userId="78333800-36ec-4716-a1e4-9c5ffaee0786" providerId="ADAL" clId="{107D683D-AD80-4D2B-8AEE-0C76D25FC296}" dt="2025-11-24T09:28:31.671" v="621" actId="1076"/>
          <ac:graphicFrameMkLst>
            <pc:docMk/>
            <pc:sldMk cId="0" sldId="256"/>
            <ac:graphicFrameMk id="4" creationId="{A1FBFDE1-D4E9-166D-EA62-44F7D86E8EC7}"/>
          </ac:graphicFrameMkLst>
        </pc:graphicFrameChg>
        <pc:graphicFrameChg chg="add mod">
          <ac:chgData name="Antonio Gano" userId="78333800-36ec-4716-a1e4-9c5ffaee0786" providerId="ADAL" clId="{107D683D-AD80-4D2B-8AEE-0C76D25FC296}" dt="2025-11-24T09:39:08.750" v="1119" actId="1076"/>
          <ac:graphicFrameMkLst>
            <pc:docMk/>
            <pc:sldMk cId="0" sldId="256"/>
            <ac:graphicFrameMk id="40" creationId="{5F6DF183-1117-4DCB-C6AA-13482EB2DA07}"/>
          </ac:graphicFrameMkLst>
        </pc:graphicFrameChg>
        <pc:picChg chg="del">
          <ac:chgData name="Antonio Gano" userId="78333800-36ec-4716-a1e4-9c5ffaee0786" providerId="ADAL" clId="{107D683D-AD80-4D2B-8AEE-0C76D25FC296}" dt="2025-11-23T10:10:44.065" v="0" actId="478"/>
          <ac:picMkLst>
            <pc:docMk/>
            <pc:sldMk cId="0" sldId="256"/>
            <ac:picMk id="8" creationId="{206ADDF1-00AA-CEB6-F75F-BEEAE59D243A}"/>
          </ac:picMkLst>
        </pc:picChg>
        <pc:picChg chg="add mod">
          <ac:chgData name="Antonio Gano" userId="78333800-36ec-4716-a1e4-9c5ffaee0786" providerId="ADAL" clId="{107D683D-AD80-4D2B-8AEE-0C76D25FC296}" dt="2025-11-26T17:02:03.278" v="1306" actId="1076"/>
          <ac:picMkLst>
            <pc:docMk/>
            <pc:sldMk cId="0" sldId="256"/>
            <ac:picMk id="28" creationId="{9838FD2E-A7DF-6FAC-C550-55DEE9134092}"/>
          </ac:picMkLst>
        </pc:picChg>
        <pc:picChg chg="add mod">
          <ac:chgData name="Antonio Gano" userId="78333800-36ec-4716-a1e4-9c5ffaee0786" providerId="ADAL" clId="{107D683D-AD80-4D2B-8AEE-0C76D25FC296}" dt="2025-11-24T09:28:56.379" v="630" actId="1076"/>
          <ac:picMkLst>
            <pc:docMk/>
            <pc:sldMk cId="0" sldId="256"/>
            <ac:picMk id="29" creationId="{88D7C46A-AAB3-36DB-E000-8BE1723004EC}"/>
          </ac:picMkLst>
        </pc:picChg>
        <pc:picChg chg="add del mod">
          <ac:chgData name="Antonio Gano" userId="78333800-36ec-4716-a1e4-9c5ffaee0786" providerId="ADAL" clId="{107D683D-AD80-4D2B-8AEE-0C76D25FC296}" dt="2025-11-23T10:27:24.548" v="370" actId="478"/>
          <ac:picMkLst>
            <pc:docMk/>
            <pc:sldMk cId="0" sldId="256"/>
            <ac:picMk id="37" creationId="{B98E7B54-1B48-2903-09C9-70B16AC6D381}"/>
          </ac:picMkLst>
        </pc:picChg>
      </pc:sldChg>
      <pc:sldChg chg="addSp delSp modSp new del mod setBg">
        <pc:chgData name="Antonio Gano" userId="78333800-36ec-4716-a1e4-9c5ffaee0786" providerId="ADAL" clId="{107D683D-AD80-4D2B-8AEE-0C76D25FC296}" dt="2025-11-23T10:38:28.634" v="540" actId="47"/>
        <pc:sldMkLst>
          <pc:docMk/>
          <pc:sldMk cId="4269411762" sldId="257"/>
        </pc:sldMkLst>
        <pc:picChg chg="add del mod ord modCrop">
          <ac:chgData name="Antonio Gano" userId="78333800-36ec-4716-a1e4-9c5ffaee0786" providerId="ADAL" clId="{107D683D-AD80-4D2B-8AEE-0C76D25FC296}" dt="2025-11-23T10:26:22.407" v="281" actId="478"/>
          <ac:picMkLst>
            <pc:docMk/>
            <pc:sldMk cId="4269411762" sldId="257"/>
            <ac:picMk id="2" creationId="{0370E5FD-84B2-4F31-A23F-CDEF10B7BF0E}"/>
          </ac:picMkLst>
        </pc:picChg>
        <pc:picChg chg="add del mod modCrop">
          <ac:chgData name="Antonio Gano" userId="78333800-36ec-4716-a1e4-9c5ffaee0786" providerId="ADAL" clId="{107D683D-AD80-4D2B-8AEE-0C76D25FC296}" dt="2025-11-23T10:27:16.503" v="369" actId="478"/>
          <ac:picMkLst>
            <pc:docMk/>
            <pc:sldMk cId="4269411762" sldId="257"/>
            <ac:picMk id="3" creationId="{802D15A5-C328-965F-C47B-74A0837A6350}"/>
          </ac:picMkLst>
        </pc:picChg>
      </pc:sldChg>
      <pc:sldMasterChg chg="modSldLayout">
        <pc:chgData name="Antonio Gano" userId="78333800-36ec-4716-a1e4-9c5ffaee0786" providerId="ADAL" clId="{107D683D-AD80-4D2B-8AEE-0C76D25FC296}" dt="2025-11-23T10:39:16.068" v="553" actId="29295"/>
        <pc:sldMasterMkLst>
          <pc:docMk/>
          <pc:sldMasterMk cId="1446098253" sldId="2147483793"/>
        </pc:sldMasterMkLst>
        <pc:sldLayoutChg chg="addSp delSp modSp mod">
          <pc:chgData name="Antonio Gano" userId="78333800-36ec-4716-a1e4-9c5ffaee0786" providerId="ADAL" clId="{107D683D-AD80-4D2B-8AEE-0C76D25FC296}" dt="2025-11-23T10:39:16.068" v="553" actId="29295"/>
          <pc:sldLayoutMkLst>
            <pc:docMk/>
            <pc:sldMasterMk cId="1446098253" sldId="2147483793"/>
            <pc:sldLayoutMk cId="3716005877" sldId="2147483805"/>
          </pc:sldLayoutMkLst>
          <pc:picChg chg="add del mod ord">
            <ac:chgData name="Antonio Gano" userId="78333800-36ec-4716-a1e4-9c5ffaee0786" providerId="ADAL" clId="{107D683D-AD80-4D2B-8AEE-0C76D25FC296}" dt="2025-11-23T10:23:24.253" v="205" actId="21"/>
            <ac:picMkLst>
              <pc:docMk/>
              <pc:sldMasterMk cId="1446098253" sldId="2147483793"/>
              <pc:sldLayoutMk cId="3716005877" sldId="2147483805"/>
              <ac:picMk id="2" creationId="{FC0D05E6-CAD7-AED2-8D07-CA308BE31CD0}"/>
            </ac:picMkLst>
          </pc:picChg>
          <pc:picChg chg="add del mod">
            <ac:chgData name="Antonio Gano" userId="78333800-36ec-4716-a1e4-9c5ffaee0786" providerId="ADAL" clId="{107D683D-AD80-4D2B-8AEE-0C76D25FC296}" dt="2025-11-23T10:23:24.253" v="205" actId="21"/>
            <ac:picMkLst>
              <pc:docMk/>
              <pc:sldMasterMk cId="1446098253" sldId="2147483793"/>
              <pc:sldLayoutMk cId="3716005877" sldId="2147483805"/>
              <ac:picMk id="3" creationId="{8D5CA823-A072-22E9-0BC0-A361D05B66F8}"/>
            </ac:picMkLst>
          </pc:picChg>
          <pc:picChg chg="add mod">
            <ac:chgData name="Antonio Gano" userId="78333800-36ec-4716-a1e4-9c5ffaee0786" providerId="ADAL" clId="{107D683D-AD80-4D2B-8AEE-0C76D25FC296}" dt="2025-11-23T10:39:16.068" v="553" actId="29295"/>
            <ac:picMkLst>
              <pc:docMk/>
              <pc:sldMasterMk cId="1446098253" sldId="2147483793"/>
              <pc:sldLayoutMk cId="3716005877" sldId="2147483805"/>
              <ac:picMk id="4" creationId="{308FCFE4-31D7-D9E9-D4ED-F26D1B3D67A3}"/>
            </ac:picMkLst>
          </pc:picChg>
          <pc:picChg chg="del">
            <ac:chgData name="Antonio Gano" userId="78333800-36ec-4716-a1e4-9c5ffaee0786" providerId="ADAL" clId="{107D683D-AD80-4D2B-8AEE-0C76D25FC296}" dt="2025-11-23T10:22:09.244" v="185" actId="478"/>
            <ac:picMkLst>
              <pc:docMk/>
              <pc:sldMasterMk cId="1446098253" sldId="2147483793"/>
              <pc:sldLayoutMk cId="3716005877" sldId="2147483805"/>
              <ac:picMk id="8" creationId="{6B87147C-57AB-67A1-083D-A52BCA3DCFEB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7D931DF-EA64-06A0-F02E-0A36F6ADD8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90D04DE-91C7-6897-52F1-2BC2D9B469D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B6B94F28-B394-9E2A-FEBF-23E07F0622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C9B253E1-C452-43F6-2E6B-9C5C9DAB1CD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517A74-9178-49CA-90F2-8034FAD75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987996C-B4B1-3802-82C9-315D4282B9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2C37E50-2AFB-7C7F-F139-EBFC7D50C4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5C1A473-9882-DBAC-FF0D-64C3D4E9593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65388" y="685800"/>
            <a:ext cx="1927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DA7427C2-9A73-DD89-6E3F-30A6011F88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28A88E19-6393-24A3-3D24-05142831BB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50FDA24D-99B2-671C-85ED-79E5B1A69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B94F84-4FF2-4AA9-B74E-4444615D03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868363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1739900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2611438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3484563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4360048" algn="l" defTabSz="1744021" rtl="0" eaLnBrk="1" latinLnBrk="0" hangingPunct="1">
      <a:defRPr sz="2289" kern="1200">
        <a:solidFill>
          <a:schemeClr val="tx1"/>
        </a:solidFill>
        <a:latin typeface="+mn-lt"/>
        <a:ea typeface="+mn-ea"/>
        <a:cs typeface="+mn-cs"/>
      </a:defRPr>
    </a:lvl6pPr>
    <a:lvl7pPr marL="5232060" algn="l" defTabSz="1744021" rtl="0" eaLnBrk="1" latinLnBrk="0" hangingPunct="1">
      <a:defRPr sz="2289" kern="1200">
        <a:solidFill>
          <a:schemeClr val="tx1"/>
        </a:solidFill>
        <a:latin typeface="+mn-lt"/>
        <a:ea typeface="+mn-ea"/>
        <a:cs typeface="+mn-cs"/>
      </a:defRPr>
    </a:lvl7pPr>
    <a:lvl8pPr marL="6104069" algn="l" defTabSz="1744021" rtl="0" eaLnBrk="1" latinLnBrk="0" hangingPunct="1">
      <a:defRPr sz="2289" kern="1200">
        <a:solidFill>
          <a:schemeClr val="tx1"/>
        </a:solidFill>
        <a:latin typeface="+mn-lt"/>
        <a:ea typeface="+mn-ea"/>
        <a:cs typeface="+mn-cs"/>
      </a:defRPr>
    </a:lvl8pPr>
    <a:lvl9pPr marL="6976078" algn="l" defTabSz="1744021" rtl="0" eaLnBrk="1" latinLnBrk="0" hangingPunct="1">
      <a:defRPr sz="22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4992F9E-205D-80A2-B502-6AE6D2445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5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45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45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45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45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52EEB52-56E9-4DF6-82F0-1C7E59E2D68F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F8F20C9-63B0-99E2-D2A2-985DF8032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5223552-6E9C-18C9-66F7-097623DB2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954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13B6-F341-C937-BDE0-37DADB37A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4788749"/>
            <a:ext cx="12344400" cy="10187093"/>
          </a:xfrm>
          <a:prstGeom prst="rect">
            <a:avLst/>
          </a:prstGeom>
        </p:spPr>
        <p:txBody>
          <a:bodyPr anchor="b"/>
          <a:lstStyle>
            <a:lvl1pPr algn="ctr">
              <a:defRPr sz="8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34D27-7EF1-740B-2DDD-EBCA9CC54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15368695"/>
            <a:ext cx="12344400" cy="7064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40"/>
            </a:lvl1pPr>
            <a:lvl2pPr marL="617220" indent="0" algn="ctr">
              <a:buNone/>
              <a:defRPr sz="2700"/>
            </a:lvl2pPr>
            <a:lvl3pPr marL="1234440" indent="0" algn="ctr">
              <a:buNone/>
              <a:defRPr sz="2430"/>
            </a:lvl3pPr>
            <a:lvl4pPr marL="1851660" indent="0" algn="ctr">
              <a:buNone/>
              <a:defRPr sz="2160"/>
            </a:lvl4pPr>
            <a:lvl5pPr marL="2468880" indent="0" algn="ctr">
              <a:buNone/>
              <a:defRPr sz="2160"/>
            </a:lvl5pPr>
            <a:lvl6pPr marL="3086100" indent="0" algn="ctr">
              <a:buNone/>
              <a:defRPr sz="2160"/>
            </a:lvl6pPr>
            <a:lvl7pPr marL="3703320" indent="0" algn="ctr">
              <a:buNone/>
              <a:defRPr sz="2160"/>
            </a:lvl7pPr>
            <a:lvl8pPr marL="4320540" indent="0" algn="ctr">
              <a:buNone/>
              <a:defRPr sz="2160"/>
            </a:lvl8pPr>
            <a:lvl9pPr marL="4937760" indent="0" algn="ctr">
              <a:buNone/>
              <a:defRPr sz="21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8470C-F91D-8986-6818-D3D18A6B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28081-F91C-38A0-97B6-A903EF84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312B1-6C23-FEE5-32ED-A6F6064E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00CD-B05C-45A4-96D0-9038534F85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06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495-ADD9-0E31-9B5A-B317E6C5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0" y="1557869"/>
            <a:ext cx="14196060" cy="56557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899DB-2895-8B0E-F011-500098756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1570" y="7789333"/>
            <a:ext cx="14196060" cy="185657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4777F-DB06-25B6-3321-AAFB502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B6DF6-96F8-4D8E-C64B-576CDD2A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CC9B5-B035-8E75-7094-F1B2E5F1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0FD-56A4-4475-862D-4D86A54A61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70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397FC2-12EA-ED52-543F-CF13FD5C1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778615" y="1557867"/>
            <a:ext cx="3549015" cy="247971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6424D-76FF-F11F-539F-501E8D148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1570" y="1557867"/>
            <a:ext cx="10441305" cy="247971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A1726-CCA5-F1AE-8F63-23EE4846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268ED-C809-7EEC-993F-7DD105236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63B78-8E5D-1888-A71D-08C6B366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C2C1-9BA6-4F4C-B9DD-71CFE05932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58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037E-D98D-61C1-5E34-82E432A6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3488" y="26658888"/>
            <a:ext cx="3429000" cy="1954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1D1DE-3728-543B-4D8F-0387CDF0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2925" y="26658888"/>
            <a:ext cx="5213350" cy="773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36736-8A2F-2817-F59A-62BC2594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6713" y="26658888"/>
            <a:ext cx="3429000" cy="1954212"/>
          </a:xfrm>
        </p:spPr>
        <p:txBody>
          <a:bodyPr/>
          <a:lstStyle>
            <a:lvl1pPr>
              <a:defRPr/>
            </a:lvl1pPr>
          </a:lstStyle>
          <a:p>
            <a:fld id="{29DE0725-1661-46EB-9F7B-D23FC1B4200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509E36-B7A5-6295-4FE3-C03F62B3F5D3}"/>
              </a:ext>
            </a:extLst>
          </p:cNvPr>
          <p:cNvGrpSpPr/>
          <p:nvPr userDrawn="1"/>
        </p:nvGrpSpPr>
        <p:grpSpPr>
          <a:xfrm>
            <a:off x="0" y="10826"/>
            <a:ext cx="16459200" cy="6471430"/>
            <a:chOff x="0" y="10826"/>
            <a:chExt cx="16459200" cy="64714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BEA691-D271-36ED-20AE-40DD71B58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509" b="9871"/>
            <a:stretch/>
          </p:blipFill>
          <p:spPr>
            <a:xfrm>
              <a:off x="0" y="10826"/>
              <a:ext cx="16459200" cy="6471430"/>
            </a:xfrm>
            <a:prstGeom prst="rect">
              <a:avLst/>
            </a:prstGeom>
          </p:spPr>
        </p:pic>
        <p:pic>
          <p:nvPicPr>
            <p:cNvPr id="11" name="Picture 10" descr="A blue and orange text on a black background">
              <a:extLst>
                <a:ext uri="{FF2B5EF4-FFF2-40B4-BE49-F238E27FC236}">
                  <a16:creationId xmlns:a16="http://schemas.microsoft.com/office/drawing/2014/main" id="{E4C3CE65-33E4-4452-7F2B-05F7F884A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2000"/>
                      </a14:imgEffect>
                      <a14:imgEffect>
                        <a14:brightnessContrast bright="12000" contras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686" y="3372785"/>
              <a:ext cx="5086402" cy="1813550"/>
            </a:xfrm>
            <a:prstGeom prst="rect">
              <a:avLst/>
            </a:prstGeom>
          </p:spPr>
        </p:pic>
      </p:grpSp>
      <p:pic>
        <p:nvPicPr>
          <p:cNvPr id="4" name="Picture 3" descr="A close-up of a molecule&#10;&#10;Description automatically generated with low confidence">
            <a:extLst>
              <a:ext uri="{FF2B5EF4-FFF2-40B4-BE49-F238E27FC236}">
                <a16:creationId xmlns:a16="http://schemas.microsoft.com/office/drawing/2014/main" id="{308FCFE4-31D7-D9E9-D4ED-F26D1B3D6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4" t="3607" r="15229" b="16994"/>
          <a:stretch/>
        </p:blipFill>
        <p:spPr>
          <a:xfrm rot="5400000">
            <a:off x="-3185659" y="9615940"/>
            <a:ext cx="22830519" cy="164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0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29D6-3A16-D452-9180-F1189461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0" y="1557869"/>
            <a:ext cx="14196060" cy="56557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929E-79FA-E11C-7E56-2C86D450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70" y="7789333"/>
            <a:ext cx="14196060" cy="185657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63525-1511-9D4F-9297-53D3C383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5576E-CB46-EEC4-1894-C210A3B4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4BE3-700A-42DA-5002-E71C531F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1584-9074-486F-8F39-034B620208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94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B793-9FE3-EA9C-36A9-6F1EBFD6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98" y="7294884"/>
            <a:ext cx="14196060" cy="12171678"/>
          </a:xfrm>
          <a:prstGeom prst="rect">
            <a:avLst/>
          </a:prstGeom>
        </p:spPr>
        <p:txBody>
          <a:bodyPr anchor="b"/>
          <a:lstStyle>
            <a:lvl1pPr>
              <a:defRPr sz="8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CBC4D-58C5-8D89-176C-2542652E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998" y="19581711"/>
            <a:ext cx="14196060" cy="64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43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DBC15-812E-36F3-B207-CD9D134F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263D-C4AE-F226-9B9D-515C46B5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94AEC-B0CB-BA79-A9D4-3F6149DD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FBAB-7A20-4B33-9522-15DE78D2CA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23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373D-26CC-B80F-DAEB-68EA2D5A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0" y="1557869"/>
            <a:ext cx="14196060" cy="56557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BDFBF-C78A-7BCB-5E5E-1DA3CAC28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570" y="7789333"/>
            <a:ext cx="6995160" cy="185657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3E573-469E-FB13-A482-1B0620663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2470" y="7789333"/>
            <a:ext cx="6995160" cy="185657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399D4-315E-ACBF-52FD-67C3E658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B24ED-B890-A7A0-C275-86AA5BF6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3C235-EC5E-A354-C828-73EFDDC1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7136-7992-4BDD-882A-6A0987581D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37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414F-BD76-0730-E793-0ABBFEBC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1557869"/>
            <a:ext cx="14196060" cy="56557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A8E01-03B5-8474-EF22-A275F046F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715" y="7172962"/>
            <a:ext cx="6963012" cy="35153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4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30" b="1"/>
            </a:lvl3pPr>
            <a:lvl4pPr marL="1851660" indent="0">
              <a:buNone/>
              <a:defRPr sz="2160" b="1"/>
            </a:lvl4pPr>
            <a:lvl5pPr marL="2468880" indent="0">
              <a:buNone/>
              <a:defRPr sz="2160" b="1"/>
            </a:lvl5pPr>
            <a:lvl6pPr marL="3086100" indent="0">
              <a:buNone/>
              <a:defRPr sz="2160" b="1"/>
            </a:lvl6pPr>
            <a:lvl7pPr marL="3703320" indent="0">
              <a:buNone/>
              <a:defRPr sz="2160" b="1"/>
            </a:lvl7pPr>
            <a:lvl8pPr marL="4320540" indent="0">
              <a:buNone/>
              <a:defRPr sz="2160" b="1"/>
            </a:lvl8pPr>
            <a:lvl9pPr marL="4937760" indent="0">
              <a:buNone/>
              <a:defRPr sz="21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80EC8-7B5F-7715-47FC-56796B39B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715" y="10688320"/>
            <a:ext cx="6963012" cy="157209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3D391-F2BB-8FC0-3B78-DE128BDEB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32470" y="7172962"/>
            <a:ext cx="6997304" cy="35153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4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30" b="1"/>
            </a:lvl3pPr>
            <a:lvl4pPr marL="1851660" indent="0">
              <a:buNone/>
              <a:defRPr sz="2160" b="1"/>
            </a:lvl4pPr>
            <a:lvl5pPr marL="2468880" indent="0">
              <a:buNone/>
              <a:defRPr sz="2160" b="1"/>
            </a:lvl5pPr>
            <a:lvl6pPr marL="3086100" indent="0">
              <a:buNone/>
              <a:defRPr sz="2160" b="1"/>
            </a:lvl6pPr>
            <a:lvl7pPr marL="3703320" indent="0">
              <a:buNone/>
              <a:defRPr sz="2160" b="1"/>
            </a:lvl7pPr>
            <a:lvl8pPr marL="4320540" indent="0">
              <a:buNone/>
              <a:defRPr sz="2160" b="1"/>
            </a:lvl8pPr>
            <a:lvl9pPr marL="4937760" indent="0">
              <a:buNone/>
              <a:defRPr sz="21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24D4A-8EE6-6790-6D41-C4DE6830A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32470" y="10688320"/>
            <a:ext cx="6997304" cy="157209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5D0A2-D1EB-3262-A268-94124C5A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30D511-2528-B550-22B4-7F63070D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7FF95-80CC-CD33-EF4E-5481FFBF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335-5BF1-4612-8331-CD2E6956A4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94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4D70E-8937-BE4D-C060-ADC9DBF2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0" y="1557869"/>
            <a:ext cx="14196060" cy="56557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287B3-4C73-9720-0EE9-1EDB0E3F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3B93C-0BF6-95CB-792C-215D22B7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266F6-79EF-DF7C-6E63-78FD2F15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15FF-B626-40F3-A26D-22EE6775362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32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38018-D106-4D78-EB0B-6C32619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DF8DD-2C9D-3791-FB57-94E3210D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64E96-0847-0D24-D073-6DCF2F86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A040-39DE-4822-8585-1F9883DA78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98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7E56-563E-80F6-7148-B3376BCF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1950720"/>
            <a:ext cx="5308520" cy="6827520"/>
          </a:xfrm>
          <a:prstGeom prst="rect">
            <a:avLst/>
          </a:prstGeom>
        </p:spPr>
        <p:txBody>
          <a:bodyPr anchor="b"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0499C-269C-8A5E-9287-081253D4B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304" y="4213016"/>
            <a:ext cx="8332470" cy="20794133"/>
          </a:xfrm>
          <a:prstGeom prst="rect">
            <a:avLst/>
          </a:prstGeom>
        </p:spPr>
        <p:txBody>
          <a:bodyPr/>
          <a:lstStyle>
            <a:lvl1pPr>
              <a:defRPr sz="4320"/>
            </a:lvl1pPr>
            <a:lvl2pPr>
              <a:defRPr sz="3780"/>
            </a:lvl2pPr>
            <a:lvl3pPr>
              <a:defRPr sz="324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64FE6-F7B9-A6CB-19B6-EFA75DCBA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8778240"/>
            <a:ext cx="5308520" cy="1626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/>
            </a:lvl1pPr>
            <a:lvl2pPr marL="617220" indent="0">
              <a:buNone/>
              <a:defRPr sz="1890"/>
            </a:lvl2pPr>
            <a:lvl3pPr marL="1234440" indent="0">
              <a:buNone/>
              <a:defRPr sz="1620"/>
            </a:lvl3pPr>
            <a:lvl4pPr marL="1851660" indent="0">
              <a:buNone/>
              <a:defRPr sz="1350"/>
            </a:lvl4pPr>
            <a:lvl5pPr marL="2468880" indent="0">
              <a:buNone/>
              <a:defRPr sz="1350"/>
            </a:lvl5pPr>
            <a:lvl6pPr marL="3086100" indent="0">
              <a:buNone/>
              <a:defRPr sz="1350"/>
            </a:lvl6pPr>
            <a:lvl7pPr marL="3703320" indent="0">
              <a:buNone/>
              <a:defRPr sz="1350"/>
            </a:lvl7pPr>
            <a:lvl8pPr marL="4320540" indent="0">
              <a:buNone/>
              <a:defRPr sz="1350"/>
            </a:lvl8pPr>
            <a:lvl9pPr marL="493776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2E0C2-263E-118D-9EA9-8D9B6C21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35B69-5BD1-00E4-756E-0A4C2064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A6FFE-7631-2828-B9DA-13BEF162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D562-DEC8-4164-8D7A-BAFFDAAA0E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5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2163-8785-A00E-7235-4331DD77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1950720"/>
            <a:ext cx="5308520" cy="6827520"/>
          </a:xfrm>
          <a:prstGeom prst="rect">
            <a:avLst/>
          </a:prstGeom>
        </p:spPr>
        <p:txBody>
          <a:bodyPr anchor="b"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056B5-0875-CEB2-3AFC-4DEFEE0A2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97304" y="4213016"/>
            <a:ext cx="8332470" cy="2079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20"/>
            </a:lvl1pPr>
            <a:lvl2pPr marL="617220" indent="0">
              <a:buNone/>
              <a:defRPr sz="3780"/>
            </a:lvl2pPr>
            <a:lvl3pPr marL="1234440" indent="0">
              <a:buNone/>
              <a:defRPr sz="324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3B0F3-B343-0FDA-B14B-7BBCD3093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8778240"/>
            <a:ext cx="5308520" cy="1626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/>
            </a:lvl1pPr>
            <a:lvl2pPr marL="617220" indent="0">
              <a:buNone/>
              <a:defRPr sz="1890"/>
            </a:lvl2pPr>
            <a:lvl3pPr marL="1234440" indent="0">
              <a:buNone/>
              <a:defRPr sz="1620"/>
            </a:lvl3pPr>
            <a:lvl4pPr marL="1851660" indent="0">
              <a:buNone/>
              <a:defRPr sz="1350"/>
            </a:lvl4pPr>
            <a:lvl5pPr marL="2468880" indent="0">
              <a:buNone/>
              <a:defRPr sz="1350"/>
            </a:lvl5pPr>
            <a:lvl6pPr marL="3086100" indent="0">
              <a:buNone/>
              <a:defRPr sz="1350"/>
            </a:lvl6pPr>
            <a:lvl7pPr marL="3703320" indent="0">
              <a:buNone/>
              <a:defRPr sz="1350"/>
            </a:lvl7pPr>
            <a:lvl8pPr marL="4320540" indent="0">
              <a:buNone/>
              <a:defRPr sz="1350"/>
            </a:lvl8pPr>
            <a:lvl9pPr marL="493776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533CA-5BC1-EF64-E3C9-19A105D6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EAB56-BC53-6CAF-CCA2-A350B0B1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78FE6-8587-42FB-42AC-6405F24E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5F07-A6B0-4FD8-A632-7C49C11BE0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37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0E6B6-A9F7-358D-D796-94F177449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570" y="27120429"/>
            <a:ext cx="370332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92FF1-6D57-C5D6-65ED-D8D7DFDCA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110" y="27120429"/>
            <a:ext cx="555498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44A2D-FD21-1F16-8EF2-3E8C7942D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310" y="27120429"/>
            <a:ext cx="370332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7AB4-446C-4841-8CEB-EDFFFD73C28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3" descr="A close-up of a molecule&#10;&#10;Description automatically generated with low confidence">
            <a:extLst>
              <a:ext uri="{FF2B5EF4-FFF2-40B4-BE49-F238E27FC236}">
                <a16:creationId xmlns:a16="http://schemas.microsoft.com/office/drawing/2014/main" id="{824D72BC-C4A6-AB07-034E-D59946C941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4" t="3607"/>
          <a:stretch/>
        </p:blipFill>
        <p:spPr>
          <a:xfrm rot="5400000">
            <a:off x="-6400801" y="6400798"/>
            <a:ext cx="29260801" cy="1645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l" defTabSz="1234440" rtl="0" eaLnBrk="1" latinLnBrk="0" hangingPunct="1">
        <a:lnSpc>
          <a:spcPct val="90000"/>
        </a:lnSpc>
        <a:spcBef>
          <a:spcPct val="0"/>
        </a:spcBef>
        <a:buNone/>
        <a:defRPr sz="59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123444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2583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l" defTabSz="123444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hyperlink" Target="https://www.postersession.com/order/" TargetMode="Externa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8F397C8C-45FD-1299-E4C3-D343D0E5D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4940300"/>
            <a:ext cx="15414625" cy="2218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endParaRPr lang="en-US" sz="2939"/>
          </a:p>
        </p:txBody>
      </p:sp>
      <p:sp>
        <p:nvSpPr>
          <p:cNvPr id="11" name="AutoShape 50">
            <a:extLst>
              <a:ext uri="{FF2B5EF4-FFF2-40B4-BE49-F238E27FC236}">
                <a16:creationId xmlns:a16="http://schemas.microsoft.com/office/drawing/2014/main" id="{347F2E58-90AB-4FD5-AF45-2A1185772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298" y="9668763"/>
            <a:ext cx="7746603" cy="19330072"/>
          </a:xfrm>
          <a:prstGeom prst="roundRect">
            <a:avLst>
              <a:gd name="adj" fmla="val 7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88" dirty="0"/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7F9C1F8B-9EAB-D9D2-4A3D-5BD0CA8D3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10" y="9721123"/>
            <a:ext cx="7804897" cy="19277712"/>
          </a:xfrm>
          <a:prstGeom prst="roundRect">
            <a:avLst>
              <a:gd name="adj" fmla="val 7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88" dirty="0"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3917F4CF-3201-0D58-D109-77BBC9ADC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48" y="19480009"/>
            <a:ext cx="4006065" cy="5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385221">
              <a:spcBef>
                <a:spcPct val="50000"/>
              </a:spcBef>
            </a:pPr>
            <a:r>
              <a:rPr lang="en-US" sz="2788" b="1" dirty="0"/>
              <a:t>2. Topic 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3BB27984-127F-5140-3532-A9DFFBFFA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6856" y="23792445"/>
            <a:ext cx="4006065" cy="5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385221">
              <a:spcBef>
                <a:spcPct val="50000"/>
              </a:spcBef>
            </a:pPr>
            <a:r>
              <a:rPr lang="en-US" sz="2788" b="1" dirty="0"/>
              <a:t>Conclusions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DCDEA94D-361F-F824-0126-9FAECCD7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10" y="6642019"/>
            <a:ext cx="15945191" cy="2818048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6B4C3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2385221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4C8ECB0C-E886-ED0A-996F-73D4642BA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97" y="6904407"/>
            <a:ext cx="15247890" cy="11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385221">
              <a:spcBef>
                <a:spcPct val="50000"/>
              </a:spcBef>
            </a:pPr>
            <a:r>
              <a:rPr lang="en-US" sz="6793" b="1" dirty="0"/>
              <a:t>Title of the work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9D44A8AB-B95B-4675-5D21-3A44E2B57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043" y="27191611"/>
            <a:ext cx="5543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385221">
              <a:spcBef>
                <a:spcPct val="50000"/>
              </a:spcBef>
            </a:pPr>
            <a:r>
              <a:rPr lang="en-US" sz="2400" dirty="0"/>
              <a:t>Bibliographic References</a:t>
            </a:r>
          </a:p>
        </p:txBody>
      </p:sp>
      <p:sp>
        <p:nvSpPr>
          <p:cNvPr id="20" name="Text Box 36">
            <a:extLst>
              <a:ext uri="{FF2B5EF4-FFF2-40B4-BE49-F238E27FC236}">
                <a16:creationId xmlns:a16="http://schemas.microsoft.com/office/drawing/2014/main" id="{47903A8D-73CA-1122-FFFB-E77152F92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85" y="21956328"/>
            <a:ext cx="3039680" cy="49856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33239" tIns="16619" rIns="33239" bIns="16619">
            <a:spAutoFit/>
          </a:bodyPr>
          <a:lstStyle/>
          <a:p>
            <a:pPr algn="l" defTabSz="332982" eaLnBrk="0" hangingPunct="0">
              <a:lnSpc>
                <a:spcPct val="95000"/>
              </a:lnSpc>
            </a:pPr>
            <a:r>
              <a:rPr lang="en-US" dirty="0"/>
              <a:t>Xxxxxxxxxxxxxxxxxxxxxxxxxxxxxxxxxxxxxxxxxxxxxxxxxxxxxxxxxxxxxxxxxxxxxxxxxxxxxxxxxxxxxxxxxxxxxxxxxxxxxxxxxxxxxxxxxxxxxxxxxxxxxxxxxxxxxxxxxxxxxxxxxxxxxxxxxxxxxxxxxxxxxxxxxxxxxxxxxxx</a:t>
            </a:r>
          </a:p>
          <a:p>
            <a:pPr algn="l" defTabSz="332982" eaLnBrk="0" hangingPunct="0">
              <a:lnSpc>
                <a:spcPct val="95000"/>
              </a:lnSpc>
            </a:pPr>
            <a:r>
              <a:rPr lang="en-US" dirty="0" err="1"/>
              <a:t>Xxxxxxxxxxxxxxxxxxxxxxxx</a:t>
            </a:r>
            <a:r>
              <a:rPr lang="en-US" dirty="0"/>
              <a:t>.</a:t>
            </a:r>
          </a:p>
          <a:p>
            <a:pPr algn="l" defTabSz="332982" eaLnBrk="0" hangingPunct="0">
              <a:lnSpc>
                <a:spcPct val="95000"/>
              </a:lnSpc>
            </a:pPr>
            <a:endParaRPr lang="en-US" dirty="0"/>
          </a:p>
          <a:p>
            <a:pPr algn="l" defTabSz="332982" eaLnBrk="0" hangingPunct="0">
              <a:lnSpc>
                <a:spcPct val="95000"/>
              </a:lnSpc>
            </a:pPr>
            <a:r>
              <a:rPr lang="en-US" dirty="0"/>
              <a:t>xxxxxxxxxxxxxxxxxxxxxxxxxxxxxxxxxxxxxxxxxxxxxxxxxxxxxxxxxxxxxxxxxxxxxxxxxxxxxxxxxxxxxxxxxxxxxxxxxxxxxxxxxxxxxxxxxxxxxxxxxxxxxxxxxxxxxxxxxxxxxxxxxxxxxxxxxx.</a:t>
            </a:r>
          </a:p>
          <a:p>
            <a:pPr algn="l" defTabSz="332982" eaLnBrk="0" hangingPunct="0">
              <a:lnSpc>
                <a:spcPct val="95000"/>
              </a:lnSpc>
            </a:pPr>
            <a:endParaRPr lang="en-US" dirty="0"/>
          </a:p>
          <a:p>
            <a:pPr algn="l" defTabSz="332982" eaLnBrk="0" hangingPunct="0">
              <a:lnSpc>
                <a:spcPct val="95000"/>
              </a:lnSpc>
            </a:pPr>
            <a:r>
              <a:rPr lang="en-US" dirty="0"/>
              <a:t>zzzzzzzzzzzzzzzzzzzzzzzzzzzzzzzzzzzzzzzzzzzzzzzzzzzzzzzzzzzzzzzzzzzzzzzzzzzzzz.</a:t>
            </a:r>
          </a:p>
          <a:p>
            <a:pPr algn="l" defTabSz="332982" eaLnBrk="0" hangingPunct="0"/>
            <a:endParaRPr lang="en-US" sz="1400" dirty="0"/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5408C7F3-46DB-33D3-9A09-29B75A8BF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527" y="27562601"/>
            <a:ext cx="7385859" cy="126159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33239" tIns="16619" rIns="33239" bIns="16619">
            <a:spAutoFit/>
          </a:bodyPr>
          <a:lstStyle/>
          <a:p>
            <a:pPr marL="186332" indent="-186332" algn="l" defTabSz="332982" eaLnBrk="0" hangingPunct="0">
              <a:lnSpc>
                <a:spcPct val="95000"/>
              </a:lnSpc>
            </a:pPr>
            <a:endParaRPr lang="en-US" sz="1200" b="1" u="sng" dirty="0"/>
          </a:p>
          <a:p>
            <a:pPr marL="186332" indent="-186332" algn="l" defTabSz="332982" eaLnBrk="0" hangingPunct="0">
              <a:lnSpc>
                <a:spcPct val="95000"/>
              </a:lnSpc>
              <a:buFontTx/>
              <a:buAutoNum type="arabicPeriod"/>
            </a:pPr>
            <a:r>
              <a:rPr lang="en-US" sz="1200" b="1" dirty="0"/>
              <a:t>Xxxxxxxxxxxxxxxxxxxxxxxxxxxxxxxxxxxxxxxxxxxxxxxxxxxxxxxxxxxxxxxxxxxxxxxxxxxxxxxxxxxxxxxxxxx</a:t>
            </a:r>
          </a:p>
          <a:p>
            <a:pPr marL="186332" indent="-186332" algn="l" defTabSz="332982" eaLnBrk="0" hangingPunct="0">
              <a:lnSpc>
                <a:spcPct val="95000"/>
              </a:lnSpc>
              <a:buFontTx/>
              <a:buAutoNum type="arabicPeriod"/>
            </a:pPr>
            <a:r>
              <a:rPr lang="en-US" sz="1200" b="1" dirty="0"/>
              <a:t>Xxxxxxxxxxxxxxxxxxxxxxxxxxxxxxxxxxxxxxxxxxxxxxxxxxxxxxxxxxxxxxxxxxxxxxxxxxxxxxxxxxxxxxxxxxxx</a:t>
            </a:r>
          </a:p>
          <a:p>
            <a:pPr marL="186332" indent="-186332" algn="l" defTabSz="332982" eaLnBrk="0" hangingPunct="0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sz="1200" b="1" dirty="0"/>
              <a:t>Xxxxxxxxxxxxxxxxxxxxxxxxxxxxxxxxxxxxxxxxxxxxxxxxxxxxxxxxxxxxxxxxxxxxxxxxxxxxxxxxxxxxxxxxxxxxxxxxxxxxxxxxxxxxxxxxxxxxxxx</a:t>
            </a:r>
          </a:p>
          <a:p>
            <a:pPr marL="186332" indent="-186332" algn="l" defTabSz="332982" eaLnBrk="0" hangingPunct="0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sz="1200" b="1" dirty="0"/>
              <a:t>Xxxxxxxxxxxxxxxxxxxxxxxxxxxxxxxxxxxxxxxxxxxxxxxxxxxxxxxxxxxxxxxxxxxxxxxxxxxxxxxxxxx</a:t>
            </a:r>
          </a:p>
          <a:p>
            <a:pPr marL="186332" indent="-186332" algn="l" defTabSz="332982" eaLnBrk="0" hangingPunct="0">
              <a:lnSpc>
                <a:spcPct val="95000"/>
              </a:lnSpc>
              <a:buFont typeface="Symbol" pitchFamily="18" charset="2"/>
              <a:buAutoNum type="arabicPeriod"/>
            </a:pPr>
            <a:endParaRPr lang="en-US" sz="1200" b="1" dirty="0"/>
          </a:p>
        </p:txBody>
      </p:sp>
      <p:sp>
        <p:nvSpPr>
          <p:cNvPr id="22" name="Text Box 39">
            <a:extLst>
              <a:ext uri="{FF2B5EF4-FFF2-40B4-BE49-F238E27FC236}">
                <a16:creationId xmlns:a16="http://schemas.microsoft.com/office/drawing/2014/main" id="{7B5D18F8-A898-62A7-BBCA-47BAEE535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5426" y="10773047"/>
            <a:ext cx="3800836" cy="266505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33239" tIns="16619" rIns="33239" bIns="16619">
            <a:spAutoFit/>
          </a:bodyPr>
          <a:lstStyle/>
          <a:p>
            <a:pPr algn="l" defTabSz="332982" eaLnBrk="0" hangingPunct="0">
              <a:lnSpc>
                <a:spcPct val="95000"/>
              </a:lnSpc>
            </a:pPr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1BA58187-6EFE-7C24-EFD1-614F07F71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3947" y="24119859"/>
            <a:ext cx="7361303" cy="310363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33239" tIns="16619" rIns="33239" bIns="16619">
            <a:spAutoFit/>
          </a:bodyPr>
          <a:lstStyle/>
          <a:p>
            <a:pPr algn="l" defTabSz="332982" eaLnBrk="0" hangingPunct="0">
              <a:lnSpc>
                <a:spcPct val="95000"/>
              </a:lnSpc>
            </a:pPr>
            <a:endParaRPr lang="en-US" dirty="0"/>
          </a:p>
          <a:p>
            <a:pPr algn="l" defTabSz="332982" eaLnBrk="0" hangingPunct="0">
              <a:lnSpc>
                <a:spcPct val="95000"/>
              </a:lnSpc>
            </a:pPr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l" defTabSz="332982" eaLnBrk="0" hangingPunct="0">
              <a:lnSpc>
                <a:spcPct val="95000"/>
              </a:lnSpc>
            </a:pPr>
            <a:endParaRPr lang="en-US" b="1" dirty="0"/>
          </a:p>
          <a:p>
            <a:pPr algn="l" defTabSz="332982" eaLnBrk="0" hangingPunct="0">
              <a:lnSpc>
                <a:spcPct val="95000"/>
              </a:lnSpc>
            </a:pPr>
            <a:r>
              <a:rPr lang="en-US" dirty="0"/>
              <a:t>xxxxxxxxxxxxxxxxxxxxxxxxxxxxxxxxxxxxxxxxxxxxxxxxxxxxxxxxxxxxxxxxxxxxxxxxxxxxxxxxxxxxxxxxxxxxxxxxxxxxxxxxxxxxxxxxxxxxxxxxxxxxxxxxxxxxxxxxxxxxxxxxxxxxxxxxxxxxxxxxxxx</a:t>
            </a:r>
            <a:endParaRPr lang="en-US" b="1" dirty="0"/>
          </a:p>
          <a:p>
            <a:pPr algn="l" defTabSz="332982" eaLnBrk="0" hangingPunct="0">
              <a:lnSpc>
                <a:spcPct val="95000"/>
              </a:lnSpc>
            </a:pPr>
            <a:endParaRPr lang="en-US" sz="1200" dirty="0"/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0BCE0FD7-572E-D845-838F-FE3AC31D1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025" y="9953859"/>
            <a:ext cx="4006065" cy="5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2385221">
              <a:spcBef>
                <a:spcPct val="50000"/>
              </a:spcBef>
            </a:pPr>
            <a:r>
              <a:rPr lang="en-US" sz="2788" b="1" dirty="0"/>
              <a:t>Abstract</a:t>
            </a: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0CAC7F28-7648-6CFE-B3BF-C594883D9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3947" y="10083182"/>
            <a:ext cx="4006065" cy="5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385221">
              <a:spcBef>
                <a:spcPct val="50000"/>
              </a:spcBef>
            </a:pPr>
            <a:r>
              <a:rPr lang="en-US" sz="2788" b="1" dirty="0"/>
              <a:t>3. Topic 2</a:t>
            </a:r>
          </a:p>
        </p:txBody>
      </p:sp>
      <p:pic>
        <p:nvPicPr>
          <p:cNvPr id="28" name="Picture 2" descr="poster from our template">
            <a:hlinkClick r:id="rId3"/>
            <a:extLst>
              <a:ext uri="{FF2B5EF4-FFF2-40B4-BE49-F238E27FC236}">
                <a16:creationId xmlns:a16="http://schemas.microsoft.com/office/drawing/2014/main" id="{9838FD2E-A7DF-6FAC-C550-55DEE913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25" y="19839147"/>
            <a:ext cx="2826117" cy="28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hlinkClick r:id="rId3"/>
            <a:extLst>
              <a:ext uri="{FF2B5EF4-FFF2-40B4-BE49-F238E27FC236}">
                <a16:creationId xmlns:a16="http://schemas.microsoft.com/office/drawing/2014/main" id="{88D7C46A-AAB3-36DB-E000-8BE1723004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/>
          <a:stretch/>
        </p:blipFill>
        <p:spPr>
          <a:xfrm>
            <a:off x="12952287" y="10738769"/>
            <a:ext cx="2779414" cy="2390180"/>
          </a:xfrm>
          <a:prstGeom prst="rect">
            <a:avLst/>
          </a:prstGeom>
        </p:spPr>
      </p:pic>
      <p:sp>
        <p:nvSpPr>
          <p:cNvPr id="30" name="Text Box 42">
            <a:extLst>
              <a:ext uri="{FF2B5EF4-FFF2-40B4-BE49-F238E27FC236}">
                <a16:creationId xmlns:a16="http://schemas.microsoft.com/office/drawing/2014/main" id="{6105752E-3A61-D2F6-6489-6F3552BC3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12537642"/>
            <a:ext cx="4006065" cy="5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385221">
              <a:spcBef>
                <a:spcPct val="50000"/>
              </a:spcBef>
            </a:pPr>
            <a:r>
              <a:rPr lang="en-US" sz="2788" b="1" dirty="0"/>
              <a:t>1. Introduction</a:t>
            </a:r>
          </a:p>
        </p:txBody>
      </p:sp>
      <p:sp>
        <p:nvSpPr>
          <p:cNvPr id="31" name="Text Box 39">
            <a:extLst>
              <a:ext uri="{FF2B5EF4-FFF2-40B4-BE49-F238E27FC236}">
                <a16:creationId xmlns:a16="http://schemas.microsoft.com/office/drawing/2014/main" id="{A272E1C8-AEBE-7DF5-CCA4-7E2527156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043" y="16587159"/>
            <a:ext cx="3339220" cy="213314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33239" tIns="16619" rIns="33239" bIns="16619">
            <a:noAutofit/>
          </a:bodyPr>
          <a:lstStyle/>
          <a:p>
            <a:pPr algn="l" defTabSz="332982" eaLnBrk="0" hangingPunct="0">
              <a:lnSpc>
                <a:spcPct val="95000"/>
              </a:lnSpc>
            </a:pPr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3" name="Text Box 43">
            <a:extLst>
              <a:ext uri="{FF2B5EF4-FFF2-40B4-BE49-F238E27FC236}">
                <a16:creationId xmlns:a16="http://schemas.microsoft.com/office/drawing/2014/main" id="{64D9CB14-F872-778B-E43D-B2521940D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224" y="15839413"/>
            <a:ext cx="4006065" cy="5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385221">
              <a:spcBef>
                <a:spcPct val="50000"/>
              </a:spcBef>
            </a:pPr>
            <a:r>
              <a:rPr lang="en-US" sz="2788" b="1" dirty="0"/>
              <a:t>4. Topic 3</a:t>
            </a: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3D04B817-01FC-E9A8-A525-2566B9B50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527" y="20443492"/>
            <a:ext cx="7398207" cy="302567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33239" tIns="16619" rIns="33239" bIns="16619">
            <a:noAutofit/>
          </a:bodyPr>
          <a:lstStyle/>
          <a:p>
            <a:pPr algn="l" defTabSz="332982" eaLnBrk="0" hangingPunct="0">
              <a:lnSpc>
                <a:spcPct val="95000"/>
              </a:lnSpc>
            </a:pPr>
            <a:r>
              <a:rPr lang="en-US" sz="1739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l" defTabSz="332982" eaLnBrk="0" hangingPunct="0">
              <a:lnSpc>
                <a:spcPct val="95000"/>
              </a:lnSpc>
            </a:pPr>
            <a:endParaRPr lang="en-US" sz="1739" dirty="0"/>
          </a:p>
          <a:p>
            <a:pPr algn="l" defTabSz="332982" eaLnBrk="0" hangingPunct="0">
              <a:lnSpc>
                <a:spcPct val="95000"/>
              </a:lnSpc>
            </a:pPr>
            <a:r>
              <a:rPr lang="en-US" sz="1739" dirty="0"/>
              <a:t>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l" defTabSz="332982" eaLnBrk="0" hangingPunct="0">
              <a:lnSpc>
                <a:spcPct val="95000"/>
              </a:lnSpc>
            </a:pPr>
            <a:endParaRPr lang="en-US" sz="1739" dirty="0"/>
          </a:p>
          <a:p>
            <a:pPr defTabSz="332982" eaLnBrk="0" hangingPunct="0">
              <a:lnSpc>
                <a:spcPct val="95000"/>
              </a:lnSpc>
            </a:pPr>
            <a:r>
              <a:rPr lang="en-US" sz="1739" dirty="0"/>
              <a:t>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l" defTabSz="332982" eaLnBrk="0" hangingPunct="0">
              <a:lnSpc>
                <a:spcPct val="95000"/>
              </a:lnSpc>
            </a:pPr>
            <a:endParaRPr lang="en-US" sz="1739" dirty="0"/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B101D172-26DB-0D05-51E3-891EECF4D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988" y="19694434"/>
            <a:ext cx="4006065" cy="5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385221">
              <a:spcBef>
                <a:spcPct val="50000"/>
              </a:spcBef>
            </a:pPr>
            <a:r>
              <a:rPr lang="en-US" sz="2788" b="1" dirty="0"/>
              <a:t>5. Topic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0E3C95-D6A2-CCD2-B00D-F7C3F6F9A388}"/>
              </a:ext>
            </a:extLst>
          </p:cNvPr>
          <p:cNvSpPr txBox="1"/>
          <p:nvPr/>
        </p:nvSpPr>
        <p:spPr>
          <a:xfrm>
            <a:off x="8256413" y="1186043"/>
            <a:ext cx="7541374" cy="233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Hydrogen for the Future: 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Student´s Contributions to Innovation and Sustainability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9FD455-B337-41F5-E9AE-817952D937B0}"/>
              </a:ext>
            </a:extLst>
          </p:cNvPr>
          <p:cNvSpPr txBox="1"/>
          <p:nvPr/>
        </p:nvSpPr>
        <p:spPr>
          <a:xfrm>
            <a:off x="4121038" y="8186476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85221"/>
            <a:r>
              <a:rPr lang="en-US" sz="2400" b="1" dirty="0"/>
              <a:t>Author(s) Name(s)</a:t>
            </a:r>
          </a:p>
          <a:p>
            <a:pPr algn="ctr" defTabSz="2385221"/>
            <a:r>
              <a:rPr lang="en-US" sz="2400" b="1" i="1" dirty="0"/>
              <a:t>School(s) of Affiliation (Univ. or VET Schools)</a:t>
            </a:r>
            <a:endParaRPr lang="en-US" sz="3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223D69-451C-7AAE-16B5-186E3063801A}"/>
              </a:ext>
            </a:extLst>
          </p:cNvPr>
          <p:cNvSpPr txBox="1"/>
          <p:nvPr/>
        </p:nvSpPr>
        <p:spPr>
          <a:xfrm>
            <a:off x="443950" y="10492596"/>
            <a:ext cx="7533640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2385221" eaLnBrk="0" hangingPunct="0">
              <a:lnSpc>
                <a:spcPct val="95000"/>
              </a:lnSpc>
            </a:pPr>
            <a:r>
              <a:rPr lang="en-US" dirty="0"/>
              <a:t>We hope you find this template useful! This one is set up to yield a 45,7x81,3 cm Vertical e-poster.</a:t>
            </a:r>
          </a:p>
          <a:p>
            <a:pPr algn="l" defTabSz="2385221" eaLnBrk="0" hangingPunct="0">
              <a:lnSpc>
                <a:spcPct val="95000"/>
              </a:lnSpc>
            </a:pPr>
            <a:endParaRPr lang="en-US" dirty="0"/>
          </a:p>
          <a:p>
            <a:pPr algn="just" defTabSz="2385221" eaLnBrk="0" hangingPunct="0">
              <a:lnSpc>
                <a:spcPct val="95000"/>
              </a:lnSpc>
            </a:pPr>
            <a:r>
              <a:rPr lang="en-US" dirty="0"/>
              <a:t>We’ve put in the headings we usually see in these posters, you can copy and paste and change to your content! We suggest you use keep black text against a light background so that it is easy to read.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48583C-35D0-1B04-70A9-3C291EFB35DF}"/>
              </a:ext>
            </a:extLst>
          </p:cNvPr>
          <p:cNvSpPr/>
          <p:nvPr/>
        </p:nvSpPr>
        <p:spPr>
          <a:xfrm>
            <a:off x="646353" y="6995892"/>
            <a:ext cx="2799695" cy="188225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Logo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D17E17-782A-9269-7573-3765CFCF6227}"/>
              </a:ext>
            </a:extLst>
          </p:cNvPr>
          <p:cNvSpPr/>
          <p:nvPr/>
        </p:nvSpPr>
        <p:spPr>
          <a:xfrm>
            <a:off x="13257879" y="7063948"/>
            <a:ext cx="2676940" cy="174614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Logo</a:t>
            </a:r>
            <a:endParaRPr lang="en-GB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Object 77">
            <a:extLst>
              <a:ext uri="{FF2B5EF4-FFF2-40B4-BE49-F238E27FC236}">
                <a16:creationId xmlns:a16="http://schemas.microsoft.com/office/drawing/2014/main" id="{A1FBFDE1-D4E9-166D-EA62-44F7D86E8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029943"/>
              </p:ext>
            </p:extLst>
          </p:nvPr>
        </p:nvGraphicFramePr>
        <p:xfrm>
          <a:off x="12112008" y="16677071"/>
          <a:ext cx="3844610" cy="229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8953759" imgH="6277032" progId="MSGraph.Chart.8">
                  <p:embed followColorScheme="full"/>
                </p:oleObj>
              </mc:Choice>
              <mc:Fallback>
                <p:oleObj name="Chart" r:id="rId6" imgW="8953759" imgH="6277032" progId="MSGraph.Chart.8">
                  <p:embed followColorScheme="full"/>
                  <p:pic>
                    <p:nvPicPr>
                      <p:cNvPr id="4" name="Object 77">
                        <a:extLst>
                          <a:ext uri="{FF2B5EF4-FFF2-40B4-BE49-F238E27FC236}">
                            <a16:creationId xmlns:a16="http://schemas.microsoft.com/office/drawing/2014/main" id="{A1FBFDE1-D4E9-166D-EA62-44F7D86E8E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008" y="16677071"/>
                        <a:ext cx="3844610" cy="2291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81">
            <a:extLst>
              <a:ext uri="{FF2B5EF4-FFF2-40B4-BE49-F238E27FC236}">
                <a16:creationId xmlns:a16="http://schemas.microsoft.com/office/drawing/2014/main" id="{10E0F21E-E4A8-030E-8A3B-5CC8F0EFF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014" y="19046737"/>
            <a:ext cx="1632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481138" indent="-1023938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962275" indent="-2047875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4443413" indent="-3071813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924550" indent="-4095750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Graph xx.</a:t>
            </a:r>
            <a:r>
              <a:rPr lang="en-US" sz="1200" dirty="0">
                <a:latin typeface="Calibri" pitchFamily="34" charset="0"/>
              </a:rPr>
              <a:t> Label in 12pt</a:t>
            </a:r>
          </a:p>
        </p:txBody>
      </p:sp>
      <p:sp>
        <p:nvSpPr>
          <p:cNvPr id="6" name="Text Box 181">
            <a:extLst>
              <a:ext uri="{FF2B5EF4-FFF2-40B4-BE49-F238E27FC236}">
                <a16:creationId xmlns:a16="http://schemas.microsoft.com/office/drawing/2014/main" id="{095DBD58-C652-F394-2514-F923C89A1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2303" y="13248520"/>
            <a:ext cx="16377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481138" indent="-1023938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962275" indent="-2047875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4443413" indent="-3071813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924550" indent="-4095750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Figure xx.</a:t>
            </a:r>
            <a:r>
              <a:rPr lang="en-US" sz="1200" dirty="0">
                <a:latin typeface="Calibri" pitchFamily="34" charset="0"/>
              </a:rPr>
              <a:t> Label in 12pt</a:t>
            </a:r>
          </a:p>
        </p:txBody>
      </p:sp>
      <p:sp>
        <p:nvSpPr>
          <p:cNvPr id="7" name="Text Box 39">
            <a:extLst>
              <a:ext uri="{FF2B5EF4-FFF2-40B4-BE49-F238E27FC236}">
                <a16:creationId xmlns:a16="http://schemas.microsoft.com/office/drawing/2014/main" id="{61E5A3E2-CB80-77E0-E4D5-C3112C0CB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019" y="13594631"/>
            <a:ext cx="7166254" cy="240190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33239" tIns="16619" rIns="33239" bIns="16619">
            <a:spAutoFit/>
          </a:bodyPr>
          <a:lstStyle/>
          <a:p>
            <a:pPr algn="l" defTabSz="332982" eaLnBrk="0" hangingPunct="0">
              <a:lnSpc>
                <a:spcPct val="95000"/>
              </a:lnSpc>
            </a:pPr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l" defTabSz="332982" eaLnBrk="0" hangingPunct="0">
              <a:lnSpc>
                <a:spcPct val="95000"/>
              </a:lnSpc>
            </a:pPr>
            <a:endParaRPr lang="en-US" dirty="0"/>
          </a:p>
          <a:p>
            <a:pPr algn="l" defTabSz="332982" eaLnBrk="0" hangingPunct="0">
              <a:lnSpc>
                <a:spcPct val="95000"/>
              </a:lnSpc>
            </a:pPr>
            <a:r>
              <a:rPr lang="en-US" dirty="0"/>
              <a:t>xxxxxxxxxxxxxxxxxxxxxxxxxxxxxxxxxxxxxxxxxxxxxxxxxxxxxxxxxxxxxxxxxxxxxxxxxxxxxxxxxxxxxxxxxxxxxxxxx</a:t>
            </a:r>
          </a:p>
          <a:p>
            <a:pPr algn="l" defTabSz="332982" eaLnBrk="0" hangingPunct="0">
              <a:lnSpc>
                <a:spcPct val="95000"/>
              </a:lnSpc>
            </a:pPr>
            <a:endParaRPr lang="en-US" dirty="0"/>
          </a:p>
        </p:txBody>
      </p:sp>
      <p:sp>
        <p:nvSpPr>
          <p:cNvPr id="8" name="Text Box 181">
            <a:extLst>
              <a:ext uri="{FF2B5EF4-FFF2-40B4-BE49-F238E27FC236}">
                <a16:creationId xmlns:a16="http://schemas.microsoft.com/office/drawing/2014/main" id="{66622B87-57B1-3143-B7FA-107579108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017" y="22691014"/>
            <a:ext cx="16377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481138" indent="-1023938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962275" indent="-2047875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4443413" indent="-3071813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924550" indent="-4095750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Figure xx.</a:t>
            </a:r>
            <a:r>
              <a:rPr lang="en-US" sz="1200" dirty="0">
                <a:latin typeface="Calibri" pitchFamily="34" charset="0"/>
              </a:rPr>
              <a:t> Label in 12pt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F3D10-928F-57E0-E079-4173F3151258}"/>
              </a:ext>
            </a:extLst>
          </p:cNvPr>
          <p:cNvSpPr txBox="1"/>
          <p:nvPr/>
        </p:nvSpPr>
        <p:spPr>
          <a:xfrm>
            <a:off x="325918" y="13214833"/>
            <a:ext cx="7689355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2385221" eaLnBrk="0" hangingPunct="0">
              <a:lnSpc>
                <a:spcPct val="95000"/>
              </a:lnSpc>
            </a:pPr>
            <a:r>
              <a:rPr lang="en-US" dirty="0"/>
              <a:t>We’ve put in the headings we usually see in these posters, you can copy and paste and change to your hearts content! We suggest you use keep black text against a light background so that it is easy to read. Background color can be changed in format-background-drop down menu.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EE9EA6-B34D-07BE-066C-5AFE4BB16DD9}"/>
              </a:ext>
            </a:extLst>
          </p:cNvPr>
          <p:cNvSpPr txBox="1"/>
          <p:nvPr/>
        </p:nvSpPr>
        <p:spPr>
          <a:xfrm>
            <a:off x="325918" y="14515592"/>
            <a:ext cx="7590240" cy="88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2385221" eaLnBrk="0" hangingPunct="0">
              <a:lnSpc>
                <a:spcPct val="95000"/>
              </a:lnSpc>
            </a:pPr>
            <a:r>
              <a:rPr lang="en-US" dirty="0"/>
              <a:t>This text is editable. You can change the size, color, etc. in format-text. We suggest you not put shadows on smaller text. Stick with Calibri or Arial fonts your collaborators will have them.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F306D6-0960-19DC-7562-BBD113A8BE71}"/>
              </a:ext>
            </a:extLst>
          </p:cNvPr>
          <p:cNvSpPr txBox="1"/>
          <p:nvPr/>
        </p:nvSpPr>
        <p:spPr>
          <a:xfrm>
            <a:off x="455248" y="20131898"/>
            <a:ext cx="4352887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2385221" eaLnBrk="0" hangingPunct="0">
              <a:lnSpc>
                <a:spcPct val="95000"/>
              </a:lnSpc>
            </a:pPr>
            <a:r>
              <a:rPr lang="en-US" dirty="0"/>
              <a:t>The images should be 72 to 100 dpi in their </a:t>
            </a:r>
            <a:r>
              <a:rPr lang="en-US" u="sng" dirty="0"/>
              <a:t>final size.</a:t>
            </a:r>
          </a:p>
          <a:p>
            <a:pPr algn="just" defTabSz="2385221" eaLnBrk="0" hangingPunct="0">
              <a:lnSpc>
                <a:spcPct val="95000"/>
              </a:lnSpc>
            </a:pPr>
            <a:endParaRPr lang="en-US" dirty="0"/>
          </a:p>
          <a:p>
            <a:pPr algn="just" defTabSz="2385221" eaLnBrk="0" hangingPunct="0">
              <a:lnSpc>
                <a:spcPct val="95000"/>
              </a:lnSpc>
            </a:pPr>
            <a:r>
              <a:rPr lang="en-US" dirty="0"/>
              <a:t>It is preferable that you import jpg images into PowerPoint. Generally, images of 1200x1600 pixels or smaller work well.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6727A862-9BD4-6E9F-EFE4-35BE5F5D1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54" y="15553202"/>
            <a:ext cx="7444607" cy="393309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33239" tIns="16619" rIns="33239" bIns="16619">
            <a:spAutoFit/>
          </a:bodyPr>
          <a:lstStyle/>
          <a:p>
            <a:pPr algn="l" defTabSz="332982" eaLnBrk="0" hangingPunct="0">
              <a:lnSpc>
                <a:spcPct val="95000"/>
              </a:lnSpc>
            </a:pPr>
            <a:r>
              <a:rPr lang="en-US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l" defTabSz="332982" eaLnBrk="0" hangingPunct="0">
              <a:lnSpc>
                <a:spcPct val="95000"/>
              </a:lnSpc>
            </a:pPr>
            <a:endParaRPr lang="en-US" dirty="0"/>
          </a:p>
          <a:p>
            <a:pPr algn="l" defTabSz="332982" eaLnBrk="0" hangingPunct="0">
              <a:lnSpc>
                <a:spcPct val="95000"/>
              </a:lnSpc>
            </a:pPr>
            <a:r>
              <a:rPr lang="en-US" dirty="0"/>
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.</a:t>
            </a:r>
            <a:endParaRPr lang="en-US" b="1" dirty="0"/>
          </a:p>
          <a:p>
            <a:pPr algn="l" defTabSz="332982" eaLnBrk="0" hangingPunct="0"/>
            <a:endParaRPr lang="en-US" sz="1400" dirty="0"/>
          </a:p>
        </p:txBody>
      </p:sp>
      <p:graphicFrame>
        <p:nvGraphicFramePr>
          <p:cNvPr id="40" name="Chart 2">
            <a:extLst>
              <a:ext uri="{FF2B5EF4-FFF2-40B4-BE49-F238E27FC236}">
                <a16:creationId xmlns:a16="http://schemas.microsoft.com/office/drawing/2014/main" id="{5F6DF183-1117-4DCB-C6AA-13482EB2D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847585"/>
              </p:ext>
            </p:extLst>
          </p:nvPr>
        </p:nvGraphicFramePr>
        <p:xfrm>
          <a:off x="3786140" y="23300412"/>
          <a:ext cx="4054644" cy="3042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8" imgW="6450127" imgH="4773582" progId="Excel.Chart.8">
                  <p:embed/>
                </p:oleObj>
              </mc:Choice>
              <mc:Fallback>
                <p:oleObj name="Chart" r:id="rId8" imgW="6450127" imgH="4773582" progId="Excel.Chart.8">
                  <p:embed/>
                  <p:pic>
                    <p:nvPicPr>
                      <p:cNvPr id="40" name="Chart 2">
                        <a:extLst>
                          <a:ext uri="{FF2B5EF4-FFF2-40B4-BE49-F238E27FC236}">
                            <a16:creationId xmlns:a16="http://schemas.microsoft.com/office/drawing/2014/main" id="{5F6DF183-1117-4DCB-C6AA-13482EB2DA0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40" y="23300412"/>
                        <a:ext cx="4054644" cy="3042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181">
            <a:extLst>
              <a:ext uri="{FF2B5EF4-FFF2-40B4-BE49-F238E27FC236}">
                <a16:creationId xmlns:a16="http://schemas.microsoft.com/office/drawing/2014/main" id="{3CA4449C-8518-9B65-6B4B-91202DC11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722" y="26419427"/>
            <a:ext cx="1632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481138" indent="-1023938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962275" indent="-2047875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4443413" indent="-3071813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924550" indent="-4095750" algn="l" defTabSz="296227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Graph xx.</a:t>
            </a:r>
            <a:r>
              <a:rPr lang="en-US" sz="1200" dirty="0">
                <a:latin typeface="Calibri" pitchFamily="34" charset="0"/>
              </a:rPr>
              <a:t> Label in 12pt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278368-DB52-2EDA-B617-6DAE5399F8AA}"/>
              </a:ext>
            </a:extLst>
          </p:cNvPr>
          <p:cNvSpPr txBox="1"/>
          <p:nvPr/>
        </p:nvSpPr>
        <p:spPr>
          <a:xfrm>
            <a:off x="414479" y="26965884"/>
            <a:ext cx="7426305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332982" eaLnBrk="0" hangingPunct="0">
              <a:lnSpc>
                <a:spcPct val="95000"/>
              </a:lnSpc>
            </a:pPr>
            <a:r>
              <a:rPr lang="en-US" dirty="0"/>
              <a:t>YyyyyyyyyyyyyyyyyyyyyyyyyyyyyyyyyyyyyyyyyyyyyyyyyyyyyyyyyyyyyyyyyyyyyyyyyyyyyyyyyyyyyyyyyyyyyyyyyyyyyyyyyyyyyyyyyyyyyyyyyyyyyyyyyyyyyyyyyyyyyyyyyyyyyyyyyyyyyyyYyyyyyyy.</a:t>
            </a:r>
          </a:p>
          <a:p>
            <a:pPr algn="l" defTabSz="332982" eaLnBrk="0" hangingPunct="0">
              <a:lnSpc>
                <a:spcPct val="95000"/>
              </a:lnSpc>
            </a:pPr>
            <a:endParaRPr lang="en-US" dirty="0"/>
          </a:p>
          <a:p>
            <a:pPr algn="l" defTabSz="332982" eaLnBrk="0" hangingPunct="0">
              <a:lnSpc>
                <a:spcPct val="95000"/>
              </a:lnSpc>
            </a:pPr>
            <a:r>
              <a:rPr lang="en-US" dirty="0"/>
              <a:t>yyyyyyyyyyyyyyyyyyyyyyyyyyyyyyyyyyyyyyyyyyyyyyyyyyyyyyyyyyyyyyyyyyyyyyyyyyyyyyyyyyyyyyyyyy.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D1E8EA4CD0804C918D6218EA0473AD" ma:contentTypeVersion="21" ma:contentTypeDescription="Criar um novo documento." ma:contentTypeScope="" ma:versionID="42de72235403236dda0e5ad0844fcfc4">
  <xsd:schema xmlns:xsd="http://www.w3.org/2001/XMLSchema" xmlns:xs="http://www.w3.org/2001/XMLSchema" xmlns:p="http://schemas.microsoft.com/office/2006/metadata/properties" xmlns:ns2="95e050e0-9c38-4d65-b99e-95696d3c879d" xmlns:ns3="5c9e08c8-e7f2-462b-9164-2ef5c429cc81" targetNamespace="http://schemas.microsoft.com/office/2006/metadata/properties" ma:root="true" ma:fieldsID="e9348dd00a7bab365b4be0e236267747" ns2:_="" ns3:_="">
    <xsd:import namespace="95e050e0-9c38-4d65-b99e-95696d3c879d"/>
    <xsd:import namespace="5c9e08c8-e7f2-462b-9164-2ef5c429cc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050e0-9c38-4d65-b99e-95696d3c8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f5c1640c-3db8-4566-90c0-52ccacb8e1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e08c8-e7f2-462b-9164-2ef5c429c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ff5524-624c-4f69-bd55-967041d09b88}" ma:internalName="TaxCatchAll" ma:showField="CatchAllData" ma:web="5c9e08c8-e7f2-462b-9164-2ef5c429c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e050e0-9c38-4d65-b99e-95696d3c879d">
      <Terms xmlns="http://schemas.microsoft.com/office/infopath/2007/PartnerControls"/>
    </lcf76f155ced4ddcb4097134ff3c332f>
    <TaxCatchAll xmlns="5c9e08c8-e7f2-462b-9164-2ef5c429cc81" xsi:nil="true"/>
  </documentManagement>
</p:properties>
</file>

<file path=customXml/itemProps1.xml><?xml version="1.0" encoding="utf-8"?>
<ds:datastoreItem xmlns:ds="http://schemas.openxmlformats.org/officeDocument/2006/customXml" ds:itemID="{5987B5AF-1EC4-43AB-A0AF-3620CE9731CB}"/>
</file>

<file path=customXml/itemProps2.xml><?xml version="1.0" encoding="utf-8"?>
<ds:datastoreItem xmlns:ds="http://schemas.openxmlformats.org/officeDocument/2006/customXml" ds:itemID="{B7B37C7B-F94C-447A-BBB2-B8B25609D8B1}"/>
</file>

<file path=customXml/itemProps3.xml><?xml version="1.0" encoding="utf-8"?>
<ds:datastoreItem xmlns:ds="http://schemas.openxmlformats.org/officeDocument/2006/customXml" ds:itemID="{D51D32AA-42D4-4325-BDCB-A5BA9357CC0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308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Times</vt:lpstr>
      <vt:lpstr>Office Theme</vt:lpstr>
      <vt:lpstr>Chart</vt:lpstr>
      <vt:lpstr>PowerPoint Presentation</vt:lpstr>
    </vt:vector>
  </TitlesOfParts>
  <Company>뿿쳐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George Girjman</dc:creator>
  <cp:lastModifiedBy>Antonio Gano</cp:lastModifiedBy>
  <cp:revision>19</cp:revision>
  <dcterms:created xsi:type="dcterms:W3CDTF">2006-09-19T20:37:33Z</dcterms:created>
  <dcterms:modified xsi:type="dcterms:W3CDTF">2025-11-26T17:02:40Z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0x01010026D1E8EA4CD0804C918D6218EA0473AD</vt:lpwstr>
  </property>
</Properties>
</file>