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1" r:id="rId4"/>
  </p:sldMasterIdLst>
  <p:notesMasterIdLst>
    <p:notesMasterId r:id="rId16"/>
  </p:notesMasterIdLst>
  <p:handoutMasterIdLst>
    <p:handoutMasterId r:id="rId17"/>
  </p:handoutMasterIdLst>
  <p:sldIdLst>
    <p:sldId id="3435" r:id="rId5"/>
    <p:sldId id="3444" r:id="rId6"/>
    <p:sldId id="3478" r:id="rId7"/>
    <p:sldId id="3477" r:id="rId8"/>
    <p:sldId id="3476" r:id="rId9"/>
    <p:sldId id="3443" r:id="rId10"/>
    <p:sldId id="3441" r:id="rId11"/>
    <p:sldId id="258" r:id="rId12"/>
    <p:sldId id="3439" r:id="rId13"/>
    <p:sldId id="3448" r:id="rId14"/>
    <p:sldId id="3451" r:id="rId15"/>
  </p:sldIdLst>
  <p:sldSz cx="6858000" cy="9144000" type="letter"/>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44"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B60D7285-2B6F-39E3-D29F-293AA755F7EE}" name="Adam E Green" initials="AG" userId="S::aeg58@georgetown.edu::00f45e56-ee61-41f3-af2d-0e52d65d5140" providerId="AD"/>
  <p188:author id="{73BE4B93-8CB2-9E60-EB64-740E7EB17446}" name="Erich Baumgartner" initials="EB" userId="S::erich@hupside.com::5e3806d2-ff90-494d-89d9-c4545c90ed8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193"/>
    <a:srgbClr val="2B8FC5"/>
    <a:srgbClr val="D9D9DC"/>
    <a:srgbClr val="F5FBFA"/>
    <a:srgbClr val="EFF1FE"/>
    <a:srgbClr val="51525B"/>
    <a:srgbClr val="D0D5FE"/>
    <a:srgbClr val="FEF3DB"/>
    <a:srgbClr val="FEE4AB"/>
    <a:srgbClr val="4F4B6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FD14E50-CDF1-4F70-829E-1F8500B14578}" v="12" dt="2025-08-06T20:16:52.171"/>
  </p1510:revLst>
</p1510:revInfo>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774" autoAdjust="0"/>
    <p:restoredTop sz="94681"/>
  </p:normalViewPr>
  <p:slideViewPr>
    <p:cSldViewPr snapToGrid="0">
      <p:cViewPr>
        <p:scale>
          <a:sx n="66" d="100"/>
          <a:sy n="66" d="100"/>
        </p:scale>
        <p:origin x="1692" y="714"/>
      </p:cViewPr>
      <p:guideLst>
        <p:guide orient="horz" pos="744"/>
        <p:guide pos="2160"/>
      </p:guideLst>
    </p:cSldViewPr>
  </p:slideViewPr>
  <p:notesTextViewPr>
    <p:cViewPr>
      <p:scale>
        <a:sx n="70" d="100"/>
        <a:sy n="70" d="100"/>
      </p:scale>
      <p:origin x="0" y="0"/>
    </p:cViewPr>
  </p:notesTextViewPr>
  <p:sorterViewPr>
    <p:cViewPr varScale="1">
      <p:scale>
        <a:sx n="1" d="1"/>
        <a:sy n="1" d="1"/>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anda Rogers" userId="1b24a9aa-f5d1-4e49-b6b2-58e99f602b81" providerId="ADAL" clId="{0FD14E50-CDF1-4F70-829E-1F8500B14578}"/>
    <pc:docChg chg="undo redo custSel addSld delSld modSld sldOrd">
      <pc:chgData name="Amanda Rogers" userId="1b24a9aa-f5d1-4e49-b6b2-58e99f602b81" providerId="ADAL" clId="{0FD14E50-CDF1-4F70-829E-1F8500B14578}" dt="2025-08-06T20:33:16.645" v="648" actId="1036"/>
      <pc:docMkLst>
        <pc:docMk/>
      </pc:docMkLst>
      <pc:sldChg chg="modSp mod">
        <pc:chgData name="Amanda Rogers" userId="1b24a9aa-f5d1-4e49-b6b2-58e99f602b81" providerId="ADAL" clId="{0FD14E50-CDF1-4F70-829E-1F8500B14578}" dt="2025-08-06T20:31:51.021" v="628" actId="14826"/>
        <pc:sldMkLst>
          <pc:docMk/>
          <pc:sldMk cId="0" sldId="258"/>
        </pc:sldMkLst>
        <pc:spChg chg="mod">
          <ac:chgData name="Amanda Rogers" userId="1b24a9aa-f5d1-4e49-b6b2-58e99f602b81" providerId="ADAL" clId="{0FD14E50-CDF1-4F70-829E-1F8500B14578}" dt="2025-08-06T20:18:09.011" v="563" actId="20577"/>
          <ac:spMkLst>
            <pc:docMk/>
            <pc:sldMk cId="0" sldId="258"/>
            <ac:spMk id="5" creationId="{EF6DA7F7-567E-7BF0-837E-9B67900F1EFC}"/>
          </ac:spMkLst>
        </pc:spChg>
        <pc:spChg chg="mod">
          <ac:chgData name="Amanda Rogers" userId="1b24a9aa-f5d1-4e49-b6b2-58e99f602b81" providerId="ADAL" clId="{0FD14E50-CDF1-4F70-829E-1F8500B14578}" dt="2025-08-06T20:17:11.717" v="549"/>
          <ac:spMkLst>
            <pc:docMk/>
            <pc:sldMk cId="0" sldId="258"/>
            <ac:spMk id="6" creationId="{2E1362F4-935E-FB09-15FF-4ABFB1449920}"/>
          </ac:spMkLst>
        </pc:spChg>
        <pc:picChg chg="mod">
          <ac:chgData name="Amanda Rogers" userId="1b24a9aa-f5d1-4e49-b6b2-58e99f602b81" providerId="ADAL" clId="{0FD14E50-CDF1-4F70-829E-1F8500B14578}" dt="2025-08-06T20:31:51.021" v="628" actId="14826"/>
          <ac:picMkLst>
            <pc:docMk/>
            <pc:sldMk cId="0" sldId="258"/>
            <ac:picMk id="10" creationId="{C9CB051D-AE90-2A4C-9307-2B611D162D63}"/>
          </ac:picMkLst>
        </pc:picChg>
      </pc:sldChg>
      <pc:sldChg chg="modSp add del mod setBg">
        <pc:chgData name="Amanda Rogers" userId="1b24a9aa-f5d1-4e49-b6b2-58e99f602b81" providerId="ADAL" clId="{0FD14E50-CDF1-4F70-829E-1F8500B14578}" dt="2025-08-06T20:02:52.405" v="48" actId="1037"/>
        <pc:sldMkLst>
          <pc:docMk/>
          <pc:sldMk cId="833614657" sldId="3435"/>
        </pc:sldMkLst>
        <pc:spChg chg="mod">
          <ac:chgData name="Amanda Rogers" userId="1b24a9aa-f5d1-4e49-b6b2-58e99f602b81" providerId="ADAL" clId="{0FD14E50-CDF1-4F70-829E-1F8500B14578}" dt="2025-08-06T20:02:48.843" v="45" actId="1036"/>
          <ac:spMkLst>
            <pc:docMk/>
            <pc:sldMk cId="833614657" sldId="3435"/>
            <ac:spMk id="3" creationId="{DC32037C-5607-E688-3BCB-0615C14B76F6}"/>
          </ac:spMkLst>
        </pc:spChg>
        <pc:spChg chg="mod">
          <ac:chgData name="Amanda Rogers" userId="1b24a9aa-f5d1-4e49-b6b2-58e99f602b81" providerId="ADAL" clId="{0FD14E50-CDF1-4F70-829E-1F8500B14578}" dt="2025-08-06T20:02:52.405" v="48" actId="1037"/>
          <ac:spMkLst>
            <pc:docMk/>
            <pc:sldMk cId="833614657" sldId="3435"/>
            <ac:spMk id="7" creationId="{DD082115-5838-72CD-74E9-707285C0C8E1}"/>
          </ac:spMkLst>
        </pc:spChg>
      </pc:sldChg>
      <pc:sldChg chg="modSp mod ord">
        <pc:chgData name="Amanda Rogers" userId="1b24a9aa-f5d1-4e49-b6b2-58e99f602b81" providerId="ADAL" clId="{0FD14E50-CDF1-4F70-829E-1F8500B14578}" dt="2025-08-06T20:32:17.420" v="629" actId="14826"/>
        <pc:sldMkLst>
          <pc:docMk/>
          <pc:sldMk cId="161055667" sldId="3439"/>
        </pc:sldMkLst>
        <pc:spChg chg="mod">
          <ac:chgData name="Amanda Rogers" userId="1b24a9aa-f5d1-4e49-b6b2-58e99f602b81" providerId="ADAL" clId="{0FD14E50-CDF1-4F70-829E-1F8500B14578}" dt="2025-08-06T20:20:06.119" v="577" actId="113"/>
          <ac:spMkLst>
            <pc:docMk/>
            <pc:sldMk cId="161055667" sldId="3439"/>
            <ac:spMk id="5" creationId="{026F7D82-FC7A-4514-DA71-BD385E94D8FC}"/>
          </ac:spMkLst>
        </pc:spChg>
        <pc:picChg chg="mod">
          <ac:chgData name="Amanda Rogers" userId="1b24a9aa-f5d1-4e49-b6b2-58e99f602b81" providerId="ADAL" clId="{0FD14E50-CDF1-4F70-829E-1F8500B14578}" dt="2025-08-06T20:32:17.420" v="629" actId="14826"/>
          <ac:picMkLst>
            <pc:docMk/>
            <pc:sldMk cId="161055667" sldId="3439"/>
            <ac:picMk id="10" creationId="{C0A4E15C-826E-1CB3-CF13-22A4C3DC6654}"/>
          </ac:picMkLst>
        </pc:picChg>
      </pc:sldChg>
      <pc:sldChg chg="addSp delSp modSp mod ord">
        <pc:chgData name="Amanda Rogers" userId="1b24a9aa-f5d1-4e49-b6b2-58e99f602b81" providerId="ADAL" clId="{0FD14E50-CDF1-4F70-829E-1F8500B14578}" dt="2025-08-06T20:31:36.738" v="627" actId="207"/>
        <pc:sldMkLst>
          <pc:docMk/>
          <pc:sldMk cId="1005588548" sldId="3441"/>
        </pc:sldMkLst>
        <pc:spChg chg="add del mod">
          <ac:chgData name="Amanda Rogers" userId="1b24a9aa-f5d1-4e49-b6b2-58e99f602b81" providerId="ADAL" clId="{0FD14E50-CDF1-4F70-829E-1F8500B14578}" dt="2025-08-06T20:16:53.108" v="546"/>
          <ac:spMkLst>
            <pc:docMk/>
            <pc:sldMk cId="1005588548" sldId="3441"/>
            <ac:spMk id="6" creationId="{737B21AF-9181-FB0E-C422-FE1EF81BCA7E}"/>
          </ac:spMkLst>
        </pc:spChg>
        <pc:spChg chg="add mod">
          <ac:chgData name="Amanda Rogers" userId="1b24a9aa-f5d1-4e49-b6b2-58e99f602b81" providerId="ADAL" clId="{0FD14E50-CDF1-4F70-829E-1F8500B14578}" dt="2025-08-06T20:15:34.486" v="418"/>
          <ac:spMkLst>
            <pc:docMk/>
            <pc:sldMk cId="1005588548" sldId="3441"/>
            <ac:spMk id="7" creationId="{1D31FF46-6834-2BC6-941A-D9B7BC8FCE0E}"/>
          </ac:spMkLst>
        </pc:spChg>
        <pc:spChg chg="mod">
          <ac:chgData name="Amanda Rogers" userId="1b24a9aa-f5d1-4e49-b6b2-58e99f602b81" providerId="ADAL" clId="{0FD14E50-CDF1-4F70-829E-1F8500B14578}" dt="2025-08-06T20:31:16.287" v="626" actId="1076"/>
          <ac:spMkLst>
            <pc:docMk/>
            <pc:sldMk cId="1005588548" sldId="3441"/>
            <ac:spMk id="8" creationId="{D3EF3368-F991-E8AC-9F79-9D8A7AD357E1}"/>
          </ac:spMkLst>
        </pc:spChg>
        <pc:spChg chg="add del mod">
          <ac:chgData name="Amanda Rogers" userId="1b24a9aa-f5d1-4e49-b6b2-58e99f602b81" providerId="ADAL" clId="{0FD14E50-CDF1-4F70-829E-1F8500B14578}" dt="2025-08-06T20:15:39.746" v="420" actId="478"/>
          <ac:spMkLst>
            <pc:docMk/>
            <pc:sldMk cId="1005588548" sldId="3441"/>
            <ac:spMk id="9" creationId="{37B599C4-D8F6-9ED2-7DCB-04BF5BDE6517}"/>
          </ac:spMkLst>
        </pc:spChg>
        <pc:spChg chg="mod">
          <ac:chgData name="Amanda Rogers" userId="1b24a9aa-f5d1-4e49-b6b2-58e99f602b81" providerId="ADAL" clId="{0FD14E50-CDF1-4F70-829E-1F8500B14578}" dt="2025-08-06T20:31:36.738" v="627" actId="207"/>
          <ac:spMkLst>
            <pc:docMk/>
            <pc:sldMk cId="1005588548" sldId="3441"/>
            <ac:spMk id="11" creationId="{9C4C5827-9533-CF77-0865-B973F06AD3AF}"/>
          </ac:spMkLst>
        </pc:spChg>
        <pc:spChg chg="mod">
          <ac:chgData name="Amanda Rogers" userId="1b24a9aa-f5d1-4e49-b6b2-58e99f602b81" providerId="ADAL" clId="{0FD14E50-CDF1-4F70-829E-1F8500B14578}" dt="2025-08-06T20:31:36.738" v="627" actId="207"/>
          <ac:spMkLst>
            <pc:docMk/>
            <pc:sldMk cId="1005588548" sldId="3441"/>
            <ac:spMk id="12" creationId="{6F694E58-6777-AD3C-912C-256AF8CE3884}"/>
          </ac:spMkLst>
        </pc:spChg>
        <pc:spChg chg="add mod">
          <ac:chgData name="Amanda Rogers" userId="1b24a9aa-f5d1-4e49-b6b2-58e99f602b81" providerId="ADAL" clId="{0FD14E50-CDF1-4F70-829E-1F8500B14578}" dt="2025-08-06T20:31:16.287" v="626" actId="1076"/>
          <ac:spMkLst>
            <pc:docMk/>
            <pc:sldMk cId="1005588548" sldId="3441"/>
            <ac:spMk id="13" creationId="{306A0856-1CD4-E102-D445-FD8D3EE021A8}"/>
          </ac:spMkLst>
        </pc:spChg>
        <pc:picChg chg="mod">
          <ac:chgData name="Amanda Rogers" userId="1b24a9aa-f5d1-4e49-b6b2-58e99f602b81" providerId="ADAL" clId="{0FD14E50-CDF1-4F70-829E-1F8500B14578}" dt="2025-08-06T20:31:06.998" v="625" actId="14826"/>
          <ac:picMkLst>
            <pc:docMk/>
            <pc:sldMk cId="1005588548" sldId="3441"/>
            <ac:picMk id="10" creationId="{7BA6F512-936A-6D7E-D17C-D868919BC598}"/>
          </ac:picMkLst>
        </pc:picChg>
      </pc:sldChg>
      <pc:sldChg chg="modSp add mod">
        <pc:chgData name="Amanda Rogers" userId="1b24a9aa-f5d1-4e49-b6b2-58e99f602b81" providerId="ADAL" clId="{0FD14E50-CDF1-4F70-829E-1F8500B14578}" dt="2025-08-06T20:14:44.399" v="411" actId="113"/>
        <pc:sldMkLst>
          <pc:docMk/>
          <pc:sldMk cId="1569179930" sldId="3443"/>
        </pc:sldMkLst>
        <pc:spChg chg="mod">
          <ac:chgData name="Amanda Rogers" userId="1b24a9aa-f5d1-4e49-b6b2-58e99f602b81" providerId="ADAL" clId="{0FD14E50-CDF1-4F70-829E-1F8500B14578}" dt="2025-08-06T20:14:44.399" v="411" actId="113"/>
          <ac:spMkLst>
            <pc:docMk/>
            <pc:sldMk cId="1569179930" sldId="3443"/>
            <ac:spMk id="5" creationId="{7CF52EA2-5D8E-9176-7F6B-D6FA4CDD0484}"/>
          </ac:spMkLst>
        </pc:spChg>
        <pc:spChg chg="mod">
          <ac:chgData name="Amanda Rogers" userId="1b24a9aa-f5d1-4e49-b6b2-58e99f602b81" providerId="ADAL" clId="{0FD14E50-CDF1-4F70-829E-1F8500B14578}" dt="2025-08-06T20:13:49.102" v="373"/>
          <ac:spMkLst>
            <pc:docMk/>
            <pc:sldMk cId="1569179930" sldId="3443"/>
            <ac:spMk id="7" creationId="{088AE3B2-6F84-A91C-ADDA-729B3027DED5}"/>
          </ac:spMkLst>
        </pc:spChg>
      </pc:sldChg>
      <pc:sldChg chg="addSp delSp modSp mod ord">
        <pc:chgData name="Amanda Rogers" userId="1b24a9aa-f5d1-4e49-b6b2-58e99f602b81" providerId="ADAL" clId="{0FD14E50-CDF1-4F70-829E-1F8500B14578}" dt="2025-08-06T20:30:10.506" v="621" actId="478"/>
        <pc:sldMkLst>
          <pc:docMk/>
          <pc:sldMk cId="107361142" sldId="3444"/>
        </pc:sldMkLst>
        <pc:spChg chg="mod">
          <ac:chgData name="Amanda Rogers" userId="1b24a9aa-f5d1-4e49-b6b2-58e99f602b81" providerId="ADAL" clId="{0FD14E50-CDF1-4F70-829E-1F8500B14578}" dt="2025-08-06T20:04:18.651" v="83"/>
          <ac:spMkLst>
            <pc:docMk/>
            <pc:sldMk cId="107361142" sldId="3444"/>
            <ac:spMk id="5" creationId="{E0A8299A-D48D-7599-C1AA-A2AAC963A412}"/>
          </ac:spMkLst>
        </pc:spChg>
        <pc:spChg chg="mod">
          <ac:chgData name="Amanda Rogers" userId="1b24a9aa-f5d1-4e49-b6b2-58e99f602b81" providerId="ADAL" clId="{0FD14E50-CDF1-4F70-829E-1F8500B14578}" dt="2025-08-06T20:04:27.711" v="111" actId="1037"/>
          <ac:spMkLst>
            <pc:docMk/>
            <pc:sldMk cId="107361142" sldId="3444"/>
            <ac:spMk id="6" creationId="{D910CBD1-8E00-EE37-1A5B-098D0496836C}"/>
          </ac:spMkLst>
        </pc:spChg>
        <pc:spChg chg="add mod">
          <ac:chgData name="Amanda Rogers" userId="1b24a9aa-f5d1-4e49-b6b2-58e99f602b81" providerId="ADAL" clId="{0FD14E50-CDF1-4F70-829E-1F8500B14578}" dt="2025-08-06T20:03:56.639" v="80" actId="20577"/>
          <ac:spMkLst>
            <pc:docMk/>
            <pc:sldMk cId="107361142" sldId="3444"/>
            <ac:spMk id="7" creationId="{2DDB2D94-148F-0A4A-1D54-DB3D0C574A25}"/>
          </ac:spMkLst>
        </pc:spChg>
        <pc:spChg chg="mod">
          <ac:chgData name="Amanda Rogers" userId="1b24a9aa-f5d1-4e49-b6b2-58e99f602b81" providerId="ADAL" clId="{0FD14E50-CDF1-4F70-829E-1F8500B14578}" dt="2025-08-06T20:04:27.711" v="111" actId="1037"/>
          <ac:spMkLst>
            <pc:docMk/>
            <pc:sldMk cId="107361142" sldId="3444"/>
            <ac:spMk id="8" creationId="{05DCA642-34FE-22D6-066B-C7363029E27C}"/>
          </ac:spMkLst>
        </pc:spChg>
        <pc:spChg chg="mod">
          <ac:chgData name="Amanda Rogers" userId="1b24a9aa-f5d1-4e49-b6b2-58e99f602b81" providerId="ADAL" clId="{0FD14E50-CDF1-4F70-829E-1F8500B14578}" dt="2025-08-06T20:04:27.711" v="111" actId="1037"/>
          <ac:spMkLst>
            <pc:docMk/>
            <pc:sldMk cId="107361142" sldId="3444"/>
            <ac:spMk id="9" creationId="{9B784F48-0E8E-F26E-67B2-BF6F65BCD623}"/>
          </ac:spMkLst>
        </pc:spChg>
        <pc:spChg chg="mod">
          <ac:chgData name="Amanda Rogers" userId="1b24a9aa-f5d1-4e49-b6b2-58e99f602b81" providerId="ADAL" clId="{0FD14E50-CDF1-4F70-829E-1F8500B14578}" dt="2025-08-06T20:05:09.411" v="118" actId="1038"/>
          <ac:spMkLst>
            <pc:docMk/>
            <pc:sldMk cId="107361142" sldId="3444"/>
            <ac:spMk id="11" creationId="{58F247C4-AA6E-02A8-C075-E87650EA44F8}"/>
          </ac:spMkLst>
        </pc:spChg>
        <pc:spChg chg="add del mod">
          <ac:chgData name="Amanda Rogers" userId="1b24a9aa-f5d1-4e49-b6b2-58e99f602b81" providerId="ADAL" clId="{0FD14E50-CDF1-4F70-829E-1F8500B14578}" dt="2025-08-06T20:30:10.506" v="621" actId="478"/>
          <ac:spMkLst>
            <pc:docMk/>
            <pc:sldMk cId="107361142" sldId="3444"/>
            <ac:spMk id="12" creationId="{70A04BD7-F457-2910-3113-CF2720284CC1}"/>
          </ac:spMkLst>
        </pc:spChg>
        <pc:picChg chg="mod">
          <ac:chgData name="Amanda Rogers" userId="1b24a9aa-f5d1-4e49-b6b2-58e99f602b81" providerId="ADAL" clId="{0FD14E50-CDF1-4F70-829E-1F8500B14578}" dt="2025-08-06T20:30:08.212" v="620" actId="14826"/>
          <ac:picMkLst>
            <pc:docMk/>
            <pc:sldMk cId="107361142" sldId="3444"/>
            <ac:picMk id="10" creationId="{CC02C978-1858-9861-7FD0-ED4018F74234}"/>
          </ac:picMkLst>
        </pc:picChg>
      </pc:sldChg>
      <pc:sldChg chg="modSp mod">
        <pc:chgData name="Amanda Rogers" userId="1b24a9aa-f5d1-4e49-b6b2-58e99f602b81" providerId="ADAL" clId="{0FD14E50-CDF1-4F70-829E-1F8500B14578}" dt="2025-08-06T20:32:26.737" v="630" actId="14826"/>
        <pc:sldMkLst>
          <pc:docMk/>
          <pc:sldMk cId="3029994231" sldId="3448"/>
        </pc:sldMkLst>
        <pc:spChg chg="mod">
          <ac:chgData name="Amanda Rogers" userId="1b24a9aa-f5d1-4e49-b6b2-58e99f602b81" providerId="ADAL" clId="{0FD14E50-CDF1-4F70-829E-1F8500B14578}" dt="2025-08-06T20:28:11.529" v="591" actId="113"/>
          <ac:spMkLst>
            <pc:docMk/>
            <pc:sldMk cId="3029994231" sldId="3448"/>
            <ac:spMk id="5" creationId="{664E4A7D-5FC2-0F3F-2F8A-41386BD860E4}"/>
          </ac:spMkLst>
        </pc:spChg>
        <pc:spChg chg="mod">
          <ac:chgData name="Amanda Rogers" userId="1b24a9aa-f5d1-4e49-b6b2-58e99f602b81" providerId="ADAL" clId="{0FD14E50-CDF1-4F70-829E-1F8500B14578}" dt="2025-08-06T20:27:59.865" v="587" actId="20577"/>
          <ac:spMkLst>
            <pc:docMk/>
            <pc:sldMk cId="3029994231" sldId="3448"/>
            <ac:spMk id="7" creationId="{06097FE8-5695-B708-2F95-B329136DCC59}"/>
          </ac:spMkLst>
        </pc:spChg>
        <pc:picChg chg="mod">
          <ac:chgData name="Amanda Rogers" userId="1b24a9aa-f5d1-4e49-b6b2-58e99f602b81" providerId="ADAL" clId="{0FD14E50-CDF1-4F70-829E-1F8500B14578}" dt="2025-08-06T20:32:26.737" v="630" actId="14826"/>
          <ac:picMkLst>
            <pc:docMk/>
            <pc:sldMk cId="3029994231" sldId="3448"/>
            <ac:picMk id="10" creationId="{6DF4056B-A20F-0334-163C-4F3991971FCA}"/>
          </ac:picMkLst>
        </pc:picChg>
      </pc:sldChg>
      <pc:sldChg chg="modSp mod">
        <pc:chgData name="Amanda Rogers" userId="1b24a9aa-f5d1-4e49-b6b2-58e99f602b81" providerId="ADAL" clId="{0FD14E50-CDF1-4F70-829E-1F8500B14578}" dt="2025-08-06T20:32:30.908" v="631" actId="20577"/>
        <pc:sldMkLst>
          <pc:docMk/>
          <pc:sldMk cId="677842345" sldId="3451"/>
        </pc:sldMkLst>
        <pc:spChg chg="mod">
          <ac:chgData name="Amanda Rogers" userId="1b24a9aa-f5d1-4e49-b6b2-58e99f602b81" providerId="ADAL" clId="{0FD14E50-CDF1-4F70-829E-1F8500B14578}" dt="2025-08-06T20:32:30.908" v="631" actId="20577"/>
          <ac:spMkLst>
            <pc:docMk/>
            <pc:sldMk cId="677842345" sldId="3451"/>
            <ac:spMk id="5" creationId="{C25B1A60-6A68-2B9C-1890-6F0429D8D211}"/>
          </ac:spMkLst>
        </pc:spChg>
      </pc:sldChg>
      <pc:sldChg chg="del">
        <pc:chgData name="Amanda Rogers" userId="1b24a9aa-f5d1-4e49-b6b2-58e99f602b81" providerId="ADAL" clId="{0FD14E50-CDF1-4F70-829E-1F8500B14578}" dt="2025-08-06T20:01:45.873" v="3" actId="47"/>
        <pc:sldMkLst>
          <pc:docMk/>
          <pc:sldMk cId="343110940" sldId="3460"/>
        </pc:sldMkLst>
      </pc:sldChg>
      <pc:sldChg chg="addSp delSp modSp mod ord">
        <pc:chgData name="Amanda Rogers" userId="1b24a9aa-f5d1-4e49-b6b2-58e99f602b81" providerId="ADAL" clId="{0FD14E50-CDF1-4F70-829E-1F8500B14578}" dt="2025-08-06T20:12:25.908" v="366" actId="20577"/>
        <pc:sldMkLst>
          <pc:docMk/>
          <pc:sldMk cId="1139862149" sldId="3476"/>
        </pc:sldMkLst>
        <pc:spChg chg="mod">
          <ac:chgData name="Amanda Rogers" userId="1b24a9aa-f5d1-4e49-b6b2-58e99f602b81" providerId="ADAL" clId="{0FD14E50-CDF1-4F70-829E-1F8500B14578}" dt="2025-08-06T20:09:23.964" v="245" actId="12"/>
          <ac:spMkLst>
            <pc:docMk/>
            <pc:sldMk cId="1139862149" sldId="3476"/>
            <ac:spMk id="5" creationId="{480774EB-114E-9B2E-46E8-0819511AEB12}"/>
          </ac:spMkLst>
        </pc:spChg>
        <pc:spChg chg="add mod">
          <ac:chgData name="Amanda Rogers" userId="1b24a9aa-f5d1-4e49-b6b2-58e99f602b81" providerId="ADAL" clId="{0FD14E50-CDF1-4F70-829E-1F8500B14578}" dt="2025-08-06T20:11:01.261" v="269" actId="12788"/>
          <ac:spMkLst>
            <pc:docMk/>
            <pc:sldMk cId="1139862149" sldId="3476"/>
            <ac:spMk id="8" creationId="{A5CF957C-51B3-E02C-7E98-F6E29C8DEAE6}"/>
          </ac:spMkLst>
        </pc:spChg>
        <pc:spChg chg="add mod">
          <ac:chgData name="Amanda Rogers" userId="1b24a9aa-f5d1-4e49-b6b2-58e99f602b81" providerId="ADAL" clId="{0FD14E50-CDF1-4F70-829E-1F8500B14578}" dt="2025-08-06T20:12:25.908" v="366" actId="20577"/>
          <ac:spMkLst>
            <pc:docMk/>
            <pc:sldMk cId="1139862149" sldId="3476"/>
            <ac:spMk id="9" creationId="{1A5BF06C-D22C-DA17-60FA-1F076830A77C}"/>
          </ac:spMkLst>
        </pc:spChg>
        <pc:spChg chg="del mod">
          <ac:chgData name="Amanda Rogers" userId="1b24a9aa-f5d1-4e49-b6b2-58e99f602b81" providerId="ADAL" clId="{0FD14E50-CDF1-4F70-829E-1F8500B14578}" dt="2025-08-06T20:08:52.849" v="227" actId="478"/>
          <ac:spMkLst>
            <pc:docMk/>
            <pc:sldMk cId="1139862149" sldId="3476"/>
            <ac:spMk id="10" creationId="{549D40E9-0A87-326A-C75F-43E1B3DA3669}"/>
          </ac:spMkLst>
        </pc:spChg>
        <pc:spChg chg="add mod">
          <ac:chgData name="Amanda Rogers" userId="1b24a9aa-f5d1-4e49-b6b2-58e99f602b81" providerId="ADAL" clId="{0FD14E50-CDF1-4F70-829E-1F8500B14578}" dt="2025-08-06T20:12:14.621" v="353" actId="1036"/>
          <ac:spMkLst>
            <pc:docMk/>
            <pc:sldMk cId="1139862149" sldId="3476"/>
            <ac:spMk id="11" creationId="{A1E3DC06-20C8-1547-5F1F-F6002D726E0F}"/>
          </ac:spMkLst>
        </pc:spChg>
        <pc:spChg chg="add mod">
          <ac:chgData name="Amanda Rogers" userId="1b24a9aa-f5d1-4e49-b6b2-58e99f602b81" providerId="ADAL" clId="{0FD14E50-CDF1-4F70-829E-1F8500B14578}" dt="2025-08-06T20:12:06.575" v="306" actId="1036"/>
          <ac:spMkLst>
            <pc:docMk/>
            <pc:sldMk cId="1139862149" sldId="3476"/>
            <ac:spMk id="12" creationId="{CC82ED1C-BB20-59CF-EE61-8DCE1775AAE5}"/>
          </ac:spMkLst>
        </pc:spChg>
      </pc:sldChg>
      <pc:sldChg chg="modSp mod ord">
        <pc:chgData name="Amanda Rogers" userId="1b24a9aa-f5d1-4e49-b6b2-58e99f602b81" providerId="ADAL" clId="{0FD14E50-CDF1-4F70-829E-1F8500B14578}" dt="2025-08-06T20:30:45.426" v="624" actId="14826"/>
        <pc:sldMkLst>
          <pc:docMk/>
          <pc:sldMk cId="353984835" sldId="3477"/>
        </pc:sldMkLst>
        <pc:spChg chg="mod">
          <ac:chgData name="Amanda Rogers" userId="1b24a9aa-f5d1-4e49-b6b2-58e99f602b81" providerId="ADAL" clId="{0FD14E50-CDF1-4F70-829E-1F8500B14578}" dt="2025-08-06T20:08:27.713" v="223"/>
          <ac:spMkLst>
            <pc:docMk/>
            <pc:sldMk cId="353984835" sldId="3477"/>
            <ac:spMk id="5" creationId="{A23F1935-D504-C43A-9FD7-6E8ECB424E17}"/>
          </ac:spMkLst>
        </pc:spChg>
        <pc:spChg chg="mod">
          <ac:chgData name="Amanda Rogers" userId="1b24a9aa-f5d1-4e49-b6b2-58e99f602b81" providerId="ADAL" clId="{0FD14E50-CDF1-4F70-829E-1F8500B14578}" dt="2025-08-06T20:08:21.966" v="222"/>
          <ac:spMkLst>
            <pc:docMk/>
            <pc:sldMk cId="353984835" sldId="3477"/>
            <ac:spMk id="6" creationId="{32CC099D-719F-5F84-0E3F-969076BABBC7}"/>
          </ac:spMkLst>
        </pc:spChg>
        <pc:picChg chg="mod">
          <ac:chgData name="Amanda Rogers" userId="1b24a9aa-f5d1-4e49-b6b2-58e99f602b81" providerId="ADAL" clId="{0FD14E50-CDF1-4F70-829E-1F8500B14578}" dt="2025-08-06T20:30:45.426" v="624" actId="14826"/>
          <ac:picMkLst>
            <pc:docMk/>
            <pc:sldMk cId="353984835" sldId="3477"/>
            <ac:picMk id="9" creationId="{9618DB57-CA90-F7DA-8146-B4BB7B6FFF70}"/>
          </ac:picMkLst>
        </pc:picChg>
      </pc:sldChg>
      <pc:sldChg chg="addSp delSp modSp add mod">
        <pc:chgData name="Amanda Rogers" userId="1b24a9aa-f5d1-4e49-b6b2-58e99f602b81" providerId="ADAL" clId="{0FD14E50-CDF1-4F70-829E-1F8500B14578}" dt="2025-08-06T20:33:16.645" v="648" actId="1036"/>
        <pc:sldMkLst>
          <pc:docMk/>
          <pc:sldMk cId="3335348911" sldId="3478"/>
        </pc:sldMkLst>
        <pc:spChg chg="mod">
          <ac:chgData name="Amanda Rogers" userId="1b24a9aa-f5d1-4e49-b6b2-58e99f602b81" providerId="ADAL" clId="{0FD14E50-CDF1-4F70-829E-1F8500B14578}" dt="2025-08-06T20:07:29.990" v="199" actId="948"/>
          <ac:spMkLst>
            <pc:docMk/>
            <pc:sldMk cId="3335348911" sldId="3478"/>
            <ac:spMk id="5" creationId="{026F7D82-FC7A-4514-DA71-BD385E94D8FC}"/>
          </ac:spMkLst>
        </pc:spChg>
        <pc:spChg chg="mod">
          <ac:chgData name="Amanda Rogers" userId="1b24a9aa-f5d1-4e49-b6b2-58e99f602b81" providerId="ADAL" clId="{0FD14E50-CDF1-4F70-829E-1F8500B14578}" dt="2025-08-06T20:06:21.786" v="124"/>
          <ac:spMkLst>
            <pc:docMk/>
            <pc:sldMk cId="3335348911" sldId="3478"/>
            <ac:spMk id="6" creationId="{009918DA-D621-581B-797E-32F4D3F6531A}"/>
          </ac:spMkLst>
        </pc:spChg>
        <pc:spChg chg="add del mod">
          <ac:chgData name="Amanda Rogers" userId="1b24a9aa-f5d1-4e49-b6b2-58e99f602b81" providerId="ADAL" clId="{0FD14E50-CDF1-4F70-829E-1F8500B14578}" dt="2025-08-06T20:30:22.418" v="622" actId="478"/>
          <ac:spMkLst>
            <pc:docMk/>
            <pc:sldMk cId="3335348911" sldId="3478"/>
            <ac:spMk id="7" creationId="{0DF20662-6277-AE47-8E87-18F5D36985E1}"/>
          </ac:spMkLst>
        </pc:spChg>
        <pc:spChg chg="mod">
          <ac:chgData name="Amanda Rogers" userId="1b24a9aa-f5d1-4e49-b6b2-58e99f602b81" providerId="ADAL" clId="{0FD14E50-CDF1-4F70-829E-1F8500B14578}" dt="2025-08-06T20:07:37.109" v="211" actId="1038"/>
          <ac:spMkLst>
            <pc:docMk/>
            <pc:sldMk cId="3335348911" sldId="3478"/>
            <ac:spMk id="9" creationId="{DAE5ECAB-06F9-DF93-CFC0-B7EE41C97767}"/>
          </ac:spMkLst>
        </pc:spChg>
        <pc:spChg chg="mod">
          <ac:chgData name="Amanda Rogers" userId="1b24a9aa-f5d1-4e49-b6b2-58e99f602b81" providerId="ADAL" clId="{0FD14E50-CDF1-4F70-829E-1F8500B14578}" dt="2025-08-06T20:07:37.109" v="211" actId="1038"/>
          <ac:spMkLst>
            <pc:docMk/>
            <pc:sldMk cId="3335348911" sldId="3478"/>
            <ac:spMk id="11" creationId="{E3DC4807-C828-A1B0-BE13-B6C122507F6A}"/>
          </ac:spMkLst>
        </pc:spChg>
        <pc:spChg chg="mod">
          <ac:chgData name="Amanda Rogers" userId="1b24a9aa-f5d1-4e49-b6b2-58e99f602b81" providerId="ADAL" clId="{0FD14E50-CDF1-4F70-829E-1F8500B14578}" dt="2025-08-06T20:07:37.109" v="211" actId="1038"/>
          <ac:spMkLst>
            <pc:docMk/>
            <pc:sldMk cId="3335348911" sldId="3478"/>
            <ac:spMk id="13" creationId="{DF1B1F55-B6E3-321A-CA58-D978D9916F76}"/>
          </ac:spMkLst>
        </pc:spChg>
        <pc:spChg chg="mod">
          <ac:chgData name="Amanda Rogers" userId="1b24a9aa-f5d1-4e49-b6b2-58e99f602b81" providerId="ADAL" clId="{0FD14E50-CDF1-4F70-829E-1F8500B14578}" dt="2025-08-06T20:33:16.645" v="648" actId="1036"/>
          <ac:spMkLst>
            <pc:docMk/>
            <pc:sldMk cId="3335348911" sldId="3478"/>
            <ac:spMk id="15" creationId="{8CB915F8-6987-8CC6-40C3-672164D2DEAF}"/>
          </ac:spMkLst>
        </pc:spChg>
        <pc:picChg chg="mod">
          <ac:chgData name="Amanda Rogers" userId="1b24a9aa-f5d1-4e49-b6b2-58e99f602b81" providerId="ADAL" clId="{0FD14E50-CDF1-4F70-829E-1F8500B14578}" dt="2025-08-06T20:30:34.310" v="623" actId="14826"/>
          <ac:picMkLst>
            <pc:docMk/>
            <pc:sldMk cId="3335348911" sldId="3478"/>
            <ac:picMk id="10" creationId="{C0A4E15C-826E-1CB3-CF13-22A4C3DC6654}"/>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2B73F04-55CF-FA71-72C8-E1C3EFF0DFA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22298985-26D2-0744-D88D-E5246A407B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A04BBCD9-F839-4BEF-BC43-ED1514B03FD7}" type="datetimeFigureOut">
              <a:rPr lang="en-US" smtClean="0"/>
              <a:t>8/6/2025</a:t>
            </a:fld>
            <a:endParaRPr lang="en-US"/>
          </a:p>
        </p:txBody>
      </p:sp>
      <p:sp>
        <p:nvSpPr>
          <p:cNvPr id="4" name="Footer Placeholder 3">
            <a:extLst>
              <a:ext uri="{FF2B5EF4-FFF2-40B4-BE49-F238E27FC236}">
                <a16:creationId xmlns:a16="http://schemas.microsoft.com/office/drawing/2014/main" id="{0E9E0C6A-AEAB-7B5F-DF75-AF3008ED5B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DFC8FDC-91AE-C4EE-B6CE-3AC957E1B7B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286CFBC-7C09-413D-A1CF-90AF40E58894}" type="slidenum">
              <a:rPr lang="en-US" smtClean="0"/>
              <a:t>‹#›</a:t>
            </a:fld>
            <a:endParaRPr lang="en-US"/>
          </a:p>
        </p:txBody>
      </p:sp>
    </p:spTree>
    <p:extLst>
      <p:ext uri="{BB962C8B-B14F-4D97-AF65-F5344CB8AC3E}">
        <p14:creationId xmlns:p14="http://schemas.microsoft.com/office/powerpoint/2010/main" val="28887430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43D229F-3127-40EC-AE7C-0F5A92AADF21}" type="datetimeFigureOut">
              <a:rPr lang="en-US" smtClean="0"/>
              <a:t>8/6/2025</a:t>
            </a:fld>
            <a:endParaRPr lang="en-US"/>
          </a:p>
        </p:txBody>
      </p:sp>
      <p:sp>
        <p:nvSpPr>
          <p:cNvPr id="4" name="Slide Image Placeholder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8486C1-55C9-4AE5-A4AB-E7C9A3EEF66F}" type="slidenum">
              <a:rPr lang="en-US" smtClean="0"/>
              <a:t>‹#›</a:t>
            </a:fld>
            <a:endParaRPr lang="en-US"/>
          </a:p>
        </p:txBody>
      </p:sp>
    </p:spTree>
    <p:extLst>
      <p:ext uri="{BB962C8B-B14F-4D97-AF65-F5344CB8AC3E}">
        <p14:creationId xmlns:p14="http://schemas.microsoft.com/office/powerpoint/2010/main" val="19266001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a:extLst>
            <a:ext uri="{FF2B5EF4-FFF2-40B4-BE49-F238E27FC236}">
              <a16:creationId xmlns:a16="http://schemas.microsoft.com/office/drawing/2014/main" id="{BD3967DA-5BA2-D9A3-4375-89217FBF2E3B}"/>
            </a:ext>
          </a:extLst>
        </p:cNvPr>
        <p:cNvGrpSpPr/>
        <p:nvPr/>
      </p:nvGrpSpPr>
      <p:grpSpPr>
        <a:xfrm>
          <a:off x="0" y="0"/>
          <a:ext cx="0" cy="0"/>
          <a:chOff x="0" y="0"/>
          <a:chExt cx="0" cy="0"/>
        </a:xfrm>
      </p:grpSpPr>
      <p:sp>
        <p:nvSpPr>
          <p:cNvPr id="62" name="Google Shape;62;g373a1214c93_3_260:notes">
            <a:extLst>
              <a:ext uri="{FF2B5EF4-FFF2-40B4-BE49-F238E27FC236}">
                <a16:creationId xmlns:a16="http://schemas.microsoft.com/office/drawing/2014/main" id="{9B9B7A9F-F390-A542-4301-7F70769C9F4B}"/>
              </a:ext>
            </a:extLst>
          </p:cNvPr>
          <p:cNvSpPr>
            <a:spLocks noGrp="1" noRot="1" noChangeAspect="1"/>
          </p:cNvSpPr>
          <p:nvPr>
            <p:ph type="sldImg" idx="2"/>
          </p:nvPr>
        </p:nvSpPr>
        <p:spPr>
          <a:xfrm>
            <a:off x="2362200" y="1173163"/>
            <a:ext cx="2374900"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g373a1214c93_3_260:notes">
            <a:extLst>
              <a:ext uri="{FF2B5EF4-FFF2-40B4-BE49-F238E27FC236}">
                <a16:creationId xmlns:a16="http://schemas.microsoft.com/office/drawing/2014/main" id="{B15DEA7A-AAB2-BB5C-1082-34AECB2A4E3E}"/>
              </a:ext>
            </a:extLst>
          </p:cNvPr>
          <p:cNvSpPr txBox="1">
            <a:spLocks noGrp="1"/>
          </p:cNvSpPr>
          <p:nvPr>
            <p:ph type="body" idx="1"/>
          </p:nvPr>
        </p:nvSpPr>
        <p:spPr>
          <a:xfrm>
            <a:off x="709930" y="4516676"/>
            <a:ext cx="5679300" cy="3695400"/>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None/>
            </a:pPr>
            <a:endParaRPr dirty="0"/>
          </a:p>
        </p:txBody>
      </p:sp>
      <p:sp>
        <p:nvSpPr>
          <p:cNvPr id="64" name="Google Shape;64;g373a1214c93_3_260:notes">
            <a:extLst>
              <a:ext uri="{FF2B5EF4-FFF2-40B4-BE49-F238E27FC236}">
                <a16:creationId xmlns:a16="http://schemas.microsoft.com/office/drawing/2014/main" id="{42E507C8-6BD8-FE8C-2494-0AD2A8CD4A89}"/>
              </a:ext>
            </a:extLst>
          </p:cNvPr>
          <p:cNvSpPr txBox="1">
            <a:spLocks noGrp="1"/>
          </p:cNvSpPr>
          <p:nvPr>
            <p:ph type="sldNum" idx="12"/>
          </p:nvPr>
        </p:nvSpPr>
        <p:spPr>
          <a:xfrm>
            <a:off x="4021294" y="8914407"/>
            <a:ext cx="3076500" cy="471000"/>
          </a:xfrm>
          <a:prstGeom prst="rect">
            <a:avLst/>
          </a:prstGeom>
          <a:noFill/>
          <a:ln>
            <a:noFill/>
          </a:ln>
        </p:spPr>
        <p:txBody>
          <a:bodyPr spcFirstLastPara="1" wrap="square" lIns="94175" tIns="47075" rIns="94175" bIns="47075" anchor="b" anchorCtr="0">
            <a:no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fld id="{00000000-1234-1234-1234-123412341234}"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42904366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a:extLst>
            <a:ext uri="{FF2B5EF4-FFF2-40B4-BE49-F238E27FC236}">
              <a16:creationId xmlns:a16="http://schemas.microsoft.com/office/drawing/2014/main" id="{CB07967C-3295-EE9C-2B49-313127A3FE60}"/>
            </a:ext>
          </a:extLst>
        </p:cNvPr>
        <p:cNvGrpSpPr/>
        <p:nvPr/>
      </p:nvGrpSpPr>
      <p:grpSpPr>
        <a:xfrm>
          <a:off x="0" y="0"/>
          <a:ext cx="0" cy="0"/>
          <a:chOff x="0" y="0"/>
          <a:chExt cx="0" cy="0"/>
        </a:xfrm>
      </p:grpSpPr>
      <p:sp>
        <p:nvSpPr>
          <p:cNvPr id="86" name="Google Shape;86;p3:notes">
            <a:extLst>
              <a:ext uri="{FF2B5EF4-FFF2-40B4-BE49-F238E27FC236}">
                <a16:creationId xmlns:a16="http://schemas.microsoft.com/office/drawing/2014/main" id="{C952E943-D174-229B-E501-E204DF24872D}"/>
              </a:ext>
            </a:extLst>
          </p:cNvPr>
          <p:cNvSpPr>
            <a:spLocks noGrp="1" noRot="1" noChangeAspect="1"/>
          </p:cNvSpPr>
          <p:nvPr>
            <p:ph type="sldImg" idx="2"/>
          </p:nvPr>
        </p:nvSpPr>
        <p:spPr>
          <a:xfrm>
            <a:off x="2362200" y="1173163"/>
            <a:ext cx="2374900"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3:notes">
            <a:extLst>
              <a:ext uri="{FF2B5EF4-FFF2-40B4-BE49-F238E27FC236}">
                <a16:creationId xmlns:a16="http://schemas.microsoft.com/office/drawing/2014/main" id="{BC8FEADF-5493-DD97-78B3-84DFD212BDE5}"/>
              </a:ext>
            </a:extLst>
          </p:cNvPr>
          <p:cNvSpPr txBox="1">
            <a:spLocks noGrp="1"/>
          </p:cNvSpPr>
          <p:nvPr>
            <p:ph type="body" idx="1"/>
          </p:nvPr>
        </p:nvSpPr>
        <p:spPr>
          <a:xfrm>
            <a:off x="709930" y="4516676"/>
            <a:ext cx="5679440" cy="3695462"/>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None/>
            </a:pPr>
            <a:endParaRPr dirty="0"/>
          </a:p>
        </p:txBody>
      </p:sp>
      <p:sp>
        <p:nvSpPr>
          <p:cNvPr id="88" name="Google Shape;88;p3:notes">
            <a:extLst>
              <a:ext uri="{FF2B5EF4-FFF2-40B4-BE49-F238E27FC236}">
                <a16:creationId xmlns:a16="http://schemas.microsoft.com/office/drawing/2014/main" id="{7E03F230-7441-04E0-5C08-3AC357B79074}"/>
              </a:ext>
            </a:extLst>
          </p:cNvPr>
          <p:cNvSpPr txBox="1">
            <a:spLocks noGrp="1"/>
          </p:cNvSpPr>
          <p:nvPr>
            <p:ph type="sldNum" idx="12"/>
          </p:nvPr>
        </p:nvSpPr>
        <p:spPr>
          <a:xfrm>
            <a:off x="4021294" y="8914407"/>
            <a:ext cx="3076363" cy="470894"/>
          </a:xfrm>
          <a:prstGeom prst="rect">
            <a:avLst/>
          </a:prstGeom>
          <a:noFill/>
          <a:ln>
            <a:noFill/>
          </a:ln>
        </p:spPr>
        <p:txBody>
          <a:bodyPr spcFirstLastPara="1" wrap="square" lIns="94175" tIns="47075" rIns="94175" bIns="47075"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42294519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a:extLst>
            <a:ext uri="{FF2B5EF4-FFF2-40B4-BE49-F238E27FC236}">
              <a16:creationId xmlns:a16="http://schemas.microsoft.com/office/drawing/2014/main" id="{AC8E7832-BB60-F289-0DD5-7FD00506CB5B}"/>
            </a:ext>
          </a:extLst>
        </p:cNvPr>
        <p:cNvGrpSpPr/>
        <p:nvPr/>
      </p:nvGrpSpPr>
      <p:grpSpPr>
        <a:xfrm>
          <a:off x="0" y="0"/>
          <a:ext cx="0" cy="0"/>
          <a:chOff x="0" y="0"/>
          <a:chExt cx="0" cy="0"/>
        </a:xfrm>
      </p:grpSpPr>
      <p:sp>
        <p:nvSpPr>
          <p:cNvPr id="86" name="Google Shape;86;p3:notes">
            <a:extLst>
              <a:ext uri="{FF2B5EF4-FFF2-40B4-BE49-F238E27FC236}">
                <a16:creationId xmlns:a16="http://schemas.microsoft.com/office/drawing/2014/main" id="{9654CFC5-9BE2-420A-A236-E9D80BB1996A}"/>
              </a:ext>
            </a:extLst>
          </p:cNvPr>
          <p:cNvSpPr>
            <a:spLocks noGrp="1" noRot="1" noChangeAspect="1"/>
          </p:cNvSpPr>
          <p:nvPr>
            <p:ph type="sldImg" idx="2"/>
          </p:nvPr>
        </p:nvSpPr>
        <p:spPr>
          <a:xfrm>
            <a:off x="2362200" y="1173163"/>
            <a:ext cx="2374900"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3:notes">
            <a:extLst>
              <a:ext uri="{FF2B5EF4-FFF2-40B4-BE49-F238E27FC236}">
                <a16:creationId xmlns:a16="http://schemas.microsoft.com/office/drawing/2014/main" id="{47D24507-7FCE-8082-DD3E-59E91791B755}"/>
              </a:ext>
            </a:extLst>
          </p:cNvPr>
          <p:cNvSpPr txBox="1">
            <a:spLocks noGrp="1"/>
          </p:cNvSpPr>
          <p:nvPr>
            <p:ph type="body" idx="1"/>
          </p:nvPr>
        </p:nvSpPr>
        <p:spPr>
          <a:xfrm>
            <a:off x="709930" y="4516676"/>
            <a:ext cx="5679440" cy="3695462"/>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None/>
            </a:pPr>
            <a:endParaRPr dirty="0"/>
          </a:p>
        </p:txBody>
      </p:sp>
      <p:sp>
        <p:nvSpPr>
          <p:cNvPr id="88" name="Google Shape;88;p3:notes">
            <a:extLst>
              <a:ext uri="{FF2B5EF4-FFF2-40B4-BE49-F238E27FC236}">
                <a16:creationId xmlns:a16="http://schemas.microsoft.com/office/drawing/2014/main" id="{6F7E869A-CFCB-CEDD-7744-BFAEA12F8008}"/>
              </a:ext>
            </a:extLst>
          </p:cNvPr>
          <p:cNvSpPr txBox="1">
            <a:spLocks noGrp="1"/>
          </p:cNvSpPr>
          <p:nvPr>
            <p:ph type="sldNum" idx="12"/>
          </p:nvPr>
        </p:nvSpPr>
        <p:spPr>
          <a:xfrm>
            <a:off x="4021294" y="8914407"/>
            <a:ext cx="3076363" cy="470894"/>
          </a:xfrm>
          <a:prstGeom prst="rect">
            <a:avLst/>
          </a:prstGeom>
          <a:noFill/>
          <a:ln>
            <a:noFill/>
          </a:ln>
        </p:spPr>
        <p:txBody>
          <a:bodyPr spcFirstLastPara="1" wrap="square" lIns="94175" tIns="47075" rIns="94175" bIns="47075" anchor="b" anchorCtr="0">
            <a:noAutofit/>
          </a:bodyPr>
          <a:lstStyle/>
          <a:p>
            <a:pPr marL="0" lvl="0" indent="0" algn="r" rtl="0">
              <a:spcBef>
                <a:spcPts val="0"/>
              </a:spcBef>
              <a:spcAft>
                <a:spcPts val="0"/>
              </a:spcAft>
              <a:buNone/>
            </a:pPr>
            <a:fld id="{00000000-1234-1234-1234-123412341234}" type="slidenum">
              <a:rPr lang="en-US"/>
              <a:t>2</a:t>
            </a:fld>
            <a:endParaRPr/>
          </a:p>
        </p:txBody>
      </p:sp>
    </p:spTree>
    <p:extLst>
      <p:ext uri="{BB962C8B-B14F-4D97-AF65-F5344CB8AC3E}">
        <p14:creationId xmlns:p14="http://schemas.microsoft.com/office/powerpoint/2010/main" val="22829968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a:extLst>
            <a:ext uri="{FF2B5EF4-FFF2-40B4-BE49-F238E27FC236}">
              <a16:creationId xmlns:a16="http://schemas.microsoft.com/office/drawing/2014/main" id="{6297BE1C-C59C-6474-965A-5516CBA38DAC}"/>
            </a:ext>
          </a:extLst>
        </p:cNvPr>
        <p:cNvGrpSpPr/>
        <p:nvPr/>
      </p:nvGrpSpPr>
      <p:grpSpPr>
        <a:xfrm>
          <a:off x="0" y="0"/>
          <a:ext cx="0" cy="0"/>
          <a:chOff x="0" y="0"/>
          <a:chExt cx="0" cy="0"/>
        </a:xfrm>
      </p:grpSpPr>
      <p:sp>
        <p:nvSpPr>
          <p:cNvPr id="86" name="Google Shape;86;p3:notes">
            <a:extLst>
              <a:ext uri="{FF2B5EF4-FFF2-40B4-BE49-F238E27FC236}">
                <a16:creationId xmlns:a16="http://schemas.microsoft.com/office/drawing/2014/main" id="{EB3120DE-7856-9796-3674-4ECB76C33DBD}"/>
              </a:ext>
            </a:extLst>
          </p:cNvPr>
          <p:cNvSpPr>
            <a:spLocks noGrp="1" noRot="1" noChangeAspect="1"/>
          </p:cNvSpPr>
          <p:nvPr>
            <p:ph type="sldImg" idx="2"/>
          </p:nvPr>
        </p:nvSpPr>
        <p:spPr>
          <a:xfrm>
            <a:off x="2362200" y="1173163"/>
            <a:ext cx="2374900"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3:notes">
            <a:extLst>
              <a:ext uri="{FF2B5EF4-FFF2-40B4-BE49-F238E27FC236}">
                <a16:creationId xmlns:a16="http://schemas.microsoft.com/office/drawing/2014/main" id="{24ED97D0-D03F-2B98-58A0-AD64218175AC}"/>
              </a:ext>
            </a:extLst>
          </p:cNvPr>
          <p:cNvSpPr txBox="1">
            <a:spLocks noGrp="1"/>
          </p:cNvSpPr>
          <p:nvPr>
            <p:ph type="body" idx="1"/>
          </p:nvPr>
        </p:nvSpPr>
        <p:spPr>
          <a:xfrm>
            <a:off x="709930" y="4516676"/>
            <a:ext cx="5679440" cy="3695462"/>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None/>
            </a:pPr>
            <a:endParaRPr dirty="0"/>
          </a:p>
        </p:txBody>
      </p:sp>
      <p:sp>
        <p:nvSpPr>
          <p:cNvPr id="88" name="Google Shape;88;p3:notes">
            <a:extLst>
              <a:ext uri="{FF2B5EF4-FFF2-40B4-BE49-F238E27FC236}">
                <a16:creationId xmlns:a16="http://schemas.microsoft.com/office/drawing/2014/main" id="{78D98088-9AB1-5688-4AE3-EBC8E3AEEFB9}"/>
              </a:ext>
            </a:extLst>
          </p:cNvPr>
          <p:cNvSpPr txBox="1">
            <a:spLocks noGrp="1"/>
          </p:cNvSpPr>
          <p:nvPr>
            <p:ph type="sldNum" idx="12"/>
          </p:nvPr>
        </p:nvSpPr>
        <p:spPr>
          <a:xfrm>
            <a:off x="4021294" y="8914407"/>
            <a:ext cx="3076363" cy="470894"/>
          </a:xfrm>
          <a:prstGeom prst="rect">
            <a:avLst/>
          </a:prstGeom>
          <a:noFill/>
          <a:ln>
            <a:noFill/>
          </a:ln>
        </p:spPr>
        <p:txBody>
          <a:bodyPr spcFirstLastPara="1" wrap="square" lIns="94175" tIns="47075" rIns="94175" bIns="47075"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7511486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a:extLst>
            <a:ext uri="{FF2B5EF4-FFF2-40B4-BE49-F238E27FC236}">
              <a16:creationId xmlns:a16="http://schemas.microsoft.com/office/drawing/2014/main" id="{4F25E01D-F4C7-1222-7FF9-EB970A9EE362}"/>
            </a:ext>
          </a:extLst>
        </p:cNvPr>
        <p:cNvGrpSpPr/>
        <p:nvPr/>
      </p:nvGrpSpPr>
      <p:grpSpPr>
        <a:xfrm>
          <a:off x="0" y="0"/>
          <a:ext cx="0" cy="0"/>
          <a:chOff x="0" y="0"/>
          <a:chExt cx="0" cy="0"/>
        </a:xfrm>
      </p:grpSpPr>
      <p:sp>
        <p:nvSpPr>
          <p:cNvPr id="86" name="Google Shape;86;p3:notes">
            <a:extLst>
              <a:ext uri="{FF2B5EF4-FFF2-40B4-BE49-F238E27FC236}">
                <a16:creationId xmlns:a16="http://schemas.microsoft.com/office/drawing/2014/main" id="{8E29DEA3-9C47-C6F6-2BDF-5C8A04E0A90D}"/>
              </a:ext>
            </a:extLst>
          </p:cNvPr>
          <p:cNvSpPr>
            <a:spLocks noGrp="1" noRot="1" noChangeAspect="1"/>
          </p:cNvSpPr>
          <p:nvPr>
            <p:ph type="sldImg" idx="2"/>
          </p:nvPr>
        </p:nvSpPr>
        <p:spPr>
          <a:xfrm>
            <a:off x="2362200" y="1173163"/>
            <a:ext cx="2374900"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3:notes">
            <a:extLst>
              <a:ext uri="{FF2B5EF4-FFF2-40B4-BE49-F238E27FC236}">
                <a16:creationId xmlns:a16="http://schemas.microsoft.com/office/drawing/2014/main" id="{41855919-4495-617B-BBCD-249C8BE5600E}"/>
              </a:ext>
            </a:extLst>
          </p:cNvPr>
          <p:cNvSpPr txBox="1">
            <a:spLocks noGrp="1"/>
          </p:cNvSpPr>
          <p:nvPr>
            <p:ph type="body" idx="1"/>
          </p:nvPr>
        </p:nvSpPr>
        <p:spPr>
          <a:xfrm>
            <a:off x="709930" y="4516676"/>
            <a:ext cx="5679440" cy="3695462"/>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None/>
            </a:pPr>
            <a:endParaRPr dirty="0"/>
          </a:p>
        </p:txBody>
      </p:sp>
      <p:sp>
        <p:nvSpPr>
          <p:cNvPr id="88" name="Google Shape;88;p3:notes">
            <a:extLst>
              <a:ext uri="{FF2B5EF4-FFF2-40B4-BE49-F238E27FC236}">
                <a16:creationId xmlns:a16="http://schemas.microsoft.com/office/drawing/2014/main" id="{BB55D6FD-6BDE-7474-53B0-2D4892960EDF}"/>
              </a:ext>
            </a:extLst>
          </p:cNvPr>
          <p:cNvSpPr txBox="1">
            <a:spLocks noGrp="1"/>
          </p:cNvSpPr>
          <p:nvPr>
            <p:ph type="sldNum" idx="12"/>
          </p:nvPr>
        </p:nvSpPr>
        <p:spPr>
          <a:xfrm>
            <a:off x="4021294" y="8914407"/>
            <a:ext cx="3076363" cy="470894"/>
          </a:xfrm>
          <a:prstGeom prst="rect">
            <a:avLst/>
          </a:prstGeom>
          <a:noFill/>
          <a:ln>
            <a:noFill/>
          </a:ln>
        </p:spPr>
        <p:txBody>
          <a:bodyPr spcFirstLastPara="1" wrap="square" lIns="94175" tIns="47075" rIns="94175" bIns="47075" anchor="b" anchorCtr="0">
            <a:noAutofit/>
          </a:bodyPr>
          <a:lstStyle/>
          <a:p>
            <a:pPr marL="0" lvl="0" indent="0" algn="r" rtl="0">
              <a:spcBef>
                <a:spcPts val="0"/>
              </a:spcBef>
              <a:spcAft>
                <a:spcPts val="0"/>
              </a:spcAft>
              <a:buNone/>
            </a:pPr>
            <a:fld id="{00000000-1234-1234-1234-123412341234}" type="slidenum">
              <a:rPr lang="en-US"/>
              <a:t>4</a:t>
            </a:fld>
            <a:endParaRPr/>
          </a:p>
        </p:txBody>
      </p:sp>
    </p:spTree>
    <p:extLst>
      <p:ext uri="{BB962C8B-B14F-4D97-AF65-F5344CB8AC3E}">
        <p14:creationId xmlns:p14="http://schemas.microsoft.com/office/powerpoint/2010/main" val="10977233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48486C1-55C9-4AE5-A4AB-E7C9A3EEF66F}" type="slidenum">
              <a:rPr lang="en-US" smtClean="0"/>
              <a:t>5</a:t>
            </a:fld>
            <a:endParaRPr lang="en-US"/>
          </a:p>
        </p:txBody>
      </p:sp>
    </p:spTree>
    <p:extLst>
      <p:ext uri="{BB962C8B-B14F-4D97-AF65-F5344CB8AC3E}">
        <p14:creationId xmlns:p14="http://schemas.microsoft.com/office/powerpoint/2010/main" val="11982914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a:extLst>
            <a:ext uri="{FF2B5EF4-FFF2-40B4-BE49-F238E27FC236}">
              <a16:creationId xmlns:a16="http://schemas.microsoft.com/office/drawing/2014/main" id="{B9E049F0-FF4E-1D8A-8190-9CB63735F95D}"/>
            </a:ext>
          </a:extLst>
        </p:cNvPr>
        <p:cNvGrpSpPr/>
        <p:nvPr/>
      </p:nvGrpSpPr>
      <p:grpSpPr>
        <a:xfrm>
          <a:off x="0" y="0"/>
          <a:ext cx="0" cy="0"/>
          <a:chOff x="0" y="0"/>
          <a:chExt cx="0" cy="0"/>
        </a:xfrm>
      </p:grpSpPr>
      <p:sp>
        <p:nvSpPr>
          <p:cNvPr id="86" name="Google Shape;86;p3:notes">
            <a:extLst>
              <a:ext uri="{FF2B5EF4-FFF2-40B4-BE49-F238E27FC236}">
                <a16:creationId xmlns:a16="http://schemas.microsoft.com/office/drawing/2014/main" id="{355D65DF-9932-16E3-305B-BE8C9FA6058D}"/>
              </a:ext>
            </a:extLst>
          </p:cNvPr>
          <p:cNvSpPr>
            <a:spLocks noGrp="1" noRot="1" noChangeAspect="1"/>
          </p:cNvSpPr>
          <p:nvPr>
            <p:ph type="sldImg" idx="2"/>
          </p:nvPr>
        </p:nvSpPr>
        <p:spPr>
          <a:xfrm>
            <a:off x="2362200" y="1173163"/>
            <a:ext cx="2374900"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3:notes">
            <a:extLst>
              <a:ext uri="{FF2B5EF4-FFF2-40B4-BE49-F238E27FC236}">
                <a16:creationId xmlns:a16="http://schemas.microsoft.com/office/drawing/2014/main" id="{B3E59714-71B2-DAF4-C2AA-84EF3C112B75}"/>
              </a:ext>
            </a:extLst>
          </p:cNvPr>
          <p:cNvSpPr txBox="1">
            <a:spLocks noGrp="1"/>
          </p:cNvSpPr>
          <p:nvPr>
            <p:ph type="body" idx="1"/>
          </p:nvPr>
        </p:nvSpPr>
        <p:spPr>
          <a:xfrm>
            <a:off x="709930" y="4516676"/>
            <a:ext cx="5679440" cy="3695462"/>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None/>
            </a:pPr>
            <a:endParaRPr dirty="0"/>
          </a:p>
        </p:txBody>
      </p:sp>
      <p:sp>
        <p:nvSpPr>
          <p:cNvPr id="88" name="Google Shape;88;p3:notes">
            <a:extLst>
              <a:ext uri="{FF2B5EF4-FFF2-40B4-BE49-F238E27FC236}">
                <a16:creationId xmlns:a16="http://schemas.microsoft.com/office/drawing/2014/main" id="{0A033668-9CE8-6660-0053-3C3F7DD8D924}"/>
              </a:ext>
            </a:extLst>
          </p:cNvPr>
          <p:cNvSpPr txBox="1">
            <a:spLocks noGrp="1"/>
          </p:cNvSpPr>
          <p:nvPr>
            <p:ph type="sldNum" idx="12"/>
          </p:nvPr>
        </p:nvSpPr>
        <p:spPr>
          <a:xfrm>
            <a:off x="4021294" y="8914407"/>
            <a:ext cx="3076363" cy="470894"/>
          </a:xfrm>
          <a:prstGeom prst="rect">
            <a:avLst/>
          </a:prstGeom>
          <a:noFill/>
          <a:ln>
            <a:noFill/>
          </a:ln>
        </p:spPr>
        <p:txBody>
          <a:bodyPr spcFirstLastPara="1" wrap="square" lIns="94175" tIns="47075" rIns="94175" bIns="47075"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42024114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a:extLst>
            <a:ext uri="{FF2B5EF4-FFF2-40B4-BE49-F238E27FC236}">
              <a16:creationId xmlns:a16="http://schemas.microsoft.com/office/drawing/2014/main" id="{9BB7CAD7-EC51-9815-FDFB-D4FAF17C3545}"/>
            </a:ext>
          </a:extLst>
        </p:cNvPr>
        <p:cNvGrpSpPr/>
        <p:nvPr/>
      </p:nvGrpSpPr>
      <p:grpSpPr>
        <a:xfrm>
          <a:off x="0" y="0"/>
          <a:ext cx="0" cy="0"/>
          <a:chOff x="0" y="0"/>
          <a:chExt cx="0" cy="0"/>
        </a:xfrm>
      </p:grpSpPr>
      <p:sp>
        <p:nvSpPr>
          <p:cNvPr id="86" name="Google Shape;86;p3:notes">
            <a:extLst>
              <a:ext uri="{FF2B5EF4-FFF2-40B4-BE49-F238E27FC236}">
                <a16:creationId xmlns:a16="http://schemas.microsoft.com/office/drawing/2014/main" id="{D8337777-CD1A-426B-7C47-C3AE0DAC8993}"/>
              </a:ext>
            </a:extLst>
          </p:cNvPr>
          <p:cNvSpPr>
            <a:spLocks noGrp="1" noRot="1" noChangeAspect="1"/>
          </p:cNvSpPr>
          <p:nvPr>
            <p:ph type="sldImg" idx="2"/>
          </p:nvPr>
        </p:nvSpPr>
        <p:spPr>
          <a:xfrm>
            <a:off x="2362200" y="1173163"/>
            <a:ext cx="2374900"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3:notes">
            <a:extLst>
              <a:ext uri="{FF2B5EF4-FFF2-40B4-BE49-F238E27FC236}">
                <a16:creationId xmlns:a16="http://schemas.microsoft.com/office/drawing/2014/main" id="{EBFD3B06-EAE1-744F-C438-71F2E383BBEB}"/>
              </a:ext>
            </a:extLst>
          </p:cNvPr>
          <p:cNvSpPr txBox="1">
            <a:spLocks noGrp="1"/>
          </p:cNvSpPr>
          <p:nvPr>
            <p:ph type="body" idx="1"/>
          </p:nvPr>
        </p:nvSpPr>
        <p:spPr>
          <a:xfrm>
            <a:off x="709930" y="4516676"/>
            <a:ext cx="5679440" cy="3695462"/>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None/>
            </a:pPr>
            <a:endParaRPr dirty="0"/>
          </a:p>
        </p:txBody>
      </p:sp>
      <p:sp>
        <p:nvSpPr>
          <p:cNvPr id="88" name="Google Shape;88;p3:notes">
            <a:extLst>
              <a:ext uri="{FF2B5EF4-FFF2-40B4-BE49-F238E27FC236}">
                <a16:creationId xmlns:a16="http://schemas.microsoft.com/office/drawing/2014/main" id="{933C5284-EF6E-70D3-343F-DB5D7B1EF8A3}"/>
              </a:ext>
            </a:extLst>
          </p:cNvPr>
          <p:cNvSpPr txBox="1">
            <a:spLocks noGrp="1"/>
          </p:cNvSpPr>
          <p:nvPr>
            <p:ph type="sldNum" idx="12"/>
          </p:nvPr>
        </p:nvSpPr>
        <p:spPr>
          <a:xfrm>
            <a:off x="4021294" y="8914407"/>
            <a:ext cx="3076363" cy="470894"/>
          </a:xfrm>
          <a:prstGeom prst="rect">
            <a:avLst/>
          </a:prstGeom>
          <a:noFill/>
          <a:ln>
            <a:noFill/>
          </a:ln>
        </p:spPr>
        <p:txBody>
          <a:bodyPr spcFirstLastPara="1" wrap="square" lIns="94175" tIns="47075" rIns="94175" bIns="47075"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1066918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3:notes"/>
          <p:cNvSpPr>
            <a:spLocks noGrp="1" noRot="1" noChangeAspect="1"/>
          </p:cNvSpPr>
          <p:nvPr>
            <p:ph type="sldImg" idx="2"/>
          </p:nvPr>
        </p:nvSpPr>
        <p:spPr>
          <a:xfrm>
            <a:off x="2362200" y="1173163"/>
            <a:ext cx="2374900"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3:notes"/>
          <p:cNvSpPr txBox="1">
            <a:spLocks noGrp="1"/>
          </p:cNvSpPr>
          <p:nvPr>
            <p:ph type="body" idx="1"/>
          </p:nvPr>
        </p:nvSpPr>
        <p:spPr>
          <a:xfrm>
            <a:off x="709930" y="4516676"/>
            <a:ext cx="5679440" cy="3695462"/>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None/>
            </a:pPr>
            <a:endParaRPr dirty="0"/>
          </a:p>
        </p:txBody>
      </p:sp>
      <p:sp>
        <p:nvSpPr>
          <p:cNvPr id="88" name="Google Shape;88;p3:notes"/>
          <p:cNvSpPr txBox="1">
            <a:spLocks noGrp="1"/>
          </p:cNvSpPr>
          <p:nvPr>
            <p:ph type="sldNum" idx="12"/>
          </p:nvPr>
        </p:nvSpPr>
        <p:spPr>
          <a:xfrm>
            <a:off x="4021294" y="8914407"/>
            <a:ext cx="3076363" cy="470894"/>
          </a:xfrm>
          <a:prstGeom prst="rect">
            <a:avLst/>
          </a:prstGeom>
          <a:noFill/>
          <a:ln>
            <a:noFill/>
          </a:ln>
        </p:spPr>
        <p:txBody>
          <a:bodyPr spcFirstLastPara="1" wrap="square" lIns="94175" tIns="47075" rIns="94175" bIns="4707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a:extLst>
            <a:ext uri="{FF2B5EF4-FFF2-40B4-BE49-F238E27FC236}">
              <a16:creationId xmlns:a16="http://schemas.microsoft.com/office/drawing/2014/main" id="{6297BE1C-C59C-6474-965A-5516CBA38DAC}"/>
            </a:ext>
          </a:extLst>
        </p:cNvPr>
        <p:cNvGrpSpPr/>
        <p:nvPr/>
      </p:nvGrpSpPr>
      <p:grpSpPr>
        <a:xfrm>
          <a:off x="0" y="0"/>
          <a:ext cx="0" cy="0"/>
          <a:chOff x="0" y="0"/>
          <a:chExt cx="0" cy="0"/>
        </a:xfrm>
      </p:grpSpPr>
      <p:sp>
        <p:nvSpPr>
          <p:cNvPr id="86" name="Google Shape;86;p3:notes">
            <a:extLst>
              <a:ext uri="{FF2B5EF4-FFF2-40B4-BE49-F238E27FC236}">
                <a16:creationId xmlns:a16="http://schemas.microsoft.com/office/drawing/2014/main" id="{EB3120DE-7856-9796-3674-4ECB76C33DBD}"/>
              </a:ext>
            </a:extLst>
          </p:cNvPr>
          <p:cNvSpPr>
            <a:spLocks noGrp="1" noRot="1" noChangeAspect="1"/>
          </p:cNvSpPr>
          <p:nvPr>
            <p:ph type="sldImg" idx="2"/>
          </p:nvPr>
        </p:nvSpPr>
        <p:spPr>
          <a:xfrm>
            <a:off x="2362200" y="1173163"/>
            <a:ext cx="2374900" cy="3167062"/>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 name="Google Shape;87;p3:notes">
            <a:extLst>
              <a:ext uri="{FF2B5EF4-FFF2-40B4-BE49-F238E27FC236}">
                <a16:creationId xmlns:a16="http://schemas.microsoft.com/office/drawing/2014/main" id="{24ED97D0-D03F-2B98-58A0-AD64218175AC}"/>
              </a:ext>
            </a:extLst>
          </p:cNvPr>
          <p:cNvSpPr txBox="1">
            <a:spLocks noGrp="1"/>
          </p:cNvSpPr>
          <p:nvPr>
            <p:ph type="body" idx="1"/>
          </p:nvPr>
        </p:nvSpPr>
        <p:spPr>
          <a:xfrm>
            <a:off x="709930" y="4516676"/>
            <a:ext cx="5679440" cy="3695462"/>
          </a:xfrm>
          <a:prstGeom prst="rect">
            <a:avLst/>
          </a:prstGeom>
          <a:noFill/>
          <a:ln>
            <a:noFill/>
          </a:ln>
        </p:spPr>
        <p:txBody>
          <a:bodyPr spcFirstLastPara="1" wrap="square" lIns="94175" tIns="47075" rIns="94175" bIns="47075" anchor="t" anchorCtr="0">
            <a:noAutofit/>
          </a:bodyPr>
          <a:lstStyle/>
          <a:p>
            <a:pPr marL="0" lvl="0" indent="0" algn="l" rtl="0">
              <a:spcBef>
                <a:spcPts val="0"/>
              </a:spcBef>
              <a:spcAft>
                <a:spcPts val="0"/>
              </a:spcAft>
              <a:buNone/>
            </a:pPr>
            <a:endParaRPr dirty="0"/>
          </a:p>
        </p:txBody>
      </p:sp>
      <p:sp>
        <p:nvSpPr>
          <p:cNvPr id="88" name="Google Shape;88;p3:notes">
            <a:extLst>
              <a:ext uri="{FF2B5EF4-FFF2-40B4-BE49-F238E27FC236}">
                <a16:creationId xmlns:a16="http://schemas.microsoft.com/office/drawing/2014/main" id="{78D98088-9AB1-5688-4AE3-EBC8E3AEEFB9}"/>
              </a:ext>
            </a:extLst>
          </p:cNvPr>
          <p:cNvSpPr txBox="1">
            <a:spLocks noGrp="1"/>
          </p:cNvSpPr>
          <p:nvPr>
            <p:ph type="sldNum" idx="12"/>
          </p:nvPr>
        </p:nvSpPr>
        <p:spPr>
          <a:xfrm>
            <a:off x="4021294" y="8914407"/>
            <a:ext cx="3076363" cy="470894"/>
          </a:xfrm>
          <a:prstGeom prst="rect">
            <a:avLst/>
          </a:prstGeom>
          <a:noFill/>
          <a:ln>
            <a:noFill/>
          </a:ln>
        </p:spPr>
        <p:txBody>
          <a:bodyPr spcFirstLastPara="1" wrap="square" lIns="94175" tIns="47075" rIns="94175" bIns="47075"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17511486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userDrawn="1">
  <p:cSld name="1_Title Slide">
    <p:bg>
      <p:bgPr>
        <a:solidFill>
          <a:schemeClr val="bg1"/>
        </a:solidFill>
        <a:effectLst/>
      </p:bgPr>
    </p:bg>
    <p:spTree>
      <p:nvGrpSpPr>
        <p:cNvPr id="1" name="Shape 57"/>
        <p:cNvGrpSpPr/>
        <p:nvPr/>
      </p:nvGrpSpPr>
      <p:grpSpPr>
        <a:xfrm>
          <a:off x="0" y="0"/>
          <a:ext cx="0" cy="0"/>
          <a:chOff x="0" y="0"/>
          <a:chExt cx="0" cy="0"/>
        </a:xfrm>
      </p:grpSpPr>
    </p:spTree>
    <p:extLst>
      <p:ext uri="{BB962C8B-B14F-4D97-AF65-F5344CB8AC3E}">
        <p14:creationId xmlns:p14="http://schemas.microsoft.com/office/powerpoint/2010/main" val="42784315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8B55D6-8A89-D1DD-5785-D1D4A33C4F10}"/>
              </a:ext>
            </a:extLst>
          </p:cNvPr>
          <p:cNvSpPr>
            <a:spLocks noGrp="1"/>
          </p:cNvSpPr>
          <p:nvPr>
            <p:ph type="title"/>
          </p:nvPr>
        </p:nvSpPr>
        <p:spPr>
          <a:xfrm>
            <a:off x="471488" y="487363"/>
            <a:ext cx="5915025" cy="1766887"/>
          </a:xfrm>
          <a:prstGeom prst="rect">
            <a:avLst/>
          </a:prstGeom>
        </p:spPr>
        <p:txBody>
          <a:bodyPr/>
          <a:lstStyle/>
          <a:p>
            <a:r>
              <a:rPr lang="en-US"/>
              <a:t>Click to edit Master title style</a:t>
            </a:r>
          </a:p>
        </p:txBody>
      </p:sp>
      <p:sp>
        <p:nvSpPr>
          <p:cNvPr id="3" name="Round Single Corner Rectangle 2">
            <a:extLst>
              <a:ext uri="{FF2B5EF4-FFF2-40B4-BE49-F238E27FC236}">
                <a16:creationId xmlns:a16="http://schemas.microsoft.com/office/drawing/2014/main" id="{94ECB141-6E05-4C9B-635F-B638044B0F9B}"/>
              </a:ext>
            </a:extLst>
          </p:cNvPr>
          <p:cNvSpPr/>
          <p:nvPr userDrawn="1"/>
        </p:nvSpPr>
        <p:spPr>
          <a:xfrm rot="5400000">
            <a:off x="-1143002" y="1143001"/>
            <a:ext cx="9143999" cy="6857999"/>
          </a:xfrm>
          <a:prstGeom prst="round1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Google Shape;430;p35" title="Dot Design.png">
            <a:extLst>
              <a:ext uri="{FF2B5EF4-FFF2-40B4-BE49-F238E27FC236}">
                <a16:creationId xmlns:a16="http://schemas.microsoft.com/office/drawing/2014/main" id="{A938AE1A-3C26-AC34-F79D-F3FBC3596722}"/>
              </a:ext>
            </a:extLst>
          </p:cNvPr>
          <p:cNvPicPr preferRelativeResize="0"/>
          <p:nvPr userDrawn="1"/>
        </p:nvPicPr>
        <p:blipFill>
          <a:blip r:embed="rId2">
            <a:alphaModFix/>
          </a:blip>
          <a:srcRect l="32898" t="33259"/>
          <a:stretch>
            <a:fillRect/>
          </a:stretch>
        </p:blipFill>
        <p:spPr>
          <a:xfrm>
            <a:off x="-2" y="0"/>
            <a:ext cx="5113866" cy="5086385"/>
          </a:xfrm>
          <a:prstGeom prst="rect">
            <a:avLst/>
          </a:prstGeom>
          <a:noFill/>
          <a:ln>
            <a:noFill/>
          </a:ln>
        </p:spPr>
      </p:pic>
      <p:pic>
        <p:nvPicPr>
          <p:cNvPr id="5" name="Picture 4">
            <a:extLst>
              <a:ext uri="{FF2B5EF4-FFF2-40B4-BE49-F238E27FC236}">
                <a16:creationId xmlns:a16="http://schemas.microsoft.com/office/drawing/2014/main" id="{3DB88320-8D29-7F0C-A11C-B6E5F80EF9D5}"/>
              </a:ext>
            </a:extLst>
          </p:cNvPr>
          <p:cNvPicPr>
            <a:picLocks noChangeAspect="1"/>
          </p:cNvPicPr>
          <p:nvPr userDrawn="1"/>
        </p:nvPicPr>
        <p:blipFill>
          <a:blip r:embed="rId3"/>
          <a:stretch>
            <a:fillRect/>
          </a:stretch>
        </p:blipFill>
        <p:spPr>
          <a:xfrm>
            <a:off x="3428998" y="920750"/>
            <a:ext cx="2578100" cy="596900"/>
          </a:xfrm>
          <a:prstGeom prst="rect">
            <a:avLst/>
          </a:prstGeom>
        </p:spPr>
      </p:pic>
      <p:sp>
        <p:nvSpPr>
          <p:cNvPr id="6" name="TextBox 5">
            <a:extLst>
              <a:ext uri="{FF2B5EF4-FFF2-40B4-BE49-F238E27FC236}">
                <a16:creationId xmlns:a16="http://schemas.microsoft.com/office/drawing/2014/main" id="{09D86287-04C0-5156-44A0-0C5538C44E65}"/>
              </a:ext>
            </a:extLst>
          </p:cNvPr>
          <p:cNvSpPr txBox="1"/>
          <p:nvPr userDrawn="1"/>
        </p:nvSpPr>
        <p:spPr>
          <a:xfrm>
            <a:off x="690881" y="5137982"/>
            <a:ext cx="5113866" cy="3046988"/>
          </a:xfrm>
          <a:prstGeom prst="rect">
            <a:avLst/>
          </a:prstGeom>
          <a:noFill/>
        </p:spPr>
        <p:txBody>
          <a:bodyPr wrap="square" rtlCol="0">
            <a:spAutoFit/>
          </a:bodyPr>
          <a:lstStyle/>
          <a:p>
            <a:r>
              <a:rPr lang="en-US" sz="480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Original Intelligence vs. Traditional Creativity</a:t>
            </a:r>
          </a:p>
        </p:txBody>
      </p:sp>
      <p:sp>
        <p:nvSpPr>
          <p:cNvPr id="7" name="TextBox 6">
            <a:extLst>
              <a:ext uri="{FF2B5EF4-FFF2-40B4-BE49-F238E27FC236}">
                <a16:creationId xmlns:a16="http://schemas.microsoft.com/office/drawing/2014/main" id="{163FB393-A392-2481-B336-B976D551EC86}"/>
              </a:ext>
            </a:extLst>
          </p:cNvPr>
          <p:cNvSpPr txBox="1"/>
          <p:nvPr userDrawn="1"/>
        </p:nvSpPr>
        <p:spPr>
          <a:xfrm>
            <a:off x="686826" y="8236567"/>
            <a:ext cx="5480294" cy="307777"/>
          </a:xfrm>
          <a:prstGeom prst="rect">
            <a:avLst/>
          </a:prstGeom>
          <a:noFill/>
        </p:spPr>
        <p:txBody>
          <a:bodyPr wrap="square" rtlCol="0">
            <a:spAutoFit/>
          </a:bodyPr>
          <a:lstStyle/>
          <a:p>
            <a:r>
              <a:rPr lang="en-US" sz="140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Redefining Human Value in an Era of Common Novelty</a:t>
            </a:r>
          </a:p>
        </p:txBody>
      </p:sp>
    </p:spTree>
    <p:extLst>
      <p:ext uri="{BB962C8B-B14F-4D97-AF65-F5344CB8AC3E}">
        <p14:creationId xmlns:p14="http://schemas.microsoft.com/office/powerpoint/2010/main" val="2048534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sp>
        <p:nvSpPr>
          <p:cNvPr id="8" name="Text Placeholder 8">
            <a:extLst>
              <a:ext uri="{FF2B5EF4-FFF2-40B4-BE49-F238E27FC236}">
                <a16:creationId xmlns:a16="http://schemas.microsoft.com/office/drawing/2014/main" id="{02A1244E-B9D2-CC20-E8D7-57B9A9B263DF}"/>
              </a:ext>
            </a:extLst>
          </p:cNvPr>
          <p:cNvSpPr>
            <a:spLocks noGrp="1"/>
          </p:cNvSpPr>
          <p:nvPr>
            <p:ph type="body" sz="quarter" idx="10"/>
          </p:nvPr>
        </p:nvSpPr>
        <p:spPr>
          <a:xfrm>
            <a:off x="107157" y="30636"/>
            <a:ext cx="6640895" cy="1445617"/>
          </a:xfrm>
          <a:prstGeom prst="rect">
            <a:avLst/>
          </a:prstGeom>
        </p:spPr>
        <p:txBody>
          <a:bodyPr anchor="ctr"/>
          <a:lstStyle>
            <a:lvl1pPr marL="260747" indent="-260747" algn="l">
              <a:lnSpc>
                <a:spcPct val="85000"/>
              </a:lnSpc>
              <a:spcBef>
                <a:spcPts val="0"/>
              </a:spcBef>
              <a:buNone/>
              <a:defRPr sz="1800" b="1">
                <a:solidFill>
                  <a:schemeClr val="accent1"/>
                </a:solidFill>
                <a:latin typeface="Poppins ExtraBold" panose="00000900000000000000" pitchFamily="2" charset="0"/>
                <a:cs typeface="Poppins ExtraBold" panose="00000900000000000000" pitchFamily="2" charset="0"/>
              </a:defRPr>
            </a:lvl1pPr>
            <a:lvl2pPr marL="257175" indent="0">
              <a:buNone/>
              <a:defRPr sz="2700" b="1">
                <a:solidFill>
                  <a:schemeClr val="accent4"/>
                </a:solidFill>
                <a:latin typeface="Arial" panose="020B0604020202020204" pitchFamily="34" charset="0"/>
                <a:cs typeface="Arial" panose="020B0604020202020204" pitchFamily="34" charset="0"/>
              </a:defRPr>
            </a:lvl2pPr>
            <a:lvl3pPr marL="514350" indent="0">
              <a:buNone/>
              <a:defRPr sz="2250" b="1">
                <a:solidFill>
                  <a:schemeClr val="accent4"/>
                </a:solidFill>
                <a:latin typeface="Arial" panose="020B0604020202020204" pitchFamily="34" charset="0"/>
                <a:cs typeface="Arial" panose="020B0604020202020204" pitchFamily="34" charset="0"/>
              </a:defRPr>
            </a:lvl3pPr>
            <a:lvl4pPr marL="771525" indent="0">
              <a:buNone/>
              <a:defRPr sz="2025" b="1">
                <a:solidFill>
                  <a:schemeClr val="accent4"/>
                </a:solidFill>
                <a:latin typeface="Arial" panose="020B0604020202020204" pitchFamily="34" charset="0"/>
                <a:cs typeface="Arial" panose="020B0604020202020204" pitchFamily="34" charset="0"/>
              </a:defRPr>
            </a:lvl4pPr>
            <a:lvl5pPr marL="1028700" indent="0">
              <a:buNone/>
              <a:defRPr sz="2025" b="1">
                <a:solidFill>
                  <a:schemeClr val="accent4"/>
                </a:solidFill>
                <a:latin typeface="Arial" panose="020B0604020202020204" pitchFamily="34" charset="0"/>
                <a:cs typeface="Arial" panose="020B0604020202020204" pitchFamily="34" charset="0"/>
              </a:defRPr>
            </a:lvl5pPr>
          </a:lstStyle>
          <a:p>
            <a:pPr lvl="0"/>
            <a:r>
              <a:rPr lang="en-US"/>
              <a:t>Edit Master text styles</a:t>
            </a:r>
          </a:p>
        </p:txBody>
      </p:sp>
    </p:spTree>
    <p:extLst>
      <p:ext uri="{BB962C8B-B14F-4D97-AF65-F5344CB8AC3E}">
        <p14:creationId xmlns:p14="http://schemas.microsoft.com/office/powerpoint/2010/main" val="426284934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927139"/>
      </p:ext>
    </p:extLst>
  </p:cSld>
  <p:clrMap bg1="lt1" tx1="dk1" bg2="lt2" tx2="dk2" accent1="accent1" accent2="accent2" accent3="accent3" accent4="accent4" accent5="accent5" accent6="accent6" hlink="hlink" folHlink="folHlink"/>
  <p:sldLayoutIdLst>
    <p:sldLayoutId id="2147483713" r:id="rId1"/>
    <p:sldLayoutId id="2147483716" r:id="rId2"/>
    <p:sldLayoutId id="2147483715" r:id="rId3"/>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sv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8.sv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1.sv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12.jpeg"/><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11.sv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1.svg"/></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hyperlink" Target="https://www.cifs.dk/cases-stories/what-if-99-of-the-metaverse-is-made-by-ai" TargetMode="External"/><Relationship Id="rId5" Type="http://schemas.openxmlformats.org/officeDocument/2006/relationships/image" Target="../media/image5.png"/><Relationship Id="rId4" Type="http://schemas.openxmlformats.org/officeDocument/2006/relationships/image" Target="../media/image15.sv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1.svg"/><Relationship Id="rId5" Type="http://schemas.openxmlformats.org/officeDocument/2006/relationships/image" Target="../media/image10.png"/><Relationship Id="rId4" Type="http://schemas.openxmlformats.org/officeDocument/2006/relationships/image" Target="../media/image17.sv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1.sv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Shape 65">
          <a:extLst>
            <a:ext uri="{FF2B5EF4-FFF2-40B4-BE49-F238E27FC236}">
              <a16:creationId xmlns:a16="http://schemas.microsoft.com/office/drawing/2014/main" id="{0CEF5CE7-92EB-EBB6-38B6-337AFDA05C55}"/>
            </a:ext>
          </a:extLst>
        </p:cNvPr>
        <p:cNvGrpSpPr/>
        <p:nvPr/>
      </p:nvGrpSpPr>
      <p:grpSpPr>
        <a:xfrm>
          <a:off x="0" y="0"/>
          <a:ext cx="0" cy="0"/>
          <a:chOff x="0" y="0"/>
          <a:chExt cx="0" cy="0"/>
        </a:xfrm>
      </p:grpSpPr>
      <p:pic>
        <p:nvPicPr>
          <p:cNvPr id="5" name="Graphic 4">
            <a:extLst>
              <a:ext uri="{FF2B5EF4-FFF2-40B4-BE49-F238E27FC236}">
                <a16:creationId xmlns:a16="http://schemas.microsoft.com/office/drawing/2014/main" id="{7C0CD56B-6E17-519A-8DA3-A080047166E5}"/>
              </a:ext>
            </a:extLst>
          </p:cNvPr>
          <p:cNvPicPr>
            <a:picLocks noChangeAspect="1"/>
          </p:cNvPicPr>
          <p:nvPr/>
        </p:nvPicPr>
        <p:blipFill>
          <a:blip r:embed="rId3">
            <a:extLst>
              <a:ext uri="{96DAC541-7B7A-43D3-8B79-37D633B846F1}">
                <asvg:svgBlip xmlns:asvg="http://schemas.microsoft.com/office/drawing/2016/SVG/main" r:embed="rId4"/>
              </a:ext>
            </a:extLst>
          </a:blip>
          <a:srcRect l="15685" t="-17169" r="55351" b="78550"/>
          <a:stretch>
            <a:fillRect/>
          </a:stretch>
        </p:blipFill>
        <p:spPr>
          <a:xfrm flipH="1">
            <a:off x="0" y="0"/>
            <a:ext cx="6858000" cy="9144000"/>
          </a:xfrm>
          <a:prstGeom prst="rect">
            <a:avLst/>
          </a:prstGeom>
        </p:spPr>
      </p:pic>
      <p:sp>
        <p:nvSpPr>
          <p:cNvPr id="7" name="TextBox 6">
            <a:extLst>
              <a:ext uri="{FF2B5EF4-FFF2-40B4-BE49-F238E27FC236}">
                <a16:creationId xmlns:a16="http://schemas.microsoft.com/office/drawing/2014/main" id="{DD082115-5838-72CD-74E9-707285C0C8E1}"/>
              </a:ext>
            </a:extLst>
          </p:cNvPr>
          <p:cNvSpPr txBox="1"/>
          <p:nvPr/>
        </p:nvSpPr>
        <p:spPr>
          <a:xfrm>
            <a:off x="645161" y="7382786"/>
            <a:ext cx="5480294"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i="0" u="none" strike="noStrike" kern="1200" cap="none" spc="0" normalizeH="0" baseline="0" noProof="0" dirty="0">
                <a:ln>
                  <a:noFill/>
                </a:ln>
                <a:solidFill>
                  <a:srgbClr val="2B8FC5"/>
                </a:solidFill>
                <a:effectLst/>
                <a:uLnTx/>
                <a:uFillTx/>
                <a:latin typeface="Poppins" panose="00000500000000000000" pitchFamily="2" charset="0"/>
                <a:ea typeface="Open Sans Light" panose="020B0306030504020204" pitchFamily="34" charset="0"/>
                <a:cs typeface="Poppins" panose="00000500000000000000" pitchFamily="2" charset="0"/>
              </a:rPr>
              <a:t>The Homogenization of AI</a:t>
            </a:r>
          </a:p>
        </p:txBody>
      </p:sp>
      <p:sp>
        <p:nvSpPr>
          <p:cNvPr id="3" name="TextBox 2">
            <a:extLst>
              <a:ext uri="{FF2B5EF4-FFF2-40B4-BE49-F238E27FC236}">
                <a16:creationId xmlns:a16="http://schemas.microsoft.com/office/drawing/2014/main" id="{DC32037C-5607-E688-3BCB-0615C14B76F6}"/>
              </a:ext>
            </a:extLst>
          </p:cNvPr>
          <p:cNvSpPr txBox="1"/>
          <p:nvPr/>
        </p:nvSpPr>
        <p:spPr>
          <a:xfrm>
            <a:off x="686826" y="7957084"/>
            <a:ext cx="5480294" cy="338554"/>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51525B"/>
                </a:solidFill>
                <a:effectLst/>
                <a:uLnTx/>
                <a:uFillTx/>
                <a:latin typeface="Poppins Light" panose="00000400000000000000" pitchFamily="2" charset="0"/>
                <a:ea typeface="Open Sans Light" panose="020B0306030504020204" pitchFamily="34" charset="0"/>
                <a:cs typeface="Poppins Light" panose="00000400000000000000" pitchFamily="2" charset="0"/>
              </a:rPr>
              <a:t>Why We Must Lead with Human Originality</a:t>
            </a:r>
          </a:p>
        </p:txBody>
      </p:sp>
      <p:pic>
        <p:nvPicPr>
          <p:cNvPr id="8" name="Google Shape;67;p16" title="Style=White.png">
            <a:extLst>
              <a:ext uri="{FF2B5EF4-FFF2-40B4-BE49-F238E27FC236}">
                <a16:creationId xmlns:a16="http://schemas.microsoft.com/office/drawing/2014/main" id="{CB083300-1C39-7F68-0F8B-8E63669D1133}"/>
              </a:ext>
            </a:extLst>
          </p:cNvPr>
          <p:cNvPicPr preferRelativeResize="0"/>
          <p:nvPr/>
        </p:nvPicPr>
        <p:blipFill>
          <a:blip r:embed="rId5">
            <a:alphaModFix/>
          </a:blip>
          <a:stretch>
            <a:fillRect/>
          </a:stretch>
        </p:blipFill>
        <p:spPr>
          <a:xfrm>
            <a:off x="1056390" y="1695045"/>
            <a:ext cx="4745219" cy="1077218"/>
          </a:xfrm>
          <a:prstGeom prst="rect">
            <a:avLst/>
          </a:prstGeom>
          <a:noFill/>
          <a:ln>
            <a:noFill/>
          </a:ln>
        </p:spPr>
      </p:pic>
    </p:spTree>
    <p:extLst>
      <p:ext uri="{BB962C8B-B14F-4D97-AF65-F5344CB8AC3E}">
        <p14:creationId xmlns:p14="http://schemas.microsoft.com/office/powerpoint/2010/main" val="8336146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93076B73-A2AD-EA10-0371-B8FFF5D14C36}"/>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6DF4056B-A20F-0334-163C-4F3991971FCA}"/>
              </a:ext>
            </a:extLst>
          </p:cNvPr>
          <p:cNvPicPr>
            <a:picLocks noChangeAspect="1"/>
          </p:cNvPicPr>
          <p:nvPr/>
        </p:nvPicPr>
        <p:blipFill>
          <a:blip r:embed="rId3">
            <a:extLst>
              <a:ext uri="{28A0092B-C50C-407E-A947-70E740481C1C}">
                <a14:useLocalDpi xmlns:a14="http://schemas.microsoft.com/office/drawing/2010/main" val="0"/>
              </a:ext>
            </a:extLst>
          </a:blip>
          <a:srcRect l="3658" r="3658"/>
          <a:stretch/>
        </p:blipFill>
        <p:spPr>
          <a:xfrm>
            <a:off x="0" y="0"/>
            <a:ext cx="3063252" cy="9144000"/>
          </a:xfrm>
          <a:prstGeom prst="roundRect">
            <a:avLst>
              <a:gd name="adj" fmla="val 0"/>
            </a:avLst>
          </a:prstGeom>
        </p:spPr>
      </p:pic>
      <p:sp>
        <p:nvSpPr>
          <p:cNvPr id="5" name="TextBox 4">
            <a:extLst>
              <a:ext uri="{FF2B5EF4-FFF2-40B4-BE49-F238E27FC236}">
                <a16:creationId xmlns:a16="http://schemas.microsoft.com/office/drawing/2014/main" id="{664E4A7D-5FC2-0F3F-2F8A-41386BD860E4}"/>
              </a:ext>
            </a:extLst>
          </p:cNvPr>
          <p:cNvSpPr txBox="1"/>
          <p:nvPr/>
        </p:nvSpPr>
        <p:spPr>
          <a:xfrm>
            <a:off x="3294743" y="1154881"/>
            <a:ext cx="3265714" cy="3840795"/>
          </a:xfrm>
          <a:prstGeom prst="rect">
            <a:avLst/>
          </a:prstGeom>
          <a:noFill/>
        </p:spPr>
        <p:txBody>
          <a:bodyPr wrap="square" numCol="1" spcCol="457200" rtlCol="0">
            <a:spAutoFit/>
          </a:bodyPr>
          <a:lstStyle/>
          <a:p>
            <a:pPr>
              <a:lnSpc>
                <a:spcPct val="150000"/>
              </a:lnSpc>
              <a:spcAft>
                <a:spcPts val="1200"/>
              </a:spcAft>
            </a:pPr>
            <a:r>
              <a:rPr lang="en-US" sz="1000" dirty="0">
                <a:latin typeface="Poppins Light" panose="00000400000000000000" pitchFamily="2" charset="0"/>
                <a:ea typeface="Open Sans Light" panose="020B0306030504020204" pitchFamily="34" charset="0"/>
                <a:cs typeface="Poppins Light" panose="00000400000000000000" pitchFamily="2" charset="0"/>
              </a:rPr>
              <a:t>AI is here to stay, and it will continue to accelerate what’s already known. But originality generates the new, and that’s something only humans can do. We must build tools, cultures, and strategies that champion human distinctiveness to thrive in this new era.</a:t>
            </a:r>
          </a:p>
          <a:p>
            <a:pPr>
              <a:lnSpc>
                <a:spcPct val="150000"/>
              </a:lnSpc>
              <a:spcAft>
                <a:spcPts val="1200"/>
              </a:spcAft>
            </a:pPr>
            <a:r>
              <a:rPr lang="en-US" sz="1000" dirty="0">
                <a:latin typeface="Poppins Light" panose="00000400000000000000" pitchFamily="2" charset="0"/>
                <a:ea typeface="Open Sans Light" panose="020B0306030504020204" pitchFamily="34" charset="0"/>
                <a:cs typeface="Poppins Light" panose="00000400000000000000" pitchFamily="2" charset="0"/>
              </a:rPr>
              <a:t>Original Intelligence is not a reaction to AI. It is the path forward. Let’s build a future where we don’t just keep up with machines—we lead with originality.</a:t>
            </a:r>
          </a:p>
          <a:p>
            <a:pPr>
              <a:lnSpc>
                <a:spcPct val="150000"/>
              </a:lnSpc>
              <a:spcAft>
                <a:spcPts val="1200"/>
              </a:spcAft>
            </a:pPr>
            <a:r>
              <a:rPr lang="en-US" sz="1000" b="1" dirty="0">
                <a:latin typeface="Poppins Light" panose="00000400000000000000" pitchFamily="2" charset="0"/>
                <a:ea typeface="Open Sans Light" panose="020B0306030504020204" pitchFamily="34" charset="0"/>
                <a:cs typeface="Poppins Light" panose="00000400000000000000" pitchFamily="2" charset="0"/>
              </a:rPr>
              <a:t>Want to learn how Original Intelligence is shaping the future of work? Visit hupside.com and sign up for updates on how we're unlocking measurable human advantage in an AI-driven world.</a:t>
            </a:r>
          </a:p>
        </p:txBody>
      </p:sp>
      <p:sp>
        <p:nvSpPr>
          <p:cNvPr id="7" name="TextBox 6">
            <a:extLst>
              <a:ext uri="{FF2B5EF4-FFF2-40B4-BE49-F238E27FC236}">
                <a16:creationId xmlns:a16="http://schemas.microsoft.com/office/drawing/2014/main" id="{06097FE8-5695-B708-2F95-B329136DCC59}"/>
              </a:ext>
            </a:extLst>
          </p:cNvPr>
          <p:cNvSpPr txBox="1"/>
          <p:nvPr/>
        </p:nvSpPr>
        <p:spPr>
          <a:xfrm>
            <a:off x="3308521" y="549639"/>
            <a:ext cx="3063252" cy="369332"/>
          </a:xfrm>
          <a:prstGeom prst="rect">
            <a:avLst/>
          </a:prstGeom>
          <a:noFill/>
        </p:spPr>
        <p:txBody>
          <a:bodyPr wrap="square">
            <a:spAutoFit/>
          </a:bodyPr>
          <a:lstStyle/>
          <a:p>
            <a:r>
              <a:rPr lang="en-US" dirty="0">
                <a:solidFill>
                  <a:schemeClr val="accent1"/>
                </a:solidFill>
                <a:latin typeface="Poppins ExtraBold" panose="00000900000000000000" pitchFamily="2" charset="0"/>
                <a:ea typeface="Open Sans" panose="020B0606030504020204" pitchFamily="34" charset="0"/>
                <a:cs typeface="Poppins ExtraBold" panose="00000900000000000000" pitchFamily="2" charset="0"/>
              </a:rPr>
              <a:t>Conclusion</a:t>
            </a:r>
          </a:p>
        </p:txBody>
      </p:sp>
      <p:grpSp>
        <p:nvGrpSpPr>
          <p:cNvPr id="6" name="Group 5">
            <a:extLst>
              <a:ext uri="{FF2B5EF4-FFF2-40B4-BE49-F238E27FC236}">
                <a16:creationId xmlns:a16="http://schemas.microsoft.com/office/drawing/2014/main" id="{42329B59-0356-7993-2605-ACCC60033667}"/>
              </a:ext>
            </a:extLst>
          </p:cNvPr>
          <p:cNvGrpSpPr/>
          <p:nvPr/>
        </p:nvGrpSpPr>
        <p:grpSpPr>
          <a:xfrm>
            <a:off x="712694" y="8471250"/>
            <a:ext cx="5461187" cy="246221"/>
            <a:chOff x="712694" y="8046265"/>
            <a:chExt cx="5461187" cy="246221"/>
          </a:xfrm>
        </p:grpSpPr>
        <p:pic>
          <p:nvPicPr>
            <p:cNvPr id="8" name="Google Shape;67;p16" title="Style=White.png">
              <a:extLst>
                <a:ext uri="{FF2B5EF4-FFF2-40B4-BE49-F238E27FC236}">
                  <a16:creationId xmlns:a16="http://schemas.microsoft.com/office/drawing/2014/main" id="{DA5D400D-9138-894F-36E6-64A264CBE346}"/>
                </a:ext>
              </a:extLst>
            </p:cNvPr>
            <p:cNvPicPr preferRelativeResize="0"/>
            <p:nvPr/>
          </p:nvPicPr>
          <p:blipFill>
            <a:blip r:embed="rId4">
              <a:alphaModFix/>
            </a:blip>
            <a:stretch>
              <a:fillRect/>
            </a:stretch>
          </p:blipFill>
          <p:spPr>
            <a:xfrm>
              <a:off x="712694" y="8046265"/>
              <a:ext cx="1049526" cy="238254"/>
            </a:xfrm>
            <a:prstGeom prst="rect">
              <a:avLst/>
            </a:prstGeom>
            <a:noFill/>
            <a:ln>
              <a:noFill/>
            </a:ln>
          </p:spPr>
        </p:pic>
        <p:sp>
          <p:nvSpPr>
            <p:cNvPr id="9" name="TextBox 8">
              <a:extLst>
                <a:ext uri="{FF2B5EF4-FFF2-40B4-BE49-F238E27FC236}">
                  <a16:creationId xmlns:a16="http://schemas.microsoft.com/office/drawing/2014/main" id="{AEAC210F-4971-5772-3CA2-CE9ADEF2BE3B}"/>
                </a:ext>
              </a:extLst>
            </p:cNvPr>
            <p:cNvSpPr txBox="1"/>
            <p:nvPr/>
          </p:nvSpPr>
          <p:spPr>
            <a:xfrm>
              <a:off x="5672380" y="8046265"/>
              <a:ext cx="501501" cy="246221"/>
            </a:xfrm>
            <a:prstGeom prst="rect">
              <a:avLst/>
            </a:prstGeom>
            <a:noFill/>
          </p:spPr>
          <p:txBody>
            <a:bodyPr wrap="square" rtlCol="0">
              <a:spAutoFit/>
            </a:bodyPr>
            <a:lstStyle/>
            <a:p>
              <a:pPr algn="r"/>
              <a:fld id="{DC97FBDD-79ED-9A41-89BB-D3629C9A7512}" type="slidenum">
                <a:rPr lang="en-US" sz="1000" smtClean="0">
                  <a:latin typeface="Open Sans Light" panose="020B0306030504020204" pitchFamily="34" charset="0"/>
                  <a:ea typeface="Open Sans Light" panose="020B0306030504020204" pitchFamily="34" charset="0"/>
                  <a:cs typeface="Open Sans Light" panose="020B0306030504020204" pitchFamily="34" charset="0"/>
                </a:rPr>
                <a:pPr algn="r"/>
                <a:t>10</a:t>
              </a:fld>
              <a:endParaRPr lang="en-US" sz="1000" dirty="0">
                <a:latin typeface="Open Sans Light" panose="020B0306030504020204" pitchFamily="34" charset="0"/>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30299942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E1E295D-0E08-142D-C99C-254E99044B7F}"/>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C25B1A60-6A68-2B9C-1890-6F0429D8D211}"/>
              </a:ext>
            </a:extLst>
          </p:cNvPr>
          <p:cNvSpPr txBox="1"/>
          <p:nvPr/>
        </p:nvSpPr>
        <p:spPr>
          <a:xfrm>
            <a:off x="3428999" y="857222"/>
            <a:ext cx="3015343" cy="6109621"/>
          </a:xfrm>
          <a:prstGeom prst="rect">
            <a:avLst/>
          </a:prstGeom>
          <a:noFill/>
        </p:spPr>
        <p:txBody>
          <a:bodyPr wrap="square" rtlCol="0">
            <a:spAutoFit/>
          </a:bodyPr>
          <a:lstStyle/>
          <a:p>
            <a:pPr marL="342900" marR="0" lvl="0" indent="-342900">
              <a:lnSpc>
                <a:spcPct val="115000"/>
              </a:lnSpc>
              <a:spcBef>
                <a:spcPts val="1400"/>
              </a:spcBef>
              <a:spcAft>
                <a:spcPts val="0"/>
              </a:spcAft>
              <a:buFont typeface="+mj-lt"/>
              <a:buAutoNum type="arabicPeriod"/>
            </a:pPr>
            <a:r>
              <a:rPr lang="en-US" sz="1200" b="1" dirty="0">
                <a:effectLst/>
                <a:latin typeface="Poppins Light" panose="00000400000000000000" pitchFamily="2" charset="0"/>
                <a:ea typeface="Open Sans Light" panose="020B0306030504020204" pitchFamily="34" charset="0"/>
                <a:cs typeface="Poppins Light" panose="00000400000000000000" pitchFamily="2" charset="0"/>
              </a:rPr>
              <a:t>Doshi, A. R., &amp; Hauser, O. P. (2024). </a:t>
            </a:r>
            <a:r>
              <a:rPr lang="en-US" sz="1200" dirty="0">
                <a:effectLst/>
                <a:latin typeface="Poppins Light" panose="00000400000000000000" pitchFamily="2" charset="0"/>
                <a:ea typeface="Open Sans Light" panose="020B0306030504020204" pitchFamily="34" charset="0"/>
                <a:cs typeface="Poppins Light" panose="00000400000000000000" pitchFamily="2" charset="0"/>
              </a:rPr>
              <a:t>Generative AI enhances individual creativity but reduces the collective diversity of novel content. Science Advances, 10(28), eadn5290.</a:t>
            </a:r>
          </a:p>
          <a:p>
            <a:pPr marL="342900" marR="0" lvl="0" indent="-342900">
              <a:lnSpc>
                <a:spcPct val="115000"/>
              </a:lnSpc>
              <a:spcBef>
                <a:spcPts val="1400"/>
              </a:spcBef>
              <a:spcAft>
                <a:spcPts val="0"/>
              </a:spcAft>
              <a:buFont typeface="+mj-lt"/>
              <a:buAutoNum type="arabicPeriod"/>
            </a:pPr>
            <a:r>
              <a:rPr lang="en-US" sz="1200" b="1" dirty="0">
                <a:effectLst/>
                <a:latin typeface="Poppins Light" panose="00000400000000000000" pitchFamily="2" charset="0"/>
                <a:ea typeface="Open Sans Light" panose="020B0306030504020204" pitchFamily="34" charset="0"/>
                <a:cs typeface="Poppins Light" panose="00000400000000000000" pitchFamily="2" charset="0"/>
              </a:rPr>
              <a:t>Wenger, E., &amp; </a:t>
            </a:r>
            <a:r>
              <a:rPr lang="en-US" sz="1200" b="1" dirty="0" err="1">
                <a:effectLst/>
                <a:latin typeface="Poppins Light" panose="00000400000000000000" pitchFamily="2" charset="0"/>
                <a:ea typeface="Open Sans Light" panose="020B0306030504020204" pitchFamily="34" charset="0"/>
                <a:cs typeface="Poppins Light" panose="00000400000000000000" pitchFamily="2" charset="0"/>
              </a:rPr>
              <a:t>Kenett</a:t>
            </a:r>
            <a:r>
              <a:rPr lang="en-US" sz="1200" b="1" dirty="0">
                <a:effectLst/>
                <a:latin typeface="Poppins Light" panose="00000400000000000000" pitchFamily="2" charset="0"/>
                <a:ea typeface="Open Sans Light" panose="020B0306030504020204" pitchFamily="34" charset="0"/>
                <a:cs typeface="Poppins Light" panose="00000400000000000000" pitchFamily="2" charset="0"/>
              </a:rPr>
              <a:t>, Y. (2025). </a:t>
            </a:r>
            <a:r>
              <a:rPr lang="en-US" sz="1200" dirty="0">
                <a:effectLst/>
                <a:latin typeface="Poppins Light" panose="00000400000000000000" pitchFamily="2" charset="0"/>
                <a:ea typeface="Open Sans Light" panose="020B0306030504020204" pitchFamily="34" charset="0"/>
                <a:cs typeface="Poppins Light" panose="00000400000000000000" pitchFamily="2" charset="0"/>
              </a:rPr>
              <a:t>We’re Different, We’re the Same: Creative Homogeneity Across LLMs. arXiv:2501.19361.</a:t>
            </a:r>
          </a:p>
          <a:p>
            <a:pPr marL="342900" marR="0" lvl="0" indent="-342900">
              <a:lnSpc>
                <a:spcPct val="115000"/>
              </a:lnSpc>
              <a:spcBef>
                <a:spcPts val="1400"/>
              </a:spcBef>
              <a:spcAft>
                <a:spcPts val="0"/>
              </a:spcAft>
              <a:buFont typeface="+mj-lt"/>
              <a:buAutoNum type="arabicPeriod"/>
            </a:pPr>
            <a:r>
              <a:rPr lang="en-US" sz="1200" b="1" dirty="0">
                <a:effectLst/>
                <a:latin typeface="Poppins Light" panose="00000400000000000000" pitchFamily="2" charset="0"/>
                <a:ea typeface="Open Sans Light" panose="020B0306030504020204" pitchFamily="34" charset="0"/>
                <a:cs typeface="Poppins Light" panose="00000400000000000000" pitchFamily="2" charset="0"/>
              </a:rPr>
              <a:t>Liang, W., et al. (2024). </a:t>
            </a:r>
            <a:r>
              <a:rPr lang="en-US" sz="1200" dirty="0">
                <a:effectLst/>
                <a:latin typeface="Poppins Light" panose="00000400000000000000" pitchFamily="2" charset="0"/>
                <a:ea typeface="Open Sans Light" panose="020B0306030504020204" pitchFamily="34" charset="0"/>
                <a:cs typeface="Poppins Light" panose="00000400000000000000" pitchFamily="2" charset="0"/>
              </a:rPr>
              <a:t>The Widespread Adoption of Large Language Model-Assisted Writing Across Society. arXiv:2502.09747.</a:t>
            </a:r>
          </a:p>
          <a:p>
            <a:pPr marL="342900" marR="0" lvl="0" indent="-342900">
              <a:lnSpc>
                <a:spcPct val="115000"/>
              </a:lnSpc>
              <a:spcBef>
                <a:spcPts val="1400"/>
              </a:spcBef>
              <a:spcAft>
                <a:spcPts val="0"/>
              </a:spcAft>
              <a:buFont typeface="+mj-lt"/>
              <a:buAutoNum type="arabicPeriod"/>
            </a:pPr>
            <a:r>
              <a:rPr lang="en-US" sz="1200" b="1" dirty="0">
                <a:effectLst/>
                <a:latin typeface="Poppins Light" panose="00000400000000000000" pitchFamily="2" charset="0"/>
                <a:ea typeface="Open Sans Light" panose="020B0306030504020204" pitchFamily="34" charset="0"/>
                <a:cs typeface="Poppins Light" panose="00000400000000000000" pitchFamily="2" charset="0"/>
              </a:rPr>
              <a:t>Anderson, B. R., Shah, J. H., &amp; </a:t>
            </a:r>
            <a:r>
              <a:rPr lang="en-US" sz="1200" b="1" dirty="0" err="1">
                <a:effectLst/>
                <a:latin typeface="Poppins Light" panose="00000400000000000000" pitchFamily="2" charset="0"/>
                <a:ea typeface="Open Sans Light" panose="020B0306030504020204" pitchFamily="34" charset="0"/>
                <a:cs typeface="Poppins Light" panose="00000400000000000000" pitchFamily="2" charset="0"/>
              </a:rPr>
              <a:t>Kreminski</a:t>
            </a:r>
            <a:r>
              <a:rPr lang="en-US" sz="1200" b="1" dirty="0">
                <a:effectLst/>
                <a:latin typeface="Poppins Light" panose="00000400000000000000" pitchFamily="2" charset="0"/>
                <a:ea typeface="Open Sans Light" panose="020B0306030504020204" pitchFamily="34" charset="0"/>
                <a:cs typeface="Poppins Light" panose="00000400000000000000" pitchFamily="2" charset="0"/>
              </a:rPr>
              <a:t>, M. (2024). </a:t>
            </a:r>
            <a:r>
              <a:rPr lang="en-US" sz="1200" dirty="0">
                <a:effectLst/>
                <a:latin typeface="Poppins Light" panose="00000400000000000000" pitchFamily="2" charset="0"/>
                <a:ea typeface="Open Sans Light" panose="020B0306030504020204" pitchFamily="34" charset="0"/>
                <a:cs typeface="Poppins Light" panose="00000400000000000000" pitchFamily="2" charset="0"/>
              </a:rPr>
              <a:t>Homogenization Effects of Large Language Models on Human Creative Ideation. C&amp;C ’24.</a:t>
            </a:r>
          </a:p>
          <a:p>
            <a:pPr marL="342900" marR="0" lvl="0" indent="-342900">
              <a:lnSpc>
                <a:spcPct val="115000"/>
              </a:lnSpc>
              <a:spcBef>
                <a:spcPts val="1400"/>
              </a:spcBef>
              <a:spcAft>
                <a:spcPts val="0"/>
              </a:spcAft>
              <a:buFont typeface="+mj-lt"/>
              <a:buAutoNum type="arabicPeriod"/>
            </a:pPr>
            <a:r>
              <a:rPr lang="en-US" sz="1200" b="1" dirty="0">
                <a:effectLst/>
                <a:latin typeface="Poppins Light" panose="00000400000000000000" pitchFamily="2" charset="0"/>
                <a:ea typeface="Open Sans Light" panose="020B0306030504020204" pitchFamily="34" charset="0"/>
                <a:cs typeface="Poppins Light" panose="00000400000000000000" pitchFamily="2" charset="0"/>
              </a:rPr>
              <a:t>Moon, K., Green, A. E., &amp; </a:t>
            </a:r>
            <a:r>
              <a:rPr lang="en-US" sz="1200" b="1" dirty="0" err="1">
                <a:effectLst/>
                <a:latin typeface="Poppins Light" panose="00000400000000000000" pitchFamily="2" charset="0"/>
                <a:ea typeface="Open Sans Light" panose="020B0306030504020204" pitchFamily="34" charset="0"/>
                <a:cs typeface="Poppins Light" panose="00000400000000000000" pitchFamily="2" charset="0"/>
              </a:rPr>
              <a:t>Kushlev</a:t>
            </a:r>
            <a:r>
              <a:rPr lang="en-US" sz="1200" b="1" dirty="0">
                <a:effectLst/>
                <a:latin typeface="Poppins Light" panose="00000400000000000000" pitchFamily="2" charset="0"/>
                <a:ea typeface="Open Sans Light" panose="020B0306030504020204" pitchFamily="34" charset="0"/>
                <a:cs typeface="Poppins Light" panose="00000400000000000000" pitchFamily="2" charset="0"/>
              </a:rPr>
              <a:t>, K. (2024). </a:t>
            </a:r>
            <a:r>
              <a:rPr lang="en-US" sz="1200" dirty="0">
                <a:effectLst/>
                <a:latin typeface="Poppins Light" panose="00000400000000000000" pitchFamily="2" charset="0"/>
                <a:ea typeface="Open Sans Light" panose="020B0306030504020204" pitchFamily="34" charset="0"/>
                <a:cs typeface="Poppins Light" panose="00000400000000000000" pitchFamily="2" charset="0"/>
              </a:rPr>
              <a:t>Homogenizing Effect of a Large Language Model on Creative Diversity. Preprint.</a:t>
            </a:r>
          </a:p>
          <a:p>
            <a:pPr marR="0" lvl="0">
              <a:lnSpc>
                <a:spcPct val="115000"/>
              </a:lnSpc>
              <a:spcBef>
                <a:spcPts val="0"/>
              </a:spcBef>
              <a:spcAft>
                <a:spcPts val="1400"/>
              </a:spcAft>
            </a:pPr>
            <a:endParaRPr lang="en-US" sz="1200" dirty="0">
              <a:effectLst/>
              <a:latin typeface="Poppins Light" panose="00000400000000000000" pitchFamily="2" charset="0"/>
              <a:ea typeface="Aptos" panose="020B0004020202020204" pitchFamily="34" charset="0"/>
              <a:cs typeface="Poppins Light" panose="00000400000000000000" pitchFamily="2" charset="0"/>
            </a:endParaRPr>
          </a:p>
        </p:txBody>
      </p:sp>
      <p:grpSp>
        <p:nvGrpSpPr>
          <p:cNvPr id="2" name="Group 1">
            <a:extLst>
              <a:ext uri="{FF2B5EF4-FFF2-40B4-BE49-F238E27FC236}">
                <a16:creationId xmlns:a16="http://schemas.microsoft.com/office/drawing/2014/main" id="{C9ED0644-B9D3-8930-427C-9CFA54ED8C78}"/>
              </a:ext>
            </a:extLst>
          </p:cNvPr>
          <p:cNvGrpSpPr/>
          <p:nvPr/>
        </p:nvGrpSpPr>
        <p:grpSpPr>
          <a:xfrm>
            <a:off x="712694" y="8471250"/>
            <a:ext cx="5461187" cy="246221"/>
            <a:chOff x="712694" y="8046265"/>
            <a:chExt cx="5461187" cy="246221"/>
          </a:xfrm>
        </p:grpSpPr>
        <p:pic>
          <p:nvPicPr>
            <p:cNvPr id="3" name="Google Shape;67;p16">
              <a:extLst>
                <a:ext uri="{FF2B5EF4-FFF2-40B4-BE49-F238E27FC236}">
                  <a16:creationId xmlns:a16="http://schemas.microsoft.com/office/drawing/2014/main" id="{394957D6-E284-DA59-9173-29504D9B67F6}"/>
                </a:ext>
              </a:extLst>
            </p:cNvPr>
            <p:cNvPicPr preferRelativeResize="0"/>
            <p:nvPr/>
          </p:nvPicPr>
          <p:blipFill>
            <a:blip r:embed="rId2">
              <a:extLst>
                <a:ext uri="{96DAC541-7B7A-43D3-8B79-37D633B846F1}">
                  <asvg:svgBlip xmlns:asvg="http://schemas.microsoft.com/office/drawing/2016/SVG/main" r:embed="rId3"/>
                </a:ext>
              </a:extLst>
            </a:blip>
            <a:srcRect/>
            <a:stretch/>
          </p:blipFill>
          <p:spPr>
            <a:xfrm>
              <a:off x="712694" y="8046374"/>
              <a:ext cx="1049526" cy="238036"/>
            </a:xfrm>
            <a:prstGeom prst="rect">
              <a:avLst/>
            </a:prstGeom>
            <a:noFill/>
            <a:ln>
              <a:noFill/>
            </a:ln>
          </p:spPr>
        </p:pic>
        <p:sp>
          <p:nvSpPr>
            <p:cNvPr id="6" name="TextBox 5">
              <a:extLst>
                <a:ext uri="{FF2B5EF4-FFF2-40B4-BE49-F238E27FC236}">
                  <a16:creationId xmlns:a16="http://schemas.microsoft.com/office/drawing/2014/main" id="{A2CC2F30-E482-334F-6CBD-2BFEC2D50491}"/>
                </a:ext>
              </a:extLst>
            </p:cNvPr>
            <p:cNvSpPr txBox="1"/>
            <p:nvPr/>
          </p:nvSpPr>
          <p:spPr>
            <a:xfrm>
              <a:off x="5672380" y="8046265"/>
              <a:ext cx="501501" cy="246221"/>
            </a:xfrm>
            <a:prstGeom prst="rect">
              <a:avLst/>
            </a:prstGeom>
            <a:noFill/>
          </p:spPr>
          <p:txBody>
            <a:bodyPr wrap="square" rtlCol="0">
              <a:spAutoFit/>
            </a:bodyPr>
            <a:lstStyle/>
            <a:p>
              <a:pPr algn="r"/>
              <a:fld id="{DC97FBDD-79ED-9A41-89BB-D3629C9A7512}" type="slidenum">
                <a:rPr lang="en-US" sz="100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pPr algn="r"/>
                <a:t>11</a:t>
              </a:fld>
              <a:endParaRPr lang="en-US" sz="100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10" name="TextBox 9">
            <a:extLst>
              <a:ext uri="{FF2B5EF4-FFF2-40B4-BE49-F238E27FC236}">
                <a16:creationId xmlns:a16="http://schemas.microsoft.com/office/drawing/2014/main" id="{10D097B1-7ADB-CA8C-6991-D64FBC4173D8}"/>
              </a:ext>
            </a:extLst>
          </p:cNvPr>
          <p:cNvSpPr txBox="1"/>
          <p:nvPr/>
        </p:nvSpPr>
        <p:spPr>
          <a:xfrm>
            <a:off x="705970" y="487890"/>
            <a:ext cx="3429000" cy="369332"/>
          </a:xfrm>
          <a:prstGeom prst="rect">
            <a:avLst/>
          </a:prstGeom>
          <a:noFill/>
        </p:spPr>
        <p:txBody>
          <a:bodyPr wrap="square">
            <a:spAutoFit/>
          </a:bodyPr>
          <a:lstStyle/>
          <a:p>
            <a:r>
              <a:rPr lang="en-US" sz="1800" kern="0" dirty="0">
                <a:effectLst/>
                <a:latin typeface="Poppins ExtraBold" panose="00000900000000000000" pitchFamily="2" charset="0"/>
                <a:ea typeface="Open Sans" panose="020B0606030504020204" pitchFamily="34" charset="0"/>
                <a:cs typeface="Poppins ExtraBold" panose="00000900000000000000" pitchFamily="2" charset="0"/>
              </a:rPr>
              <a:t>References</a:t>
            </a:r>
            <a:r>
              <a:rPr lang="en-US" dirty="0">
                <a:effectLst/>
                <a:latin typeface="Poppins ExtraBold" panose="00000900000000000000" pitchFamily="2" charset="0"/>
                <a:ea typeface="Open Sans" panose="020B0606030504020204" pitchFamily="34" charset="0"/>
                <a:cs typeface="Poppins ExtraBold" panose="00000900000000000000" pitchFamily="2" charset="0"/>
              </a:rPr>
              <a:t> </a:t>
            </a:r>
            <a:endParaRPr lang="en-US" dirty="0">
              <a:latin typeface="Poppins ExtraBold" panose="00000900000000000000" pitchFamily="2" charset="0"/>
              <a:ea typeface="Open Sans" panose="020B0606030504020204" pitchFamily="34" charset="0"/>
              <a:cs typeface="Poppins ExtraBold" panose="00000900000000000000" pitchFamily="2" charset="0"/>
            </a:endParaRPr>
          </a:p>
        </p:txBody>
      </p:sp>
      <p:sp>
        <p:nvSpPr>
          <p:cNvPr id="4" name="Round Same Side Corner Rectangle 3">
            <a:extLst>
              <a:ext uri="{FF2B5EF4-FFF2-40B4-BE49-F238E27FC236}">
                <a16:creationId xmlns:a16="http://schemas.microsoft.com/office/drawing/2014/main" id="{ED591B96-00C5-1E73-CB1B-A5376A7AC94C}"/>
              </a:ext>
            </a:extLst>
          </p:cNvPr>
          <p:cNvSpPr/>
          <p:nvPr/>
        </p:nvSpPr>
        <p:spPr>
          <a:xfrm rot="5400000">
            <a:off x="-2050273" y="2978933"/>
            <a:ext cx="7300942" cy="3200402"/>
          </a:xfrm>
          <a:prstGeom prst="round2Same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78423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BE00F871-3C6B-9C29-1B7E-41FB4393EEE5}"/>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CC02C978-1858-9861-7FD0-ED4018F74234}"/>
              </a:ext>
            </a:extLst>
          </p:cNvPr>
          <p:cNvPicPr>
            <a:picLocks noChangeAspect="1"/>
          </p:cNvPicPr>
          <p:nvPr/>
        </p:nvPicPr>
        <p:blipFill>
          <a:blip r:embed="rId3">
            <a:extLst>
              <a:ext uri="{28A0092B-C50C-407E-A947-70E740481C1C}">
                <a14:useLocalDpi xmlns:a14="http://schemas.microsoft.com/office/drawing/2010/main" val="0"/>
              </a:ext>
            </a:extLst>
          </a:blip>
          <a:srcRect l="32354" r="32354"/>
          <a:stretch/>
        </p:blipFill>
        <p:spPr>
          <a:xfrm>
            <a:off x="3429000" y="0"/>
            <a:ext cx="3429000" cy="9144000"/>
          </a:xfrm>
          <a:prstGeom prst="roundRect">
            <a:avLst>
              <a:gd name="adj" fmla="val 0"/>
            </a:avLst>
          </a:prstGeom>
        </p:spPr>
      </p:pic>
      <p:grpSp>
        <p:nvGrpSpPr>
          <p:cNvPr id="4" name="Group 3">
            <a:extLst>
              <a:ext uri="{FF2B5EF4-FFF2-40B4-BE49-F238E27FC236}">
                <a16:creationId xmlns:a16="http://schemas.microsoft.com/office/drawing/2014/main" id="{A9143262-5967-D953-F67E-201BE12E8472}"/>
              </a:ext>
            </a:extLst>
          </p:cNvPr>
          <p:cNvGrpSpPr/>
          <p:nvPr/>
        </p:nvGrpSpPr>
        <p:grpSpPr>
          <a:xfrm>
            <a:off x="716276" y="8471250"/>
            <a:ext cx="5457605" cy="246221"/>
            <a:chOff x="716276" y="8046265"/>
            <a:chExt cx="5457605" cy="246221"/>
          </a:xfrm>
        </p:grpSpPr>
        <p:pic>
          <p:nvPicPr>
            <p:cNvPr id="2" name="Google Shape;67;p16">
              <a:extLst>
                <a:ext uri="{FF2B5EF4-FFF2-40B4-BE49-F238E27FC236}">
                  <a16:creationId xmlns:a16="http://schemas.microsoft.com/office/drawing/2014/main" id="{16708360-408C-98C9-6707-789DAFB8B996}"/>
                </a:ext>
              </a:extLst>
            </p:cNvPr>
            <p:cNvPicPr preferRelativeResize="0"/>
            <p:nvPr/>
          </p:nvPicPr>
          <p:blipFill>
            <a:blip r:embed="rId4">
              <a:extLst>
                <a:ext uri="{96DAC541-7B7A-43D3-8B79-37D633B846F1}">
                  <asvg:svgBlip xmlns:asvg="http://schemas.microsoft.com/office/drawing/2016/SVG/main" r:embed="rId5"/>
                </a:ext>
              </a:extLst>
            </a:blip>
            <a:srcRect/>
            <a:stretch/>
          </p:blipFill>
          <p:spPr>
            <a:xfrm>
              <a:off x="716276" y="8046265"/>
              <a:ext cx="1042361" cy="238254"/>
            </a:xfrm>
            <a:prstGeom prst="rect">
              <a:avLst/>
            </a:prstGeom>
            <a:noFill/>
            <a:ln>
              <a:noFill/>
            </a:ln>
          </p:spPr>
        </p:pic>
        <p:sp>
          <p:nvSpPr>
            <p:cNvPr id="3" name="TextBox 2">
              <a:extLst>
                <a:ext uri="{FF2B5EF4-FFF2-40B4-BE49-F238E27FC236}">
                  <a16:creationId xmlns:a16="http://schemas.microsoft.com/office/drawing/2014/main" id="{22C1DF6C-723A-4C81-44E2-291D183D6975}"/>
                </a:ext>
              </a:extLst>
            </p:cNvPr>
            <p:cNvSpPr txBox="1"/>
            <p:nvPr/>
          </p:nvSpPr>
          <p:spPr>
            <a:xfrm>
              <a:off x="5672380" y="8046265"/>
              <a:ext cx="501501" cy="246221"/>
            </a:xfrm>
            <a:prstGeom prst="rect">
              <a:avLst/>
            </a:prstGeom>
            <a:noFill/>
          </p:spPr>
          <p:txBody>
            <a:bodyPr wrap="square" rtlCol="0">
              <a:spAutoFit/>
            </a:bodyPr>
            <a:lstStyle/>
            <a:p>
              <a:pPr algn="r"/>
              <a:fld id="{DC97FBDD-79ED-9A41-89BB-D3629C9A7512}" type="slidenum">
                <a:rPr lang="en-US" sz="1000" smtClean="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rPr>
                <a:pPr algn="r"/>
                <a:t>2</a:t>
              </a:fld>
              <a:endParaRPr lang="en-US" sz="1000" dirty="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5" name="TextBox 4">
            <a:extLst>
              <a:ext uri="{FF2B5EF4-FFF2-40B4-BE49-F238E27FC236}">
                <a16:creationId xmlns:a16="http://schemas.microsoft.com/office/drawing/2014/main" id="{E0A8299A-D48D-7599-C1AA-A2AAC963A412}"/>
              </a:ext>
            </a:extLst>
          </p:cNvPr>
          <p:cNvSpPr txBox="1"/>
          <p:nvPr/>
        </p:nvSpPr>
        <p:spPr>
          <a:xfrm>
            <a:off x="457200" y="991599"/>
            <a:ext cx="2607733" cy="5533566"/>
          </a:xfrm>
          <a:prstGeom prst="rect">
            <a:avLst/>
          </a:prstGeom>
          <a:noFill/>
        </p:spPr>
        <p:txBody>
          <a:bodyPr wrap="square" numCol="1" spcCol="457200" rtlCol="0">
            <a:spAutoFit/>
          </a:bodyPr>
          <a:lstStyle/>
          <a:p>
            <a:pPr>
              <a:lnSpc>
                <a:spcPct val="150000"/>
              </a:lnSpc>
              <a:spcAft>
                <a:spcPts val="1200"/>
              </a:spcAft>
            </a:pPr>
            <a:r>
              <a:rPr lang="en-US" sz="1000" dirty="0">
                <a:latin typeface="Poppins Light" panose="00000400000000000000" pitchFamily="2" charset="0"/>
                <a:ea typeface="Open Sans Light" panose="020B0306030504020204" pitchFamily="34" charset="0"/>
                <a:cs typeface="Poppins Light" panose="00000400000000000000" pitchFamily="2" charset="0"/>
              </a:rPr>
              <a:t>As artificial intelligence reshapes creative and knowledge work, we face a paradox: the tools designed to accelerate innovation may narrow the idea space—the range of possible solutions, perspectives, or ideas that can be generated in response to a problem. This homogenization effect means that what looks novel individually becomes repetitive in aggregate. The result threatens the foundations of innovation, differentiation, and value creation.</a:t>
            </a:r>
          </a:p>
          <a:p>
            <a:pPr>
              <a:lnSpc>
                <a:spcPct val="150000"/>
              </a:lnSpc>
              <a:spcAft>
                <a:spcPts val="1200"/>
              </a:spcAft>
            </a:pPr>
            <a:r>
              <a:rPr lang="en-US" sz="1000" dirty="0">
                <a:latin typeface="Poppins Light" panose="00000400000000000000" pitchFamily="2" charset="0"/>
                <a:ea typeface="Open Sans Light" panose="020B0306030504020204" pitchFamily="34" charset="0"/>
                <a:cs typeface="Poppins Light" panose="00000400000000000000" pitchFamily="2" charset="0"/>
              </a:rPr>
              <a:t>This paper explores a silent but serious consequence of AI proliferation: homogenization. It outlines why fostering Original Intelligence (OI)—the human ability to generate novel ideas, reframe problems, and think beyond existing patterns—is key to sustaining ingenuity, relevance, and value in an AI-dominated world.</a:t>
            </a:r>
          </a:p>
        </p:txBody>
      </p:sp>
      <p:sp>
        <p:nvSpPr>
          <p:cNvPr id="6" name="Rectangle 5">
            <a:extLst>
              <a:ext uri="{FF2B5EF4-FFF2-40B4-BE49-F238E27FC236}">
                <a16:creationId xmlns:a16="http://schemas.microsoft.com/office/drawing/2014/main" id="{D910CBD1-8E00-EE37-1A5B-098D0496836C}"/>
              </a:ext>
            </a:extLst>
          </p:cNvPr>
          <p:cNvSpPr/>
          <p:nvPr/>
        </p:nvSpPr>
        <p:spPr>
          <a:xfrm>
            <a:off x="2405520" y="6711682"/>
            <a:ext cx="2238375" cy="203299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05DCA642-34FE-22D6-066B-C7363029E27C}"/>
              </a:ext>
            </a:extLst>
          </p:cNvPr>
          <p:cNvSpPr txBox="1"/>
          <p:nvPr/>
        </p:nvSpPr>
        <p:spPr>
          <a:xfrm>
            <a:off x="2338845" y="6439362"/>
            <a:ext cx="601756" cy="1015663"/>
          </a:xfrm>
          <a:prstGeom prst="rect">
            <a:avLst/>
          </a:prstGeom>
          <a:noFill/>
        </p:spPr>
        <p:txBody>
          <a:bodyPr wrap="square">
            <a:spAutoFit/>
          </a:bodyPr>
          <a:lstStyle/>
          <a:p>
            <a:r>
              <a:rPr lang="en-US" sz="6000" b="1" dirty="0">
                <a:solidFill>
                  <a:schemeClr val="accent3"/>
                </a:solidFill>
                <a:latin typeface="Arial Black" panose="020B0A04020102020204" pitchFamily="34" charset="0"/>
                <a:ea typeface="Open Sans" panose="020B0606030504020204" pitchFamily="34" charset="0"/>
                <a:cs typeface="Poppins ExtraBold" panose="00000900000000000000" pitchFamily="2" charset="0"/>
              </a:rPr>
              <a:t>“</a:t>
            </a:r>
          </a:p>
        </p:txBody>
      </p:sp>
      <p:sp>
        <p:nvSpPr>
          <p:cNvPr id="9" name="TextBox 8">
            <a:extLst>
              <a:ext uri="{FF2B5EF4-FFF2-40B4-BE49-F238E27FC236}">
                <a16:creationId xmlns:a16="http://schemas.microsoft.com/office/drawing/2014/main" id="{9B784F48-0E8E-F26E-67B2-BF6F65BCD623}"/>
              </a:ext>
            </a:extLst>
          </p:cNvPr>
          <p:cNvSpPr txBox="1"/>
          <p:nvPr/>
        </p:nvSpPr>
        <p:spPr>
          <a:xfrm>
            <a:off x="4224795" y="8283120"/>
            <a:ext cx="551808" cy="1015663"/>
          </a:xfrm>
          <a:prstGeom prst="rect">
            <a:avLst/>
          </a:prstGeom>
          <a:noFill/>
        </p:spPr>
        <p:txBody>
          <a:bodyPr wrap="square">
            <a:spAutoFit/>
          </a:bodyPr>
          <a:lstStyle/>
          <a:p>
            <a:r>
              <a:rPr lang="en-US" sz="6000" b="1" dirty="0">
                <a:solidFill>
                  <a:schemeClr val="accent3"/>
                </a:solidFill>
                <a:latin typeface="Arial Black" panose="020B0A04020102020204" pitchFamily="34" charset="0"/>
                <a:ea typeface="Open Sans" panose="020B0606030504020204" pitchFamily="34" charset="0"/>
                <a:cs typeface="Poppins ExtraBold" panose="00000900000000000000" pitchFamily="2" charset="0"/>
              </a:rPr>
              <a:t>”</a:t>
            </a:r>
          </a:p>
        </p:txBody>
      </p:sp>
      <p:sp>
        <p:nvSpPr>
          <p:cNvPr id="11" name="TextBox 10">
            <a:extLst>
              <a:ext uri="{FF2B5EF4-FFF2-40B4-BE49-F238E27FC236}">
                <a16:creationId xmlns:a16="http://schemas.microsoft.com/office/drawing/2014/main" id="{58F247C4-AA6E-02A8-C075-E87650EA44F8}"/>
              </a:ext>
            </a:extLst>
          </p:cNvPr>
          <p:cNvSpPr txBox="1"/>
          <p:nvPr/>
        </p:nvSpPr>
        <p:spPr>
          <a:xfrm>
            <a:off x="2553998" y="6849939"/>
            <a:ext cx="2047875" cy="1815882"/>
          </a:xfrm>
          <a:prstGeom prst="rect">
            <a:avLst/>
          </a:prstGeom>
          <a:noFill/>
        </p:spPr>
        <p:txBody>
          <a:bodyPr wrap="square">
            <a:spAutoFit/>
          </a:bodyPr>
          <a:lstStyle/>
          <a:p>
            <a:pPr algn="ctr"/>
            <a:r>
              <a:rPr lang="en-US" sz="1400" b="1" kern="0" dirty="0">
                <a:solidFill>
                  <a:schemeClr val="accent2"/>
                </a:solidFill>
                <a:effectLst/>
                <a:latin typeface="Poppins ExtraBold" panose="00000900000000000000" pitchFamily="2" charset="0"/>
                <a:ea typeface="Times New Roman" panose="02020603050405020304" pitchFamily="18" charset="0"/>
                <a:cs typeface="Poppins ExtraBold" panose="00000900000000000000" pitchFamily="2" charset="0"/>
              </a:rPr>
              <a:t>AI is everywhere. What looks novel is homogenized and threatens the foundations of innovation, differentiation, and value creation.</a:t>
            </a:r>
            <a:endParaRPr lang="en-US" sz="1400" dirty="0">
              <a:solidFill>
                <a:schemeClr val="accent2"/>
              </a:solidFill>
              <a:latin typeface="Poppins ExtraBold" panose="00000900000000000000" pitchFamily="2" charset="0"/>
              <a:cs typeface="Poppins ExtraBold" panose="00000900000000000000" pitchFamily="2" charset="0"/>
            </a:endParaRPr>
          </a:p>
        </p:txBody>
      </p:sp>
      <p:sp>
        <p:nvSpPr>
          <p:cNvPr id="7" name="TextBox 6">
            <a:extLst>
              <a:ext uri="{FF2B5EF4-FFF2-40B4-BE49-F238E27FC236}">
                <a16:creationId xmlns:a16="http://schemas.microsoft.com/office/drawing/2014/main" id="{2DDB2D94-148F-0A4A-1D54-DB3D0C574A25}"/>
              </a:ext>
            </a:extLst>
          </p:cNvPr>
          <p:cNvSpPr txBox="1"/>
          <p:nvPr/>
        </p:nvSpPr>
        <p:spPr>
          <a:xfrm>
            <a:off x="457200" y="549639"/>
            <a:ext cx="5486398" cy="369332"/>
          </a:xfrm>
          <a:prstGeom prst="rect">
            <a:avLst/>
          </a:prstGeom>
          <a:noFill/>
        </p:spPr>
        <p:txBody>
          <a:bodyPr wrap="square">
            <a:spAutoFit/>
          </a:bodyPr>
          <a:lstStyle/>
          <a:p>
            <a:r>
              <a:rPr lang="en-US" dirty="0">
                <a:solidFill>
                  <a:schemeClr val="accent1"/>
                </a:solidFill>
                <a:latin typeface="Poppins ExtraBold" panose="00000900000000000000" pitchFamily="2" charset="0"/>
                <a:cs typeface="Poppins ExtraBold" panose="00000900000000000000" pitchFamily="2" charset="0"/>
              </a:rPr>
              <a:t>Overview</a:t>
            </a:r>
            <a:endParaRPr lang="en-US" dirty="0">
              <a:solidFill>
                <a:schemeClr val="accent1"/>
              </a:solidFill>
              <a:latin typeface="Poppins ExtraBold" panose="00000900000000000000" pitchFamily="2" charset="0"/>
              <a:ea typeface="Open Sans" panose="020B0606030504020204" pitchFamily="34" charset="0"/>
              <a:cs typeface="Poppins ExtraBold" panose="00000900000000000000" pitchFamily="2" charset="0"/>
            </a:endParaRPr>
          </a:p>
        </p:txBody>
      </p:sp>
    </p:spTree>
    <p:extLst>
      <p:ext uri="{BB962C8B-B14F-4D97-AF65-F5344CB8AC3E}">
        <p14:creationId xmlns:p14="http://schemas.microsoft.com/office/powerpoint/2010/main" val="1073611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A92557F5-7069-88E6-AE62-CF81471DCD4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26F7D82-FC7A-4514-DA71-BD385E94D8FC}"/>
              </a:ext>
            </a:extLst>
          </p:cNvPr>
          <p:cNvSpPr txBox="1"/>
          <p:nvPr/>
        </p:nvSpPr>
        <p:spPr>
          <a:xfrm>
            <a:off x="685801" y="1098041"/>
            <a:ext cx="5503126" cy="3609963"/>
          </a:xfrm>
          <a:prstGeom prst="rect">
            <a:avLst/>
          </a:prstGeom>
          <a:noFill/>
        </p:spPr>
        <p:txBody>
          <a:bodyPr wrap="square" numCol="1" spcCol="457200" rtlCol="0">
            <a:spAutoFit/>
          </a:bodyPr>
          <a:lstStyle/>
          <a:p>
            <a:pPr defTabSz="914400">
              <a:lnSpc>
                <a:spcPct val="150000"/>
              </a:lnSpc>
              <a:spcAft>
                <a:spcPts val="1200"/>
              </a:spcAft>
            </a:pPr>
            <a:r>
              <a:rPr lang="en-US" sz="1000" dirty="0">
                <a:latin typeface="Poppins Light" panose="00000400000000000000" pitchFamily="2" charset="0"/>
                <a:ea typeface="Open Sans Light" panose="020B0306030504020204" pitchFamily="34" charset="0"/>
                <a:cs typeface="Poppins Light" panose="00000400000000000000" pitchFamily="2" charset="0"/>
              </a:rPr>
              <a:t>In a world where AI can generate knowledge instantly and produce content on demand, competitive advantage increasingly depends on more than just speed or efficiency. These qualities still matter, but they are no longer enough on their own. What sets humans apart is our ability to bring originality to the table—to think beyond the obvious, reframe problems, and generate insights that machines can’t.</a:t>
            </a:r>
          </a:p>
          <a:p>
            <a:pPr defTabSz="914400">
              <a:lnSpc>
                <a:spcPct val="150000"/>
              </a:lnSpc>
              <a:spcAft>
                <a:spcPts val="1200"/>
              </a:spcAft>
            </a:pPr>
            <a:r>
              <a:rPr lang="en-US" sz="1000" dirty="0">
                <a:latin typeface="Poppins Light" panose="00000400000000000000" pitchFamily="2" charset="0"/>
                <a:ea typeface="Open Sans Light" panose="020B0306030504020204" pitchFamily="34" charset="0"/>
                <a:cs typeface="Poppins Light" panose="00000400000000000000" pitchFamily="2" charset="0"/>
              </a:rPr>
              <a:t>For individuals and organizations alike, this means developing the capacity to expand the idea space. We must generate novel, valuable, and non-obvious insights that AI cannot anticipate. These moments of unexpected thinking, when we break patterns and reframe problems, are where lasting innovation begins.</a:t>
            </a:r>
          </a:p>
          <a:p>
            <a:pPr defTabSz="914400">
              <a:lnSpc>
                <a:spcPct val="150000"/>
              </a:lnSpc>
            </a:pPr>
            <a:r>
              <a:rPr lang="en-US" sz="1000" dirty="0">
                <a:latin typeface="Poppins Light" panose="00000400000000000000" pitchFamily="2" charset="0"/>
                <a:ea typeface="Open Sans Light" panose="020B0306030504020204" pitchFamily="34" charset="0"/>
                <a:cs typeface="Poppins Light" panose="00000400000000000000" pitchFamily="2" charset="0"/>
              </a:rPr>
              <a:t>We call this distinctly human capacity </a:t>
            </a:r>
          </a:p>
          <a:p>
            <a:pPr defTabSz="914400">
              <a:lnSpc>
                <a:spcPct val="150000"/>
              </a:lnSpc>
            </a:pPr>
            <a:r>
              <a:rPr lang="en-US" sz="1000" dirty="0">
                <a:latin typeface="Poppins Light" panose="00000400000000000000" pitchFamily="2" charset="0"/>
                <a:ea typeface="Open Sans Light" panose="020B0306030504020204" pitchFamily="34" charset="0"/>
                <a:cs typeface="Poppins Light" panose="00000400000000000000" pitchFamily="2" charset="0"/>
              </a:rPr>
              <a:t>Original Intelligence (OI). It is not just a trait. </a:t>
            </a:r>
          </a:p>
          <a:p>
            <a:pPr defTabSz="914400">
              <a:lnSpc>
                <a:spcPct val="150000"/>
              </a:lnSpc>
            </a:pPr>
            <a:r>
              <a:rPr lang="en-US" sz="1000" dirty="0">
                <a:latin typeface="Poppins Light" panose="00000400000000000000" pitchFamily="2" charset="0"/>
                <a:ea typeface="Open Sans Light" panose="020B0306030504020204" pitchFamily="34" charset="0"/>
                <a:cs typeface="Poppins Light" panose="00000400000000000000" pitchFamily="2" charset="0"/>
              </a:rPr>
              <a:t>It is a measurable, teachable, and scalable </a:t>
            </a:r>
          </a:p>
          <a:p>
            <a:pPr defTabSz="914400">
              <a:lnSpc>
                <a:spcPct val="150000"/>
              </a:lnSpc>
            </a:pPr>
            <a:r>
              <a:rPr lang="en-US" sz="1000" dirty="0">
                <a:latin typeface="Poppins Light" panose="00000400000000000000" pitchFamily="2" charset="0"/>
                <a:ea typeface="Open Sans Light" panose="020B0306030504020204" pitchFamily="34" charset="0"/>
                <a:cs typeface="Poppins Light" panose="00000400000000000000" pitchFamily="2" charset="0"/>
              </a:rPr>
              <a:t>form of thinking that challenges conventions </a:t>
            </a:r>
          </a:p>
          <a:p>
            <a:pPr defTabSz="914400">
              <a:lnSpc>
                <a:spcPct val="150000"/>
              </a:lnSpc>
            </a:pPr>
            <a:r>
              <a:rPr lang="en-US" sz="1000" dirty="0">
                <a:latin typeface="Poppins Light" panose="00000400000000000000" pitchFamily="2" charset="0"/>
                <a:ea typeface="Open Sans Light" panose="020B0306030504020204" pitchFamily="34" charset="0"/>
                <a:cs typeface="Poppins Light" panose="00000400000000000000" pitchFamily="2" charset="0"/>
              </a:rPr>
              <a:t>and creates new paths forward. </a:t>
            </a:r>
          </a:p>
        </p:txBody>
      </p:sp>
      <p:sp>
        <p:nvSpPr>
          <p:cNvPr id="6" name="TextBox 5">
            <a:extLst>
              <a:ext uri="{FF2B5EF4-FFF2-40B4-BE49-F238E27FC236}">
                <a16:creationId xmlns:a16="http://schemas.microsoft.com/office/drawing/2014/main" id="{009918DA-D621-581B-797E-32F4D3F6531A}"/>
              </a:ext>
            </a:extLst>
          </p:cNvPr>
          <p:cNvSpPr txBox="1"/>
          <p:nvPr/>
        </p:nvSpPr>
        <p:spPr>
          <a:xfrm>
            <a:off x="712694" y="549639"/>
            <a:ext cx="5096436" cy="369332"/>
          </a:xfrm>
          <a:prstGeom prst="rect">
            <a:avLst/>
          </a:prstGeom>
          <a:noFill/>
        </p:spPr>
        <p:txBody>
          <a:bodyPr wrap="square">
            <a:spAutoFit/>
          </a:bodyPr>
          <a:lstStyle/>
          <a:p>
            <a:r>
              <a:rPr lang="en-US" dirty="0">
                <a:solidFill>
                  <a:schemeClr val="accent1"/>
                </a:solidFill>
                <a:latin typeface="Poppins ExtraBold" panose="00000900000000000000" pitchFamily="2" charset="0"/>
                <a:ea typeface="Open Sans" panose="020B0606030504020204" pitchFamily="34" charset="0"/>
                <a:cs typeface="Poppins ExtraBold" panose="00000900000000000000" pitchFamily="2" charset="0"/>
              </a:rPr>
              <a:t>The Case for Human Originality</a:t>
            </a:r>
          </a:p>
        </p:txBody>
      </p:sp>
      <p:pic>
        <p:nvPicPr>
          <p:cNvPr id="10" name="Picture 9">
            <a:extLst>
              <a:ext uri="{FF2B5EF4-FFF2-40B4-BE49-F238E27FC236}">
                <a16:creationId xmlns:a16="http://schemas.microsoft.com/office/drawing/2014/main" id="{C0A4E15C-826E-1CB3-CF13-22A4C3DC6654}"/>
              </a:ext>
            </a:extLst>
          </p:cNvPr>
          <p:cNvPicPr>
            <a:picLocks noChangeAspect="1"/>
          </p:cNvPicPr>
          <p:nvPr/>
        </p:nvPicPr>
        <p:blipFill>
          <a:blip r:embed="rId3">
            <a:extLst>
              <a:ext uri="{28A0092B-C50C-407E-A947-70E740481C1C}">
                <a14:useLocalDpi xmlns:a14="http://schemas.microsoft.com/office/drawing/2010/main" val="0"/>
              </a:ext>
            </a:extLst>
          </a:blip>
          <a:srcRect t="23501" b="23501"/>
          <a:stretch/>
        </p:blipFill>
        <p:spPr>
          <a:xfrm>
            <a:off x="712693" y="6051773"/>
            <a:ext cx="5459505" cy="2173256"/>
          </a:xfrm>
          <a:prstGeom prst="roundRect">
            <a:avLst>
              <a:gd name="adj" fmla="val 18198"/>
            </a:avLst>
          </a:prstGeom>
        </p:spPr>
      </p:pic>
      <p:grpSp>
        <p:nvGrpSpPr>
          <p:cNvPr id="2" name="Group 1">
            <a:extLst>
              <a:ext uri="{FF2B5EF4-FFF2-40B4-BE49-F238E27FC236}">
                <a16:creationId xmlns:a16="http://schemas.microsoft.com/office/drawing/2014/main" id="{A8AD8EF1-86D5-DBC0-E8EA-46D2E80E311E}"/>
              </a:ext>
            </a:extLst>
          </p:cNvPr>
          <p:cNvGrpSpPr/>
          <p:nvPr/>
        </p:nvGrpSpPr>
        <p:grpSpPr>
          <a:xfrm>
            <a:off x="712694" y="8471250"/>
            <a:ext cx="5461187" cy="246221"/>
            <a:chOff x="712694" y="8046265"/>
            <a:chExt cx="5461187" cy="246221"/>
          </a:xfrm>
        </p:grpSpPr>
        <p:pic>
          <p:nvPicPr>
            <p:cNvPr id="3" name="Google Shape;67;p16">
              <a:extLst>
                <a:ext uri="{FF2B5EF4-FFF2-40B4-BE49-F238E27FC236}">
                  <a16:creationId xmlns:a16="http://schemas.microsoft.com/office/drawing/2014/main" id="{1FE6514A-4190-3705-B7C4-03CF9ED79ED6}"/>
                </a:ext>
              </a:extLst>
            </p:cNvPr>
            <p:cNvPicPr preferRelativeResize="0"/>
            <p:nvPr/>
          </p:nvPicPr>
          <p:blipFill>
            <a:blip r:embed="rId4">
              <a:extLst>
                <a:ext uri="{96DAC541-7B7A-43D3-8B79-37D633B846F1}">
                  <asvg:svgBlip xmlns:asvg="http://schemas.microsoft.com/office/drawing/2016/SVG/main" r:embed="rId5"/>
                </a:ext>
              </a:extLst>
            </a:blip>
            <a:srcRect/>
            <a:stretch/>
          </p:blipFill>
          <p:spPr>
            <a:xfrm>
              <a:off x="712694" y="8046374"/>
              <a:ext cx="1049526" cy="238036"/>
            </a:xfrm>
            <a:prstGeom prst="rect">
              <a:avLst/>
            </a:prstGeom>
            <a:noFill/>
            <a:ln>
              <a:noFill/>
            </a:ln>
          </p:spPr>
        </p:pic>
        <p:sp>
          <p:nvSpPr>
            <p:cNvPr id="4" name="TextBox 3">
              <a:extLst>
                <a:ext uri="{FF2B5EF4-FFF2-40B4-BE49-F238E27FC236}">
                  <a16:creationId xmlns:a16="http://schemas.microsoft.com/office/drawing/2014/main" id="{1052E759-2FCD-E867-B3B6-FD3C922AF800}"/>
                </a:ext>
              </a:extLst>
            </p:cNvPr>
            <p:cNvSpPr txBox="1"/>
            <p:nvPr/>
          </p:nvSpPr>
          <p:spPr>
            <a:xfrm>
              <a:off x="5672380" y="8046265"/>
              <a:ext cx="501501" cy="246221"/>
            </a:xfrm>
            <a:prstGeom prst="rect">
              <a:avLst/>
            </a:prstGeom>
            <a:noFill/>
          </p:spPr>
          <p:txBody>
            <a:bodyPr wrap="square" rtlCol="0">
              <a:spAutoFit/>
            </a:bodyPr>
            <a:lstStyle/>
            <a:p>
              <a:pPr algn="r"/>
              <a:fld id="{DC97FBDD-79ED-9A41-89BB-D3629C9A7512}" type="slidenum">
                <a:rPr lang="en-US" sz="100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pPr algn="r"/>
                <a:t>3</a:t>
              </a:fld>
              <a:endParaRPr lang="en-US" sz="100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9" name="Rectangle 8">
            <a:extLst>
              <a:ext uri="{FF2B5EF4-FFF2-40B4-BE49-F238E27FC236}">
                <a16:creationId xmlns:a16="http://schemas.microsoft.com/office/drawing/2014/main" id="{DAE5ECAB-06F9-DF93-CFC0-B7EE41C97767}"/>
              </a:ext>
            </a:extLst>
          </p:cNvPr>
          <p:cNvSpPr/>
          <p:nvPr/>
        </p:nvSpPr>
        <p:spPr>
          <a:xfrm>
            <a:off x="3808095" y="3614598"/>
            <a:ext cx="2238375" cy="2032994"/>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E3DC4807-C828-A1B0-BE13-B6C122507F6A}"/>
              </a:ext>
            </a:extLst>
          </p:cNvPr>
          <p:cNvSpPr txBox="1"/>
          <p:nvPr/>
        </p:nvSpPr>
        <p:spPr>
          <a:xfrm>
            <a:off x="3741420" y="3342278"/>
            <a:ext cx="601756" cy="1015663"/>
          </a:xfrm>
          <a:prstGeom prst="rect">
            <a:avLst/>
          </a:prstGeom>
          <a:noFill/>
        </p:spPr>
        <p:txBody>
          <a:bodyPr wrap="square">
            <a:spAutoFit/>
          </a:bodyPr>
          <a:lstStyle/>
          <a:p>
            <a:r>
              <a:rPr lang="en-US" sz="6000" b="1" dirty="0">
                <a:solidFill>
                  <a:schemeClr val="accent3"/>
                </a:solidFill>
                <a:latin typeface="Arial Black" panose="020B0A04020102020204" pitchFamily="34" charset="0"/>
                <a:ea typeface="Open Sans" panose="020B0606030504020204" pitchFamily="34" charset="0"/>
                <a:cs typeface="Poppins ExtraBold" panose="00000900000000000000" pitchFamily="2" charset="0"/>
              </a:rPr>
              <a:t>“</a:t>
            </a:r>
          </a:p>
        </p:txBody>
      </p:sp>
      <p:sp>
        <p:nvSpPr>
          <p:cNvPr id="13" name="TextBox 12">
            <a:extLst>
              <a:ext uri="{FF2B5EF4-FFF2-40B4-BE49-F238E27FC236}">
                <a16:creationId xmlns:a16="http://schemas.microsoft.com/office/drawing/2014/main" id="{DF1B1F55-B6E3-321A-CA58-D978D9916F76}"/>
              </a:ext>
            </a:extLst>
          </p:cNvPr>
          <p:cNvSpPr txBox="1"/>
          <p:nvPr/>
        </p:nvSpPr>
        <p:spPr>
          <a:xfrm>
            <a:off x="5627370" y="5186036"/>
            <a:ext cx="551808" cy="1015663"/>
          </a:xfrm>
          <a:prstGeom prst="rect">
            <a:avLst/>
          </a:prstGeom>
          <a:noFill/>
        </p:spPr>
        <p:txBody>
          <a:bodyPr wrap="square">
            <a:spAutoFit/>
          </a:bodyPr>
          <a:lstStyle/>
          <a:p>
            <a:r>
              <a:rPr lang="en-US" sz="6000" b="1" dirty="0">
                <a:solidFill>
                  <a:schemeClr val="accent3"/>
                </a:solidFill>
                <a:latin typeface="Arial Black" panose="020B0A04020102020204" pitchFamily="34" charset="0"/>
                <a:ea typeface="Open Sans" panose="020B0606030504020204" pitchFamily="34" charset="0"/>
                <a:cs typeface="Poppins ExtraBold" panose="00000900000000000000" pitchFamily="2" charset="0"/>
              </a:rPr>
              <a:t>”</a:t>
            </a:r>
          </a:p>
        </p:txBody>
      </p:sp>
      <p:sp>
        <p:nvSpPr>
          <p:cNvPr id="15" name="TextBox 14">
            <a:extLst>
              <a:ext uri="{FF2B5EF4-FFF2-40B4-BE49-F238E27FC236}">
                <a16:creationId xmlns:a16="http://schemas.microsoft.com/office/drawing/2014/main" id="{8CB915F8-6987-8CC6-40C3-672164D2DEAF}"/>
              </a:ext>
            </a:extLst>
          </p:cNvPr>
          <p:cNvSpPr txBox="1"/>
          <p:nvPr/>
        </p:nvSpPr>
        <p:spPr>
          <a:xfrm>
            <a:off x="3880373" y="3953877"/>
            <a:ext cx="2047875" cy="1384995"/>
          </a:xfrm>
          <a:prstGeom prst="rect">
            <a:avLst/>
          </a:prstGeom>
          <a:noFill/>
        </p:spPr>
        <p:txBody>
          <a:bodyPr wrap="square">
            <a:spAutoFit/>
          </a:bodyPr>
          <a:lstStyle/>
          <a:p>
            <a:pPr algn="ctr"/>
            <a:r>
              <a:rPr lang="en-US" sz="1400" b="1" kern="0" dirty="0">
                <a:solidFill>
                  <a:schemeClr val="accent2"/>
                </a:solidFill>
                <a:effectLst/>
                <a:latin typeface="Poppins ExtraBold" panose="00000900000000000000" pitchFamily="2" charset="0"/>
                <a:ea typeface="Times New Roman" panose="02020603050405020304" pitchFamily="18" charset="0"/>
                <a:cs typeface="Poppins ExtraBold" panose="00000900000000000000" pitchFamily="2" charset="0"/>
              </a:rPr>
              <a:t> In the AI era, OI is not simply a soft skill. It is a strategic imperative and the most enduring form of human value.</a:t>
            </a:r>
            <a:endParaRPr lang="en-US" sz="1400" dirty="0">
              <a:solidFill>
                <a:schemeClr val="accent2"/>
              </a:solidFill>
              <a:latin typeface="Poppins ExtraBold" panose="00000900000000000000" pitchFamily="2" charset="0"/>
              <a:cs typeface="Poppins ExtraBold" panose="00000900000000000000" pitchFamily="2" charset="0"/>
            </a:endParaRPr>
          </a:p>
        </p:txBody>
      </p:sp>
    </p:spTree>
    <p:extLst>
      <p:ext uri="{BB962C8B-B14F-4D97-AF65-F5344CB8AC3E}">
        <p14:creationId xmlns:p14="http://schemas.microsoft.com/office/powerpoint/2010/main" val="33353489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BD5D22AE-0CED-21D6-F978-9F487B443F14}"/>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A23F1935-D504-C43A-9FD7-6E8ECB424E17}"/>
              </a:ext>
            </a:extLst>
          </p:cNvPr>
          <p:cNvSpPr txBox="1"/>
          <p:nvPr/>
        </p:nvSpPr>
        <p:spPr>
          <a:xfrm>
            <a:off x="685801" y="918971"/>
            <a:ext cx="5488080" cy="2917465"/>
          </a:xfrm>
          <a:prstGeom prst="rect">
            <a:avLst/>
          </a:prstGeom>
          <a:noFill/>
        </p:spPr>
        <p:txBody>
          <a:bodyPr wrap="square" numCol="1" spcCol="457200" rtlCol="0">
            <a:spAutoFit/>
          </a:bodyPr>
          <a:lstStyle/>
          <a:p>
            <a:pPr>
              <a:lnSpc>
                <a:spcPct val="150000"/>
              </a:lnSpc>
              <a:spcAft>
                <a:spcPts val="1200"/>
              </a:spcAft>
            </a:pPr>
            <a:r>
              <a:rPr lang="en-US" sz="1000" dirty="0">
                <a:latin typeface="Poppins Light" panose="00000400000000000000" pitchFamily="2" charset="0"/>
                <a:ea typeface="Open Sans Light" panose="020B0306030504020204" pitchFamily="34" charset="0"/>
                <a:cs typeface="Poppins Light" panose="00000400000000000000" pitchFamily="2" charset="0"/>
              </a:rPr>
              <a:t>We often imagine AI as a tool that supports creativity. In the hands of an informed user, this can be the case. </a:t>
            </a:r>
          </a:p>
          <a:p>
            <a:pPr>
              <a:lnSpc>
                <a:spcPct val="150000"/>
              </a:lnSpc>
              <a:spcAft>
                <a:spcPts val="1200"/>
              </a:spcAft>
            </a:pPr>
            <a:r>
              <a:rPr lang="en-US" sz="1000" dirty="0">
                <a:latin typeface="Poppins Light" panose="00000400000000000000" pitchFamily="2" charset="0"/>
                <a:ea typeface="Open Sans Light" panose="020B0306030504020204" pitchFamily="34" charset="0"/>
                <a:cs typeface="Poppins Light" panose="00000400000000000000" pitchFamily="2" charset="0"/>
              </a:rPr>
              <a:t>However, by design, generative models like GPT-4 or Claude rely on probability. They choose what’s likely, rather than what’s different. When used across many contexts and users, this probability-driven logic consolidates output instead of diversifying it. What appears fresh or clever at the individual level often blends into sameness at scale.</a:t>
            </a:r>
          </a:p>
          <a:p>
            <a:pPr>
              <a:lnSpc>
                <a:spcPct val="150000"/>
              </a:lnSpc>
              <a:spcAft>
                <a:spcPts val="1200"/>
              </a:spcAft>
            </a:pPr>
            <a:r>
              <a:rPr lang="en-US" sz="1000" dirty="0">
                <a:latin typeface="Poppins Light" panose="00000400000000000000" pitchFamily="2" charset="0"/>
                <a:ea typeface="Open Sans Light" panose="020B0306030504020204" pitchFamily="34" charset="0"/>
                <a:cs typeface="Poppins Light" panose="00000400000000000000" pitchFamily="2" charset="0"/>
              </a:rPr>
              <a:t>This homogenization is everywhere: job applications, marketing content, product design. Outputs converge toward a shared center regardless of the prompt or platform. The more we rely on AI, the more our collective thinking begins to flatten, narrowing the idea space we hoped to expand.</a:t>
            </a:r>
          </a:p>
        </p:txBody>
      </p:sp>
      <p:sp>
        <p:nvSpPr>
          <p:cNvPr id="6" name="TextBox 5">
            <a:extLst>
              <a:ext uri="{FF2B5EF4-FFF2-40B4-BE49-F238E27FC236}">
                <a16:creationId xmlns:a16="http://schemas.microsoft.com/office/drawing/2014/main" id="{32CC099D-719F-5F84-0E3F-969076BABBC7}"/>
              </a:ext>
            </a:extLst>
          </p:cNvPr>
          <p:cNvSpPr txBox="1"/>
          <p:nvPr/>
        </p:nvSpPr>
        <p:spPr>
          <a:xfrm>
            <a:off x="685801" y="549639"/>
            <a:ext cx="5486398" cy="369332"/>
          </a:xfrm>
          <a:prstGeom prst="rect">
            <a:avLst/>
          </a:prstGeom>
          <a:noFill/>
        </p:spPr>
        <p:txBody>
          <a:bodyPr wrap="square">
            <a:spAutoFit/>
          </a:bodyPr>
          <a:lstStyle/>
          <a:p>
            <a:r>
              <a:rPr lang="en-US" dirty="0">
                <a:solidFill>
                  <a:schemeClr val="accent1"/>
                </a:solidFill>
                <a:latin typeface="Poppins ExtraBold" panose="00000900000000000000" pitchFamily="2" charset="0"/>
                <a:ea typeface="Open Sans" panose="020B0606030504020204" pitchFamily="34" charset="0"/>
                <a:cs typeface="Poppins ExtraBold" panose="00000900000000000000" pitchFamily="2" charset="0"/>
              </a:rPr>
              <a:t>What the Research Tells Us</a:t>
            </a:r>
          </a:p>
        </p:txBody>
      </p:sp>
      <p:grpSp>
        <p:nvGrpSpPr>
          <p:cNvPr id="2" name="Group 1">
            <a:extLst>
              <a:ext uri="{FF2B5EF4-FFF2-40B4-BE49-F238E27FC236}">
                <a16:creationId xmlns:a16="http://schemas.microsoft.com/office/drawing/2014/main" id="{863EE2CB-AE54-EE47-E8CF-799BB9B70D67}"/>
              </a:ext>
            </a:extLst>
          </p:cNvPr>
          <p:cNvGrpSpPr/>
          <p:nvPr/>
        </p:nvGrpSpPr>
        <p:grpSpPr>
          <a:xfrm>
            <a:off x="712694" y="8471250"/>
            <a:ext cx="5461187" cy="246221"/>
            <a:chOff x="712694" y="8046265"/>
            <a:chExt cx="5461187" cy="246221"/>
          </a:xfrm>
        </p:grpSpPr>
        <p:pic>
          <p:nvPicPr>
            <p:cNvPr id="3" name="Google Shape;67;p16">
              <a:extLst>
                <a:ext uri="{FF2B5EF4-FFF2-40B4-BE49-F238E27FC236}">
                  <a16:creationId xmlns:a16="http://schemas.microsoft.com/office/drawing/2014/main" id="{95CDEEDA-64B5-1376-604E-78EDA15B357E}"/>
                </a:ext>
              </a:extLst>
            </p:cNvPr>
            <p:cNvPicPr preferRelativeResize="0"/>
            <p:nvPr/>
          </p:nvPicPr>
          <p:blipFill>
            <a:blip r:embed="rId3">
              <a:extLst>
                <a:ext uri="{96DAC541-7B7A-43D3-8B79-37D633B846F1}">
                  <asvg:svgBlip xmlns:asvg="http://schemas.microsoft.com/office/drawing/2016/SVG/main" r:embed="rId4"/>
                </a:ext>
              </a:extLst>
            </a:blip>
            <a:srcRect/>
            <a:stretch/>
          </p:blipFill>
          <p:spPr>
            <a:xfrm>
              <a:off x="712694" y="8046374"/>
              <a:ext cx="1049526" cy="238036"/>
            </a:xfrm>
            <a:prstGeom prst="rect">
              <a:avLst/>
            </a:prstGeom>
            <a:noFill/>
            <a:ln>
              <a:noFill/>
            </a:ln>
          </p:spPr>
        </p:pic>
        <p:sp>
          <p:nvSpPr>
            <p:cNvPr id="4" name="TextBox 3">
              <a:extLst>
                <a:ext uri="{FF2B5EF4-FFF2-40B4-BE49-F238E27FC236}">
                  <a16:creationId xmlns:a16="http://schemas.microsoft.com/office/drawing/2014/main" id="{4BCF11CC-B724-6028-2C7B-69F9C7450097}"/>
                </a:ext>
              </a:extLst>
            </p:cNvPr>
            <p:cNvSpPr txBox="1"/>
            <p:nvPr/>
          </p:nvSpPr>
          <p:spPr>
            <a:xfrm>
              <a:off x="5672380" y="8046265"/>
              <a:ext cx="501501" cy="246221"/>
            </a:xfrm>
            <a:prstGeom prst="rect">
              <a:avLst/>
            </a:prstGeom>
            <a:noFill/>
          </p:spPr>
          <p:txBody>
            <a:bodyPr wrap="square" rtlCol="0">
              <a:spAutoFit/>
            </a:bodyPr>
            <a:lstStyle/>
            <a:p>
              <a:pPr algn="r"/>
              <a:fld id="{DC97FBDD-79ED-9A41-89BB-D3629C9A7512}" type="slidenum">
                <a:rPr lang="en-US" sz="100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pPr algn="r"/>
                <a:t>4</a:t>
              </a:fld>
              <a:endParaRPr lang="en-US" sz="100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pic>
        <p:nvPicPr>
          <p:cNvPr id="9" name="Picture 8">
            <a:extLst>
              <a:ext uri="{FF2B5EF4-FFF2-40B4-BE49-F238E27FC236}">
                <a16:creationId xmlns:a16="http://schemas.microsoft.com/office/drawing/2014/main" id="{9618DB57-CA90-F7DA-8146-B4BB7B6FFF70}"/>
              </a:ext>
            </a:extLst>
          </p:cNvPr>
          <p:cNvPicPr>
            <a:picLocks noChangeAspect="1"/>
          </p:cNvPicPr>
          <p:nvPr/>
        </p:nvPicPr>
        <p:blipFill>
          <a:blip r:embed="rId5">
            <a:extLst>
              <a:ext uri="{28A0092B-C50C-407E-A947-70E740481C1C}">
                <a14:useLocalDpi xmlns:a14="http://schemas.microsoft.com/office/drawing/2010/main" val="0"/>
              </a:ext>
            </a:extLst>
          </a:blip>
          <a:srcRect l="8116" r="8116"/>
          <a:stretch/>
        </p:blipFill>
        <p:spPr>
          <a:xfrm>
            <a:off x="1458148" y="4386586"/>
            <a:ext cx="3941705" cy="3941705"/>
          </a:xfrm>
          <a:prstGeom prst="ellipse">
            <a:avLst/>
          </a:prstGeom>
        </p:spPr>
      </p:pic>
    </p:spTree>
    <p:extLst>
      <p:ext uri="{BB962C8B-B14F-4D97-AF65-F5344CB8AC3E}">
        <p14:creationId xmlns:p14="http://schemas.microsoft.com/office/powerpoint/2010/main" val="3539848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3832D3-D457-6712-4581-EC8157292E7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A4D6624E-B07F-5227-C057-612359DCE3AD}"/>
              </a:ext>
            </a:extLst>
          </p:cNvPr>
          <p:cNvSpPr/>
          <p:nvPr/>
        </p:nvSpPr>
        <p:spPr>
          <a:xfrm>
            <a:off x="0" y="0"/>
            <a:ext cx="6857998" cy="50292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3A1C0E8B-3E12-266E-CF82-06919E319E75}"/>
              </a:ext>
              <a:ext uri="{C183D7F6-B498-43B3-948B-1728B52AA6E4}">
                <adec:decorative xmlns:adec="http://schemas.microsoft.com/office/drawing/2017/decorative" val="0"/>
              </a:ext>
            </a:extLst>
          </p:cNvPr>
          <p:cNvPicPr>
            <a:picLocks noChangeAspect="1"/>
          </p:cNvPicPr>
          <p:nvPr/>
        </p:nvPicPr>
        <p:blipFill>
          <a:blip r:embed="rId3">
            <a:extLst>
              <a:ext uri="{28A0092B-C50C-407E-A947-70E740481C1C}">
                <a14:useLocalDpi xmlns:a14="http://schemas.microsoft.com/office/drawing/2010/main" val="0"/>
              </a:ext>
            </a:extLst>
          </a:blip>
          <a:srcRect t="10000" b="10000"/>
          <a:stretch/>
        </p:blipFill>
        <p:spPr>
          <a:xfrm>
            <a:off x="0" y="5029200"/>
            <a:ext cx="6857999" cy="4114800"/>
          </a:xfrm>
          <a:prstGeom prst="rect">
            <a:avLst/>
          </a:prstGeom>
        </p:spPr>
      </p:pic>
      <p:sp>
        <p:nvSpPr>
          <p:cNvPr id="5" name="TextBox 4">
            <a:extLst>
              <a:ext uri="{FF2B5EF4-FFF2-40B4-BE49-F238E27FC236}">
                <a16:creationId xmlns:a16="http://schemas.microsoft.com/office/drawing/2014/main" id="{480774EB-114E-9B2E-46E8-0819511AEB12}"/>
              </a:ext>
            </a:extLst>
          </p:cNvPr>
          <p:cNvSpPr txBox="1"/>
          <p:nvPr/>
        </p:nvSpPr>
        <p:spPr>
          <a:xfrm>
            <a:off x="705970" y="487890"/>
            <a:ext cx="5446059" cy="3763851"/>
          </a:xfrm>
          <a:prstGeom prst="rect">
            <a:avLst/>
          </a:prstGeom>
          <a:noFill/>
        </p:spPr>
        <p:txBody>
          <a:bodyPr wrap="square" rtlCol="0">
            <a:spAutoFit/>
          </a:bodyPr>
          <a:lstStyle/>
          <a:p>
            <a:pPr>
              <a:lnSpc>
                <a:spcPct val="150000"/>
              </a:lnSpc>
            </a:pPr>
            <a:r>
              <a:rPr lang="en-US" sz="1000" dirty="0">
                <a:latin typeface="Poppins Light" panose="00000400000000000000" pitchFamily="2" charset="0"/>
                <a:ea typeface="Open Sans Light" panose="020B0306030504020204" pitchFamily="34" charset="0"/>
                <a:cs typeface="Poppins Light" panose="00000400000000000000" pitchFamily="2" charset="0"/>
              </a:rPr>
              <a:t>A growing body of research shows this trend clearly:</a:t>
            </a:r>
          </a:p>
          <a:p>
            <a:pPr>
              <a:lnSpc>
                <a:spcPct val="150000"/>
              </a:lnSpc>
            </a:pPr>
            <a:endParaRPr lang="en-US" sz="1000" dirty="0">
              <a:latin typeface="Poppins Light" panose="00000400000000000000" pitchFamily="2" charset="0"/>
              <a:ea typeface="Open Sans Light" panose="020B0306030504020204" pitchFamily="34" charset="0"/>
              <a:cs typeface="Poppins Light" panose="00000400000000000000" pitchFamily="2" charset="0"/>
            </a:endParaRPr>
          </a:p>
          <a:p>
            <a:pPr marL="171450" indent="-171450">
              <a:lnSpc>
                <a:spcPct val="150000"/>
              </a:lnSpc>
              <a:buFont typeface="Arial" panose="020B0604020202020204" pitchFamily="34" charset="0"/>
              <a:buChar char="•"/>
            </a:pPr>
            <a:r>
              <a:rPr lang="en-US" sz="1000" dirty="0">
                <a:latin typeface="Poppins Light" panose="00000400000000000000" pitchFamily="2" charset="0"/>
                <a:ea typeface="Open Sans Light" panose="020B0306030504020204" pitchFamily="34" charset="0"/>
                <a:cs typeface="Poppins Light" panose="00000400000000000000" pitchFamily="2" charset="0"/>
              </a:rPr>
              <a:t>In creative writing studies, stories co-authored with GPT-4 were rated more polished. Still, they also bore uncanny resemblances to one another, lacking the unpredictable edge that human-only stories often contain [1].</a:t>
            </a:r>
          </a:p>
          <a:p>
            <a:pPr marL="171450" indent="-171450">
              <a:lnSpc>
                <a:spcPct val="150000"/>
              </a:lnSpc>
              <a:buFont typeface="Arial" panose="020B0604020202020204" pitchFamily="34" charset="0"/>
              <a:buChar char="•"/>
            </a:pPr>
            <a:r>
              <a:rPr lang="en-US" sz="1000" dirty="0">
                <a:latin typeface="Poppins Light" panose="00000400000000000000" pitchFamily="2" charset="0"/>
                <a:ea typeface="Open Sans Light" panose="020B0306030504020204" pitchFamily="34" charset="0"/>
                <a:cs typeface="Poppins Light" panose="00000400000000000000" pitchFamily="2" charset="0"/>
              </a:rPr>
              <a:t>When scientists tested different large language models—built on entirely separate architectures—they found striking overlaps in their outputs. Despite their technical diversity, these models often recycled the same phrases, frames, and ideas [2].</a:t>
            </a:r>
          </a:p>
          <a:p>
            <a:pPr marL="171450" indent="-171450">
              <a:lnSpc>
                <a:spcPct val="150000"/>
              </a:lnSpc>
              <a:buFont typeface="Arial" panose="020B0604020202020204" pitchFamily="34" charset="0"/>
              <a:buChar char="•"/>
            </a:pPr>
            <a:r>
              <a:rPr lang="en-US" sz="1000" dirty="0">
                <a:latin typeface="Poppins Light" panose="00000400000000000000" pitchFamily="2" charset="0"/>
                <a:ea typeface="Open Sans Light" panose="020B0306030504020204" pitchFamily="34" charset="0"/>
                <a:cs typeface="Poppins Light" panose="00000400000000000000" pitchFamily="2" charset="0"/>
              </a:rPr>
              <a:t>Even across massive real-world datasets, like job postings and corporate communications, researchers have found a measurable flattening of tone and structure since the widespread adoption of AI writing tools [3].</a:t>
            </a:r>
          </a:p>
          <a:p>
            <a:pPr>
              <a:lnSpc>
                <a:spcPct val="150000"/>
              </a:lnSpc>
            </a:pPr>
            <a:endParaRPr lang="en-US" sz="1000" dirty="0">
              <a:latin typeface="Poppins Light" panose="00000400000000000000" pitchFamily="2" charset="0"/>
              <a:ea typeface="Open Sans Light" panose="020B0306030504020204" pitchFamily="34" charset="0"/>
              <a:cs typeface="Poppins Light" panose="00000400000000000000" pitchFamily="2" charset="0"/>
            </a:endParaRPr>
          </a:p>
          <a:p>
            <a:pPr>
              <a:lnSpc>
                <a:spcPct val="150000"/>
              </a:lnSpc>
            </a:pPr>
            <a:r>
              <a:rPr lang="en-US" sz="1000" dirty="0">
                <a:latin typeface="Poppins Light" panose="00000400000000000000" pitchFamily="2" charset="0"/>
                <a:ea typeface="Open Sans Light" panose="020B0306030504020204" pitchFamily="34" charset="0"/>
                <a:cs typeface="Poppins Light" panose="00000400000000000000" pitchFamily="2" charset="0"/>
              </a:rPr>
              <a:t>These aren’t isolated glitches. They’re symptoms of a larger pattern: AI systems, by design, are built to predict the most likely next word or idea. And that predictive strength becomes a creative limitation.</a:t>
            </a:r>
          </a:p>
        </p:txBody>
      </p:sp>
      <p:grpSp>
        <p:nvGrpSpPr>
          <p:cNvPr id="2" name="Group 1">
            <a:extLst>
              <a:ext uri="{FF2B5EF4-FFF2-40B4-BE49-F238E27FC236}">
                <a16:creationId xmlns:a16="http://schemas.microsoft.com/office/drawing/2014/main" id="{F1BFB923-1285-E9C6-FFB4-E52E5E0C0565}"/>
              </a:ext>
            </a:extLst>
          </p:cNvPr>
          <p:cNvGrpSpPr/>
          <p:nvPr/>
        </p:nvGrpSpPr>
        <p:grpSpPr>
          <a:xfrm>
            <a:off x="712694" y="8471250"/>
            <a:ext cx="5461187" cy="246221"/>
            <a:chOff x="712694" y="8046265"/>
            <a:chExt cx="5461187" cy="246221"/>
          </a:xfrm>
        </p:grpSpPr>
        <p:pic>
          <p:nvPicPr>
            <p:cNvPr id="3" name="Google Shape;67;p16">
              <a:extLst>
                <a:ext uri="{FF2B5EF4-FFF2-40B4-BE49-F238E27FC236}">
                  <a16:creationId xmlns:a16="http://schemas.microsoft.com/office/drawing/2014/main" id="{6F9B8FA7-AA87-FB1E-DA0C-3DB27AE673B3}"/>
                </a:ext>
              </a:extLst>
            </p:cNvPr>
            <p:cNvPicPr preferRelativeResize="0"/>
            <p:nvPr/>
          </p:nvPicPr>
          <p:blipFill>
            <a:blip r:embed="rId4">
              <a:extLst>
                <a:ext uri="{96DAC541-7B7A-43D3-8B79-37D633B846F1}">
                  <asvg:svgBlip xmlns:asvg="http://schemas.microsoft.com/office/drawing/2016/SVG/main" r:embed="rId5"/>
                </a:ext>
              </a:extLst>
            </a:blip>
            <a:srcRect/>
            <a:stretch/>
          </p:blipFill>
          <p:spPr>
            <a:xfrm>
              <a:off x="712694" y="8046374"/>
              <a:ext cx="1049526" cy="238036"/>
            </a:xfrm>
            <a:prstGeom prst="rect">
              <a:avLst/>
            </a:prstGeom>
            <a:noFill/>
            <a:ln>
              <a:noFill/>
            </a:ln>
          </p:spPr>
        </p:pic>
        <p:sp>
          <p:nvSpPr>
            <p:cNvPr id="6" name="TextBox 5">
              <a:extLst>
                <a:ext uri="{FF2B5EF4-FFF2-40B4-BE49-F238E27FC236}">
                  <a16:creationId xmlns:a16="http://schemas.microsoft.com/office/drawing/2014/main" id="{88A0A35A-A358-2533-8FAC-282509DF096D}"/>
                </a:ext>
              </a:extLst>
            </p:cNvPr>
            <p:cNvSpPr txBox="1"/>
            <p:nvPr/>
          </p:nvSpPr>
          <p:spPr>
            <a:xfrm>
              <a:off x="5672380" y="8046265"/>
              <a:ext cx="501501" cy="246221"/>
            </a:xfrm>
            <a:prstGeom prst="rect">
              <a:avLst/>
            </a:prstGeom>
            <a:noFill/>
          </p:spPr>
          <p:txBody>
            <a:bodyPr wrap="square" rtlCol="0">
              <a:spAutoFit/>
            </a:bodyPr>
            <a:lstStyle/>
            <a:p>
              <a:pPr algn="r"/>
              <a:fld id="{DC97FBDD-79ED-9A41-89BB-D3629C9A7512}" type="slidenum">
                <a:rPr lang="en-US" sz="100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pPr algn="r"/>
                <a:t>5</a:t>
              </a:fld>
              <a:endParaRPr lang="en-US" sz="100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8" name="Oval 7">
            <a:extLst>
              <a:ext uri="{FF2B5EF4-FFF2-40B4-BE49-F238E27FC236}">
                <a16:creationId xmlns:a16="http://schemas.microsoft.com/office/drawing/2014/main" id="{A5CF957C-51B3-E02C-7E98-F6E29C8DEAE6}"/>
              </a:ext>
            </a:extLst>
          </p:cNvPr>
          <p:cNvSpPr/>
          <p:nvPr/>
        </p:nvSpPr>
        <p:spPr>
          <a:xfrm>
            <a:off x="967740" y="4220439"/>
            <a:ext cx="4922520" cy="4922520"/>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A5BF06C-D22C-DA17-60FA-1F076830A77C}"/>
              </a:ext>
            </a:extLst>
          </p:cNvPr>
          <p:cNvSpPr txBox="1"/>
          <p:nvPr/>
        </p:nvSpPr>
        <p:spPr>
          <a:xfrm>
            <a:off x="1463209" y="4742720"/>
            <a:ext cx="3931583" cy="3792577"/>
          </a:xfrm>
          <a:prstGeom prst="rect">
            <a:avLst/>
          </a:prstGeom>
          <a:noFill/>
        </p:spPr>
        <p:txBody>
          <a:bodyPr wrap="square">
            <a:spAutoFit/>
          </a:bodyPr>
          <a:lstStyle/>
          <a:p>
            <a:pPr algn="ctr" defTabSz="914400">
              <a:lnSpc>
                <a:spcPct val="150000"/>
              </a:lnSpc>
            </a:pPr>
            <a:r>
              <a:rPr lang="en-US" b="1" dirty="0">
                <a:latin typeface="Poppins ExtraBold" panose="00000900000000000000" pitchFamily="2" charset="0"/>
                <a:ea typeface="Open Sans Light" panose="020B0306030504020204" pitchFamily="34" charset="0"/>
                <a:cs typeface="Poppins ExtraBold" panose="00000900000000000000" pitchFamily="2" charset="0"/>
              </a:rPr>
              <a:t>The tools we’re </a:t>
            </a:r>
          </a:p>
          <a:p>
            <a:pPr algn="ctr" defTabSz="914400">
              <a:lnSpc>
                <a:spcPct val="150000"/>
              </a:lnSpc>
            </a:pPr>
            <a:r>
              <a:rPr lang="en-US" b="1" dirty="0">
                <a:latin typeface="Poppins ExtraBold" panose="00000900000000000000" pitchFamily="2" charset="0"/>
                <a:ea typeface="Open Sans Light" panose="020B0306030504020204" pitchFamily="34" charset="0"/>
                <a:cs typeface="Poppins ExtraBold" panose="00000900000000000000" pitchFamily="2" charset="0"/>
              </a:rPr>
              <a:t>counting on to fuel innovation may, at scale, be doing the opposite—compressing creative possibility into a narrower band of outputs. Rather than multiplying our idea space, they’re </a:t>
            </a:r>
          </a:p>
          <a:p>
            <a:pPr algn="ctr" defTabSz="914400">
              <a:lnSpc>
                <a:spcPct val="150000"/>
              </a:lnSpc>
            </a:pPr>
            <a:r>
              <a:rPr lang="en-US" b="1" dirty="0">
                <a:latin typeface="Poppins ExtraBold" panose="00000900000000000000" pitchFamily="2" charset="0"/>
                <a:ea typeface="Open Sans Light" panose="020B0306030504020204" pitchFamily="34" charset="0"/>
                <a:cs typeface="Poppins ExtraBold" panose="00000900000000000000" pitchFamily="2" charset="0"/>
              </a:rPr>
              <a:t>narrowing it.</a:t>
            </a:r>
            <a:endParaRPr lang="en-US" dirty="0">
              <a:latin typeface="Poppins ExtraBold" panose="00000900000000000000" pitchFamily="2" charset="0"/>
              <a:ea typeface="Open Sans Light" panose="020B0306030504020204" pitchFamily="34" charset="0"/>
              <a:cs typeface="Poppins ExtraBold" panose="00000900000000000000" pitchFamily="2" charset="0"/>
            </a:endParaRPr>
          </a:p>
        </p:txBody>
      </p:sp>
      <p:sp>
        <p:nvSpPr>
          <p:cNvPr id="11" name="TextBox 10">
            <a:extLst>
              <a:ext uri="{FF2B5EF4-FFF2-40B4-BE49-F238E27FC236}">
                <a16:creationId xmlns:a16="http://schemas.microsoft.com/office/drawing/2014/main" id="{A1E3DC06-20C8-1547-5F1F-F6002D726E0F}"/>
              </a:ext>
            </a:extLst>
          </p:cNvPr>
          <p:cNvSpPr txBox="1"/>
          <p:nvPr/>
        </p:nvSpPr>
        <p:spPr>
          <a:xfrm>
            <a:off x="1329801" y="4644619"/>
            <a:ext cx="601756" cy="1015663"/>
          </a:xfrm>
          <a:prstGeom prst="rect">
            <a:avLst/>
          </a:prstGeom>
          <a:noFill/>
        </p:spPr>
        <p:txBody>
          <a:bodyPr wrap="square">
            <a:spAutoFit/>
          </a:bodyPr>
          <a:lstStyle/>
          <a:p>
            <a:r>
              <a:rPr lang="en-US" sz="6000" b="1" dirty="0">
                <a:solidFill>
                  <a:schemeClr val="accent6"/>
                </a:solidFill>
                <a:latin typeface="Arial Black" panose="020B0A04020102020204" pitchFamily="34" charset="0"/>
                <a:ea typeface="Open Sans" panose="020B0606030504020204" pitchFamily="34" charset="0"/>
                <a:cs typeface="Poppins ExtraBold" panose="00000900000000000000" pitchFamily="2" charset="0"/>
              </a:rPr>
              <a:t>“</a:t>
            </a:r>
          </a:p>
        </p:txBody>
      </p:sp>
      <p:sp>
        <p:nvSpPr>
          <p:cNvPr id="12" name="TextBox 11">
            <a:extLst>
              <a:ext uri="{FF2B5EF4-FFF2-40B4-BE49-F238E27FC236}">
                <a16:creationId xmlns:a16="http://schemas.microsoft.com/office/drawing/2014/main" id="{CC82ED1C-BB20-59CF-EE61-8DCE1775AAE5}"/>
              </a:ext>
            </a:extLst>
          </p:cNvPr>
          <p:cNvSpPr txBox="1"/>
          <p:nvPr/>
        </p:nvSpPr>
        <p:spPr>
          <a:xfrm>
            <a:off x="4729726" y="8113025"/>
            <a:ext cx="551808" cy="1015663"/>
          </a:xfrm>
          <a:prstGeom prst="rect">
            <a:avLst/>
          </a:prstGeom>
          <a:noFill/>
        </p:spPr>
        <p:txBody>
          <a:bodyPr wrap="square">
            <a:spAutoFit/>
          </a:bodyPr>
          <a:lstStyle/>
          <a:p>
            <a:r>
              <a:rPr lang="en-US" sz="6000" b="1" dirty="0">
                <a:solidFill>
                  <a:schemeClr val="accent6"/>
                </a:solidFill>
                <a:latin typeface="Arial Black" panose="020B0A04020102020204" pitchFamily="34" charset="0"/>
                <a:ea typeface="Open Sans" panose="020B0606030504020204" pitchFamily="34" charset="0"/>
                <a:cs typeface="Poppins ExtraBold" panose="00000900000000000000" pitchFamily="2" charset="0"/>
              </a:rPr>
              <a:t>”</a:t>
            </a:r>
          </a:p>
        </p:txBody>
      </p:sp>
    </p:spTree>
    <p:extLst>
      <p:ext uri="{BB962C8B-B14F-4D97-AF65-F5344CB8AC3E}">
        <p14:creationId xmlns:p14="http://schemas.microsoft.com/office/powerpoint/2010/main" val="11398621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3AEB4547-782E-EE6C-7D53-13DD1075815A}"/>
            </a:ext>
          </a:extLst>
        </p:cNvPr>
        <p:cNvGrpSpPr/>
        <p:nvPr/>
      </p:nvGrpSpPr>
      <p:grpSpPr>
        <a:xfrm>
          <a:off x="0" y="0"/>
          <a:ext cx="0" cy="0"/>
          <a:chOff x="0" y="0"/>
          <a:chExt cx="0" cy="0"/>
        </a:xfrm>
      </p:grpSpPr>
      <p:sp>
        <p:nvSpPr>
          <p:cNvPr id="12" name="Rectangle 11">
            <a:extLst>
              <a:ext uri="{FF2B5EF4-FFF2-40B4-BE49-F238E27FC236}">
                <a16:creationId xmlns:a16="http://schemas.microsoft.com/office/drawing/2014/main" id="{F609B838-B474-6664-D8F8-6513810D3152}"/>
              </a:ext>
            </a:extLst>
          </p:cNvPr>
          <p:cNvSpPr/>
          <p:nvPr/>
        </p:nvSpPr>
        <p:spPr>
          <a:xfrm>
            <a:off x="4792133" y="0"/>
            <a:ext cx="2065867" cy="9144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CF52EA2-5D8E-9176-7F6B-D6FA4CDD0484}"/>
              </a:ext>
            </a:extLst>
          </p:cNvPr>
          <p:cNvSpPr txBox="1"/>
          <p:nvPr/>
        </p:nvSpPr>
        <p:spPr>
          <a:xfrm>
            <a:off x="685801" y="976544"/>
            <a:ext cx="3929742" cy="6610784"/>
          </a:xfrm>
          <a:prstGeom prst="rect">
            <a:avLst/>
          </a:prstGeom>
          <a:noFill/>
        </p:spPr>
        <p:txBody>
          <a:bodyPr wrap="square" numCol="1" spcCol="457200" rtlCol="0">
            <a:spAutoFit/>
          </a:bodyPr>
          <a:lstStyle/>
          <a:p>
            <a:pPr>
              <a:lnSpc>
                <a:spcPct val="150000"/>
              </a:lnSpc>
              <a:spcAft>
                <a:spcPts val="1200"/>
              </a:spcAft>
            </a:pPr>
            <a:r>
              <a:rPr lang="en-US" sz="1000" dirty="0">
                <a:latin typeface="Poppins Light" panose="00000400000000000000" pitchFamily="2" charset="0"/>
                <a:ea typeface="Open Sans Light" panose="020B0306030504020204" pitchFamily="34" charset="0"/>
                <a:cs typeface="Poppins Light" panose="00000400000000000000" pitchFamily="2" charset="0"/>
              </a:rPr>
              <a:t>Several forces are accelerating the homogenization of AI:</a:t>
            </a:r>
          </a:p>
          <a:p>
            <a:pPr>
              <a:lnSpc>
                <a:spcPct val="150000"/>
              </a:lnSpc>
              <a:spcAft>
                <a:spcPts val="1200"/>
              </a:spcAft>
            </a:pPr>
            <a:r>
              <a:rPr lang="en-US" sz="1000" b="1" dirty="0">
                <a:latin typeface="Poppins Light" panose="00000400000000000000" pitchFamily="2" charset="0"/>
                <a:ea typeface="Open Sans Light" panose="020B0306030504020204" pitchFamily="34" charset="0"/>
                <a:cs typeface="Poppins Light" panose="00000400000000000000" pitchFamily="2" charset="0"/>
              </a:rPr>
              <a:t>Probabilistic Text Generation: </a:t>
            </a:r>
            <a:r>
              <a:rPr lang="en-US" sz="1000" dirty="0">
                <a:latin typeface="Poppins Light" panose="00000400000000000000" pitchFamily="2" charset="0"/>
                <a:ea typeface="Open Sans Light" panose="020B0306030504020204" pitchFamily="34" charset="0"/>
                <a:cs typeface="Poppins Light" panose="00000400000000000000" pitchFamily="2" charset="0"/>
              </a:rPr>
              <a:t>Large Language Models (LLMs) like GPT-4 are designed to predict the most statistically likely next word, not the most original one. The results are outputs that echo what’s already familiar and expected.</a:t>
            </a:r>
          </a:p>
          <a:p>
            <a:pPr>
              <a:lnSpc>
                <a:spcPct val="150000"/>
              </a:lnSpc>
              <a:spcAft>
                <a:spcPts val="1200"/>
              </a:spcAft>
            </a:pPr>
            <a:r>
              <a:rPr lang="en-US" sz="1000" b="1" dirty="0">
                <a:latin typeface="Poppins Light" panose="00000400000000000000" pitchFamily="2" charset="0"/>
                <a:ea typeface="Open Sans Light" panose="020B0306030504020204" pitchFamily="34" charset="0"/>
                <a:cs typeface="Poppins Light" panose="00000400000000000000" pitchFamily="2" charset="0"/>
              </a:rPr>
              <a:t>Machine Logic vs. The Human Mind: </a:t>
            </a:r>
            <a:r>
              <a:rPr lang="en-US" sz="1000" dirty="0">
                <a:latin typeface="Poppins Light" panose="00000400000000000000" pitchFamily="2" charset="0"/>
                <a:ea typeface="Open Sans Light" panose="020B0306030504020204" pitchFamily="34" charset="0"/>
                <a:cs typeface="Poppins Light" panose="00000400000000000000" pitchFamily="2" charset="0"/>
              </a:rPr>
              <a:t>Human creativity stems from complex neural systems shaped by memory, emotion, identity, and lived experience. In contrast, AI samples from scale data with no sense of meaning or context. When we rely on AI to generate ideas, we lose the rich insights that define human thought.</a:t>
            </a:r>
          </a:p>
          <a:p>
            <a:pPr>
              <a:lnSpc>
                <a:spcPct val="150000"/>
              </a:lnSpc>
              <a:spcAft>
                <a:spcPts val="1200"/>
              </a:spcAft>
            </a:pPr>
            <a:r>
              <a:rPr lang="en-US" sz="1000" b="1" dirty="0">
                <a:latin typeface="Poppins Light" panose="00000400000000000000" pitchFamily="2" charset="0"/>
                <a:ea typeface="Open Sans Light" panose="020B0306030504020204" pitchFamily="34" charset="0"/>
                <a:cs typeface="Poppins Light" panose="00000400000000000000" pitchFamily="2" charset="0"/>
              </a:rPr>
              <a:t>From Tool to Crutch: </a:t>
            </a:r>
            <a:r>
              <a:rPr lang="en-US" sz="1000" dirty="0">
                <a:latin typeface="Poppins Light" panose="00000400000000000000" pitchFamily="2" charset="0"/>
                <a:ea typeface="Open Sans Light" panose="020B0306030504020204" pitchFamily="34" charset="0"/>
                <a:cs typeface="Poppins Light" panose="00000400000000000000" pitchFamily="2" charset="0"/>
              </a:rPr>
              <a:t>AI is often marketed as a partner in the creative process. However, users frequently default to AI-generated drafts as the final product. Even when edits are made, they reinforce rather than reinvent, anchoring us to the sameness we hope to avoid.</a:t>
            </a:r>
          </a:p>
          <a:p>
            <a:pPr>
              <a:lnSpc>
                <a:spcPct val="150000"/>
              </a:lnSpc>
              <a:spcAft>
                <a:spcPts val="1200"/>
              </a:spcAft>
            </a:pPr>
            <a:r>
              <a:rPr lang="en-US" sz="1000" b="1" dirty="0">
                <a:latin typeface="Poppins Light" panose="00000400000000000000" pitchFamily="2" charset="0"/>
                <a:ea typeface="Open Sans Light" panose="020B0306030504020204" pitchFamily="34" charset="0"/>
                <a:cs typeface="Poppins Light" panose="00000400000000000000" pitchFamily="2" charset="0"/>
              </a:rPr>
              <a:t>Model Training Objectives: </a:t>
            </a:r>
            <a:r>
              <a:rPr lang="en-US" sz="1000" dirty="0">
                <a:latin typeface="Poppins Light" panose="00000400000000000000" pitchFamily="2" charset="0"/>
                <a:ea typeface="Open Sans Light" panose="020B0306030504020204" pitchFamily="34" charset="0"/>
                <a:cs typeface="Poppins Light" panose="00000400000000000000" pitchFamily="2" charset="0"/>
              </a:rPr>
              <a:t>The training and tuning of AI models favor generality. Feedback loops reinforce outputs that are broadly acceptable, not boldly distinctive. This optimization for the “safe average” erodes originality.</a:t>
            </a:r>
          </a:p>
          <a:p>
            <a:pPr>
              <a:lnSpc>
                <a:spcPct val="150000"/>
              </a:lnSpc>
              <a:spcAft>
                <a:spcPts val="1200"/>
              </a:spcAft>
            </a:pPr>
            <a:r>
              <a:rPr lang="en-US" sz="1000" b="1" dirty="0">
                <a:latin typeface="Poppins Light" panose="00000400000000000000" pitchFamily="2" charset="0"/>
                <a:ea typeface="Open Sans Light" panose="020B0306030504020204" pitchFamily="34" charset="0"/>
                <a:cs typeface="Poppins Light" panose="00000400000000000000" pitchFamily="2" charset="0"/>
              </a:rPr>
              <a:t>Shared Systems, Shared Outputs: </a:t>
            </a:r>
            <a:r>
              <a:rPr lang="en-US" sz="1000" dirty="0">
                <a:latin typeface="Poppins Light" panose="00000400000000000000" pitchFamily="2" charset="0"/>
                <a:ea typeface="Open Sans Light" panose="020B0306030504020204" pitchFamily="34" charset="0"/>
                <a:cs typeface="Poppins Light" panose="00000400000000000000" pitchFamily="2" charset="0"/>
              </a:rPr>
              <a:t>Most users draw from the same handful of dominant models, forming an intellectual monoculture. Despite the illusion of choice, outputs across industries and applications are beginning to blur together.</a:t>
            </a:r>
          </a:p>
        </p:txBody>
      </p:sp>
      <p:sp>
        <p:nvSpPr>
          <p:cNvPr id="7" name="TextBox 6">
            <a:extLst>
              <a:ext uri="{FF2B5EF4-FFF2-40B4-BE49-F238E27FC236}">
                <a16:creationId xmlns:a16="http://schemas.microsoft.com/office/drawing/2014/main" id="{088AE3B2-6F84-A91C-ADDA-729B3027DED5}"/>
              </a:ext>
            </a:extLst>
          </p:cNvPr>
          <p:cNvSpPr txBox="1"/>
          <p:nvPr/>
        </p:nvSpPr>
        <p:spPr>
          <a:xfrm>
            <a:off x="685801" y="549639"/>
            <a:ext cx="3698798" cy="369332"/>
          </a:xfrm>
          <a:prstGeom prst="rect">
            <a:avLst/>
          </a:prstGeom>
          <a:noFill/>
        </p:spPr>
        <p:txBody>
          <a:bodyPr wrap="square">
            <a:spAutoFit/>
          </a:bodyPr>
          <a:lstStyle/>
          <a:p>
            <a:r>
              <a:rPr lang="en-US" dirty="0">
                <a:solidFill>
                  <a:schemeClr val="accent1"/>
                </a:solidFill>
                <a:latin typeface="Poppins ExtraBold" panose="00000900000000000000" pitchFamily="2" charset="0"/>
                <a:cs typeface="Poppins ExtraBold" panose="00000900000000000000" pitchFamily="2" charset="0"/>
              </a:rPr>
              <a:t>Why Is This Happening?</a:t>
            </a:r>
            <a:endParaRPr lang="en-US" dirty="0">
              <a:solidFill>
                <a:schemeClr val="accent1"/>
              </a:solidFill>
              <a:latin typeface="Poppins ExtraBold" panose="00000900000000000000" pitchFamily="2" charset="0"/>
              <a:ea typeface="Open Sans" panose="020B0606030504020204" pitchFamily="34" charset="0"/>
              <a:cs typeface="Poppins ExtraBold" panose="00000900000000000000" pitchFamily="2" charset="0"/>
            </a:endParaRPr>
          </a:p>
        </p:txBody>
      </p:sp>
      <p:grpSp>
        <p:nvGrpSpPr>
          <p:cNvPr id="8" name="Group 7">
            <a:extLst>
              <a:ext uri="{FF2B5EF4-FFF2-40B4-BE49-F238E27FC236}">
                <a16:creationId xmlns:a16="http://schemas.microsoft.com/office/drawing/2014/main" id="{A95B41DB-17AE-51EA-5BED-90E3E2D4B5E4}"/>
              </a:ext>
            </a:extLst>
          </p:cNvPr>
          <p:cNvGrpSpPr/>
          <p:nvPr/>
        </p:nvGrpSpPr>
        <p:grpSpPr>
          <a:xfrm>
            <a:off x="712694" y="8471250"/>
            <a:ext cx="5461187" cy="246221"/>
            <a:chOff x="712694" y="8046265"/>
            <a:chExt cx="5461187" cy="246221"/>
          </a:xfrm>
        </p:grpSpPr>
        <p:pic>
          <p:nvPicPr>
            <p:cNvPr id="9" name="Google Shape;67;p16">
              <a:extLst>
                <a:ext uri="{FF2B5EF4-FFF2-40B4-BE49-F238E27FC236}">
                  <a16:creationId xmlns:a16="http://schemas.microsoft.com/office/drawing/2014/main" id="{1A0D2569-3C76-E334-4931-D86181937E65}"/>
                </a:ext>
              </a:extLst>
            </p:cNvPr>
            <p:cNvPicPr preferRelativeResize="0"/>
            <p:nvPr/>
          </p:nvPicPr>
          <p:blipFill>
            <a:blip r:embed="rId3">
              <a:extLst>
                <a:ext uri="{96DAC541-7B7A-43D3-8B79-37D633B846F1}">
                  <asvg:svgBlip xmlns:asvg="http://schemas.microsoft.com/office/drawing/2016/SVG/main" r:embed="rId4"/>
                </a:ext>
              </a:extLst>
            </a:blip>
            <a:srcRect/>
            <a:stretch/>
          </p:blipFill>
          <p:spPr>
            <a:xfrm>
              <a:off x="712694" y="8046374"/>
              <a:ext cx="1049526" cy="238036"/>
            </a:xfrm>
            <a:prstGeom prst="rect">
              <a:avLst/>
            </a:prstGeom>
            <a:noFill/>
            <a:ln>
              <a:noFill/>
            </a:ln>
          </p:spPr>
        </p:pic>
        <p:sp>
          <p:nvSpPr>
            <p:cNvPr id="11" name="TextBox 10">
              <a:extLst>
                <a:ext uri="{FF2B5EF4-FFF2-40B4-BE49-F238E27FC236}">
                  <a16:creationId xmlns:a16="http://schemas.microsoft.com/office/drawing/2014/main" id="{C1265415-79DB-C378-9E1E-A72C3EB5A451}"/>
                </a:ext>
              </a:extLst>
            </p:cNvPr>
            <p:cNvSpPr txBox="1"/>
            <p:nvPr/>
          </p:nvSpPr>
          <p:spPr>
            <a:xfrm>
              <a:off x="5672380" y="8046265"/>
              <a:ext cx="501501" cy="246221"/>
            </a:xfrm>
            <a:prstGeom prst="rect">
              <a:avLst/>
            </a:prstGeom>
            <a:noFill/>
          </p:spPr>
          <p:txBody>
            <a:bodyPr wrap="square" rtlCol="0">
              <a:spAutoFit/>
            </a:bodyPr>
            <a:lstStyle/>
            <a:p>
              <a:pPr algn="r"/>
              <a:fld id="{DC97FBDD-79ED-9A41-89BB-D3629C9A7512}" type="slidenum">
                <a:rPr lang="en-US" sz="1000" smtClean="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rPr>
                <a:pPr algn="r"/>
                <a:t>6</a:t>
              </a:fld>
              <a:endParaRPr lang="en-US" sz="1000" dirty="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1569179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512928E4-CAE9-C9EE-932F-981AF8490B92}"/>
            </a:ext>
          </a:extLst>
        </p:cNvPr>
        <p:cNvGrpSpPr/>
        <p:nvPr/>
      </p:nvGrpSpPr>
      <p:grpSpPr>
        <a:xfrm>
          <a:off x="0" y="0"/>
          <a:ext cx="0" cy="0"/>
          <a:chOff x="0" y="0"/>
          <a:chExt cx="0" cy="0"/>
        </a:xfrm>
      </p:grpSpPr>
      <p:pic>
        <p:nvPicPr>
          <p:cNvPr id="10" name="Picture 9">
            <a:extLst>
              <a:ext uri="{FF2B5EF4-FFF2-40B4-BE49-F238E27FC236}">
                <a16:creationId xmlns:a16="http://schemas.microsoft.com/office/drawing/2014/main" id="{7BA6F512-936A-6D7E-D17C-D868919BC598}"/>
              </a:ext>
            </a:extLst>
          </p:cNvPr>
          <p:cNvPicPr>
            <a:picLocks noChangeAspect="1"/>
          </p:cNvPicPr>
          <p:nvPr/>
        </p:nvPicPr>
        <p:blipFill>
          <a:blip r:embed="rId3">
            <a:extLst>
              <a:ext uri="{96DAC541-7B7A-43D3-8B79-37D633B846F1}">
                <asvg:svgBlip xmlns:asvg="http://schemas.microsoft.com/office/drawing/2016/SVG/main" r:embed="rId4"/>
              </a:ext>
            </a:extLst>
          </a:blip>
          <a:srcRect l="7897" r="7897"/>
          <a:stretch/>
        </p:blipFill>
        <p:spPr>
          <a:xfrm>
            <a:off x="0" y="0"/>
            <a:ext cx="6858000" cy="9144000"/>
          </a:xfrm>
          <a:prstGeom prst="roundRect">
            <a:avLst>
              <a:gd name="adj" fmla="val 0"/>
            </a:avLst>
          </a:prstGeom>
        </p:spPr>
      </p:pic>
      <p:grpSp>
        <p:nvGrpSpPr>
          <p:cNvPr id="4" name="Group 3">
            <a:extLst>
              <a:ext uri="{FF2B5EF4-FFF2-40B4-BE49-F238E27FC236}">
                <a16:creationId xmlns:a16="http://schemas.microsoft.com/office/drawing/2014/main" id="{6BACB4AE-8CDA-97D9-612C-41AA2C36E144}"/>
              </a:ext>
            </a:extLst>
          </p:cNvPr>
          <p:cNvGrpSpPr/>
          <p:nvPr/>
        </p:nvGrpSpPr>
        <p:grpSpPr>
          <a:xfrm>
            <a:off x="712694" y="8471250"/>
            <a:ext cx="5461187" cy="246221"/>
            <a:chOff x="712694" y="8046265"/>
            <a:chExt cx="5461187" cy="246221"/>
          </a:xfrm>
        </p:grpSpPr>
        <p:pic>
          <p:nvPicPr>
            <p:cNvPr id="2" name="Google Shape;67;p16" title="Style=White.png">
              <a:extLst>
                <a:ext uri="{FF2B5EF4-FFF2-40B4-BE49-F238E27FC236}">
                  <a16:creationId xmlns:a16="http://schemas.microsoft.com/office/drawing/2014/main" id="{68A41593-BA2C-5541-85B5-83F4930B6094}"/>
                </a:ext>
              </a:extLst>
            </p:cNvPr>
            <p:cNvPicPr preferRelativeResize="0"/>
            <p:nvPr/>
          </p:nvPicPr>
          <p:blipFill>
            <a:blip r:embed="rId5">
              <a:alphaModFix/>
            </a:blip>
            <a:stretch>
              <a:fillRect/>
            </a:stretch>
          </p:blipFill>
          <p:spPr>
            <a:xfrm>
              <a:off x="712694" y="8046265"/>
              <a:ext cx="1049526" cy="238254"/>
            </a:xfrm>
            <a:prstGeom prst="rect">
              <a:avLst/>
            </a:prstGeom>
            <a:noFill/>
            <a:ln>
              <a:noFill/>
            </a:ln>
          </p:spPr>
        </p:pic>
        <p:sp>
          <p:nvSpPr>
            <p:cNvPr id="3" name="TextBox 2">
              <a:extLst>
                <a:ext uri="{FF2B5EF4-FFF2-40B4-BE49-F238E27FC236}">
                  <a16:creationId xmlns:a16="http://schemas.microsoft.com/office/drawing/2014/main" id="{254CA48F-1A02-4417-4050-03D809110D9F}"/>
                </a:ext>
              </a:extLst>
            </p:cNvPr>
            <p:cNvSpPr txBox="1"/>
            <p:nvPr/>
          </p:nvSpPr>
          <p:spPr>
            <a:xfrm>
              <a:off x="5672380" y="8046265"/>
              <a:ext cx="501501" cy="246221"/>
            </a:xfrm>
            <a:prstGeom prst="rect">
              <a:avLst/>
            </a:prstGeom>
            <a:noFill/>
          </p:spPr>
          <p:txBody>
            <a:bodyPr wrap="square" rtlCol="0">
              <a:spAutoFit/>
            </a:bodyPr>
            <a:lstStyle/>
            <a:p>
              <a:pPr algn="r"/>
              <a:fld id="{DC97FBDD-79ED-9A41-89BB-D3629C9A7512}" type="slidenum">
                <a:rPr lang="en-US" sz="1000" smtClean="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rPr>
                <a:pPr algn="r"/>
                <a:t>7</a:t>
              </a:fld>
              <a:endParaRPr lang="en-US" sz="1000" dirty="0">
                <a:solidFill>
                  <a:schemeClr val="bg2"/>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
        <p:nvSpPr>
          <p:cNvPr id="8" name="Oval 7">
            <a:extLst>
              <a:ext uri="{FF2B5EF4-FFF2-40B4-BE49-F238E27FC236}">
                <a16:creationId xmlns:a16="http://schemas.microsoft.com/office/drawing/2014/main" id="{D3EF3368-F991-E8AC-9F79-9D8A7AD357E1}"/>
              </a:ext>
            </a:extLst>
          </p:cNvPr>
          <p:cNvSpPr/>
          <p:nvPr/>
        </p:nvSpPr>
        <p:spPr>
          <a:xfrm>
            <a:off x="2625213" y="3646589"/>
            <a:ext cx="3976914" cy="3976914"/>
          </a:xfrm>
          <a:prstGeom prst="ellips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9C4C5827-9533-CF77-0865-B973F06AD3AF}"/>
              </a:ext>
            </a:extLst>
          </p:cNvPr>
          <p:cNvSpPr txBox="1"/>
          <p:nvPr/>
        </p:nvSpPr>
        <p:spPr>
          <a:xfrm>
            <a:off x="2942979" y="3834089"/>
            <a:ext cx="601756" cy="1015663"/>
          </a:xfrm>
          <a:prstGeom prst="rect">
            <a:avLst/>
          </a:prstGeom>
          <a:noFill/>
        </p:spPr>
        <p:txBody>
          <a:bodyPr wrap="square">
            <a:spAutoFit/>
          </a:bodyPr>
          <a:lstStyle/>
          <a:p>
            <a:r>
              <a:rPr lang="en-US" sz="6000" b="1" dirty="0">
                <a:solidFill>
                  <a:schemeClr val="accent6"/>
                </a:solidFill>
                <a:latin typeface="Arial Black" panose="020B0A04020102020204" pitchFamily="34" charset="0"/>
                <a:ea typeface="Open Sans" panose="020B0606030504020204" pitchFamily="34" charset="0"/>
                <a:cs typeface="Poppins ExtraBold" panose="00000900000000000000" pitchFamily="2" charset="0"/>
              </a:rPr>
              <a:t>“</a:t>
            </a:r>
          </a:p>
        </p:txBody>
      </p:sp>
      <p:sp>
        <p:nvSpPr>
          <p:cNvPr id="12" name="TextBox 11">
            <a:extLst>
              <a:ext uri="{FF2B5EF4-FFF2-40B4-BE49-F238E27FC236}">
                <a16:creationId xmlns:a16="http://schemas.microsoft.com/office/drawing/2014/main" id="{6F694E58-6777-AD3C-912C-256AF8CE3884}"/>
              </a:ext>
            </a:extLst>
          </p:cNvPr>
          <p:cNvSpPr txBox="1"/>
          <p:nvPr/>
        </p:nvSpPr>
        <p:spPr>
          <a:xfrm>
            <a:off x="5842850" y="6747541"/>
            <a:ext cx="551808" cy="1015663"/>
          </a:xfrm>
          <a:prstGeom prst="rect">
            <a:avLst/>
          </a:prstGeom>
          <a:noFill/>
        </p:spPr>
        <p:txBody>
          <a:bodyPr wrap="square">
            <a:spAutoFit/>
          </a:bodyPr>
          <a:lstStyle/>
          <a:p>
            <a:r>
              <a:rPr lang="en-US" sz="6000" b="1" dirty="0">
                <a:solidFill>
                  <a:schemeClr val="accent6"/>
                </a:solidFill>
                <a:latin typeface="Arial Black" panose="020B0A04020102020204" pitchFamily="34" charset="0"/>
                <a:ea typeface="Open Sans" panose="020B0606030504020204" pitchFamily="34" charset="0"/>
                <a:cs typeface="Poppins ExtraBold" panose="00000900000000000000" pitchFamily="2" charset="0"/>
              </a:rPr>
              <a:t>”</a:t>
            </a:r>
          </a:p>
        </p:txBody>
      </p:sp>
      <p:sp>
        <p:nvSpPr>
          <p:cNvPr id="13" name="TextBox 12">
            <a:extLst>
              <a:ext uri="{FF2B5EF4-FFF2-40B4-BE49-F238E27FC236}">
                <a16:creationId xmlns:a16="http://schemas.microsoft.com/office/drawing/2014/main" id="{306A0856-1CD4-E102-D445-FD8D3EE021A8}"/>
              </a:ext>
            </a:extLst>
          </p:cNvPr>
          <p:cNvSpPr txBox="1"/>
          <p:nvPr/>
        </p:nvSpPr>
        <p:spPr>
          <a:xfrm>
            <a:off x="3221795" y="4173997"/>
            <a:ext cx="2687277" cy="2970300"/>
          </a:xfrm>
          <a:prstGeom prst="rect">
            <a:avLst/>
          </a:prstGeom>
          <a:noFill/>
        </p:spPr>
        <p:txBody>
          <a:bodyPr wrap="square">
            <a:spAutoFit/>
          </a:bodyPr>
          <a:lstStyle/>
          <a:p>
            <a:pPr algn="ctr" defTabSz="914400">
              <a:lnSpc>
                <a:spcPct val="150000"/>
              </a:lnSpc>
            </a:pPr>
            <a:r>
              <a:rPr lang="en-US" sz="1400" b="1" dirty="0">
                <a:latin typeface="Poppins ExtraBold" panose="00000900000000000000" pitchFamily="2" charset="0"/>
                <a:ea typeface="Open Sans Light" panose="020B0306030504020204" pitchFamily="34" charset="0"/>
                <a:cs typeface="Poppins ExtraBold" panose="00000900000000000000" pitchFamily="2" charset="0"/>
              </a:rPr>
              <a:t>Experts believe that by 2030 99% of internet content could be AI-generated, raising concerns about the originality and future of human-generated content. – </a:t>
            </a:r>
            <a:r>
              <a:rPr lang="en-US" sz="1400" b="1" dirty="0">
                <a:latin typeface="Poppins ExtraBold" panose="00000900000000000000" pitchFamily="2" charset="0"/>
                <a:ea typeface="Open Sans Light" panose="020B0306030504020204" pitchFamily="34" charset="0"/>
                <a:cs typeface="Poppins ExtraBold" panose="00000900000000000000" pitchFamily="2" charset="0"/>
                <a:hlinkClick r:id="rId6"/>
              </a:rPr>
              <a:t>Copenhagen Institute for Future Studies</a:t>
            </a:r>
            <a:endParaRPr lang="en-US" sz="1400" dirty="0">
              <a:latin typeface="Poppins ExtraBold" panose="00000900000000000000" pitchFamily="2" charset="0"/>
              <a:ea typeface="Open Sans Light" panose="020B0306030504020204" pitchFamily="34" charset="0"/>
              <a:cs typeface="Poppins ExtraBold" panose="00000900000000000000" pitchFamily="2" charset="0"/>
            </a:endParaRPr>
          </a:p>
        </p:txBody>
      </p:sp>
    </p:spTree>
    <p:extLst>
      <p:ext uri="{BB962C8B-B14F-4D97-AF65-F5344CB8AC3E}">
        <p14:creationId xmlns:p14="http://schemas.microsoft.com/office/powerpoint/2010/main" val="1005588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sp>
        <p:nvSpPr>
          <p:cNvPr id="5" name="TextBox 4">
            <a:extLst>
              <a:ext uri="{FF2B5EF4-FFF2-40B4-BE49-F238E27FC236}">
                <a16:creationId xmlns:a16="http://schemas.microsoft.com/office/drawing/2014/main" id="{EF6DA7F7-567E-7BF0-837E-9B67900F1EFC}"/>
              </a:ext>
            </a:extLst>
          </p:cNvPr>
          <p:cNvSpPr txBox="1"/>
          <p:nvPr/>
        </p:nvSpPr>
        <p:spPr>
          <a:xfrm>
            <a:off x="685801" y="918971"/>
            <a:ext cx="5503126" cy="7296934"/>
          </a:xfrm>
          <a:prstGeom prst="rect">
            <a:avLst/>
          </a:prstGeom>
          <a:noFill/>
        </p:spPr>
        <p:txBody>
          <a:bodyPr wrap="square" numCol="2" spcCol="457200" rtlCol="0">
            <a:spAutoFit/>
          </a:bodyPr>
          <a:lstStyle/>
          <a:p>
            <a:pPr>
              <a:lnSpc>
                <a:spcPct val="150000"/>
              </a:lnSpc>
              <a:spcAft>
                <a:spcPts val="1200"/>
              </a:spcAft>
            </a:pPr>
            <a:r>
              <a:rPr lang="en-US" sz="1000" dirty="0">
                <a:latin typeface="Poppins Light" panose="00000400000000000000" pitchFamily="2" charset="0"/>
                <a:ea typeface="Open Sans Light" panose="020B0306030504020204" pitchFamily="34" charset="0"/>
                <a:cs typeface="Poppins Light" panose="00000400000000000000" pitchFamily="2" charset="0"/>
              </a:rPr>
              <a:t>The implications of AI homogenization are especially urgent in the business world. As more organizations lean on the same generative tools and prompt strategies, their communications, products, and core ideas risk converging toward sameness. This weakens competitive positioning and blurs brand identities. Without clear differentiation, companies struggle to stand out. </a:t>
            </a:r>
          </a:p>
          <a:p>
            <a:pPr>
              <a:lnSpc>
                <a:spcPct val="150000"/>
              </a:lnSpc>
              <a:spcAft>
                <a:spcPts val="1200"/>
              </a:spcAft>
            </a:pPr>
            <a:r>
              <a:rPr lang="en-US" sz="1000" dirty="0">
                <a:latin typeface="Poppins Light" panose="00000400000000000000" pitchFamily="2" charset="0"/>
                <a:ea typeface="Open Sans Light" panose="020B0306030504020204" pitchFamily="34" charset="0"/>
                <a:cs typeface="Poppins Light" panose="00000400000000000000" pitchFamily="2" charset="0"/>
              </a:rPr>
              <a:t>At the same time, homogenized thinking stifles innovation. When originality is reduced to surface-level variation, organizations may move faster but often move in circles. </a:t>
            </a:r>
          </a:p>
          <a:p>
            <a:pPr>
              <a:lnSpc>
                <a:spcPct val="150000"/>
              </a:lnSpc>
              <a:spcAft>
                <a:spcPts val="1200"/>
              </a:spcAft>
            </a:pPr>
            <a:r>
              <a:rPr lang="en-US" sz="1000" dirty="0">
                <a:latin typeface="Poppins Light" panose="00000400000000000000" pitchFamily="2" charset="0"/>
                <a:ea typeface="Open Sans Light" panose="020B0306030504020204" pitchFamily="34" charset="0"/>
                <a:cs typeface="Poppins Light" panose="00000400000000000000" pitchFamily="2" charset="0"/>
              </a:rPr>
              <a:t>AI homogenization also presents a deeper existential risk: the inability to prove human value in an AI-dominated ecosystem. When everyone uses similar AI tools to generate insights, individuals and teams must work harder to demonstrate their unique contributions. Without clear markers of original thinking, talent becomes harder to evaluate, promote, or defend, and easier to replace.</a:t>
            </a:r>
          </a:p>
          <a:p>
            <a:pPr>
              <a:lnSpc>
                <a:spcPct val="150000"/>
              </a:lnSpc>
              <a:spcAft>
                <a:spcPts val="1200"/>
              </a:spcAft>
            </a:pPr>
            <a:r>
              <a:rPr lang="en-US" sz="1000" dirty="0">
                <a:latin typeface="Poppins Light" panose="00000400000000000000" pitchFamily="2" charset="0"/>
                <a:ea typeface="Open Sans Light" panose="020B0306030504020204" pitchFamily="34" charset="0"/>
                <a:cs typeface="Poppins Light" panose="00000400000000000000" pitchFamily="2" charset="0"/>
              </a:rPr>
              <a:t>The effects ripple beyond business. In science, reduced conceptual variety undermines hypothesis generation. In education, student work may be technically proficient but creatively indistinct. In art and media, creators risk echoing stylistic defaults instead of discovering their own voice. </a:t>
            </a:r>
          </a:p>
          <a:p>
            <a:pPr>
              <a:lnSpc>
                <a:spcPct val="150000"/>
              </a:lnSpc>
              <a:spcAft>
                <a:spcPts val="1200"/>
              </a:spcAft>
            </a:pPr>
            <a:r>
              <a:rPr lang="en-US" sz="1000" dirty="0">
                <a:latin typeface="Poppins Light" panose="00000400000000000000" pitchFamily="2" charset="0"/>
                <a:ea typeface="Open Sans Light" panose="020B0306030504020204" pitchFamily="34" charset="0"/>
                <a:cs typeface="Poppins Light" panose="00000400000000000000" pitchFamily="2" charset="0"/>
              </a:rPr>
              <a:t>Across every domain, the flattening of thought narrows the path forward. That’s why cultivating and measuring human originality is no longer a luxury—it’s a necessity.</a:t>
            </a:r>
          </a:p>
          <a:p>
            <a:pPr>
              <a:lnSpc>
                <a:spcPct val="150000"/>
              </a:lnSpc>
              <a:spcAft>
                <a:spcPts val="1200"/>
              </a:spcAft>
            </a:pPr>
            <a:endParaRPr lang="en-US" sz="1000" dirty="0">
              <a:latin typeface="Poppins Light" panose="00000400000000000000" pitchFamily="2" charset="0"/>
              <a:ea typeface="Open Sans Light" panose="020B0306030504020204" pitchFamily="34" charset="0"/>
              <a:cs typeface="Poppins Light" panose="00000400000000000000" pitchFamily="2" charset="0"/>
            </a:endParaRPr>
          </a:p>
          <a:p>
            <a:pPr>
              <a:lnSpc>
                <a:spcPct val="150000"/>
              </a:lnSpc>
              <a:spcAft>
                <a:spcPts val="1200"/>
              </a:spcAft>
            </a:pPr>
            <a:endParaRPr lang="en-US" sz="1000" dirty="0">
              <a:latin typeface="Poppins Light" panose="00000400000000000000" pitchFamily="2" charset="0"/>
              <a:ea typeface="Open Sans Light" panose="020B0306030504020204" pitchFamily="34" charset="0"/>
              <a:cs typeface="Poppins Light" panose="00000400000000000000" pitchFamily="2" charset="0"/>
            </a:endParaRPr>
          </a:p>
          <a:p>
            <a:pPr>
              <a:lnSpc>
                <a:spcPct val="150000"/>
              </a:lnSpc>
              <a:spcAft>
                <a:spcPts val="1200"/>
              </a:spcAft>
            </a:pPr>
            <a:endParaRPr lang="en-US" sz="1000" dirty="0">
              <a:latin typeface="Poppins Light" panose="00000400000000000000" pitchFamily="2" charset="0"/>
              <a:ea typeface="Open Sans Light" panose="020B0306030504020204" pitchFamily="34" charset="0"/>
              <a:cs typeface="Poppins Light" panose="00000400000000000000" pitchFamily="2" charset="0"/>
            </a:endParaRPr>
          </a:p>
          <a:p>
            <a:pPr>
              <a:lnSpc>
                <a:spcPct val="150000"/>
              </a:lnSpc>
              <a:spcAft>
                <a:spcPts val="1200"/>
              </a:spcAft>
            </a:pPr>
            <a:endParaRPr lang="en-US" sz="1000" dirty="0">
              <a:latin typeface="Poppins Light" panose="00000400000000000000" pitchFamily="2" charset="0"/>
              <a:ea typeface="Open Sans Light" panose="020B0306030504020204" pitchFamily="34" charset="0"/>
              <a:cs typeface="Poppins Light" panose="00000400000000000000" pitchFamily="2" charset="0"/>
            </a:endParaRPr>
          </a:p>
          <a:p>
            <a:pPr>
              <a:lnSpc>
                <a:spcPct val="150000"/>
              </a:lnSpc>
              <a:spcAft>
                <a:spcPts val="1200"/>
              </a:spcAft>
            </a:pPr>
            <a:endParaRPr lang="en-US" sz="1000" dirty="0">
              <a:latin typeface="Poppins Light" panose="00000400000000000000" pitchFamily="2" charset="0"/>
              <a:ea typeface="Open Sans Light" panose="020B0306030504020204" pitchFamily="34" charset="0"/>
              <a:cs typeface="Poppins Light" panose="00000400000000000000" pitchFamily="2" charset="0"/>
            </a:endParaRPr>
          </a:p>
          <a:p>
            <a:pPr>
              <a:lnSpc>
                <a:spcPct val="150000"/>
              </a:lnSpc>
              <a:spcAft>
                <a:spcPts val="1200"/>
              </a:spcAft>
            </a:pPr>
            <a:endParaRPr lang="en-US" sz="1000" dirty="0">
              <a:latin typeface="Poppins Light" panose="00000400000000000000" pitchFamily="2" charset="0"/>
              <a:ea typeface="Open Sans Light" panose="020B0306030504020204" pitchFamily="34" charset="0"/>
              <a:cs typeface="Poppins Light" panose="00000400000000000000" pitchFamily="2" charset="0"/>
            </a:endParaRPr>
          </a:p>
          <a:p>
            <a:pPr>
              <a:lnSpc>
                <a:spcPct val="150000"/>
              </a:lnSpc>
              <a:spcAft>
                <a:spcPts val="1200"/>
              </a:spcAft>
            </a:pPr>
            <a:endParaRPr lang="en-US" sz="1000" dirty="0">
              <a:latin typeface="Poppins Light" panose="00000400000000000000" pitchFamily="2" charset="0"/>
              <a:ea typeface="Open Sans Light" panose="020B0306030504020204" pitchFamily="34" charset="0"/>
              <a:cs typeface="Poppins Light" panose="00000400000000000000" pitchFamily="2" charset="0"/>
            </a:endParaRPr>
          </a:p>
          <a:p>
            <a:pPr>
              <a:lnSpc>
                <a:spcPct val="150000"/>
              </a:lnSpc>
              <a:spcAft>
                <a:spcPts val="1200"/>
              </a:spcAft>
            </a:pPr>
            <a:endParaRPr lang="en-US" sz="1000" dirty="0">
              <a:latin typeface="Poppins Light" panose="00000400000000000000" pitchFamily="2" charset="0"/>
              <a:ea typeface="Open Sans Light" panose="020B0306030504020204" pitchFamily="34" charset="0"/>
              <a:cs typeface="Poppins Light" panose="00000400000000000000" pitchFamily="2" charset="0"/>
            </a:endParaRPr>
          </a:p>
          <a:p>
            <a:pPr>
              <a:lnSpc>
                <a:spcPct val="150000"/>
              </a:lnSpc>
              <a:spcAft>
                <a:spcPts val="1200"/>
              </a:spcAft>
            </a:pPr>
            <a:endParaRPr lang="en-US" sz="1000" dirty="0">
              <a:latin typeface="Poppins Light" panose="00000400000000000000" pitchFamily="2" charset="0"/>
              <a:ea typeface="Open Sans Light" panose="020B0306030504020204" pitchFamily="34" charset="0"/>
              <a:cs typeface="Poppins Light" panose="00000400000000000000" pitchFamily="2" charset="0"/>
            </a:endParaRPr>
          </a:p>
          <a:p>
            <a:pPr>
              <a:lnSpc>
                <a:spcPct val="150000"/>
              </a:lnSpc>
              <a:spcAft>
                <a:spcPts val="1200"/>
              </a:spcAft>
            </a:pPr>
            <a:endParaRPr lang="en-US" sz="1000" dirty="0">
              <a:latin typeface="Poppins Light" panose="00000400000000000000" pitchFamily="2" charset="0"/>
              <a:ea typeface="Open Sans Light" panose="020B0306030504020204" pitchFamily="34" charset="0"/>
              <a:cs typeface="Poppins Light" panose="00000400000000000000" pitchFamily="2" charset="0"/>
            </a:endParaRPr>
          </a:p>
          <a:p>
            <a:pPr>
              <a:lnSpc>
                <a:spcPct val="150000"/>
              </a:lnSpc>
              <a:spcAft>
                <a:spcPts val="1200"/>
              </a:spcAft>
            </a:pPr>
            <a:endParaRPr lang="en-US" sz="1000" dirty="0">
              <a:latin typeface="Poppins Light" panose="00000400000000000000" pitchFamily="2" charset="0"/>
              <a:ea typeface="Open Sans Light" panose="020B0306030504020204" pitchFamily="34" charset="0"/>
              <a:cs typeface="Poppins Light" panose="00000400000000000000" pitchFamily="2" charset="0"/>
            </a:endParaRPr>
          </a:p>
        </p:txBody>
      </p:sp>
      <p:sp>
        <p:nvSpPr>
          <p:cNvPr id="6" name="TextBox 5">
            <a:extLst>
              <a:ext uri="{FF2B5EF4-FFF2-40B4-BE49-F238E27FC236}">
                <a16:creationId xmlns:a16="http://schemas.microsoft.com/office/drawing/2014/main" id="{2E1362F4-935E-FB09-15FF-4ABFB1449920}"/>
              </a:ext>
            </a:extLst>
          </p:cNvPr>
          <p:cNvSpPr txBox="1"/>
          <p:nvPr/>
        </p:nvSpPr>
        <p:spPr>
          <a:xfrm>
            <a:off x="712694" y="549639"/>
            <a:ext cx="5096436" cy="369332"/>
          </a:xfrm>
          <a:prstGeom prst="rect">
            <a:avLst/>
          </a:prstGeom>
          <a:noFill/>
        </p:spPr>
        <p:txBody>
          <a:bodyPr wrap="square">
            <a:spAutoFit/>
          </a:bodyPr>
          <a:lstStyle/>
          <a:p>
            <a:r>
              <a:rPr lang="en-US" dirty="0">
                <a:solidFill>
                  <a:schemeClr val="accent1"/>
                </a:solidFill>
                <a:latin typeface="Poppins ExtraBold" panose="00000900000000000000" pitchFamily="2" charset="0"/>
                <a:ea typeface="Open Sans" panose="020B0606030504020204" pitchFamily="34" charset="0"/>
                <a:cs typeface="Poppins ExtraBold" panose="00000900000000000000" pitchFamily="2" charset="0"/>
              </a:rPr>
              <a:t>Why It Matters</a:t>
            </a:r>
          </a:p>
        </p:txBody>
      </p:sp>
      <p:pic>
        <p:nvPicPr>
          <p:cNvPr id="10" name="Picture 9">
            <a:extLst>
              <a:ext uri="{FF2B5EF4-FFF2-40B4-BE49-F238E27FC236}">
                <a16:creationId xmlns:a16="http://schemas.microsoft.com/office/drawing/2014/main" id="{C9CB051D-AE90-2A4C-9307-2B611D162D63}"/>
              </a:ext>
            </a:extLst>
          </p:cNvPr>
          <p:cNvPicPr>
            <a:picLocks noChangeAspect="1"/>
          </p:cNvPicPr>
          <p:nvPr/>
        </p:nvPicPr>
        <p:blipFill>
          <a:blip r:embed="rId3">
            <a:extLst>
              <a:ext uri="{96DAC541-7B7A-43D3-8B79-37D633B846F1}">
                <asvg:svgBlip xmlns:asvg="http://schemas.microsoft.com/office/drawing/2016/SVG/main" r:embed="rId4"/>
              </a:ext>
            </a:extLst>
          </a:blip>
          <a:srcRect l="10546" r="10546"/>
          <a:stretch/>
        </p:blipFill>
        <p:spPr>
          <a:xfrm>
            <a:off x="3705224" y="4048125"/>
            <a:ext cx="2466975" cy="3510154"/>
          </a:xfrm>
          <a:prstGeom prst="roundRect">
            <a:avLst>
              <a:gd name="adj" fmla="val 50000"/>
            </a:avLst>
          </a:prstGeom>
        </p:spPr>
      </p:pic>
      <p:grpSp>
        <p:nvGrpSpPr>
          <p:cNvPr id="11" name="Group 10">
            <a:extLst>
              <a:ext uri="{FF2B5EF4-FFF2-40B4-BE49-F238E27FC236}">
                <a16:creationId xmlns:a16="http://schemas.microsoft.com/office/drawing/2014/main" id="{B1984C97-3AAA-C131-6540-1727839072BB}"/>
              </a:ext>
            </a:extLst>
          </p:cNvPr>
          <p:cNvGrpSpPr/>
          <p:nvPr/>
        </p:nvGrpSpPr>
        <p:grpSpPr>
          <a:xfrm>
            <a:off x="712694" y="8471250"/>
            <a:ext cx="5461187" cy="246221"/>
            <a:chOff x="712694" y="8046265"/>
            <a:chExt cx="5461187" cy="246221"/>
          </a:xfrm>
        </p:grpSpPr>
        <p:pic>
          <p:nvPicPr>
            <p:cNvPr id="12" name="Google Shape;67;p16">
              <a:extLst>
                <a:ext uri="{FF2B5EF4-FFF2-40B4-BE49-F238E27FC236}">
                  <a16:creationId xmlns:a16="http://schemas.microsoft.com/office/drawing/2014/main" id="{214644D9-94AF-BF5E-A4EA-CED7DED89F2F}"/>
                </a:ext>
              </a:extLst>
            </p:cNvPr>
            <p:cNvPicPr preferRelativeResize="0"/>
            <p:nvPr/>
          </p:nvPicPr>
          <p:blipFill>
            <a:blip r:embed="rId5">
              <a:extLst>
                <a:ext uri="{96DAC541-7B7A-43D3-8B79-37D633B846F1}">
                  <asvg:svgBlip xmlns:asvg="http://schemas.microsoft.com/office/drawing/2016/SVG/main" r:embed="rId6"/>
                </a:ext>
              </a:extLst>
            </a:blip>
            <a:srcRect/>
            <a:stretch/>
          </p:blipFill>
          <p:spPr>
            <a:xfrm>
              <a:off x="712694" y="8046374"/>
              <a:ext cx="1049526" cy="238036"/>
            </a:xfrm>
            <a:prstGeom prst="rect">
              <a:avLst/>
            </a:prstGeom>
            <a:noFill/>
            <a:ln>
              <a:noFill/>
            </a:ln>
          </p:spPr>
        </p:pic>
        <p:sp>
          <p:nvSpPr>
            <p:cNvPr id="13" name="TextBox 12">
              <a:extLst>
                <a:ext uri="{FF2B5EF4-FFF2-40B4-BE49-F238E27FC236}">
                  <a16:creationId xmlns:a16="http://schemas.microsoft.com/office/drawing/2014/main" id="{33AD0245-4E24-AF88-3770-BE3D359D9D4E}"/>
                </a:ext>
              </a:extLst>
            </p:cNvPr>
            <p:cNvSpPr txBox="1"/>
            <p:nvPr/>
          </p:nvSpPr>
          <p:spPr>
            <a:xfrm>
              <a:off x="5672380" y="8046265"/>
              <a:ext cx="501501" cy="246221"/>
            </a:xfrm>
            <a:prstGeom prst="rect">
              <a:avLst/>
            </a:prstGeom>
            <a:noFill/>
          </p:spPr>
          <p:txBody>
            <a:bodyPr wrap="square" rtlCol="0">
              <a:spAutoFit/>
            </a:bodyPr>
            <a:lstStyle/>
            <a:p>
              <a:pPr algn="r"/>
              <a:fld id="{DC97FBDD-79ED-9A41-89BB-D3629C9A7512}" type="slidenum">
                <a:rPr lang="en-US" sz="100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pPr algn="r"/>
                <a:t>8</a:t>
              </a:fld>
              <a:endParaRPr lang="en-US" sz="100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9">
          <a:extLst>
            <a:ext uri="{FF2B5EF4-FFF2-40B4-BE49-F238E27FC236}">
              <a16:creationId xmlns:a16="http://schemas.microsoft.com/office/drawing/2014/main" id="{A92557F5-7069-88E6-AE62-CF81471DCD45}"/>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026F7D82-FC7A-4514-DA71-BD385E94D8FC}"/>
              </a:ext>
            </a:extLst>
          </p:cNvPr>
          <p:cNvSpPr txBox="1"/>
          <p:nvPr/>
        </p:nvSpPr>
        <p:spPr>
          <a:xfrm>
            <a:off x="685801" y="915161"/>
            <a:ext cx="5503126" cy="5302734"/>
          </a:xfrm>
          <a:prstGeom prst="rect">
            <a:avLst/>
          </a:prstGeom>
          <a:noFill/>
        </p:spPr>
        <p:txBody>
          <a:bodyPr wrap="square" numCol="1" spcCol="457200" rtlCol="0">
            <a:spAutoFit/>
          </a:bodyPr>
          <a:lstStyle/>
          <a:p>
            <a:pPr defTabSz="914400">
              <a:lnSpc>
                <a:spcPct val="150000"/>
              </a:lnSpc>
              <a:spcAft>
                <a:spcPts val="1200"/>
              </a:spcAft>
            </a:pPr>
            <a:r>
              <a:rPr lang="en-US" sz="1000" dirty="0">
                <a:latin typeface="Poppins Light" panose="00000400000000000000" pitchFamily="2" charset="0"/>
                <a:ea typeface="Open Sans Light" panose="020B0306030504020204" pitchFamily="34" charset="0"/>
                <a:cs typeface="Poppins Light" panose="00000400000000000000" pitchFamily="2" charset="0"/>
              </a:rPr>
              <a:t>Identifying the problem is not enough—we must equip people and organizations with tools to solve it. This is where Original Intelligence comes into play.</a:t>
            </a:r>
          </a:p>
          <a:p>
            <a:pPr defTabSz="914400">
              <a:lnSpc>
                <a:spcPct val="150000"/>
              </a:lnSpc>
              <a:spcAft>
                <a:spcPts val="1200"/>
              </a:spcAft>
            </a:pPr>
            <a:r>
              <a:rPr lang="en-US" sz="1000" dirty="0">
                <a:latin typeface="Poppins Light" panose="00000400000000000000" pitchFamily="2" charset="0"/>
                <a:ea typeface="Open Sans Light" panose="020B0306030504020204" pitchFamily="34" charset="0"/>
                <a:cs typeface="Poppins Light" panose="00000400000000000000" pitchFamily="2" charset="0"/>
              </a:rPr>
              <a:t>Original Intelligence is not a soft skill. It’s the ability to generate novel ideas, reframe problems, and communicate solutions that don’t already exist—and it’s a measurable, teachable, and defensible advantage.</a:t>
            </a:r>
          </a:p>
          <a:p>
            <a:pPr defTabSz="914400">
              <a:lnSpc>
                <a:spcPct val="150000"/>
              </a:lnSpc>
              <a:spcAft>
                <a:spcPts val="1200"/>
              </a:spcAft>
            </a:pPr>
            <a:r>
              <a:rPr lang="en-US" sz="1000" dirty="0">
                <a:latin typeface="Poppins Light" panose="00000400000000000000" pitchFamily="2" charset="0"/>
                <a:ea typeface="Open Sans Light" panose="020B0306030504020204" pitchFamily="34" charset="0"/>
                <a:cs typeface="Poppins Light" panose="00000400000000000000" pitchFamily="2" charset="0"/>
              </a:rPr>
              <a:t>Responding to AI homogenization means:</a:t>
            </a:r>
          </a:p>
          <a:p>
            <a:pPr marL="171450" indent="-171450" defTabSz="914400">
              <a:lnSpc>
                <a:spcPct val="150000"/>
              </a:lnSpc>
              <a:spcAft>
                <a:spcPts val="1200"/>
              </a:spcAft>
              <a:buFont typeface="Arial" panose="020B0604020202020204" pitchFamily="34" charset="0"/>
              <a:buChar char="•"/>
            </a:pPr>
            <a:r>
              <a:rPr lang="en-US" sz="1000" b="1" dirty="0">
                <a:latin typeface="Poppins Light" panose="00000400000000000000" pitchFamily="2" charset="0"/>
                <a:ea typeface="Open Sans Light" panose="020B0306030504020204" pitchFamily="34" charset="0"/>
                <a:cs typeface="Poppins Light" panose="00000400000000000000" pitchFamily="2" charset="0"/>
              </a:rPr>
              <a:t>Quantifying originality:</a:t>
            </a:r>
            <a:r>
              <a:rPr lang="en-US" sz="1000" dirty="0">
                <a:latin typeface="Poppins Light" panose="00000400000000000000" pitchFamily="2" charset="0"/>
                <a:ea typeface="Open Sans Light" panose="020B0306030504020204" pitchFamily="34" charset="0"/>
                <a:cs typeface="Poppins Light" panose="00000400000000000000" pitchFamily="2" charset="0"/>
              </a:rPr>
              <a:t> Tools like </a:t>
            </a:r>
            <a:r>
              <a:rPr lang="en-US" sz="1000" dirty="0" err="1">
                <a:latin typeface="Poppins Light" panose="00000400000000000000" pitchFamily="2" charset="0"/>
                <a:ea typeface="Open Sans Light" panose="020B0306030504020204" pitchFamily="34" charset="0"/>
                <a:cs typeface="Poppins Light" panose="00000400000000000000" pitchFamily="2" charset="0"/>
              </a:rPr>
              <a:t>Hupside’s</a:t>
            </a:r>
            <a:r>
              <a:rPr lang="en-US" sz="1000" dirty="0">
                <a:latin typeface="Poppins Light" panose="00000400000000000000" pitchFamily="2" charset="0"/>
                <a:ea typeface="Open Sans Light" panose="020B0306030504020204" pitchFamily="34" charset="0"/>
                <a:cs typeface="Poppins Light" panose="00000400000000000000" pitchFamily="2" charset="0"/>
              </a:rPr>
              <a:t> Original Intelligence Quotient (OIQ) offer a rigorous framework to assess how an individual or team expands the idea space beyond what AI would produce.</a:t>
            </a:r>
          </a:p>
          <a:p>
            <a:pPr marL="171450" indent="-171450" defTabSz="914400">
              <a:lnSpc>
                <a:spcPct val="150000"/>
              </a:lnSpc>
              <a:spcAft>
                <a:spcPts val="1200"/>
              </a:spcAft>
              <a:buFont typeface="Arial" panose="020B0604020202020204" pitchFamily="34" charset="0"/>
              <a:buChar char="•"/>
            </a:pPr>
            <a:r>
              <a:rPr lang="en-US" sz="1000" b="1" dirty="0">
                <a:latin typeface="Poppins Light" panose="00000400000000000000" pitchFamily="2" charset="0"/>
                <a:ea typeface="Open Sans Light" panose="020B0306030504020204" pitchFamily="34" charset="0"/>
                <a:cs typeface="Poppins Light" panose="00000400000000000000" pitchFamily="2" charset="0"/>
              </a:rPr>
              <a:t>Rewarding divergence:</a:t>
            </a:r>
            <a:r>
              <a:rPr lang="en-US" sz="1000" dirty="0">
                <a:latin typeface="Poppins Light" panose="00000400000000000000" pitchFamily="2" charset="0"/>
                <a:ea typeface="Open Sans Light" panose="020B0306030504020204" pitchFamily="34" charset="0"/>
                <a:cs typeface="Poppins Light" panose="00000400000000000000" pitchFamily="2" charset="0"/>
              </a:rPr>
              <a:t> Organizations must stop evaluating productivity solely by efficiency and instead reward idea expansion and creative risk-taking.</a:t>
            </a:r>
          </a:p>
          <a:p>
            <a:pPr marL="171450" indent="-171450" defTabSz="914400">
              <a:lnSpc>
                <a:spcPct val="150000"/>
              </a:lnSpc>
              <a:spcAft>
                <a:spcPts val="1200"/>
              </a:spcAft>
              <a:buFont typeface="Arial" panose="020B0604020202020204" pitchFamily="34" charset="0"/>
              <a:buChar char="•"/>
            </a:pPr>
            <a:r>
              <a:rPr lang="en-US" sz="1000" b="1" dirty="0">
                <a:latin typeface="Poppins Light" panose="00000400000000000000" pitchFamily="2" charset="0"/>
                <a:ea typeface="Open Sans Light" panose="020B0306030504020204" pitchFamily="34" charset="0"/>
                <a:cs typeface="Poppins Light" panose="00000400000000000000" pitchFamily="2" charset="0"/>
              </a:rPr>
              <a:t>Training for transformation: </a:t>
            </a:r>
            <a:r>
              <a:rPr lang="en-US" sz="1000" dirty="0">
                <a:latin typeface="Poppins Light" panose="00000400000000000000" pitchFamily="2" charset="0"/>
                <a:ea typeface="Open Sans Light" panose="020B0306030504020204" pitchFamily="34" charset="0"/>
                <a:cs typeface="Poppins Light" panose="00000400000000000000" pitchFamily="2" charset="0"/>
              </a:rPr>
              <a:t>It is essential to teach individuals how to partner with AI—not imitate it. OI training cultivates non-obvious insight, lateral thinking, and divergent synthesis.</a:t>
            </a:r>
          </a:p>
          <a:p>
            <a:pPr marL="171450" indent="-171450" defTabSz="914400">
              <a:lnSpc>
                <a:spcPct val="150000"/>
              </a:lnSpc>
              <a:spcAft>
                <a:spcPts val="1200"/>
              </a:spcAft>
              <a:buFont typeface="Arial" panose="020B0604020202020204" pitchFamily="34" charset="0"/>
              <a:buChar char="•"/>
            </a:pPr>
            <a:r>
              <a:rPr lang="en-US" sz="1000" b="1" dirty="0">
                <a:latin typeface="Poppins Light" panose="00000400000000000000" pitchFamily="2" charset="0"/>
                <a:ea typeface="Open Sans Light" panose="020B0306030504020204" pitchFamily="34" charset="0"/>
                <a:cs typeface="Poppins Light" panose="00000400000000000000" pitchFamily="2" charset="0"/>
              </a:rPr>
              <a:t>Amplifying human uniqueness: </a:t>
            </a:r>
            <a:r>
              <a:rPr lang="en-US" sz="1000" dirty="0">
                <a:latin typeface="Poppins Light" panose="00000400000000000000" pitchFamily="2" charset="0"/>
                <a:ea typeface="Open Sans Light" panose="020B0306030504020204" pitchFamily="34" charset="0"/>
                <a:cs typeface="Poppins Light" panose="00000400000000000000" pitchFamily="2" charset="0"/>
              </a:rPr>
              <a:t>Strategic remixing, radical rethinking, and thoughtful curation of AI outputs must become core to creative and analytical work.</a:t>
            </a:r>
          </a:p>
          <a:p>
            <a:pPr defTabSz="914400">
              <a:lnSpc>
                <a:spcPct val="150000"/>
              </a:lnSpc>
              <a:spcAft>
                <a:spcPts val="1200"/>
              </a:spcAft>
            </a:pPr>
            <a:r>
              <a:rPr lang="en-US" sz="1000" dirty="0">
                <a:latin typeface="Poppins Light" panose="00000400000000000000" pitchFamily="2" charset="0"/>
                <a:ea typeface="Open Sans Light" panose="020B0306030504020204" pitchFamily="34" charset="0"/>
                <a:cs typeface="Poppins Light" panose="00000400000000000000" pitchFamily="2" charset="0"/>
              </a:rPr>
              <a:t>We don’t compete with AI by copying it—we lead by going beyond it.</a:t>
            </a:r>
          </a:p>
        </p:txBody>
      </p:sp>
      <p:sp>
        <p:nvSpPr>
          <p:cNvPr id="6" name="TextBox 5">
            <a:extLst>
              <a:ext uri="{FF2B5EF4-FFF2-40B4-BE49-F238E27FC236}">
                <a16:creationId xmlns:a16="http://schemas.microsoft.com/office/drawing/2014/main" id="{009918DA-D621-581B-797E-32F4D3F6531A}"/>
              </a:ext>
            </a:extLst>
          </p:cNvPr>
          <p:cNvSpPr txBox="1"/>
          <p:nvPr/>
        </p:nvSpPr>
        <p:spPr>
          <a:xfrm>
            <a:off x="712694" y="549639"/>
            <a:ext cx="5096436" cy="369332"/>
          </a:xfrm>
          <a:prstGeom prst="rect">
            <a:avLst/>
          </a:prstGeom>
          <a:noFill/>
        </p:spPr>
        <p:txBody>
          <a:bodyPr wrap="square">
            <a:spAutoFit/>
          </a:bodyPr>
          <a:lstStyle/>
          <a:p>
            <a:r>
              <a:rPr lang="en-US" dirty="0">
                <a:solidFill>
                  <a:schemeClr val="accent1"/>
                </a:solidFill>
                <a:latin typeface="Poppins ExtraBold" panose="00000900000000000000" pitchFamily="2" charset="0"/>
                <a:ea typeface="Open Sans" panose="020B0606030504020204" pitchFamily="34" charset="0"/>
                <a:cs typeface="Poppins ExtraBold" panose="00000900000000000000" pitchFamily="2" charset="0"/>
              </a:rPr>
              <a:t>Responding with Original Intelligence</a:t>
            </a:r>
          </a:p>
        </p:txBody>
      </p:sp>
      <p:pic>
        <p:nvPicPr>
          <p:cNvPr id="10" name="Picture 9">
            <a:extLst>
              <a:ext uri="{FF2B5EF4-FFF2-40B4-BE49-F238E27FC236}">
                <a16:creationId xmlns:a16="http://schemas.microsoft.com/office/drawing/2014/main" id="{C0A4E15C-826E-1CB3-CF13-22A4C3DC6654}"/>
              </a:ext>
            </a:extLst>
          </p:cNvPr>
          <p:cNvPicPr>
            <a:picLocks noChangeAspect="1"/>
          </p:cNvPicPr>
          <p:nvPr/>
        </p:nvPicPr>
        <p:blipFill>
          <a:blip r:embed="rId3">
            <a:extLst>
              <a:ext uri="{28A0092B-C50C-407E-A947-70E740481C1C}">
                <a14:useLocalDpi xmlns:a14="http://schemas.microsoft.com/office/drawing/2010/main" val="0"/>
              </a:ext>
            </a:extLst>
          </a:blip>
          <a:srcRect t="15478" b="15478"/>
          <a:stretch/>
        </p:blipFill>
        <p:spPr>
          <a:xfrm>
            <a:off x="712693" y="6679559"/>
            <a:ext cx="5459505" cy="1545469"/>
          </a:xfrm>
          <a:prstGeom prst="roundRect">
            <a:avLst>
              <a:gd name="adj" fmla="val 18198"/>
            </a:avLst>
          </a:prstGeom>
        </p:spPr>
      </p:pic>
      <p:grpSp>
        <p:nvGrpSpPr>
          <p:cNvPr id="2" name="Group 1">
            <a:extLst>
              <a:ext uri="{FF2B5EF4-FFF2-40B4-BE49-F238E27FC236}">
                <a16:creationId xmlns:a16="http://schemas.microsoft.com/office/drawing/2014/main" id="{A8AD8EF1-86D5-DBC0-E8EA-46D2E80E311E}"/>
              </a:ext>
            </a:extLst>
          </p:cNvPr>
          <p:cNvGrpSpPr/>
          <p:nvPr/>
        </p:nvGrpSpPr>
        <p:grpSpPr>
          <a:xfrm>
            <a:off x="712694" y="8471250"/>
            <a:ext cx="5461187" cy="246221"/>
            <a:chOff x="712694" y="8046265"/>
            <a:chExt cx="5461187" cy="246221"/>
          </a:xfrm>
        </p:grpSpPr>
        <p:pic>
          <p:nvPicPr>
            <p:cNvPr id="3" name="Google Shape;67;p16">
              <a:extLst>
                <a:ext uri="{FF2B5EF4-FFF2-40B4-BE49-F238E27FC236}">
                  <a16:creationId xmlns:a16="http://schemas.microsoft.com/office/drawing/2014/main" id="{1FE6514A-4190-3705-B7C4-03CF9ED79ED6}"/>
                </a:ext>
              </a:extLst>
            </p:cNvPr>
            <p:cNvPicPr preferRelativeResize="0"/>
            <p:nvPr/>
          </p:nvPicPr>
          <p:blipFill>
            <a:blip r:embed="rId4">
              <a:extLst>
                <a:ext uri="{96DAC541-7B7A-43D3-8B79-37D633B846F1}">
                  <asvg:svgBlip xmlns:asvg="http://schemas.microsoft.com/office/drawing/2016/SVG/main" r:embed="rId5"/>
                </a:ext>
              </a:extLst>
            </a:blip>
            <a:srcRect/>
            <a:stretch/>
          </p:blipFill>
          <p:spPr>
            <a:xfrm>
              <a:off x="712694" y="8046374"/>
              <a:ext cx="1049526" cy="238036"/>
            </a:xfrm>
            <a:prstGeom prst="rect">
              <a:avLst/>
            </a:prstGeom>
            <a:noFill/>
            <a:ln>
              <a:noFill/>
            </a:ln>
          </p:spPr>
        </p:pic>
        <p:sp>
          <p:nvSpPr>
            <p:cNvPr id="4" name="TextBox 3">
              <a:extLst>
                <a:ext uri="{FF2B5EF4-FFF2-40B4-BE49-F238E27FC236}">
                  <a16:creationId xmlns:a16="http://schemas.microsoft.com/office/drawing/2014/main" id="{1052E759-2FCD-E867-B3B6-FD3C922AF800}"/>
                </a:ext>
              </a:extLst>
            </p:cNvPr>
            <p:cNvSpPr txBox="1"/>
            <p:nvPr/>
          </p:nvSpPr>
          <p:spPr>
            <a:xfrm>
              <a:off x="5672380" y="8046265"/>
              <a:ext cx="501501" cy="246221"/>
            </a:xfrm>
            <a:prstGeom prst="rect">
              <a:avLst/>
            </a:prstGeom>
            <a:noFill/>
          </p:spPr>
          <p:txBody>
            <a:bodyPr wrap="square" rtlCol="0">
              <a:spAutoFit/>
            </a:bodyPr>
            <a:lstStyle/>
            <a:p>
              <a:pPr algn="r"/>
              <a:fld id="{DC97FBDD-79ED-9A41-89BB-D3629C9A7512}" type="slidenum">
                <a:rPr lang="en-US" sz="1000" smtClean="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pPr algn="r"/>
                <a:t>9</a:t>
              </a:fld>
              <a:endParaRPr lang="en-US" sz="1000"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161055667"/>
      </p:ext>
    </p:extLst>
  </p:cSld>
  <p:clrMapOvr>
    <a:masterClrMapping/>
  </p:clrMapOvr>
</p:sld>
</file>

<file path=ppt/theme/theme1.xml><?xml version="1.0" encoding="utf-8"?>
<a:theme xmlns:a="http://schemas.openxmlformats.org/drawingml/2006/main" name="Office 2013 - 2022 Theme">
  <a:themeElements>
    <a:clrScheme name="Hupside 6-2025">
      <a:dk1>
        <a:srgbClr val="000000"/>
      </a:dk1>
      <a:lt1>
        <a:srgbClr val="FFFFFF"/>
      </a:lt1>
      <a:dk2>
        <a:srgbClr val="EFF1FE"/>
      </a:dk2>
      <a:lt2>
        <a:srgbClr val="F5FBFA"/>
      </a:lt2>
      <a:accent1>
        <a:srgbClr val="2B8FC5"/>
      </a:accent1>
      <a:accent2>
        <a:srgbClr val="51525B"/>
      </a:accent2>
      <a:accent3>
        <a:srgbClr val="FEE4AB"/>
      </a:accent3>
      <a:accent4>
        <a:srgbClr val="FEF3DB"/>
      </a:accent4>
      <a:accent5>
        <a:srgbClr val="D0D5FE"/>
      </a:accent5>
      <a:accent6>
        <a:srgbClr val="9F9FA8"/>
      </a:accent6>
      <a:hlink>
        <a:srgbClr val="0097A7"/>
      </a:hlink>
      <a:folHlink>
        <a:srgbClr val="0097A7"/>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B5E5426D02814C4D8FF038F1D4C5B598" ma:contentTypeVersion="10" ma:contentTypeDescription="Create a new document." ma:contentTypeScope="" ma:versionID="1c535a53ff25b1f54d3d21ae8af59a65">
  <xsd:schema xmlns:xsd="http://www.w3.org/2001/XMLSchema" xmlns:xs="http://www.w3.org/2001/XMLSchema" xmlns:p="http://schemas.microsoft.com/office/2006/metadata/properties" xmlns:ns2="783d0be6-568b-4350-9a60-31c2ffa01352" xmlns:ns3="37939acb-1ea2-4dd5-97b9-65a2cf52b9b1" targetNamespace="http://schemas.microsoft.com/office/2006/metadata/properties" ma:root="true" ma:fieldsID="da694423ab11b5daf21ad386e952d842" ns2:_="" ns3:_="">
    <xsd:import namespace="783d0be6-568b-4350-9a60-31c2ffa01352"/>
    <xsd:import namespace="37939acb-1ea2-4dd5-97b9-65a2cf52b9b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3d0be6-568b-4350-9a60-31c2ffa013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1aa75fba-0a60-4074-854f-d5f40d91d214"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7939acb-1ea2-4dd5-97b9-65a2cf52b9b1" elementFormDefault="qualified">
    <xsd:import namespace="http://schemas.microsoft.com/office/2006/documentManagement/types"/>
    <xsd:import namespace="http://schemas.microsoft.com/office/infopath/2007/PartnerControls"/>
    <xsd:element name="TaxCatchAll" ma:index="16" nillable="true" ma:displayName="Taxonomy Catch All Column" ma:hidden="true" ma:list="{59bb32dd-18ba-4ca8-8990-8fad82c91c82}" ma:internalName="TaxCatchAll" ma:showField="CatchAllData" ma:web="37939acb-1ea2-4dd5-97b9-65a2cf52b9b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83d0be6-568b-4350-9a60-31c2ffa01352">
      <Terms xmlns="http://schemas.microsoft.com/office/infopath/2007/PartnerControls"/>
    </lcf76f155ced4ddcb4097134ff3c332f>
    <TaxCatchAll xmlns="37939acb-1ea2-4dd5-97b9-65a2cf52b9b1" xsi:nil="true"/>
  </documentManagement>
</p:properties>
</file>

<file path=customXml/itemProps1.xml><?xml version="1.0" encoding="utf-8"?>
<ds:datastoreItem xmlns:ds="http://schemas.openxmlformats.org/officeDocument/2006/customXml" ds:itemID="{9E98E6E4-285E-4A8C-B30B-B63C3ACFEC08}">
  <ds:schemaRefs>
    <ds:schemaRef ds:uri="http://schemas.microsoft.com/sharepoint/v3/contenttype/forms"/>
  </ds:schemaRefs>
</ds:datastoreItem>
</file>

<file path=customXml/itemProps2.xml><?xml version="1.0" encoding="utf-8"?>
<ds:datastoreItem xmlns:ds="http://schemas.openxmlformats.org/officeDocument/2006/customXml" ds:itemID="{04EEB76B-C2B8-494B-A480-9585E4D5F4E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3d0be6-568b-4350-9a60-31c2ffa01352"/>
    <ds:schemaRef ds:uri="37939acb-1ea2-4dd5-97b9-65a2cf52b9b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1040B9-26AB-4D88-9A38-61D6A7EDACFB}">
  <ds:schemaRefs>
    <ds:schemaRef ds:uri="http://www.w3.org/XML/1998/namespace"/>
    <ds:schemaRef ds:uri="37939acb-1ea2-4dd5-97b9-65a2cf52b9b1"/>
    <ds:schemaRef ds:uri="http://schemas.microsoft.com/office/infopath/2007/PartnerControls"/>
    <ds:schemaRef ds:uri="http://schemas.microsoft.com/office/2006/metadata/properties"/>
    <ds:schemaRef ds:uri="http://purl.org/dc/dcmitype/"/>
    <ds:schemaRef ds:uri="http://purl.org/dc/elements/1.1/"/>
    <ds:schemaRef ds:uri="http://schemas.microsoft.com/office/2006/documentManagement/types"/>
    <ds:schemaRef ds:uri="http://schemas.openxmlformats.org/package/2006/metadata/core-properties"/>
    <ds:schemaRef ds:uri="783d0be6-568b-4350-9a60-31c2ffa01352"/>
    <ds:schemaRef ds:uri="http://purl.org/dc/terms/"/>
  </ds:schemaRefs>
</ds:datastoreItem>
</file>

<file path=docMetadata/LabelInfo.xml><?xml version="1.0" encoding="utf-8"?>
<clbl:labelList xmlns:clbl="http://schemas.microsoft.com/office/2020/mipLabelMetadata">
  <clbl:label id="{6842ff8d-ba8f-4c11-9505-a3a6734c4182}" enabled="0" method="" siteId="{6842ff8d-ba8f-4c11-9505-a3a6734c4182}" removed="1"/>
</clbl:labelList>
</file>

<file path=docProps/app.xml><?xml version="1.0" encoding="utf-8"?>
<Properties xmlns="http://schemas.openxmlformats.org/officeDocument/2006/extended-properties" xmlns:vt="http://schemas.openxmlformats.org/officeDocument/2006/docPropsVTypes">
  <Template>Office 2013 - 2022 Theme</Template>
  <TotalTime>1956</TotalTime>
  <Words>1715</Words>
  <Application>Microsoft Office PowerPoint</Application>
  <PresentationFormat>Letter Paper (8.5x11 in)</PresentationFormat>
  <Paragraphs>99</Paragraphs>
  <Slides>11</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11</vt:i4>
      </vt:variant>
    </vt:vector>
  </HeadingPairs>
  <TitlesOfParts>
    <vt:vector size="19" baseType="lpstr">
      <vt:lpstr>Aptos</vt:lpstr>
      <vt:lpstr>Arial</vt:lpstr>
      <vt:lpstr>Arial Black</vt:lpstr>
      <vt:lpstr>Open Sans Light</vt:lpstr>
      <vt:lpstr>Poppins</vt:lpstr>
      <vt:lpstr>Poppins ExtraBold</vt:lpstr>
      <vt:lpstr>Poppins Light</vt:lpstr>
      <vt:lpstr>Office 2013 - 2022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Saran Gokul</dc:creator>
  <cp:lastModifiedBy>Amanda Rogers</cp:lastModifiedBy>
  <cp:revision>74</cp:revision>
  <dcterms:created xsi:type="dcterms:W3CDTF">2021-05-15T09:11:40Z</dcterms:created>
  <dcterms:modified xsi:type="dcterms:W3CDTF">2025-08-06T20:33:18Z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0x010100B5E5426D02814C4D8FF038F1D4C5B598</vt:lpwstr>
  </property>
  <property fmtid="{D5CDD505-2E9C-101B-9397-08002B2CF9AE}" pid="3" name="MediaServiceImageTags">
    <vt:lpwstr/>
  </property>
</Properties>
</file>