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5"/>
  </p:notes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287000" cy="12858750"/>
  <p:notesSz cx="6858000" cy="9144000"/>
  <p:embeddedFontLst>
    <p:embeddedFont>
      <p:font typeface="Helvetica Neue" panose="020B0604020202020204" charset="0"/>
      <p:regular r:id="rId16"/>
      <p:bold r:id="rId17"/>
      <p:italic r:id="rId18"/>
      <p:boldItalic r:id="rId19"/>
    </p:embeddedFont>
    <p:embeddedFont>
      <p:font typeface="Helvetica Neue Light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050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0" d="100"/>
          <a:sy n="40" d="100"/>
        </p:scale>
        <p:origin x="2458" y="43"/>
      </p:cViewPr>
      <p:guideLst>
        <p:guide orient="horz" pos="405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Grijó | Leading.pt" userId="2b46961f-8d3c-4c3f-8924-f7b4f11fa39a" providerId="ADAL" clId="{C3ED1BD3-1E10-4139-9183-BE13A7D8DDA7}"/>
    <pc:docChg chg="delSld">
      <pc:chgData name="Helena Grijó | Leading.pt" userId="2b46961f-8d3c-4c3f-8924-f7b4f11fa39a" providerId="ADAL" clId="{C3ED1BD3-1E10-4139-9183-BE13A7D8DDA7}" dt="2026-01-14T16:18:28.758" v="2" actId="47"/>
      <pc:docMkLst>
        <pc:docMk/>
      </pc:docMkLst>
      <pc:sldChg chg="del">
        <pc:chgData name="Helena Grijó | Leading.pt" userId="2b46961f-8d3c-4c3f-8924-f7b4f11fa39a" providerId="ADAL" clId="{C3ED1BD3-1E10-4139-9183-BE13A7D8DDA7}" dt="2026-01-14T16:18:27.030" v="0" actId="47"/>
        <pc:sldMkLst>
          <pc:docMk/>
          <pc:sldMk cId="0" sldId="256"/>
        </pc:sldMkLst>
      </pc:sldChg>
      <pc:sldChg chg="del">
        <pc:chgData name="Helena Grijó | Leading.pt" userId="2b46961f-8d3c-4c3f-8924-f7b4f11fa39a" providerId="ADAL" clId="{C3ED1BD3-1E10-4139-9183-BE13A7D8DDA7}" dt="2026-01-14T16:18:27.412" v="1" actId="47"/>
        <pc:sldMkLst>
          <pc:docMk/>
          <pc:sldMk cId="0" sldId="257"/>
        </pc:sldMkLst>
      </pc:sldChg>
      <pc:sldChg chg="del">
        <pc:chgData name="Helena Grijó | Leading.pt" userId="2b46961f-8d3c-4c3f-8924-f7b4f11fa39a" providerId="ADAL" clId="{C3ED1BD3-1E10-4139-9183-BE13A7D8DDA7}" dt="2026-01-14T16:18:28.758" v="2" actId="47"/>
        <pc:sldMkLst>
          <pc:docMk/>
          <pc:sldMk cId="0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b574ce4f8d_2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b574ce4f8d_2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b574ce4f8d_2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b574ce4f8d_2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574ce4f8d_2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574ce4f8d_2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b98668a18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b98668a188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b574ce4f8d_2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b574ce4f8d_2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b574ce4f8d_2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b574ce4f8d_2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b574ce4f8d_2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b574ce4f8d_2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574ce4f8d_2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574ce4f8d_2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b574ce4f8d_2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709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b574ce4f8d_2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1861438"/>
            <a:ext cx="9585600" cy="51318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7085312"/>
            <a:ext cx="9585600" cy="1981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2765312"/>
            <a:ext cx="9585600" cy="49089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7880563"/>
            <a:ext cx="9585600" cy="32517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5377125"/>
            <a:ext cx="9585600" cy="21042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0663" y="2881187"/>
            <a:ext cx="9585600" cy="85410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2881187"/>
            <a:ext cx="4500000" cy="85410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2881187"/>
            <a:ext cx="4500000" cy="85410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3474000"/>
            <a:ext cx="3159000" cy="79488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1125375"/>
            <a:ext cx="7163700" cy="10226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3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5700" tIns="125700" rIns="125700" bIns="12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3082937"/>
            <a:ext cx="4551000" cy="37059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7007687"/>
            <a:ext cx="4551000" cy="30876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1810187"/>
            <a:ext cx="4316700" cy="92379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10576438"/>
            <a:ext cx="6748800" cy="15126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700" tIns="125700" rIns="125700" bIns="125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2881187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700" tIns="125700" rIns="125700" bIns="125700" anchor="t" anchorCtr="0">
            <a:normAutofit/>
          </a:bodyPr>
          <a:lstStyle>
            <a:lvl1pPr marL="457200" lvl="0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11658042"/>
            <a:ext cx="617400" cy="98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700" tIns="125700" rIns="125700" bIns="125700" anchor="ctr" anchorCtr="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1790250" y="4186965"/>
            <a:ext cx="6706500" cy="338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6"/>
          <p:cNvSpPr txBox="1"/>
          <p:nvPr/>
        </p:nvSpPr>
        <p:spPr>
          <a:xfrm>
            <a:off x="2654850" y="5395440"/>
            <a:ext cx="4977300" cy="8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500">
                <a:solidFill>
                  <a:srgbClr val="CCCCCC"/>
                </a:solidFill>
              </a:rPr>
              <a:t>Company Logo</a:t>
            </a:r>
            <a:endParaRPr sz="2500">
              <a:solidFill>
                <a:srgbClr val="CCCCCC"/>
              </a:solidFill>
            </a:endParaRPr>
          </a:p>
        </p:txBody>
      </p:sp>
      <p:pic>
        <p:nvPicPr>
          <p:cNvPr id="77" name="Google Shape;77;p16" title="Group 61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803138"/>
            <a:ext cx="10287000" cy="305561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>
            <a:spLocks noGrp="1"/>
          </p:cNvSpPr>
          <p:nvPr>
            <p:ph type="ctrTitle"/>
          </p:nvPr>
        </p:nvSpPr>
        <p:spPr>
          <a:xfrm>
            <a:off x="350100" y="8495232"/>
            <a:ext cx="9586800" cy="12228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 NAME</a:t>
            </a:r>
            <a:endParaRPr sz="8000" b="1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subTitle" idx="1"/>
          </p:nvPr>
        </p:nvSpPr>
        <p:spPr>
          <a:xfrm>
            <a:off x="350700" y="8130575"/>
            <a:ext cx="9585600" cy="585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0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Exhibitor</a:t>
            </a:r>
            <a:endParaRPr sz="30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0" name="Google Shape;80;p16" title="Leading Form Banner 1000x200px – 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10"/>
            <a:ext cx="10287000" cy="35890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25" title="Group 62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304465"/>
            <a:ext cx="10287000" cy="3055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5" title="Leading Form Banner 1000x200px – 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0"/>
            <a:ext cx="10287000" cy="358902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25"/>
          <p:cNvSpPr txBox="1">
            <a:spLocks noGrp="1"/>
          </p:cNvSpPr>
          <p:nvPr>
            <p:ph type="ctrTitle"/>
          </p:nvPr>
        </p:nvSpPr>
        <p:spPr>
          <a:xfrm>
            <a:off x="604475" y="3769350"/>
            <a:ext cx="5863800" cy="19107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Join us at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session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6" name="Google Shape;186;p25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87" name="Google Shape;187;p25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88" name="Google Shape;188;p25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704BE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9" name="Google Shape;189;p25"/>
          <p:cNvSpPr txBox="1"/>
          <p:nvPr/>
        </p:nvSpPr>
        <p:spPr>
          <a:xfrm>
            <a:off x="604475" y="6228880"/>
            <a:ext cx="31791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17/05/24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90" name="Google Shape;190;p25"/>
          <p:cNvSpPr txBox="1"/>
          <p:nvPr/>
        </p:nvSpPr>
        <p:spPr>
          <a:xfrm>
            <a:off x="3807722" y="6228880"/>
            <a:ext cx="31791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12PM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91" name="Google Shape;191;p25"/>
          <p:cNvSpPr txBox="1"/>
          <p:nvPr/>
        </p:nvSpPr>
        <p:spPr>
          <a:xfrm>
            <a:off x="604475" y="7587407"/>
            <a:ext cx="83016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Digital Room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92" name="Google Shape;192;p25"/>
          <p:cNvSpPr txBox="1"/>
          <p:nvPr/>
        </p:nvSpPr>
        <p:spPr>
          <a:xfrm>
            <a:off x="604475" y="9075825"/>
            <a:ext cx="83016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Artificial Intelligence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93" name="Google Shape;193;p25"/>
          <p:cNvSpPr txBox="1">
            <a:spLocks noGrp="1"/>
          </p:cNvSpPr>
          <p:nvPr>
            <p:ph type="subTitle" idx="1"/>
          </p:nvPr>
        </p:nvSpPr>
        <p:spPr>
          <a:xfrm>
            <a:off x="604475" y="5878025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DATE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94" name="Google Shape;194;p25"/>
          <p:cNvSpPr txBox="1">
            <a:spLocks noGrp="1"/>
          </p:cNvSpPr>
          <p:nvPr>
            <p:ph type="subTitle" idx="1"/>
          </p:nvPr>
        </p:nvSpPr>
        <p:spPr>
          <a:xfrm>
            <a:off x="604475" y="7232554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ROOM NAME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95" name="Google Shape;195;p25"/>
          <p:cNvSpPr txBox="1">
            <a:spLocks noGrp="1"/>
          </p:cNvSpPr>
          <p:nvPr>
            <p:ph type="subTitle" idx="1"/>
          </p:nvPr>
        </p:nvSpPr>
        <p:spPr>
          <a:xfrm>
            <a:off x="604475" y="8701350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THEME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/>
          <p:nvPr/>
        </p:nvSpPr>
        <p:spPr>
          <a:xfrm>
            <a:off x="1790250" y="4186965"/>
            <a:ext cx="6706500" cy="338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7"/>
          <p:cNvSpPr txBox="1"/>
          <p:nvPr/>
        </p:nvSpPr>
        <p:spPr>
          <a:xfrm>
            <a:off x="2654850" y="5395440"/>
            <a:ext cx="4977300" cy="8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500">
                <a:solidFill>
                  <a:srgbClr val="CCCCCC"/>
                </a:solidFill>
              </a:rPr>
              <a:t>Company Logo</a:t>
            </a:r>
            <a:endParaRPr sz="2500">
              <a:solidFill>
                <a:srgbClr val="CCCCCC"/>
              </a:solidFill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ctrTitle"/>
          </p:nvPr>
        </p:nvSpPr>
        <p:spPr>
          <a:xfrm>
            <a:off x="350100" y="8495232"/>
            <a:ext cx="9586800" cy="12228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 NAME</a:t>
            </a:r>
            <a:endParaRPr sz="8000" b="1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subTitle" idx="1"/>
          </p:nvPr>
        </p:nvSpPr>
        <p:spPr>
          <a:xfrm>
            <a:off x="350700" y="8130575"/>
            <a:ext cx="9585600" cy="585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0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Exhibitor</a:t>
            </a:r>
            <a:endParaRPr sz="30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9" name="Google Shape;89;p17" title="Group 61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803140"/>
            <a:ext cx="10287000" cy="3055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 title="Leading Form Banner 1000x200px – 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0287000" cy="3589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/>
          <p:nvPr/>
        </p:nvSpPr>
        <p:spPr>
          <a:xfrm>
            <a:off x="1790250" y="4186965"/>
            <a:ext cx="6706500" cy="338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8"/>
          <p:cNvSpPr txBox="1"/>
          <p:nvPr/>
        </p:nvSpPr>
        <p:spPr>
          <a:xfrm>
            <a:off x="2654850" y="5395440"/>
            <a:ext cx="4977300" cy="8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500">
                <a:solidFill>
                  <a:srgbClr val="CCCCCC"/>
                </a:solidFill>
              </a:rPr>
              <a:t>Company Logo</a:t>
            </a:r>
            <a:endParaRPr sz="2500">
              <a:solidFill>
                <a:srgbClr val="CCCCCC"/>
              </a:solidFill>
            </a:endParaRPr>
          </a:p>
        </p:txBody>
      </p:sp>
      <p:sp>
        <p:nvSpPr>
          <p:cNvPr id="97" name="Google Shape;97;p18"/>
          <p:cNvSpPr txBox="1">
            <a:spLocks noGrp="1"/>
          </p:cNvSpPr>
          <p:nvPr>
            <p:ph type="ctrTitle"/>
          </p:nvPr>
        </p:nvSpPr>
        <p:spPr>
          <a:xfrm>
            <a:off x="350100" y="8495232"/>
            <a:ext cx="9586800" cy="12228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 NAME</a:t>
            </a:r>
            <a:endParaRPr sz="8000" b="1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8" name="Google Shape;98;p18"/>
          <p:cNvSpPr txBox="1">
            <a:spLocks noGrp="1"/>
          </p:cNvSpPr>
          <p:nvPr>
            <p:ph type="subTitle" idx="1"/>
          </p:nvPr>
        </p:nvSpPr>
        <p:spPr>
          <a:xfrm>
            <a:off x="350700" y="8130575"/>
            <a:ext cx="9585600" cy="585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0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Exhibitor</a:t>
            </a:r>
            <a:endParaRPr sz="30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9" name="Google Shape;99;p18" title="Group 61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803140"/>
            <a:ext cx="10287000" cy="3055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8" title="Leading Form Banner 1000x200px – 3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10"/>
            <a:ext cx="10287000" cy="35890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/>
        </p:nvSpPr>
        <p:spPr>
          <a:xfrm>
            <a:off x="656375" y="5929500"/>
            <a:ext cx="8994300" cy="36060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1F2120"/>
                </a:solidFill>
              </a:rPr>
              <a:t>STAND NAME</a:t>
            </a:r>
            <a:endParaRPr sz="8000" b="1">
              <a:solidFill>
                <a:srgbClr val="1F2120"/>
              </a:solidFill>
            </a:endParaRPr>
          </a:p>
        </p:txBody>
      </p:sp>
      <p:pic>
        <p:nvPicPr>
          <p:cNvPr id="106" name="Google Shape;106;p19" title="Leading Form Banner 1000x200px – 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37" y="0"/>
            <a:ext cx="10335519" cy="3605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 txBox="1">
            <a:spLocks noGrp="1"/>
          </p:cNvSpPr>
          <p:nvPr>
            <p:ph type="ctrTitle" idx="4294967295"/>
          </p:nvPr>
        </p:nvSpPr>
        <p:spPr>
          <a:xfrm>
            <a:off x="604475" y="4746025"/>
            <a:ext cx="5898300" cy="9339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Visit our stand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" name="Google Shape;108;p19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09" name="Google Shape;109;p19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10" name="Google Shape;110;p19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704BE9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1" name="Google Shape;111;p19" title="Group 617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425" y="9785065"/>
            <a:ext cx="10287000" cy="3055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/>
        </p:nvSpPr>
        <p:spPr>
          <a:xfrm>
            <a:off x="656375" y="5929500"/>
            <a:ext cx="8994300" cy="36060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1F2120"/>
                </a:solidFill>
              </a:rPr>
              <a:t>STAND NAME</a:t>
            </a:r>
            <a:endParaRPr sz="8000" b="1">
              <a:solidFill>
                <a:srgbClr val="1F2120"/>
              </a:solidFill>
            </a:endParaRPr>
          </a:p>
        </p:txBody>
      </p:sp>
      <p:sp>
        <p:nvSpPr>
          <p:cNvPr id="117" name="Google Shape;117;p20"/>
          <p:cNvSpPr txBox="1">
            <a:spLocks noGrp="1"/>
          </p:cNvSpPr>
          <p:nvPr>
            <p:ph type="ctrTitle" idx="4294967295"/>
          </p:nvPr>
        </p:nvSpPr>
        <p:spPr>
          <a:xfrm>
            <a:off x="604475" y="4746025"/>
            <a:ext cx="5898300" cy="9339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36D4F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Visit our stand</a:t>
            </a:r>
            <a:endParaRPr sz="6800">
              <a:solidFill>
                <a:srgbClr val="36D4F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8" name="Google Shape;118;p20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19" name="Google Shape;119;p20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20" name="Google Shape;120;p20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36D4FE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21" name="Google Shape;121;p20" title="Leading Form Banner 1000x200px – 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425" y="7715"/>
            <a:ext cx="10287000" cy="3589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0" title="Group 620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9785075"/>
            <a:ext cx="10347811" cy="30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/>
        </p:nvSpPr>
        <p:spPr>
          <a:xfrm>
            <a:off x="656375" y="5929500"/>
            <a:ext cx="8994300" cy="36060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1F2120"/>
                </a:solidFill>
              </a:rPr>
              <a:t>STAND NAME</a:t>
            </a:r>
            <a:endParaRPr sz="8000" b="1">
              <a:solidFill>
                <a:srgbClr val="1F2120"/>
              </a:solidFill>
            </a:endParaRPr>
          </a:p>
        </p:txBody>
      </p:sp>
      <p:sp>
        <p:nvSpPr>
          <p:cNvPr id="128" name="Google Shape;128;p21"/>
          <p:cNvSpPr txBox="1">
            <a:spLocks noGrp="1"/>
          </p:cNvSpPr>
          <p:nvPr>
            <p:ph type="ctrTitle" idx="4294967295"/>
          </p:nvPr>
        </p:nvSpPr>
        <p:spPr>
          <a:xfrm>
            <a:off x="604475" y="4746025"/>
            <a:ext cx="5898300" cy="9339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52E5A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Visit our stand</a:t>
            </a:r>
            <a:endParaRPr sz="6800">
              <a:solidFill>
                <a:srgbClr val="52E5A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" name="Google Shape;129;p21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30" name="Google Shape;130;p21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31" name="Google Shape;131;p21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52E5A0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32" name="Google Shape;132;p21" title="Leading Form Banner 1000x200px – 6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5425" y="7715"/>
            <a:ext cx="10287000" cy="3589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1" title="Group 618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9785075"/>
            <a:ext cx="10347811" cy="30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/>
          <p:nvPr/>
        </p:nvSpPr>
        <p:spPr>
          <a:xfrm>
            <a:off x="656375" y="5929500"/>
            <a:ext cx="8994300" cy="3606000"/>
          </a:xfrm>
          <a:prstGeom prst="rect">
            <a:avLst/>
          </a:pr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8000" b="1">
                <a:solidFill>
                  <a:srgbClr val="1F2120"/>
                </a:solidFill>
              </a:rPr>
              <a:t>STAND NAME</a:t>
            </a:r>
            <a:endParaRPr sz="8000" b="1">
              <a:solidFill>
                <a:srgbClr val="1F2120"/>
              </a:solidFill>
            </a:endParaRPr>
          </a:p>
        </p:txBody>
      </p:sp>
      <p:sp>
        <p:nvSpPr>
          <p:cNvPr id="139" name="Google Shape;139;p22"/>
          <p:cNvSpPr txBox="1">
            <a:spLocks noGrp="1"/>
          </p:cNvSpPr>
          <p:nvPr>
            <p:ph type="ctrTitle" idx="4294967295"/>
          </p:nvPr>
        </p:nvSpPr>
        <p:spPr>
          <a:xfrm>
            <a:off x="604475" y="4746025"/>
            <a:ext cx="5898300" cy="9339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F9D8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Visit our stand</a:t>
            </a:r>
            <a:endParaRPr sz="6800">
              <a:solidFill>
                <a:srgbClr val="F9D8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0" name="Google Shape;140;p22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41" name="Google Shape;141;p22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42" name="Google Shape;142;p22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F9D836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43" name="Google Shape;143;p22" title="Leading Form Banner 1000x200px – 4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5425" y="7715"/>
            <a:ext cx="10287000" cy="3589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2" title="Group 619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9785075"/>
            <a:ext cx="10347811" cy="30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23" title="Group 61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304465"/>
            <a:ext cx="10287000" cy="3055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3" title="Leading Form Banner 1000x200px – 3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10"/>
            <a:ext cx="10287000" cy="358902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3"/>
          <p:cNvSpPr txBox="1">
            <a:spLocks noGrp="1"/>
          </p:cNvSpPr>
          <p:nvPr>
            <p:ph type="ctrTitle"/>
          </p:nvPr>
        </p:nvSpPr>
        <p:spPr>
          <a:xfrm>
            <a:off x="604475" y="3769350"/>
            <a:ext cx="5863800" cy="19107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Join us at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session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2" name="Google Shape;152;p23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53" name="Google Shape;153;p23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54" name="Google Shape;154;p23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704BE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23"/>
          <p:cNvSpPr txBox="1"/>
          <p:nvPr/>
        </p:nvSpPr>
        <p:spPr>
          <a:xfrm>
            <a:off x="604475" y="6228880"/>
            <a:ext cx="31791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17/05/24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3807722" y="6228880"/>
            <a:ext cx="31791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12PM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604475" y="7587407"/>
            <a:ext cx="83016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Digital Room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604475" y="9075825"/>
            <a:ext cx="83016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Artificial Intelligence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59" name="Google Shape;159;p23"/>
          <p:cNvSpPr txBox="1">
            <a:spLocks noGrp="1"/>
          </p:cNvSpPr>
          <p:nvPr>
            <p:ph type="subTitle" idx="1"/>
          </p:nvPr>
        </p:nvSpPr>
        <p:spPr>
          <a:xfrm>
            <a:off x="604475" y="5878025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DATE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60" name="Google Shape;160;p23"/>
          <p:cNvSpPr txBox="1">
            <a:spLocks noGrp="1"/>
          </p:cNvSpPr>
          <p:nvPr>
            <p:ph type="subTitle" idx="1"/>
          </p:nvPr>
        </p:nvSpPr>
        <p:spPr>
          <a:xfrm>
            <a:off x="604475" y="7232554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ROOM NAME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61" name="Google Shape;161;p23"/>
          <p:cNvSpPr txBox="1">
            <a:spLocks noGrp="1"/>
          </p:cNvSpPr>
          <p:nvPr>
            <p:ph type="subTitle" idx="1"/>
          </p:nvPr>
        </p:nvSpPr>
        <p:spPr>
          <a:xfrm>
            <a:off x="604475" y="8701350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THEME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0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4" title="Group 618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304465"/>
            <a:ext cx="10287000" cy="3055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4" title="Leading Form Banner 1000x200px – 1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0"/>
            <a:ext cx="10287000" cy="358902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4"/>
          <p:cNvSpPr txBox="1">
            <a:spLocks noGrp="1"/>
          </p:cNvSpPr>
          <p:nvPr>
            <p:ph type="ctrTitle"/>
          </p:nvPr>
        </p:nvSpPr>
        <p:spPr>
          <a:xfrm>
            <a:off x="604475" y="3769350"/>
            <a:ext cx="5863800" cy="1910700"/>
          </a:xfrm>
          <a:prstGeom prst="rect">
            <a:avLst/>
          </a:prstGeom>
        </p:spPr>
        <p:txBody>
          <a:bodyPr spcFirstLastPara="1" wrap="square" lIns="125700" tIns="125700" rIns="125700" bIns="125700" anchor="b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Join us at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>
                <a:solidFill>
                  <a:srgbClr val="704BE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session</a:t>
            </a:r>
            <a:endParaRPr sz="6800">
              <a:solidFill>
                <a:srgbClr val="704BE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9" name="Google Shape;169;p24"/>
          <p:cNvSpPr/>
          <p:nvPr/>
        </p:nvSpPr>
        <p:spPr>
          <a:xfrm>
            <a:off x="6740700" y="3769350"/>
            <a:ext cx="2910000" cy="1736400"/>
          </a:xfrm>
          <a:prstGeom prst="rect">
            <a:avLst/>
          </a:prstGeom>
          <a:noFill/>
          <a:ln w="41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7"/>
          </a:p>
        </p:txBody>
      </p:sp>
      <p:sp>
        <p:nvSpPr>
          <p:cNvPr id="170" name="Google Shape;170;p24"/>
          <p:cNvSpPr txBox="1"/>
          <p:nvPr/>
        </p:nvSpPr>
        <p:spPr>
          <a:xfrm>
            <a:off x="7030501" y="4344450"/>
            <a:ext cx="2330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675" tIns="39675" rIns="39675" bIns="396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>
                <a:solidFill>
                  <a:srgbClr val="CCCCCC"/>
                </a:solidFill>
              </a:rPr>
              <a:t>Company Logo</a:t>
            </a:r>
            <a:endParaRPr sz="2000">
              <a:solidFill>
                <a:srgbClr val="CCCCCC"/>
              </a:solidFill>
            </a:endParaRPr>
          </a:p>
        </p:txBody>
      </p:sp>
      <p:cxnSp>
        <p:nvCxnSpPr>
          <p:cNvPr id="171" name="Google Shape;171;p24"/>
          <p:cNvCxnSpPr/>
          <p:nvPr/>
        </p:nvCxnSpPr>
        <p:spPr>
          <a:xfrm>
            <a:off x="604475" y="5678375"/>
            <a:ext cx="9067200" cy="0"/>
          </a:xfrm>
          <a:prstGeom prst="straightConnector1">
            <a:avLst/>
          </a:prstGeom>
          <a:noFill/>
          <a:ln w="9525" cap="flat" cmpd="sng">
            <a:solidFill>
              <a:srgbClr val="704BE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Google Shape;172;p24"/>
          <p:cNvSpPr txBox="1"/>
          <p:nvPr/>
        </p:nvSpPr>
        <p:spPr>
          <a:xfrm>
            <a:off x="604475" y="6228880"/>
            <a:ext cx="31791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17/05/24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3807722" y="6228880"/>
            <a:ext cx="31791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12PM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74" name="Google Shape;174;p24"/>
          <p:cNvSpPr txBox="1"/>
          <p:nvPr/>
        </p:nvSpPr>
        <p:spPr>
          <a:xfrm>
            <a:off x="604475" y="7587407"/>
            <a:ext cx="83016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Digital Room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604475" y="9075825"/>
            <a:ext cx="8301600" cy="9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000">
                <a:solidFill>
                  <a:srgbClr val="1F2120"/>
                </a:solidFill>
              </a:rPr>
              <a:t>Artificial Intelligence</a:t>
            </a:r>
            <a:endParaRPr sz="5000">
              <a:solidFill>
                <a:srgbClr val="1F2120"/>
              </a:solidFill>
            </a:endParaRPr>
          </a:p>
        </p:txBody>
      </p:sp>
      <p:sp>
        <p:nvSpPr>
          <p:cNvPr id="176" name="Google Shape;176;p24"/>
          <p:cNvSpPr txBox="1">
            <a:spLocks noGrp="1"/>
          </p:cNvSpPr>
          <p:nvPr>
            <p:ph type="subTitle" idx="1"/>
          </p:nvPr>
        </p:nvSpPr>
        <p:spPr>
          <a:xfrm>
            <a:off x="604475" y="5878025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DATE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77" name="Google Shape;177;p24"/>
          <p:cNvSpPr txBox="1">
            <a:spLocks noGrp="1"/>
          </p:cNvSpPr>
          <p:nvPr>
            <p:ph type="subTitle" idx="1"/>
          </p:nvPr>
        </p:nvSpPr>
        <p:spPr>
          <a:xfrm>
            <a:off x="604475" y="7232554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ROOM NAME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78" name="Google Shape;178;p24"/>
          <p:cNvSpPr txBox="1">
            <a:spLocks noGrp="1"/>
          </p:cNvSpPr>
          <p:nvPr>
            <p:ph type="subTitle" idx="1"/>
          </p:nvPr>
        </p:nvSpPr>
        <p:spPr>
          <a:xfrm>
            <a:off x="604475" y="8701350"/>
            <a:ext cx="9585600" cy="534300"/>
          </a:xfrm>
          <a:prstGeom prst="rect">
            <a:avLst/>
          </a:prstGeom>
        </p:spPr>
        <p:txBody>
          <a:bodyPr spcFirstLastPara="1" wrap="square" lIns="125700" tIns="125700" rIns="125700" bIns="12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>
                <a:solidFill>
                  <a:srgbClr val="704BE9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THEME</a:t>
            </a:r>
            <a:endParaRPr sz="2200">
              <a:solidFill>
                <a:srgbClr val="704BE9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9e08c8-e7f2-462b-9164-2ef5c429cc81" xsi:nil="true"/>
    <lcf76f155ced4ddcb4097134ff3c332f xmlns="95e050e0-9c38-4d65-b99e-95696d3c879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6D1E8EA4CD0804C918D6218EA0473AD" ma:contentTypeVersion="21" ma:contentTypeDescription="Criar um novo documento." ma:contentTypeScope="" ma:versionID="624768dedb224b3adfcff7f98e8341bd">
  <xsd:schema xmlns:xsd="http://www.w3.org/2001/XMLSchema" xmlns:xs="http://www.w3.org/2001/XMLSchema" xmlns:p="http://schemas.microsoft.com/office/2006/metadata/properties" xmlns:ns2="95e050e0-9c38-4d65-b99e-95696d3c879d" xmlns:ns3="5c9e08c8-e7f2-462b-9164-2ef5c429cc81" targetNamespace="http://schemas.microsoft.com/office/2006/metadata/properties" ma:root="true" ma:fieldsID="72341659175bccf00c5606902b4dba84" ns2:_="" ns3:_="">
    <xsd:import namespace="95e050e0-9c38-4d65-b99e-95696d3c879d"/>
    <xsd:import namespace="5c9e08c8-e7f2-462b-9164-2ef5c429c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050e0-9c38-4d65-b99e-95696d3c8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f5c1640c-3db8-4566-90c0-52ccacb8e1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e08c8-e7f2-462b-9164-2ef5c429c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ff5524-624c-4f69-bd55-967041d09b88}" ma:internalName="TaxCatchAll" ma:showField="CatchAllData" ma:web="5c9e08c8-e7f2-462b-9164-2ef5c429cc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15D4D9-069C-487E-8026-9F6A20A13F0E}">
  <ds:schemaRefs>
    <ds:schemaRef ds:uri="http://schemas.microsoft.com/office/2006/metadata/properties"/>
    <ds:schemaRef ds:uri="http://schemas.microsoft.com/office/infopath/2007/PartnerControls"/>
    <ds:schemaRef ds:uri="5c9e08c8-e7f2-462b-9164-2ef5c429cc81"/>
    <ds:schemaRef ds:uri="95e050e0-9c38-4d65-b99e-95696d3c879d"/>
  </ds:schemaRefs>
</ds:datastoreItem>
</file>

<file path=customXml/itemProps2.xml><?xml version="1.0" encoding="utf-8"?>
<ds:datastoreItem xmlns:ds="http://schemas.openxmlformats.org/officeDocument/2006/customXml" ds:itemID="{5278054B-A4F9-435B-A1A3-DFD5BAEC28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0937AF-D5DA-4BC5-B369-36790235BF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050e0-9c38-4d65-b99e-95696d3c879d"/>
    <ds:schemaRef ds:uri="5c9e08c8-e7f2-462b-9164-2ef5c429c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Personalizados</PresentationFormat>
  <Paragraphs>51</Paragraphs>
  <Slides>10</Slides>
  <Notes>10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4" baseType="lpstr">
      <vt:lpstr>Helvetica Neue</vt:lpstr>
      <vt:lpstr>Arial</vt:lpstr>
      <vt:lpstr>Helvetica Neue Light</vt:lpstr>
      <vt:lpstr>Simple Light</vt:lpstr>
      <vt:lpstr>COMPANY NAME</vt:lpstr>
      <vt:lpstr>COMPANY NAME</vt:lpstr>
      <vt:lpstr>COMPANY NAME</vt:lpstr>
      <vt:lpstr>Visit our stand</vt:lpstr>
      <vt:lpstr>Visit our stand</vt:lpstr>
      <vt:lpstr>Visit our stand</vt:lpstr>
      <vt:lpstr>Visit our stand</vt:lpstr>
      <vt:lpstr>Join us at our session</vt:lpstr>
      <vt:lpstr>Join us at our session</vt:lpstr>
      <vt:lpstr>Join us at our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Helena Grijó | Leading.pt</cp:lastModifiedBy>
  <cp:revision>1</cp:revision>
  <dcterms:modified xsi:type="dcterms:W3CDTF">2026-01-14T16:18:33Z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0x01010026D1E8EA4CD0804C918D6218EA0473AD</vt:lpwstr>
  </property>
  <property fmtid="{D5CDD505-2E9C-101B-9397-08002B2CF9AE}" pid="3" name="MediaServiceImageTags">
    <vt:lpwstr/>
  </property>
</Properties>
</file>