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10287000" cy="12858750"/>
  <p:notesSz cx="6858000" cy="9144000"/>
  <p:embeddedFontLst>
    <p:embeddedFont>
      <p:font typeface="Helvetica Neue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05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458" y="62"/>
      </p:cViewPr>
      <p:guideLst>
        <p:guide orient="horz" pos="405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Grijó | Leading.pt" userId="2b46961f-8d3c-4c3f-8924-f7b4f11fa39a" providerId="ADAL" clId="{C3ED1BD3-1E10-4139-9183-BE13A7D8DDA7}"/>
    <pc:docChg chg="delSld">
      <pc:chgData name="Helena Grijó | Leading.pt" userId="2b46961f-8d3c-4c3f-8924-f7b4f11fa39a" providerId="ADAL" clId="{C3ED1BD3-1E10-4139-9183-BE13A7D8DDA7}" dt="2026-01-14T16:19:12.571" v="0" actId="47"/>
      <pc:docMkLst>
        <pc:docMk/>
      </pc:docMkLst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59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0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1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2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3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4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5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6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7"/>
        </pc:sldMkLst>
      </pc:sldChg>
      <pc:sldChg chg="del">
        <pc:chgData name="Helena Grijó | Leading.pt" userId="2b46961f-8d3c-4c3f-8924-f7b4f11fa39a" providerId="ADAL" clId="{C3ED1BD3-1E10-4139-9183-BE13A7D8DDA7}" dt="2026-01-14T16:19:12.571" v="0" actId="47"/>
        <pc:sldMkLst>
          <pc:docMk/>
          <pc:sldMk cId="0" sldId="268"/>
        </pc:sldMkLst>
      </pc:sldChg>
      <pc:sldMasterChg chg="delSldLayout">
        <pc:chgData name="Helena Grijó | Leading.pt" userId="2b46961f-8d3c-4c3f-8924-f7b4f11fa39a" providerId="ADAL" clId="{C3ED1BD3-1E10-4139-9183-BE13A7D8DDA7}" dt="2026-01-14T16:19:12.571" v="0" actId="47"/>
        <pc:sldMasterMkLst>
          <pc:docMk/>
          <pc:sldMasterMk cId="0" sldId="2147483659"/>
        </pc:sldMasterMkLst>
        <pc:sldLayoutChg chg="del">
          <pc:chgData name="Helena Grijó | Leading.pt" userId="2b46961f-8d3c-4c3f-8924-f7b4f11fa39a" providerId="ADAL" clId="{C3ED1BD3-1E10-4139-9183-BE13A7D8DDA7}" dt="2026-01-14T16:19:12.571" v="0" actId="47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574ce4f8d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574ce4f8d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574ce4f8d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574ce4f8d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74ce4f8d_2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574ce4f8d_2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1861438"/>
            <a:ext cx="9585600" cy="51318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7085312"/>
            <a:ext cx="9585600" cy="1981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5377125"/>
            <a:ext cx="9585600" cy="21042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2881187"/>
            <a:ext cx="4500000" cy="85410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2881187"/>
            <a:ext cx="4500000" cy="85410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3474000"/>
            <a:ext cx="3159000" cy="7948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1125375"/>
            <a:ext cx="7163700" cy="10226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3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5700" tIns="125700" rIns="125700" bIns="12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3082937"/>
            <a:ext cx="4551000" cy="37059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7007687"/>
            <a:ext cx="4551000" cy="3087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1810187"/>
            <a:ext cx="4316700" cy="92379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10576438"/>
            <a:ext cx="6748800" cy="15126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2765312"/>
            <a:ext cx="9585600" cy="49089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7880563"/>
            <a:ext cx="9585600" cy="32517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2881187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Ricardo Costa Vertical – 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0"/>
            <a:ext cx="10287000" cy="1285877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50675" y="313125"/>
            <a:ext cx="9586800" cy="30894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SPEAKER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51275" y="3244400"/>
            <a:ext cx="9585600" cy="1222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 title="Ricardo Costa Vertical – 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5" y="13"/>
            <a:ext cx="10287000" cy="128587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350675" y="313125"/>
            <a:ext cx="9586800" cy="30894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SPEAKER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1"/>
          </p:nvPr>
        </p:nvSpPr>
        <p:spPr>
          <a:xfrm>
            <a:off x="351275" y="3244400"/>
            <a:ext cx="9585600" cy="1222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Ricardo Costa Vertical – 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0287000" cy="1285875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ctrTitle"/>
          </p:nvPr>
        </p:nvSpPr>
        <p:spPr>
          <a:xfrm>
            <a:off x="350675" y="313125"/>
            <a:ext cx="9586800" cy="30894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SPEAKER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0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sz="13500"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"/>
          </p:nvPr>
        </p:nvSpPr>
        <p:spPr>
          <a:xfrm>
            <a:off x="351275" y="3244400"/>
            <a:ext cx="9585600" cy="1222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>
                <a:solidFill>
                  <a:srgbClr val="EDF4F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 b="1">
              <a:solidFill>
                <a:srgbClr val="EDF4F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9e08c8-e7f2-462b-9164-2ef5c429cc81" xsi:nil="true"/>
    <lcf76f155ced4ddcb4097134ff3c332f xmlns="95e050e0-9c38-4d65-b99e-95696d3c879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6D1E8EA4CD0804C918D6218EA0473AD" ma:contentTypeVersion="21" ma:contentTypeDescription="Criar um novo documento." ma:contentTypeScope="" ma:versionID="624768dedb224b3adfcff7f98e8341bd">
  <xsd:schema xmlns:xsd="http://www.w3.org/2001/XMLSchema" xmlns:xs="http://www.w3.org/2001/XMLSchema" xmlns:p="http://schemas.microsoft.com/office/2006/metadata/properties" xmlns:ns2="95e050e0-9c38-4d65-b99e-95696d3c879d" xmlns:ns3="5c9e08c8-e7f2-462b-9164-2ef5c429cc81" targetNamespace="http://schemas.microsoft.com/office/2006/metadata/properties" ma:root="true" ma:fieldsID="72341659175bccf00c5606902b4dba84" ns2:_="" ns3:_="">
    <xsd:import namespace="95e050e0-9c38-4d65-b99e-95696d3c879d"/>
    <xsd:import namespace="5c9e08c8-e7f2-462b-9164-2ef5c429c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050e0-9c38-4d65-b99e-95696d3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f5c1640c-3db8-4566-90c0-52ccacb8e1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e08c8-e7f2-462b-9164-2ef5c429c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ff5524-624c-4f69-bd55-967041d09b88}" ma:internalName="TaxCatchAll" ma:showField="CatchAllData" ma:web="5c9e08c8-e7f2-462b-9164-2ef5c429cc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15D4D9-069C-487E-8026-9F6A20A13F0E}">
  <ds:schemaRefs>
    <ds:schemaRef ds:uri="http://schemas.microsoft.com/office/2006/metadata/properties"/>
    <ds:schemaRef ds:uri="http://schemas.microsoft.com/office/infopath/2007/PartnerControls"/>
    <ds:schemaRef ds:uri="5c9e08c8-e7f2-462b-9164-2ef5c429cc81"/>
    <ds:schemaRef ds:uri="95e050e0-9c38-4d65-b99e-95696d3c879d"/>
  </ds:schemaRefs>
</ds:datastoreItem>
</file>

<file path=customXml/itemProps2.xml><?xml version="1.0" encoding="utf-8"?>
<ds:datastoreItem xmlns:ds="http://schemas.openxmlformats.org/officeDocument/2006/customXml" ds:itemID="{5278054B-A4F9-435B-A1A3-DFD5BAEC28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0937AF-D5DA-4BC5-B369-36790235BF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050e0-9c38-4d65-b99e-95696d3c879d"/>
    <ds:schemaRef ds:uri="5c9e08c8-e7f2-462b-9164-2ef5c429c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Personalizados</PresentationFormat>
  <Paragraphs>12</Paragraphs>
  <Slides>3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6" baseType="lpstr">
      <vt:lpstr>Helvetica Neue</vt:lpstr>
      <vt:lpstr>Arial</vt:lpstr>
      <vt:lpstr>Simple Light</vt:lpstr>
      <vt:lpstr>SPEAKER NAME</vt:lpstr>
      <vt:lpstr>SPEAKER NAME</vt:lpstr>
      <vt:lpstr>SPEAKER 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Helena Grijó | Leading.pt</cp:lastModifiedBy>
  <cp:revision>1</cp:revision>
  <dcterms:modified xsi:type="dcterms:W3CDTF">2026-01-14T16:19:14Z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0x01010026D1E8EA4CD0804C918D6218EA0473AD</vt:lpwstr>
  </property>
  <property fmtid="{D5CDD505-2E9C-101B-9397-08002B2CF9AE}" pid="3" name="MediaServiceImageTags">
    <vt:lpwstr/>
  </property>
</Properties>
</file>