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2"/>
    <p:restoredTop sz="94716"/>
  </p:normalViewPr>
  <p:slideViewPr>
    <p:cSldViewPr snapToGrid="0" showGuides="1">
      <p:cViewPr>
        <p:scale>
          <a:sx n="26" d="100"/>
          <a:sy n="26" d="100"/>
        </p:scale>
        <p:origin x="2670" y="1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texto, captura de ecrã, Tipo de letra, design gráfico&#10;&#10;Os conteúdos gerados por IA podem estar incorretos.">
            <a:extLst>
              <a:ext uri="{FF2B5EF4-FFF2-40B4-BE49-F238E27FC236}">
                <a16:creationId xmlns:a16="http://schemas.microsoft.com/office/drawing/2014/main" id="{5764104B-3A0F-2BFB-7AA6-9B1FB86879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736608B-ABB2-44FB-E736-2BB80D322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1E003E-FF8F-0A4F-9C72-F45905E8C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2860808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texto, captura de ecrã, Tipo de letra, design&#10;&#10;Os conteúdos gerados por IA podem estar incorretos.">
            <a:extLst>
              <a:ext uri="{FF2B5EF4-FFF2-40B4-BE49-F238E27FC236}">
                <a16:creationId xmlns:a16="http://schemas.microsoft.com/office/drawing/2014/main" id="{CFCDDEE9-A480-DFBF-76A5-02EF190D0B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8FF8FE-C773-8B78-EF3C-2C7EB5F0A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1338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A93A5EC-6587-7A5A-787F-B0ABFA91F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0384"/>
            <a:ext cx="10515600" cy="308627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12299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texto, captura de ecrã, Tipo de letra, design&#10;&#10;Os conteúdos gerados por IA podem estar incorretos.">
            <a:extLst>
              <a:ext uri="{FF2B5EF4-FFF2-40B4-BE49-F238E27FC236}">
                <a16:creationId xmlns:a16="http://schemas.microsoft.com/office/drawing/2014/main" id="{00A4E7F5-85BD-CBDA-61EE-98D0E15903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18728E5-D648-64A5-C900-62D16B05F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4826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58F5F91-FAAE-3428-46B5-62B54DD0D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799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50685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texto, captura de ecrã, água, design&#10;&#10;Os conteúdos gerados por IA podem estar incorretos.">
            <a:extLst>
              <a:ext uri="{FF2B5EF4-FFF2-40B4-BE49-F238E27FC236}">
                <a16:creationId xmlns:a16="http://schemas.microsoft.com/office/drawing/2014/main" id="{ACBD31A9-9078-E8C5-3D14-07FA443FBE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1B85FAA-F3A2-2474-3879-1802D4BD6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5883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8219F77-937D-1C17-680E-64DACB13E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26383"/>
            <a:ext cx="5181600" cy="319075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F306D30-C7F1-7D7E-0011-893CA6A59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26383"/>
            <a:ext cx="5181600" cy="319075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13602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m texto, captura de ecrã&#10;&#10;Os conteúdos gerados por IA podem estar incorretos.">
            <a:extLst>
              <a:ext uri="{FF2B5EF4-FFF2-40B4-BE49-F238E27FC236}">
                <a16:creationId xmlns:a16="http://schemas.microsoft.com/office/drawing/2014/main" id="{DC4E947C-E9C5-60B2-0B33-622BADECF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100FEAD-5CB0-C654-3EEE-62F7760FF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40246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pt-PT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43CF2F7-9C2F-28E7-312C-3E8454509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5628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29D3553-FC6D-0ADF-1C4A-8661D1E17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80196"/>
            <a:ext cx="5157787" cy="263755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26F32E6-7E08-936A-8621-66576DA38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5628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D822DD66-E3C0-04DC-50BB-852E50839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80196"/>
            <a:ext cx="5183188" cy="263755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6526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m captura de ecrã, texto&#10;&#10;Os conteúdos gerados por IA podem estar incorretos.">
            <a:extLst>
              <a:ext uri="{FF2B5EF4-FFF2-40B4-BE49-F238E27FC236}">
                <a16:creationId xmlns:a16="http://schemas.microsoft.com/office/drawing/2014/main" id="{21701DB7-3B4B-1BDC-A988-47A9069A31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BD982F3-5E4A-4BB4-8B0E-19101D4B5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5883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200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texto, captura de ecrã, amarelo, Retângulo&#10;&#10;Os conteúdos gerados por IA podem estar incorretos.">
            <a:extLst>
              <a:ext uri="{FF2B5EF4-FFF2-40B4-BE49-F238E27FC236}">
                <a16:creationId xmlns:a16="http://schemas.microsoft.com/office/drawing/2014/main" id="{18B3258A-4CD2-7850-CD53-09F1160214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2F4777F-01C7-6F75-7FAA-DDD26B26B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5285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3A4C56F-EF70-3F03-4B0B-8C58D1FA7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BF6F6A0-6AE5-7F89-45CF-58BA000DA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3056"/>
            <a:ext cx="3932237" cy="33079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</p:spTree>
    <p:extLst>
      <p:ext uri="{BB962C8B-B14F-4D97-AF65-F5344CB8AC3E}">
        <p14:creationId xmlns:p14="http://schemas.microsoft.com/office/powerpoint/2010/main" val="233383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texto, captura de ecrã&#10;&#10;Os conteúdos gerados por IA podem estar incorretos.">
            <a:extLst>
              <a:ext uri="{FF2B5EF4-FFF2-40B4-BE49-F238E27FC236}">
                <a16:creationId xmlns:a16="http://schemas.microsoft.com/office/drawing/2014/main" id="{02CB6A56-3DBB-FB32-1AE7-C0D52755F6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36B9FF6-C955-301A-2235-0BF497BCC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6995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PT" dirty="0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60004B78-E8CE-13EF-D9BF-4E75E2423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32E52E9-ED93-A6F6-67D2-D6AA91DC6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70151"/>
            <a:ext cx="3932237" cy="33178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</p:spTree>
    <p:extLst>
      <p:ext uri="{BB962C8B-B14F-4D97-AF65-F5344CB8AC3E}">
        <p14:creationId xmlns:p14="http://schemas.microsoft.com/office/powerpoint/2010/main" val="338349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m texto, captura de ecrã, Tipo de letra, design gráfico&#10;&#10;Os conteúdos gerados por IA podem estar incorretos.">
            <a:extLst>
              <a:ext uri="{FF2B5EF4-FFF2-40B4-BE49-F238E27FC236}">
                <a16:creationId xmlns:a16="http://schemas.microsoft.com/office/drawing/2014/main" id="{16DA8744-655D-7CCD-1A98-16C8A236370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FA276A01-4F00-C3AF-2DB4-89EE38E3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31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C7DBC91-6522-B6AE-0859-4C10ADD78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83653"/>
            <a:ext cx="10515600" cy="3351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67087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262DE-4ABC-967F-7922-935FAB4E12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FA8848-32CB-DAD2-02EF-037C821813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1592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A0B9E-6205-AD07-54F2-DF4EB3249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79D149A-86FC-06AC-AFEA-252D49A37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285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D57075-F8E5-E5F3-31D0-749F8FA81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9248B06-F1A1-2715-6999-721BE30853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8967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B36ED8-1481-C42E-9279-255399EB2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C37499E-08EE-95F5-4B5C-466A8D076C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6A74275-72F9-5824-02EA-3DCC2AFC81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47923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presentação1" id="{C7023EA5-7452-4244-A5C7-D2E73186F703}" vid="{B11DAC80-62FC-054A-B03E-8C51CF1E6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LS26_Speaker_Deck_Template</Template>
  <TotalTime>0</TotalTime>
  <Words>0</Words>
  <Application>Microsoft Office PowerPoint</Application>
  <PresentationFormat>Ecrã Panorâmico</PresentationFormat>
  <Paragraphs>0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Bianca Santos | Leading.pt</dc:creator>
  <cp:lastModifiedBy>Bianca Santos | Leading.pt</cp:lastModifiedBy>
  <cp:revision>1</cp:revision>
  <dcterms:created xsi:type="dcterms:W3CDTF">2026-03-12T11:33:24Z</dcterms:created>
  <dcterms:modified xsi:type="dcterms:W3CDTF">2026-03-12T11:33:57Z</dcterms:modified>
</cp:coreProperties>
</file>