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3" r:id="rId4"/>
    <p:sldMasterId id="2147483724" r:id="rId5"/>
    <p:sldMasterId id="2147483725" r:id="rId6"/>
    <p:sldMasterId id="214748372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</p:sldIdLst>
  <p:sldSz cy="5143500" cx="9144000"/>
  <p:notesSz cx="6858000" cy="9144000"/>
  <p:embeddedFontLst>
    <p:embeddedFont>
      <p:font typeface="DM Sans Medium"/>
      <p:regular r:id="rId13"/>
      <p:bold r:id="rId14"/>
      <p:italic r:id="rId15"/>
      <p:boldItalic r:id="rId16"/>
    </p:embeddedFon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  <p:embeddedFont>
      <p:font typeface="Montserrat Light"/>
      <p:regular r:id="rId29"/>
      <p:bold r:id="rId30"/>
      <p:italic r:id="rId31"/>
      <p:boldItalic r:id="rId32"/>
    </p:embeddedFont>
    <p:embeddedFont>
      <p:font typeface="Roboto Mono"/>
      <p:regular r:id="rId33"/>
      <p:bold r:id="rId34"/>
      <p:italic r:id="rId35"/>
      <p:boldItalic r:id="rId36"/>
    </p:embeddedFont>
    <p:embeddedFont>
      <p:font typeface="DM Sans"/>
      <p:regular r:id="rId37"/>
      <p:bold r:id="rId38"/>
      <p:italic r:id="rId39"/>
      <p:boldItalic r:id="rId40"/>
    </p:embeddedFont>
    <p:embeddedFont>
      <p:font typeface="Montserrat Thin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MSans-boldItalic.fntdata"/><Relationship Id="rId20" Type="http://schemas.openxmlformats.org/officeDocument/2006/relationships/font" Target="fonts/MontserratSemiBold-boldItalic.fntdata"/><Relationship Id="rId42" Type="http://schemas.openxmlformats.org/officeDocument/2006/relationships/font" Target="fonts/MontserratThin-bold.fntdata"/><Relationship Id="rId41" Type="http://schemas.openxmlformats.org/officeDocument/2006/relationships/font" Target="fonts/MontserratThin-regular.fntdata"/><Relationship Id="rId22" Type="http://schemas.openxmlformats.org/officeDocument/2006/relationships/font" Target="fonts/Montserrat-bold.fntdata"/><Relationship Id="rId44" Type="http://schemas.openxmlformats.org/officeDocument/2006/relationships/font" Target="fonts/MontserratThin-boldItalic.fntdata"/><Relationship Id="rId21" Type="http://schemas.openxmlformats.org/officeDocument/2006/relationships/font" Target="fonts/Montserrat-regular.fntdata"/><Relationship Id="rId43" Type="http://schemas.openxmlformats.org/officeDocument/2006/relationships/font" Target="fonts/MontserratThin-italic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MontserratLight-regular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MontserratLight-italic.fntdata"/><Relationship Id="rId30" Type="http://schemas.openxmlformats.org/officeDocument/2006/relationships/font" Target="fonts/MontserratLight-bold.fntdata"/><Relationship Id="rId11" Type="http://schemas.openxmlformats.org/officeDocument/2006/relationships/slide" Target="slides/slide3.xml"/><Relationship Id="rId33" Type="http://schemas.openxmlformats.org/officeDocument/2006/relationships/font" Target="fonts/RobotoMono-regular.fntdata"/><Relationship Id="rId10" Type="http://schemas.openxmlformats.org/officeDocument/2006/relationships/slide" Target="slides/slide2.xml"/><Relationship Id="rId32" Type="http://schemas.openxmlformats.org/officeDocument/2006/relationships/font" Target="fonts/MontserratLight-boldItalic.fntdata"/><Relationship Id="rId13" Type="http://schemas.openxmlformats.org/officeDocument/2006/relationships/font" Target="fonts/DMSansMedium-regular.fntdata"/><Relationship Id="rId35" Type="http://schemas.openxmlformats.org/officeDocument/2006/relationships/font" Target="fonts/RobotoMono-italic.fntdata"/><Relationship Id="rId12" Type="http://schemas.openxmlformats.org/officeDocument/2006/relationships/slide" Target="slides/slide4.xml"/><Relationship Id="rId34" Type="http://schemas.openxmlformats.org/officeDocument/2006/relationships/font" Target="fonts/RobotoMono-bold.fntdata"/><Relationship Id="rId15" Type="http://schemas.openxmlformats.org/officeDocument/2006/relationships/font" Target="fonts/DMSansMedium-italic.fntdata"/><Relationship Id="rId37" Type="http://schemas.openxmlformats.org/officeDocument/2006/relationships/font" Target="fonts/DMSans-regular.fntdata"/><Relationship Id="rId14" Type="http://schemas.openxmlformats.org/officeDocument/2006/relationships/font" Target="fonts/DMSansMedium-bold.fntdata"/><Relationship Id="rId36" Type="http://schemas.openxmlformats.org/officeDocument/2006/relationships/font" Target="fonts/RobotoMono-boldItalic.fntdata"/><Relationship Id="rId17" Type="http://schemas.openxmlformats.org/officeDocument/2006/relationships/font" Target="fonts/MontserratSemiBold-regular.fntdata"/><Relationship Id="rId39" Type="http://schemas.openxmlformats.org/officeDocument/2006/relationships/font" Target="fonts/DMSans-italic.fntdata"/><Relationship Id="rId16" Type="http://schemas.openxmlformats.org/officeDocument/2006/relationships/font" Target="fonts/DMSansMedium-boldItalic.fntdata"/><Relationship Id="rId38" Type="http://schemas.openxmlformats.org/officeDocument/2006/relationships/font" Target="fonts/DMSans-bold.fntdata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73cc01b978_0_142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73cc01b978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73cc01b978_0_212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73cc01b978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371104d2265_2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371104d2265_2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71104d226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71104d226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2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2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8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Relationship Id="rId3" Type="http://schemas.openxmlformats.org/officeDocument/2006/relationships/image" Target="../media/image9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8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8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8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806824" y="1089422"/>
            <a:ext cx="91440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613647" y="1987261"/>
            <a:ext cx="7530300" cy="8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537882" y="3250406"/>
            <a:ext cx="25101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675529" y="3250406"/>
            <a:ext cx="34065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7709647" y="3250406"/>
            <a:ext cx="25101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537882" y="140440"/>
            <a:ext cx="96819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537882" y="818284"/>
            <a:ext cx="96819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537882" y="3250406"/>
            <a:ext cx="25101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675529" y="3250406"/>
            <a:ext cx="34065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7709647" y="3250406"/>
            <a:ext cx="25101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49780" y="2253528"/>
            <a:ext cx="91440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849780" y="1486387"/>
            <a:ext cx="91440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537882" y="3250406"/>
            <a:ext cx="25101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675529" y="3250406"/>
            <a:ext cx="34065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7709647" y="3250406"/>
            <a:ext cx="25101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537882" y="140440"/>
            <a:ext cx="96819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537882" y="818284"/>
            <a:ext cx="47514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5468471" y="818284"/>
            <a:ext cx="47514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537882" y="3250406"/>
            <a:ext cx="25101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675529" y="3250406"/>
            <a:ext cx="34065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7709647" y="3250406"/>
            <a:ext cx="25101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537882" y="140440"/>
            <a:ext cx="96819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537882" y="785001"/>
            <a:ext cx="47532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537882" y="1112152"/>
            <a:ext cx="4753200" cy="20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5464735" y="785001"/>
            <a:ext cx="47550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5464735" y="1112152"/>
            <a:ext cx="4755000" cy="20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537882" y="3250406"/>
            <a:ext cx="25101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675529" y="3250406"/>
            <a:ext cx="34065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7709647" y="3250406"/>
            <a:ext cx="25101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537882" y="140440"/>
            <a:ext cx="96819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537882" y="3250406"/>
            <a:ext cx="25101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675529" y="3250406"/>
            <a:ext cx="34065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7709647" y="3250406"/>
            <a:ext cx="25101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537882" y="139628"/>
            <a:ext cx="35391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4205941" y="139628"/>
            <a:ext cx="6013800" cy="29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8" name="Google Shape;98;p20"/>
          <p:cNvSpPr txBox="1"/>
          <p:nvPr>
            <p:ph idx="2" type="body"/>
          </p:nvPr>
        </p:nvSpPr>
        <p:spPr>
          <a:xfrm>
            <a:off x="537882" y="733858"/>
            <a:ext cx="3539100" cy="23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9" name="Google Shape;99;p20"/>
          <p:cNvSpPr txBox="1"/>
          <p:nvPr>
            <p:ph idx="10" type="dt"/>
          </p:nvPr>
        </p:nvSpPr>
        <p:spPr>
          <a:xfrm>
            <a:off x="537882" y="3250406"/>
            <a:ext cx="25101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>
            <a:off x="3675529" y="3250406"/>
            <a:ext cx="34065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7709647" y="3250406"/>
            <a:ext cx="25101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2108574" y="2454852"/>
            <a:ext cx="64545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/>
          <p:nvPr>
            <p:ph idx="2" type="pic"/>
          </p:nvPr>
        </p:nvSpPr>
        <p:spPr>
          <a:xfrm>
            <a:off x="2108574" y="313351"/>
            <a:ext cx="6454500" cy="2104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2108574" y="2744661"/>
            <a:ext cx="6454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537882" y="3250406"/>
            <a:ext cx="25101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675529" y="3250406"/>
            <a:ext cx="34065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7709647" y="3250406"/>
            <a:ext cx="25101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537882" y="140440"/>
            <a:ext cx="96819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 rot="5400000">
            <a:off x="4221565" y="-2865416"/>
            <a:ext cx="2314500" cy="9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0" type="dt"/>
          </p:nvPr>
        </p:nvSpPr>
        <p:spPr>
          <a:xfrm>
            <a:off x="537882" y="3250406"/>
            <a:ext cx="25101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1" type="ftr"/>
          </p:nvPr>
        </p:nvSpPr>
        <p:spPr>
          <a:xfrm>
            <a:off x="3675529" y="3250406"/>
            <a:ext cx="34065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7709647" y="3250406"/>
            <a:ext cx="25101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 rot="5400000">
            <a:off x="7513465" y="426340"/>
            <a:ext cx="2992200" cy="24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 rot="5400000">
            <a:off x="2582851" y="-1904509"/>
            <a:ext cx="2992200" cy="7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537882" y="3250406"/>
            <a:ext cx="25101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675529" y="3250406"/>
            <a:ext cx="34065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7709647" y="3250406"/>
            <a:ext cx="25101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. Blank White Slide">
  <p:cSld name="TITLE_1_1_1_1"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/>
          <p:nvPr/>
        </p:nvSpPr>
        <p:spPr>
          <a:xfrm>
            <a:off x="-27900" y="-31850"/>
            <a:ext cx="9199800" cy="431100"/>
          </a:xfrm>
          <a:prstGeom prst="rect">
            <a:avLst/>
          </a:prstGeom>
          <a:solidFill>
            <a:srgbClr val="21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4"/>
          <p:cNvSpPr txBox="1"/>
          <p:nvPr>
            <p:ph type="title"/>
          </p:nvPr>
        </p:nvSpPr>
        <p:spPr>
          <a:xfrm>
            <a:off x="241025" y="-63200"/>
            <a:ext cx="8071200" cy="49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b="1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4"/>
          <p:cNvPicPr preferRelativeResize="0"/>
          <p:nvPr/>
        </p:nvPicPr>
        <p:blipFill rotWithShape="1">
          <a:blip r:embed="rId2">
            <a:alphaModFix/>
          </a:blip>
          <a:srcRect b="42118" l="15614" r="15510" t="41994"/>
          <a:stretch/>
        </p:blipFill>
        <p:spPr>
          <a:xfrm>
            <a:off x="8458676" y="4882850"/>
            <a:ext cx="468849" cy="10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B" type="title">
  <p:cSld name="TITLE">
    <p:bg>
      <p:bgPr>
        <a:solidFill>
          <a:schemeClr val="dk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43"/>
            <a:ext cx="9141715" cy="51422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6"/>
          <p:cNvSpPr txBox="1"/>
          <p:nvPr>
            <p:ph type="ctrTitle"/>
          </p:nvPr>
        </p:nvSpPr>
        <p:spPr>
          <a:xfrm>
            <a:off x="514347" y="26550"/>
            <a:ext cx="50724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DM Sans"/>
              <a:buNone/>
              <a:defRPr sz="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" type="subTitle"/>
          </p:nvPr>
        </p:nvSpPr>
        <p:spPr>
          <a:xfrm>
            <a:off x="514347" y="1626750"/>
            <a:ext cx="50724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ono"/>
              <a:buNone/>
              <a:defRPr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2" name="Google Shape;132;p26"/>
          <p:cNvSpPr txBox="1"/>
          <p:nvPr>
            <p:ph idx="2" type="subTitle"/>
          </p:nvPr>
        </p:nvSpPr>
        <p:spPr>
          <a:xfrm>
            <a:off x="514347" y="2008388"/>
            <a:ext cx="5182200" cy="438900"/>
          </a:xfrm>
          <a:prstGeom prst="rect">
            <a:avLst/>
          </a:prstGeom>
        </p:spPr>
        <p:txBody>
          <a:bodyPr anchorCtr="0" anchor="b" bIns="68575" lIns="0" spcFirstLastPara="1" rIns="68575" wrap="square" tIns="68575">
            <a:noAutofit/>
          </a:bodyPr>
          <a:lstStyle>
            <a:lvl1pPr indent="-57150" lvl="0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Roboto Mono"/>
              <a:buNone/>
              <a:defRPr sz="9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33" name="Google Shape;133;p26"/>
          <p:cNvPicPr preferRelativeResize="0"/>
          <p:nvPr/>
        </p:nvPicPr>
        <p:blipFill rotWithShape="1">
          <a:blip r:embed="rId3">
            <a:alphaModFix/>
          </a:blip>
          <a:srcRect b="89" l="0" r="0" t="99"/>
          <a:stretch/>
        </p:blipFill>
        <p:spPr>
          <a:xfrm>
            <a:off x="7423077" y="4349000"/>
            <a:ext cx="1433169" cy="30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 Slide_1">
  <p:cSld name="TITLE_3">
    <p:bg>
      <p:bgPr>
        <a:solidFill>
          <a:schemeClr val="dk2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7"/>
          <p:cNvPicPr preferRelativeResize="0"/>
          <p:nvPr/>
        </p:nvPicPr>
        <p:blipFill rotWithShape="1">
          <a:blip r:embed="rId2">
            <a:alphaModFix/>
          </a:blip>
          <a:srcRect b="0" l="307" r="367" t="0"/>
          <a:stretch/>
        </p:blipFill>
        <p:spPr>
          <a:xfrm>
            <a:off x="1221663" y="0"/>
            <a:ext cx="7920358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7"/>
          <p:cNvPicPr preferRelativeResize="0"/>
          <p:nvPr/>
        </p:nvPicPr>
        <p:blipFill rotWithShape="1">
          <a:blip r:embed="rId2">
            <a:alphaModFix/>
          </a:blip>
          <a:srcRect b="0" l="308" r="84028" t="0"/>
          <a:stretch/>
        </p:blipFill>
        <p:spPr>
          <a:xfrm>
            <a:off x="1" y="0"/>
            <a:ext cx="124932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7"/>
          <p:cNvSpPr txBox="1"/>
          <p:nvPr>
            <p:ph type="ctrTitle"/>
          </p:nvPr>
        </p:nvSpPr>
        <p:spPr>
          <a:xfrm>
            <a:off x="514347" y="1652644"/>
            <a:ext cx="50724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DM Sans"/>
              <a:buNone/>
              <a:defRPr sz="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7"/>
          <p:cNvSpPr txBox="1"/>
          <p:nvPr>
            <p:ph idx="1" type="subTitle"/>
          </p:nvPr>
        </p:nvSpPr>
        <p:spPr>
          <a:xfrm>
            <a:off x="514347" y="3252844"/>
            <a:ext cx="50724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ono"/>
              <a:buNone/>
              <a:defRPr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9" name="Google Shape;139;p27"/>
          <p:cNvSpPr txBox="1"/>
          <p:nvPr>
            <p:ph idx="2" type="subTitle"/>
          </p:nvPr>
        </p:nvSpPr>
        <p:spPr>
          <a:xfrm>
            <a:off x="514347" y="3634481"/>
            <a:ext cx="5182200" cy="438900"/>
          </a:xfrm>
          <a:prstGeom prst="rect">
            <a:avLst/>
          </a:prstGeom>
        </p:spPr>
        <p:txBody>
          <a:bodyPr anchorCtr="0" anchor="b" bIns="68575" lIns="0" spcFirstLastPara="1" rIns="68575" wrap="square" tIns="68575">
            <a:noAutofit/>
          </a:bodyPr>
          <a:lstStyle>
            <a:lvl1pPr indent="-57150" lvl="0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Roboto Mono"/>
              <a:buNone/>
              <a:defRPr sz="9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0" name="Google Shape;140;p27"/>
          <p:cNvPicPr preferRelativeResize="0"/>
          <p:nvPr/>
        </p:nvPicPr>
        <p:blipFill rotWithShape="1">
          <a:blip r:embed="rId3">
            <a:alphaModFix/>
          </a:blip>
          <a:srcRect b="0" l="0" r="85412" t="0"/>
          <a:stretch/>
        </p:blipFill>
        <p:spPr>
          <a:xfrm>
            <a:off x="8658507" y="330506"/>
            <a:ext cx="129725" cy="18858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/>
          <p:nvPr/>
        </p:nvSpPr>
        <p:spPr>
          <a:xfrm>
            <a:off x="5430609" y="925875"/>
            <a:ext cx="3292800" cy="329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7"/>
          <p:cNvSpPr/>
          <p:nvPr>
            <p:ph idx="3" type="pic"/>
          </p:nvPr>
        </p:nvSpPr>
        <p:spPr>
          <a:xfrm>
            <a:off x="5718456" y="1213650"/>
            <a:ext cx="1714500" cy="17145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7"/>
          <p:cNvSpPr txBox="1"/>
          <p:nvPr>
            <p:ph idx="4" type="title"/>
          </p:nvPr>
        </p:nvSpPr>
        <p:spPr>
          <a:xfrm>
            <a:off x="5718456" y="3120675"/>
            <a:ext cx="2860800" cy="493200"/>
          </a:xfrm>
          <a:prstGeom prst="rect">
            <a:avLst/>
          </a:prstGeom>
        </p:spPr>
        <p:txBody>
          <a:bodyPr anchorCtr="0" anchor="t" bIns="34275" lIns="0" spcFirstLastPara="1" rIns="68575" wrap="square" tIns="34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 sz="15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4" name="Google Shape;144;p27"/>
          <p:cNvSpPr txBox="1"/>
          <p:nvPr>
            <p:ph idx="5" type="title"/>
          </p:nvPr>
        </p:nvSpPr>
        <p:spPr>
          <a:xfrm>
            <a:off x="5718456" y="3460200"/>
            <a:ext cx="2860800" cy="399300"/>
          </a:xfrm>
          <a:prstGeom prst="rect">
            <a:avLst/>
          </a:prstGeom>
        </p:spPr>
        <p:txBody>
          <a:bodyPr anchorCtr="0" anchor="t" bIns="34275" lIns="0" spcFirstLastPara="1" rIns="68575" wrap="square" tIns="34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Mono"/>
              <a:buNone/>
              <a:defRPr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Roboto Mono"/>
              <a:buNone/>
              <a:defRPr sz="1100">
                <a:solidFill>
                  <a:srgbClr val="5F5F5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Roboto Mono"/>
              <a:buNone/>
              <a:defRPr sz="1100">
                <a:solidFill>
                  <a:srgbClr val="5F5F5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Roboto Mono"/>
              <a:buNone/>
              <a:defRPr sz="1100">
                <a:solidFill>
                  <a:srgbClr val="5F5F5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Roboto Mono"/>
              <a:buNone/>
              <a:defRPr sz="1100">
                <a:solidFill>
                  <a:srgbClr val="5F5F5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Roboto Mono"/>
              <a:buNone/>
              <a:defRPr sz="1100">
                <a:solidFill>
                  <a:srgbClr val="5F5F5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Roboto Mono"/>
              <a:buNone/>
              <a:defRPr sz="1100">
                <a:solidFill>
                  <a:srgbClr val="5F5F5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Roboto Mono"/>
              <a:buNone/>
              <a:defRPr sz="1100">
                <a:solidFill>
                  <a:srgbClr val="5F5F5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Roboto Mono"/>
              <a:buNone/>
              <a:defRPr sz="1100">
                <a:solidFill>
                  <a:srgbClr val="5F5F5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 Slide_2">
  <p:cSld name="TITLE_3_1">
    <p:bg>
      <p:bgPr>
        <a:solidFill>
          <a:schemeClr val="dk2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8"/>
          <p:cNvPicPr preferRelativeResize="0"/>
          <p:nvPr/>
        </p:nvPicPr>
        <p:blipFill rotWithShape="1">
          <a:blip r:embed="rId2">
            <a:alphaModFix/>
          </a:blip>
          <a:srcRect b="0" l="307" r="367" t="0"/>
          <a:stretch/>
        </p:blipFill>
        <p:spPr>
          <a:xfrm>
            <a:off x="1221663" y="0"/>
            <a:ext cx="7920358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8"/>
          <p:cNvPicPr preferRelativeResize="0"/>
          <p:nvPr/>
        </p:nvPicPr>
        <p:blipFill rotWithShape="1">
          <a:blip r:embed="rId2">
            <a:alphaModFix/>
          </a:blip>
          <a:srcRect b="0" l="308" r="84028" t="0"/>
          <a:stretch/>
        </p:blipFill>
        <p:spPr>
          <a:xfrm>
            <a:off x="1" y="0"/>
            <a:ext cx="124932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 txBox="1"/>
          <p:nvPr>
            <p:ph type="ctrTitle"/>
          </p:nvPr>
        </p:nvSpPr>
        <p:spPr>
          <a:xfrm>
            <a:off x="514347" y="1652644"/>
            <a:ext cx="50724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DM Sans"/>
              <a:buNone/>
              <a:defRPr sz="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idx="1" type="subTitle"/>
          </p:nvPr>
        </p:nvSpPr>
        <p:spPr>
          <a:xfrm>
            <a:off x="514347" y="3252844"/>
            <a:ext cx="50724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ono"/>
              <a:buNone/>
              <a:defRPr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0" name="Google Shape;150;p28"/>
          <p:cNvSpPr txBox="1"/>
          <p:nvPr>
            <p:ph idx="2" type="subTitle"/>
          </p:nvPr>
        </p:nvSpPr>
        <p:spPr>
          <a:xfrm>
            <a:off x="514347" y="3634481"/>
            <a:ext cx="5182200" cy="438900"/>
          </a:xfrm>
          <a:prstGeom prst="rect">
            <a:avLst/>
          </a:prstGeom>
        </p:spPr>
        <p:txBody>
          <a:bodyPr anchorCtr="0" anchor="b" bIns="68575" lIns="0" spcFirstLastPara="1" rIns="68575" wrap="square" tIns="68575">
            <a:noAutofit/>
          </a:bodyPr>
          <a:lstStyle>
            <a:lvl1pPr indent="-57150" lvl="0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Roboto Mono"/>
              <a:buNone/>
              <a:defRPr sz="9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51" name="Google Shape;151;p28"/>
          <p:cNvPicPr preferRelativeResize="0"/>
          <p:nvPr/>
        </p:nvPicPr>
        <p:blipFill rotWithShape="1">
          <a:blip r:embed="rId3">
            <a:alphaModFix/>
          </a:blip>
          <a:srcRect b="0" l="0" r="85412" t="0"/>
          <a:stretch/>
        </p:blipFill>
        <p:spPr>
          <a:xfrm>
            <a:off x="8658507" y="330506"/>
            <a:ext cx="129725" cy="18858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8"/>
          <p:cNvSpPr/>
          <p:nvPr/>
        </p:nvSpPr>
        <p:spPr>
          <a:xfrm>
            <a:off x="5430609" y="1008872"/>
            <a:ext cx="3292800" cy="148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8"/>
          <p:cNvSpPr/>
          <p:nvPr>
            <p:ph idx="3" type="pic"/>
          </p:nvPr>
        </p:nvSpPr>
        <p:spPr>
          <a:xfrm>
            <a:off x="5696494" y="1271334"/>
            <a:ext cx="960000" cy="9600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28"/>
          <p:cNvSpPr txBox="1"/>
          <p:nvPr>
            <p:ph idx="4" type="title"/>
          </p:nvPr>
        </p:nvSpPr>
        <p:spPr>
          <a:xfrm>
            <a:off x="6864311" y="1292550"/>
            <a:ext cx="1756200" cy="493200"/>
          </a:xfrm>
          <a:prstGeom prst="rect">
            <a:avLst/>
          </a:prstGeom>
        </p:spPr>
        <p:txBody>
          <a:bodyPr anchorCtr="0" anchor="b" bIns="34275" lIns="0" spcFirstLastPara="1" rIns="68575" wrap="square" tIns="34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 sz="15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5" name="Google Shape;155;p28"/>
          <p:cNvSpPr txBox="1"/>
          <p:nvPr>
            <p:ph idx="5" type="title"/>
          </p:nvPr>
        </p:nvSpPr>
        <p:spPr>
          <a:xfrm>
            <a:off x="6864311" y="1807219"/>
            <a:ext cx="1756200" cy="399300"/>
          </a:xfrm>
          <a:prstGeom prst="rect">
            <a:avLst/>
          </a:prstGeom>
        </p:spPr>
        <p:txBody>
          <a:bodyPr anchorCtr="0" anchor="t" bIns="34275" lIns="0" spcFirstLastPara="1" rIns="68575" wrap="square" tIns="34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Mono"/>
              <a:buNone/>
              <a:defRPr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Mono"/>
              <a:buNone/>
              <a:defRPr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Mono"/>
              <a:buNone/>
              <a:defRPr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Mono"/>
              <a:buNone/>
              <a:defRPr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Mono"/>
              <a:buNone/>
              <a:defRPr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Mono"/>
              <a:buNone/>
              <a:defRPr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Mono"/>
              <a:buNone/>
              <a:defRPr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Mono"/>
              <a:buNone/>
              <a:defRPr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Mono"/>
              <a:buNone/>
              <a:defRPr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156" name="Google Shape;156;p28"/>
          <p:cNvSpPr/>
          <p:nvPr/>
        </p:nvSpPr>
        <p:spPr>
          <a:xfrm>
            <a:off x="5430609" y="2649628"/>
            <a:ext cx="3292800" cy="148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8"/>
          <p:cNvSpPr/>
          <p:nvPr>
            <p:ph idx="6" type="pic"/>
          </p:nvPr>
        </p:nvSpPr>
        <p:spPr>
          <a:xfrm>
            <a:off x="5696494" y="2912091"/>
            <a:ext cx="960000" cy="96000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28"/>
          <p:cNvSpPr txBox="1"/>
          <p:nvPr>
            <p:ph idx="7" type="title"/>
          </p:nvPr>
        </p:nvSpPr>
        <p:spPr>
          <a:xfrm>
            <a:off x="6864311" y="2933306"/>
            <a:ext cx="1756200" cy="493200"/>
          </a:xfrm>
          <a:prstGeom prst="rect">
            <a:avLst/>
          </a:prstGeom>
        </p:spPr>
        <p:txBody>
          <a:bodyPr anchorCtr="0" anchor="b" bIns="34275" lIns="0" spcFirstLastPara="1" rIns="68575" wrap="square" tIns="34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 sz="15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9" name="Google Shape;159;p28"/>
          <p:cNvSpPr txBox="1"/>
          <p:nvPr>
            <p:ph idx="8" type="title"/>
          </p:nvPr>
        </p:nvSpPr>
        <p:spPr>
          <a:xfrm>
            <a:off x="6864311" y="3447975"/>
            <a:ext cx="1756200" cy="399300"/>
          </a:xfrm>
          <a:prstGeom prst="rect">
            <a:avLst/>
          </a:prstGeom>
        </p:spPr>
        <p:txBody>
          <a:bodyPr anchorCtr="0" anchor="t" bIns="34275" lIns="0" spcFirstLastPara="1" rIns="68575" wrap="square" tIns="34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Mono"/>
              <a:buNone/>
              <a:defRPr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Mono"/>
              <a:buNone/>
              <a:defRPr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Mono"/>
              <a:buNone/>
              <a:defRPr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Mono"/>
              <a:buNone/>
              <a:defRPr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Mono"/>
              <a:buNone/>
              <a:defRPr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Mono"/>
              <a:buNone/>
              <a:defRPr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Mono"/>
              <a:buNone/>
              <a:defRPr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Mono"/>
              <a:buNone/>
              <a:defRPr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Mono"/>
              <a:buNone/>
              <a:defRPr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C">
  <p:cSld name="TITLE_2">
    <p:bg>
      <p:bgPr>
        <a:solidFill>
          <a:schemeClr val="dk2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3"/>
            <a:ext cx="9141714" cy="5142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/>
          <p:cNvPicPr preferRelativeResize="0"/>
          <p:nvPr/>
        </p:nvPicPr>
        <p:blipFill rotWithShape="1">
          <a:blip r:embed="rId3">
            <a:alphaModFix/>
          </a:blip>
          <a:srcRect b="89" l="0" r="0" t="99"/>
          <a:stretch/>
        </p:blipFill>
        <p:spPr>
          <a:xfrm>
            <a:off x="7423077" y="4349000"/>
            <a:ext cx="1433169" cy="30402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9"/>
          <p:cNvSpPr txBox="1"/>
          <p:nvPr>
            <p:ph type="ctrTitle"/>
          </p:nvPr>
        </p:nvSpPr>
        <p:spPr>
          <a:xfrm>
            <a:off x="514347" y="26550"/>
            <a:ext cx="50724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DM Sans"/>
              <a:buNone/>
              <a:defRPr sz="33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29"/>
          <p:cNvSpPr txBox="1"/>
          <p:nvPr>
            <p:ph idx="1" type="subTitle"/>
          </p:nvPr>
        </p:nvSpPr>
        <p:spPr>
          <a:xfrm>
            <a:off x="514347" y="1626750"/>
            <a:ext cx="50724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 sz="1200"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65" name="Google Shape;165;p29"/>
          <p:cNvSpPr txBox="1"/>
          <p:nvPr>
            <p:ph idx="2" type="subTitle"/>
          </p:nvPr>
        </p:nvSpPr>
        <p:spPr>
          <a:xfrm>
            <a:off x="514347" y="2008388"/>
            <a:ext cx="5182200" cy="438900"/>
          </a:xfrm>
          <a:prstGeom prst="rect">
            <a:avLst/>
          </a:prstGeom>
        </p:spPr>
        <p:txBody>
          <a:bodyPr anchorCtr="0" anchor="b" bIns="68575" lIns="0" spcFirstLastPara="1" rIns="68575" wrap="square" tIns="68575">
            <a:noAutofit/>
          </a:bodyPr>
          <a:lstStyle>
            <a:lvl1pPr indent="-57150" lvl="0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Roboto Mono"/>
              <a:buNone/>
              <a:defRPr sz="900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A">
  <p:cSld name="TITLE_1">
    <p:bg>
      <p:bgPr>
        <a:solidFill>
          <a:schemeClr val="accen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43"/>
            <a:ext cx="9141715" cy="514221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0"/>
          <p:cNvSpPr txBox="1"/>
          <p:nvPr>
            <p:ph type="ctrTitle"/>
          </p:nvPr>
        </p:nvSpPr>
        <p:spPr>
          <a:xfrm>
            <a:off x="514347" y="26550"/>
            <a:ext cx="50724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DM Sans"/>
              <a:buNone/>
              <a:defRPr sz="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30"/>
          <p:cNvSpPr txBox="1"/>
          <p:nvPr>
            <p:ph idx="1" type="subTitle"/>
          </p:nvPr>
        </p:nvSpPr>
        <p:spPr>
          <a:xfrm>
            <a:off x="514347" y="1626750"/>
            <a:ext cx="50724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ono"/>
              <a:buNone/>
              <a:defRPr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70" name="Google Shape;170;p30"/>
          <p:cNvSpPr txBox="1"/>
          <p:nvPr>
            <p:ph idx="2" type="subTitle"/>
          </p:nvPr>
        </p:nvSpPr>
        <p:spPr>
          <a:xfrm>
            <a:off x="514347" y="2008388"/>
            <a:ext cx="5182200" cy="438900"/>
          </a:xfrm>
          <a:prstGeom prst="rect">
            <a:avLst/>
          </a:prstGeom>
        </p:spPr>
        <p:txBody>
          <a:bodyPr anchorCtr="0" anchor="b" bIns="68575" lIns="0" spcFirstLastPara="1" rIns="68575" wrap="square" tIns="68575">
            <a:noAutofit/>
          </a:bodyPr>
          <a:lstStyle>
            <a:lvl1pPr indent="-57150" lvl="0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Roboto Mono"/>
              <a:buNone/>
              <a:defRPr sz="9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71" name="Google Shape;171;p30"/>
          <p:cNvPicPr preferRelativeResize="0"/>
          <p:nvPr/>
        </p:nvPicPr>
        <p:blipFill rotWithShape="1">
          <a:blip r:embed="rId3">
            <a:alphaModFix/>
          </a:blip>
          <a:srcRect b="89" l="0" r="0" t="99"/>
          <a:stretch/>
        </p:blipFill>
        <p:spPr>
          <a:xfrm>
            <a:off x="7423077" y="4349000"/>
            <a:ext cx="1433169" cy="30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-Branded Title Slide_A">
  <p:cSld name="TITLE_1_2_1_1_1">
    <p:bg>
      <p:bgPr>
        <a:solidFill>
          <a:schemeClr val="accen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43"/>
            <a:ext cx="9141715" cy="514221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 txBox="1"/>
          <p:nvPr>
            <p:ph type="ctrTitle"/>
          </p:nvPr>
        </p:nvSpPr>
        <p:spPr>
          <a:xfrm>
            <a:off x="514347" y="113981"/>
            <a:ext cx="50724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DM Sans"/>
              <a:buNone/>
              <a:defRPr sz="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31"/>
          <p:cNvSpPr txBox="1"/>
          <p:nvPr>
            <p:ph idx="1" type="subTitle"/>
          </p:nvPr>
        </p:nvSpPr>
        <p:spPr>
          <a:xfrm>
            <a:off x="514347" y="1714181"/>
            <a:ext cx="50724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ono"/>
              <a:buNone/>
              <a:defRPr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76" name="Google Shape;176;p31"/>
          <p:cNvSpPr txBox="1"/>
          <p:nvPr>
            <p:ph idx="2" type="subTitle"/>
          </p:nvPr>
        </p:nvSpPr>
        <p:spPr>
          <a:xfrm>
            <a:off x="514347" y="3730125"/>
            <a:ext cx="3488700" cy="1087800"/>
          </a:xfrm>
          <a:prstGeom prst="rect">
            <a:avLst/>
          </a:prstGeom>
        </p:spPr>
        <p:txBody>
          <a:bodyPr anchorCtr="0" anchor="ctr" bIns="68575" lIns="0" spcFirstLastPara="1" rIns="68575" wrap="square" tIns="68575">
            <a:noAutofit/>
          </a:bodyPr>
          <a:lstStyle>
            <a:lvl1pPr indent="-5715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Roboto Mono"/>
              <a:buNone/>
              <a:defRPr sz="9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77" name="Google Shape;177;p31"/>
          <p:cNvPicPr preferRelativeResize="0"/>
          <p:nvPr/>
        </p:nvPicPr>
        <p:blipFill rotWithShape="1">
          <a:blip r:embed="rId3">
            <a:alphaModFix/>
          </a:blip>
          <a:srcRect b="89" l="0" r="0" t="99"/>
          <a:stretch/>
        </p:blipFill>
        <p:spPr>
          <a:xfrm>
            <a:off x="7423077" y="4122050"/>
            <a:ext cx="1433169" cy="30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-Branded Title Slide_B">
  <p:cSld name="TITLE_1_2_1_1_1_1">
    <p:bg>
      <p:bgPr>
        <a:solidFill>
          <a:schemeClr val="accen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43"/>
            <a:ext cx="9141715" cy="514221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 txBox="1"/>
          <p:nvPr>
            <p:ph type="ctrTitle"/>
          </p:nvPr>
        </p:nvSpPr>
        <p:spPr>
          <a:xfrm>
            <a:off x="514347" y="113981"/>
            <a:ext cx="50724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DM Sans"/>
              <a:buNone/>
              <a:defRPr sz="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32"/>
          <p:cNvSpPr txBox="1"/>
          <p:nvPr>
            <p:ph idx="1" type="subTitle"/>
          </p:nvPr>
        </p:nvSpPr>
        <p:spPr>
          <a:xfrm>
            <a:off x="514347" y="1714181"/>
            <a:ext cx="50724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Mono"/>
              <a:buNone/>
              <a:defRPr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2" name="Google Shape;182;p32"/>
          <p:cNvSpPr txBox="1"/>
          <p:nvPr>
            <p:ph idx="2" type="subTitle"/>
          </p:nvPr>
        </p:nvSpPr>
        <p:spPr>
          <a:xfrm>
            <a:off x="514347" y="3730125"/>
            <a:ext cx="3488700" cy="1087800"/>
          </a:xfrm>
          <a:prstGeom prst="rect">
            <a:avLst/>
          </a:prstGeom>
        </p:spPr>
        <p:txBody>
          <a:bodyPr anchorCtr="0" anchor="ctr" bIns="68575" lIns="0" spcFirstLastPara="1" rIns="68575" wrap="square" tIns="68575">
            <a:noAutofit/>
          </a:bodyPr>
          <a:lstStyle>
            <a:lvl1pPr indent="-5715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Roboto Mono"/>
              <a:buNone/>
              <a:defRPr sz="9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83" name="Google Shape;183;p32"/>
          <p:cNvPicPr preferRelativeResize="0"/>
          <p:nvPr/>
        </p:nvPicPr>
        <p:blipFill rotWithShape="1">
          <a:blip r:embed="rId3">
            <a:alphaModFix/>
          </a:blip>
          <a:srcRect b="89" l="0" r="0" t="99"/>
          <a:stretch/>
        </p:blipFill>
        <p:spPr>
          <a:xfrm>
            <a:off x="7423077" y="4122050"/>
            <a:ext cx="1433169" cy="30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-Branded Title Slide_C">
  <p:cSld name="TITLE_1_2_1_1_1_1_1">
    <p:bg>
      <p:bgPr>
        <a:solidFill>
          <a:schemeClr val="accen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43"/>
            <a:ext cx="9141715" cy="514221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3"/>
          <p:cNvSpPr txBox="1"/>
          <p:nvPr>
            <p:ph type="ctrTitle"/>
          </p:nvPr>
        </p:nvSpPr>
        <p:spPr>
          <a:xfrm>
            <a:off x="514347" y="113981"/>
            <a:ext cx="50724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DM Sans"/>
              <a:buNone/>
              <a:defRPr sz="33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7" name="Google Shape;187;p33"/>
          <p:cNvSpPr txBox="1"/>
          <p:nvPr>
            <p:ph idx="1" type="subTitle"/>
          </p:nvPr>
        </p:nvSpPr>
        <p:spPr>
          <a:xfrm>
            <a:off x="514347" y="1714181"/>
            <a:ext cx="50724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200"/>
              <a:buFont typeface="Roboto Mono"/>
              <a:buNone/>
              <a:defRPr sz="1200">
                <a:solidFill>
                  <a:srgbClr val="5F5F5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F5F5F"/>
              </a:buClr>
              <a:buSzPts val="1500"/>
              <a:buNone/>
              <a:defRPr sz="1500">
                <a:solidFill>
                  <a:srgbClr val="5F5F5F"/>
                </a:solidFill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1400"/>
              <a:buNone/>
              <a:defRPr sz="1400">
                <a:solidFill>
                  <a:srgbClr val="5F5F5F"/>
                </a:solidFill>
              </a:defRPr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1200"/>
              <a:buNone/>
              <a:defRPr sz="1200">
                <a:solidFill>
                  <a:srgbClr val="5F5F5F"/>
                </a:solidFill>
              </a:defRPr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1200"/>
              <a:buNone/>
              <a:defRPr sz="1200">
                <a:solidFill>
                  <a:srgbClr val="5F5F5F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1200"/>
              <a:buNone/>
              <a:defRPr sz="1200">
                <a:solidFill>
                  <a:srgbClr val="5F5F5F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1200"/>
              <a:buNone/>
              <a:defRPr sz="1200">
                <a:solidFill>
                  <a:srgbClr val="5F5F5F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1200"/>
              <a:buNone/>
              <a:defRPr sz="1200">
                <a:solidFill>
                  <a:srgbClr val="5F5F5F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1200"/>
              <a:buNone/>
              <a:defRPr sz="1200">
                <a:solidFill>
                  <a:srgbClr val="5F5F5F"/>
                </a:solidFill>
              </a:defRPr>
            </a:lvl9pPr>
          </a:lstStyle>
          <a:p/>
        </p:txBody>
      </p:sp>
      <p:sp>
        <p:nvSpPr>
          <p:cNvPr id="188" name="Google Shape;188;p33"/>
          <p:cNvSpPr txBox="1"/>
          <p:nvPr>
            <p:ph idx="2" type="subTitle"/>
          </p:nvPr>
        </p:nvSpPr>
        <p:spPr>
          <a:xfrm>
            <a:off x="514347" y="3730125"/>
            <a:ext cx="3488700" cy="1087800"/>
          </a:xfrm>
          <a:prstGeom prst="rect">
            <a:avLst/>
          </a:prstGeom>
        </p:spPr>
        <p:txBody>
          <a:bodyPr anchorCtr="0" anchor="ctr" bIns="68575" lIns="0" spcFirstLastPara="1" rIns="68575" wrap="square" tIns="68575">
            <a:noAutofit/>
          </a:bodyPr>
          <a:lstStyle>
            <a:lvl1pPr indent="-5715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900"/>
              <a:buFont typeface="Roboto Mono"/>
              <a:buNone/>
              <a:defRPr sz="900">
                <a:solidFill>
                  <a:srgbClr val="5F5F5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1200"/>
              <a:buNone/>
              <a:defRPr>
                <a:solidFill>
                  <a:srgbClr val="5F5F5F"/>
                </a:solidFill>
              </a:defRPr>
            </a:lvl2pPr>
            <a:lvl3pPr lvl="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1100"/>
              <a:buNone/>
              <a:defRPr>
                <a:solidFill>
                  <a:srgbClr val="5F5F5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>
                <a:solidFill>
                  <a:srgbClr val="5F5F5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None/>
              <a:defRPr>
                <a:solidFill>
                  <a:srgbClr val="5F5F5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None/>
              <a:defRPr>
                <a:solidFill>
                  <a:srgbClr val="5F5F5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None/>
              <a:defRPr>
                <a:solidFill>
                  <a:srgbClr val="5F5F5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None/>
              <a:defRPr>
                <a:solidFill>
                  <a:srgbClr val="5F5F5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None/>
              <a:defRPr>
                <a:solidFill>
                  <a:srgbClr val="5F5F5F"/>
                </a:solidFill>
              </a:defRPr>
            </a:lvl9pPr>
          </a:lstStyle>
          <a:p/>
        </p:txBody>
      </p:sp>
      <p:pic>
        <p:nvPicPr>
          <p:cNvPr id="189" name="Google Shape;189;p33"/>
          <p:cNvPicPr preferRelativeResize="0"/>
          <p:nvPr/>
        </p:nvPicPr>
        <p:blipFill rotWithShape="1">
          <a:blip r:embed="rId3">
            <a:alphaModFix/>
          </a:blip>
          <a:srcRect b="89" l="0" r="0" t="99"/>
          <a:stretch/>
        </p:blipFill>
        <p:spPr>
          <a:xfrm>
            <a:off x="7423077" y="4122050"/>
            <a:ext cx="1433169" cy="30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_Closing">
  <p:cSld name="TITLE_1_1">
    <p:bg>
      <p:bgPr>
        <a:solidFill>
          <a:schemeClr val="accen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43"/>
            <a:ext cx="9141715" cy="514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4"/>
          <p:cNvPicPr preferRelativeResize="0"/>
          <p:nvPr/>
        </p:nvPicPr>
        <p:blipFill rotWithShape="1">
          <a:blip r:embed="rId3">
            <a:alphaModFix/>
          </a:blip>
          <a:srcRect b="89" l="0" r="0" t="99"/>
          <a:stretch/>
        </p:blipFill>
        <p:spPr>
          <a:xfrm>
            <a:off x="7423077" y="4349000"/>
            <a:ext cx="1433169" cy="30402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4"/>
          <p:cNvSpPr txBox="1"/>
          <p:nvPr/>
        </p:nvSpPr>
        <p:spPr>
          <a:xfrm>
            <a:off x="0" y="2248538"/>
            <a:ext cx="5287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DM Sans"/>
              <a:buNone/>
            </a:pPr>
            <a:r>
              <a:rPr lang="en" sz="4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Thank</a:t>
            </a:r>
            <a:r>
              <a:rPr lang="en" sz="4500"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4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you</a:t>
            </a:r>
            <a:endParaRPr sz="45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 with Bullets">
  <p:cSld name="Title and Content_3"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3"/>
            <a:ext cx="9141714" cy="514221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5"/>
          <p:cNvSpPr txBox="1"/>
          <p:nvPr>
            <p:ph type="title"/>
          </p:nvPr>
        </p:nvSpPr>
        <p:spPr>
          <a:xfrm>
            <a:off x="534924" y="137160"/>
            <a:ext cx="8229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7" name="Google Shape;197;p35"/>
          <p:cNvSpPr txBox="1"/>
          <p:nvPr>
            <p:ph idx="1" type="subTitle"/>
          </p:nvPr>
        </p:nvSpPr>
        <p:spPr>
          <a:xfrm>
            <a:off x="534586" y="856800"/>
            <a:ext cx="822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8" name="Google Shape;198;p35"/>
          <p:cNvSpPr txBox="1"/>
          <p:nvPr>
            <p:ph idx="2" type="body"/>
          </p:nvPr>
        </p:nvSpPr>
        <p:spPr>
          <a:xfrm>
            <a:off x="534921" y="1800225"/>
            <a:ext cx="8032200" cy="31605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238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500"/>
              <a:buFont typeface="DM Sans"/>
              <a:buChar char="●"/>
              <a:defRPr sz="1400"/>
            </a:lvl1pPr>
            <a:lvl2pPr indent="-304800" lvl="1" marL="914400">
              <a:spcBef>
                <a:spcPts val="700"/>
              </a:spcBef>
              <a:spcAft>
                <a:spcPts val="0"/>
              </a:spcAft>
              <a:buSzPts val="12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298450" lvl="2" marL="1371600">
              <a:spcBef>
                <a:spcPts val="500"/>
              </a:spcBef>
              <a:spcAft>
                <a:spcPts val="0"/>
              </a:spcAft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●"/>
              <a:defRPr sz="900">
                <a:latin typeface="DM Sans"/>
                <a:ea typeface="DM Sans"/>
                <a:cs typeface="DM Sans"/>
                <a:sym typeface="DM Sans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199" name="Google Shape;19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8498" y="330515"/>
            <a:ext cx="129694" cy="17956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5"/>
          <p:cNvSpPr txBox="1"/>
          <p:nvPr>
            <p:ph idx="3" type="subTitle"/>
          </p:nvPr>
        </p:nvSpPr>
        <p:spPr>
          <a:xfrm>
            <a:off x="534921" y="4803506"/>
            <a:ext cx="70194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ography Intro Slide">
  <p:cSld name="Title and Content_3_3"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3"/>
            <a:ext cx="9141714" cy="514221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6"/>
          <p:cNvSpPr txBox="1"/>
          <p:nvPr>
            <p:ph type="title"/>
          </p:nvPr>
        </p:nvSpPr>
        <p:spPr>
          <a:xfrm>
            <a:off x="534924" y="137160"/>
            <a:ext cx="8229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4" name="Google Shape;204;p36"/>
          <p:cNvSpPr txBox="1"/>
          <p:nvPr>
            <p:ph idx="1" type="subTitle"/>
          </p:nvPr>
        </p:nvSpPr>
        <p:spPr>
          <a:xfrm>
            <a:off x="534586" y="856800"/>
            <a:ext cx="822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5" name="Google Shape;205;p36"/>
          <p:cNvSpPr txBox="1"/>
          <p:nvPr>
            <p:ph idx="2" type="body"/>
          </p:nvPr>
        </p:nvSpPr>
        <p:spPr>
          <a:xfrm>
            <a:off x="534921" y="1800225"/>
            <a:ext cx="2210100" cy="31605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238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500"/>
              <a:buFont typeface="DM Sans"/>
              <a:buChar char="●"/>
              <a:defRPr sz="1400"/>
            </a:lvl1pPr>
            <a:lvl2pPr indent="-304800" lvl="1" marL="914400">
              <a:spcBef>
                <a:spcPts val="700"/>
              </a:spcBef>
              <a:spcAft>
                <a:spcPts val="0"/>
              </a:spcAft>
              <a:buClr>
                <a:srgbClr val="5F5F5F"/>
              </a:buClr>
              <a:buSzPts val="12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298450" lvl="2" marL="1371600"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900"/>
              <a:buFont typeface="DM Sans"/>
              <a:buChar char="●"/>
              <a:defRPr sz="900">
                <a:latin typeface="DM Sans"/>
                <a:ea typeface="DM Sans"/>
                <a:cs typeface="DM Sans"/>
                <a:sym typeface="DM Sans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206" name="Google Shape;20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8498" y="330515"/>
            <a:ext cx="129694" cy="17956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6"/>
          <p:cNvSpPr/>
          <p:nvPr/>
        </p:nvSpPr>
        <p:spPr>
          <a:xfrm>
            <a:off x="2925147" y="1549225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6"/>
          <p:cNvSpPr/>
          <p:nvPr/>
        </p:nvSpPr>
        <p:spPr>
          <a:xfrm>
            <a:off x="3767613" y="1549225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6"/>
          <p:cNvSpPr/>
          <p:nvPr/>
        </p:nvSpPr>
        <p:spPr>
          <a:xfrm>
            <a:off x="4610079" y="1549225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6"/>
          <p:cNvSpPr/>
          <p:nvPr/>
        </p:nvSpPr>
        <p:spPr>
          <a:xfrm>
            <a:off x="5452545" y="1549225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6"/>
          <p:cNvSpPr/>
          <p:nvPr/>
        </p:nvSpPr>
        <p:spPr>
          <a:xfrm>
            <a:off x="6295011" y="1549225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6"/>
          <p:cNvSpPr/>
          <p:nvPr/>
        </p:nvSpPr>
        <p:spPr>
          <a:xfrm>
            <a:off x="7137477" y="1549225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6"/>
          <p:cNvSpPr/>
          <p:nvPr/>
        </p:nvSpPr>
        <p:spPr>
          <a:xfrm>
            <a:off x="7979944" y="1549225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6"/>
          <p:cNvSpPr/>
          <p:nvPr/>
        </p:nvSpPr>
        <p:spPr>
          <a:xfrm>
            <a:off x="2925147" y="2402827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6"/>
          <p:cNvSpPr/>
          <p:nvPr/>
        </p:nvSpPr>
        <p:spPr>
          <a:xfrm>
            <a:off x="3767613" y="2402827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6"/>
          <p:cNvSpPr/>
          <p:nvPr/>
        </p:nvSpPr>
        <p:spPr>
          <a:xfrm>
            <a:off x="4610079" y="2402827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6"/>
          <p:cNvSpPr/>
          <p:nvPr/>
        </p:nvSpPr>
        <p:spPr>
          <a:xfrm>
            <a:off x="5452545" y="2402827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6"/>
          <p:cNvSpPr/>
          <p:nvPr/>
        </p:nvSpPr>
        <p:spPr>
          <a:xfrm>
            <a:off x="6295011" y="2402827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6"/>
          <p:cNvSpPr/>
          <p:nvPr/>
        </p:nvSpPr>
        <p:spPr>
          <a:xfrm>
            <a:off x="7137477" y="2402827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6"/>
          <p:cNvSpPr/>
          <p:nvPr/>
        </p:nvSpPr>
        <p:spPr>
          <a:xfrm>
            <a:off x="7979944" y="2402827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6"/>
          <p:cNvSpPr/>
          <p:nvPr/>
        </p:nvSpPr>
        <p:spPr>
          <a:xfrm>
            <a:off x="2925147" y="3256429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6"/>
          <p:cNvSpPr/>
          <p:nvPr/>
        </p:nvSpPr>
        <p:spPr>
          <a:xfrm>
            <a:off x="3767613" y="3256429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6"/>
          <p:cNvSpPr/>
          <p:nvPr/>
        </p:nvSpPr>
        <p:spPr>
          <a:xfrm>
            <a:off x="4610079" y="3256429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6"/>
          <p:cNvSpPr/>
          <p:nvPr/>
        </p:nvSpPr>
        <p:spPr>
          <a:xfrm>
            <a:off x="5452545" y="3256429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6"/>
          <p:cNvSpPr/>
          <p:nvPr/>
        </p:nvSpPr>
        <p:spPr>
          <a:xfrm>
            <a:off x="6295011" y="3256429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6"/>
          <p:cNvSpPr/>
          <p:nvPr/>
        </p:nvSpPr>
        <p:spPr>
          <a:xfrm>
            <a:off x="7137477" y="3256429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6"/>
          <p:cNvSpPr/>
          <p:nvPr/>
        </p:nvSpPr>
        <p:spPr>
          <a:xfrm>
            <a:off x="7979944" y="3256429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6"/>
          <p:cNvSpPr/>
          <p:nvPr/>
        </p:nvSpPr>
        <p:spPr>
          <a:xfrm>
            <a:off x="2925147" y="4110031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6"/>
          <p:cNvSpPr/>
          <p:nvPr/>
        </p:nvSpPr>
        <p:spPr>
          <a:xfrm>
            <a:off x="3767613" y="4110031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6"/>
          <p:cNvSpPr/>
          <p:nvPr/>
        </p:nvSpPr>
        <p:spPr>
          <a:xfrm>
            <a:off x="4610079" y="4110031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6"/>
          <p:cNvSpPr/>
          <p:nvPr/>
        </p:nvSpPr>
        <p:spPr>
          <a:xfrm>
            <a:off x="5452545" y="4110031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6"/>
          <p:cNvSpPr/>
          <p:nvPr/>
        </p:nvSpPr>
        <p:spPr>
          <a:xfrm>
            <a:off x="6295011" y="4110031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6"/>
          <p:cNvSpPr/>
          <p:nvPr/>
        </p:nvSpPr>
        <p:spPr>
          <a:xfrm>
            <a:off x="7137477" y="4110031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6"/>
          <p:cNvSpPr/>
          <p:nvPr/>
        </p:nvSpPr>
        <p:spPr>
          <a:xfrm>
            <a:off x="7979944" y="4110031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86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Two-Column Layout">
  <p:cSld name="Title and Content_3_2"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3"/>
            <a:ext cx="9141714" cy="514221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7"/>
          <p:cNvSpPr txBox="1"/>
          <p:nvPr>
            <p:ph type="title"/>
          </p:nvPr>
        </p:nvSpPr>
        <p:spPr>
          <a:xfrm>
            <a:off x="534924" y="137160"/>
            <a:ext cx="8229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8" name="Google Shape;238;p37"/>
          <p:cNvSpPr txBox="1"/>
          <p:nvPr>
            <p:ph idx="1" type="subTitle"/>
          </p:nvPr>
        </p:nvSpPr>
        <p:spPr>
          <a:xfrm>
            <a:off x="534586" y="856800"/>
            <a:ext cx="822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9" name="Google Shape;239;p37"/>
          <p:cNvSpPr txBox="1"/>
          <p:nvPr>
            <p:ph idx="2" type="body"/>
          </p:nvPr>
        </p:nvSpPr>
        <p:spPr>
          <a:xfrm>
            <a:off x="534921" y="1800225"/>
            <a:ext cx="4037100" cy="31605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238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500"/>
              <a:buFont typeface="DM Sans"/>
              <a:buChar char="●"/>
              <a:defRPr sz="1400"/>
            </a:lvl1pPr>
            <a:lvl2pPr indent="-304800" lvl="1" marL="914400">
              <a:spcBef>
                <a:spcPts val="700"/>
              </a:spcBef>
              <a:spcAft>
                <a:spcPts val="0"/>
              </a:spcAft>
              <a:buClr>
                <a:srgbClr val="5F5F5F"/>
              </a:buClr>
              <a:buSzPts val="12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298450" lvl="2" marL="1371600"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900"/>
              <a:buFont typeface="DM Sans"/>
              <a:buChar char="●"/>
              <a:defRPr sz="900">
                <a:latin typeface="DM Sans"/>
                <a:ea typeface="DM Sans"/>
                <a:cs typeface="DM Sans"/>
                <a:sym typeface="DM Sans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240" name="Google Shape;24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8498" y="330515"/>
            <a:ext cx="129694" cy="17956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7"/>
          <p:cNvSpPr txBox="1"/>
          <p:nvPr>
            <p:ph idx="3" type="body"/>
          </p:nvPr>
        </p:nvSpPr>
        <p:spPr>
          <a:xfrm>
            <a:off x="4686310" y="1800225"/>
            <a:ext cx="4037100" cy="31605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238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500"/>
              <a:buFont typeface="DM Sans"/>
              <a:buChar char="●"/>
              <a:defRPr sz="1400"/>
            </a:lvl1pPr>
            <a:lvl2pPr indent="-304800" lvl="1" marL="914400">
              <a:spcBef>
                <a:spcPts val="700"/>
              </a:spcBef>
              <a:spcAft>
                <a:spcPts val="0"/>
              </a:spcAft>
              <a:buClr>
                <a:srgbClr val="5F5F5F"/>
              </a:buClr>
              <a:buSzPts val="12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298450" lvl="2" marL="1371600"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900"/>
              <a:buFont typeface="DM Sans"/>
              <a:buChar char="●"/>
              <a:defRPr sz="900">
                <a:latin typeface="DM Sans"/>
                <a:ea typeface="DM Sans"/>
                <a:cs typeface="DM Sans"/>
                <a:sym typeface="DM Sans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2" name="Google Shape;242;p37"/>
          <p:cNvSpPr txBox="1"/>
          <p:nvPr>
            <p:ph idx="4" type="subTitle"/>
          </p:nvPr>
        </p:nvSpPr>
        <p:spPr>
          <a:xfrm>
            <a:off x="534921" y="4803506"/>
            <a:ext cx="70194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7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">
  <p:cSld name="Title and Content_3_1"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3"/>
            <a:ext cx="9141714" cy="514221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8"/>
          <p:cNvSpPr txBox="1"/>
          <p:nvPr>
            <p:ph type="title"/>
          </p:nvPr>
        </p:nvSpPr>
        <p:spPr>
          <a:xfrm>
            <a:off x="534924" y="137160"/>
            <a:ext cx="8229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6" name="Google Shape;246;p38"/>
          <p:cNvSpPr txBox="1"/>
          <p:nvPr>
            <p:ph idx="1" type="subTitle"/>
          </p:nvPr>
        </p:nvSpPr>
        <p:spPr>
          <a:xfrm>
            <a:off x="534586" y="856800"/>
            <a:ext cx="822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247" name="Google Shape;24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8498" y="330515"/>
            <a:ext cx="129694" cy="17956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8"/>
          <p:cNvSpPr txBox="1"/>
          <p:nvPr>
            <p:ph idx="2" type="subTitle"/>
          </p:nvPr>
        </p:nvSpPr>
        <p:spPr>
          <a:xfrm>
            <a:off x="534921" y="4803506"/>
            <a:ext cx="70194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6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Layout">
  <p:cSld name="Title and Content_3_1_3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3"/>
            <a:ext cx="9141714" cy="514221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9"/>
          <p:cNvSpPr txBox="1"/>
          <p:nvPr>
            <p:ph type="title"/>
          </p:nvPr>
        </p:nvSpPr>
        <p:spPr>
          <a:xfrm>
            <a:off x="534924" y="137160"/>
            <a:ext cx="8229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23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2" name="Google Shape;252;p39"/>
          <p:cNvSpPr txBox="1"/>
          <p:nvPr>
            <p:ph idx="1" type="subTitle"/>
          </p:nvPr>
        </p:nvSpPr>
        <p:spPr>
          <a:xfrm>
            <a:off x="534586" y="856800"/>
            <a:ext cx="822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253" name="Google Shape;25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8498" y="330515"/>
            <a:ext cx="129694" cy="17956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9"/>
          <p:cNvSpPr txBox="1"/>
          <p:nvPr>
            <p:ph idx="2" type="subTitle"/>
          </p:nvPr>
        </p:nvSpPr>
        <p:spPr>
          <a:xfrm>
            <a:off x="534921" y="4803506"/>
            <a:ext cx="70194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6">
          <p15:clr>
            <a:srgbClr val="FA7B17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ds — 4-up">
  <p:cSld name="Title and Content_3_1_2"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3"/>
            <a:ext cx="9141714" cy="514221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0"/>
          <p:cNvSpPr txBox="1"/>
          <p:nvPr>
            <p:ph type="title"/>
          </p:nvPr>
        </p:nvSpPr>
        <p:spPr>
          <a:xfrm>
            <a:off x="534924" y="137160"/>
            <a:ext cx="8229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8" name="Google Shape;258;p40"/>
          <p:cNvSpPr txBox="1"/>
          <p:nvPr>
            <p:ph idx="1" type="subTitle"/>
          </p:nvPr>
        </p:nvSpPr>
        <p:spPr>
          <a:xfrm>
            <a:off x="534586" y="856800"/>
            <a:ext cx="822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259" name="Google Shape;25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8498" y="330515"/>
            <a:ext cx="129694" cy="17956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0"/>
          <p:cNvSpPr/>
          <p:nvPr/>
        </p:nvSpPr>
        <p:spPr>
          <a:xfrm>
            <a:off x="6787135" y="1676588"/>
            <a:ext cx="1936200" cy="2956200"/>
          </a:xfrm>
          <a:prstGeom prst="rect">
            <a:avLst/>
          </a:prstGeom>
          <a:noFill/>
          <a:ln cap="flat" cmpd="sng" w="19050">
            <a:solidFill>
              <a:srgbClr val="000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0"/>
          <p:cNvSpPr/>
          <p:nvPr/>
        </p:nvSpPr>
        <p:spPr>
          <a:xfrm>
            <a:off x="534584" y="1676588"/>
            <a:ext cx="1936200" cy="2956200"/>
          </a:xfrm>
          <a:prstGeom prst="rect">
            <a:avLst/>
          </a:prstGeom>
          <a:noFill/>
          <a:ln cap="flat" cmpd="sng" w="19050">
            <a:solidFill>
              <a:srgbClr val="000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0"/>
          <p:cNvSpPr/>
          <p:nvPr/>
        </p:nvSpPr>
        <p:spPr>
          <a:xfrm>
            <a:off x="2618768" y="1676588"/>
            <a:ext cx="1936200" cy="2956200"/>
          </a:xfrm>
          <a:prstGeom prst="rect">
            <a:avLst/>
          </a:prstGeom>
          <a:noFill/>
          <a:ln cap="flat" cmpd="sng" w="19050">
            <a:solidFill>
              <a:srgbClr val="000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0"/>
          <p:cNvSpPr/>
          <p:nvPr/>
        </p:nvSpPr>
        <p:spPr>
          <a:xfrm>
            <a:off x="4702952" y="1676588"/>
            <a:ext cx="1936200" cy="2956200"/>
          </a:xfrm>
          <a:prstGeom prst="rect">
            <a:avLst/>
          </a:prstGeom>
          <a:noFill/>
          <a:ln cap="flat" cmpd="sng" w="19050">
            <a:solidFill>
              <a:srgbClr val="000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0"/>
          <p:cNvSpPr txBox="1"/>
          <p:nvPr>
            <p:ph idx="2" type="body"/>
          </p:nvPr>
        </p:nvSpPr>
        <p:spPr>
          <a:xfrm>
            <a:off x="706414" y="1800225"/>
            <a:ext cx="1764300" cy="13413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1pPr>
            <a:lvl2pPr indent="-285750" lvl="1" marL="914400">
              <a:spcBef>
                <a:spcPts val="5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2pPr>
            <a:lvl3pPr indent="-279400" lvl="2" marL="1371600">
              <a:spcBef>
                <a:spcPts val="50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DM Sans"/>
              <a:buChar char="●"/>
              <a:defRPr sz="600">
                <a:latin typeface="DM Sans"/>
                <a:ea typeface="DM Sans"/>
                <a:cs typeface="DM Sans"/>
                <a:sym typeface="DM Sans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●"/>
              <a:defRPr sz="800">
                <a:latin typeface="DM Sans"/>
                <a:ea typeface="DM Sans"/>
                <a:cs typeface="DM Sans"/>
                <a:sym typeface="DM Sans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5" name="Google Shape;265;p40"/>
          <p:cNvSpPr txBox="1"/>
          <p:nvPr>
            <p:ph idx="3" type="body"/>
          </p:nvPr>
        </p:nvSpPr>
        <p:spPr>
          <a:xfrm>
            <a:off x="2790698" y="1800225"/>
            <a:ext cx="1764300" cy="13413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1pPr>
            <a:lvl2pPr indent="-285750" lvl="1" marL="914400">
              <a:spcBef>
                <a:spcPts val="5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2pPr>
            <a:lvl3pPr indent="-279400" lvl="2" marL="1371600">
              <a:spcBef>
                <a:spcPts val="50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DM Sans"/>
              <a:buChar char="●"/>
              <a:defRPr sz="600">
                <a:latin typeface="DM Sans"/>
                <a:ea typeface="DM Sans"/>
                <a:cs typeface="DM Sans"/>
                <a:sym typeface="DM Sans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●"/>
              <a:defRPr sz="800">
                <a:latin typeface="DM Sans"/>
                <a:ea typeface="DM Sans"/>
                <a:cs typeface="DM Sans"/>
                <a:sym typeface="DM Sans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6" name="Google Shape;266;p40"/>
          <p:cNvSpPr txBox="1"/>
          <p:nvPr>
            <p:ph idx="4" type="body"/>
          </p:nvPr>
        </p:nvSpPr>
        <p:spPr>
          <a:xfrm>
            <a:off x="4874870" y="1800225"/>
            <a:ext cx="1764300" cy="13413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1pPr>
            <a:lvl2pPr indent="-285750" lvl="1" marL="914400">
              <a:spcBef>
                <a:spcPts val="5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2pPr>
            <a:lvl3pPr indent="-279400" lvl="2" marL="1371600">
              <a:spcBef>
                <a:spcPts val="50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DM Sans"/>
              <a:buChar char="●"/>
              <a:defRPr sz="600">
                <a:latin typeface="DM Sans"/>
                <a:ea typeface="DM Sans"/>
                <a:cs typeface="DM Sans"/>
                <a:sym typeface="DM Sans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●"/>
              <a:defRPr sz="800">
                <a:latin typeface="DM Sans"/>
                <a:ea typeface="DM Sans"/>
                <a:cs typeface="DM Sans"/>
                <a:sym typeface="DM Sans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7" name="Google Shape;267;p40"/>
          <p:cNvSpPr txBox="1"/>
          <p:nvPr>
            <p:ph idx="5" type="body"/>
          </p:nvPr>
        </p:nvSpPr>
        <p:spPr>
          <a:xfrm>
            <a:off x="6959022" y="1800225"/>
            <a:ext cx="1764300" cy="13413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1pPr>
            <a:lvl2pPr indent="-285750" lvl="1" marL="914400">
              <a:spcBef>
                <a:spcPts val="5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2pPr>
            <a:lvl3pPr indent="-279400" lvl="2" marL="1371600">
              <a:spcBef>
                <a:spcPts val="50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DM Sans"/>
              <a:buChar char="●"/>
              <a:defRPr sz="600">
                <a:latin typeface="DM Sans"/>
                <a:ea typeface="DM Sans"/>
                <a:cs typeface="DM Sans"/>
                <a:sym typeface="DM Sans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●"/>
              <a:defRPr sz="800">
                <a:latin typeface="DM Sans"/>
                <a:ea typeface="DM Sans"/>
                <a:cs typeface="DM Sans"/>
                <a:sym typeface="DM Sans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8" name="Google Shape;268;p40"/>
          <p:cNvSpPr txBox="1"/>
          <p:nvPr>
            <p:ph idx="6" type="subTitle"/>
          </p:nvPr>
        </p:nvSpPr>
        <p:spPr>
          <a:xfrm>
            <a:off x="534921" y="4803506"/>
            <a:ext cx="70194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6">
          <p15:clr>
            <a:srgbClr val="FA7B17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ds — 3-up">
  <p:cSld name="Title and Content_3_1_2_1"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3"/>
            <a:ext cx="9141714" cy="514221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1"/>
          <p:cNvSpPr txBox="1"/>
          <p:nvPr>
            <p:ph type="title"/>
          </p:nvPr>
        </p:nvSpPr>
        <p:spPr>
          <a:xfrm>
            <a:off x="534924" y="137160"/>
            <a:ext cx="8229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2" name="Google Shape;272;p41"/>
          <p:cNvSpPr txBox="1"/>
          <p:nvPr>
            <p:ph idx="1" type="subTitle"/>
          </p:nvPr>
        </p:nvSpPr>
        <p:spPr>
          <a:xfrm>
            <a:off x="534586" y="856800"/>
            <a:ext cx="822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273" name="Google Shape;27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8498" y="330515"/>
            <a:ext cx="129694" cy="17956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1"/>
          <p:cNvSpPr/>
          <p:nvPr/>
        </p:nvSpPr>
        <p:spPr>
          <a:xfrm>
            <a:off x="534584" y="1676588"/>
            <a:ext cx="2597100" cy="2956200"/>
          </a:xfrm>
          <a:prstGeom prst="rect">
            <a:avLst/>
          </a:prstGeom>
          <a:noFill/>
          <a:ln cap="flat" cmpd="sng" w="19050">
            <a:solidFill>
              <a:srgbClr val="000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1"/>
          <p:cNvSpPr/>
          <p:nvPr/>
        </p:nvSpPr>
        <p:spPr>
          <a:xfrm>
            <a:off x="3330344" y="1676588"/>
            <a:ext cx="2597100" cy="2956200"/>
          </a:xfrm>
          <a:prstGeom prst="rect">
            <a:avLst/>
          </a:prstGeom>
          <a:noFill/>
          <a:ln cap="flat" cmpd="sng" w="19050">
            <a:solidFill>
              <a:srgbClr val="000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1"/>
          <p:cNvSpPr/>
          <p:nvPr/>
        </p:nvSpPr>
        <p:spPr>
          <a:xfrm>
            <a:off x="6126105" y="1676588"/>
            <a:ext cx="2597100" cy="2956200"/>
          </a:xfrm>
          <a:prstGeom prst="rect">
            <a:avLst/>
          </a:prstGeom>
          <a:noFill/>
          <a:ln cap="flat" cmpd="sng" w="19050">
            <a:solidFill>
              <a:srgbClr val="000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1"/>
          <p:cNvSpPr txBox="1"/>
          <p:nvPr>
            <p:ph idx="2" type="body"/>
          </p:nvPr>
        </p:nvSpPr>
        <p:spPr>
          <a:xfrm>
            <a:off x="706414" y="1800225"/>
            <a:ext cx="2425500" cy="14334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1pPr>
            <a:lvl2pPr indent="-285750" lvl="1" marL="914400">
              <a:spcBef>
                <a:spcPts val="5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2pPr>
            <a:lvl3pPr indent="-279400" lvl="2" marL="1371600">
              <a:spcBef>
                <a:spcPts val="50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DM Sans"/>
              <a:buChar char="●"/>
              <a:defRPr sz="600">
                <a:latin typeface="DM Sans"/>
                <a:ea typeface="DM Sans"/>
                <a:cs typeface="DM Sans"/>
                <a:sym typeface="DM Sans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●"/>
              <a:defRPr sz="800">
                <a:latin typeface="DM Sans"/>
                <a:ea typeface="DM Sans"/>
                <a:cs typeface="DM Sans"/>
                <a:sym typeface="DM Sans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8" name="Google Shape;278;p41"/>
          <p:cNvSpPr txBox="1"/>
          <p:nvPr>
            <p:ph idx="3" type="body"/>
          </p:nvPr>
        </p:nvSpPr>
        <p:spPr>
          <a:xfrm>
            <a:off x="3502064" y="1800225"/>
            <a:ext cx="2425500" cy="14334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1pPr>
            <a:lvl2pPr indent="-285750" lvl="1" marL="914400">
              <a:spcBef>
                <a:spcPts val="5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2pPr>
            <a:lvl3pPr indent="-279400" lvl="2" marL="1371600">
              <a:spcBef>
                <a:spcPts val="50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DM Sans"/>
              <a:buChar char="●"/>
              <a:defRPr sz="600">
                <a:latin typeface="DM Sans"/>
                <a:ea typeface="DM Sans"/>
                <a:cs typeface="DM Sans"/>
                <a:sym typeface="DM Sans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●"/>
              <a:defRPr sz="800">
                <a:latin typeface="DM Sans"/>
                <a:ea typeface="DM Sans"/>
                <a:cs typeface="DM Sans"/>
                <a:sym typeface="DM Sans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9" name="Google Shape;279;p41"/>
          <p:cNvSpPr txBox="1"/>
          <p:nvPr>
            <p:ph idx="4" type="body"/>
          </p:nvPr>
        </p:nvSpPr>
        <p:spPr>
          <a:xfrm>
            <a:off x="6297825" y="1800225"/>
            <a:ext cx="2425500" cy="14334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1pPr>
            <a:lvl2pPr indent="-285750" lvl="1" marL="914400">
              <a:spcBef>
                <a:spcPts val="5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2pPr>
            <a:lvl3pPr indent="-279400" lvl="2" marL="1371600">
              <a:spcBef>
                <a:spcPts val="50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DM Sans"/>
              <a:buChar char="●"/>
              <a:defRPr sz="600">
                <a:latin typeface="DM Sans"/>
                <a:ea typeface="DM Sans"/>
                <a:cs typeface="DM Sans"/>
                <a:sym typeface="DM Sans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●"/>
              <a:defRPr sz="800">
                <a:latin typeface="DM Sans"/>
                <a:ea typeface="DM Sans"/>
                <a:cs typeface="DM Sans"/>
                <a:sym typeface="DM Sans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0" name="Google Shape;280;p41"/>
          <p:cNvSpPr txBox="1"/>
          <p:nvPr>
            <p:ph idx="5" type="subTitle"/>
          </p:nvPr>
        </p:nvSpPr>
        <p:spPr>
          <a:xfrm>
            <a:off x="534921" y="4803506"/>
            <a:ext cx="70194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6">
          <p15:clr>
            <a:srgbClr val="FA7B17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ds — 2-up">
  <p:cSld name="Title and Content_3_1_2_1_1">
    <p:bg>
      <p:bgPr>
        <a:solidFill>
          <a:schemeClr val="lt1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3"/>
            <a:ext cx="9141714" cy="514221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2"/>
          <p:cNvSpPr txBox="1"/>
          <p:nvPr>
            <p:ph type="title"/>
          </p:nvPr>
        </p:nvSpPr>
        <p:spPr>
          <a:xfrm>
            <a:off x="534924" y="137160"/>
            <a:ext cx="8229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4" name="Google Shape;284;p42"/>
          <p:cNvSpPr txBox="1"/>
          <p:nvPr>
            <p:ph idx="1" type="subTitle"/>
          </p:nvPr>
        </p:nvSpPr>
        <p:spPr>
          <a:xfrm>
            <a:off x="534586" y="856800"/>
            <a:ext cx="822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285" name="Google Shape;28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8498" y="330515"/>
            <a:ext cx="129694" cy="17956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2"/>
          <p:cNvSpPr/>
          <p:nvPr/>
        </p:nvSpPr>
        <p:spPr>
          <a:xfrm>
            <a:off x="534584" y="1676588"/>
            <a:ext cx="3943800" cy="2956200"/>
          </a:xfrm>
          <a:prstGeom prst="rect">
            <a:avLst/>
          </a:prstGeom>
          <a:noFill/>
          <a:ln cap="flat" cmpd="sng" w="19050">
            <a:solidFill>
              <a:srgbClr val="000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2"/>
          <p:cNvSpPr/>
          <p:nvPr/>
        </p:nvSpPr>
        <p:spPr>
          <a:xfrm>
            <a:off x="4779764" y="1676588"/>
            <a:ext cx="3943800" cy="2956200"/>
          </a:xfrm>
          <a:prstGeom prst="rect">
            <a:avLst/>
          </a:prstGeom>
          <a:noFill/>
          <a:ln cap="flat" cmpd="sng" w="19050">
            <a:solidFill>
              <a:srgbClr val="000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2"/>
          <p:cNvSpPr txBox="1"/>
          <p:nvPr>
            <p:ph idx="2" type="body"/>
          </p:nvPr>
        </p:nvSpPr>
        <p:spPr>
          <a:xfrm>
            <a:off x="795537" y="1800225"/>
            <a:ext cx="3682800" cy="13413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238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500"/>
              <a:buFont typeface="DM Sans"/>
              <a:buChar char="●"/>
              <a:defRPr sz="1400"/>
            </a:lvl1pPr>
            <a:lvl2pPr indent="-304800" lvl="1" marL="914400">
              <a:spcBef>
                <a:spcPts val="700"/>
              </a:spcBef>
              <a:spcAft>
                <a:spcPts val="0"/>
              </a:spcAft>
              <a:buClr>
                <a:srgbClr val="5F5F5F"/>
              </a:buClr>
              <a:buSzPts val="12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298450" lvl="2" marL="1371600"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900"/>
              <a:buFont typeface="DM Sans"/>
              <a:buChar char="●"/>
              <a:defRPr sz="900">
                <a:latin typeface="DM Sans"/>
                <a:ea typeface="DM Sans"/>
                <a:cs typeface="DM Sans"/>
                <a:sym typeface="DM Sans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9" name="Google Shape;289;p42"/>
          <p:cNvSpPr txBox="1"/>
          <p:nvPr>
            <p:ph idx="3" type="body"/>
          </p:nvPr>
        </p:nvSpPr>
        <p:spPr>
          <a:xfrm>
            <a:off x="5040548" y="1800225"/>
            <a:ext cx="3682800" cy="13413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238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500"/>
              <a:buFont typeface="DM Sans"/>
              <a:buChar char="●"/>
              <a:defRPr sz="1400"/>
            </a:lvl1pPr>
            <a:lvl2pPr indent="-304800" lvl="1" marL="914400">
              <a:spcBef>
                <a:spcPts val="700"/>
              </a:spcBef>
              <a:spcAft>
                <a:spcPts val="0"/>
              </a:spcAft>
              <a:buClr>
                <a:srgbClr val="5F5F5F"/>
              </a:buClr>
              <a:buSzPts val="12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298450" lvl="2" marL="1371600"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900"/>
              <a:buFont typeface="DM Sans"/>
              <a:buChar char="●"/>
              <a:defRPr sz="900">
                <a:latin typeface="DM Sans"/>
                <a:ea typeface="DM Sans"/>
                <a:cs typeface="DM Sans"/>
                <a:sym typeface="DM Sans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0" name="Google Shape;290;p42"/>
          <p:cNvSpPr txBox="1"/>
          <p:nvPr>
            <p:ph idx="4" type="subTitle"/>
          </p:nvPr>
        </p:nvSpPr>
        <p:spPr>
          <a:xfrm>
            <a:off x="534921" y="4803506"/>
            <a:ext cx="70194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6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_Gray_4x10">
  <p:cSld name="Title and Content_1">
    <p:bg>
      <p:bgPr>
        <a:solidFill>
          <a:schemeClr val="lt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3"/>
          <p:cNvSpPr txBox="1"/>
          <p:nvPr>
            <p:ph type="title"/>
          </p:nvPr>
        </p:nvSpPr>
        <p:spPr>
          <a:xfrm>
            <a:off x="534924" y="137160"/>
            <a:ext cx="8229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3" name="Google Shape;293;p43"/>
          <p:cNvSpPr txBox="1"/>
          <p:nvPr>
            <p:ph idx="1" type="subTitle"/>
          </p:nvPr>
        </p:nvSpPr>
        <p:spPr>
          <a:xfrm>
            <a:off x="534586" y="856800"/>
            <a:ext cx="822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4" name="Google Shape;294;p43"/>
          <p:cNvSpPr/>
          <p:nvPr/>
        </p:nvSpPr>
        <p:spPr>
          <a:xfrm>
            <a:off x="397749" y="1448144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43"/>
          <p:cNvSpPr/>
          <p:nvPr/>
        </p:nvSpPr>
        <p:spPr>
          <a:xfrm>
            <a:off x="1240215" y="1448144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3"/>
          <p:cNvSpPr/>
          <p:nvPr/>
        </p:nvSpPr>
        <p:spPr>
          <a:xfrm>
            <a:off x="2082681" y="1448144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3"/>
          <p:cNvSpPr/>
          <p:nvPr/>
        </p:nvSpPr>
        <p:spPr>
          <a:xfrm>
            <a:off x="2925147" y="1448144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3"/>
          <p:cNvSpPr/>
          <p:nvPr/>
        </p:nvSpPr>
        <p:spPr>
          <a:xfrm>
            <a:off x="3767613" y="1448144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3"/>
          <p:cNvSpPr/>
          <p:nvPr/>
        </p:nvSpPr>
        <p:spPr>
          <a:xfrm>
            <a:off x="4610079" y="1448144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3"/>
          <p:cNvSpPr/>
          <p:nvPr/>
        </p:nvSpPr>
        <p:spPr>
          <a:xfrm>
            <a:off x="5452545" y="1448144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3"/>
          <p:cNvSpPr/>
          <p:nvPr/>
        </p:nvSpPr>
        <p:spPr>
          <a:xfrm>
            <a:off x="6295011" y="1448144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43"/>
          <p:cNvSpPr/>
          <p:nvPr/>
        </p:nvSpPr>
        <p:spPr>
          <a:xfrm>
            <a:off x="7137477" y="1448144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3"/>
          <p:cNvSpPr/>
          <p:nvPr/>
        </p:nvSpPr>
        <p:spPr>
          <a:xfrm>
            <a:off x="7979944" y="1448144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43"/>
          <p:cNvSpPr/>
          <p:nvPr/>
        </p:nvSpPr>
        <p:spPr>
          <a:xfrm>
            <a:off x="397749" y="2301746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3"/>
          <p:cNvSpPr/>
          <p:nvPr/>
        </p:nvSpPr>
        <p:spPr>
          <a:xfrm>
            <a:off x="1240215" y="2301746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43"/>
          <p:cNvSpPr/>
          <p:nvPr/>
        </p:nvSpPr>
        <p:spPr>
          <a:xfrm>
            <a:off x="2082681" y="2301746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3"/>
          <p:cNvSpPr/>
          <p:nvPr/>
        </p:nvSpPr>
        <p:spPr>
          <a:xfrm>
            <a:off x="2925147" y="2301746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3"/>
          <p:cNvSpPr/>
          <p:nvPr/>
        </p:nvSpPr>
        <p:spPr>
          <a:xfrm>
            <a:off x="3767613" y="2301746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43"/>
          <p:cNvSpPr/>
          <p:nvPr/>
        </p:nvSpPr>
        <p:spPr>
          <a:xfrm>
            <a:off x="4610079" y="2301746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3"/>
          <p:cNvSpPr/>
          <p:nvPr/>
        </p:nvSpPr>
        <p:spPr>
          <a:xfrm>
            <a:off x="5452545" y="2301746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43"/>
          <p:cNvSpPr/>
          <p:nvPr/>
        </p:nvSpPr>
        <p:spPr>
          <a:xfrm>
            <a:off x="6295011" y="2301746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43"/>
          <p:cNvSpPr/>
          <p:nvPr/>
        </p:nvSpPr>
        <p:spPr>
          <a:xfrm>
            <a:off x="7137477" y="2301746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43"/>
          <p:cNvSpPr/>
          <p:nvPr/>
        </p:nvSpPr>
        <p:spPr>
          <a:xfrm>
            <a:off x="7979944" y="2301746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43"/>
          <p:cNvSpPr/>
          <p:nvPr/>
        </p:nvSpPr>
        <p:spPr>
          <a:xfrm>
            <a:off x="397749" y="3155348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3"/>
          <p:cNvSpPr/>
          <p:nvPr/>
        </p:nvSpPr>
        <p:spPr>
          <a:xfrm>
            <a:off x="1240215" y="3155348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43"/>
          <p:cNvSpPr/>
          <p:nvPr/>
        </p:nvSpPr>
        <p:spPr>
          <a:xfrm>
            <a:off x="2082681" y="3155348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43"/>
          <p:cNvSpPr/>
          <p:nvPr/>
        </p:nvSpPr>
        <p:spPr>
          <a:xfrm>
            <a:off x="2925147" y="3155348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3"/>
          <p:cNvSpPr/>
          <p:nvPr/>
        </p:nvSpPr>
        <p:spPr>
          <a:xfrm>
            <a:off x="3767613" y="3155348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3"/>
          <p:cNvSpPr/>
          <p:nvPr/>
        </p:nvSpPr>
        <p:spPr>
          <a:xfrm>
            <a:off x="4610079" y="3155348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43"/>
          <p:cNvSpPr/>
          <p:nvPr/>
        </p:nvSpPr>
        <p:spPr>
          <a:xfrm>
            <a:off x="5452545" y="3155348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3"/>
          <p:cNvSpPr/>
          <p:nvPr/>
        </p:nvSpPr>
        <p:spPr>
          <a:xfrm>
            <a:off x="6295011" y="3155348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3"/>
          <p:cNvSpPr/>
          <p:nvPr/>
        </p:nvSpPr>
        <p:spPr>
          <a:xfrm>
            <a:off x="7137477" y="3155348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43"/>
          <p:cNvSpPr/>
          <p:nvPr/>
        </p:nvSpPr>
        <p:spPr>
          <a:xfrm>
            <a:off x="7979944" y="3155348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3"/>
          <p:cNvSpPr/>
          <p:nvPr/>
        </p:nvSpPr>
        <p:spPr>
          <a:xfrm>
            <a:off x="397749" y="4008950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43"/>
          <p:cNvSpPr/>
          <p:nvPr/>
        </p:nvSpPr>
        <p:spPr>
          <a:xfrm>
            <a:off x="1240215" y="4008950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43"/>
          <p:cNvSpPr/>
          <p:nvPr/>
        </p:nvSpPr>
        <p:spPr>
          <a:xfrm>
            <a:off x="2082681" y="4008950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43"/>
          <p:cNvSpPr/>
          <p:nvPr/>
        </p:nvSpPr>
        <p:spPr>
          <a:xfrm>
            <a:off x="2925147" y="4008950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43"/>
          <p:cNvSpPr/>
          <p:nvPr/>
        </p:nvSpPr>
        <p:spPr>
          <a:xfrm>
            <a:off x="3767613" y="4008950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3"/>
          <p:cNvSpPr/>
          <p:nvPr/>
        </p:nvSpPr>
        <p:spPr>
          <a:xfrm>
            <a:off x="4610079" y="4008950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3"/>
          <p:cNvSpPr/>
          <p:nvPr/>
        </p:nvSpPr>
        <p:spPr>
          <a:xfrm>
            <a:off x="5452545" y="4008950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3"/>
          <p:cNvSpPr/>
          <p:nvPr/>
        </p:nvSpPr>
        <p:spPr>
          <a:xfrm>
            <a:off x="6295011" y="4008950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3"/>
          <p:cNvSpPr/>
          <p:nvPr/>
        </p:nvSpPr>
        <p:spPr>
          <a:xfrm>
            <a:off x="7137477" y="4008950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3"/>
          <p:cNvSpPr/>
          <p:nvPr/>
        </p:nvSpPr>
        <p:spPr>
          <a:xfrm>
            <a:off x="7979944" y="4008950"/>
            <a:ext cx="766200" cy="766200"/>
          </a:xfrm>
          <a:prstGeom prst="rect">
            <a:avLst/>
          </a:prstGeom>
          <a:solidFill>
            <a:srgbClr val="F0F6FE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58498" y="330515"/>
            <a:ext cx="129694" cy="17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gue Slide_A" type="secHead">
  <p:cSld name="SECTION_HEADER">
    <p:bg>
      <p:bgPr>
        <a:solidFill>
          <a:srgbClr val="010254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44581" y="746381"/>
            <a:ext cx="1540951" cy="378999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4"/>
          <p:cNvSpPr txBox="1"/>
          <p:nvPr>
            <p:ph type="title"/>
          </p:nvPr>
        </p:nvSpPr>
        <p:spPr>
          <a:xfrm>
            <a:off x="535058" y="781812"/>
            <a:ext cx="54294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ans"/>
              <a:buNone/>
              <a:defRPr sz="3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8" name="Google Shape;338;p44"/>
          <p:cNvSpPr txBox="1"/>
          <p:nvPr>
            <p:ph idx="1" type="body"/>
          </p:nvPr>
        </p:nvSpPr>
        <p:spPr>
          <a:xfrm>
            <a:off x="535058" y="2091690"/>
            <a:ext cx="5429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339" name="Google Shape;339;p44"/>
          <p:cNvCxnSpPr/>
          <p:nvPr/>
        </p:nvCxnSpPr>
        <p:spPr>
          <a:xfrm>
            <a:off x="6286500" y="0"/>
            <a:ext cx="0" cy="5143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0" name="Google Shape;340;p44"/>
          <p:cNvPicPr preferRelativeResize="0"/>
          <p:nvPr/>
        </p:nvPicPr>
        <p:blipFill rotWithShape="1">
          <a:blip r:embed="rId3">
            <a:alphaModFix/>
          </a:blip>
          <a:srcRect b="0" l="0" r="85412" t="0"/>
          <a:stretch/>
        </p:blipFill>
        <p:spPr>
          <a:xfrm>
            <a:off x="355767" y="330506"/>
            <a:ext cx="129725" cy="18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gue Slide_B">
  <p:cSld name="SECTION_HEADER_1">
    <p:bg>
      <p:bgPr>
        <a:solidFill>
          <a:schemeClr val="dk2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2" name="Google Shape;342;p45"/>
          <p:cNvCxnSpPr/>
          <p:nvPr/>
        </p:nvCxnSpPr>
        <p:spPr>
          <a:xfrm>
            <a:off x="-4614" y="839100"/>
            <a:ext cx="91554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3" name="Google Shape;343;p45"/>
          <p:cNvSpPr txBox="1"/>
          <p:nvPr>
            <p:ph type="ctrTitle"/>
          </p:nvPr>
        </p:nvSpPr>
        <p:spPr>
          <a:xfrm>
            <a:off x="535053" y="2631431"/>
            <a:ext cx="5296800" cy="1310100"/>
          </a:xfrm>
          <a:prstGeom prst="rect">
            <a:avLst/>
          </a:prstGeom>
        </p:spPr>
        <p:txBody>
          <a:bodyPr anchorCtr="0" anchor="b" bIns="34275" lIns="0" spcFirstLastPara="1" rIns="68575" wrap="square" tIns="34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defRPr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M Sans"/>
              <a:buNone/>
              <a:defRPr sz="5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M Sans"/>
              <a:buNone/>
              <a:defRPr sz="5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M Sans"/>
              <a:buNone/>
              <a:defRPr sz="5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M Sans"/>
              <a:buNone/>
              <a:defRPr sz="5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M Sans"/>
              <a:buNone/>
              <a:defRPr sz="5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M Sans"/>
              <a:buNone/>
              <a:defRPr sz="5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M Sans"/>
              <a:buNone/>
              <a:defRPr sz="5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M Sans"/>
              <a:buNone/>
              <a:defRPr sz="5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344" name="Google Shape;344;p45"/>
          <p:cNvCxnSpPr/>
          <p:nvPr/>
        </p:nvCxnSpPr>
        <p:spPr>
          <a:xfrm>
            <a:off x="8302590" y="0"/>
            <a:ext cx="0" cy="8436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45" name="Google Shape;345;p45"/>
          <p:cNvPicPr preferRelativeResize="0"/>
          <p:nvPr/>
        </p:nvPicPr>
        <p:blipFill rotWithShape="1">
          <a:blip r:embed="rId2">
            <a:alphaModFix/>
          </a:blip>
          <a:srcRect b="0" l="0" r="85412" t="0"/>
          <a:stretch/>
        </p:blipFill>
        <p:spPr>
          <a:xfrm>
            <a:off x="8658507" y="330506"/>
            <a:ext cx="129725" cy="188587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5"/>
          <p:cNvSpPr txBox="1"/>
          <p:nvPr>
            <p:ph idx="1" type="subTitle"/>
          </p:nvPr>
        </p:nvSpPr>
        <p:spPr>
          <a:xfrm>
            <a:off x="534586" y="3941606"/>
            <a:ext cx="822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None/>
              <a:defRPr sz="11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7" name="Google Shape;347;p45"/>
          <p:cNvSpPr txBox="1"/>
          <p:nvPr>
            <p:ph idx="2" type="title"/>
          </p:nvPr>
        </p:nvSpPr>
        <p:spPr>
          <a:xfrm>
            <a:off x="535053" y="165938"/>
            <a:ext cx="5309400" cy="517800"/>
          </a:xfrm>
          <a:prstGeom prst="rect">
            <a:avLst/>
          </a:prstGeom>
        </p:spPr>
        <p:txBody>
          <a:bodyPr anchorCtr="0" anchor="ctr" bIns="34275" lIns="0" spcFirstLastPara="1" rIns="68575" wrap="square" tIns="34275">
            <a:noAutofit/>
          </a:bodyPr>
          <a:lstStyle>
            <a:lvl1pPr indent="-12700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gue Slide_C">
  <p:cSld name="SECTION_HEADER_1_1">
    <p:bg>
      <p:bgPr>
        <a:solidFill>
          <a:srgbClr val="010254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9" name="Google Shape;349;p46"/>
          <p:cNvCxnSpPr/>
          <p:nvPr/>
        </p:nvCxnSpPr>
        <p:spPr>
          <a:xfrm>
            <a:off x="-4614" y="839100"/>
            <a:ext cx="91554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0" name="Google Shape;350;p46"/>
          <p:cNvSpPr txBox="1"/>
          <p:nvPr>
            <p:ph type="ctrTitle"/>
          </p:nvPr>
        </p:nvSpPr>
        <p:spPr>
          <a:xfrm>
            <a:off x="535053" y="2631431"/>
            <a:ext cx="5296800" cy="1310100"/>
          </a:xfrm>
          <a:prstGeom prst="rect">
            <a:avLst/>
          </a:prstGeom>
        </p:spPr>
        <p:txBody>
          <a:bodyPr anchorCtr="0" anchor="b" bIns="34275" lIns="0" spcFirstLastPara="1" rIns="68575" wrap="square" tIns="34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defRPr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M Sans"/>
              <a:buNone/>
              <a:defRPr sz="5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M Sans"/>
              <a:buNone/>
              <a:defRPr sz="5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M Sans"/>
              <a:buNone/>
              <a:defRPr sz="5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M Sans"/>
              <a:buNone/>
              <a:defRPr sz="5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M Sans"/>
              <a:buNone/>
              <a:defRPr sz="5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M Sans"/>
              <a:buNone/>
              <a:defRPr sz="5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M Sans"/>
              <a:buNone/>
              <a:defRPr sz="5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M Sans"/>
              <a:buNone/>
              <a:defRPr sz="5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351" name="Google Shape;351;p46"/>
          <p:cNvCxnSpPr/>
          <p:nvPr/>
        </p:nvCxnSpPr>
        <p:spPr>
          <a:xfrm>
            <a:off x="8302590" y="0"/>
            <a:ext cx="0" cy="8436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52" name="Google Shape;352;p46"/>
          <p:cNvPicPr preferRelativeResize="0"/>
          <p:nvPr/>
        </p:nvPicPr>
        <p:blipFill rotWithShape="1">
          <a:blip r:embed="rId2">
            <a:alphaModFix/>
          </a:blip>
          <a:srcRect b="0" l="0" r="85412" t="0"/>
          <a:stretch/>
        </p:blipFill>
        <p:spPr>
          <a:xfrm>
            <a:off x="8658507" y="330506"/>
            <a:ext cx="129725" cy="188587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6"/>
          <p:cNvSpPr txBox="1"/>
          <p:nvPr>
            <p:ph idx="1" type="subTitle"/>
          </p:nvPr>
        </p:nvSpPr>
        <p:spPr>
          <a:xfrm>
            <a:off x="534586" y="3941606"/>
            <a:ext cx="822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None/>
              <a:defRPr sz="11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4" name="Google Shape;354;p46"/>
          <p:cNvSpPr txBox="1"/>
          <p:nvPr>
            <p:ph idx="2" type="title"/>
          </p:nvPr>
        </p:nvSpPr>
        <p:spPr>
          <a:xfrm>
            <a:off x="535053" y="165938"/>
            <a:ext cx="5309400" cy="517800"/>
          </a:xfrm>
          <a:prstGeom prst="rect">
            <a:avLst/>
          </a:prstGeom>
        </p:spPr>
        <p:txBody>
          <a:bodyPr anchorCtr="0" anchor="ctr" bIns="34275" lIns="0" spcFirstLastPara="1" rIns="68575" wrap="square" tIns="34275">
            <a:noAutofit/>
          </a:bodyPr>
          <a:lstStyle>
            <a:lvl1pPr indent="-12700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SECTION_TITLE_AND_DESCRIPTION_1_1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7" name="Google Shape;357;p4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D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7"/>
          <p:cNvSpPr txBox="1"/>
          <p:nvPr>
            <p:ph type="title"/>
          </p:nvPr>
        </p:nvSpPr>
        <p:spPr>
          <a:xfrm>
            <a:off x="536872" y="1378088"/>
            <a:ext cx="6981900" cy="2051700"/>
          </a:xfrm>
          <a:prstGeom prst="rect">
            <a:avLst/>
          </a:prstGeom>
        </p:spPr>
        <p:txBody>
          <a:bodyPr anchorCtr="0" anchor="b" bIns="34275" lIns="0" spcFirstLastPara="1" rIns="68575" wrap="square" tIns="3427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DM Sans"/>
              <a:buNone/>
              <a:defRPr sz="2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59" name="Google Shape;359;p47"/>
          <p:cNvSpPr txBox="1"/>
          <p:nvPr>
            <p:ph idx="1" type="subTitle"/>
          </p:nvPr>
        </p:nvSpPr>
        <p:spPr>
          <a:xfrm>
            <a:off x="1117569" y="3631188"/>
            <a:ext cx="4045200" cy="457200"/>
          </a:xfrm>
          <a:prstGeom prst="rect">
            <a:avLst/>
          </a:prstGeom>
        </p:spPr>
        <p:txBody>
          <a:bodyPr anchorCtr="0" anchor="ctr" bIns="68575" lIns="0" spcFirstLastPara="1" rIns="68575" wrap="square" tIns="6857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D0FF"/>
              </a:buClr>
              <a:buSzPts val="900"/>
              <a:buFont typeface="Roboto Mono"/>
              <a:buNone/>
              <a:defRPr sz="900">
                <a:solidFill>
                  <a:srgbClr val="B7D0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D0FF"/>
              </a:buClr>
              <a:buSzPts val="900"/>
              <a:buFont typeface="Roboto Mono"/>
              <a:buNone/>
              <a:defRPr sz="900">
                <a:solidFill>
                  <a:srgbClr val="B7D0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D0FF"/>
              </a:buClr>
              <a:buSzPts val="900"/>
              <a:buFont typeface="Roboto Mono"/>
              <a:buNone/>
              <a:defRPr sz="900">
                <a:solidFill>
                  <a:srgbClr val="B7D0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D0FF"/>
              </a:buClr>
              <a:buSzPts val="900"/>
              <a:buFont typeface="Roboto Mono"/>
              <a:buNone/>
              <a:defRPr sz="900">
                <a:solidFill>
                  <a:srgbClr val="B7D0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D0FF"/>
              </a:buClr>
              <a:buSzPts val="900"/>
              <a:buFont typeface="Roboto Mono"/>
              <a:buNone/>
              <a:defRPr sz="900">
                <a:solidFill>
                  <a:srgbClr val="B7D0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D0FF"/>
              </a:buClr>
              <a:buSzPts val="900"/>
              <a:buFont typeface="Roboto Mono"/>
              <a:buNone/>
              <a:defRPr sz="900">
                <a:solidFill>
                  <a:srgbClr val="B7D0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D0FF"/>
              </a:buClr>
              <a:buSzPts val="900"/>
              <a:buFont typeface="Roboto Mono"/>
              <a:buNone/>
              <a:defRPr sz="900">
                <a:solidFill>
                  <a:srgbClr val="B7D0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D0FF"/>
              </a:buClr>
              <a:buSzPts val="900"/>
              <a:buFont typeface="Roboto Mono"/>
              <a:buNone/>
              <a:defRPr sz="900">
                <a:solidFill>
                  <a:srgbClr val="B7D0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D0FF"/>
              </a:buClr>
              <a:buSzPts val="900"/>
              <a:buFont typeface="Roboto Mono"/>
              <a:buNone/>
              <a:defRPr sz="900">
                <a:solidFill>
                  <a:srgbClr val="B7D0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cxnSp>
        <p:nvCxnSpPr>
          <p:cNvPr id="360" name="Google Shape;360;p47"/>
          <p:cNvCxnSpPr/>
          <p:nvPr/>
        </p:nvCxnSpPr>
        <p:spPr>
          <a:xfrm>
            <a:off x="-4614" y="839100"/>
            <a:ext cx="91554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61" name="Google Shape;361;p47"/>
          <p:cNvPicPr preferRelativeResize="0"/>
          <p:nvPr/>
        </p:nvPicPr>
        <p:blipFill rotWithShape="1">
          <a:blip r:embed="rId2">
            <a:alphaModFix/>
          </a:blip>
          <a:srcRect b="0" l="0" r="85412" t="0"/>
          <a:stretch/>
        </p:blipFill>
        <p:spPr>
          <a:xfrm>
            <a:off x="8658507" y="330506"/>
            <a:ext cx="129725" cy="188587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7"/>
          <p:cNvSpPr/>
          <p:nvPr>
            <p:ph idx="2" type="pic"/>
          </p:nvPr>
        </p:nvSpPr>
        <p:spPr>
          <a:xfrm>
            <a:off x="536872" y="3631181"/>
            <a:ext cx="457200" cy="457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_Title and body" type="tx">
  <p:cSld name="TITLE_AND_BODY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8"/>
          <p:cNvSpPr/>
          <p:nvPr/>
        </p:nvSpPr>
        <p:spPr>
          <a:xfrm>
            <a:off x="137160" y="126921"/>
            <a:ext cx="8873400" cy="4893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48"/>
          <p:cNvSpPr/>
          <p:nvPr/>
        </p:nvSpPr>
        <p:spPr>
          <a:xfrm>
            <a:off x="137153" y="126919"/>
            <a:ext cx="8873400" cy="573600"/>
          </a:xfrm>
          <a:prstGeom prst="rect">
            <a:avLst/>
          </a:prstGeom>
          <a:solidFill>
            <a:srgbClr val="000DB5"/>
          </a:solidFill>
          <a:ln cap="flat" cmpd="sng" w="9525">
            <a:solidFill>
              <a:srgbClr val="000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6" name="Google Shape;366;p48"/>
          <p:cNvPicPr preferRelativeResize="0"/>
          <p:nvPr/>
        </p:nvPicPr>
        <p:blipFill rotWithShape="1">
          <a:blip r:embed="rId2">
            <a:alphaModFix/>
          </a:blip>
          <a:srcRect b="0" l="0" r="85412" t="0"/>
          <a:stretch/>
        </p:blipFill>
        <p:spPr>
          <a:xfrm>
            <a:off x="8658497" y="330506"/>
            <a:ext cx="129725" cy="1885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7" name="Google Shape;367;p48"/>
          <p:cNvCxnSpPr/>
          <p:nvPr/>
        </p:nvCxnSpPr>
        <p:spPr>
          <a:xfrm>
            <a:off x="1474644" y="118425"/>
            <a:ext cx="0" cy="587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8" name="Google Shape;368;p48"/>
          <p:cNvSpPr txBox="1"/>
          <p:nvPr>
            <p:ph idx="1" type="subTitle"/>
          </p:nvPr>
        </p:nvSpPr>
        <p:spPr>
          <a:xfrm>
            <a:off x="1889647" y="185081"/>
            <a:ext cx="3669900" cy="457200"/>
          </a:xfrm>
          <a:prstGeom prst="rect">
            <a:avLst/>
          </a:prstGeom>
        </p:spPr>
        <p:txBody>
          <a:bodyPr anchorCtr="0" anchor="ctr" bIns="68575" lIns="0" spcFirstLastPara="1" rIns="68575" wrap="square" tIns="6857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Mono"/>
              <a:buNone/>
              <a:defRPr sz="11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Mono"/>
              <a:buNone/>
              <a:defRPr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Mono"/>
              <a:buNone/>
              <a:defRPr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Mono"/>
              <a:buNone/>
              <a:defRPr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Mono"/>
              <a:buNone/>
              <a:defRPr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Mono"/>
              <a:buNone/>
              <a:defRPr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Mono"/>
              <a:buNone/>
              <a:defRPr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Mono"/>
              <a:buNone/>
              <a:defRPr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Mono"/>
              <a:buNone/>
              <a:defRPr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369" name="Google Shape;369;p48"/>
          <p:cNvSpPr txBox="1"/>
          <p:nvPr/>
        </p:nvSpPr>
        <p:spPr>
          <a:xfrm>
            <a:off x="552138" y="274725"/>
            <a:ext cx="71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Mono"/>
              <a:buNone/>
            </a:pPr>
            <a:r>
              <a:rPr lang="en" sz="11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Agenda</a:t>
            </a:r>
            <a:endParaRPr sz="11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0" name="Google Shape;370;p48"/>
          <p:cNvSpPr txBox="1"/>
          <p:nvPr/>
        </p:nvSpPr>
        <p:spPr>
          <a:xfrm>
            <a:off x="4571992" y="1460344"/>
            <a:ext cx="6825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Owner</a:t>
            </a:r>
            <a:endParaRPr sz="11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1" name="Google Shape;371;p48"/>
          <p:cNvSpPr txBox="1"/>
          <p:nvPr/>
        </p:nvSpPr>
        <p:spPr>
          <a:xfrm>
            <a:off x="7634604" y="1460344"/>
            <a:ext cx="6825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Time</a:t>
            </a:r>
            <a:endParaRPr sz="11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_Title and body">
  <p:cSld name="TITLE_AND_BODY_2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9"/>
          <p:cNvSpPr/>
          <p:nvPr/>
        </p:nvSpPr>
        <p:spPr>
          <a:xfrm>
            <a:off x="137160" y="126921"/>
            <a:ext cx="8873400" cy="4893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49"/>
          <p:cNvSpPr/>
          <p:nvPr/>
        </p:nvSpPr>
        <p:spPr>
          <a:xfrm>
            <a:off x="137153" y="126919"/>
            <a:ext cx="8873400" cy="573600"/>
          </a:xfrm>
          <a:prstGeom prst="rect">
            <a:avLst/>
          </a:prstGeom>
          <a:solidFill>
            <a:srgbClr val="000DB5"/>
          </a:solidFill>
          <a:ln cap="flat" cmpd="sng" w="9525">
            <a:solidFill>
              <a:srgbClr val="000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5" name="Google Shape;375;p49"/>
          <p:cNvPicPr preferRelativeResize="0"/>
          <p:nvPr/>
        </p:nvPicPr>
        <p:blipFill rotWithShape="1">
          <a:blip r:embed="rId2">
            <a:alphaModFix/>
          </a:blip>
          <a:srcRect b="0" l="0" r="85412" t="0"/>
          <a:stretch/>
        </p:blipFill>
        <p:spPr>
          <a:xfrm>
            <a:off x="8658497" y="330506"/>
            <a:ext cx="129725" cy="1885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6" name="Google Shape;376;p49"/>
          <p:cNvCxnSpPr/>
          <p:nvPr/>
        </p:nvCxnSpPr>
        <p:spPr>
          <a:xfrm>
            <a:off x="2383121" y="118425"/>
            <a:ext cx="0" cy="587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7" name="Google Shape;377;p49"/>
          <p:cNvSpPr txBox="1"/>
          <p:nvPr/>
        </p:nvSpPr>
        <p:spPr>
          <a:xfrm>
            <a:off x="552138" y="274725"/>
            <a:ext cx="14832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Mono"/>
              <a:buNone/>
            </a:pPr>
            <a:r>
              <a:rPr lang="en" sz="11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Table of Contents</a:t>
            </a:r>
            <a:endParaRPr sz="11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8" name="Google Shape;378;p49"/>
          <p:cNvSpPr txBox="1"/>
          <p:nvPr>
            <p:ph idx="1" type="body"/>
          </p:nvPr>
        </p:nvSpPr>
        <p:spPr>
          <a:xfrm>
            <a:off x="534921" y="1543050"/>
            <a:ext cx="8032200" cy="31605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238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500"/>
              <a:buFont typeface="DM Sans"/>
              <a:buChar char="●"/>
              <a:defRPr sz="1400"/>
            </a:lvl1pPr>
            <a:lvl2pPr indent="-304800" lvl="1" marL="914400">
              <a:spcBef>
                <a:spcPts val="700"/>
              </a:spcBef>
              <a:spcAft>
                <a:spcPts val="0"/>
              </a:spcAft>
              <a:buSzPts val="12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298450" lvl="2" marL="1371600">
              <a:spcBef>
                <a:spcPts val="500"/>
              </a:spcBef>
              <a:spcAft>
                <a:spcPts val="0"/>
              </a:spcAft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●"/>
              <a:defRPr sz="900">
                <a:latin typeface="DM Sans"/>
                <a:ea typeface="DM Sans"/>
                <a:cs typeface="DM Sans"/>
                <a:sym typeface="DM Sans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Header_Title and body">
  <p:cSld name="TITLE_AND_BODY_1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0"/>
          <p:cNvSpPr/>
          <p:nvPr/>
        </p:nvSpPr>
        <p:spPr>
          <a:xfrm>
            <a:off x="137153" y="126919"/>
            <a:ext cx="8873400" cy="573600"/>
          </a:xfrm>
          <a:prstGeom prst="rect">
            <a:avLst/>
          </a:prstGeom>
          <a:solidFill>
            <a:srgbClr val="000DB5"/>
          </a:solidFill>
          <a:ln cap="flat" cmpd="sng" w="9525">
            <a:solidFill>
              <a:srgbClr val="000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50"/>
          <p:cNvSpPr txBox="1"/>
          <p:nvPr>
            <p:ph idx="1" type="subTitle"/>
          </p:nvPr>
        </p:nvSpPr>
        <p:spPr>
          <a:xfrm>
            <a:off x="534586" y="185081"/>
            <a:ext cx="4045200" cy="457200"/>
          </a:xfrm>
          <a:prstGeom prst="rect">
            <a:avLst/>
          </a:prstGeom>
        </p:spPr>
        <p:txBody>
          <a:bodyPr anchorCtr="0" anchor="ctr" bIns="68575" lIns="0" spcFirstLastPara="1" rIns="68575" wrap="square" tIns="6857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Mono"/>
              <a:buNone/>
              <a:defRPr sz="11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Mono"/>
              <a:buNone/>
              <a:defRPr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Mono"/>
              <a:buNone/>
              <a:defRPr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Mono"/>
              <a:buNone/>
              <a:defRPr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Mono"/>
              <a:buNone/>
              <a:defRPr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Mono"/>
              <a:buNone/>
              <a:defRPr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Mono"/>
              <a:buNone/>
              <a:defRPr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Mono"/>
              <a:buNone/>
              <a:defRPr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Mono"/>
              <a:buNone/>
              <a:defRPr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pic>
        <p:nvPicPr>
          <p:cNvPr id="382" name="Google Shape;382;p50"/>
          <p:cNvPicPr preferRelativeResize="0"/>
          <p:nvPr/>
        </p:nvPicPr>
        <p:blipFill rotWithShape="1">
          <a:blip r:embed="rId2">
            <a:alphaModFix/>
          </a:blip>
          <a:srcRect b="0" l="0" r="85412" t="0"/>
          <a:stretch/>
        </p:blipFill>
        <p:spPr>
          <a:xfrm>
            <a:off x="8658497" y="330506"/>
            <a:ext cx="129725" cy="188587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0"/>
          <p:cNvSpPr/>
          <p:nvPr/>
        </p:nvSpPr>
        <p:spPr>
          <a:xfrm>
            <a:off x="137153" y="126919"/>
            <a:ext cx="8873400" cy="4676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50"/>
          <p:cNvSpPr txBox="1"/>
          <p:nvPr>
            <p:ph idx="2" type="subTitle"/>
          </p:nvPr>
        </p:nvSpPr>
        <p:spPr>
          <a:xfrm>
            <a:off x="534921" y="4803506"/>
            <a:ext cx="70194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1">
  <p:cSld name="1_Title and Content_1">
    <p:bg>
      <p:bgPr>
        <a:solidFill>
          <a:schemeClr val="lt1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1"/>
          <p:cNvSpPr/>
          <p:nvPr/>
        </p:nvSpPr>
        <p:spPr>
          <a:xfrm>
            <a:off x="137153" y="126919"/>
            <a:ext cx="8873400" cy="4676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1"/>
          <p:cNvSpPr txBox="1"/>
          <p:nvPr>
            <p:ph type="title"/>
          </p:nvPr>
        </p:nvSpPr>
        <p:spPr>
          <a:xfrm>
            <a:off x="534903" y="137156"/>
            <a:ext cx="7767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388" name="Google Shape;388;p51"/>
          <p:cNvCxnSpPr/>
          <p:nvPr/>
        </p:nvCxnSpPr>
        <p:spPr>
          <a:xfrm>
            <a:off x="142367" y="1440180"/>
            <a:ext cx="8867400" cy="0"/>
          </a:xfrm>
          <a:prstGeom prst="straightConnector1">
            <a:avLst/>
          </a:prstGeom>
          <a:noFill/>
          <a:ln cap="flat" cmpd="sng" w="19050">
            <a:solidFill>
              <a:srgbClr val="000DB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9" name="Google Shape;389;p51"/>
          <p:cNvSpPr txBox="1"/>
          <p:nvPr>
            <p:ph idx="1" type="subTitle"/>
          </p:nvPr>
        </p:nvSpPr>
        <p:spPr>
          <a:xfrm>
            <a:off x="534584" y="856799"/>
            <a:ext cx="7767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390" name="Google Shape;390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58498" y="330515"/>
            <a:ext cx="129694" cy="17956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1"/>
          <p:cNvSpPr txBox="1"/>
          <p:nvPr>
            <p:ph idx="2" type="subTitle"/>
          </p:nvPr>
        </p:nvSpPr>
        <p:spPr>
          <a:xfrm>
            <a:off x="534921" y="4803506"/>
            <a:ext cx="70194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230">
          <p15:clr>
            <a:srgbClr val="FA7B17"/>
          </p15:clr>
        </p15:guide>
        <p15:guide id="2" orient="horz" pos="530">
          <p15:clr>
            <a:srgbClr val="FA7B17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s — 4-up">
  <p:cSld name="1_Title and Content_1_4">
    <p:bg>
      <p:bgPr>
        <a:solidFill>
          <a:schemeClr val="lt1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2"/>
          <p:cNvSpPr/>
          <p:nvPr/>
        </p:nvSpPr>
        <p:spPr>
          <a:xfrm>
            <a:off x="137153" y="126919"/>
            <a:ext cx="8873400" cy="4676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2"/>
          <p:cNvSpPr txBox="1"/>
          <p:nvPr>
            <p:ph type="title"/>
          </p:nvPr>
        </p:nvSpPr>
        <p:spPr>
          <a:xfrm>
            <a:off x="534903" y="137156"/>
            <a:ext cx="7767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395" name="Google Shape;395;p52"/>
          <p:cNvCxnSpPr/>
          <p:nvPr/>
        </p:nvCxnSpPr>
        <p:spPr>
          <a:xfrm>
            <a:off x="142367" y="1440180"/>
            <a:ext cx="8867400" cy="0"/>
          </a:xfrm>
          <a:prstGeom prst="straightConnector1">
            <a:avLst/>
          </a:prstGeom>
          <a:noFill/>
          <a:ln cap="flat" cmpd="sng" w="19050">
            <a:solidFill>
              <a:srgbClr val="000DB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6" name="Google Shape;396;p52"/>
          <p:cNvSpPr txBox="1"/>
          <p:nvPr>
            <p:ph idx="1" type="subTitle"/>
          </p:nvPr>
        </p:nvSpPr>
        <p:spPr>
          <a:xfrm>
            <a:off x="534584" y="856799"/>
            <a:ext cx="7767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397" name="Google Shape;397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58498" y="330515"/>
            <a:ext cx="129694" cy="1795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8" name="Google Shape;398;p52"/>
          <p:cNvCxnSpPr/>
          <p:nvPr/>
        </p:nvCxnSpPr>
        <p:spPr>
          <a:xfrm>
            <a:off x="6791411" y="1440188"/>
            <a:ext cx="0" cy="336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9" name="Google Shape;399;p52"/>
          <p:cNvCxnSpPr/>
          <p:nvPr/>
        </p:nvCxnSpPr>
        <p:spPr>
          <a:xfrm>
            <a:off x="4572666" y="1440188"/>
            <a:ext cx="0" cy="336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0" name="Google Shape;400;p52"/>
          <p:cNvCxnSpPr/>
          <p:nvPr/>
        </p:nvCxnSpPr>
        <p:spPr>
          <a:xfrm>
            <a:off x="2353920" y="1440188"/>
            <a:ext cx="0" cy="336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1" name="Google Shape;401;p52"/>
          <p:cNvSpPr txBox="1"/>
          <p:nvPr>
            <p:ph idx="2" type="body"/>
          </p:nvPr>
        </p:nvSpPr>
        <p:spPr>
          <a:xfrm>
            <a:off x="534584" y="1543050"/>
            <a:ext cx="1820400" cy="18069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1pPr>
            <a:lvl2pPr indent="-285750" lvl="1" marL="914400">
              <a:spcBef>
                <a:spcPts val="5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2pPr>
            <a:lvl3pPr indent="-279400" lvl="2" marL="1371600">
              <a:spcBef>
                <a:spcPts val="50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DM Sans"/>
              <a:buChar char="●"/>
              <a:defRPr sz="600">
                <a:latin typeface="DM Sans"/>
                <a:ea typeface="DM Sans"/>
                <a:cs typeface="DM Sans"/>
                <a:sym typeface="DM Sans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●"/>
              <a:defRPr sz="800">
                <a:latin typeface="DM Sans"/>
                <a:ea typeface="DM Sans"/>
                <a:cs typeface="DM Sans"/>
                <a:sym typeface="DM Sans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2" name="Google Shape;402;p52"/>
          <p:cNvSpPr txBox="1"/>
          <p:nvPr>
            <p:ph idx="3" type="body"/>
          </p:nvPr>
        </p:nvSpPr>
        <p:spPr>
          <a:xfrm>
            <a:off x="2758890" y="1543050"/>
            <a:ext cx="1813200" cy="18069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1pPr>
            <a:lvl2pPr indent="-285750" lvl="1" marL="914400">
              <a:spcBef>
                <a:spcPts val="5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2pPr>
            <a:lvl3pPr indent="-279400" lvl="2" marL="1371600">
              <a:spcBef>
                <a:spcPts val="50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DM Sans"/>
              <a:buChar char="●"/>
              <a:defRPr sz="600">
                <a:latin typeface="DM Sans"/>
                <a:ea typeface="DM Sans"/>
                <a:cs typeface="DM Sans"/>
                <a:sym typeface="DM Sans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●"/>
              <a:defRPr sz="800">
                <a:latin typeface="DM Sans"/>
                <a:ea typeface="DM Sans"/>
                <a:cs typeface="DM Sans"/>
                <a:sym typeface="DM Sans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3" name="Google Shape;403;p52"/>
          <p:cNvSpPr txBox="1"/>
          <p:nvPr>
            <p:ph idx="4" type="body"/>
          </p:nvPr>
        </p:nvSpPr>
        <p:spPr>
          <a:xfrm>
            <a:off x="4977139" y="1543050"/>
            <a:ext cx="1813200" cy="18069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1pPr>
            <a:lvl2pPr indent="-285750" lvl="1" marL="914400">
              <a:spcBef>
                <a:spcPts val="5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2pPr>
            <a:lvl3pPr indent="-279400" lvl="2" marL="1371600">
              <a:spcBef>
                <a:spcPts val="50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DM Sans"/>
              <a:buChar char="●"/>
              <a:defRPr sz="600">
                <a:latin typeface="DM Sans"/>
                <a:ea typeface="DM Sans"/>
                <a:cs typeface="DM Sans"/>
                <a:sym typeface="DM Sans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●"/>
              <a:defRPr sz="800">
                <a:latin typeface="DM Sans"/>
                <a:ea typeface="DM Sans"/>
                <a:cs typeface="DM Sans"/>
                <a:sym typeface="DM Sans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4" name="Google Shape;404;p52"/>
          <p:cNvSpPr txBox="1"/>
          <p:nvPr>
            <p:ph idx="5" type="body"/>
          </p:nvPr>
        </p:nvSpPr>
        <p:spPr>
          <a:xfrm>
            <a:off x="7195388" y="1543050"/>
            <a:ext cx="1813200" cy="18069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1pPr>
            <a:lvl2pPr indent="-285750" lvl="1" marL="914400">
              <a:spcBef>
                <a:spcPts val="5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2pPr>
            <a:lvl3pPr indent="-279400" lvl="2" marL="1371600">
              <a:spcBef>
                <a:spcPts val="50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DM Sans"/>
              <a:buChar char="●"/>
              <a:defRPr sz="600">
                <a:latin typeface="DM Sans"/>
                <a:ea typeface="DM Sans"/>
                <a:cs typeface="DM Sans"/>
                <a:sym typeface="DM Sans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●"/>
              <a:defRPr sz="800">
                <a:latin typeface="DM Sans"/>
                <a:ea typeface="DM Sans"/>
                <a:cs typeface="DM Sans"/>
                <a:sym typeface="DM Sans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5" name="Google Shape;405;p52"/>
          <p:cNvSpPr txBox="1"/>
          <p:nvPr>
            <p:ph idx="6" type="subTitle"/>
          </p:nvPr>
        </p:nvSpPr>
        <p:spPr>
          <a:xfrm>
            <a:off x="534921" y="4803506"/>
            <a:ext cx="70194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230">
          <p15:clr>
            <a:srgbClr val="FA7B17"/>
          </p15:clr>
        </p15:guide>
        <p15:guide id="2" orient="horz" pos="530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s — 3-up">
  <p:cSld name="1_Title and Content_1_4_1">
    <p:bg>
      <p:bgPr>
        <a:solidFill>
          <a:schemeClr val="lt1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3"/>
          <p:cNvSpPr/>
          <p:nvPr/>
        </p:nvSpPr>
        <p:spPr>
          <a:xfrm>
            <a:off x="137153" y="126919"/>
            <a:ext cx="8873400" cy="4676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53"/>
          <p:cNvSpPr txBox="1"/>
          <p:nvPr>
            <p:ph type="title"/>
          </p:nvPr>
        </p:nvSpPr>
        <p:spPr>
          <a:xfrm>
            <a:off x="534903" y="137156"/>
            <a:ext cx="7767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409" name="Google Shape;409;p53"/>
          <p:cNvCxnSpPr/>
          <p:nvPr/>
        </p:nvCxnSpPr>
        <p:spPr>
          <a:xfrm>
            <a:off x="142367" y="1440180"/>
            <a:ext cx="8867400" cy="0"/>
          </a:xfrm>
          <a:prstGeom prst="straightConnector1">
            <a:avLst/>
          </a:prstGeom>
          <a:noFill/>
          <a:ln cap="flat" cmpd="sng" w="19050">
            <a:solidFill>
              <a:srgbClr val="000DB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0" name="Google Shape;410;p53"/>
          <p:cNvSpPr txBox="1"/>
          <p:nvPr>
            <p:ph idx="1" type="subTitle"/>
          </p:nvPr>
        </p:nvSpPr>
        <p:spPr>
          <a:xfrm>
            <a:off x="534584" y="856799"/>
            <a:ext cx="7767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411" name="Google Shape;411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58498" y="330515"/>
            <a:ext cx="129694" cy="1795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53"/>
          <p:cNvCxnSpPr/>
          <p:nvPr/>
        </p:nvCxnSpPr>
        <p:spPr>
          <a:xfrm>
            <a:off x="6051164" y="1440188"/>
            <a:ext cx="0" cy="336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3" name="Google Shape;413;p53"/>
          <p:cNvCxnSpPr/>
          <p:nvPr/>
        </p:nvCxnSpPr>
        <p:spPr>
          <a:xfrm>
            <a:off x="3092536" y="1440188"/>
            <a:ext cx="0" cy="336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4" name="Google Shape;414;p53"/>
          <p:cNvSpPr txBox="1"/>
          <p:nvPr>
            <p:ph idx="2" type="body"/>
          </p:nvPr>
        </p:nvSpPr>
        <p:spPr>
          <a:xfrm>
            <a:off x="534584" y="1543050"/>
            <a:ext cx="2559600" cy="17976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1pPr>
            <a:lvl2pPr indent="-285750" lvl="1" marL="914400">
              <a:spcBef>
                <a:spcPts val="5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2pPr>
            <a:lvl3pPr indent="-279400" lvl="2" marL="1371600">
              <a:spcBef>
                <a:spcPts val="50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DM Sans"/>
              <a:buChar char="●"/>
              <a:defRPr sz="600">
                <a:latin typeface="DM Sans"/>
                <a:ea typeface="DM Sans"/>
                <a:cs typeface="DM Sans"/>
                <a:sym typeface="DM Sans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●"/>
              <a:defRPr sz="800">
                <a:latin typeface="DM Sans"/>
                <a:ea typeface="DM Sans"/>
                <a:cs typeface="DM Sans"/>
                <a:sym typeface="DM Sans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5" name="Google Shape;415;p53"/>
          <p:cNvSpPr txBox="1"/>
          <p:nvPr>
            <p:ph idx="3" type="body"/>
          </p:nvPr>
        </p:nvSpPr>
        <p:spPr>
          <a:xfrm>
            <a:off x="3498163" y="1543050"/>
            <a:ext cx="2559600" cy="17976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1pPr>
            <a:lvl2pPr indent="-285750" lvl="1" marL="914400">
              <a:spcBef>
                <a:spcPts val="5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2pPr>
            <a:lvl3pPr indent="-279400" lvl="2" marL="1371600">
              <a:spcBef>
                <a:spcPts val="50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DM Sans"/>
              <a:buChar char="●"/>
              <a:defRPr sz="600">
                <a:latin typeface="DM Sans"/>
                <a:ea typeface="DM Sans"/>
                <a:cs typeface="DM Sans"/>
                <a:sym typeface="DM Sans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●"/>
              <a:defRPr sz="800">
                <a:latin typeface="DM Sans"/>
                <a:ea typeface="DM Sans"/>
                <a:cs typeface="DM Sans"/>
                <a:sym typeface="DM Sans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6" name="Google Shape;416;p53"/>
          <p:cNvSpPr txBox="1"/>
          <p:nvPr>
            <p:ph idx="4" type="body"/>
          </p:nvPr>
        </p:nvSpPr>
        <p:spPr>
          <a:xfrm>
            <a:off x="6455140" y="1543050"/>
            <a:ext cx="2559600" cy="17976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1pPr>
            <a:lvl2pPr indent="-285750" lvl="1" marL="914400">
              <a:spcBef>
                <a:spcPts val="50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2pPr>
            <a:lvl3pPr indent="-279400" lvl="2" marL="1371600">
              <a:spcBef>
                <a:spcPts val="50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Font typeface="DM Sans"/>
              <a:buChar char="●"/>
              <a:defRPr sz="600">
                <a:latin typeface="DM Sans"/>
                <a:ea typeface="DM Sans"/>
                <a:cs typeface="DM Sans"/>
                <a:sym typeface="DM Sans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●"/>
              <a:defRPr sz="800">
                <a:latin typeface="DM Sans"/>
                <a:ea typeface="DM Sans"/>
                <a:cs typeface="DM Sans"/>
                <a:sym typeface="DM Sans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○"/>
              <a:defRPr sz="800">
                <a:latin typeface="DM Sans"/>
                <a:ea typeface="DM Sans"/>
                <a:cs typeface="DM Sans"/>
                <a:sym typeface="DM Sans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■"/>
              <a:defRPr sz="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7" name="Google Shape;417;p53"/>
          <p:cNvSpPr txBox="1"/>
          <p:nvPr>
            <p:ph idx="5" type="subTitle"/>
          </p:nvPr>
        </p:nvSpPr>
        <p:spPr>
          <a:xfrm>
            <a:off x="534921" y="4803506"/>
            <a:ext cx="70194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230">
          <p15:clr>
            <a:srgbClr val="FA7B17"/>
          </p15:clr>
        </p15:guide>
        <p15:guide id="2" orient="horz" pos="530">
          <p15:clr>
            <a:srgbClr val="FA7B17"/>
          </p15:clr>
        </p15:guide>
        <p15:guide id="3" orient="horz" pos="3026">
          <p15:clr>
            <a:srgbClr val="FA7B17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s — 2-up">
  <p:cSld name="1_Title and Content_1_4_1_1">
    <p:bg>
      <p:bgPr>
        <a:solidFill>
          <a:schemeClr val="lt1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4"/>
          <p:cNvSpPr/>
          <p:nvPr/>
        </p:nvSpPr>
        <p:spPr>
          <a:xfrm>
            <a:off x="137153" y="126919"/>
            <a:ext cx="8873400" cy="4676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54"/>
          <p:cNvSpPr txBox="1"/>
          <p:nvPr>
            <p:ph type="title"/>
          </p:nvPr>
        </p:nvSpPr>
        <p:spPr>
          <a:xfrm>
            <a:off x="534903" y="137156"/>
            <a:ext cx="7767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421" name="Google Shape;421;p54"/>
          <p:cNvCxnSpPr/>
          <p:nvPr/>
        </p:nvCxnSpPr>
        <p:spPr>
          <a:xfrm>
            <a:off x="142367" y="1440180"/>
            <a:ext cx="8867400" cy="0"/>
          </a:xfrm>
          <a:prstGeom prst="straightConnector1">
            <a:avLst/>
          </a:prstGeom>
          <a:noFill/>
          <a:ln cap="flat" cmpd="sng" w="19050">
            <a:solidFill>
              <a:srgbClr val="000DB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2" name="Google Shape;422;p54"/>
          <p:cNvSpPr txBox="1"/>
          <p:nvPr>
            <p:ph idx="1" type="subTitle"/>
          </p:nvPr>
        </p:nvSpPr>
        <p:spPr>
          <a:xfrm>
            <a:off x="534584" y="856799"/>
            <a:ext cx="7767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423" name="Google Shape;423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58498" y="330515"/>
            <a:ext cx="129694" cy="1795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4" name="Google Shape;424;p54"/>
          <p:cNvCxnSpPr/>
          <p:nvPr/>
        </p:nvCxnSpPr>
        <p:spPr>
          <a:xfrm>
            <a:off x="4573482" y="1442513"/>
            <a:ext cx="0" cy="3351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5" name="Google Shape;425;p54"/>
          <p:cNvSpPr txBox="1"/>
          <p:nvPr>
            <p:ph idx="2" type="body"/>
          </p:nvPr>
        </p:nvSpPr>
        <p:spPr>
          <a:xfrm>
            <a:off x="534584" y="1543050"/>
            <a:ext cx="4039200" cy="16455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238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500"/>
              <a:buFont typeface="DM Sans"/>
              <a:buChar char="●"/>
              <a:defRPr sz="1400"/>
            </a:lvl1pPr>
            <a:lvl2pPr indent="-304800" lvl="1" marL="914400">
              <a:spcBef>
                <a:spcPts val="700"/>
              </a:spcBef>
              <a:spcAft>
                <a:spcPts val="0"/>
              </a:spcAft>
              <a:buClr>
                <a:srgbClr val="5F5F5F"/>
              </a:buClr>
              <a:buSzPts val="12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298450" lvl="2" marL="1371600"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900"/>
              <a:buFont typeface="DM Sans"/>
              <a:buChar char="●"/>
              <a:defRPr sz="900">
                <a:latin typeface="DM Sans"/>
                <a:ea typeface="DM Sans"/>
                <a:cs typeface="DM Sans"/>
                <a:sym typeface="DM Sans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6" name="Google Shape;426;p54"/>
          <p:cNvSpPr txBox="1"/>
          <p:nvPr>
            <p:ph idx="3" type="body"/>
          </p:nvPr>
        </p:nvSpPr>
        <p:spPr>
          <a:xfrm>
            <a:off x="4975976" y="1543050"/>
            <a:ext cx="4033800" cy="16455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238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500"/>
              <a:buFont typeface="DM Sans"/>
              <a:buChar char="●"/>
              <a:defRPr sz="1400"/>
            </a:lvl1pPr>
            <a:lvl2pPr indent="-304800" lvl="1" marL="914400">
              <a:spcBef>
                <a:spcPts val="700"/>
              </a:spcBef>
              <a:spcAft>
                <a:spcPts val="0"/>
              </a:spcAft>
              <a:buClr>
                <a:srgbClr val="5F5F5F"/>
              </a:buClr>
              <a:buSzPts val="12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298450" lvl="2" marL="1371600"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900"/>
              <a:buFont typeface="DM Sans"/>
              <a:buChar char="●"/>
              <a:defRPr sz="900">
                <a:latin typeface="DM Sans"/>
                <a:ea typeface="DM Sans"/>
                <a:cs typeface="DM Sans"/>
                <a:sym typeface="DM Sans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7" name="Google Shape;427;p54"/>
          <p:cNvSpPr txBox="1"/>
          <p:nvPr>
            <p:ph idx="4" type="subTitle"/>
          </p:nvPr>
        </p:nvSpPr>
        <p:spPr>
          <a:xfrm>
            <a:off x="534921" y="4803506"/>
            <a:ext cx="70194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230">
          <p15:clr>
            <a:srgbClr val="FA7B17"/>
          </p15:clr>
        </p15:guide>
        <p15:guide id="2" orient="horz" pos="530">
          <p15:clr>
            <a:srgbClr val="FA7B17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pt Blue Border_Basic">
  <p:cSld name="1_Title and Content_1_4_1_1_1">
    <p:bg>
      <p:bgPr>
        <a:solidFill>
          <a:schemeClr val="lt1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5"/>
          <p:cNvSpPr/>
          <p:nvPr/>
        </p:nvSpPr>
        <p:spPr>
          <a:xfrm>
            <a:off x="137153" y="126919"/>
            <a:ext cx="8873400" cy="4676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55"/>
          <p:cNvSpPr txBox="1"/>
          <p:nvPr>
            <p:ph type="title"/>
          </p:nvPr>
        </p:nvSpPr>
        <p:spPr>
          <a:xfrm>
            <a:off x="534903" y="137156"/>
            <a:ext cx="7767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431" name="Google Shape;431;p55"/>
          <p:cNvCxnSpPr/>
          <p:nvPr/>
        </p:nvCxnSpPr>
        <p:spPr>
          <a:xfrm>
            <a:off x="142367" y="1440180"/>
            <a:ext cx="8867400" cy="0"/>
          </a:xfrm>
          <a:prstGeom prst="straightConnector1">
            <a:avLst/>
          </a:prstGeom>
          <a:noFill/>
          <a:ln cap="flat" cmpd="sng" w="19050">
            <a:solidFill>
              <a:srgbClr val="000DB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2" name="Google Shape;432;p55"/>
          <p:cNvSpPr txBox="1"/>
          <p:nvPr>
            <p:ph idx="1" type="subTitle"/>
          </p:nvPr>
        </p:nvSpPr>
        <p:spPr>
          <a:xfrm>
            <a:off x="534584" y="856799"/>
            <a:ext cx="7767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433" name="Google Shape;433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58498" y="330515"/>
            <a:ext cx="129694" cy="179569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55"/>
          <p:cNvSpPr txBox="1"/>
          <p:nvPr>
            <p:ph idx="2" type="body"/>
          </p:nvPr>
        </p:nvSpPr>
        <p:spPr>
          <a:xfrm>
            <a:off x="534584" y="1543050"/>
            <a:ext cx="7767600" cy="27606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238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500"/>
              <a:buFont typeface="DM Sans"/>
              <a:buChar char="●"/>
              <a:defRPr sz="1400"/>
            </a:lvl1pPr>
            <a:lvl2pPr indent="-304800" lvl="1" marL="914400">
              <a:spcBef>
                <a:spcPts val="700"/>
              </a:spcBef>
              <a:spcAft>
                <a:spcPts val="0"/>
              </a:spcAft>
              <a:buClr>
                <a:srgbClr val="5F5F5F"/>
              </a:buClr>
              <a:buSzPts val="12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298450" lvl="2" marL="1371600"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900"/>
              <a:buFont typeface="DM Sans"/>
              <a:buChar char="●"/>
              <a:defRPr sz="900">
                <a:latin typeface="DM Sans"/>
                <a:ea typeface="DM Sans"/>
                <a:cs typeface="DM Sans"/>
                <a:sym typeface="DM Sans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5" name="Google Shape;435;p55"/>
          <p:cNvSpPr txBox="1"/>
          <p:nvPr>
            <p:ph idx="3" type="subTitle"/>
          </p:nvPr>
        </p:nvSpPr>
        <p:spPr>
          <a:xfrm>
            <a:off x="534921" y="4803506"/>
            <a:ext cx="70194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230">
          <p15:clr>
            <a:srgbClr val="FA7B17"/>
          </p15:clr>
        </p15:guide>
        <p15:guide id="2" orient="horz" pos="530">
          <p15:clr>
            <a:srgbClr val="FA7B17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pt Border_Blue_Basic">
  <p:cSld name="1_Title and Content_1_4_1_1_1_1">
    <p:bg>
      <p:bgPr>
        <a:solidFill>
          <a:schemeClr val="lt1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6"/>
          <p:cNvSpPr/>
          <p:nvPr/>
        </p:nvSpPr>
        <p:spPr>
          <a:xfrm>
            <a:off x="137153" y="126919"/>
            <a:ext cx="8873400" cy="4676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56"/>
          <p:cNvSpPr txBox="1"/>
          <p:nvPr>
            <p:ph type="title"/>
          </p:nvPr>
        </p:nvSpPr>
        <p:spPr>
          <a:xfrm>
            <a:off x="534903" y="137156"/>
            <a:ext cx="7767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9" name="Google Shape;439;p56"/>
          <p:cNvSpPr txBox="1"/>
          <p:nvPr>
            <p:ph idx="1" type="subTitle"/>
          </p:nvPr>
        </p:nvSpPr>
        <p:spPr>
          <a:xfrm>
            <a:off x="534584" y="856799"/>
            <a:ext cx="7767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440" name="Google Shape;440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58498" y="330515"/>
            <a:ext cx="129694" cy="179569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56"/>
          <p:cNvSpPr txBox="1"/>
          <p:nvPr>
            <p:ph idx="2" type="subTitle"/>
          </p:nvPr>
        </p:nvSpPr>
        <p:spPr>
          <a:xfrm>
            <a:off x="534921" y="4803506"/>
            <a:ext cx="70194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230">
          <p15:clr>
            <a:srgbClr val="FA7B17"/>
          </p15:clr>
        </p15:guide>
        <p15:guide id="2" orient="horz" pos="530">
          <p15:clr>
            <a:srgbClr val="FA7B17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pt Border_Blue_Basic 1">
  <p:cSld name="1_Title and Content_1_4_1_1_1_1_2">
    <p:bg>
      <p:bgPr>
        <a:solidFill>
          <a:schemeClr val="lt1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7"/>
          <p:cNvSpPr txBox="1"/>
          <p:nvPr>
            <p:ph type="title"/>
          </p:nvPr>
        </p:nvSpPr>
        <p:spPr>
          <a:xfrm>
            <a:off x="534903" y="137156"/>
            <a:ext cx="7767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4" name="Google Shape;444;p57"/>
          <p:cNvSpPr txBox="1"/>
          <p:nvPr>
            <p:ph idx="1" type="subTitle"/>
          </p:nvPr>
        </p:nvSpPr>
        <p:spPr>
          <a:xfrm>
            <a:off x="534584" y="856799"/>
            <a:ext cx="7767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445" name="Google Shape;445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58498" y="330515"/>
            <a:ext cx="129694" cy="179569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57"/>
          <p:cNvSpPr txBox="1"/>
          <p:nvPr>
            <p:ph idx="2" type="subTitle"/>
          </p:nvPr>
        </p:nvSpPr>
        <p:spPr>
          <a:xfrm>
            <a:off x="534921" y="4803506"/>
            <a:ext cx="70194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ing Attendees Slide Layout">
  <p:cSld name="1_Title and Content_1_4_1_1_1_1_1">
    <p:bg>
      <p:bgPr>
        <a:solidFill>
          <a:schemeClr val="lt1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8"/>
          <p:cNvSpPr/>
          <p:nvPr/>
        </p:nvSpPr>
        <p:spPr>
          <a:xfrm>
            <a:off x="137153" y="126919"/>
            <a:ext cx="8873400" cy="4676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58"/>
          <p:cNvSpPr/>
          <p:nvPr>
            <p:ph idx="2" type="pic"/>
          </p:nvPr>
        </p:nvSpPr>
        <p:spPr>
          <a:xfrm>
            <a:off x="4126163" y="1802063"/>
            <a:ext cx="891600" cy="891600"/>
          </a:xfrm>
          <a:prstGeom prst="rect">
            <a:avLst/>
          </a:prstGeom>
          <a:noFill/>
          <a:ln>
            <a:noFill/>
          </a:ln>
        </p:spPr>
      </p:sp>
      <p:sp>
        <p:nvSpPr>
          <p:cNvPr id="450" name="Google Shape;450;p58"/>
          <p:cNvSpPr/>
          <p:nvPr>
            <p:ph idx="3" type="pic"/>
          </p:nvPr>
        </p:nvSpPr>
        <p:spPr>
          <a:xfrm>
            <a:off x="7717734" y="1802063"/>
            <a:ext cx="891600" cy="891600"/>
          </a:xfrm>
          <a:prstGeom prst="rect">
            <a:avLst/>
          </a:prstGeom>
          <a:noFill/>
          <a:ln>
            <a:noFill/>
          </a:ln>
        </p:spPr>
      </p:sp>
      <p:sp>
        <p:nvSpPr>
          <p:cNvPr id="451" name="Google Shape;451;p58"/>
          <p:cNvSpPr/>
          <p:nvPr>
            <p:ph idx="4" type="pic"/>
          </p:nvPr>
        </p:nvSpPr>
        <p:spPr>
          <a:xfrm>
            <a:off x="534771" y="1802063"/>
            <a:ext cx="891600" cy="891600"/>
          </a:xfrm>
          <a:prstGeom prst="rect">
            <a:avLst/>
          </a:prstGeom>
          <a:noFill/>
          <a:ln>
            <a:noFill/>
          </a:ln>
        </p:spPr>
      </p:sp>
      <p:sp>
        <p:nvSpPr>
          <p:cNvPr id="452" name="Google Shape;452;p58"/>
          <p:cNvSpPr txBox="1"/>
          <p:nvPr>
            <p:ph type="title"/>
          </p:nvPr>
        </p:nvSpPr>
        <p:spPr>
          <a:xfrm>
            <a:off x="534903" y="137156"/>
            <a:ext cx="7767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3" name="Google Shape;453;p58"/>
          <p:cNvSpPr txBox="1"/>
          <p:nvPr>
            <p:ph idx="1" type="subTitle"/>
          </p:nvPr>
        </p:nvSpPr>
        <p:spPr>
          <a:xfrm>
            <a:off x="534584" y="856799"/>
            <a:ext cx="7767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454" name="Google Shape;454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58498" y="330515"/>
            <a:ext cx="129694" cy="179569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8"/>
          <p:cNvSpPr/>
          <p:nvPr>
            <p:ph idx="5" type="pic"/>
          </p:nvPr>
        </p:nvSpPr>
        <p:spPr>
          <a:xfrm>
            <a:off x="2330467" y="1802063"/>
            <a:ext cx="891600" cy="891600"/>
          </a:xfrm>
          <a:prstGeom prst="rect">
            <a:avLst/>
          </a:prstGeom>
          <a:noFill/>
          <a:ln>
            <a:noFill/>
          </a:ln>
        </p:spPr>
      </p:sp>
      <p:sp>
        <p:nvSpPr>
          <p:cNvPr id="456" name="Google Shape;456;p58"/>
          <p:cNvSpPr/>
          <p:nvPr>
            <p:ph idx="6" type="pic"/>
          </p:nvPr>
        </p:nvSpPr>
        <p:spPr>
          <a:xfrm>
            <a:off x="5921944" y="1802063"/>
            <a:ext cx="891600" cy="891600"/>
          </a:xfrm>
          <a:prstGeom prst="rect">
            <a:avLst/>
          </a:prstGeom>
          <a:noFill/>
          <a:ln>
            <a:noFill/>
          </a:ln>
        </p:spPr>
      </p:sp>
      <p:sp>
        <p:nvSpPr>
          <p:cNvPr id="457" name="Google Shape;457;p58"/>
          <p:cNvSpPr txBox="1"/>
          <p:nvPr>
            <p:ph idx="7" type="title"/>
          </p:nvPr>
        </p:nvSpPr>
        <p:spPr>
          <a:xfrm>
            <a:off x="3703995" y="2693513"/>
            <a:ext cx="1735800" cy="3345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>
            <a:lvl1pPr indent="-5715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8" name="Google Shape;458;p58"/>
          <p:cNvSpPr txBox="1"/>
          <p:nvPr>
            <p:ph idx="8" type="title"/>
          </p:nvPr>
        </p:nvSpPr>
        <p:spPr>
          <a:xfrm>
            <a:off x="3704072" y="2947013"/>
            <a:ext cx="1735800" cy="517800"/>
          </a:xfrm>
          <a:prstGeom prst="rect">
            <a:avLst/>
          </a:prstGeom>
          <a:noFill/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oboto Mono"/>
              <a:buNone/>
              <a:defRPr sz="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9" name="Google Shape;459;p58"/>
          <p:cNvSpPr txBox="1"/>
          <p:nvPr>
            <p:ph idx="9" type="title"/>
          </p:nvPr>
        </p:nvSpPr>
        <p:spPr>
          <a:xfrm>
            <a:off x="1908346" y="2693513"/>
            <a:ext cx="1735800" cy="3345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>
            <a:lvl1pPr indent="-5715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0" name="Google Shape;460;p58"/>
          <p:cNvSpPr txBox="1"/>
          <p:nvPr>
            <p:ph idx="13" type="title"/>
          </p:nvPr>
        </p:nvSpPr>
        <p:spPr>
          <a:xfrm>
            <a:off x="1908423" y="2947013"/>
            <a:ext cx="1735800" cy="517800"/>
          </a:xfrm>
          <a:prstGeom prst="rect">
            <a:avLst/>
          </a:prstGeom>
          <a:noFill/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oboto Mono"/>
              <a:buNone/>
              <a:defRPr sz="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1" name="Google Shape;461;p58"/>
          <p:cNvSpPr txBox="1"/>
          <p:nvPr>
            <p:ph idx="14" type="title"/>
          </p:nvPr>
        </p:nvSpPr>
        <p:spPr>
          <a:xfrm>
            <a:off x="112697" y="2693513"/>
            <a:ext cx="1735800" cy="3345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2" name="Google Shape;462;p58"/>
          <p:cNvSpPr txBox="1"/>
          <p:nvPr>
            <p:ph idx="15" type="title"/>
          </p:nvPr>
        </p:nvSpPr>
        <p:spPr>
          <a:xfrm>
            <a:off x="112698" y="2947013"/>
            <a:ext cx="1735800" cy="517800"/>
          </a:xfrm>
          <a:prstGeom prst="rect">
            <a:avLst/>
          </a:prstGeom>
          <a:noFill/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oboto Mono"/>
              <a:buNone/>
              <a:defRPr sz="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3" name="Google Shape;463;p58"/>
          <p:cNvSpPr txBox="1"/>
          <p:nvPr>
            <p:ph idx="16" type="title"/>
          </p:nvPr>
        </p:nvSpPr>
        <p:spPr>
          <a:xfrm>
            <a:off x="5499720" y="2693513"/>
            <a:ext cx="1735800" cy="3345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>
            <a:lvl1pPr indent="-5715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4" name="Google Shape;464;p58"/>
          <p:cNvSpPr txBox="1"/>
          <p:nvPr>
            <p:ph idx="17" type="title"/>
          </p:nvPr>
        </p:nvSpPr>
        <p:spPr>
          <a:xfrm>
            <a:off x="5499796" y="2947013"/>
            <a:ext cx="1735800" cy="517800"/>
          </a:xfrm>
          <a:prstGeom prst="rect">
            <a:avLst/>
          </a:prstGeom>
          <a:noFill/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oboto Mono"/>
              <a:buNone/>
              <a:defRPr sz="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5" name="Google Shape;465;p58"/>
          <p:cNvSpPr txBox="1"/>
          <p:nvPr>
            <p:ph idx="18" type="title"/>
          </p:nvPr>
        </p:nvSpPr>
        <p:spPr>
          <a:xfrm>
            <a:off x="7295519" y="2693513"/>
            <a:ext cx="1735800" cy="3345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>
            <a:lvl1pPr indent="-5715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6" name="Google Shape;466;p58"/>
          <p:cNvSpPr txBox="1"/>
          <p:nvPr>
            <p:ph idx="19" type="title"/>
          </p:nvPr>
        </p:nvSpPr>
        <p:spPr>
          <a:xfrm>
            <a:off x="7295595" y="2947013"/>
            <a:ext cx="1735800" cy="517800"/>
          </a:xfrm>
          <a:prstGeom prst="rect">
            <a:avLst/>
          </a:prstGeom>
          <a:noFill/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oboto Mono"/>
              <a:buNone/>
              <a:defRPr sz="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7" name="Google Shape;467;p58"/>
          <p:cNvSpPr txBox="1"/>
          <p:nvPr>
            <p:ph idx="20" type="subTitle"/>
          </p:nvPr>
        </p:nvSpPr>
        <p:spPr>
          <a:xfrm>
            <a:off x="534921" y="4803506"/>
            <a:ext cx="70194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230">
          <p15:clr>
            <a:srgbClr val="FA7B17"/>
          </p15:clr>
        </p15:guide>
        <p15:guide id="2" orient="horz" pos="530">
          <p15:clr>
            <a:srgbClr val="FA7B17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ing Attendees Slide Layout 1">
  <p:cSld name="1_Title and Content_1_4_1_1_1_1_1_1">
    <p:bg>
      <p:bgPr>
        <a:solidFill>
          <a:schemeClr val="lt1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9"/>
          <p:cNvSpPr/>
          <p:nvPr/>
        </p:nvSpPr>
        <p:spPr>
          <a:xfrm>
            <a:off x="137153" y="126919"/>
            <a:ext cx="8873400" cy="4676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59"/>
          <p:cNvSpPr/>
          <p:nvPr>
            <p:ph idx="2" type="pic"/>
          </p:nvPr>
        </p:nvSpPr>
        <p:spPr>
          <a:xfrm>
            <a:off x="6639676" y="1543050"/>
            <a:ext cx="1166100" cy="116610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59"/>
          <p:cNvSpPr/>
          <p:nvPr>
            <p:ph idx="3" type="pic"/>
          </p:nvPr>
        </p:nvSpPr>
        <p:spPr>
          <a:xfrm>
            <a:off x="1337791" y="1543050"/>
            <a:ext cx="1166100" cy="1166100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59"/>
          <p:cNvSpPr txBox="1"/>
          <p:nvPr>
            <p:ph type="title"/>
          </p:nvPr>
        </p:nvSpPr>
        <p:spPr>
          <a:xfrm>
            <a:off x="534903" y="137156"/>
            <a:ext cx="7767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3" name="Google Shape;473;p59"/>
          <p:cNvSpPr txBox="1"/>
          <p:nvPr>
            <p:ph idx="1" type="subTitle"/>
          </p:nvPr>
        </p:nvSpPr>
        <p:spPr>
          <a:xfrm>
            <a:off x="534584" y="856799"/>
            <a:ext cx="7767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474" name="Google Shape;474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58498" y="330515"/>
            <a:ext cx="129694" cy="179569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59"/>
          <p:cNvSpPr/>
          <p:nvPr>
            <p:ph idx="4" type="pic"/>
          </p:nvPr>
        </p:nvSpPr>
        <p:spPr>
          <a:xfrm>
            <a:off x="3988727" y="1543050"/>
            <a:ext cx="1166100" cy="1166100"/>
          </a:xfrm>
          <a:prstGeom prst="rect">
            <a:avLst/>
          </a:prstGeom>
          <a:noFill/>
          <a:ln>
            <a:noFill/>
          </a:ln>
        </p:spPr>
      </p:sp>
      <p:sp>
        <p:nvSpPr>
          <p:cNvPr id="476" name="Google Shape;476;p59"/>
          <p:cNvSpPr txBox="1"/>
          <p:nvPr>
            <p:ph idx="5" type="title"/>
          </p:nvPr>
        </p:nvSpPr>
        <p:spPr>
          <a:xfrm>
            <a:off x="6160524" y="2570925"/>
            <a:ext cx="2133300" cy="5178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>
            <a:lvl1pPr indent="-6985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7" name="Google Shape;477;p59"/>
          <p:cNvSpPr txBox="1"/>
          <p:nvPr>
            <p:ph idx="6" type="title"/>
          </p:nvPr>
        </p:nvSpPr>
        <p:spPr>
          <a:xfrm>
            <a:off x="6152345" y="2993100"/>
            <a:ext cx="2141400" cy="517800"/>
          </a:xfrm>
          <a:prstGeom prst="rect">
            <a:avLst/>
          </a:prstGeom>
          <a:noFill/>
        </p:spPr>
        <p:txBody>
          <a:bodyPr anchorCtr="0" anchor="t" bIns="68575" lIns="68575" spcFirstLastPara="1" rIns="68575" wrap="square" tIns="68575">
            <a:noAutofit/>
          </a:bodyPr>
          <a:lstStyle>
            <a:lvl1pPr indent="-5080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Mono"/>
              <a:buNone/>
              <a:defRPr sz="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8" name="Google Shape;478;p59"/>
          <p:cNvSpPr txBox="1"/>
          <p:nvPr>
            <p:ph idx="7" type="title"/>
          </p:nvPr>
        </p:nvSpPr>
        <p:spPr>
          <a:xfrm>
            <a:off x="3507259" y="2570925"/>
            <a:ext cx="2133300" cy="5145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>
            <a:lvl1pPr indent="-6985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9" name="Google Shape;479;p59"/>
          <p:cNvSpPr txBox="1"/>
          <p:nvPr>
            <p:ph idx="8" type="title"/>
          </p:nvPr>
        </p:nvSpPr>
        <p:spPr>
          <a:xfrm>
            <a:off x="3505383" y="2993100"/>
            <a:ext cx="2133300" cy="517800"/>
          </a:xfrm>
          <a:prstGeom prst="rect">
            <a:avLst/>
          </a:prstGeom>
          <a:noFill/>
        </p:spPr>
        <p:txBody>
          <a:bodyPr anchorCtr="0" anchor="t" bIns="68575" lIns="68575" spcFirstLastPara="1" rIns="68575" wrap="square" tIns="68575">
            <a:noAutofit/>
          </a:bodyPr>
          <a:lstStyle>
            <a:lvl1pPr indent="-5080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Mono"/>
              <a:buNone/>
              <a:defRPr sz="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0" name="Google Shape;480;p59"/>
          <p:cNvSpPr txBox="1"/>
          <p:nvPr>
            <p:ph idx="9" type="title"/>
          </p:nvPr>
        </p:nvSpPr>
        <p:spPr>
          <a:xfrm>
            <a:off x="854820" y="2570925"/>
            <a:ext cx="2132400" cy="5178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1" name="Google Shape;481;p59"/>
          <p:cNvSpPr txBox="1"/>
          <p:nvPr>
            <p:ph idx="13" type="title"/>
          </p:nvPr>
        </p:nvSpPr>
        <p:spPr>
          <a:xfrm>
            <a:off x="854895" y="2993100"/>
            <a:ext cx="2132400" cy="517800"/>
          </a:xfrm>
          <a:prstGeom prst="rect">
            <a:avLst/>
          </a:prstGeom>
          <a:noFill/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Mono"/>
              <a:buNone/>
              <a:defRPr sz="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2" name="Google Shape;482;p59"/>
          <p:cNvSpPr txBox="1"/>
          <p:nvPr>
            <p:ph idx="14" type="subTitle"/>
          </p:nvPr>
        </p:nvSpPr>
        <p:spPr>
          <a:xfrm>
            <a:off x="534921" y="4803506"/>
            <a:ext cx="70194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230">
          <p15:clr>
            <a:srgbClr val="FA7B17"/>
          </p15:clr>
        </p15:guide>
        <p15:guide id="2" orient="horz" pos="530">
          <p15:clr>
            <a:srgbClr val="FA7B17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and Callout_B">
  <p:cSld name="1_Title and Content_1_1"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0"/>
          <p:cNvSpPr/>
          <p:nvPr/>
        </p:nvSpPr>
        <p:spPr>
          <a:xfrm>
            <a:off x="5135560" y="0"/>
            <a:ext cx="4008300" cy="5143500"/>
          </a:xfrm>
          <a:prstGeom prst="rect">
            <a:avLst/>
          </a:prstGeom>
          <a:solidFill>
            <a:srgbClr val="000DB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5" name="Google Shape;485;p60"/>
          <p:cNvPicPr preferRelativeResize="0"/>
          <p:nvPr/>
        </p:nvPicPr>
        <p:blipFill rotWithShape="1">
          <a:blip r:embed="rId2">
            <a:alphaModFix/>
          </a:blip>
          <a:srcRect b="0" l="49379" r="366" t="0"/>
          <a:stretch/>
        </p:blipFill>
        <p:spPr>
          <a:xfrm>
            <a:off x="5135745" y="0"/>
            <a:ext cx="400825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60"/>
          <p:cNvSpPr/>
          <p:nvPr>
            <p:ph idx="2" type="pic"/>
          </p:nvPr>
        </p:nvSpPr>
        <p:spPr>
          <a:xfrm>
            <a:off x="-9227" y="0"/>
            <a:ext cx="51435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487" name="Google Shape;487;p60"/>
          <p:cNvPicPr preferRelativeResize="0"/>
          <p:nvPr/>
        </p:nvPicPr>
        <p:blipFill rotWithShape="1">
          <a:blip r:embed="rId3">
            <a:alphaModFix/>
          </a:blip>
          <a:srcRect b="0" l="0" r="85412" t="0"/>
          <a:stretch/>
        </p:blipFill>
        <p:spPr>
          <a:xfrm>
            <a:off x="8658497" y="330506"/>
            <a:ext cx="129725" cy="18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Callout  ">
  <p:cSld name="1_Title and Content_1_1_3">
    <p:bg>
      <p:bgPr>
        <a:solidFill>
          <a:schemeClr val="lt1"/>
        </a:soli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3"/>
            <a:ext cx="9141714" cy="5142214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61"/>
          <p:cNvSpPr/>
          <p:nvPr/>
        </p:nvSpPr>
        <p:spPr>
          <a:xfrm>
            <a:off x="5135560" y="0"/>
            <a:ext cx="4008300" cy="5143500"/>
          </a:xfrm>
          <a:prstGeom prst="rect">
            <a:avLst/>
          </a:prstGeom>
          <a:solidFill>
            <a:srgbClr val="000DB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1" name="Google Shape;491;p61"/>
          <p:cNvPicPr preferRelativeResize="0"/>
          <p:nvPr/>
        </p:nvPicPr>
        <p:blipFill rotWithShape="1">
          <a:blip r:embed="rId3">
            <a:alphaModFix/>
          </a:blip>
          <a:srcRect b="0" l="49379" r="366" t="0"/>
          <a:stretch/>
        </p:blipFill>
        <p:spPr>
          <a:xfrm>
            <a:off x="5135745" y="0"/>
            <a:ext cx="4008253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61"/>
          <p:cNvPicPr preferRelativeResize="0"/>
          <p:nvPr/>
        </p:nvPicPr>
        <p:blipFill rotWithShape="1">
          <a:blip r:embed="rId4">
            <a:alphaModFix/>
          </a:blip>
          <a:srcRect b="0" l="0" r="85412" t="0"/>
          <a:stretch/>
        </p:blipFill>
        <p:spPr>
          <a:xfrm>
            <a:off x="8658497" y="330506"/>
            <a:ext cx="129725" cy="188587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61"/>
          <p:cNvSpPr txBox="1"/>
          <p:nvPr>
            <p:ph type="title"/>
          </p:nvPr>
        </p:nvSpPr>
        <p:spPr>
          <a:xfrm>
            <a:off x="534774" y="137156"/>
            <a:ext cx="46011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4" name="Google Shape;494;p61"/>
          <p:cNvSpPr txBox="1"/>
          <p:nvPr>
            <p:ph idx="1" type="subTitle"/>
          </p:nvPr>
        </p:nvSpPr>
        <p:spPr>
          <a:xfrm>
            <a:off x="534585" y="856797"/>
            <a:ext cx="4601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95" name="Google Shape;495;p61"/>
          <p:cNvSpPr txBox="1"/>
          <p:nvPr>
            <p:ph idx="2" type="body"/>
          </p:nvPr>
        </p:nvSpPr>
        <p:spPr>
          <a:xfrm>
            <a:off x="534772" y="1800223"/>
            <a:ext cx="4490400" cy="31605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238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500"/>
              <a:buFont typeface="DM Sans"/>
              <a:buChar char="●"/>
              <a:defRPr sz="1400"/>
            </a:lvl1pPr>
            <a:lvl2pPr indent="-304800" lvl="1" marL="914400">
              <a:spcBef>
                <a:spcPts val="700"/>
              </a:spcBef>
              <a:spcAft>
                <a:spcPts val="0"/>
              </a:spcAft>
              <a:buSzPts val="12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298450" lvl="2" marL="1371600">
              <a:spcBef>
                <a:spcPts val="500"/>
              </a:spcBef>
              <a:spcAft>
                <a:spcPts val="0"/>
              </a:spcAft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●"/>
              <a:defRPr sz="900">
                <a:latin typeface="DM Sans"/>
                <a:ea typeface="DM Sans"/>
                <a:cs typeface="DM Sans"/>
                <a:sym typeface="DM Sans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96" name="Google Shape;496;p61"/>
          <p:cNvSpPr/>
          <p:nvPr/>
        </p:nvSpPr>
        <p:spPr>
          <a:xfrm>
            <a:off x="5698688" y="1114200"/>
            <a:ext cx="2915400" cy="291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75" lIns="274350" spcFirstLastPara="1" rIns="68575" wrap="square" tIns="34295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F5F5F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497" name="Google Shape;497;p61"/>
          <p:cNvSpPr txBox="1"/>
          <p:nvPr>
            <p:ph idx="3" type="subTitle"/>
          </p:nvPr>
        </p:nvSpPr>
        <p:spPr>
          <a:xfrm>
            <a:off x="534921" y="4803506"/>
            <a:ext cx="46011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(two-thirds) &amp; Callout_A">
  <p:cSld name="1_Title and Content_1_1_2">
    <p:bg>
      <p:bgPr>
        <a:solidFill>
          <a:schemeClr val="lt1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2"/>
          <p:cNvSpPr/>
          <p:nvPr/>
        </p:nvSpPr>
        <p:spPr>
          <a:xfrm>
            <a:off x="6094225" y="0"/>
            <a:ext cx="3049500" cy="5143500"/>
          </a:xfrm>
          <a:prstGeom prst="rect">
            <a:avLst/>
          </a:prstGeom>
          <a:solidFill>
            <a:srgbClr val="000DB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62"/>
          <p:cNvSpPr/>
          <p:nvPr>
            <p:ph idx="2" type="pic"/>
          </p:nvPr>
        </p:nvSpPr>
        <p:spPr>
          <a:xfrm>
            <a:off x="-9227" y="0"/>
            <a:ext cx="61035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501" name="Google Shape;501;p62"/>
          <p:cNvPicPr preferRelativeResize="0"/>
          <p:nvPr/>
        </p:nvPicPr>
        <p:blipFill rotWithShape="1">
          <a:blip r:embed="rId2">
            <a:alphaModFix/>
          </a:blip>
          <a:srcRect b="0" l="0" r="85412" t="0"/>
          <a:stretch/>
        </p:blipFill>
        <p:spPr>
          <a:xfrm>
            <a:off x="8658497" y="330506"/>
            <a:ext cx="129725" cy="18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62"/>
          <p:cNvPicPr preferRelativeResize="0"/>
          <p:nvPr/>
        </p:nvPicPr>
        <p:blipFill rotWithShape="1">
          <a:blip r:embed="rId3">
            <a:alphaModFix/>
          </a:blip>
          <a:srcRect b="0" l="61399" r="367" t="0"/>
          <a:stretch/>
        </p:blipFill>
        <p:spPr>
          <a:xfrm>
            <a:off x="6094225" y="0"/>
            <a:ext cx="3049513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 2">
  <p:cSld name="5_Title and Content_2">
    <p:bg>
      <p:bgPr>
        <a:solidFill>
          <a:schemeClr val="dk2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3"/>
          <p:cNvSpPr/>
          <p:nvPr/>
        </p:nvSpPr>
        <p:spPr>
          <a:xfrm>
            <a:off x="137160" y="0"/>
            <a:ext cx="9006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p63"/>
          <p:cNvPicPr preferRelativeResize="0"/>
          <p:nvPr/>
        </p:nvPicPr>
        <p:blipFill rotWithShape="1">
          <a:blip r:embed="rId2">
            <a:alphaModFix/>
          </a:blip>
          <a:srcRect b="0" l="955" r="541" t="0"/>
          <a:stretch/>
        </p:blipFill>
        <p:spPr>
          <a:xfrm>
            <a:off x="137153" y="0"/>
            <a:ext cx="9004502" cy="514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8498" y="330515"/>
            <a:ext cx="129694" cy="179569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63"/>
          <p:cNvSpPr txBox="1"/>
          <p:nvPr>
            <p:ph type="title"/>
          </p:nvPr>
        </p:nvSpPr>
        <p:spPr>
          <a:xfrm>
            <a:off x="534924" y="137160"/>
            <a:ext cx="8229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8" name="Google Shape;508;p63"/>
          <p:cNvSpPr txBox="1"/>
          <p:nvPr>
            <p:ph idx="1" type="subTitle"/>
          </p:nvPr>
        </p:nvSpPr>
        <p:spPr>
          <a:xfrm>
            <a:off x="534586" y="856800"/>
            <a:ext cx="822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9" name="Google Shape;509;p63"/>
          <p:cNvSpPr txBox="1"/>
          <p:nvPr>
            <p:ph idx="2" type="body"/>
          </p:nvPr>
        </p:nvSpPr>
        <p:spPr>
          <a:xfrm>
            <a:off x="549981" y="4718944"/>
            <a:ext cx="5694900" cy="250800"/>
          </a:xfrm>
          <a:prstGeom prst="rect">
            <a:avLst/>
          </a:prstGeom>
        </p:spPr>
        <p:txBody>
          <a:bodyPr anchorCtr="0" anchor="b" bIns="34275" lIns="0" spcFirstLastPara="1" rIns="68575" wrap="square" tIns="3427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Font typeface="Roboto Mono"/>
              <a:buChar char="●"/>
              <a:defRPr sz="700">
                <a:latin typeface="Roboto Mono"/>
                <a:ea typeface="Roboto Mono"/>
                <a:cs typeface="Roboto Mono"/>
                <a:sym typeface="Roboto Mono"/>
              </a:defRPr>
            </a:lvl1pPr>
            <a:lvl2pPr indent="-304800" lvl="1" marL="914400">
              <a:spcBef>
                <a:spcPts val="500"/>
              </a:spcBef>
              <a:spcAft>
                <a:spcPts val="0"/>
              </a:spcAft>
              <a:buSzPts val="12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indent="-298450" lvl="2" marL="1371600">
              <a:spcBef>
                <a:spcPts val="500"/>
              </a:spcBef>
              <a:spcAft>
                <a:spcPts val="0"/>
              </a:spcAft>
              <a:buSzPts val="11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510" name="Google Shape;510;p63"/>
          <p:cNvSpPr txBox="1"/>
          <p:nvPr>
            <p:ph idx="3" type="subTitle"/>
          </p:nvPr>
        </p:nvSpPr>
        <p:spPr>
          <a:xfrm>
            <a:off x="534921" y="4803506"/>
            <a:ext cx="70194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and Content 1">
  <p:cSld name="9_Title and Content_1">
    <p:bg>
      <p:bgPr>
        <a:solidFill>
          <a:schemeClr val="lt1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3"/>
            <a:ext cx="9141714" cy="5142214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64"/>
          <p:cNvSpPr/>
          <p:nvPr/>
        </p:nvSpPr>
        <p:spPr>
          <a:xfrm>
            <a:off x="6553658" y="-4856"/>
            <a:ext cx="2599200" cy="514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4" name="Google Shape;514;p64"/>
          <p:cNvPicPr preferRelativeResize="0"/>
          <p:nvPr/>
        </p:nvPicPr>
        <p:blipFill rotWithShape="1">
          <a:blip r:embed="rId3">
            <a:alphaModFix/>
          </a:blip>
          <a:srcRect b="0" l="0" r="85412" t="0"/>
          <a:stretch/>
        </p:blipFill>
        <p:spPr>
          <a:xfrm>
            <a:off x="8658497" y="330506"/>
            <a:ext cx="129725" cy="18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64"/>
          <p:cNvPicPr preferRelativeResize="0"/>
          <p:nvPr/>
        </p:nvPicPr>
        <p:blipFill rotWithShape="1">
          <a:blip r:embed="rId4">
            <a:alphaModFix/>
          </a:blip>
          <a:srcRect b="0" l="67044" r="368" t="0"/>
          <a:stretch/>
        </p:blipFill>
        <p:spPr>
          <a:xfrm>
            <a:off x="6544825" y="0"/>
            <a:ext cx="259917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64"/>
          <p:cNvSpPr/>
          <p:nvPr>
            <p:ph idx="2" type="pic"/>
          </p:nvPr>
        </p:nvSpPr>
        <p:spPr>
          <a:xfrm>
            <a:off x="4833871" y="330506"/>
            <a:ext cx="3439500" cy="4482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517" name="Google Shape;517;p64"/>
          <p:cNvSpPr txBox="1"/>
          <p:nvPr>
            <p:ph type="title"/>
          </p:nvPr>
        </p:nvSpPr>
        <p:spPr>
          <a:xfrm>
            <a:off x="534896" y="137156"/>
            <a:ext cx="40368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8" name="Google Shape;518;p64"/>
          <p:cNvSpPr txBox="1"/>
          <p:nvPr>
            <p:ph idx="1" type="body"/>
          </p:nvPr>
        </p:nvSpPr>
        <p:spPr>
          <a:xfrm>
            <a:off x="534896" y="1543044"/>
            <a:ext cx="40371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9" name="Google Shape;519;p64"/>
          <p:cNvSpPr txBox="1"/>
          <p:nvPr>
            <p:ph idx="3" type="subTitle"/>
          </p:nvPr>
        </p:nvSpPr>
        <p:spPr>
          <a:xfrm>
            <a:off x="534584" y="856795"/>
            <a:ext cx="4037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0" name="Google Shape;520;p64"/>
          <p:cNvSpPr txBox="1"/>
          <p:nvPr>
            <p:ph idx="4" type="subTitle"/>
          </p:nvPr>
        </p:nvSpPr>
        <p:spPr>
          <a:xfrm>
            <a:off x="534921" y="4803506"/>
            <a:ext cx="60186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Screen_Option B">
  <p:cSld name="10_Title and Content">
    <p:bg>
      <p:bgPr>
        <a:solidFill>
          <a:schemeClr val="lt1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3"/>
            <a:ext cx="9141714" cy="5142214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65"/>
          <p:cNvSpPr/>
          <p:nvPr/>
        </p:nvSpPr>
        <p:spPr>
          <a:xfrm>
            <a:off x="4117686" y="619"/>
            <a:ext cx="5026500" cy="5142300"/>
          </a:xfrm>
          <a:prstGeom prst="rect">
            <a:avLst/>
          </a:prstGeom>
          <a:solidFill>
            <a:srgbClr val="000DB5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65"/>
          <p:cNvSpPr txBox="1"/>
          <p:nvPr>
            <p:ph type="title"/>
          </p:nvPr>
        </p:nvSpPr>
        <p:spPr>
          <a:xfrm>
            <a:off x="534921" y="1227825"/>
            <a:ext cx="35832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5" name="Google Shape;525;p65"/>
          <p:cNvSpPr txBox="1"/>
          <p:nvPr>
            <p:ph idx="1" type="body"/>
          </p:nvPr>
        </p:nvSpPr>
        <p:spPr>
          <a:xfrm>
            <a:off x="534921" y="3066263"/>
            <a:ext cx="3583200" cy="15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6" name="Google Shape;526;p65"/>
          <p:cNvSpPr txBox="1"/>
          <p:nvPr>
            <p:ph idx="2" type="subTitle"/>
          </p:nvPr>
        </p:nvSpPr>
        <p:spPr>
          <a:xfrm>
            <a:off x="534584" y="834225"/>
            <a:ext cx="358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0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 Mono"/>
              <a:buNone/>
              <a:defRPr sz="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Roboto Mono"/>
              <a:buNone/>
              <a:defRPr sz="1100">
                <a:solidFill>
                  <a:srgbClr val="000DB5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Roboto Mono"/>
              <a:buNone/>
              <a:defRPr sz="1100">
                <a:solidFill>
                  <a:srgbClr val="000DB5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Roboto Mono"/>
              <a:buNone/>
              <a:defRPr sz="1100">
                <a:solidFill>
                  <a:srgbClr val="000DB5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Roboto Mono"/>
              <a:buNone/>
              <a:defRPr>
                <a:solidFill>
                  <a:srgbClr val="000DB5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Roboto Mono"/>
              <a:buNone/>
              <a:defRPr>
                <a:solidFill>
                  <a:srgbClr val="000DB5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Roboto Mono"/>
              <a:buNone/>
              <a:defRPr>
                <a:solidFill>
                  <a:srgbClr val="000DB5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Roboto Mono"/>
              <a:buNone/>
              <a:defRPr>
                <a:solidFill>
                  <a:srgbClr val="000DB5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Roboto Mono"/>
              <a:buNone/>
              <a:defRPr>
                <a:solidFill>
                  <a:srgbClr val="000DB5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pic>
        <p:nvPicPr>
          <p:cNvPr id="527" name="Google Shape;527;p65"/>
          <p:cNvPicPr preferRelativeResize="0"/>
          <p:nvPr/>
        </p:nvPicPr>
        <p:blipFill rotWithShape="1">
          <a:blip r:embed="rId3">
            <a:alphaModFix/>
          </a:blip>
          <a:srcRect b="0" l="0" r="85412" t="0"/>
          <a:stretch/>
        </p:blipFill>
        <p:spPr>
          <a:xfrm>
            <a:off x="8658497" y="330506"/>
            <a:ext cx="129725" cy="188587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65"/>
          <p:cNvSpPr txBox="1"/>
          <p:nvPr>
            <p:ph idx="3" type="subTitle"/>
          </p:nvPr>
        </p:nvSpPr>
        <p:spPr>
          <a:xfrm>
            <a:off x="534921" y="4803506"/>
            <a:ext cx="35832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Screen_Option A">
  <p:cSld name="10_Title and Content_1">
    <p:bg>
      <p:bgPr>
        <a:solidFill>
          <a:schemeClr val="lt1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3"/>
            <a:ext cx="9141714" cy="5142214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66"/>
          <p:cNvSpPr/>
          <p:nvPr/>
        </p:nvSpPr>
        <p:spPr>
          <a:xfrm>
            <a:off x="4117686" y="619"/>
            <a:ext cx="5026500" cy="5142300"/>
          </a:xfrm>
          <a:prstGeom prst="rect">
            <a:avLst/>
          </a:prstGeom>
          <a:solidFill>
            <a:srgbClr val="000DB5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66"/>
          <p:cNvSpPr txBox="1"/>
          <p:nvPr>
            <p:ph type="title"/>
          </p:nvPr>
        </p:nvSpPr>
        <p:spPr>
          <a:xfrm>
            <a:off x="534921" y="724106"/>
            <a:ext cx="35832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3" name="Google Shape;533;p66"/>
          <p:cNvSpPr txBox="1"/>
          <p:nvPr>
            <p:ph idx="1" type="body"/>
          </p:nvPr>
        </p:nvSpPr>
        <p:spPr>
          <a:xfrm>
            <a:off x="534921" y="1543050"/>
            <a:ext cx="3583200" cy="15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4" name="Google Shape;534;p66"/>
          <p:cNvSpPr txBox="1"/>
          <p:nvPr>
            <p:ph idx="2" type="subTitle"/>
          </p:nvPr>
        </p:nvSpPr>
        <p:spPr>
          <a:xfrm>
            <a:off x="534584" y="330506"/>
            <a:ext cx="358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0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 Mono"/>
              <a:buNone/>
              <a:defRPr sz="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Roboto Mono"/>
              <a:buNone/>
              <a:defRPr sz="1100">
                <a:solidFill>
                  <a:srgbClr val="000DB5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Roboto Mono"/>
              <a:buNone/>
              <a:defRPr sz="1100">
                <a:solidFill>
                  <a:srgbClr val="000DB5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Roboto Mono"/>
              <a:buNone/>
              <a:defRPr sz="1100">
                <a:solidFill>
                  <a:srgbClr val="000DB5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Roboto Mono"/>
              <a:buNone/>
              <a:defRPr>
                <a:solidFill>
                  <a:srgbClr val="000DB5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Roboto Mono"/>
              <a:buNone/>
              <a:defRPr>
                <a:solidFill>
                  <a:srgbClr val="000DB5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Roboto Mono"/>
              <a:buNone/>
              <a:defRPr>
                <a:solidFill>
                  <a:srgbClr val="000DB5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Roboto Mono"/>
              <a:buNone/>
              <a:defRPr>
                <a:solidFill>
                  <a:srgbClr val="000DB5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Roboto Mono"/>
              <a:buNone/>
              <a:defRPr>
                <a:solidFill>
                  <a:srgbClr val="000DB5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pic>
        <p:nvPicPr>
          <p:cNvPr id="535" name="Google Shape;535;p66"/>
          <p:cNvPicPr preferRelativeResize="0"/>
          <p:nvPr/>
        </p:nvPicPr>
        <p:blipFill rotWithShape="1">
          <a:blip r:embed="rId3">
            <a:alphaModFix/>
          </a:blip>
          <a:srcRect b="0" l="0" r="85412" t="0"/>
          <a:stretch/>
        </p:blipFill>
        <p:spPr>
          <a:xfrm>
            <a:off x="8658497" y="330506"/>
            <a:ext cx="129725" cy="188587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66"/>
          <p:cNvSpPr txBox="1"/>
          <p:nvPr>
            <p:ph idx="3" type="subTitle"/>
          </p:nvPr>
        </p:nvSpPr>
        <p:spPr>
          <a:xfrm>
            <a:off x="534921" y="4803506"/>
            <a:ext cx="35832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Bio Blue_Title and Content">
  <p:cSld name="7_Title and Content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670"/>
            <a:ext cx="9139330" cy="5140905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67"/>
          <p:cNvSpPr/>
          <p:nvPr/>
        </p:nvSpPr>
        <p:spPr>
          <a:xfrm>
            <a:off x="6011455" y="2156632"/>
            <a:ext cx="2481300" cy="24813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67"/>
          <p:cNvSpPr/>
          <p:nvPr/>
        </p:nvSpPr>
        <p:spPr>
          <a:xfrm>
            <a:off x="3331373" y="2156632"/>
            <a:ext cx="2481300" cy="24813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67"/>
          <p:cNvSpPr/>
          <p:nvPr/>
        </p:nvSpPr>
        <p:spPr>
          <a:xfrm>
            <a:off x="649908" y="2156632"/>
            <a:ext cx="2481300" cy="24813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67"/>
          <p:cNvSpPr txBox="1"/>
          <p:nvPr>
            <p:ph type="title"/>
          </p:nvPr>
        </p:nvSpPr>
        <p:spPr>
          <a:xfrm>
            <a:off x="534924" y="137160"/>
            <a:ext cx="8229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3" name="Google Shape;543;p67"/>
          <p:cNvSpPr txBox="1"/>
          <p:nvPr>
            <p:ph idx="1" type="subTitle"/>
          </p:nvPr>
        </p:nvSpPr>
        <p:spPr>
          <a:xfrm>
            <a:off x="534586" y="856800"/>
            <a:ext cx="822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900"/>
              <a:buFont typeface="DM Sans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DM Sans"/>
              <a:buNone/>
              <a:defRPr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DM Sans"/>
              <a:buNone/>
              <a:defRPr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DM Sans"/>
              <a:buNone/>
              <a:defRPr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DM Sans"/>
              <a:buNone/>
              <a:defRPr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DM Sans"/>
              <a:buNone/>
              <a:defRPr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DM Sans"/>
              <a:buNone/>
              <a:defRPr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DM Sans"/>
              <a:buNone/>
              <a:defRPr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100"/>
              <a:buFont typeface="DM Sans"/>
              <a:buNone/>
              <a:defRPr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544" name="Google Shape;544;p67"/>
          <p:cNvPicPr preferRelativeResize="0"/>
          <p:nvPr/>
        </p:nvPicPr>
        <p:blipFill rotWithShape="1">
          <a:blip r:embed="rId3">
            <a:alphaModFix/>
          </a:blip>
          <a:srcRect b="0" l="0" r="85412" t="0"/>
          <a:stretch/>
        </p:blipFill>
        <p:spPr>
          <a:xfrm>
            <a:off x="8658497" y="330506"/>
            <a:ext cx="129725" cy="18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Rows_2-up">
  <p:cSld name="6_Title and Content_1">
    <p:bg>
      <p:bgPr>
        <a:solidFill>
          <a:schemeClr val="lt1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6" name="Google Shape;546;p68"/>
          <p:cNvCxnSpPr/>
          <p:nvPr/>
        </p:nvCxnSpPr>
        <p:spPr>
          <a:xfrm>
            <a:off x="3532878" y="2580750"/>
            <a:ext cx="56148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7" name="Google Shape;547;p68"/>
          <p:cNvSpPr/>
          <p:nvPr/>
        </p:nvSpPr>
        <p:spPr>
          <a:xfrm>
            <a:off x="0" y="0"/>
            <a:ext cx="3736200" cy="5143500"/>
          </a:xfrm>
          <a:prstGeom prst="rect">
            <a:avLst/>
          </a:prstGeom>
          <a:solidFill>
            <a:srgbClr val="000DB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68"/>
          <p:cNvSpPr txBox="1"/>
          <p:nvPr>
            <p:ph type="title"/>
          </p:nvPr>
        </p:nvSpPr>
        <p:spPr>
          <a:xfrm>
            <a:off x="514351" y="1866244"/>
            <a:ext cx="29718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9" name="Google Shape;549;p68"/>
          <p:cNvSpPr txBox="1"/>
          <p:nvPr>
            <p:ph idx="1" type="subTitle"/>
          </p:nvPr>
        </p:nvSpPr>
        <p:spPr>
          <a:xfrm>
            <a:off x="514013" y="2668590"/>
            <a:ext cx="2971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500"/>
              <a:buFont typeface="DM Sans"/>
              <a:buNone/>
              <a:defRPr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400"/>
              <a:buFont typeface="DM Sans"/>
              <a:buNone/>
              <a:defRPr sz="1400"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400"/>
              <a:buFont typeface="DM Sans"/>
              <a:buNone/>
              <a:defRPr sz="1400"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400"/>
              <a:buFont typeface="DM Sans"/>
              <a:buNone/>
              <a:defRPr sz="1400"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400"/>
              <a:buFont typeface="DM Sans"/>
              <a:buNone/>
              <a:defRPr sz="1400"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400"/>
              <a:buFont typeface="DM Sans"/>
              <a:buNone/>
              <a:defRPr sz="1400"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400"/>
              <a:buFont typeface="DM Sans"/>
              <a:buNone/>
              <a:defRPr sz="1400"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400"/>
              <a:buFont typeface="DM Sans"/>
              <a:buNone/>
              <a:defRPr sz="1400"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400"/>
              <a:buFont typeface="DM Sans"/>
              <a:buNone/>
              <a:defRPr sz="1400"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50" name="Google Shape;550;p68"/>
          <p:cNvSpPr txBox="1"/>
          <p:nvPr>
            <p:ph idx="2" type="body"/>
          </p:nvPr>
        </p:nvSpPr>
        <p:spPr>
          <a:xfrm>
            <a:off x="4101914" y="656438"/>
            <a:ext cx="4465200" cy="18411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>
              <a:spcBef>
                <a:spcPts val="5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>
              <a:spcBef>
                <a:spcPts val="500"/>
              </a:spcBef>
              <a:spcAft>
                <a:spcPts val="0"/>
              </a:spcAft>
              <a:buSzPts val="1200"/>
              <a:buFont typeface="DM Sans"/>
              <a:buChar char="■"/>
              <a:defRPr sz="1200">
                <a:latin typeface="DM Sans"/>
                <a:ea typeface="DM Sans"/>
                <a:cs typeface="DM Sans"/>
                <a:sym typeface="DM Sans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●"/>
              <a:defRPr sz="900">
                <a:latin typeface="DM Sans"/>
                <a:ea typeface="DM Sans"/>
                <a:cs typeface="DM Sans"/>
                <a:sym typeface="DM Sans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51" name="Google Shape;551;p68"/>
          <p:cNvSpPr txBox="1"/>
          <p:nvPr>
            <p:ph idx="3" type="body"/>
          </p:nvPr>
        </p:nvSpPr>
        <p:spPr>
          <a:xfrm>
            <a:off x="4101914" y="3192731"/>
            <a:ext cx="4465200" cy="18411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>
              <a:spcBef>
                <a:spcPts val="50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>
              <a:spcBef>
                <a:spcPts val="500"/>
              </a:spcBef>
              <a:spcAft>
                <a:spcPts val="0"/>
              </a:spcAft>
              <a:buSzPts val="1200"/>
              <a:buFont typeface="DM Sans"/>
              <a:buChar char="■"/>
              <a:defRPr sz="1200">
                <a:latin typeface="DM Sans"/>
                <a:ea typeface="DM Sans"/>
                <a:cs typeface="DM Sans"/>
                <a:sym typeface="DM Sans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●"/>
              <a:defRPr sz="900">
                <a:latin typeface="DM Sans"/>
                <a:ea typeface="DM Sans"/>
                <a:cs typeface="DM Sans"/>
                <a:sym typeface="DM Sans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52" name="Google Shape;552;p68"/>
          <p:cNvSpPr txBox="1"/>
          <p:nvPr>
            <p:ph idx="4" type="subTitle"/>
          </p:nvPr>
        </p:nvSpPr>
        <p:spPr>
          <a:xfrm>
            <a:off x="4101914" y="316688"/>
            <a:ext cx="2382000" cy="331800"/>
          </a:xfrm>
          <a:prstGeom prst="rect">
            <a:avLst/>
          </a:prstGeom>
        </p:spPr>
        <p:txBody>
          <a:bodyPr anchorCtr="0" anchor="b" bIns="68575" lIns="0" spcFirstLastPara="1" rIns="68575" wrap="square" tIns="68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 Mono"/>
              <a:buNone/>
              <a:defRPr sz="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3" name="Google Shape;553;p68"/>
          <p:cNvSpPr txBox="1"/>
          <p:nvPr>
            <p:ph idx="5" type="subTitle"/>
          </p:nvPr>
        </p:nvSpPr>
        <p:spPr>
          <a:xfrm>
            <a:off x="4101914" y="2853863"/>
            <a:ext cx="2382000" cy="331800"/>
          </a:xfrm>
          <a:prstGeom prst="rect">
            <a:avLst/>
          </a:prstGeom>
        </p:spPr>
        <p:txBody>
          <a:bodyPr anchorCtr="0" anchor="b" bIns="68575" lIns="0" spcFirstLastPara="1" rIns="68575" wrap="square" tIns="68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 Mono"/>
              <a:buNone/>
              <a:defRPr sz="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554" name="Google Shape;554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58498" y="330515"/>
            <a:ext cx="129694" cy="179569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68"/>
          <p:cNvSpPr txBox="1"/>
          <p:nvPr>
            <p:ph idx="6" type="subTitle"/>
          </p:nvPr>
        </p:nvSpPr>
        <p:spPr>
          <a:xfrm>
            <a:off x="4101914" y="4803506"/>
            <a:ext cx="46215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orient="horz" pos="316">
          <p15:clr>
            <a:srgbClr val="FA7B17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-squares_4-up">
  <p:cSld name="6_Title and Content_1_1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7" name="Google Shape;557;p69"/>
          <p:cNvCxnSpPr/>
          <p:nvPr/>
        </p:nvCxnSpPr>
        <p:spPr>
          <a:xfrm>
            <a:off x="3532878" y="2580750"/>
            <a:ext cx="56274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8" name="Google Shape;558;p69"/>
          <p:cNvSpPr/>
          <p:nvPr/>
        </p:nvSpPr>
        <p:spPr>
          <a:xfrm>
            <a:off x="0" y="1575"/>
            <a:ext cx="3736200" cy="5143500"/>
          </a:xfrm>
          <a:prstGeom prst="rect">
            <a:avLst/>
          </a:prstGeom>
          <a:solidFill>
            <a:srgbClr val="000DB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69"/>
          <p:cNvSpPr txBox="1"/>
          <p:nvPr>
            <p:ph type="title"/>
          </p:nvPr>
        </p:nvSpPr>
        <p:spPr>
          <a:xfrm>
            <a:off x="514351" y="1773956"/>
            <a:ext cx="29718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0" name="Google Shape;560;p69"/>
          <p:cNvSpPr txBox="1"/>
          <p:nvPr>
            <p:ph idx="1" type="subTitle"/>
          </p:nvPr>
        </p:nvSpPr>
        <p:spPr>
          <a:xfrm>
            <a:off x="514013" y="2576303"/>
            <a:ext cx="2971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500"/>
              <a:buFont typeface="DM Sans"/>
              <a:buNone/>
              <a:defRPr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400"/>
              <a:buFont typeface="DM Sans"/>
              <a:buNone/>
              <a:defRPr sz="1400"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400"/>
              <a:buFont typeface="DM Sans"/>
              <a:buNone/>
              <a:defRPr sz="1400"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400"/>
              <a:buFont typeface="DM Sans"/>
              <a:buNone/>
              <a:defRPr sz="1400"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400"/>
              <a:buFont typeface="DM Sans"/>
              <a:buNone/>
              <a:defRPr sz="1400"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400"/>
              <a:buFont typeface="DM Sans"/>
              <a:buNone/>
              <a:defRPr sz="1400"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400"/>
              <a:buFont typeface="DM Sans"/>
              <a:buNone/>
              <a:defRPr sz="1400"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400"/>
              <a:buFont typeface="DM Sans"/>
              <a:buNone/>
              <a:defRPr sz="1400"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DB5"/>
              </a:buClr>
              <a:buSzPts val="1400"/>
              <a:buFont typeface="DM Sans"/>
              <a:buNone/>
              <a:defRPr sz="1400">
                <a:solidFill>
                  <a:srgbClr val="000DB5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61" name="Google Shape;561;p69"/>
          <p:cNvSpPr txBox="1"/>
          <p:nvPr>
            <p:ph idx="2" type="body"/>
          </p:nvPr>
        </p:nvSpPr>
        <p:spPr>
          <a:xfrm>
            <a:off x="3864817" y="561563"/>
            <a:ext cx="2440500" cy="18411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1pPr>
            <a:lvl2pPr indent="-298450" lvl="1" marL="914400">
              <a:spcBef>
                <a:spcPts val="500"/>
              </a:spcBef>
              <a:spcAft>
                <a:spcPts val="0"/>
              </a:spcAft>
              <a:buSzPts val="1100"/>
              <a:buFont typeface="DM Sans"/>
              <a:buChar char="○"/>
              <a:defRPr sz="1100">
                <a:latin typeface="DM Sans"/>
                <a:ea typeface="DM Sans"/>
                <a:cs typeface="DM Sans"/>
                <a:sym typeface="DM Sans"/>
              </a:defRPr>
            </a:lvl2pPr>
            <a:lvl3pPr indent="-298450" lvl="2" marL="1371600">
              <a:spcBef>
                <a:spcPts val="5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●"/>
              <a:defRPr sz="800">
                <a:latin typeface="DM Sans"/>
                <a:ea typeface="DM Sans"/>
                <a:cs typeface="DM Sans"/>
                <a:sym typeface="DM Sans"/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■"/>
              <a:defRPr sz="900">
                <a:latin typeface="DM Sans"/>
                <a:ea typeface="DM Sans"/>
                <a:cs typeface="DM Sans"/>
                <a:sym typeface="DM Sans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●"/>
              <a:defRPr sz="900">
                <a:latin typeface="DM Sans"/>
                <a:ea typeface="DM Sans"/>
                <a:cs typeface="DM Sans"/>
                <a:sym typeface="DM Sans"/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■"/>
              <a:defRPr sz="9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62" name="Google Shape;562;p69"/>
          <p:cNvSpPr txBox="1"/>
          <p:nvPr>
            <p:ph idx="3" type="body"/>
          </p:nvPr>
        </p:nvSpPr>
        <p:spPr>
          <a:xfrm>
            <a:off x="3864817" y="3097856"/>
            <a:ext cx="2440500" cy="18411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1pPr>
            <a:lvl2pPr indent="-298450" lvl="1" marL="914400">
              <a:spcBef>
                <a:spcPts val="500"/>
              </a:spcBef>
              <a:spcAft>
                <a:spcPts val="0"/>
              </a:spcAft>
              <a:buSzPts val="1100"/>
              <a:buFont typeface="DM Sans"/>
              <a:buChar char="○"/>
              <a:defRPr sz="1100">
                <a:latin typeface="DM Sans"/>
                <a:ea typeface="DM Sans"/>
                <a:cs typeface="DM Sans"/>
                <a:sym typeface="DM Sans"/>
              </a:defRPr>
            </a:lvl2pPr>
            <a:lvl3pPr indent="-298450" lvl="2" marL="1371600">
              <a:spcBef>
                <a:spcPts val="5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●"/>
              <a:defRPr sz="800">
                <a:latin typeface="DM Sans"/>
                <a:ea typeface="DM Sans"/>
                <a:cs typeface="DM Sans"/>
                <a:sym typeface="DM Sans"/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■"/>
              <a:defRPr sz="900">
                <a:latin typeface="DM Sans"/>
                <a:ea typeface="DM Sans"/>
                <a:cs typeface="DM Sans"/>
                <a:sym typeface="DM Sans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●"/>
              <a:defRPr sz="900">
                <a:latin typeface="DM Sans"/>
                <a:ea typeface="DM Sans"/>
                <a:cs typeface="DM Sans"/>
                <a:sym typeface="DM Sans"/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■"/>
              <a:defRPr sz="9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563" name="Google Shape;563;p69"/>
          <p:cNvCxnSpPr/>
          <p:nvPr/>
        </p:nvCxnSpPr>
        <p:spPr>
          <a:xfrm>
            <a:off x="6440155" y="-7312"/>
            <a:ext cx="0" cy="51594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4" name="Google Shape;564;p69"/>
          <p:cNvSpPr txBox="1"/>
          <p:nvPr>
            <p:ph idx="4" type="body"/>
          </p:nvPr>
        </p:nvSpPr>
        <p:spPr>
          <a:xfrm>
            <a:off x="6574982" y="561563"/>
            <a:ext cx="2440500" cy="18411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1pPr>
            <a:lvl2pPr indent="-298450" lvl="1" marL="914400">
              <a:spcBef>
                <a:spcPts val="500"/>
              </a:spcBef>
              <a:spcAft>
                <a:spcPts val="0"/>
              </a:spcAft>
              <a:buSzPts val="1100"/>
              <a:buFont typeface="DM Sans"/>
              <a:buChar char="○"/>
              <a:defRPr sz="1100">
                <a:latin typeface="DM Sans"/>
                <a:ea typeface="DM Sans"/>
                <a:cs typeface="DM Sans"/>
                <a:sym typeface="DM Sans"/>
              </a:defRPr>
            </a:lvl2pPr>
            <a:lvl3pPr indent="-298450" lvl="2" marL="1371600">
              <a:spcBef>
                <a:spcPts val="5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●"/>
              <a:defRPr sz="800">
                <a:latin typeface="DM Sans"/>
                <a:ea typeface="DM Sans"/>
                <a:cs typeface="DM Sans"/>
                <a:sym typeface="DM Sans"/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■"/>
              <a:defRPr sz="900">
                <a:latin typeface="DM Sans"/>
                <a:ea typeface="DM Sans"/>
                <a:cs typeface="DM Sans"/>
                <a:sym typeface="DM Sans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●"/>
              <a:defRPr sz="900">
                <a:latin typeface="DM Sans"/>
                <a:ea typeface="DM Sans"/>
                <a:cs typeface="DM Sans"/>
                <a:sym typeface="DM Sans"/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■"/>
              <a:defRPr sz="9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65" name="Google Shape;565;p69"/>
          <p:cNvSpPr txBox="1"/>
          <p:nvPr>
            <p:ph idx="5" type="body"/>
          </p:nvPr>
        </p:nvSpPr>
        <p:spPr>
          <a:xfrm>
            <a:off x="6574982" y="3097856"/>
            <a:ext cx="2440500" cy="18411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1pPr>
            <a:lvl2pPr indent="-298450" lvl="1" marL="914400">
              <a:spcBef>
                <a:spcPts val="500"/>
              </a:spcBef>
              <a:spcAft>
                <a:spcPts val="0"/>
              </a:spcAft>
              <a:buSzPts val="1100"/>
              <a:buFont typeface="DM Sans"/>
              <a:buChar char="○"/>
              <a:defRPr sz="1100">
                <a:latin typeface="DM Sans"/>
                <a:ea typeface="DM Sans"/>
                <a:cs typeface="DM Sans"/>
                <a:sym typeface="DM Sans"/>
              </a:defRPr>
            </a:lvl2pPr>
            <a:lvl3pPr indent="-298450" lvl="2" marL="1371600">
              <a:spcBef>
                <a:spcPts val="500"/>
              </a:spcBef>
              <a:spcAft>
                <a:spcPts val="0"/>
              </a:spcAft>
              <a:buSzPts val="1100"/>
              <a:buFont typeface="DM Sans"/>
              <a:buChar char="■"/>
              <a:defRPr sz="1100">
                <a:latin typeface="DM Sans"/>
                <a:ea typeface="DM Sans"/>
                <a:cs typeface="DM Sans"/>
                <a:sym typeface="DM Sans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DM Sans"/>
              <a:buChar char="●"/>
              <a:defRPr sz="800">
                <a:latin typeface="DM Sans"/>
                <a:ea typeface="DM Sans"/>
                <a:cs typeface="DM Sans"/>
                <a:sym typeface="DM Sans"/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■"/>
              <a:defRPr sz="900">
                <a:latin typeface="DM Sans"/>
                <a:ea typeface="DM Sans"/>
                <a:cs typeface="DM Sans"/>
                <a:sym typeface="DM Sans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●"/>
              <a:defRPr sz="900">
                <a:latin typeface="DM Sans"/>
                <a:ea typeface="DM Sans"/>
                <a:cs typeface="DM Sans"/>
                <a:sym typeface="DM Sans"/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○"/>
              <a:defRPr sz="900">
                <a:latin typeface="DM Sans"/>
                <a:ea typeface="DM Sans"/>
                <a:cs typeface="DM Sans"/>
                <a:sym typeface="DM Sans"/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■"/>
              <a:defRPr sz="9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66" name="Google Shape;566;p69"/>
          <p:cNvSpPr txBox="1"/>
          <p:nvPr>
            <p:ph idx="6" type="subTitle"/>
          </p:nvPr>
        </p:nvSpPr>
        <p:spPr>
          <a:xfrm>
            <a:off x="3864817" y="221813"/>
            <a:ext cx="2382000" cy="331800"/>
          </a:xfrm>
          <a:prstGeom prst="rect">
            <a:avLst/>
          </a:prstGeom>
        </p:spPr>
        <p:txBody>
          <a:bodyPr anchorCtr="0" anchor="b" bIns="68575" lIns="0" spcFirstLastPara="1" rIns="68575" wrap="square" tIns="68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 Mono"/>
              <a:buNone/>
              <a:defRPr sz="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7" name="Google Shape;567;p69"/>
          <p:cNvSpPr txBox="1"/>
          <p:nvPr>
            <p:ph idx="7" type="subTitle"/>
          </p:nvPr>
        </p:nvSpPr>
        <p:spPr>
          <a:xfrm>
            <a:off x="6574982" y="221813"/>
            <a:ext cx="2382000" cy="331800"/>
          </a:xfrm>
          <a:prstGeom prst="rect">
            <a:avLst/>
          </a:prstGeom>
        </p:spPr>
        <p:txBody>
          <a:bodyPr anchorCtr="0" anchor="b" bIns="68575" lIns="0" spcFirstLastPara="1" rIns="68575" wrap="square" tIns="68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 Mono"/>
              <a:buNone/>
              <a:defRPr sz="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8" name="Google Shape;568;p69"/>
          <p:cNvSpPr txBox="1"/>
          <p:nvPr>
            <p:ph idx="8" type="subTitle"/>
          </p:nvPr>
        </p:nvSpPr>
        <p:spPr>
          <a:xfrm>
            <a:off x="3864817" y="2758988"/>
            <a:ext cx="2382000" cy="331800"/>
          </a:xfrm>
          <a:prstGeom prst="rect">
            <a:avLst/>
          </a:prstGeom>
        </p:spPr>
        <p:txBody>
          <a:bodyPr anchorCtr="0" anchor="b" bIns="68575" lIns="0" spcFirstLastPara="1" rIns="68575" wrap="square" tIns="68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 Mono"/>
              <a:buNone/>
              <a:defRPr sz="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9" name="Google Shape;569;p69"/>
          <p:cNvSpPr txBox="1"/>
          <p:nvPr>
            <p:ph idx="9" type="subTitle"/>
          </p:nvPr>
        </p:nvSpPr>
        <p:spPr>
          <a:xfrm>
            <a:off x="6574982" y="2758988"/>
            <a:ext cx="2382000" cy="331800"/>
          </a:xfrm>
          <a:prstGeom prst="rect">
            <a:avLst/>
          </a:prstGeom>
        </p:spPr>
        <p:txBody>
          <a:bodyPr anchorCtr="0" anchor="b" bIns="68575" lIns="0" spcFirstLastPara="1" rIns="68575" wrap="square" tIns="68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 Mono"/>
              <a:buNone/>
              <a:defRPr sz="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570" name="Google Shape;570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58498" y="330515"/>
            <a:ext cx="129694" cy="17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ions Slide_Midnight Blue">
  <p:cSld name="SECTION_HEADER_1_1_1">
    <p:bg>
      <p:bgPr>
        <a:solidFill>
          <a:srgbClr val="010254"/>
        </a:solid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2" name="Google Shape;572;p70"/>
          <p:cNvCxnSpPr/>
          <p:nvPr/>
        </p:nvCxnSpPr>
        <p:spPr>
          <a:xfrm>
            <a:off x="-4614" y="839100"/>
            <a:ext cx="91554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3" name="Google Shape;573;p70"/>
          <p:cNvCxnSpPr/>
          <p:nvPr/>
        </p:nvCxnSpPr>
        <p:spPr>
          <a:xfrm>
            <a:off x="8302590" y="0"/>
            <a:ext cx="0" cy="8436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74" name="Google Shape;574;p70"/>
          <p:cNvPicPr preferRelativeResize="0"/>
          <p:nvPr/>
        </p:nvPicPr>
        <p:blipFill rotWithShape="1">
          <a:blip r:embed="rId2">
            <a:alphaModFix/>
          </a:blip>
          <a:srcRect b="0" l="0" r="85412" t="0"/>
          <a:stretch/>
        </p:blipFill>
        <p:spPr>
          <a:xfrm>
            <a:off x="8658507" y="330506"/>
            <a:ext cx="129725" cy="188587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70"/>
          <p:cNvSpPr txBox="1"/>
          <p:nvPr>
            <p:ph type="title"/>
          </p:nvPr>
        </p:nvSpPr>
        <p:spPr>
          <a:xfrm>
            <a:off x="535053" y="165938"/>
            <a:ext cx="5309400" cy="517800"/>
          </a:xfrm>
          <a:prstGeom prst="rect">
            <a:avLst/>
          </a:prstGeom>
        </p:spPr>
        <p:txBody>
          <a:bodyPr anchorCtr="0" anchor="ctr" bIns="34275" lIns="0" spcFirstLastPara="1" rIns="68575" wrap="square" tIns="34275">
            <a:noAutofit/>
          </a:bodyPr>
          <a:lstStyle>
            <a:lvl1pPr indent="-12700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6" name="Google Shape;576;p70"/>
          <p:cNvSpPr txBox="1"/>
          <p:nvPr>
            <p:ph idx="1" type="body"/>
          </p:nvPr>
        </p:nvSpPr>
        <p:spPr>
          <a:xfrm>
            <a:off x="534921" y="1800225"/>
            <a:ext cx="5984700" cy="31605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238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500"/>
              <a:buFont typeface="DM Sans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98450" lvl="2" marL="13716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DM Sans"/>
              <a:buChar char="●"/>
              <a:defRPr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 with Bullets 2">
  <p:cSld name="Title and Content_3_5">
    <p:bg>
      <p:bgPr>
        <a:solidFill>
          <a:schemeClr val="lt1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3"/>
            <a:ext cx="9141714" cy="5142214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71"/>
          <p:cNvSpPr txBox="1"/>
          <p:nvPr>
            <p:ph type="title"/>
          </p:nvPr>
        </p:nvSpPr>
        <p:spPr>
          <a:xfrm>
            <a:off x="534924" y="137160"/>
            <a:ext cx="8229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0" name="Google Shape;580;p71"/>
          <p:cNvSpPr txBox="1"/>
          <p:nvPr>
            <p:ph idx="1" type="subTitle"/>
          </p:nvPr>
        </p:nvSpPr>
        <p:spPr>
          <a:xfrm>
            <a:off x="534586" y="856800"/>
            <a:ext cx="822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DM Sans"/>
              <a:buNone/>
              <a:defRPr sz="15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81" name="Google Shape;581;p71"/>
          <p:cNvSpPr txBox="1"/>
          <p:nvPr>
            <p:ph idx="2" type="body"/>
          </p:nvPr>
        </p:nvSpPr>
        <p:spPr>
          <a:xfrm>
            <a:off x="534921" y="1800225"/>
            <a:ext cx="8032200" cy="3160500"/>
          </a:xfrm>
          <a:prstGeom prst="rect">
            <a:avLst/>
          </a:prstGeom>
        </p:spPr>
        <p:txBody>
          <a:bodyPr anchorCtr="0" anchor="t" bIns="68575" lIns="0" spcFirstLastPara="1" rIns="68575" wrap="square" tIns="68575">
            <a:noAutofit/>
          </a:bodyPr>
          <a:lstStyle>
            <a:lvl1pPr indent="-3238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500"/>
              <a:buFont typeface="DM Sans"/>
              <a:buChar char="●"/>
              <a:defRPr sz="1400"/>
            </a:lvl1pPr>
            <a:lvl2pPr indent="-304800" lvl="1" marL="914400">
              <a:spcBef>
                <a:spcPts val="700"/>
              </a:spcBef>
              <a:spcAft>
                <a:spcPts val="0"/>
              </a:spcAft>
              <a:buSzPts val="12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298450" lvl="2" marL="1371600">
              <a:spcBef>
                <a:spcPts val="500"/>
              </a:spcBef>
              <a:spcAft>
                <a:spcPts val="0"/>
              </a:spcAft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Font typeface="DM Sans"/>
              <a:buChar char="●"/>
              <a:defRPr sz="900">
                <a:latin typeface="DM Sans"/>
                <a:ea typeface="DM Sans"/>
                <a:cs typeface="DM Sans"/>
                <a:sym typeface="DM Sans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582" name="Google Shape;58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8498" y="330515"/>
            <a:ext cx="129694" cy="179569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71"/>
          <p:cNvSpPr txBox="1"/>
          <p:nvPr>
            <p:ph idx="3" type="subTitle"/>
          </p:nvPr>
        </p:nvSpPr>
        <p:spPr>
          <a:xfrm>
            <a:off x="534921" y="4803506"/>
            <a:ext cx="7019400" cy="339300"/>
          </a:xfrm>
          <a:prstGeom prst="rect">
            <a:avLst/>
          </a:prstGeom>
        </p:spPr>
        <p:txBody>
          <a:bodyPr anchorCtr="0" anchor="b" bIns="34275" lIns="0" spcFirstLastPara="1" rIns="68575" wrap="square" tIns="6857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900"/>
              <a:buNone/>
              <a:defRPr sz="900">
                <a:solidFill>
                  <a:srgbClr val="5F5F5F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600"/>
              <a:buNone/>
              <a:defRPr sz="600">
                <a:solidFill>
                  <a:srgbClr val="5F5F5F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5F5F5F"/>
              </a:buClr>
              <a:buSzPts val="800"/>
              <a:buNone/>
              <a:defRPr sz="800">
                <a:solidFill>
                  <a:srgbClr val="5F5F5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ster #10" showMasterSp="0">
  <p:cSld name="Master #10">
    <p:bg>
      <p:bgPr>
        <a:gradFill>
          <a:gsLst>
            <a:gs pos="0">
              <a:srgbClr val="388A8C"/>
            </a:gs>
            <a:gs pos="100000">
              <a:srgbClr val="51BC88"/>
            </a:gs>
          </a:gsLst>
          <a:lin ang="5400012" scaled="0"/>
        </a:gra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ig screen 02 copy" showMasterSp="0">
  <p:cSld name="1_big screen 02 copy"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vlogic experience theme" type="title">
  <p:cSld name="TITLE">
    <p:bg>
      <p:bgPr>
        <a:solidFill>
          <a:schemeClr val="dk1"/>
        </a:soli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9" name="Google Shape;589;p76"/>
          <p:cNvCxnSpPr/>
          <p:nvPr/>
        </p:nvCxnSpPr>
        <p:spPr>
          <a:xfrm>
            <a:off x="283330" y="807922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0" name="Google Shape;590;p76"/>
          <p:cNvSpPr txBox="1"/>
          <p:nvPr>
            <p:ph idx="1" type="subTitle"/>
          </p:nvPr>
        </p:nvSpPr>
        <p:spPr>
          <a:xfrm>
            <a:off x="188042" y="823900"/>
            <a:ext cx="81186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9350" lIns="79350" spcFirstLastPara="1" rIns="79350" wrap="square" tIns="7935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Montserrat"/>
              <a:buNone/>
              <a:defRPr sz="19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91" name="Google Shape;591;p76"/>
          <p:cNvSpPr txBox="1"/>
          <p:nvPr>
            <p:ph type="title"/>
          </p:nvPr>
        </p:nvSpPr>
        <p:spPr>
          <a:xfrm>
            <a:off x="188042" y="140109"/>
            <a:ext cx="57120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9350" lIns="79350" spcFirstLastPara="1" rIns="79350" wrap="square" tIns="793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 SemiBold"/>
              <a:buNone/>
              <a:defRPr sz="26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vlogic experience theme 1">
  <p:cSld name="TITLE_1">
    <p:bg>
      <p:bgPr>
        <a:solidFill>
          <a:schemeClr val="dk2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3" name="Google Shape;593;p77"/>
          <p:cNvCxnSpPr/>
          <p:nvPr/>
        </p:nvCxnSpPr>
        <p:spPr>
          <a:xfrm>
            <a:off x="3919497" y="736484"/>
            <a:ext cx="1305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4" name="Google Shape;594;p77"/>
          <p:cNvSpPr txBox="1"/>
          <p:nvPr>
            <p:ph idx="1" type="subTitle"/>
          </p:nvPr>
        </p:nvSpPr>
        <p:spPr>
          <a:xfrm>
            <a:off x="1187125" y="752461"/>
            <a:ext cx="67698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9350" lIns="79350" spcFirstLastPara="1" rIns="79350" wrap="square" tIns="793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95" name="Google Shape;595;p77"/>
          <p:cNvSpPr txBox="1"/>
          <p:nvPr>
            <p:ph type="title"/>
          </p:nvPr>
        </p:nvSpPr>
        <p:spPr>
          <a:xfrm>
            <a:off x="629375" y="62930"/>
            <a:ext cx="78852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9350" lIns="79350" spcFirstLastPara="1" rIns="79350" wrap="square" tIns="793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b="1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ttons">
  <p:cSld name="CUSTOM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8"/>
          <p:cNvSpPr txBox="1"/>
          <p:nvPr>
            <p:ph type="title"/>
          </p:nvPr>
        </p:nvSpPr>
        <p:spPr>
          <a:xfrm>
            <a:off x="188042" y="140109"/>
            <a:ext cx="57120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9350" lIns="79350" spcFirstLastPara="1" rIns="79350" wrap="square" tIns="793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 SemiBold"/>
              <a:buNone/>
              <a:defRPr sz="26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98" name="Google Shape;598;p78"/>
          <p:cNvSpPr/>
          <p:nvPr/>
        </p:nvSpPr>
        <p:spPr>
          <a:xfrm>
            <a:off x="1099458" y="1780453"/>
            <a:ext cx="1869900" cy="1582500"/>
          </a:xfrm>
          <a:prstGeom prst="roundRect">
            <a:avLst>
              <a:gd fmla="val 103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79350" lIns="79350" spcFirstLastPara="1" rIns="79350" wrap="square" tIns="79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78"/>
          <p:cNvSpPr/>
          <p:nvPr/>
        </p:nvSpPr>
        <p:spPr>
          <a:xfrm>
            <a:off x="3637000" y="1780453"/>
            <a:ext cx="1869900" cy="1582500"/>
          </a:xfrm>
          <a:prstGeom prst="roundRect">
            <a:avLst>
              <a:gd fmla="val 103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79350" lIns="79350" spcFirstLastPara="1" rIns="79350" wrap="square" tIns="79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78"/>
          <p:cNvSpPr/>
          <p:nvPr/>
        </p:nvSpPr>
        <p:spPr>
          <a:xfrm>
            <a:off x="6174542" y="1780453"/>
            <a:ext cx="1869900" cy="1582500"/>
          </a:xfrm>
          <a:prstGeom prst="roundRect">
            <a:avLst>
              <a:gd fmla="val 103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79350" lIns="79350" spcFirstLastPara="1" rIns="79350" wrap="square" tIns="79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78"/>
          <p:cNvSpPr txBox="1"/>
          <p:nvPr>
            <p:ph idx="1" type="subTitle"/>
          </p:nvPr>
        </p:nvSpPr>
        <p:spPr>
          <a:xfrm>
            <a:off x="1099458" y="2383594"/>
            <a:ext cx="1869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9350" lIns="79350" spcFirstLastPara="1" rIns="79350" wrap="square" tIns="793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02" name="Google Shape;602;p78"/>
          <p:cNvSpPr txBox="1"/>
          <p:nvPr>
            <p:ph idx="2" type="subTitle"/>
          </p:nvPr>
        </p:nvSpPr>
        <p:spPr>
          <a:xfrm>
            <a:off x="3637000" y="2383594"/>
            <a:ext cx="1869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9350" lIns="79350" spcFirstLastPara="1" rIns="79350" wrap="square" tIns="793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03" name="Google Shape;603;p78"/>
          <p:cNvSpPr txBox="1"/>
          <p:nvPr>
            <p:ph idx="3" type="subTitle"/>
          </p:nvPr>
        </p:nvSpPr>
        <p:spPr>
          <a:xfrm>
            <a:off x="6174542" y="2383594"/>
            <a:ext cx="1869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9350" lIns="79350" spcFirstLastPara="1" rIns="79350" wrap="square" tIns="793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ge Template 2-column">
  <p:cSld name="CUSTOM_1">
    <p:bg>
      <p:bgPr>
        <a:solidFill>
          <a:schemeClr val="dk2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79"/>
          <p:cNvSpPr txBox="1"/>
          <p:nvPr>
            <p:ph idx="1" type="subTitle"/>
          </p:nvPr>
        </p:nvSpPr>
        <p:spPr>
          <a:xfrm>
            <a:off x="188042" y="752461"/>
            <a:ext cx="4147200" cy="17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79350" lIns="79350" spcFirstLastPara="1" rIns="79350" wrap="square" tIns="7935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6" name="Google Shape;606;p79"/>
          <p:cNvSpPr txBox="1"/>
          <p:nvPr>
            <p:ph type="title"/>
          </p:nvPr>
        </p:nvSpPr>
        <p:spPr>
          <a:xfrm>
            <a:off x="188042" y="140109"/>
            <a:ext cx="57120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9350" lIns="79350" spcFirstLastPara="1" rIns="79350" wrap="square" tIns="793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 SemiBold"/>
              <a:buNone/>
              <a:defRPr sz="26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07" name="Google Shape;607;p79"/>
          <p:cNvSpPr txBox="1"/>
          <p:nvPr>
            <p:ph idx="2" type="subTitle"/>
          </p:nvPr>
        </p:nvSpPr>
        <p:spPr>
          <a:xfrm>
            <a:off x="4515208" y="752461"/>
            <a:ext cx="4377000" cy="17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79350" lIns="79350" spcFirstLastPara="1" rIns="79350" wrap="square" tIns="7935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42.xml"/><Relationship Id="rId42" Type="http://schemas.openxmlformats.org/officeDocument/2006/relationships/slideLayout" Target="../slideLayouts/slideLayout64.xml"/><Relationship Id="rId41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46.xml"/><Relationship Id="rId46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67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48.xml"/><Relationship Id="rId48" Type="http://schemas.openxmlformats.org/officeDocument/2006/relationships/theme" Target="../theme/theme1.xml"/><Relationship Id="rId25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49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37882" y="140440"/>
            <a:ext cx="96819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37882" y="818284"/>
            <a:ext cx="96819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37882" y="3250406"/>
            <a:ext cx="25101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675529" y="3250406"/>
            <a:ext cx="34065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7709647" y="3250406"/>
            <a:ext cx="25101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534924" y="137160"/>
            <a:ext cx="8229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None/>
              <a:defRPr b="0" i="0" sz="20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534921" y="1549219"/>
            <a:ext cx="8032200" cy="31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98450" lvl="2" marL="13716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Char char="■"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"/>
              <a:buChar char="●"/>
              <a:defRPr sz="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Char char="○"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Char char="■"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Char char="●"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Char char="○"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Char char="■"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  <p:sldLayoutId id="2147483706" r:id="rId37"/>
    <p:sldLayoutId id="2147483707" r:id="rId38"/>
    <p:sldLayoutId id="2147483708" r:id="rId39"/>
    <p:sldLayoutId id="2147483709" r:id="rId40"/>
    <p:sldLayoutId id="2147483710" r:id="rId41"/>
    <p:sldLayoutId id="2147483711" r:id="rId42"/>
    <p:sldLayoutId id="2147483712" r:id="rId43"/>
    <p:sldLayoutId id="2147483713" r:id="rId44"/>
    <p:sldLayoutId id="2147483714" r:id="rId45"/>
    <p:sldLayoutId id="2147483715" r:id="rId46"/>
    <p:sldLayoutId id="2147483716" r:id="rId47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F26B43"/>
          </p15:clr>
        </p15:guide>
        <p15:guide id="2" pos="337">
          <p15:clr>
            <a:srgbClr val="F26B43"/>
          </p15:clr>
        </p15:guide>
        <p15:guide id="3" orient="horz" pos="972">
          <p15:clr>
            <a:srgbClr val="EA4335"/>
          </p15:clr>
        </p15:guide>
        <p15:guide id="4" pos="5495">
          <p15:clr>
            <a:srgbClr val="EA4335"/>
          </p15:clr>
        </p15:guide>
        <p15:guide id="5" orient="horz" pos="1134">
          <p15:clr>
            <a:srgbClr val="EA4335"/>
          </p15:clr>
        </p15:guide>
        <p15:guide id="6" pos="265">
          <p15:clr>
            <a:srgbClr val="EA4335"/>
          </p15:clr>
        </p15:guide>
        <p15:guide id="7" orient="horz" pos="3024">
          <p15:clr>
            <a:srgbClr val="EA4335"/>
          </p15:clr>
        </p15:guide>
        <p15:guide id="8" pos="5423">
          <p15:clr>
            <a:srgbClr val="EA4335"/>
          </p15:clr>
        </p15:guide>
        <p15:guide id="9" orient="horz" pos="592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90C11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Google Shape;612;p80"/>
          <p:cNvGrpSpPr/>
          <p:nvPr/>
        </p:nvGrpSpPr>
        <p:grpSpPr>
          <a:xfrm>
            <a:off x="142375" y="4161375"/>
            <a:ext cx="9011650" cy="834000"/>
            <a:chOff x="123375" y="863975"/>
            <a:chExt cx="9011650" cy="834000"/>
          </a:xfrm>
        </p:grpSpPr>
        <p:sp>
          <p:nvSpPr>
            <p:cNvPr id="613" name="Google Shape;613;p80"/>
            <p:cNvSpPr/>
            <p:nvPr/>
          </p:nvSpPr>
          <p:spPr>
            <a:xfrm>
              <a:off x="784225" y="863975"/>
              <a:ext cx="8350800" cy="834000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80"/>
            <p:cNvSpPr/>
            <p:nvPr/>
          </p:nvSpPr>
          <p:spPr>
            <a:xfrm flipH="1">
              <a:off x="123375" y="863975"/>
              <a:ext cx="839100" cy="834000"/>
            </a:xfrm>
            <a:prstGeom prst="flowChartDelay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80"/>
            <p:cNvSpPr/>
            <p:nvPr/>
          </p:nvSpPr>
          <p:spPr>
            <a:xfrm>
              <a:off x="177600" y="918725"/>
              <a:ext cx="1400700" cy="724500"/>
            </a:xfrm>
            <a:prstGeom prst="roundRect">
              <a:avLst>
                <a:gd fmla="val 48368" name="adj"/>
              </a:avLst>
            </a:prstGeom>
            <a:solidFill>
              <a:srgbClr val="133939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9350" lIns="79350" spcFirstLastPara="1" rIns="79350" wrap="square" tIns="793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616" name="Google Shape;616;p80"/>
            <p:cNvSpPr txBox="1"/>
            <p:nvPr/>
          </p:nvSpPr>
          <p:spPr>
            <a:xfrm>
              <a:off x="177600" y="1034525"/>
              <a:ext cx="1292100" cy="49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350" lIns="79350" spcFirstLastPara="1" rIns="79350" wrap="square" tIns="7935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Solution Requirements</a:t>
              </a:r>
              <a:endPara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grpSp>
        <p:nvGrpSpPr>
          <p:cNvPr id="617" name="Google Shape;617;p80"/>
          <p:cNvGrpSpPr/>
          <p:nvPr/>
        </p:nvGrpSpPr>
        <p:grpSpPr>
          <a:xfrm>
            <a:off x="142375" y="3327363"/>
            <a:ext cx="9011650" cy="834000"/>
            <a:chOff x="142375" y="3327363"/>
            <a:chExt cx="9011650" cy="834000"/>
          </a:xfrm>
        </p:grpSpPr>
        <p:grpSp>
          <p:nvGrpSpPr>
            <p:cNvPr id="618" name="Google Shape;618;p80"/>
            <p:cNvGrpSpPr/>
            <p:nvPr/>
          </p:nvGrpSpPr>
          <p:grpSpPr>
            <a:xfrm>
              <a:off x="142375" y="3327363"/>
              <a:ext cx="9011650" cy="834000"/>
              <a:chOff x="123375" y="863975"/>
              <a:chExt cx="9011650" cy="834000"/>
            </a:xfrm>
          </p:grpSpPr>
          <p:sp>
            <p:nvSpPr>
              <p:cNvPr id="619" name="Google Shape;619;p80"/>
              <p:cNvSpPr/>
              <p:nvPr/>
            </p:nvSpPr>
            <p:spPr>
              <a:xfrm>
                <a:off x="784225" y="863975"/>
                <a:ext cx="8350800" cy="834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84000">
                    <a:srgbClr val="0E292A"/>
                  </a:gs>
                  <a:gs pos="100000">
                    <a:schemeClr val="accent3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80"/>
              <p:cNvSpPr/>
              <p:nvPr/>
            </p:nvSpPr>
            <p:spPr>
              <a:xfrm flipH="1">
                <a:off x="123375" y="863975"/>
                <a:ext cx="839100" cy="834000"/>
              </a:xfrm>
              <a:prstGeom prst="flowChartDelay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80"/>
              <p:cNvSpPr/>
              <p:nvPr/>
            </p:nvSpPr>
            <p:spPr>
              <a:xfrm>
                <a:off x="177600" y="918725"/>
                <a:ext cx="1400700" cy="724500"/>
              </a:xfrm>
              <a:prstGeom prst="roundRect">
                <a:avLst>
                  <a:gd fmla="val 48368" name="adj"/>
                </a:avLst>
              </a:prstGeom>
              <a:solidFill>
                <a:srgbClr val="133939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9350" lIns="79350" spcFirstLastPara="1" rIns="79350" wrap="square" tIns="7935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622" name="Google Shape;622;p80"/>
              <p:cNvSpPr txBox="1"/>
              <p:nvPr/>
            </p:nvSpPr>
            <p:spPr>
              <a:xfrm>
                <a:off x="177600" y="1034525"/>
                <a:ext cx="1292100" cy="49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9350" lIns="79350" spcFirstLastPara="1" rIns="79350" wrap="square" tIns="79350">
                <a:no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Risk &amp; Challenges</a:t>
                </a:r>
                <a:endParaRPr sz="12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</p:grpSp>
        <p:cxnSp>
          <p:nvCxnSpPr>
            <p:cNvPr id="623" name="Google Shape;623;p80"/>
            <p:cNvCxnSpPr/>
            <p:nvPr/>
          </p:nvCxnSpPr>
          <p:spPr>
            <a:xfrm>
              <a:off x="142375" y="4161363"/>
              <a:ext cx="87036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24" name="Google Shape;624;p80"/>
          <p:cNvGrpSpPr/>
          <p:nvPr/>
        </p:nvGrpSpPr>
        <p:grpSpPr>
          <a:xfrm>
            <a:off x="142375" y="2479950"/>
            <a:ext cx="9011650" cy="834000"/>
            <a:chOff x="142375" y="2479950"/>
            <a:chExt cx="9011650" cy="834000"/>
          </a:xfrm>
        </p:grpSpPr>
        <p:grpSp>
          <p:nvGrpSpPr>
            <p:cNvPr id="625" name="Google Shape;625;p80"/>
            <p:cNvGrpSpPr/>
            <p:nvPr/>
          </p:nvGrpSpPr>
          <p:grpSpPr>
            <a:xfrm>
              <a:off x="142375" y="2479950"/>
              <a:ext cx="9011650" cy="834000"/>
              <a:chOff x="123375" y="863975"/>
              <a:chExt cx="9011650" cy="834000"/>
            </a:xfrm>
          </p:grpSpPr>
          <p:sp>
            <p:nvSpPr>
              <p:cNvPr id="626" name="Google Shape;626;p80"/>
              <p:cNvSpPr/>
              <p:nvPr/>
            </p:nvSpPr>
            <p:spPr>
              <a:xfrm>
                <a:off x="784225" y="863975"/>
                <a:ext cx="8350800" cy="834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100000">
                    <a:schemeClr val="accent3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80"/>
              <p:cNvSpPr/>
              <p:nvPr/>
            </p:nvSpPr>
            <p:spPr>
              <a:xfrm flipH="1">
                <a:off x="123375" y="863975"/>
                <a:ext cx="839100" cy="834000"/>
              </a:xfrm>
              <a:prstGeom prst="flowChartDelay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80"/>
              <p:cNvSpPr/>
              <p:nvPr/>
            </p:nvSpPr>
            <p:spPr>
              <a:xfrm>
                <a:off x="177600" y="918725"/>
                <a:ext cx="1400700" cy="724500"/>
              </a:xfrm>
              <a:prstGeom prst="roundRect">
                <a:avLst>
                  <a:gd fmla="val 48368" name="adj"/>
                </a:avLst>
              </a:prstGeom>
              <a:solidFill>
                <a:srgbClr val="133939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9350" lIns="79350" spcFirstLastPara="1" rIns="79350" wrap="square" tIns="7935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629" name="Google Shape;629;p80"/>
              <p:cNvSpPr txBox="1"/>
              <p:nvPr/>
            </p:nvSpPr>
            <p:spPr>
              <a:xfrm>
                <a:off x="177600" y="1034525"/>
                <a:ext cx="1292100" cy="49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9350" lIns="79350" spcFirstLastPara="1" rIns="79350" wrap="square" tIns="79350">
                <a:no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Strategic Initiatives</a:t>
                </a:r>
                <a:endParaRPr sz="12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</p:grpSp>
        <p:cxnSp>
          <p:nvCxnSpPr>
            <p:cNvPr id="630" name="Google Shape;630;p80"/>
            <p:cNvCxnSpPr/>
            <p:nvPr/>
          </p:nvCxnSpPr>
          <p:spPr>
            <a:xfrm>
              <a:off x="180600" y="3313950"/>
              <a:ext cx="87036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31" name="Google Shape;631;p80"/>
          <p:cNvGrpSpPr/>
          <p:nvPr/>
        </p:nvGrpSpPr>
        <p:grpSpPr>
          <a:xfrm>
            <a:off x="142375" y="1645938"/>
            <a:ext cx="9011650" cy="834000"/>
            <a:chOff x="123375" y="863975"/>
            <a:chExt cx="9011650" cy="834000"/>
          </a:xfrm>
        </p:grpSpPr>
        <p:sp>
          <p:nvSpPr>
            <p:cNvPr id="632" name="Google Shape;632;p80"/>
            <p:cNvSpPr/>
            <p:nvPr/>
          </p:nvSpPr>
          <p:spPr>
            <a:xfrm>
              <a:off x="784225" y="863975"/>
              <a:ext cx="8350800" cy="834000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84000">
                  <a:srgbClr val="0E292A"/>
                </a:gs>
                <a:gs pos="100000">
                  <a:schemeClr val="accent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80"/>
            <p:cNvSpPr/>
            <p:nvPr/>
          </p:nvSpPr>
          <p:spPr>
            <a:xfrm flipH="1">
              <a:off x="123375" y="863975"/>
              <a:ext cx="839100" cy="834000"/>
            </a:xfrm>
            <a:prstGeom prst="flowChartDelay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80"/>
            <p:cNvSpPr/>
            <p:nvPr/>
          </p:nvSpPr>
          <p:spPr>
            <a:xfrm>
              <a:off x="177600" y="918725"/>
              <a:ext cx="1400700" cy="724500"/>
            </a:xfrm>
            <a:prstGeom prst="roundRect">
              <a:avLst>
                <a:gd fmla="val 48368" name="adj"/>
              </a:avLst>
            </a:prstGeom>
            <a:solidFill>
              <a:srgbClr val="133939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9350" lIns="79350" spcFirstLastPara="1" rIns="79350" wrap="square" tIns="793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635" name="Google Shape;635;p80"/>
            <p:cNvSpPr txBox="1"/>
            <p:nvPr/>
          </p:nvSpPr>
          <p:spPr>
            <a:xfrm>
              <a:off x="177600" y="1034525"/>
              <a:ext cx="1292100" cy="49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350" lIns="79350" spcFirstLastPara="1" rIns="79350" wrap="square" tIns="7935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Supporting Objectives</a:t>
              </a:r>
              <a:endPara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cxnSp>
        <p:nvCxnSpPr>
          <p:cNvPr id="636" name="Google Shape;636;p80"/>
          <p:cNvCxnSpPr/>
          <p:nvPr/>
        </p:nvCxnSpPr>
        <p:spPr>
          <a:xfrm>
            <a:off x="142375" y="2479938"/>
            <a:ext cx="8703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37" name="Google Shape;637;p80"/>
          <p:cNvGrpSpPr/>
          <p:nvPr/>
        </p:nvGrpSpPr>
        <p:grpSpPr>
          <a:xfrm>
            <a:off x="142375" y="799038"/>
            <a:ext cx="9011650" cy="834000"/>
            <a:chOff x="142375" y="799038"/>
            <a:chExt cx="9011650" cy="834000"/>
          </a:xfrm>
        </p:grpSpPr>
        <p:grpSp>
          <p:nvGrpSpPr>
            <p:cNvPr id="638" name="Google Shape;638;p80"/>
            <p:cNvGrpSpPr/>
            <p:nvPr/>
          </p:nvGrpSpPr>
          <p:grpSpPr>
            <a:xfrm>
              <a:off x="142375" y="799038"/>
              <a:ext cx="9011650" cy="834000"/>
              <a:chOff x="123375" y="863975"/>
              <a:chExt cx="9011650" cy="834000"/>
            </a:xfrm>
          </p:grpSpPr>
          <p:sp>
            <p:nvSpPr>
              <p:cNvPr id="639" name="Google Shape;639;p80"/>
              <p:cNvSpPr/>
              <p:nvPr/>
            </p:nvSpPr>
            <p:spPr>
              <a:xfrm>
                <a:off x="784225" y="863975"/>
                <a:ext cx="8350800" cy="834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100000">
                    <a:schemeClr val="accent3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80"/>
              <p:cNvSpPr/>
              <p:nvPr/>
            </p:nvSpPr>
            <p:spPr>
              <a:xfrm flipH="1">
                <a:off x="123375" y="863975"/>
                <a:ext cx="839100" cy="834000"/>
              </a:xfrm>
              <a:prstGeom prst="flowChartDelay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80"/>
              <p:cNvSpPr/>
              <p:nvPr/>
            </p:nvSpPr>
            <p:spPr>
              <a:xfrm>
                <a:off x="177600" y="918725"/>
                <a:ext cx="1400700" cy="724500"/>
              </a:xfrm>
              <a:prstGeom prst="roundRect">
                <a:avLst>
                  <a:gd fmla="val 48368" name="adj"/>
                </a:avLst>
              </a:prstGeom>
              <a:solidFill>
                <a:srgbClr val="133939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79350" lIns="79350" spcFirstLastPara="1" rIns="79350" wrap="square" tIns="7935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642" name="Google Shape;642;p80"/>
              <p:cNvSpPr txBox="1"/>
              <p:nvPr/>
            </p:nvSpPr>
            <p:spPr>
              <a:xfrm>
                <a:off x="177600" y="1034525"/>
                <a:ext cx="1292100" cy="49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9350" lIns="79350" spcFirstLastPara="1" rIns="79350" wrap="square" tIns="79350">
                <a:no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50">
                    <a:solidFill>
                      <a:schemeClr val="lt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Organizational Vision</a:t>
                </a:r>
                <a:endParaRPr sz="115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</p:grpSp>
        <p:cxnSp>
          <p:nvCxnSpPr>
            <p:cNvPr id="643" name="Google Shape;643;p80"/>
            <p:cNvCxnSpPr/>
            <p:nvPr/>
          </p:nvCxnSpPr>
          <p:spPr>
            <a:xfrm>
              <a:off x="142375" y="1633038"/>
              <a:ext cx="87036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44" name="Google Shape;644;p80"/>
          <p:cNvSpPr txBox="1"/>
          <p:nvPr>
            <p:ph type="title"/>
          </p:nvPr>
        </p:nvSpPr>
        <p:spPr>
          <a:xfrm>
            <a:off x="180600" y="191875"/>
            <a:ext cx="8143800" cy="562800"/>
          </a:xfrm>
          <a:prstGeom prst="rect">
            <a:avLst/>
          </a:prstGeom>
        </p:spPr>
        <p:txBody>
          <a:bodyPr anchorCtr="0" anchor="ctr" bIns="79350" lIns="79350" spcFirstLastPara="1" rIns="79350" wrap="square" tIns="79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OUR UNDERSTANDING OF YOUR BUSINESS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645" name="Google Shape;645;p80"/>
          <p:cNvSpPr/>
          <p:nvPr/>
        </p:nvSpPr>
        <p:spPr>
          <a:xfrm>
            <a:off x="1667950" y="853250"/>
            <a:ext cx="55671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>
                <a:solidFill>
                  <a:schemeClr val="lt1"/>
                </a:solidFill>
              </a:rPr>
              <a:t>Could be the Company Vision, Project Objective or CEO initiative</a:t>
            </a:r>
            <a:endParaRPr i="0" sz="825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6" name="Google Shape;646;p80"/>
          <p:cNvSpPr/>
          <p:nvPr/>
        </p:nvSpPr>
        <p:spPr>
          <a:xfrm>
            <a:off x="1667950" y="1680025"/>
            <a:ext cx="70278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>
                <a:solidFill>
                  <a:schemeClr val="lt1"/>
                </a:solidFill>
              </a:rPr>
              <a:t>Top  3-5 Business Strategies driving BUSINESS outcomes</a:t>
            </a:r>
            <a:endParaRPr sz="825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7" name="Google Shape;647;p80"/>
          <p:cNvSpPr/>
          <p:nvPr/>
        </p:nvSpPr>
        <p:spPr>
          <a:xfrm>
            <a:off x="1667950" y="2518075"/>
            <a:ext cx="70278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</a:rPr>
              <a:t>Tech initiatives that support the Business objectives aligned to solutions</a:t>
            </a:r>
            <a:endParaRPr sz="13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25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8" name="Google Shape;648;p80"/>
          <p:cNvSpPr/>
          <p:nvPr/>
        </p:nvSpPr>
        <p:spPr>
          <a:xfrm>
            <a:off x="1668100" y="3361475"/>
            <a:ext cx="70278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>
                <a:solidFill>
                  <a:schemeClr val="lt1"/>
                </a:solidFill>
              </a:rPr>
              <a:t>The risks of not executing on this strategy or critical capabilities to do so</a:t>
            </a:r>
            <a:endParaRPr sz="13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25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9" name="Google Shape;649;p80"/>
          <p:cNvSpPr/>
          <p:nvPr/>
        </p:nvSpPr>
        <p:spPr>
          <a:xfrm>
            <a:off x="1667950" y="4204875"/>
            <a:ext cx="70278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>
                <a:solidFill>
                  <a:schemeClr val="lt1"/>
                </a:solidFill>
              </a:rPr>
              <a:t>Focus on the solution elements that solve their pain points.</a:t>
            </a:r>
            <a:endParaRPr sz="13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25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0" name="Google Shape;650;p80"/>
          <p:cNvSpPr/>
          <p:nvPr/>
        </p:nvSpPr>
        <p:spPr>
          <a:xfrm>
            <a:off x="7579925" y="325975"/>
            <a:ext cx="1209000" cy="913200"/>
          </a:xfrm>
          <a:prstGeom prst="roundRect">
            <a:avLst>
              <a:gd fmla="val 13203" name="adj"/>
            </a:avLst>
          </a:prstGeom>
          <a:solidFill>
            <a:schemeClr val="lt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80"/>
          <p:cNvSpPr txBox="1"/>
          <p:nvPr/>
        </p:nvSpPr>
        <p:spPr>
          <a:xfrm>
            <a:off x="7673075" y="547824"/>
            <a:ext cx="10227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9350" lIns="79350" spcFirstLastPara="1" rIns="79350" wrap="square" tIns="793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Insert Client Logo Here</a:t>
            </a:r>
            <a:endParaRPr i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2" name="Google Shape;652;p80"/>
          <p:cNvSpPr txBox="1"/>
          <p:nvPr/>
        </p:nvSpPr>
        <p:spPr>
          <a:xfrm rot="-1820566">
            <a:off x="4404492" y="2641438"/>
            <a:ext cx="5188531" cy="19394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solidFill>
                  <a:srgbClr val="D34E42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TEMPLATE OPTION #1</a:t>
            </a:r>
            <a:endParaRPr sz="5700">
              <a:solidFill>
                <a:srgbClr val="D34E42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81"/>
          <p:cNvSpPr txBox="1"/>
          <p:nvPr>
            <p:ph type="title"/>
          </p:nvPr>
        </p:nvSpPr>
        <p:spPr>
          <a:xfrm>
            <a:off x="180600" y="191875"/>
            <a:ext cx="6799800" cy="562800"/>
          </a:xfrm>
          <a:prstGeom prst="rect">
            <a:avLst/>
          </a:prstGeom>
        </p:spPr>
        <p:txBody>
          <a:bodyPr anchorCtr="0" anchor="ctr" bIns="79350" lIns="79350" spcFirstLastPara="1" rIns="79350" wrap="square" tIns="79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OUR UNDERSTANDING OF YOUR BUSINESS</a:t>
            </a:r>
            <a:endParaRPr sz="2200">
              <a:solidFill>
                <a:schemeClr val="lt1"/>
              </a:solidFill>
            </a:endParaRPr>
          </a:p>
        </p:txBody>
      </p:sp>
      <p:grpSp>
        <p:nvGrpSpPr>
          <p:cNvPr id="658" name="Google Shape;658;p81"/>
          <p:cNvGrpSpPr/>
          <p:nvPr/>
        </p:nvGrpSpPr>
        <p:grpSpPr>
          <a:xfrm>
            <a:off x="138200" y="1856238"/>
            <a:ext cx="4348500" cy="1466956"/>
            <a:chOff x="138200" y="1856238"/>
            <a:chExt cx="4348500" cy="1466956"/>
          </a:xfrm>
        </p:grpSpPr>
        <p:sp>
          <p:nvSpPr>
            <p:cNvPr id="659" name="Google Shape;659;p81"/>
            <p:cNvSpPr/>
            <p:nvPr/>
          </p:nvSpPr>
          <p:spPr>
            <a:xfrm>
              <a:off x="138200" y="1991494"/>
              <a:ext cx="4348500" cy="1331700"/>
            </a:xfrm>
            <a:prstGeom prst="roundRect">
              <a:avLst>
                <a:gd fmla="val 13203" name="adj"/>
              </a:avLst>
            </a:prstGeom>
            <a:gradFill>
              <a:gsLst>
                <a:gs pos="0">
                  <a:srgbClr val="000000"/>
                </a:gs>
                <a:gs pos="100000">
                  <a:schemeClr val="accent3"/>
                </a:gs>
              </a:gsLst>
              <a:lin ang="5400012" scaled="0"/>
            </a:gra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81"/>
            <p:cNvSpPr/>
            <p:nvPr/>
          </p:nvSpPr>
          <p:spPr>
            <a:xfrm>
              <a:off x="186100" y="1856238"/>
              <a:ext cx="4236600" cy="288900"/>
            </a:xfrm>
            <a:prstGeom prst="roundRect">
              <a:avLst>
                <a:gd fmla="val 48368" name="adj"/>
              </a:avLst>
            </a:prstGeom>
            <a:solidFill>
              <a:schemeClr val="accent3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9350" lIns="79350" spcFirstLastPara="1" rIns="79350" wrap="square" tIns="793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661" name="Google Shape;661;p81"/>
            <p:cNvSpPr txBox="1"/>
            <p:nvPr/>
          </p:nvSpPr>
          <p:spPr>
            <a:xfrm>
              <a:off x="350350" y="1914303"/>
              <a:ext cx="3908100" cy="1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350" lIns="79350" spcFirstLastPara="1" rIns="79350" wrap="square" tIns="7935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Supporting Objectives</a:t>
              </a:r>
              <a:endParaRPr sz="1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662" name="Google Shape;662;p81"/>
            <p:cNvSpPr/>
            <p:nvPr/>
          </p:nvSpPr>
          <p:spPr>
            <a:xfrm>
              <a:off x="194150" y="2258100"/>
              <a:ext cx="42366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Montserrat"/>
                <a:buChar char="●"/>
              </a:pPr>
              <a:r>
                <a:rPr lang="en"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Increase operational efficiency by 30% across remote extraction sites</a:t>
              </a:r>
              <a:endPara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Montserrat"/>
                <a:buChar char="●"/>
              </a:pPr>
              <a:r>
                <a:rPr lang="en"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Reduce equipment downtime by 50% through predictive maintenance</a:t>
              </a:r>
              <a:endPara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Montserrat"/>
                <a:buChar char="●"/>
              </a:pPr>
              <a:r>
                <a:rPr lang="en"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Enhance worker safety with real-time monitoring and rapid response systems</a:t>
              </a:r>
              <a:endPara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Montserrat"/>
                <a:buChar char="●"/>
              </a:pPr>
              <a:r>
                <a:rPr lang="en"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Minimize environmental impact through precise resource management and leak detection</a:t>
              </a:r>
              <a:endPara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Montserrat"/>
                <a:buChar char="●"/>
              </a:pPr>
              <a:r>
                <a:rPr lang="en"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Optimize supply chain logistics with real-time production data</a:t>
              </a:r>
              <a:endPara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63" name="Google Shape;663;p81"/>
          <p:cNvGrpSpPr/>
          <p:nvPr/>
        </p:nvGrpSpPr>
        <p:grpSpPr>
          <a:xfrm>
            <a:off x="138150" y="798650"/>
            <a:ext cx="8867700" cy="885125"/>
            <a:chOff x="138150" y="798650"/>
            <a:chExt cx="8867700" cy="885125"/>
          </a:xfrm>
        </p:grpSpPr>
        <p:sp>
          <p:nvSpPr>
            <p:cNvPr id="664" name="Google Shape;664;p81"/>
            <p:cNvSpPr/>
            <p:nvPr/>
          </p:nvSpPr>
          <p:spPr>
            <a:xfrm>
              <a:off x="138150" y="934075"/>
              <a:ext cx="8867700" cy="749700"/>
            </a:xfrm>
            <a:prstGeom prst="roundRect">
              <a:avLst>
                <a:gd fmla="val 13203" name="adj"/>
              </a:avLst>
            </a:prstGeom>
            <a:gradFill>
              <a:gsLst>
                <a:gs pos="0">
                  <a:srgbClr val="000000"/>
                </a:gs>
                <a:gs pos="100000">
                  <a:schemeClr val="accent3"/>
                </a:gs>
              </a:gsLst>
              <a:lin ang="5400012" scaled="0"/>
            </a:gra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81"/>
            <p:cNvSpPr txBox="1"/>
            <p:nvPr/>
          </p:nvSpPr>
          <p:spPr>
            <a:xfrm>
              <a:off x="194150" y="1144450"/>
              <a:ext cx="7407600" cy="4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44052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25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become the industry leader in efficient, safe, and sustainable oil and gas extraction through innovative technology adoption and data-driven operations</a:t>
              </a:r>
              <a:endParaRPr sz="925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6" name="Google Shape;666;p81"/>
            <p:cNvSpPr/>
            <p:nvPr/>
          </p:nvSpPr>
          <p:spPr>
            <a:xfrm>
              <a:off x="186100" y="798650"/>
              <a:ext cx="4236600" cy="288900"/>
            </a:xfrm>
            <a:prstGeom prst="roundRect">
              <a:avLst>
                <a:gd fmla="val 48368" name="adj"/>
              </a:avLst>
            </a:prstGeom>
            <a:solidFill>
              <a:schemeClr val="accent3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9350" lIns="79350" spcFirstLastPara="1" rIns="79350" wrap="square" tIns="793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667" name="Google Shape;667;p81"/>
            <p:cNvSpPr txBox="1"/>
            <p:nvPr/>
          </p:nvSpPr>
          <p:spPr>
            <a:xfrm>
              <a:off x="350350" y="856715"/>
              <a:ext cx="3908100" cy="1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350" lIns="79350" spcFirstLastPara="1" rIns="79350" wrap="square" tIns="7935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Organizational Vision</a:t>
              </a:r>
              <a:endParaRPr sz="1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grpSp>
        <p:nvGrpSpPr>
          <p:cNvPr id="668" name="Google Shape;668;p81"/>
          <p:cNvGrpSpPr/>
          <p:nvPr/>
        </p:nvGrpSpPr>
        <p:grpSpPr>
          <a:xfrm>
            <a:off x="4657300" y="1850375"/>
            <a:ext cx="4419725" cy="1466838"/>
            <a:chOff x="4657300" y="1850375"/>
            <a:chExt cx="4419725" cy="1466838"/>
          </a:xfrm>
        </p:grpSpPr>
        <p:sp>
          <p:nvSpPr>
            <p:cNvPr id="669" name="Google Shape;669;p81"/>
            <p:cNvSpPr/>
            <p:nvPr/>
          </p:nvSpPr>
          <p:spPr>
            <a:xfrm>
              <a:off x="4657300" y="1985513"/>
              <a:ext cx="4348500" cy="1331700"/>
            </a:xfrm>
            <a:prstGeom prst="roundRect">
              <a:avLst>
                <a:gd fmla="val 13203" name="adj"/>
              </a:avLst>
            </a:prstGeom>
            <a:gradFill>
              <a:gsLst>
                <a:gs pos="0">
                  <a:srgbClr val="000000"/>
                </a:gs>
                <a:gs pos="100000">
                  <a:schemeClr val="accent3"/>
                </a:gs>
              </a:gsLst>
              <a:lin ang="5400012" scaled="0"/>
            </a:gra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81"/>
            <p:cNvSpPr/>
            <p:nvPr/>
          </p:nvSpPr>
          <p:spPr>
            <a:xfrm>
              <a:off x="4705200" y="1850375"/>
              <a:ext cx="4236600" cy="288900"/>
            </a:xfrm>
            <a:prstGeom prst="roundRect">
              <a:avLst>
                <a:gd fmla="val 48368" name="adj"/>
              </a:avLst>
            </a:prstGeom>
            <a:solidFill>
              <a:schemeClr val="accent3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9350" lIns="79350" spcFirstLastPara="1" rIns="79350" wrap="square" tIns="793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671" name="Google Shape;671;p81"/>
            <p:cNvSpPr txBox="1"/>
            <p:nvPr/>
          </p:nvSpPr>
          <p:spPr>
            <a:xfrm>
              <a:off x="4869450" y="1908440"/>
              <a:ext cx="3908100" cy="1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350" lIns="79350" spcFirstLastPara="1" rIns="79350" wrap="square" tIns="7935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Strategic Initiatives</a:t>
              </a:r>
              <a:endParaRPr sz="1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672" name="Google Shape;672;p81"/>
            <p:cNvSpPr/>
            <p:nvPr/>
          </p:nvSpPr>
          <p:spPr>
            <a:xfrm>
              <a:off x="4728525" y="2211550"/>
              <a:ext cx="43485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Montserrat"/>
                <a:buChar char="●"/>
              </a:pPr>
              <a:r>
                <a:rPr lang="en"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Improved edge computing solutions at all remote extraction sites</a:t>
              </a:r>
              <a:endPara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Montserrat"/>
                <a:buChar char="●"/>
              </a:pPr>
              <a:r>
                <a:rPr lang="en"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Develop an IoT sensor network for real-time equipment and environmental monitoring</a:t>
              </a:r>
              <a:endPara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Montserrat"/>
                <a:buChar char="●"/>
              </a:pPr>
              <a:r>
                <a:rPr lang="en"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Create a centralized data platform for advanced analytics and machine learning</a:t>
              </a:r>
              <a:endPara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Montserrat"/>
                <a:buChar char="●"/>
              </a:pPr>
              <a:r>
                <a:rPr lang="en"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Establish a secure, low-latency communication infrastructure between edge and cloud</a:t>
              </a:r>
              <a:endPara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Montserrat"/>
                <a:buChar char="●"/>
              </a:pPr>
              <a:r>
                <a:rPr lang="en"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Deploy AI-powered predictive maintenance systems for critical equipment</a:t>
              </a:r>
              <a:endPara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73" name="Google Shape;673;p81"/>
          <p:cNvGrpSpPr/>
          <p:nvPr/>
        </p:nvGrpSpPr>
        <p:grpSpPr>
          <a:xfrm>
            <a:off x="138200" y="3495650"/>
            <a:ext cx="4348500" cy="1500852"/>
            <a:chOff x="138200" y="3495650"/>
            <a:chExt cx="4348500" cy="1500852"/>
          </a:xfrm>
        </p:grpSpPr>
        <p:sp>
          <p:nvSpPr>
            <p:cNvPr id="674" name="Google Shape;674;p81"/>
            <p:cNvSpPr/>
            <p:nvPr/>
          </p:nvSpPr>
          <p:spPr>
            <a:xfrm>
              <a:off x="138200" y="3664802"/>
              <a:ext cx="4348500" cy="1331700"/>
            </a:xfrm>
            <a:prstGeom prst="roundRect">
              <a:avLst>
                <a:gd fmla="val 13203" name="adj"/>
              </a:avLst>
            </a:prstGeom>
            <a:gradFill>
              <a:gsLst>
                <a:gs pos="0">
                  <a:srgbClr val="000000"/>
                </a:gs>
                <a:gs pos="100000">
                  <a:schemeClr val="accent3"/>
                </a:gs>
              </a:gsLst>
              <a:lin ang="5400012" scaled="0"/>
            </a:gra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81"/>
            <p:cNvSpPr/>
            <p:nvPr/>
          </p:nvSpPr>
          <p:spPr>
            <a:xfrm>
              <a:off x="186100" y="3495650"/>
              <a:ext cx="4236600" cy="288900"/>
            </a:xfrm>
            <a:prstGeom prst="roundRect">
              <a:avLst>
                <a:gd fmla="val 48368" name="adj"/>
              </a:avLst>
            </a:prstGeom>
            <a:solidFill>
              <a:schemeClr val="accent3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9350" lIns="79350" spcFirstLastPara="1" rIns="79350" wrap="square" tIns="793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676" name="Google Shape;676;p81"/>
            <p:cNvSpPr txBox="1"/>
            <p:nvPr/>
          </p:nvSpPr>
          <p:spPr>
            <a:xfrm>
              <a:off x="350350" y="3553715"/>
              <a:ext cx="3908100" cy="1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350" lIns="79350" spcFirstLastPara="1" rIns="79350" wrap="square" tIns="7935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Risks &amp; Challenges</a:t>
              </a:r>
              <a:endParaRPr sz="1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677" name="Google Shape;677;p81"/>
            <p:cNvSpPr/>
            <p:nvPr/>
          </p:nvSpPr>
          <p:spPr>
            <a:xfrm>
              <a:off x="194150" y="3897513"/>
              <a:ext cx="42366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Montserrat"/>
                <a:buChar char="●"/>
              </a:pPr>
              <a:r>
                <a:rPr lang="en"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Harsh environmental conditions may damage or disrupt edge computing equipment</a:t>
              </a:r>
              <a:endPara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Montserrat"/>
                <a:buChar char="●"/>
              </a:pPr>
              <a:r>
                <a:rPr lang="en"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Cybersecurity threats to remote, connected systems</a:t>
              </a:r>
              <a:endPara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Montserrat"/>
                <a:buChar char="●"/>
              </a:pPr>
              <a:r>
                <a:rPr lang="en"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Integration complexity with existing legacy systems and processes</a:t>
              </a:r>
              <a:endPara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Montserrat"/>
                <a:buChar char="●"/>
              </a:pPr>
              <a:r>
                <a:rPr lang="en"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Skill gap in edge computing and advanced analytics among current workforce</a:t>
              </a:r>
              <a:endPara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Montserrat"/>
                <a:buChar char="●"/>
              </a:pPr>
              <a:r>
                <a:rPr lang="en"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Initial high capital expenditure for widespread edge computing deployment</a:t>
              </a:r>
              <a:endPara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78" name="Google Shape;678;p81"/>
          <p:cNvGrpSpPr/>
          <p:nvPr/>
        </p:nvGrpSpPr>
        <p:grpSpPr>
          <a:xfrm>
            <a:off x="4657300" y="3489788"/>
            <a:ext cx="4404450" cy="1500733"/>
            <a:chOff x="4657300" y="3489788"/>
            <a:chExt cx="4404450" cy="1500733"/>
          </a:xfrm>
        </p:grpSpPr>
        <p:sp>
          <p:nvSpPr>
            <p:cNvPr id="679" name="Google Shape;679;p81"/>
            <p:cNvSpPr/>
            <p:nvPr/>
          </p:nvSpPr>
          <p:spPr>
            <a:xfrm>
              <a:off x="4657300" y="3658821"/>
              <a:ext cx="4348500" cy="1331700"/>
            </a:xfrm>
            <a:prstGeom prst="roundRect">
              <a:avLst>
                <a:gd fmla="val 13203" name="adj"/>
              </a:avLst>
            </a:prstGeom>
            <a:gradFill>
              <a:gsLst>
                <a:gs pos="0">
                  <a:srgbClr val="000000"/>
                </a:gs>
                <a:gs pos="100000">
                  <a:schemeClr val="accent3"/>
                </a:gs>
              </a:gsLst>
              <a:lin ang="5400012" scaled="0"/>
            </a:gra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81"/>
            <p:cNvSpPr/>
            <p:nvPr/>
          </p:nvSpPr>
          <p:spPr>
            <a:xfrm>
              <a:off x="4705200" y="3489788"/>
              <a:ext cx="4236600" cy="288900"/>
            </a:xfrm>
            <a:prstGeom prst="roundRect">
              <a:avLst>
                <a:gd fmla="val 48368" name="adj"/>
              </a:avLst>
            </a:prstGeom>
            <a:solidFill>
              <a:schemeClr val="accent3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9350" lIns="79350" spcFirstLastPara="1" rIns="79350" wrap="square" tIns="793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681" name="Google Shape;681;p81"/>
            <p:cNvSpPr txBox="1"/>
            <p:nvPr/>
          </p:nvSpPr>
          <p:spPr>
            <a:xfrm>
              <a:off x="4869450" y="3547853"/>
              <a:ext cx="3908100" cy="1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350" lIns="79350" spcFirstLastPara="1" rIns="79350" wrap="square" tIns="7935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Solution Requirements</a:t>
              </a:r>
              <a:endParaRPr sz="1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682" name="Google Shape;682;p81"/>
            <p:cNvSpPr/>
            <p:nvPr/>
          </p:nvSpPr>
          <p:spPr>
            <a:xfrm>
              <a:off x="4713250" y="3845875"/>
              <a:ext cx="4348500" cy="6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2730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Montserrat"/>
                <a:buChar char="●"/>
              </a:pPr>
              <a:r>
                <a:rPr lang="en" sz="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Ruggedized edge computing hardware capable of withstanding extreme temperatures, dust, and vibrations</a:t>
              </a:r>
              <a:endParaRPr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730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Montserrat"/>
                <a:buChar char="●"/>
              </a:pPr>
              <a:r>
                <a:rPr lang="en" sz="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Low-latency, high-bandwidth connectivity solutions for remote sites (e.g., 5G, satellite)</a:t>
              </a:r>
              <a:endParaRPr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730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Montserrat"/>
                <a:buChar char="●"/>
              </a:pPr>
              <a:r>
                <a:rPr lang="en" sz="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Edge-optimized software for data processing, analytics, and machine learning</a:t>
              </a:r>
              <a:endParaRPr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730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Montserrat"/>
                <a:buChar char="●"/>
              </a:pPr>
              <a:r>
                <a:rPr lang="en" sz="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Robust cybersecurity measures including encryption, access control, and threat detection</a:t>
              </a:r>
              <a:endParaRPr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730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Montserrat"/>
                <a:buChar char="●"/>
              </a:pPr>
              <a:r>
                <a:rPr lang="en" sz="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Scalable and interoperable platform supporting various IoT sensors and protocols</a:t>
              </a:r>
              <a:endParaRPr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730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Montserrat"/>
                <a:buChar char="●"/>
              </a:pPr>
              <a:r>
                <a:rPr lang="en" sz="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User-friendly interfaces for on-site technicians and remote monitoring teams</a:t>
              </a:r>
              <a:endParaRPr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Montserrat"/>
                <a:buChar char="●"/>
              </a:pPr>
              <a:r>
                <a:rPr lang="en" sz="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Energy-efficient computing solutions suitable for off-grid or limited power environments</a:t>
              </a:r>
              <a:endPara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83" name="Google Shape;683;p81"/>
          <p:cNvSpPr/>
          <p:nvPr/>
        </p:nvSpPr>
        <p:spPr>
          <a:xfrm>
            <a:off x="7579925" y="325975"/>
            <a:ext cx="1209000" cy="913200"/>
          </a:xfrm>
          <a:prstGeom prst="roundRect">
            <a:avLst>
              <a:gd fmla="val 13203" name="adj"/>
            </a:avLst>
          </a:prstGeom>
          <a:solidFill>
            <a:schemeClr val="lt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81"/>
          <p:cNvSpPr txBox="1"/>
          <p:nvPr/>
        </p:nvSpPr>
        <p:spPr>
          <a:xfrm>
            <a:off x="7673075" y="547824"/>
            <a:ext cx="10227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9350" lIns="79350" spcFirstLastPara="1" rIns="79350" wrap="square" tIns="793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Insert Client Logo Here</a:t>
            </a:r>
            <a:endParaRPr i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5" name="Google Shape;685;p81"/>
          <p:cNvSpPr txBox="1"/>
          <p:nvPr/>
        </p:nvSpPr>
        <p:spPr>
          <a:xfrm rot="-1820566">
            <a:off x="2072492" y="2017236"/>
            <a:ext cx="5188531" cy="1339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solidFill>
                  <a:srgbClr val="D34E42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EXAMPLE</a:t>
            </a:r>
            <a:endParaRPr sz="7500">
              <a:solidFill>
                <a:srgbClr val="D34E42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686" name="Google Shape;686;p81"/>
          <p:cNvSpPr txBox="1"/>
          <p:nvPr/>
        </p:nvSpPr>
        <p:spPr>
          <a:xfrm rot="-1820566">
            <a:off x="4404492" y="2641438"/>
            <a:ext cx="5188531" cy="19394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solidFill>
                  <a:srgbClr val="D34E42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TEMPLATE OPTION #2</a:t>
            </a:r>
            <a:endParaRPr sz="5700">
              <a:solidFill>
                <a:srgbClr val="D34E42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82"/>
          <p:cNvSpPr/>
          <p:nvPr/>
        </p:nvSpPr>
        <p:spPr>
          <a:xfrm>
            <a:off x="392225" y="4347075"/>
            <a:ext cx="7962300" cy="685800"/>
          </a:xfrm>
          <a:prstGeom prst="roundRect">
            <a:avLst>
              <a:gd fmla="val 13635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How we support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92" name="Google Shape;692;p82"/>
          <p:cNvSpPr/>
          <p:nvPr/>
        </p:nvSpPr>
        <p:spPr>
          <a:xfrm>
            <a:off x="414775" y="822625"/>
            <a:ext cx="7962300" cy="590400"/>
          </a:xfrm>
          <a:prstGeom prst="roundRect">
            <a:avLst>
              <a:gd fmla="val 13635" name="adj"/>
            </a:avLst>
          </a:prstGeom>
          <a:solidFill>
            <a:srgbClr val="F0F6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What is the organization's primary objective or mission statement?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93" name="Google Shape;693;p82"/>
          <p:cNvSpPr txBox="1"/>
          <p:nvPr/>
        </p:nvSpPr>
        <p:spPr>
          <a:xfrm>
            <a:off x="397050" y="304800"/>
            <a:ext cx="77448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Our understanding of your Business </a:t>
            </a:r>
            <a:endParaRPr sz="2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94" name="Google Shape;694;p82"/>
          <p:cNvPicPr preferRelativeResize="0"/>
          <p:nvPr/>
        </p:nvPicPr>
        <p:blipFill rotWithShape="1">
          <a:blip r:embed="rId3">
            <a:alphaModFix/>
          </a:blip>
          <a:srcRect b="12706" l="21595" r="20007" t="26291"/>
          <a:stretch/>
        </p:blipFill>
        <p:spPr>
          <a:xfrm>
            <a:off x="8359273" y="74100"/>
            <a:ext cx="706950" cy="7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82"/>
          <p:cNvSpPr/>
          <p:nvPr/>
        </p:nvSpPr>
        <p:spPr>
          <a:xfrm>
            <a:off x="534998" y="718374"/>
            <a:ext cx="1701300" cy="201000"/>
          </a:xfrm>
          <a:prstGeom prst="roundRect">
            <a:avLst>
              <a:gd fmla="val 50000" name="adj"/>
            </a:avLst>
          </a:prstGeom>
          <a:solidFill>
            <a:srgbClr val="E9D6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DM Sans"/>
                <a:ea typeface="DM Sans"/>
                <a:cs typeface="DM Sans"/>
                <a:sym typeface="DM Sans"/>
              </a:rPr>
              <a:t>Organizational Vision</a:t>
            </a:r>
            <a:endParaRPr b="1" sz="11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96" name="Google Shape;696;p82"/>
          <p:cNvSpPr/>
          <p:nvPr/>
        </p:nvSpPr>
        <p:spPr>
          <a:xfrm>
            <a:off x="535000" y="4252723"/>
            <a:ext cx="1924800" cy="2010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Solution Requirements</a:t>
            </a:r>
            <a:endParaRPr b="1" sz="1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97" name="Google Shape;697;p82"/>
          <p:cNvSpPr/>
          <p:nvPr/>
        </p:nvSpPr>
        <p:spPr>
          <a:xfrm>
            <a:off x="414775" y="2464838"/>
            <a:ext cx="7962300" cy="685800"/>
          </a:xfrm>
          <a:prstGeom prst="roundRect">
            <a:avLst>
              <a:gd fmla="val 6027" name="adj"/>
            </a:avLst>
          </a:prstGeom>
          <a:noFill/>
          <a:ln cap="flat" cmpd="sng" w="19050">
            <a:solidFill>
              <a:srgbClr val="E8EC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78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119"/>
              </a:buClr>
              <a:buSzPts val="1000"/>
              <a:buFont typeface="DM Sans"/>
              <a:buChar char="●"/>
            </a:pPr>
            <a:r>
              <a:rPr lang="en" sz="1000">
                <a:solidFill>
                  <a:srgbClr val="060119"/>
                </a:solidFill>
                <a:latin typeface="DM Sans"/>
                <a:ea typeface="DM Sans"/>
                <a:cs typeface="DM Sans"/>
                <a:sym typeface="DM Sans"/>
              </a:rPr>
              <a:t>Strategic Initiatives</a:t>
            </a:r>
            <a:endParaRPr sz="1000">
              <a:solidFill>
                <a:srgbClr val="0601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778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119"/>
              </a:buClr>
              <a:buSzPts val="1000"/>
              <a:buFont typeface="DM Sans"/>
              <a:buChar char="●"/>
            </a:pPr>
            <a:r>
              <a:rPr lang="en" sz="1000">
                <a:solidFill>
                  <a:srgbClr val="060119"/>
                </a:solidFill>
                <a:latin typeface="DM Sans"/>
                <a:ea typeface="DM Sans"/>
                <a:cs typeface="DM Sans"/>
                <a:sym typeface="DM Sans"/>
              </a:rPr>
              <a:t>Strategic Initiatives</a:t>
            </a:r>
            <a:endParaRPr sz="1000">
              <a:solidFill>
                <a:srgbClr val="0601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778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119"/>
              </a:buClr>
              <a:buSzPts val="1000"/>
              <a:buFont typeface="DM Sans"/>
              <a:buChar char="●"/>
            </a:pPr>
            <a:r>
              <a:rPr lang="en" sz="1000">
                <a:solidFill>
                  <a:srgbClr val="060119"/>
                </a:solidFill>
                <a:latin typeface="DM Sans"/>
                <a:ea typeface="DM Sans"/>
                <a:cs typeface="DM Sans"/>
                <a:sym typeface="DM Sans"/>
              </a:rPr>
              <a:t>Strategic Initiatives</a:t>
            </a:r>
            <a:endParaRPr sz="1000">
              <a:solidFill>
                <a:srgbClr val="06011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98" name="Google Shape;698;p82"/>
          <p:cNvSpPr/>
          <p:nvPr/>
        </p:nvSpPr>
        <p:spPr>
          <a:xfrm>
            <a:off x="414775" y="3354150"/>
            <a:ext cx="7962300" cy="685800"/>
          </a:xfrm>
          <a:prstGeom prst="roundRect">
            <a:avLst>
              <a:gd fmla="val 6027" name="adj"/>
            </a:avLst>
          </a:prstGeom>
          <a:noFill/>
          <a:ln cap="flat" cmpd="sng" w="19050">
            <a:solidFill>
              <a:srgbClr val="E8EC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78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119"/>
              </a:buClr>
              <a:buSzPts val="1000"/>
              <a:buFont typeface="DM Sans"/>
              <a:buChar char="●"/>
            </a:pPr>
            <a:r>
              <a:rPr lang="en" sz="1000">
                <a:solidFill>
                  <a:srgbClr val="060119"/>
                </a:solidFill>
                <a:latin typeface="DM Sans"/>
                <a:ea typeface="DM Sans"/>
                <a:cs typeface="DM Sans"/>
                <a:sym typeface="DM Sans"/>
              </a:rPr>
              <a:t>Risk &amp; Critical Capabilities</a:t>
            </a:r>
            <a:endParaRPr sz="1000">
              <a:solidFill>
                <a:srgbClr val="0601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778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119"/>
              </a:buClr>
              <a:buSzPts val="1000"/>
              <a:buFont typeface="DM Sans"/>
              <a:buChar char="●"/>
            </a:pPr>
            <a:r>
              <a:rPr lang="en" sz="1000">
                <a:solidFill>
                  <a:srgbClr val="060119"/>
                </a:solidFill>
                <a:latin typeface="DM Sans"/>
                <a:ea typeface="DM Sans"/>
                <a:cs typeface="DM Sans"/>
                <a:sym typeface="DM Sans"/>
              </a:rPr>
              <a:t>Risk &amp; Critical Capabilities</a:t>
            </a:r>
            <a:endParaRPr sz="1000">
              <a:solidFill>
                <a:srgbClr val="0601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778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119"/>
              </a:buClr>
              <a:buSzPts val="1000"/>
              <a:buFont typeface="DM Sans"/>
              <a:buChar char="●"/>
            </a:pPr>
            <a:r>
              <a:rPr lang="en" sz="1000">
                <a:solidFill>
                  <a:srgbClr val="060119"/>
                </a:solidFill>
                <a:latin typeface="DM Sans"/>
                <a:ea typeface="DM Sans"/>
                <a:cs typeface="DM Sans"/>
                <a:sym typeface="DM Sans"/>
              </a:rPr>
              <a:t>Risk &amp; Critical Capabilities</a:t>
            </a:r>
            <a:endParaRPr sz="1000">
              <a:solidFill>
                <a:srgbClr val="06011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99" name="Google Shape;699;p82"/>
          <p:cNvSpPr/>
          <p:nvPr/>
        </p:nvSpPr>
        <p:spPr>
          <a:xfrm>
            <a:off x="414775" y="1575525"/>
            <a:ext cx="7962300" cy="685800"/>
          </a:xfrm>
          <a:prstGeom prst="roundRect">
            <a:avLst>
              <a:gd fmla="val 6027" name="adj"/>
            </a:avLst>
          </a:prstGeom>
          <a:noFill/>
          <a:ln cap="flat" cmpd="sng" w="19050">
            <a:solidFill>
              <a:srgbClr val="E8EC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78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119"/>
              </a:buClr>
              <a:buSzPts val="1000"/>
              <a:buFont typeface="DM Sans"/>
              <a:buChar char="●"/>
            </a:pPr>
            <a:r>
              <a:rPr lang="en" sz="1000">
                <a:solidFill>
                  <a:srgbClr val="060119"/>
                </a:solidFill>
                <a:latin typeface="DM Sans"/>
                <a:ea typeface="DM Sans"/>
                <a:cs typeface="DM Sans"/>
                <a:sym typeface="DM Sans"/>
              </a:rPr>
              <a:t>Business Objective</a:t>
            </a:r>
            <a:endParaRPr sz="1000">
              <a:solidFill>
                <a:srgbClr val="0601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778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119"/>
              </a:buClr>
              <a:buSzPts val="1000"/>
              <a:buFont typeface="DM Sans"/>
              <a:buChar char="●"/>
            </a:pPr>
            <a:r>
              <a:rPr lang="en" sz="1000">
                <a:solidFill>
                  <a:srgbClr val="060119"/>
                </a:solidFill>
                <a:latin typeface="DM Sans"/>
                <a:ea typeface="DM Sans"/>
                <a:cs typeface="DM Sans"/>
                <a:sym typeface="DM Sans"/>
              </a:rPr>
              <a:t>Business Objective</a:t>
            </a:r>
            <a:endParaRPr sz="1000">
              <a:solidFill>
                <a:srgbClr val="0601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778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119"/>
              </a:buClr>
              <a:buSzPts val="1000"/>
              <a:buFont typeface="DM Sans"/>
              <a:buChar char="●"/>
            </a:pPr>
            <a:r>
              <a:rPr lang="en" sz="1000">
                <a:solidFill>
                  <a:srgbClr val="060119"/>
                </a:solidFill>
                <a:latin typeface="DM Sans"/>
                <a:ea typeface="DM Sans"/>
                <a:cs typeface="DM Sans"/>
                <a:sym typeface="DM Sans"/>
              </a:rPr>
              <a:t>Business Objective</a:t>
            </a:r>
            <a:endParaRPr sz="1000">
              <a:solidFill>
                <a:srgbClr val="06011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00" name="Google Shape;700;p82"/>
          <p:cNvSpPr txBox="1"/>
          <p:nvPr/>
        </p:nvSpPr>
        <p:spPr>
          <a:xfrm>
            <a:off x="549050" y="1471125"/>
            <a:ext cx="1556400" cy="20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Supporting</a:t>
            </a:r>
            <a:r>
              <a:rPr b="1" lang="en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 Objectives</a:t>
            </a:r>
            <a:endParaRPr b="1"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01" name="Google Shape;701;p82"/>
          <p:cNvSpPr txBox="1"/>
          <p:nvPr/>
        </p:nvSpPr>
        <p:spPr>
          <a:xfrm>
            <a:off x="549050" y="2346438"/>
            <a:ext cx="1499700" cy="20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Strategic Initiatives</a:t>
            </a:r>
            <a:endParaRPr b="1"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02" name="Google Shape;702;p82"/>
          <p:cNvSpPr txBox="1"/>
          <p:nvPr/>
        </p:nvSpPr>
        <p:spPr>
          <a:xfrm>
            <a:off x="549050" y="3234886"/>
            <a:ext cx="2009400" cy="20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Risks &amp; Challenges</a:t>
            </a:r>
            <a:endParaRPr b="1" sz="1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03" name="Google Shape;703;p82"/>
          <p:cNvSpPr/>
          <p:nvPr/>
        </p:nvSpPr>
        <p:spPr>
          <a:xfrm>
            <a:off x="6796773" y="463367"/>
            <a:ext cx="1378500" cy="711000"/>
          </a:xfrm>
          <a:prstGeom prst="downArrowCallout">
            <a:avLst>
              <a:gd fmla="val 48456" name="adj1"/>
              <a:gd fmla="val 25000" name="adj2"/>
              <a:gd fmla="val 25000" name="adj3"/>
              <a:gd fmla="val 64977" name="adj4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Could be the Company Vision, Project Objective or CEO initiative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4" name="Google Shape;704;p82"/>
          <p:cNvGrpSpPr/>
          <p:nvPr/>
        </p:nvGrpSpPr>
        <p:grpSpPr>
          <a:xfrm>
            <a:off x="2415263" y="1619325"/>
            <a:ext cx="2812325" cy="1634313"/>
            <a:chOff x="2415275" y="1637400"/>
            <a:chExt cx="2812325" cy="1634313"/>
          </a:xfrm>
        </p:grpSpPr>
        <p:sp>
          <p:nvSpPr>
            <p:cNvPr id="705" name="Google Shape;705;p82"/>
            <p:cNvSpPr/>
            <p:nvPr/>
          </p:nvSpPr>
          <p:spPr>
            <a:xfrm>
              <a:off x="2415275" y="1637400"/>
              <a:ext cx="1701300" cy="469500"/>
            </a:xfrm>
            <a:prstGeom prst="wedgeRectCallout">
              <a:avLst>
                <a:gd fmla="val -69595" name="adj1"/>
                <a:gd fmla="val 25351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06" name="Google Shape;706;p82"/>
            <p:cNvSpPr txBox="1"/>
            <p:nvPr/>
          </p:nvSpPr>
          <p:spPr>
            <a:xfrm>
              <a:off x="3615100" y="2815713"/>
              <a:ext cx="1612500" cy="45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Business objectives aligned to Benchling solutions</a:t>
              </a:r>
              <a:endParaRPr sz="1350">
                <a:solidFill>
                  <a:schemeClr val="lt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r>
                <a:t/>
              </a:r>
              <a:endParaRPr sz="800">
                <a:solidFill>
                  <a:schemeClr val="lt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707" name="Google Shape;707;p82"/>
          <p:cNvGrpSpPr/>
          <p:nvPr/>
        </p:nvGrpSpPr>
        <p:grpSpPr>
          <a:xfrm>
            <a:off x="2415275" y="1572225"/>
            <a:ext cx="1701300" cy="1470213"/>
            <a:chOff x="2415275" y="1572225"/>
            <a:chExt cx="1701300" cy="1470213"/>
          </a:xfrm>
        </p:grpSpPr>
        <p:sp>
          <p:nvSpPr>
            <p:cNvPr id="708" name="Google Shape;708;p82"/>
            <p:cNvSpPr/>
            <p:nvPr/>
          </p:nvSpPr>
          <p:spPr>
            <a:xfrm>
              <a:off x="2415275" y="2572938"/>
              <a:ext cx="1701300" cy="469500"/>
            </a:xfrm>
            <a:prstGeom prst="wedgeRectCallout">
              <a:avLst>
                <a:gd fmla="val -69595" name="adj1"/>
                <a:gd fmla="val 25351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highlight>
                  <a:schemeClr val="dk1"/>
                </a:highlight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09" name="Google Shape;709;p82"/>
            <p:cNvSpPr txBox="1"/>
            <p:nvPr/>
          </p:nvSpPr>
          <p:spPr>
            <a:xfrm>
              <a:off x="2459675" y="1572225"/>
              <a:ext cx="1612500" cy="45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Top  3 Business objectives  driving BUSINESS outcomes</a:t>
              </a:r>
              <a:endParaRPr>
                <a:solidFill>
                  <a:schemeClr val="lt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710" name="Google Shape;710;p82"/>
          <p:cNvGrpSpPr/>
          <p:nvPr/>
        </p:nvGrpSpPr>
        <p:grpSpPr>
          <a:xfrm>
            <a:off x="2687725" y="3459950"/>
            <a:ext cx="1701300" cy="579997"/>
            <a:chOff x="2687725" y="3459950"/>
            <a:chExt cx="1701300" cy="579997"/>
          </a:xfrm>
        </p:grpSpPr>
        <p:sp>
          <p:nvSpPr>
            <p:cNvPr id="711" name="Google Shape;711;p82"/>
            <p:cNvSpPr/>
            <p:nvPr/>
          </p:nvSpPr>
          <p:spPr>
            <a:xfrm>
              <a:off x="2687725" y="3459950"/>
              <a:ext cx="1701300" cy="469500"/>
            </a:xfrm>
            <a:prstGeom prst="wedgeRectCallout">
              <a:avLst>
                <a:gd fmla="val -69595" name="adj1"/>
                <a:gd fmla="val 25351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12" name="Google Shape;712;p82"/>
            <p:cNvSpPr txBox="1"/>
            <p:nvPr/>
          </p:nvSpPr>
          <p:spPr>
            <a:xfrm>
              <a:off x="2732125" y="3685347"/>
              <a:ext cx="16125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r>
                <a:rPr lang="en" sz="800">
                  <a:solidFill>
                    <a:schemeClr val="lt1"/>
                  </a:solidFill>
                </a:rPr>
                <a:t>The risk of not executing on this strategy or critical capabilities to do so</a:t>
              </a:r>
              <a:endParaRPr sz="1350">
                <a:solidFill>
                  <a:schemeClr val="lt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713" name="Google Shape;713;p82"/>
          <p:cNvGrpSpPr/>
          <p:nvPr/>
        </p:nvGrpSpPr>
        <p:grpSpPr>
          <a:xfrm>
            <a:off x="2690950" y="4455175"/>
            <a:ext cx="1701300" cy="469600"/>
            <a:chOff x="2690950" y="4455175"/>
            <a:chExt cx="1701300" cy="469600"/>
          </a:xfrm>
        </p:grpSpPr>
        <p:sp>
          <p:nvSpPr>
            <p:cNvPr id="714" name="Google Shape;714;p82"/>
            <p:cNvSpPr/>
            <p:nvPr/>
          </p:nvSpPr>
          <p:spPr>
            <a:xfrm>
              <a:off x="2690950" y="4455175"/>
              <a:ext cx="1701300" cy="469500"/>
            </a:xfrm>
            <a:prstGeom prst="wedgeRectCallout">
              <a:avLst>
                <a:gd fmla="val -69595" name="adj1"/>
                <a:gd fmla="val 25351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15" name="Google Shape;715;p82"/>
            <p:cNvSpPr txBox="1"/>
            <p:nvPr/>
          </p:nvSpPr>
          <p:spPr>
            <a:xfrm>
              <a:off x="2738575" y="4468775"/>
              <a:ext cx="1612500" cy="45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r>
                <a:rPr lang="en" sz="800">
                  <a:solidFill>
                    <a:schemeClr val="lt1"/>
                  </a:solidFill>
                </a:rPr>
                <a:t>Focus on the solution elements that solve their pain points.</a:t>
              </a:r>
              <a:endParaRPr sz="1350">
                <a:solidFill>
                  <a:schemeClr val="lt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716" name="Google Shape;716;p82"/>
          <p:cNvSpPr txBox="1"/>
          <p:nvPr/>
        </p:nvSpPr>
        <p:spPr>
          <a:xfrm>
            <a:off x="2415275" y="2579725"/>
            <a:ext cx="16125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Initiatives aligned to Benchling solutions</a:t>
            </a:r>
            <a:endParaRPr sz="135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17" name="Google Shape;717;p82"/>
          <p:cNvSpPr txBox="1"/>
          <p:nvPr/>
        </p:nvSpPr>
        <p:spPr>
          <a:xfrm rot="-1820566">
            <a:off x="4404492" y="2641438"/>
            <a:ext cx="5188531" cy="19394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solidFill>
                  <a:srgbClr val="D34E42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TEMPLATE OPTION #3</a:t>
            </a:r>
            <a:endParaRPr sz="5700">
              <a:solidFill>
                <a:srgbClr val="D34E42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83"/>
          <p:cNvSpPr txBox="1"/>
          <p:nvPr>
            <p:ph type="title"/>
          </p:nvPr>
        </p:nvSpPr>
        <p:spPr>
          <a:xfrm>
            <a:off x="241025" y="-63200"/>
            <a:ext cx="8071200" cy="49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understanding of your business </a:t>
            </a:r>
            <a:r>
              <a:rPr i="1" lang="en"/>
              <a:t>(OPTION 1)</a:t>
            </a:r>
            <a:endParaRPr i="1"/>
          </a:p>
        </p:txBody>
      </p:sp>
      <p:sp>
        <p:nvSpPr>
          <p:cNvPr id="723" name="Google Shape;723;p83"/>
          <p:cNvSpPr/>
          <p:nvPr/>
        </p:nvSpPr>
        <p:spPr>
          <a:xfrm>
            <a:off x="4325" y="3452725"/>
            <a:ext cx="9144000" cy="1690800"/>
          </a:xfrm>
          <a:prstGeom prst="rect">
            <a:avLst/>
          </a:prstGeom>
          <a:solidFill>
            <a:srgbClr val="21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83"/>
          <p:cNvSpPr txBox="1"/>
          <p:nvPr/>
        </p:nvSpPr>
        <p:spPr>
          <a:xfrm>
            <a:off x="1810248" y="3689663"/>
            <a:ext cx="2112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[Solution requirement]</a:t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[Solution requirement]</a:t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[Solution requirement]</a:t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5" name="Google Shape;725;p83"/>
          <p:cNvSpPr txBox="1"/>
          <p:nvPr/>
        </p:nvSpPr>
        <p:spPr>
          <a:xfrm>
            <a:off x="4165275" y="3689663"/>
            <a:ext cx="211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[Solution requirement]</a:t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[Solution requirement]</a:t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[Solution requirement]</a:t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6" name="Google Shape;726;p83"/>
          <p:cNvSpPr txBox="1"/>
          <p:nvPr/>
        </p:nvSpPr>
        <p:spPr>
          <a:xfrm>
            <a:off x="6596500" y="3689663"/>
            <a:ext cx="245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[Solution requirement]</a:t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[Solution requirement]</a:t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[Solution requirement]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7" name="Google Shape;727;p83"/>
          <p:cNvSpPr txBox="1"/>
          <p:nvPr/>
        </p:nvSpPr>
        <p:spPr>
          <a:xfrm>
            <a:off x="196575" y="1478025"/>
            <a:ext cx="139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" sz="1000" u="none" cap="none" strike="noStrike">
                <a:solidFill>
                  <a:srgbClr val="212A36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r>
              <a:rPr b="1" lang="en" sz="1000">
                <a:solidFill>
                  <a:srgbClr val="212A36"/>
                </a:solidFill>
                <a:latin typeface="Montserrat"/>
                <a:ea typeface="Montserrat"/>
                <a:cs typeface="Montserrat"/>
                <a:sym typeface="Montserrat"/>
              </a:rPr>
              <a:t> objectives &amp; initiatives</a:t>
            </a:r>
            <a:endParaRPr b="1" i="0" sz="1000" u="none" cap="none" strike="noStrike">
              <a:solidFill>
                <a:srgbClr val="212A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8" name="Google Shape;728;p83"/>
          <p:cNvSpPr txBox="1"/>
          <p:nvPr/>
        </p:nvSpPr>
        <p:spPr>
          <a:xfrm>
            <a:off x="322500" y="1976575"/>
            <a:ext cx="1267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lang="en" sz="1000">
                <a:solidFill>
                  <a:srgbClr val="212A36"/>
                </a:solidFill>
                <a:latin typeface="Montserrat"/>
                <a:ea typeface="Montserrat"/>
                <a:cs typeface="Montserrat"/>
                <a:sym typeface="Montserrat"/>
              </a:rPr>
              <a:t>Challenges</a:t>
            </a:r>
            <a:endParaRPr b="1" i="0" sz="1000" u="none" cap="none" strike="noStrike">
              <a:solidFill>
                <a:srgbClr val="212A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9" name="Google Shape;729;p83"/>
          <p:cNvSpPr txBox="1"/>
          <p:nvPr/>
        </p:nvSpPr>
        <p:spPr>
          <a:xfrm>
            <a:off x="1810250" y="1478025"/>
            <a:ext cx="2112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212A36"/>
                </a:solidFill>
                <a:latin typeface="Montserrat"/>
                <a:ea typeface="Montserrat"/>
                <a:cs typeface="Montserrat"/>
                <a:sym typeface="Montserrat"/>
              </a:rPr>
              <a:t>[Business objective #1]</a:t>
            </a:r>
            <a:endParaRPr sz="900">
              <a:solidFill>
                <a:srgbClr val="212A3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212A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0" name="Google Shape;730;p83"/>
          <p:cNvSpPr txBox="1"/>
          <p:nvPr/>
        </p:nvSpPr>
        <p:spPr>
          <a:xfrm>
            <a:off x="4165275" y="1478025"/>
            <a:ext cx="2196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212A36"/>
                </a:solidFill>
                <a:latin typeface="Montserrat"/>
                <a:ea typeface="Montserrat"/>
                <a:cs typeface="Montserrat"/>
                <a:sym typeface="Montserrat"/>
              </a:rPr>
              <a:t>[Business objective #2]</a:t>
            </a:r>
            <a:endParaRPr sz="900">
              <a:solidFill>
                <a:srgbClr val="212A3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212A3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212A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1" name="Google Shape;731;p83"/>
          <p:cNvSpPr txBox="1"/>
          <p:nvPr/>
        </p:nvSpPr>
        <p:spPr>
          <a:xfrm>
            <a:off x="6596500" y="1478025"/>
            <a:ext cx="2298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212A36"/>
                </a:solidFill>
                <a:latin typeface="Montserrat"/>
                <a:ea typeface="Montserrat"/>
                <a:cs typeface="Montserrat"/>
                <a:sym typeface="Montserrat"/>
              </a:rPr>
              <a:t>[Business objective #3]</a:t>
            </a:r>
            <a:endParaRPr sz="900">
              <a:solidFill>
                <a:srgbClr val="212A3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212A3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212A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2" name="Google Shape;732;p83"/>
          <p:cNvSpPr txBox="1"/>
          <p:nvPr/>
        </p:nvSpPr>
        <p:spPr>
          <a:xfrm>
            <a:off x="1810325" y="1976575"/>
            <a:ext cx="21126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spAutoFit/>
          </a:bodyPr>
          <a:lstStyle/>
          <a:p>
            <a:pPr indent="-107950" lvl="0" marL="171450" rtl="0" algn="l">
              <a:spcBef>
                <a:spcPts val="0"/>
              </a:spcBef>
              <a:spcAft>
                <a:spcPts val="0"/>
              </a:spcAft>
              <a:buClr>
                <a:srgbClr val="212A36"/>
              </a:buClr>
              <a:buSzPts val="800"/>
              <a:buFont typeface="Montserrat"/>
              <a:buChar char="●"/>
            </a:pPr>
            <a:r>
              <a:rPr lang="en" sz="800">
                <a:solidFill>
                  <a:srgbClr val="212A36"/>
                </a:solidFill>
                <a:latin typeface="Montserrat"/>
                <a:ea typeface="Montserrat"/>
                <a:cs typeface="Montserrat"/>
                <a:sym typeface="Montserrat"/>
              </a:rPr>
              <a:t>[Challenge]</a:t>
            </a:r>
            <a:endParaRPr sz="800">
              <a:solidFill>
                <a:srgbClr val="212A3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7950" lvl="0" marL="171450" rtl="0" algn="l">
              <a:spcBef>
                <a:spcPts val="500"/>
              </a:spcBef>
              <a:spcAft>
                <a:spcPts val="0"/>
              </a:spcAft>
              <a:buClr>
                <a:srgbClr val="212A36"/>
              </a:buClr>
              <a:buSzPts val="800"/>
              <a:buFont typeface="Montserrat"/>
              <a:buChar char="●"/>
            </a:pPr>
            <a:r>
              <a:rPr lang="en" sz="800">
                <a:solidFill>
                  <a:srgbClr val="212A36"/>
                </a:solidFill>
                <a:latin typeface="Montserrat"/>
                <a:ea typeface="Montserrat"/>
                <a:cs typeface="Montserrat"/>
                <a:sym typeface="Montserrat"/>
              </a:rPr>
              <a:t>[Challenge]</a:t>
            </a:r>
            <a:endParaRPr sz="800">
              <a:solidFill>
                <a:srgbClr val="212A3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7950" lvl="0" marL="171450" rtl="0" algn="l">
              <a:spcBef>
                <a:spcPts val="500"/>
              </a:spcBef>
              <a:spcAft>
                <a:spcPts val="500"/>
              </a:spcAft>
              <a:buClr>
                <a:srgbClr val="212A36"/>
              </a:buClr>
              <a:buSzPts val="800"/>
              <a:buFont typeface="Montserrat"/>
              <a:buChar char="●"/>
            </a:pPr>
            <a:r>
              <a:rPr lang="en" sz="800">
                <a:solidFill>
                  <a:srgbClr val="212A36"/>
                </a:solidFill>
                <a:latin typeface="Montserrat"/>
                <a:ea typeface="Montserrat"/>
                <a:cs typeface="Montserrat"/>
                <a:sym typeface="Montserrat"/>
              </a:rPr>
              <a:t>[Challenge]</a:t>
            </a:r>
            <a:endParaRPr sz="800">
              <a:solidFill>
                <a:srgbClr val="212A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3" name="Google Shape;733;p83"/>
          <p:cNvSpPr txBox="1"/>
          <p:nvPr/>
        </p:nvSpPr>
        <p:spPr>
          <a:xfrm>
            <a:off x="4165275" y="1976575"/>
            <a:ext cx="21960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spAutoFit/>
          </a:bodyPr>
          <a:lstStyle/>
          <a:p>
            <a:pPr indent="-107950" lvl="0" marL="171450" rtl="0" algn="l">
              <a:spcBef>
                <a:spcPts val="0"/>
              </a:spcBef>
              <a:spcAft>
                <a:spcPts val="0"/>
              </a:spcAft>
              <a:buClr>
                <a:srgbClr val="212A36"/>
              </a:buClr>
              <a:buSzPts val="800"/>
              <a:buFont typeface="Montserrat"/>
              <a:buChar char="●"/>
            </a:pPr>
            <a:r>
              <a:rPr lang="en" sz="800">
                <a:solidFill>
                  <a:srgbClr val="212A36"/>
                </a:solidFill>
                <a:latin typeface="Montserrat"/>
                <a:ea typeface="Montserrat"/>
                <a:cs typeface="Montserrat"/>
                <a:sym typeface="Montserrat"/>
              </a:rPr>
              <a:t>[Challenge]</a:t>
            </a:r>
            <a:endParaRPr sz="800">
              <a:solidFill>
                <a:srgbClr val="212A3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7950" lvl="0" marL="171450" rtl="0" algn="l">
              <a:spcBef>
                <a:spcPts val="500"/>
              </a:spcBef>
              <a:spcAft>
                <a:spcPts val="0"/>
              </a:spcAft>
              <a:buClr>
                <a:srgbClr val="212A36"/>
              </a:buClr>
              <a:buSzPts val="800"/>
              <a:buFont typeface="Montserrat"/>
              <a:buChar char="●"/>
            </a:pPr>
            <a:r>
              <a:rPr lang="en" sz="800">
                <a:solidFill>
                  <a:srgbClr val="212A36"/>
                </a:solidFill>
                <a:latin typeface="Montserrat"/>
                <a:ea typeface="Montserrat"/>
                <a:cs typeface="Montserrat"/>
                <a:sym typeface="Montserrat"/>
              </a:rPr>
              <a:t>[Challenge]</a:t>
            </a:r>
            <a:endParaRPr sz="800">
              <a:solidFill>
                <a:srgbClr val="212A3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7950" lvl="0" marL="171450" rtl="0" algn="l">
              <a:spcBef>
                <a:spcPts val="500"/>
              </a:spcBef>
              <a:spcAft>
                <a:spcPts val="500"/>
              </a:spcAft>
              <a:buClr>
                <a:srgbClr val="212A36"/>
              </a:buClr>
              <a:buSzPts val="800"/>
              <a:buFont typeface="Montserrat"/>
              <a:buChar char="●"/>
            </a:pPr>
            <a:r>
              <a:rPr lang="en" sz="800">
                <a:solidFill>
                  <a:srgbClr val="212A36"/>
                </a:solidFill>
                <a:latin typeface="Montserrat"/>
                <a:ea typeface="Montserrat"/>
                <a:cs typeface="Montserrat"/>
                <a:sym typeface="Montserrat"/>
              </a:rPr>
              <a:t>[Challenge]</a:t>
            </a:r>
            <a:endParaRPr sz="800">
              <a:solidFill>
                <a:srgbClr val="212A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4" name="Google Shape;734;p83"/>
          <p:cNvSpPr txBox="1"/>
          <p:nvPr/>
        </p:nvSpPr>
        <p:spPr>
          <a:xfrm>
            <a:off x="6596500" y="1976575"/>
            <a:ext cx="22983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spAutoFit/>
          </a:bodyPr>
          <a:lstStyle/>
          <a:p>
            <a:pPr indent="-107950" lvl="0" marL="171450" rtl="0" algn="l">
              <a:spcBef>
                <a:spcPts val="0"/>
              </a:spcBef>
              <a:spcAft>
                <a:spcPts val="0"/>
              </a:spcAft>
              <a:buClr>
                <a:srgbClr val="212A36"/>
              </a:buClr>
              <a:buSzPts val="800"/>
              <a:buFont typeface="Montserrat"/>
              <a:buChar char="●"/>
            </a:pPr>
            <a:r>
              <a:rPr lang="en" sz="800">
                <a:solidFill>
                  <a:srgbClr val="212A36"/>
                </a:solidFill>
                <a:latin typeface="Montserrat"/>
                <a:ea typeface="Montserrat"/>
                <a:cs typeface="Montserrat"/>
                <a:sym typeface="Montserrat"/>
              </a:rPr>
              <a:t>[Challenge]</a:t>
            </a:r>
            <a:endParaRPr sz="800">
              <a:solidFill>
                <a:srgbClr val="212A3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7950" lvl="0" marL="171450" rtl="0" algn="l">
              <a:spcBef>
                <a:spcPts val="500"/>
              </a:spcBef>
              <a:spcAft>
                <a:spcPts val="0"/>
              </a:spcAft>
              <a:buClr>
                <a:srgbClr val="212A36"/>
              </a:buClr>
              <a:buSzPts val="800"/>
              <a:buFont typeface="Montserrat"/>
              <a:buChar char="●"/>
            </a:pPr>
            <a:r>
              <a:rPr lang="en" sz="800">
                <a:solidFill>
                  <a:srgbClr val="212A36"/>
                </a:solidFill>
                <a:latin typeface="Montserrat"/>
                <a:ea typeface="Montserrat"/>
                <a:cs typeface="Montserrat"/>
                <a:sym typeface="Montserrat"/>
              </a:rPr>
              <a:t>[Challenge]</a:t>
            </a:r>
            <a:endParaRPr sz="800">
              <a:solidFill>
                <a:srgbClr val="212A3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7950" lvl="0" marL="171450" rtl="0" algn="l">
              <a:spcBef>
                <a:spcPts val="500"/>
              </a:spcBef>
              <a:spcAft>
                <a:spcPts val="500"/>
              </a:spcAft>
              <a:buClr>
                <a:srgbClr val="212A36"/>
              </a:buClr>
              <a:buSzPts val="800"/>
              <a:buFont typeface="Montserrat"/>
              <a:buChar char="●"/>
            </a:pPr>
            <a:r>
              <a:rPr lang="en" sz="800">
                <a:solidFill>
                  <a:srgbClr val="212A36"/>
                </a:solidFill>
                <a:latin typeface="Montserrat"/>
                <a:ea typeface="Montserrat"/>
                <a:cs typeface="Montserrat"/>
                <a:sym typeface="Montserrat"/>
              </a:rPr>
              <a:t>[Challenge]</a:t>
            </a:r>
            <a:endParaRPr sz="800">
              <a:solidFill>
                <a:srgbClr val="212A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5" name="Google Shape;735;p83"/>
          <p:cNvSpPr txBox="1"/>
          <p:nvPr/>
        </p:nvSpPr>
        <p:spPr>
          <a:xfrm>
            <a:off x="322500" y="3689663"/>
            <a:ext cx="1267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Goal</a:t>
            </a:r>
            <a:endParaRPr sz="18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736" name="Google Shape;736;p83"/>
          <p:cNvCxnSpPr/>
          <p:nvPr/>
        </p:nvCxnSpPr>
        <p:spPr>
          <a:xfrm>
            <a:off x="4030650" y="1316425"/>
            <a:ext cx="0" cy="3429900"/>
          </a:xfrm>
          <a:prstGeom prst="straightConnector1">
            <a:avLst/>
          </a:prstGeom>
          <a:noFill/>
          <a:ln cap="flat" cmpd="sng" w="19050">
            <a:solidFill>
              <a:srgbClr val="212A36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737" name="Google Shape;737;p83"/>
          <p:cNvCxnSpPr/>
          <p:nvPr/>
        </p:nvCxnSpPr>
        <p:spPr>
          <a:xfrm>
            <a:off x="6471375" y="1316425"/>
            <a:ext cx="0" cy="3429900"/>
          </a:xfrm>
          <a:prstGeom prst="straightConnector1">
            <a:avLst/>
          </a:prstGeom>
          <a:noFill/>
          <a:ln cap="flat" cmpd="sng" w="19050">
            <a:solidFill>
              <a:srgbClr val="212A36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738" name="Google Shape;738;p83"/>
          <p:cNvSpPr txBox="1"/>
          <p:nvPr/>
        </p:nvSpPr>
        <p:spPr>
          <a:xfrm>
            <a:off x="1740925" y="511775"/>
            <a:ext cx="658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51BC88"/>
                </a:solidFill>
                <a:latin typeface="Montserrat"/>
                <a:ea typeface="Montserrat"/>
                <a:cs typeface="Montserrat"/>
                <a:sym typeface="Montserrat"/>
              </a:rPr>
              <a:t>[Client mission statement]</a:t>
            </a:r>
            <a:endParaRPr b="1">
              <a:solidFill>
                <a:srgbClr val="51BC8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9" name="Google Shape;739;p83"/>
          <p:cNvSpPr/>
          <p:nvPr/>
        </p:nvSpPr>
        <p:spPr>
          <a:xfrm>
            <a:off x="196500" y="564575"/>
            <a:ext cx="1393500" cy="615600"/>
          </a:xfrm>
          <a:prstGeom prst="roundRect">
            <a:avLst>
              <a:gd fmla="val 5133" name="adj"/>
            </a:avLst>
          </a:prstGeom>
          <a:solidFill>
            <a:srgbClr val="212A36">
              <a:alpha val="10000"/>
            </a:srgbClr>
          </a:solidFill>
          <a:ln>
            <a:noFill/>
          </a:ln>
        </p:spPr>
        <p:txBody>
          <a:bodyPr anchorCtr="0" anchor="ctr" bIns="155425" lIns="155425" spcFirstLastPara="1" rIns="173725" wrap="square" tIns="5485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12A3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[Client logo]</a:t>
            </a:r>
            <a:endParaRPr sz="1000">
              <a:solidFill>
                <a:srgbClr val="212A3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40" name="Google Shape;740;p83"/>
          <p:cNvSpPr txBox="1"/>
          <p:nvPr/>
        </p:nvSpPr>
        <p:spPr>
          <a:xfrm rot="-1820566">
            <a:off x="4404492" y="2641438"/>
            <a:ext cx="5188531" cy="19394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solidFill>
                  <a:srgbClr val="D34E42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TEMPLATE OPTION #4</a:t>
            </a:r>
            <a:endParaRPr sz="5700">
              <a:solidFill>
                <a:srgbClr val="D34E42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Benchling Color Palette_2022">
      <a:dk1>
        <a:srgbClr val="434343"/>
      </a:dk1>
      <a:lt1>
        <a:srgbClr val="FFFFFF"/>
      </a:lt1>
      <a:dk2>
        <a:srgbClr val="000DB5"/>
      </a:dk2>
      <a:lt2>
        <a:srgbClr val="FEFCFF"/>
      </a:lt2>
      <a:accent1>
        <a:srgbClr val="000650"/>
      </a:accent1>
      <a:accent2>
        <a:srgbClr val="2B38F1"/>
      </a:accent2>
      <a:accent3>
        <a:srgbClr val="A9CAFB"/>
      </a:accent3>
      <a:accent4>
        <a:srgbClr val="DAF971"/>
      </a:accent4>
      <a:accent5>
        <a:srgbClr val="D6D7D1"/>
      </a:accent5>
      <a:accent6>
        <a:srgbClr val="E9D6AA"/>
      </a:accent6>
      <a:hlink>
        <a:srgbClr val="0432FF"/>
      </a:hlink>
      <a:folHlink>
        <a:srgbClr val="932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revlogic experience theme">
  <a:themeElements>
    <a:clrScheme name="x keynote-default">
      <a:dk1>
        <a:srgbClr val="000000"/>
      </a:dk1>
      <a:lt1>
        <a:srgbClr val="FFFFFF"/>
      </a:lt1>
      <a:dk2>
        <a:srgbClr val="192F30"/>
      </a:dk2>
      <a:lt2>
        <a:srgbClr val="DCDEE0"/>
      </a:lt2>
      <a:accent1>
        <a:srgbClr val="51BC88"/>
      </a:accent1>
      <a:accent2>
        <a:srgbClr val="398A8C"/>
      </a:accent2>
      <a:accent3>
        <a:srgbClr val="1C5253"/>
      </a:accent3>
      <a:accent4>
        <a:srgbClr val="379DA0"/>
      </a:accent4>
      <a:accent5>
        <a:srgbClr val="3F9DE0"/>
      </a:accent5>
      <a:accent6>
        <a:srgbClr val="CC0303"/>
      </a:accent6>
      <a:hlink>
        <a:srgbClr val="3F9DE0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