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3"/>
  </p:notesMasterIdLst>
  <p:sldIdLst>
    <p:sldId id="2147483093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75"/>
  </p:normalViewPr>
  <p:slideViewPr>
    <p:cSldViewPr snapToGrid="0">
      <p:cViewPr varScale="1">
        <p:scale>
          <a:sx n="111" d="100"/>
          <a:sy n="111" d="100"/>
        </p:scale>
        <p:origin x="656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4F23E4A-7AD3-0C41-8492-A715870ABBEE}" type="datetimeFigureOut">
              <a:rPr lang="fr-FR" smtClean="0"/>
              <a:t>23/09/2025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1D2F7A9-A16C-D44A-BABD-05291457B8B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141601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7BE3481-EA02-7F5A-9F38-AB7F0C902BF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B2C883FD-B720-0DAE-CC14-9B99808FC93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es notes 2">
            <a:extLst>
              <a:ext uri="{FF2B5EF4-FFF2-40B4-BE49-F238E27FC236}">
                <a16:creationId xmlns:a16="http://schemas.microsoft.com/office/drawing/2014/main" id="{1663E974-24C3-ED9E-4680-BD4554A55CF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D0702636-75E2-5A64-B76A-A1F8BF684F6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85932DF-9606-4758-A2B5-AF1153FB1ABB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elvetica 55 Roman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Helvetica 55 Roman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611723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19100" y="1579034"/>
            <a:ext cx="11353800" cy="4487333"/>
          </a:xfrm>
        </p:spPr>
        <p:txBody>
          <a:bodyPr/>
          <a:lstStyle>
            <a:lvl1pPr>
              <a:defRPr/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  <a:lvl6pPr>
              <a:defRPr/>
            </a:lvl6pPr>
          </a:lstStyle>
          <a:p>
            <a:pPr lvl="0"/>
            <a:r>
              <a:rPr lang="fr-FR" noProof="0"/>
              <a:t>Cliquez pour modifier le texte</a:t>
            </a:r>
          </a:p>
          <a:p>
            <a:pPr lvl="1"/>
            <a:r>
              <a:rPr lang="fr-FR" noProof="0"/>
              <a:t>Deuxième niveau</a:t>
            </a:r>
          </a:p>
          <a:p>
            <a:pPr lvl="2"/>
            <a:r>
              <a:rPr lang="fr-FR" noProof="0"/>
              <a:t>Troisième niveau</a:t>
            </a:r>
          </a:p>
          <a:p>
            <a:pPr lvl="3"/>
            <a:r>
              <a:rPr lang="fr-FR" noProof="0"/>
              <a:t>Quatrième niveau</a:t>
            </a:r>
          </a:p>
          <a:p>
            <a:pPr lvl="4"/>
            <a:r>
              <a:rPr lang="fr-FR" noProof="0"/>
              <a:t>Cinquième niveau</a:t>
            </a:r>
          </a:p>
          <a:p>
            <a:pPr lvl="5"/>
            <a:r>
              <a:rPr lang="fr-FR" noProof="0"/>
              <a:t>Sixième niveau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fr-FR" noProof="0"/>
              <a:t>Cliquez pour modifier le titre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858482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4EDC3827-CBC4-8644-8411-E1E73F6C41F8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>
              <a:lumMod val="20000"/>
              <a:lumOff val="80000"/>
              <a:alpha val="49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133">
              <a:solidFill>
                <a:srgbClr val="000000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fr-FR" noProof="0"/>
              <a:t>Cliquez pour modifier le titre</a:t>
            </a:r>
            <a:br>
              <a:rPr lang="fr-FR" noProof="0"/>
            </a:br>
            <a:r>
              <a:rPr lang="fr-FR" noProof="0"/>
              <a:t>Cliquez pour modifier le titre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D8EBB175-066C-2841-88D2-62A993CE6913}"/>
              </a:ext>
            </a:extLst>
          </p:cNvPr>
          <p:cNvSpPr/>
          <p:nvPr userDrawn="1"/>
        </p:nvSpPr>
        <p:spPr>
          <a:xfrm>
            <a:off x="420725" y="1124744"/>
            <a:ext cx="394689" cy="9601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133">
              <a:solidFill>
                <a:srgbClr val="000000"/>
              </a:solidFill>
            </a:endParaRPr>
          </a:p>
        </p:txBody>
      </p:sp>
      <p:grpSp>
        <p:nvGrpSpPr>
          <p:cNvPr id="5" name="Group 5">
            <a:extLst>
              <a:ext uri="{FF2B5EF4-FFF2-40B4-BE49-F238E27FC236}">
                <a16:creationId xmlns:a16="http://schemas.microsoft.com/office/drawing/2014/main" id="{008D09E6-DD3B-304D-9DB6-D317ED4CBDAD}"/>
              </a:ext>
            </a:extLst>
          </p:cNvPr>
          <p:cNvGrpSpPr/>
          <p:nvPr userDrawn="1"/>
        </p:nvGrpSpPr>
        <p:grpSpPr>
          <a:xfrm>
            <a:off x="11314441" y="6067854"/>
            <a:ext cx="458459" cy="458457"/>
            <a:chOff x="360362" y="1781889"/>
            <a:chExt cx="1144765" cy="1144191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497A5529-FDC6-4B4C-A03A-B8432153859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0362" y="1781889"/>
              <a:ext cx="1144765" cy="1144191"/>
            </a:xfrm>
            <a:prstGeom prst="rect">
              <a:avLst/>
            </a:prstGeom>
            <a:solidFill>
              <a:srgbClr val="FF66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/>
            <a:p>
              <a:pPr>
                <a:lnSpc>
                  <a:spcPct val="90000"/>
                </a:lnSpc>
                <a:spcAft>
                  <a:spcPts val="1600"/>
                </a:spcAft>
                <a:defRPr/>
              </a:pPr>
              <a:endParaRPr lang="en-GB" sz="2400" kern="0">
                <a:solidFill>
                  <a:srgbClr val="FF6600"/>
                </a:solidFill>
                <a:latin typeface="Helvetica 75 Bold" panose="020B0804020202020204" pitchFamily="34" charset="0"/>
                <a:ea typeface="ＭＳ Ｐゴシック" pitchFamily="34" charset="-128"/>
              </a:endParaRPr>
            </a:p>
          </p:txBody>
        </p:sp>
        <p:sp>
          <p:nvSpPr>
            <p:cNvPr id="7" name="Freeform 7">
              <a:extLst>
                <a:ext uri="{FF2B5EF4-FFF2-40B4-BE49-F238E27FC236}">
                  <a16:creationId xmlns:a16="http://schemas.microsoft.com/office/drawing/2014/main" id="{3F13C4E8-6DAC-8244-B3AC-0539B8C7A9FB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702813" y="2650392"/>
              <a:ext cx="142160" cy="166334"/>
            </a:xfrm>
            <a:custGeom>
              <a:avLst/>
              <a:gdLst>
                <a:gd name="T0" fmla="*/ 31 w 104"/>
                <a:gd name="T1" fmla="*/ 85 h 122"/>
                <a:gd name="T2" fmla="*/ 45 w 104"/>
                <a:gd name="T3" fmla="*/ 101 h 122"/>
                <a:gd name="T4" fmla="*/ 73 w 104"/>
                <a:gd name="T5" fmla="*/ 88 h 122"/>
                <a:gd name="T6" fmla="*/ 73 w 104"/>
                <a:gd name="T7" fmla="*/ 60 h 122"/>
                <a:gd name="T8" fmla="*/ 31 w 104"/>
                <a:gd name="T9" fmla="*/ 85 h 122"/>
                <a:gd name="T10" fmla="*/ 74 w 104"/>
                <a:gd name="T11" fmla="*/ 110 h 122"/>
                <a:gd name="T12" fmla="*/ 35 w 104"/>
                <a:gd name="T13" fmla="*/ 122 h 122"/>
                <a:gd name="T14" fmla="*/ 0 w 104"/>
                <a:gd name="T15" fmla="*/ 88 h 122"/>
                <a:gd name="T16" fmla="*/ 74 w 104"/>
                <a:gd name="T17" fmla="*/ 42 h 122"/>
                <a:gd name="T18" fmla="*/ 74 w 104"/>
                <a:gd name="T19" fmla="*/ 35 h 122"/>
                <a:gd name="T20" fmla="*/ 56 w 104"/>
                <a:gd name="T21" fmla="*/ 22 h 122"/>
                <a:gd name="T22" fmla="*/ 27 w 104"/>
                <a:gd name="T23" fmla="*/ 35 h 122"/>
                <a:gd name="T24" fmla="*/ 6 w 104"/>
                <a:gd name="T25" fmla="*/ 23 h 122"/>
                <a:gd name="T26" fmla="*/ 56 w 104"/>
                <a:gd name="T27" fmla="*/ 0 h 122"/>
                <a:gd name="T28" fmla="*/ 104 w 104"/>
                <a:gd name="T29" fmla="*/ 35 h 122"/>
                <a:gd name="T30" fmla="*/ 104 w 104"/>
                <a:gd name="T31" fmla="*/ 120 h 122"/>
                <a:gd name="T32" fmla="*/ 77 w 104"/>
                <a:gd name="T33" fmla="*/ 120 h 122"/>
                <a:gd name="T34" fmla="*/ 74 w 104"/>
                <a:gd name="T35" fmla="*/ 110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04" h="122">
                  <a:moveTo>
                    <a:pt x="31" y="85"/>
                  </a:moveTo>
                  <a:cubicBezTo>
                    <a:pt x="31" y="93"/>
                    <a:pt x="36" y="101"/>
                    <a:pt x="45" y="101"/>
                  </a:cubicBezTo>
                  <a:cubicBezTo>
                    <a:pt x="54" y="101"/>
                    <a:pt x="64" y="97"/>
                    <a:pt x="73" y="88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44" y="64"/>
                    <a:pt x="31" y="71"/>
                    <a:pt x="31" y="85"/>
                  </a:cubicBezTo>
                  <a:moveTo>
                    <a:pt x="74" y="110"/>
                  </a:moveTo>
                  <a:cubicBezTo>
                    <a:pt x="62" y="118"/>
                    <a:pt x="49" y="122"/>
                    <a:pt x="35" y="122"/>
                  </a:cubicBezTo>
                  <a:cubicBezTo>
                    <a:pt x="13" y="122"/>
                    <a:pt x="0" y="107"/>
                    <a:pt x="0" y="88"/>
                  </a:cubicBezTo>
                  <a:cubicBezTo>
                    <a:pt x="0" y="61"/>
                    <a:pt x="24" y="47"/>
                    <a:pt x="74" y="42"/>
                  </a:cubicBezTo>
                  <a:cubicBezTo>
                    <a:pt x="74" y="35"/>
                    <a:pt x="74" y="35"/>
                    <a:pt x="74" y="35"/>
                  </a:cubicBezTo>
                  <a:cubicBezTo>
                    <a:pt x="74" y="27"/>
                    <a:pt x="68" y="22"/>
                    <a:pt x="56" y="22"/>
                  </a:cubicBezTo>
                  <a:cubicBezTo>
                    <a:pt x="44" y="22"/>
                    <a:pt x="34" y="26"/>
                    <a:pt x="27" y="35"/>
                  </a:cubicBezTo>
                  <a:cubicBezTo>
                    <a:pt x="6" y="23"/>
                    <a:pt x="6" y="23"/>
                    <a:pt x="6" y="23"/>
                  </a:cubicBezTo>
                  <a:cubicBezTo>
                    <a:pt x="17" y="8"/>
                    <a:pt x="34" y="0"/>
                    <a:pt x="56" y="0"/>
                  </a:cubicBezTo>
                  <a:cubicBezTo>
                    <a:pt x="87" y="0"/>
                    <a:pt x="104" y="14"/>
                    <a:pt x="104" y="35"/>
                  </a:cubicBezTo>
                  <a:cubicBezTo>
                    <a:pt x="104" y="35"/>
                    <a:pt x="104" y="120"/>
                    <a:pt x="104" y="120"/>
                  </a:cubicBezTo>
                  <a:cubicBezTo>
                    <a:pt x="77" y="120"/>
                    <a:pt x="77" y="120"/>
                    <a:pt x="77" y="120"/>
                  </a:cubicBezTo>
                  <a:lnTo>
                    <a:pt x="74" y="11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/>
            <a:p>
              <a:pPr>
                <a:lnSpc>
                  <a:spcPct val="90000"/>
                </a:lnSpc>
                <a:spcAft>
                  <a:spcPts val="1600"/>
                </a:spcAft>
                <a:defRPr/>
              </a:pPr>
              <a:endParaRPr lang="en-GB" sz="2400" kern="0">
                <a:solidFill>
                  <a:sysClr val="windowText" lastClr="000000"/>
                </a:solidFill>
                <a:latin typeface="Helvetica 75 Bold" panose="020B0804020202020204" pitchFamily="34" charset="0"/>
                <a:ea typeface="ＭＳ Ｐゴシック" pitchFamily="34" charset="-128"/>
              </a:endParaRPr>
            </a:p>
          </p:txBody>
        </p:sp>
        <p:sp>
          <p:nvSpPr>
            <p:cNvPr id="8" name="Freeform 7">
              <a:extLst>
                <a:ext uri="{FF2B5EF4-FFF2-40B4-BE49-F238E27FC236}">
                  <a16:creationId xmlns:a16="http://schemas.microsoft.com/office/drawing/2014/main" id="{CAFFA8E0-56E2-7149-BFB2-F6723F31495F}"/>
                </a:ext>
              </a:extLst>
            </p:cNvPr>
            <p:cNvSpPr>
              <a:spLocks/>
            </p:cNvSpPr>
            <p:nvPr/>
          </p:nvSpPr>
          <p:spPr bwMode="auto">
            <a:xfrm>
              <a:off x="878931" y="2650392"/>
              <a:ext cx="143311" cy="164031"/>
            </a:xfrm>
            <a:custGeom>
              <a:avLst/>
              <a:gdLst>
                <a:gd name="T0" fmla="*/ 0 w 105"/>
                <a:gd name="T1" fmla="*/ 6 h 120"/>
                <a:gd name="T2" fmla="*/ 25 w 105"/>
                <a:gd name="T3" fmla="*/ 2 h 120"/>
                <a:gd name="T4" fmla="*/ 28 w 105"/>
                <a:gd name="T5" fmla="*/ 16 h 120"/>
                <a:gd name="T6" fmla="*/ 68 w 105"/>
                <a:gd name="T7" fmla="*/ 0 h 120"/>
                <a:gd name="T8" fmla="*/ 105 w 105"/>
                <a:gd name="T9" fmla="*/ 38 h 120"/>
                <a:gd name="T10" fmla="*/ 105 w 105"/>
                <a:gd name="T11" fmla="*/ 120 h 120"/>
                <a:gd name="T12" fmla="*/ 74 w 105"/>
                <a:gd name="T13" fmla="*/ 120 h 120"/>
                <a:gd name="T14" fmla="*/ 74 w 105"/>
                <a:gd name="T15" fmla="*/ 44 h 120"/>
                <a:gd name="T16" fmla="*/ 59 w 105"/>
                <a:gd name="T17" fmla="*/ 23 h 120"/>
                <a:gd name="T18" fmla="*/ 30 w 105"/>
                <a:gd name="T19" fmla="*/ 36 h 120"/>
                <a:gd name="T20" fmla="*/ 30 w 105"/>
                <a:gd name="T21" fmla="*/ 120 h 120"/>
                <a:gd name="T22" fmla="*/ 0 w 105"/>
                <a:gd name="T23" fmla="*/ 120 h 120"/>
                <a:gd name="T24" fmla="*/ 0 w 105"/>
                <a:gd name="T25" fmla="*/ 6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05" h="120">
                  <a:moveTo>
                    <a:pt x="0" y="6"/>
                  </a:moveTo>
                  <a:cubicBezTo>
                    <a:pt x="25" y="2"/>
                    <a:pt x="25" y="2"/>
                    <a:pt x="25" y="2"/>
                  </a:cubicBezTo>
                  <a:cubicBezTo>
                    <a:pt x="28" y="16"/>
                    <a:pt x="28" y="16"/>
                    <a:pt x="28" y="16"/>
                  </a:cubicBezTo>
                  <a:cubicBezTo>
                    <a:pt x="42" y="6"/>
                    <a:pt x="54" y="0"/>
                    <a:pt x="68" y="0"/>
                  </a:cubicBezTo>
                  <a:cubicBezTo>
                    <a:pt x="92" y="0"/>
                    <a:pt x="105" y="13"/>
                    <a:pt x="105" y="38"/>
                  </a:cubicBezTo>
                  <a:cubicBezTo>
                    <a:pt x="105" y="120"/>
                    <a:pt x="105" y="120"/>
                    <a:pt x="105" y="120"/>
                  </a:cubicBezTo>
                  <a:cubicBezTo>
                    <a:pt x="74" y="120"/>
                    <a:pt x="74" y="120"/>
                    <a:pt x="74" y="120"/>
                  </a:cubicBezTo>
                  <a:cubicBezTo>
                    <a:pt x="74" y="44"/>
                    <a:pt x="74" y="44"/>
                    <a:pt x="74" y="44"/>
                  </a:cubicBezTo>
                  <a:cubicBezTo>
                    <a:pt x="74" y="29"/>
                    <a:pt x="70" y="23"/>
                    <a:pt x="59" y="23"/>
                  </a:cubicBezTo>
                  <a:cubicBezTo>
                    <a:pt x="50" y="23"/>
                    <a:pt x="41" y="27"/>
                    <a:pt x="30" y="36"/>
                  </a:cubicBezTo>
                  <a:cubicBezTo>
                    <a:pt x="30" y="120"/>
                    <a:pt x="30" y="120"/>
                    <a:pt x="30" y="120"/>
                  </a:cubicBezTo>
                  <a:cubicBezTo>
                    <a:pt x="0" y="120"/>
                    <a:pt x="0" y="120"/>
                    <a:pt x="0" y="120"/>
                  </a:cubicBezTo>
                  <a:lnTo>
                    <a:pt x="0" y="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/>
            <a:p>
              <a:pPr>
                <a:lnSpc>
                  <a:spcPct val="90000"/>
                </a:lnSpc>
                <a:spcAft>
                  <a:spcPts val="1600"/>
                </a:spcAft>
                <a:defRPr/>
              </a:pPr>
              <a:endParaRPr lang="en-GB" sz="2400" kern="0">
                <a:solidFill>
                  <a:sysClr val="windowText" lastClr="000000"/>
                </a:solidFill>
                <a:latin typeface="Helvetica 75 Bold" panose="020B0804020202020204" pitchFamily="34" charset="0"/>
                <a:ea typeface="ＭＳ Ｐゴシック" pitchFamily="34" charset="-128"/>
              </a:endParaRPr>
            </a:p>
          </p:txBody>
        </p:sp>
        <p:sp>
          <p:nvSpPr>
            <p:cNvPr id="9" name="Freeform 8">
              <a:extLst>
                <a:ext uri="{FF2B5EF4-FFF2-40B4-BE49-F238E27FC236}">
                  <a16:creationId xmlns:a16="http://schemas.microsoft.com/office/drawing/2014/main" id="{E40B1F6D-7288-5349-9D75-942AA7F4943C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225411" y="2650392"/>
              <a:ext cx="149067" cy="166334"/>
            </a:xfrm>
            <a:custGeom>
              <a:avLst/>
              <a:gdLst>
                <a:gd name="T0" fmla="*/ 79 w 109"/>
                <a:gd name="T1" fmla="*/ 46 h 122"/>
                <a:gd name="T2" fmla="*/ 55 w 109"/>
                <a:gd name="T3" fmla="*/ 21 h 122"/>
                <a:gd name="T4" fmla="*/ 31 w 109"/>
                <a:gd name="T5" fmla="*/ 46 h 122"/>
                <a:gd name="T6" fmla="*/ 79 w 109"/>
                <a:gd name="T7" fmla="*/ 46 h 122"/>
                <a:gd name="T8" fmla="*/ 56 w 109"/>
                <a:gd name="T9" fmla="*/ 122 h 122"/>
                <a:gd name="T10" fmla="*/ 0 w 109"/>
                <a:gd name="T11" fmla="*/ 62 h 122"/>
                <a:gd name="T12" fmla="*/ 55 w 109"/>
                <a:gd name="T13" fmla="*/ 0 h 122"/>
                <a:gd name="T14" fmla="*/ 109 w 109"/>
                <a:gd name="T15" fmla="*/ 60 h 122"/>
                <a:gd name="T16" fmla="*/ 109 w 109"/>
                <a:gd name="T17" fmla="*/ 66 h 122"/>
                <a:gd name="T18" fmla="*/ 31 w 109"/>
                <a:gd name="T19" fmla="*/ 66 h 122"/>
                <a:gd name="T20" fmla="*/ 58 w 109"/>
                <a:gd name="T21" fmla="*/ 100 h 122"/>
                <a:gd name="T22" fmla="*/ 85 w 109"/>
                <a:gd name="T23" fmla="*/ 84 h 122"/>
                <a:gd name="T24" fmla="*/ 108 w 109"/>
                <a:gd name="T25" fmla="*/ 97 h 122"/>
                <a:gd name="T26" fmla="*/ 56 w 109"/>
                <a:gd name="T27" fmla="*/ 122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09" h="122">
                  <a:moveTo>
                    <a:pt x="79" y="46"/>
                  </a:moveTo>
                  <a:cubicBezTo>
                    <a:pt x="79" y="30"/>
                    <a:pt x="70" y="21"/>
                    <a:pt x="55" y="21"/>
                  </a:cubicBezTo>
                  <a:cubicBezTo>
                    <a:pt x="41" y="21"/>
                    <a:pt x="32" y="30"/>
                    <a:pt x="31" y="46"/>
                  </a:cubicBezTo>
                  <a:lnTo>
                    <a:pt x="79" y="46"/>
                  </a:lnTo>
                  <a:close/>
                  <a:moveTo>
                    <a:pt x="56" y="122"/>
                  </a:moveTo>
                  <a:cubicBezTo>
                    <a:pt x="21" y="122"/>
                    <a:pt x="0" y="100"/>
                    <a:pt x="0" y="62"/>
                  </a:cubicBezTo>
                  <a:cubicBezTo>
                    <a:pt x="0" y="22"/>
                    <a:pt x="21" y="0"/>
                    <a:pt x="55" y="0"/>
                  </a:cubicBezTo>
                  <a:cubicBezTo>
                    <a:pt x="89" y="0"/>
                    <a:pt x="109" y="22"/>
                    <a:pt x="109" y="60"/>
                  </a:cubicBezTo>
                  <a:cubicBezTo>
                    <a:pt x="109" y="62"/>
                    <a:pt x="109" y="64"/>
                    <a:pt x="109" y="66"/>
                  </a:cubicBezTo>
                  <a:cubicBezTo>
                    <a:pt x="31" y="66"/>
                    <a:pt x="31" y="66"/>
                    <a:pt x="31" y="66"/>
                  </a:cubicBezTo>
                  <a:cubicBezTo>
                    <a:pt x="31" y="88"/>
                    <a:pt x="40" y="100"/>
                    <a:pt x="58" y="100"/>
                  </a:cubicBezTo>
                  <a:cubicBezTo>
                    <a:pt x="70" y="100"/>
                    <a:pt x="78" y="95"/>
                    <a:pt x="85" y="84"/>
                  </a:cubicBezTo>
                  <a:cubicBezTo>
                    <a:pt x="108" y="97"/>
                    <a:pt x="108" y="97"/>
                    <a:pt x="108" y="97"/>
                  </a:cubicBezTo>
                  <a:cubicBezTo>
                    <a:pt x="98" y="114"/>
                    <a:pt x="80" y="122"/>
                    <a:pt x="56" y="122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/>
            <a:p>
              <a:pPr>
                <a:lnSpc>
                  <a:spcPct val="90000"/>
                </a:lnSpc>
                <a:spcAft>
                  <a:spcPts val="1600"/>
                </a:spcAft>
                <a:defRPr/>
              </a:pPr>
              <a:endParaRPr lang="en-GB" sz="2400" kern="0">
                <a:solidFill>
                  <a:sysClr val="windowText" lastClr="000000"/>
                </a:solidFill>
                <a:latin typeface="Helvetica 75 Bold" panose="020B0804020202020204" pitchFamily="34" charset="0"/>
                <a:ea typeface="ＭＳ Ｐゴシック" pitchFamily="34" charset="-128"/>
              </a:endParaRPr>
            </a:p>
          </p:txBody>
        </p:sp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105A5018-DD25-2141-A822-74A0FB1FD7DB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15039" y="2650392"/>
              <a:ext cx="158276" cy="169211"/>
            </a:xfrm>
            <a:custGeom>
              <a:avLst/>
              <a:gdLst>
                <a:gd name="T0" fmla="*/ 58 w 116"/>
                <a:gd name="T1" fmla="*/ 26 h 124"/>
                <a:gd name="T2" fmla="*/ 31 w 116"/>
                <a:gd name="T3" fmla="*/ 62 h 124"/>
                <a:gd name="T4" fmla="*/ 58 w 116"/>
                <a:gd name="T5" fmla="*/ 98 h 124"/>
                <a:gd name="T6" fmla="*/ 85 w 116"/>
                <a:gd name="T7" fmla="*/ 62 h 124"/>
                <a:gd name="T8" fmla="*/ 58 w 116"/>
                <a:gd name="T9" fmla="*/ 26 h 124"/>
                <a:gd name="T10" fmla="*/ 58 w 116"/>
                <a:gd name="T11" fmla="*/ 124 h 124"/>
                <a:gd name="T12" fmla="*/ 0 w 116"/>
                <a:gd name="T13" fmla="*/ 62 h 124"/>
                <a:gd name="T14" fmla="*/ 58 w 116"/>
                <a:gd name="T15" fmla="*/ 0 h 124"/>
                <a:gd name="T16" fmla="*/ 116 w 116"/>
                <a:gd name="T17" fmla="*/ 62 h 124"/>
                <a:gd name="T18" fmla="*/ 58 w 116"/>
                <a:gd name="T19" fmla="*/ 124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16" h="124">
                  <a:moveTo>
                    <a:pt x="58" y="26"/>
                  </a:moveTo>
                  <a:cubicBezTo>
                    <a:pt x="35" y="26"/>
                    <a:pt x="31" y="47"/>
                    <a:pt x="31" y="62"/>
                  </a:cubicBezTo>
                  <a:cubicBezTo>
                    <a:pt x="31" y="77"/>
                    <a:pt x="35" y="98"/>
                    <a:pt x="58" y="98"/>
                  </a:cubicBezTo>
                  <a:cubicBezTo>
                    <a:pt x="81" y="98"/>
                    <a:pt x="85" y="77"/>
                    <a:pt x="85" y="62"/>
                  </a:cubicBezTo>
                  <a:cubicBezTo>
                    <a:pt x="85" y="47"/>
                    <a:pt x="81" y="26"/>
                    <a:pt x="58" y="26"/>
                  </a:cubicBezTo>
                  <a:moveTo>
                    <a:pt x="58" y="124"/>
                  </a:moveTo>
                  <a:cubicBezTo>
                    <a:pt x="27" y="124"/>
                    <a:pt x="0" y="104"/>
                    <a:pt x="0" y="62"/>
                  </a:cubicBezTo>
                  <a:cubicBezTo>
                    <a:pt x="0" y="19"/>
                    <a:pt x="27" y="0"/>
                    <a:pt x="58" y="0"/>
                  </a:cubicBezTo>
                  <a:cubicBezTo>
                    <a:pt x="88" y="0"/>
                    <a:pt x="116" y="19"/>
                    <a:pt x="116" y="62"/>
                  </a:cubicBezTo>
                  <a:cubicBezTo>
                    <a:pt x="116" y="104"/>
                    <a:pt x="88" y="124"/>
                    <a:pt x="58" y="124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/>
            <a:p>
              <a:pPr>
                <a:lnSpc>
                  <a:spcPct val="90000"/>
                </a:lnSpc>
                <a:spcAft>
                  <a:spcPts val="1600"/>
                </a:spcAft>
                <a:defRPr/>
              </a:pPr>
              <a:endParaRPr lang="en-GB" sz="2400" kern="0">
                <a:solidFill>
                  <a:sysClr val="windowText" lastClr="000000"/>
                </a:solidFill>
                <a:latin typeface="Helvetica 75 Bold" panose="020B0804020202020204" pitchFamily="34" charset="0"/>
                <a:ea typeface="ＭＳ Ｐゴシック" pitchFamily="34" charset="-128"/>
              </a:endParaRPr>
            </a:p>
          </p:txBody>
        </p:sp>
        <p:sp>
          <p:nvSpPr>
            <p:cNvPr id="11" name="Freeform 10">
              <a:extLst>
                <a:ext uri="{FF2B5EF4-FFF2-40B4-BE49-F238E27FC236}">
                  <a16:creationId xmlns:a16="http://schemas.microsoft.com/office/drawing/2014/main" id="{FBF0767E-0096-F24F-AE15-9BE7F0C9F528}"/>
                </a:ext>
              </a:extLst>
            </p:cNvPr>
            <p:cNvSpPr>
              <a:spLocks/>
            </p:cNvSpPr>
            <p:nvPr/>
          </p:nvSpPr>
          <p:spPr bwMode="auto">
            <a:xfrm>
              <a:off x="602092" y="2650392"/>
              <a:ext cx="89785" cy="164031"/>
            </a:xfrm>
            <a:custGeom>
              <a:avLst/>
              <a:gdLst>
                <a:gd name="T0" fmla="*/ 0 w 66"/>
                <a:gd name="T1" fmla="*/ 3 h 120"/>
                <a:gd name="T2" fmla="*/ 30 w 66"/>
                <a:gd name="T3" fmla="*/ 3 h 120"/>
                <a:gd name="T4" fmla="*/ 30 w 66"/>
                <a:gd name="T5" fmla="*/ 17 h 120"/>
                <a:gd name="T6" fmla="*/ 62 w 66"/>
                <a:gd name="T7" fmla="*/ 0 h 120"/>
                <a:gd name="T8" fmla="*/ 66 w 66"/>
                <a:gd name="T9" fmla="*/ 1 h 120"/>
                <a:gd name="T10" fmla="*/ 66 w 66"/>
                <a:gd name="T11" fmla="*/ 30 h 120"/>
                <a:gd name="T12" fmla="*/ 64 w 66"/>
                <a:gd name="T13" fmla="*/ 30 h 120"/>
                <a:gd name="T14" fmla="*/ 32 w 66"/>
                <a:gd name="T15" fmla="*/ 42 h 120"/>
                <a:gd name="T16" fmla="*/ 32 w 66"/>
                <a:gd name="T17" fmla="*/ 120 h 120"/>
                <a:gd name="T18" fmla="*/ 0 w 66"/>
                <a:gd name="T19" fmla="*/ 120 h 120"/>
                <a:gd name="T20" fmla="*/ 0 w 66"/>
                <a:gd name="T21" fmla="*/ 3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66" h="120">
                  <a:moveTo>
                    <a:pt x="0" y="3"/>
                  </a:moveTo>
                  <a:cubicBezTo>
                    <a:pt x="30" y="3"/>
                    <a:pt x="30" y="3"/>
                    <a:pt x="30" y="3"/>
                  </a:cubicBezTo>
                  <a:cubicBezTo>
                    <a:pt x="30" y="17"/>
                    <a:pt x="30" y="17"/>
                    <a:pt x="30" y="17"/>
                  </a:cubicBezTo>
                  <a:cubicBezTo>
                    <a:pt x="35" y="9"/>
                    <a:pt x="49" y="0"/>
                    <a:pt x="62" y="0"/>
                  </a:cubicBezTo>
                  <a:cubicBezTo>
                    <a:pt x="63" y="0"/>
                    <a:pt x="65" y="0"/>
                    <a:pt x="66" y="1"/>
                  </a:cubicBezTo>
                  <a:cubicBezTo>
                    <a:pt x="66" y="30"/>
                    <a:pt x="66" y="30"/>
                    <a:pt x="66" y="30"/>
                  </a:cubicBezTo>
                  <a:cubicBezTo>
                    <a:pt x="64" y="30"/>
                    <a:pt x="64" y="30"/>
                    <a:pt x="64" y="30"/>
                  </a:cubicBezTo>
                  <a:cubicBezTo>
                    <a:pt x="51" y="30"/>
                    <a:pt x="36" y="32"/>
                    <a:pt x="32" y="42"/>
                  </a:cubicBezTo>
                  <a:cubicBezTo>
                    <a:pt x="32" y="120"/>
                    <a:pt x="32" y="120"/>
                    <a:pt x="32" y="120"/>
                  </a:cubicBezTo>
                  <a:cubicBezTo>
                    <a:pt x="0" y="120"/>
                    <a:pt x="0" y="120"/>
                    <a:pt x="0" y="120"/>
                  </a:cubicBezTo>
                  <a:lnTo>
                    <a:pt x="0" y="3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/>
            <a:p>
              <a:pPr>
                <a:lnSpc>
                  <a:spcPct val="90000"/>
                </a:lnSpc>
                <a:spcAft>
                  <a:spcPts val="1600"/>
                </a:spcAft>
                <a:defRPr/>
              </a:pPr>
              <a:endParaRPr lang="en-GB" sz="2400" kern="0">
                <a:solidFill>
                  <a:sysClr val="windowText" lastClr="000000"/>
                </a:solidFill>
                <a:latin typeface="Helvetica 75 Bold" panose="020B0804020202020204" pitchFamily="34" charset="0"/>
                <a:ea typeface="ＭＳ Ｐゴシック" pitchFamily="34" charset="-128"/>
              </a:endParaRPr>
            </a:p>
          </p:txBody>
        </p:sp>
        <p:sp>
          <p:nvSpPr>
            <p:cNvPr id="12" name="Freeform 11">
              <a:extLst>
                <a:ext uri="{FF2B5EF4-FFF2-40B4-BE49-F238E27FC236}">
                  <a16:creationId xmlns:a16="http://schemas.microsoft.com/office/drawing/2014/main" id="{EE4B0595-03D0-6345-A93E-6FB7BBC081C8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051020" y="2650392"/>
              <a:ext cx="149642" cy="226766"/>
            </a:xfrm>
            <a:custGeom>
              <a:avLst/>
              <a:gdLst>
                <a:gd name="T0" fmla="*/ 110 w 110"/>
                <a:gd name="T1" fmla="*/ 2 h 166"/>
                <a:gd name="T2" fmla="*/ 110 w 110"/>
                <a:gd name="T3" fmla="*/ 114 h 166"/>
                <a:gd name="T4" fmla="*/ 52 w 110"/>
                <a:gd name="T5" fmla="*/ 166 h 166"/>
                <a:gd name="T6" fmla="*/ 3 w 110"/>
                <a:gd name="T7" fmla="*/ 137 h 166"/>
                <a:gd name="T8" fmla="*/ 34 w 110"/>
                <a:gd name="T9" fmla="*/ 132 h 166"/>
                <a:gd name="T10" fmla="*/ 56 w 110"/>
                <a:gd name="T11" fmla="*/ 143 h 166"/>
                <a:gd name="T12" fmla="*/ 80 w 110"/>
                <a:gd name="T13" fmla="*/ 117 h 166"/>
                <a:gd name="T14" fmla="*/ 80 w 110"/>
                <a:gd name="T15" fmla="*/ 104 h 166"/>
                <a:gd name="T16" fmla="*/ 79 w 110"/>
                <a:gd name="T17" fmla="*/ 103 h 166"/>
                <a:gd name="T18" fmla="*/ 49 w 110"/>
                <a:gd name="T19" fmla="*/ 120 h 166"/>
                <a:gd name="T20" fmla="*/ 0 w 110"/>
                <a:gd name="T21" fmla="*/ 62 h 166"/>
                <a:gd name="T22" fmla="*/ 47 w 110"/>
                <a:gd name="T23" fmla="*/ 0 h 166"/>
                <a:gd name="T24" fmla="*/ 81 w 110"/>
                <a:gd name="T25" fmla="*/ 17 h 166"/>
                <a:gd name="T26" fmla="*/ 81 w 110"/>
                <a:gd name="T27" fmla="*/ 16 h 166"/>
                <a:gd name="T28" fmla="*/ 84 w 110"/>
                <a:gd name="T29" fmla="*/ 2 h 166"/>
                <a:gd name="T30" fmla="*/ 110 w 110"/>
                <a:gd name="T31" fmla="*/ 2 h 166"/>
                <a:gd name="T32" fmla="*/ 55 w 110"/>
                <a:gd name="T33" fmla="*/ 95 h 166"/>
                <a:gd name="T34" fmla="*/ 80 w 110"/>
                <a:gd name="T35" fmla="*/ 55 h 166"/>
                <a:gd name="T36" fmla="*/ 54 w 110"/>
                <a:gd name="T37" fmla="*/ 22 h 166"/>
                <a:gd name="T38" fmla="*/ 31 w 110"/>
                <a:gd name="T39" fmla="*/ 57 h 166"/>
                <a:gd name="T40" fmla="*/ 55 w 110"/>
                <a:gd name="T41" fmla="*/ 95 h 1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110" h="166">
                  <a:moveTo>
                    <a:pt x="110" y="2"/>
                  </a:moveTo>
                  <a:cubicBezTo>
                    <a:pt x="110" y="114"/>
                    <a:pt x="110" y="114"/>
                    <a:pt x="110" y="114"/>
                  </a:cubicBezTo>
                  <a:cubicBezTo>
                    <a:pt x="110" y="133"/>
                    <a:pt x="108" y="166"/>
                    <a:pt x="52" y="166"/>
                  </a:cubicBezTo>
                  <a:cubicBezTo>
                    <a:pt x="29" y="166"/>
                    <a:pt x="8" y="157"/>
                    <a:pt x="3" y="137"/>
                  </a:cubicBezTo>
                  <a:cubicBezTo>
                    <a:pt x="34" y="132"/>
                    <a:pt x="34" y="132"/>
                    <a:pt x="34" y="132"/>
                  </a:cubicBezTo>
                  <a:cubicBezTo>
                    <a:pt x="35" y="138"/>
                    <a:pt x="39" y="143"/>
                    <a:pt x="56" y="143"/>
                  </a:cubicBezTo>
                  <a:cubicBezTo>
                    <a:pt x="72" y="143"/>
                    <a:pt x="80" y="136"/>
                    <a:pt x="80" y="117"/>
                  </a:cubicBezTo>
                  <a:cubicBezTo>
                    <a:pt x="80" y="104"/>
                    <a:pt x="80" y="104"/>
                    <a:pt x="80" y="104"/>
                  </a:cubicBezTo>
                  <a:cubicBezTo>
                    <a:pt x="79" y="103"/>
                    <a:pt x="79" y="103"/>
                    <a:pt x="79" y="103"/>
                  </a:cubicBezTo>
                  <a:cubicBezTo>
                    <a:pt x="74" y="112"/>
                    <a:pt x="67" y="120"/>
                    <a:pt x="49" y="120"/>
                  </a:cubicBezTo>
                  <a:cubicBezTo>
                    <a:pt x="22" y="120"/>
                    <a:pt x="0" y="101"/>
                    <a:pt x="0" y="62"/>
                  </a:cubicBezTo>
                  <a:cubicBezTo>
                    <a:pt x="0" y="22"/>
                    <a:pt x="22" y="0"/>
                    <a:pt x="47" y="0"/>
                  </a:cubicBezTo>
                  <a:cubicBezTo>
                    <a:pt x="71" y="0"/>
                    <a:pt x="79" y="11"/>
                    <a:pt x="81" y="17"/>
                  </a:cubicBezTo>
                  <a:cubicBezTo>
                    <a:pt x="81" y="16"/>
                    <a:pt x="81" y="16"/>
                    <a:pt x="81" y="16"/>
                  </a:cubicBezTo>
                  <a:cubicBezTo>
                    <a:pt x="84" y="2"/>
                    <a:pt x="84" y="2"/>
                    <a:pt x="84" y="2"/>
                  </a:cubicBezTo>
                  <a:lnTo>
                    <a:pt x="110" y="2"/>
                  </a:lnTo>
                  <a:close/>
                  <a:moveTo>
                    <a:pt x="55" y="95"/>
                  </a:moveTo>
                  <a:cubicBezTo>
                    <a:pt x="78" y="95"/>
                    <a:pt x="80" y="71"/>
                    <a:pt x="80" y="55"/>
                  </a:cubicBezTo>
                  <a:cubicBezTo>
                    <a:pt x="80" y="37"/>
                    <a:pt x="71" y="22"/>
                    <a:pt x="54" y="22"/>
                  </a:cubicBezTo>
                  <a:cubicBezTo>
                    <a:pt x="43" y="22"/>
                    <a:pt x="31" y="30"/>
                    <a:pt x="31" y="57"/>
                  </a:cubicBezTo>
                  <a:cubicBezTo>
                    <a:pt x="31" y="71"/>
                    <a:pt x="32" y="95"/>
                    <a:pt x="55" y="95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/>
            <a:p>
              <a:pPr>
                <a:lnSpc>
                  <a:spcPct val="90000"/>
                </a:lnSpc>
                <a:spcAft>
                  <a:spcPts val="1600"/>
                </a:spcAft>
                <a:defRPr/>
              </a:pPr>
              <a:endParaRPr lang="en-GB" sz="2400" kern="0">
                <a:solidFill>
                  <a:sysClr val="windowText" lastClr="000000"/>
                </a:solidFill>
                <a:latin typeface="Helvetica 75 Bold" panose="020B0804020202020204" pitchFamily="34" charset="0"/>
                <a:ea typeface="ＭＳ Ｐゴシック" pitchFamily="34" charset="-128"/>
              </a:endParaRPr>
            </a:p>
          </p:txBody>
        </p:sp>
        <p:sp>
          <p:nvSpPr>
            <p:cNvPr id="13" name="Freeform 12">
              <a:extLst>
                <a:ext uri="{FF2B5EF4-FFF2-40B4-BE49-F238E27FC236}">
                  <a16:creationId xmlns:a16="http://schemas.microsoft.com/office/drawing/2014/main" id="{6DC229A3-1791-B842-96B4-9FAB81B38339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348002" y="2593413"/>
              <a:ext cx="112232" cy="52950"/>
            </a:xfrm>
            <a:custGeom>
              <a:avLst/>
              <a:gdLst>
                <a:gd name="T0" fmla="*/ 195 w 195"/>
                <a:gd name="T1" fmla="*/ 92 h 92"/>
                <a:gd name="T2" fmla="*/ 178 w 195"/>
                <a:gd name="T3" fmla="*/ 92 h 92"/>
                <a:gd name="T4" fmla="*/ 178 w 195"/>
                <a:gd name="T5" fmla="*/ 16 h 92"/>
                <a:gd name="T6" fmla="*/ 178 w 195"/>
                <a:gd name="T7" fmla="*/ 16 h 92"/>
                <a:gd name="T8" fmla="*/ 147 w 195"/>
                <a:gd name="T9" fmla="*/ 92 h 92"/>
                <a:gd name="T10" fmla="*/ 138 w 195"/>
                <a:gd name="T11" fmla="*/ 92 h 92"/>
                <a:gd name="T12" fmla="*/ 110 w 195"/>
                <a:gd name="T13" fmla="*/ 16 h 92"/>
                <a:gd name="T14" fmla="*/ 107 w 195"/>
                <a:gd name="T15" fmla="*/ 16 h 92"/>
                <a:gd name="T16" fmla="*/ 107 w 195"/>
                <a:gd name="T17" fmla="*/ 92 h 92"/>
                <a:gd name="T18" fmla="*/ 93 w 195"/>
                <a:gd name="T19" fmla="*/ 92 h 92"/>
                <a:gd name="T20" fmla="*/ 93 w 195"/>
                <a:gd name="T21" fmla="*/ 0 h 92"/>
                <a:gd name="T22" fmla="*/ 117 w 195"/>
                <a:gd name="T23" fmla="*/ 0 h 92"/>
                <a:gd name="T24" fmla="*/ 145 w 195"/>
                <a:gd name="T25" fmla="*/ 71 h 92"/>
                <a:gd name="T26" fmla="*/ 171 w 195"/>
                <a:gd name="T27" fmla="*/ 0 h 92"/>
                <a:gd name="T28" fmla="*/ 195 w 195"/>
                <a:gd name="T29" fmla="*/ 0 h 92"/>
                <a:gd name="T30" fmla="*/ 195 w 195"/>
                <a:gd name="T31" fmla="*/ 92 h 92"/>
                <a:gd name="T32" fmla="*/ 74 w 195"/>
                <a:gd name="T33" fmla="*/ 14 h 92"/>
                <a:gd name="T34" fmla="*/ 46 w 195"/>
                <a:gd name="T35" fmla="*/ 14 h 92"/>
                <a:gd name="T36" fmla="*/ 46 w 195"/>
                <a:gd name="T37" fmla="*/ 92 h 92"/>
                <a:gd name="T38" fmla="*/ 31 w 195"/>
                <a:gd name="T39" fmla="*/ 92 h 92"/>
                <a:gd name="T40" fmla="*/ 31 w 195"/>
                <a:gd name="T41" fmla="*/ 14 h 92"/>
                <a:gd name="T42" fmla="*/ 0 w 195"/>
                <a:gd name="T43" fmla="*/ 14 h 92"/>
                <a:gd name="T44" fmla="*/ 0 w 195"/>
                <a:gd name="T45" fmla="*/ 0 h 92"/>
                <a:gd name="T46" fmla="*/ 74 w 195"/>
                <a:gd name="T47" fmla="*/ 0 h 92"/>
                <a:gd name="T48" fmla="*/ 74 w 195"/>
                <a:gd name="T49" fmla="*/ 14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195" h="92">
                  <a:moveTo>
                    <a:pt x="195" y="92"/>
                  </a:moveTo>
                  <a:lnTo>
                    <a:pt x="178" y="92"/>
                  </a:lnTo>
                  <a:lnTo>
                    <a:pt x="178" y="16"/>
                  </a:lnTo>
                  <a:lnTo>
                    <a:pt x="178" y="16"/>
                  </a:lnTo>
                  <a:lnTo>
                    <a:pt x="147" y="92"/>
                  </a:lnTo>
                  <a:lnTo>
                    <a:pt x="138" y="92"/>
                  </a:lnTo>
                  <a:lnTo>
                    <a:pt x="110" y="16"/>
                  </a:lnTo>
                  <a:lnTo>
                    <a:pt x="107" y="16"/>
                  </a:lnTo>
                  <a:lnTo>
                    <a:pt x="107" y="92"/>
                  </a:lnTo>
                  <a:lnTo>
                    <a:pt x="93" y="92"/>
                  </a:lnTo>
                  <a:lnTo>
                    <a:pt x="93" y="0"/>
                  </a:lnTo>
                  <a:lnTo>
                    <a:pt x="117" y="0"/>
                  </a:lnTo>
                  <a:lnTo>
                    <a:pt x="145" y="71"/>
                  </a:lnTo>
                  <a:lnTo>
                    <a:pt x="171" y="0"/>
                  </a:lnTo>
                  <a:lnTo>
                    <a:pt x="195" y="0"/>
                  </a:lnTo>
                  <a:lnTo>
                    <a:pt x="195" y="92"/>
                  </a:lnTo>
                  <a:close/>
                  <a:moveTo>
                    <a:pt x="74" y="14"/>
                  </a:moveTo>
                  <a:lnTo>
                    <a:pt x="46" y="14"/>
                  </a:lnTo>
                  <a:lnTo>
                    <a:pt x="46" y="92"/>
                  </a:lnTo>
                  <a:lnTo>
                    <a:pt x="31" y="92"/>
                  </a:lnTo>
                  <a:lnTo>
                    <a:pt x="31" y="14"/>
                  </a:lnTo>
                  <a:lnTo>
                    <a:pt x="0" y="14"/>
                  </a:lnTo>
                  <a:lnTo>
                    <a:pt x="0" y="0"/>
                  </a:lnTo>
                  <a:lnTo>
                    <a:pt x="74" y="0"/>
                  </a:lnTo>
                  <a:lnTo>
                    <a:pt x="74" y="1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/>
            <a:p>
              <a:pPr>
                <a:lnSpc>
                  <a:spcPct val="90000"/>
                </a:lnSpc>
                <a:spcAft>
                  <a:spcPts val="1600"/>
                </a:spcAft>
                <a:defRPr/>
              </a:pPr>
              <a:endParaRPr lang="en-GB" sz="2400" kern="0">
                <a:solidFill>
                  <a:sysClr val="windowText" lastClr="000000"/>
                </a:solidFill>
                <a:latin typeface="Helvetica 75 Bold" panose="020B0804020202020204" pitchFamily="34" charset="0"/>
                <a:ea typeface="ＭＳ Ｐゴシック" pitchFamily="34" charset="-128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6522181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mage pleine page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2" hasCustomPrompt="1"/>
          </p:nvPr>
        </p:nvSpPr>
        <p:spPr>
          <a:xfrm>
            <a:off x="0" y="0"/>
            <a:ext cx="12192000" cy="6858000"/>
          </a:xfrm>
        </p:spPr>
        <p:txBody>
          <a:bodyPr/>
          <a:lstStyle/>
          <a:p>
            <a:r>
              <a:rPr lang="fr-FR" noProof="0"/>
              <a:t>Cliquez sur l'icône pour ajouter une photo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fr-FR"/>
              <a:t>Cliquez pour modifier le titre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765296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299056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2">
            <a:extLst>
              <a:ext uri="{FF2B5EF4-FFF2-40B4-BE49-F238E27FC236}">
                <a16:creationId xmlns:a16="http://schemas.microsoft.com/office/drawing/2014/main" id="{0776A887-48B7-0C43-A952-A0E6252B6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19100" y="356659"/>
            <a:ext cx="11353800" cy="991659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fr-FR" noProof="0"/>
              <a:t>Cliquez pour modifier le titre</a:t>
            </a:r>
            <a:br>
              <a:rPr lang="fr-FR" noProof="0"/>
            </a:br>
            <a:r>
              <a:rPr lang="fr-FR" noProof="0"/>
              <a:t>Cliquez pour modifier le titre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1DA081A-A64D-0D4B-845E-809BE0AABCD0}"/>
              </a:ext>
            </a:extLst>
          </p:cNvPr>
          <p:cNvSpPr/>
          <p:nvPr userDrawn="1"/>
        </p:nvSpPr>
        <p:spPr>
          <a:xfrm>
            <a:off x="420725" y="1124744"/>
            <a:ext cx="394689" cy="9601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133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43650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 Placeholder 7">
            <a:extLst>
              <a:ext uri="{FF2B5EF4-FFF2-40B4-BE49-F238E27FC236}">
                <a16:creationId xmlns:a16="http://schemas.microsoft.com/office/drawing/2014/main" id="{C397FF6A-4FF1-8544-A901-6EBB3E549CEA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18359" y="357717"/>
            <a:ext cx="8129119" cy="5708649"/>
          </a:xfrm>
        </p:spPr>
        <p:txBody>
          <a:bodyPr>
            <a:normAutofit/>
          </a:bodyPr>
          <a:lstStyle>
            <a:lvl1pPr>
              <a:lnSpc>
                <a:spcPct val="85000"/>
              </a:lnSpc>
              <a:spcBef>
                <a:spcPts val="0"/>
              </a:spcBef>
              <a:buNone/>
              <a:defRPr sz="7333" baseline="0"/>
            </a:lvl1pPr>
            <a:lvl2pPr>
              <a:lnSpc>
                <a:spcPct val="85000"/>
              </a:lnSpc>
              <a:spcBef>
                <a:spcPts val="0"/>
              </a:spcBef>
              <a:defRPr sz="7333"/>
            </a:lvl2pPr>
            <a:lvl3pPr>
              <a:defRPr sz="7333"/>
            </a:lvl3pPr>
            <a:lvl4pPr>
              <a:defRPr sz="7333"/>
            </a:lvl4pPr>
            <a:lvl5pPr>
              <a:defRPr sz="7333"/>
            </a:lvl5pPr>
          </a:lstStyle>
          <a:p>
            <a:pPr lvl="0"/>
            <a:r>
              <a:rPr lang="fr-FR" noProof="0"/>
              <a:t>Cliquez pour modifier le nom de la section </a:t>
            </a:r>
          </a:p>
          <a:p>
            <a:pPr lvl="1"/>
            <a:r>
              <a:rPr lang="fr-FR" noProof="0"/>
              <a:t>Deuxième niveau</a:t>
            </a:r>
          </a:p>
        </p:txBody>
      </p:sp>
    </p:spTree>
    <p:extLst>
      <p:ext uri="{BB962C8B-B14F-4D97-AF65-F5344CB8AC3E}">
        <p14:creationId xmlns:p14="http://schemas.microsoft.com/office/powerpoint/2010/main" val="26434843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Cliquez et modifiez le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7"/>
            <a:ext cx="9144000" cy="165576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fr-FR"/>
              <a:t>Cliquez pour modifier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AEA510-6B52-4442-96C9-43F1EBB3DEA1}" type="datetimeFigureOut">
              <a:rPr lang="fr-FR" smtClean="0"/>
              <a:t>23/09/2025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3818C-6210-8A4C-AAB1-1D789A8894A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851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19102" y="357719"/>
            <a:ext cx="6437997" cy="3069165"/>
          </a:xfrm>
        </p:spPr>
        <p:txBody>
          <a:bodyPr>
            <a:noAutofit/>
          </a:bodyPr>
          <a:lstStyle>
            <a:lvl1pPr algn="l">
              <a:lnSpc>
                <a:spcPct val="85000"/>
              </a:lnSpc>
              <a:defRPr sz="7333" baseline="0">
                <a:solidFill>
                  <a:schemeClr val="tx1"/>
                </a:solidFill>
              </a:defRPr>
            </a:lvl1pPr>
          </a:lstStyle>
          <a:p>
            <a:r>
              <a:rPr lang="fr-FR" noProof="0"/>
              <a:t>Cliquez pour modifier le titre</a:t>
            </a:r>
          </a:p>
        </p:txBody>
      </p:sp>
      <p:sp>
        <p:nvSpPr>
          <p:cNvPr id="17" name="Text Placeholder 17"/>
          <p:cNvSpPr>
            <a:spLocks noGrp="1"/>
          </p:cNvSpPr>
          <p:nvPr>
            <p:ph type="body" sz="quarter" idx="16" hasCustomPrompt="1"/>
          </p:nvPr>
        </p:nvSpPr>
        <p:spPr>
          <a:xfrm>
            <a:off x="7734300" y="355601"/>
            <a:ext cx="4038600" cy="453813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fr-FR" noProof="0"/>
              <a:t>Cliquez pour modifier le texte</a:t>
            </a:r>
          </a:p>
          <a:p>
            <a:pPr lvl="1"/>
            <a:r>
              <a:rPr lang="fr-FR" noProof="0"/>
              <a:t>Deuxième niveau</a:t>
            </a:r>
          </a:p>
        </p:txBody>
      </p:sp>
      <p:sp>
        <p:nvSpPr>
          <p:cNvPr id="42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14250" y="3605525"/>
            <a:ext cx="6441580" cy="1288208"/>
          </a:xfrm>
        </p:spPr>
        <p:txBody>
          <a:bodyPr/>
          <a:lstStyle>
            <a:lvl1pPr marL="0" indent="0" algn="l">
              <a:buNone/>
              <a:defRPr baseline="0">
                <a:solidFill>
                  <a:schemeClr val="tx1"/>
                </a:solidFill>
              </a:defRPr>
            </a:lvl1pPr>
            <a:lvl2pPr marL="241294" indent="-241294" algn="l">
              <a:buClr>
                <a:schemeClr val="bg2"/>
              </a:buClr>
              <a:buSzPct val="100000"/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</a:defRPr>
            </a:lvl2pPr>
            <a:lvl3pPr marL="542386" indent="-254394" algn="l">
              <a:spcBef>
                <a:spcPts val="448"/>
              </a:spcBef>
              <a:buClrTx/>
              <a:buFont typeface="Helvetica 55 Roman" panose="020B0604020202020204" pitchFamily="34" charset="0"/>
              <a:buChar char="–"/>
              <a:defRPr>
                <a:solidFill>
                  <a:schemeClr val="tx1"/>
                </a:solidFill>
                <a:latin typeface="Helvetica 55 Roman" panose="020B0604020202020204" pitchFamily="34" charset="0"/>
              </a:defRPr>
            </a:lvl3pPr>
            <a:lvl4pPr marL="791980" indent="-230394" algn="l">
              <a:spcBef>
                <a:spcPts val="32"/>
              </a:spcBef>
              <a:buFont typeface="Helvetica 55 Roman" panose="020B0604020202020204" pitchFamily="34" charset="0"/>
              <a:buChar char="–"/>
              <a:defRPr>
                <a:solidFill>
                  <a:schemeClr val="tx1"/>
                </a:solidFill>
              </a:defRPr>
            </a:lvl4pPr>
            <a:lvl5pPr marL="1065573" indent="-254394" algn="l">
              <a:buFont typeface="Helvetica 55 Roman" panose="020B0604020202020204" pitchFamily="34" charset="0"/>
              <a:buChar char="–"/>
              <a:defRPr>
                <a:solidFill>
                  <a:schemeClr val="tx1"/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Cliquez pour modifier le nom du présentateur</a:t>
            </a:r>
          </a:p>
        </p:txBody>
      </p:sp>
      <p:grpSp>
        <p:nvGrpSpPr>
          <p:cNvPr id="3" name="Group 2"/>
          <p:cNvGrpSpPr/>
          <p:nvPr userDrawn="1"/>
        </p:nvGrpSpPr>
        <p:grpSpPr>
          <a:xfrm>
            <a:off x="418048" y="5645152"/>
            <a:ext cx="817033" cy="817033"/>
            <a:chOff x="313535" y="4233863"/>
            <a:chExt cx="612775" cy="612775"/>
          </a:xfrm>
        </p:grpSpPr>
        <p:sp>
          <p:nvSpPr>
            <p:cNvPr id="43" name="Rectangle 5"/>
            <p:cNvSpPr>
              <a:spLocks noChangeArrowheads="1"/>
            </p:cNvSpPr>
            <p:nvPr userDrawn="1"/>
          </p:nvSpPr>
          <p:spPr bwMode="auto">
            <a:xfrm>
              <a:off x="313535" y="4233863"/>
              <a:ext cx="612775" cy="612775"/>
            </a:xfrm>
            <a:prstGeom prst="rect">
              <a:avLst/>
            </a:prstGeom>
            <a:solidFill>
              <a:srgbClr val="FF79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2400"/>
            </a:p>
          </p:txBody>
        </p:sp>
        <p:sp>
          <p:nvSpPr>
            <p:cNvPr id="44" name="Freeform 6"/>
            <p:cNvSpPr>
              <a:spLocks noEditPoints="1"/>
            </p:cNvSpPr>
            <p:nvPr userDrawn="1"/>
          </p:nvSpPr>
          <p:spPr bwMode="auto">
            <a:xfrm>
              <a:off x="500860" y="4708526"/>
              <a:ext cx="74613" cy="87313"/>
            </a:xfrm>
            <a:custGeom>
              <a:avLst/>
              <a:gdLst>
                <a:gd name="T0" fmla="*/ 66 w 93"/>
                <a:gd name="T1" fmla="*/ 99 h 109"/>
                <a:gd name="T2" fmla="*/ 31 w 93"/>
                <a:gd name="T3" fmla="*/ 109 h 109"/>
                <a:gd name="T4" fmla="*/ 0 w 93"/>
                <a:gd name="T5" fmla="*/ 79 h 109"/>
                <a:gd name="T6" fmla="*/ 66 w 93"/>
                <a:gd name="T7" fmla="*/ 37 h 109"/>
                <a:gd name="T8" fmla="*/ 66 w 93"/>
                <a:gd name="T9" fmla="*/ 32 h 109"/>
                <a:gd name="T10" fmla="*/ 49 w 93"/>
                <a:gd name="T11" fmla="*/ 19 h 109"/>
                <a:gd name="T12" fmla="*/ 24 w 93"/>
                <a:gd name="T13" fmla="*/ 32 h 109"/>
                <a:gd name="T14" fmla="*/ 5 w 93"/>
                <a:gd name="T15" fmla="*/ 21 h 109"/>
                <a:gd name="T16" fmla="*/ 50 w 93"/>
                <a:gd name="T17" fmla="*/ 0 h 109"/>
                <a:gd name="T18" fmla="*/ 93 w 93"/>
                <a:gd name="T19" fmla="*/ 32 h 109"/>
                <a:gd name="T20" fmla="*/ 93 w 93"/>
                <a:gd name="T21" fmla="*/ 108 h 109"/>
                <a:gd name="T22" fmla="*/ 68 w 93"/>
                <a:gd name="T23" fmla="*/ 108 h 109"/>
                <a:gd name="T24" fmla="*/ 66 w 93"/>
                <a:gd name="T25" fmla="*/ 99 h 109"/>
                <a:gd name="T26" fmla="*/ 27 w 93"/>
                <a:gd name="T27" fmla="*/ 77 h 109"/>
                <a:gd name="T28" fmla="*/ 39 w 93"/>
                <a:gd name="T29" fmla="*/ 90 h 109"/>
                <a:gd name="T30" fmla="*/ 65 w 93"/>
                <a:gd name="T31" fmla="*/ 79 h 109"/>
                <a:gd name="T32" fmla="*/ 65 w 93"/>
                <a:gd name="T33" fmla="*/ 54 h 109"/>
                <a:gd name="T34" fmla="*/ 27 w 93"/>
                <a:gd name="T35" fmla="*/ 77 h 1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93" h="109">
                  <a:moveTo>
                    <a:pt x="66" y="99"/>
                  </a:moveTo>
                  <a:cubicBezTo>
                    <a:pt x="55" y="106"/>
                    <a:pt x="43" y="109"/>
                    <a:pt x="31" y="109"/>
                  </a:cubicBezTo>
                  <a:cubicBezTo>
                    <a:pt x="11" y="109"/>
                    <a:pt x="0" y="96"/>
                    <a:pt x="0" y="79"/>
                  </a:cubicBezTo>
                  <a:cubicBezTo>
                    <a:pt x="0" y="55"/>
                    <a:pt x="21" y="42"/>
                    <a:pt x="66" y="37"/>
                  </a:cubicBezTo>
                  <a:cubicBezTo>
                    <a:pt x="66" y="32"/>
                    <a:pt x="66" y="32"/>
                    <a:pt x="66" y="32"/>
                  </a:cubicBezTo>
                  <a:cubicBezTo>
                    <a:pt x="66" y="24"/>
                    <a:pt x="60" y="19"/>
                    <a:pt x="49" y="19"/>
                  </a:cubicBezTo>
                  <a:cubicBezTo>
                    <a:pt x="39" y="19"/>
                    <a:pt x="30" y="24"/>
                    <a:pt x="24" y="32"/>
                  </a:cubicBezTo>
                  <a:cubicBezTo>
                    <a:pt x="5" y="21"/>
                    <a:pt x="5" y="21"/>
                    <a:pt x="5" y="21"/>
                  </a:cubicBezTo>
                  <a:cubicBezTo>
                    <a:pt x="15" y="7"/>
                    <a:pt x="30" y="0"/>
                    <a:pt x="50" y="0"/>
                  </a:cubicBezTo>
                  <a:cubicBezTo>
                    <a:pt x="77" y="0"/>
                    <a:pt x="93" y="12"/>
                    <a:pt x="93" y="32"/>
                  </a:cubicBezTo>
                  <a:cubicBezTo>
                    <a:pt x="93" y="32"/>
                    <a:pt x="93" y="108"/>
                    <a:pt x="93" y="108"/>
                  </a:cubicBezTo>
                  <a:cubicBezTo>
                    <a:pt x="68" y="108"/>
                    <a:pt x="68" y="108"/>
                    <a:pt x="68" y="108"/>
                  </a:cubicBezTo>
                  <a:lnTo>
                    <a:pt x="66" y="99"/>
                  </a:lnTo>
                  <a:close/>
                  <a:moveTo>
                    <a:pt x="27" y="77"/>
                  </a:moveTo>
                  <a:cubicBezTo>
                    <a:pt x="27" y="84"/>
                    <a:pt x="31" y="90"/>
                    <a:pt x="39" y="90"/>
                  </a:cubicBezTo>
                  <a:cubicBezTo>
                    <a:pt x="48" y="90"/>
                    <a:pt x="57" y="87"/>
                    <a:pt x="65" y="79"/>
                  </a:cubicBezTo>
                  <a:cubicBezTo>
                    <a:pt x="65" y="54"/>
                    <a:pt x="65" y="54"/>
                    <a:pt x="65" y="54"/>
                  </a:cubicBezTo>
                  <a:cubicBezTo>
                    <a:pt x="39" y="57"/>
                    <a:pt x="27" y="64"/>
                    <a:pt x="27" y="77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2400"/>
            </a:p>
          </p:txBody>
        </p:sp>
        <p:sp>
          <p:nvSpPr>
            <p:cNvPr id="45" name="Freeform 7"/>
            <p:cNvSpPr>
              <a:spLocks/>
            </p:cNvSpPr>
            <p:nvPr userDrawn="1"/>
          </p:nvSpPr>
          <p:spPr bwMode="auto">
            <a:xfrm>
              <a:off x="592935" y="4708526"/>
              <a:ext cx="76200" cy="87313"/>
            </a:xfrm>
            <a:custGeom>
              <a:avLst/>
              <a:gdLst>
                <a:gd name="T0" fmla="*/ 0 w 94"/>
                <a:gd name="T1" fmla="*/ 5 h 108"/>
                <a:gd name="T2" fmla="*/ 23 w 94"/>
                <a:gd name="T3" fmla="*/ 2 h 108"/>
                <a:gd name="T4" fmla="*/ 25 w 94"/>
                <a:gd name="T5" fmla="*/ 15 h 108"/>
                <a:gd name="T6" fmla="*/ 61 w 94"/>
                <a:gd name="T7" fmla="*/ 0 h 108"/>
                <a:gd name="T8" fmla="*/ 94 w 94"/>
                <a:gd name="T9" fmla="*/ 34 h 108"/>
                <a:gd name="T10" fmla="*/ 94 w 94"/>
                <a:gd name="T11" fmla="*/ 108 h 108"/>
                <a:gd name="T12" fmla="*/ 66 w 94"/>
                <a:gd name="T13" fmla="*/ 108 h 108"/>
                <a:gd name="T14" fmla="*/ 66 w 94"/>
                <a:gd name="T15" fmla="*/ 39 h 108"/>
                <a:gd name="T16" fmla="*/ 53 w 94"/>
                <a:gd name="T17" fmla="*/ 21 h 108"/>
                <a:gd name="T18" fmla="*/ 27 w 94"/>
                <a:gd name="T19" fmla="*/ 32 h 108"/>
                <a:gd name="T20" fmla="*/ 27 w 94"/>
                <a:gd name="T21" fmla="*/ 108 h 108"/>
                <a:gd name="T22" fmla="*/ 0 w 94"/>
                <a:gd name="T23" fmla="*/ 108 h 108"/>
                <a:gd name="T24" fmla="*/ 0 w 94"/>
                <a:gd name="T25" fmla="*/ 5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94" h="108">
                  <a:moveTo>
                    <a:pt x="0" y="5"/>
                  </a:moveTo>
                  <a:cubicBezTo>
                    <a:pt x="23" y="2"/>
                    <a:pt x="23" y="2"/>
                    <a:pt x="23" y="2"/>
                  </a:cubicBezTo>
                  <a:cubicBezTo>
                    <a:pt x="25" y="15"/>
                    <a:pt x="25" y="15"/>
                    <a:pt x="25" y="15"/>
                  </a:cubicBezTo>
                  <a:cubicBezTo>
                    <a:pt x="38" y="5"/>
                    <a:pt x="48" y="0"/>
                    <a:pt x="61" y="0"/>
                  </a:cubicBezTo>
                  <a:cubicBezTo>
                    <a:pt x="83" y="0"/>
                    <a:pt x="94" y="12"/>
                    <a:pt x="94" y="34"/>
                  </a:cubicBezTo>
                  <a:cubicBezTo>
                    <a:pt x="94" y="108"/>
                    <a:pt x="94" y="108"/>
                    <a:pt x="94" y="108"/>
                  </a:cubicBezTo>
                  <a:cubicBezTo>
                    <a:pt x="66" y="108"/>
                    <a:pt x="66" y="108"/>
                    <a:pt x="66" y="108"/>
                  </a:cubicBezTo>
                  <a:cubicBezTo>
                    <a:pt x="66" y="39"/>
                    <a:pt x="66" y="39"/>
                    <a:pt x="66" y="39"/>
                  </a:cubicBezTo>
                  <a:cubicBezTo>
                    <a:pt x="66" y="26"/>
                    <a:pt x="63" y="21"/>
                    <a:pt x="53" y="21"/>
                  </a:cubicBezTo>
                  <a:cubicBezTo>
                    <a:pt x="45" y="21"/>
                    <a:pt x="36" y="24"/>
                    <a:pt x="27" y="32"/>
                  </a:cubicBezTo>
                  <a:cubicBezTo>
                    <a:pt x="27" y="108"/>
                    <a:pt x="27" y="108"/>
                    <a:pt x="27" y="108"/>
                  </a:cubicBezTo>
                  <a:cubicBezTo>
                    <a:pt x="0" y="108"/>
                    <a:pt x="0" y="108"/>
                    <a:pt x="0" y="108"/>
                  </a:cubicBezTo>
                  <a:lnTo>
                    <a:pt x="0" y="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2400"/>
            </a:p>
          </p:txBody>
        </p:sp>
        <p:sp>
          <p:nvSpPr>
            <p:cNvPr id="46" name="Freeform 8"/>
            <p:cNvSpPr>
              <a:spLocks noEditPoints="1"/>
            </p:cNvSpPr>
            <p:nvPr userDrawn="1"/>
          </p:nvSpPr>
          <p:spPr bwMode="auto">
            <a:xfrm>
              <a:off x="778673" y="4708526"/>
              <a:ext cx="79375" cy="88900"/>
            </a:xfrm>
            <a:custGeom>
              <a:avLst/>
              <a:gdLst>
                <a:gd name="T0" fmla="*/ 50 w 98"/>
                <a:gd name="T1" fmla="*/ 110 h 110"/>
                <a:gd name="T2" fmla="*/ 0 w 98"/>
                <a:gd name="T3" fmla="*/ 55 h 110"/>
                <a:gd name="T4" fmla="*/ 49 w 98"/>
                <a:gd name="T5" fmla="*/ 0 h 110"/>
                <a:gd name="T6" fmla="*/ 98 w 98"/>
                <a:gd name="T7" fmla="*/ 54 h 110"/>
                <a:gd name="T8" fmla="*/ 97 w 98"/>
                <a:gd name="T9" fmla="*/ 59 h 110"/>
                <a:gd name="T10" fmla="*/ 27 w 98"/>
                <a:gd name="T11" fmla="*/ 59 h 110"/>
                <a:gd name="T12" fmla="*/ 52 w 98"/>
                <a:gd name="T13" fmla="*/ 89 h 110"/>
                <a:gd name="T14" fmla="*/ 76 w 98"/>
                <a:gd name="T15" fmla="*/ 76 h 110"/>
                <a:gd name="T16" fmla="*/ 96 w 98"/>
                <a:gd name="T17" fmla="*/ 87 h 110"/>
                <a:gd name="T18" fmla="*/ 50 w 98"/>
                <a:gd name="T19" fmla="*/ 110 h 110"/>
                <a:gd name="T20" fmla="*/ 70 w 98"/>
                <a:gd name="T21" fmla="*/ 41 h 110"/>
                <a:gd name="T22" fmla="*/ 49 w 98"/>
                <a:gd name="T23" fmla="*/ 19 h 110"/>
                <a:gd name="T24" fmla="*/ 28 w 98"/>
                <a:gd name="T25" fmla="*/ 41 h 110"/>
                <a:gd name="T26" fmla="*/ 70 w 98"/>
                <a:gd name="T27" fmla="*/ 41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98" h="110">
                  <a:moveTo>
                    <a:pt x="50" y="110"/>
                  </a:moveTo>
                  <a:cubicBezTo>
                    <a:pt x="19" y="110"/>
                    <a:pt x="0" y="90"/>
                    <a:pt x="0" y="55"/>
                  </a:cubicBezTo>
                  <a:cubicBezTo>
                    <a:pt x="0" y="20"/>
                    <a:pt x="19" y="0"/>
                    <a:pt x="49" y="0"/>
                  </a:cubicBezTo>
                  <a:cubicBezTo>
                    <a:pt x="80" y="0"/>
                    <a:pt x="98" y="20"/>
                    <a:pt x="98" y="54"/>
                  </a:cubicBezTo>
                  <a:cubicBezTo>
                    <a:pt x="98" y="56"/>
                    <a:pt x="97" y="57"/>
                    <a:pt x="97" y="59"/>
                  </a:cubicBezTo>
                  <a:cubicBezTo>
                    <a:pt x="27" y="59"/>
                    <a:pt x="27" y="59"/>
                    <a:pt x="27" y="59"/>
                  </a:cubicBezTo>
                  <a:cubicBezTo>
                    <a:pt x="28" y="79"/>
                    <a:pt x="36" y="89"/>
                    <a:pt x="52" y="89"/>
                  </a:cubicBezTo>
                  <a:cubicBezTo>
                    <a:pt x="63" y="89"/>
                    <a:pt x="70" y="85"/>
                    <a:pt x="76" y="76"/>
                  </a:cubicBezTo>
                  <a:cubicBezTo>
                    <a:pt x="96" y="87"/>
                    <a:pt x="96" y="87"/>
                    <a:pt x="96" y="87"/>
                  </a:cubicBezTo>
                  <a:cubicBezTo>
                    <a:pt x="87" y="102"/>
                    <a:pt x="71" y="110"/>
                    <a:pt x="50" y="110"/>
                  </a:cubicBezTo>
                  <a:close/>
                  <a:moveTo>
                    <a:pt x="70" y="41"/>
                  </a:moveTo>
                  <a:cubicBezTo>
                    <a:pt x="70" y="27"/>
                    <a:pt x="62" y="19"/>
                    <a:pt x="49" y="19"/>
                  </a:cubicBezTo>
                  <a:cubicBezTo>
                    <a:pt x="37" y="19"/>
                    <a:pt x="29" y="27"/>
                    <a:pt x="28" y="41"/>
                  </a:cubicBezTo>
                  <a:lnTo>
                    <a:pt x="70" y="4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2400"/>
            </a:p>
          </p:txBody>
        </p:sp>
        <p:sp>
          <p:nvSpPr>
            <p:cNvPr id="47" name="Freeform 9"/>
            <p:cNvSpPr>
              <a:spLocks noEditPoints="1"/>
            </p:cNvSpPr>
            <p:nvPr userDrawn="1"/>
          </p:nvSpPr>
          <p:spPr bwMode="auto">
            <a:xfrm>
              <a:off x="346873" y="4708526"/>
              <a:ext cx="84138" cy="88900"/>
            </a:xfrm>
            <a:custGeom>
              <a:avLst/>
              <a:gdLst>
                <a:gd name="T0" fmla="*/ 52 w 104"/>
                <a:gd name="T1" fmla="*/ 111 h 111"/>
                <a:gd name="T2" fmla="*/ 0 w 104"/>
                <a:gd name="T3" fmla="*/ 55 h 111"/>
                <a:gd name="T4" fmla="*/ 52 w 104"/>
                <a:gd name="T5" fmla="*/ 0 h 111"/>
                <a:gd name="T6" fmla="*/ 104 w 104"/>
                <a:gd name="T7" fmla="*/ 55 h 111"/>
                <a:gd name="T8" fmla="*/ 52 w 104"/>
                <a:gd name="T9" fmla="*/ 111 h 111"/>
                <a:gd name="T10" fmla="*/ 52 w 104"/>
                <a:gd name="T11" fmla="*/ 23 h 111"/>
                <a:gd name="T12" fmla="*/ 28 w 104"/>
                <a:gd name="T13" fmla="*/ 55 h 111"/>
                <a:gd name="T14" fmla="*/ 52 w 104"/>
                <a:gd name="T15" fmla="*/ 87 h 111"/>
                <a:gd name="T16" fmla="*/ 77 w 104"/>
                <a:gd name="T17" fmla="*/ 55 h 111"/>
                <a:gd name="T18" fmla="*/ 52 w 104"/>
                <a:gd name="T19" fmla="*/ 23 h 1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04" h="111">
                  <a:moveTo>
                    <a:pt x="52" y="111"/>
                  </a:moveTo>
                  <a:cubicBezTo>
                    <a:pt x="25" y="111"/>
                    <a:pt x="0" y="93"/>
                    <a:pt x="0" y="55"/>
                  </a:cubicBezTo>
                  <a:cubicBezTo>
                    <a:pt x="0" y="17"/>
                    <a:pt x="25" y="0"/>
                    <a:pt x="52" y="0"/>
                  </a:cubicBezTo>
                  <a:cubicBezTo>
                    <a:pt x="79" y="0"/>
                    <a:pt x="104" y="17"/>
                    <a:pt x="104" y="55"/>
                  </a:cubicBezTo>
                  <a:cubicBezTo>
                    <a:pt x="104" y="93"/>
                    <a:pt x="79" y="111"/>
                    <a:pt x="52" y="111"/>
                  </a:cubicBezTo>
                  <a:close/>
                  <a:moveTo>
                    <a:pt x="52" y="23"/>
                  </a:moveTo>
                  <a:cubicBezTo>
                    <a:pt x="31" y="23"/>
                    <a:pt x="28" y="42"/>
                    <a:pt x="28" y="55"/>
                  </a:cubicBezTo>
                  <a:cubicBezTo>
                    <a:pt x="28" y="69"/>
                    <a:pt x="31" y="87"/>
                    <a:pt x="52" y="87"/>
                  </a:cubicBezTo>
                  <a:cubicBezTo>
                    <a:pt x="73" y="87"/>
                    <a:pt x="77" y="69"/>
                    <a:pt x="77" y="55"/>
                  </a:cubicBezTo>
                  <a:cubicBezTo>
                    <a:pt x="77" y="42"/>
                    <a:pt x="73" y="23"/>
                    <a:pt x="52" y="23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2400"/>
            </a:p>
          </p:txBody>
        </p:sp>
        <p:sp>
          <p:nvSpPr>
            <p:cNvPr id="48" name="Freeform 10"/>
            <p:cNvSpPr>
              <a:spLocks/>
            </p:cNvSpPr>
            <p:nvPr userDrawn="1"/>
          </p:nvSpPr>
          <p:spPr bwMode="auto">
            <a:xfrm>
              <a:off x="446885" y="4708526"/>
              <a:ext cx="47625" cy="87313"/>
            </a:xfrm>
            <a:custGeom>
              <a:avLst/>
              <a:gdLst>
                <a:gd name="T0" fmla="*/ 0 w 59"/>
                <a:gd name="T1" fmla="*/ 3 h 108"/>
                <a:gd name="T2" fmla="*/ 26 w 59"/>
                <a:gd name="T3" fmla="*/ 3 h 108"/>
                <a:gd name="T4" fmla="*/ 26 w 59"/>
                <a:gd name="T5" fmla="*/ 15 h 108"/>
                <a:gd name="T6" fmla="*/ 55 w 59"/>
                <a:gd name="T7" fmla="*/ 0 h 108"/>
                <a:gd name="T8" fmla="*/ 59 w 59"/>
                <a:gd name="T9" fmla="*/ 1 h 108"/>
                <a:gd name="T10" fmla="*/ 59 w 59"/>
                <a:gd name="T11" fmla="*/ 27 h 108"/>
                <a:gd name="T12" fmla="*/ 58 w 59"/>
                <a:gd name="T13" fmla="*/ 27 h 108"/>
                <a:gd name="T14" fmla="*/ 28 w 59"/>
                <a:gd name="T15" fmla="*/ 38 h 108"/>
                <a:gd name="T16" fmla="*/ 28 w 59"/>
                <a:gd name="T17" fmla="*/ 108 h 108"/>
                <a:gd name="T18" fmla="*/ 0 w 59"/>
                <a:gd name="T19" fmla="*/ 108 h 108"/>
                <a:gd name="T20" fmla="*/ 0 w 59"/>
                <a:gd name="T21" fmla="*/ 3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9" h="108">
                  <a:moveTo>
                    <a:pt x="0" y="3"/>
                  </a:moveTo>
                  <a:cubicBezTo>
                    <a:pt x="26" y="3"/>
                    <a:pt x="26" y="3"/>
                    <a:pt x="26" y="3"/>
                  </a:cubicBezTo>
                  <a:cubicBezTo>
                    <a:pt x="26" y="15"/>
                    <a:pt x="26" y="15"/>
                    <a:pt x="26" y="15"/>
                  </a:cubicBezTo>
                  <a:cubicBezTo>
                    <a:pt x="31" y="8"/>
                    <a:pt x="44" y="0"/>
                    <a:pt x="55" y="0"/>
                  </a:cubicBezTo>
                  <a:cubicBezTo>
                    <a:pt x="57" y="0"/>
                    <a:pt x="58" y="0"/>
                    <a:pt x="59" y="1"/>
                  </a:cubicBezTo>
                  <a:cubicBezTo>
                    <a:pt x="59" y="27"/>
                    <a:pt x="59" y="27"/>
                    <a:pt x="59" y="27"/>
                  </a:cubicBezTo>
                  <a:cubicBezTo>
                    <a:pt x="59" y="27"/>
                    <a:pt x="58" y="27"/>
                    <a:pt x="58" y="27"/>
                  </a:cubicBezTo>
                  <a:cubicBezTo>
                    <a:pt x="46" y="27"/>
                    <a:pt x="32" y="28"/>
                    <a:pt x="28" y="38"/>
                  </a:cubicBezTo>
                  <a:cubicBezTo>
                    <a:pt x="28" y="108"/>
                    <a:pt x="28" y="108"/>
                    <a:pt x="28" y="108"/>
                  </a:cubicBezTo>
                  <a:cubicBezTo>
                    <a:pt x="0" y="108"/>
                    <a:pt x="0" y="108"/>
                    <a:pt x="0" y="108"/>
                  </a:cubicBezTo>
                  <a:lnTo>
                    <a:pt x="0" y="3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2400"/>
            </a:p>
          </p:txBody>
        </p:sp>
        <p:sp>
          <p:nvSpPr>
            <p:cNvPr id="49" name="Freeform 11"/>
            <p:cNvSpPr>
              <a:spLocks noEditPoints="1"/>
            </p:cNvSpPr>
            <p:nvPr userDrawn="1"/>
          </p:nvSpPr>
          <p:spPr bwMode="auto">
            <a:xfrm>
              <a:off x="685010" y="4708526"/>
              <a:ext cx="79375" cy="120650"/>
            </a:xfrm>
            <a:custGeom>
              <a:avLst/>
              <a:gdLst>
                <a:gd name="T0" fmla="*/ 49 w 98"/>
                <a:gd name="T1" fmla="*/ 85 h 149"/>
                <a:gd name="T2" fmla="*/ 72 w 98"/>
                <a:gd name="T3" fmla="*/ 50 h 149"/>
                <a:gd name="T4" fmla="*/ 49 w 98"/>
                <a:gd name="T5" fmla="*/ 20 h 149"/>
                <a:gd name="T6" fmla="*/ 28 w 98"/>
                <a:gd name="T7" fmla="*/ 51 h 149"/>
                <a:gd name="T8" fmla="*/ 49 w 98"/>
                <a:gd name="T9" fmla="*/ 85 h 149"/>
                <a:gd name="T10" fmla="*/ 98 w 98"/>
                <a:gd name="T11" fmla="*/ 2 h 149"/>
                <a:gd name="T12" fmla="*/ 98 w 98"/>
                <a:gd name="T13" fmla="*/ 102 h 149"/>
                <a:gd name="T14" fmla="*/ 47 w 98"/>
                <a:gd name="T15" fmla="*/ 149 h 149"/>
                <a:gd name="T16" fmla="*/ 3 w 98"/>
                <a:gd name="T17" fmla="*/ 123 h 149"/>
                <a:gd name="T18" fmla="*/ 30 w 98"/>
                <a:gd name="T19" fmla="*/ 118 h 149"/>
                <a:gd name="T20" fmla="*/ 50 w 98"/>
                <a:gd name="T21" fmla="*/ 128 h 149"/>
                <a:gd name="T22" fmla="*/ 72 w 98"/>
                <a:gd name="T23" fmla="*/ 105 h 149"/>
                <a:gd name="T24" fmla="*/ 72 w 98"/>
                <a:gd name="T25" fmla="*/ 93 h 149"/>
                <a:gd name="T26" fmla="*/ 71 w 98"/>
                <a:gd name="T27" fmla="*/ 92 h 149"/>
                <a:gd name="T28" fmla="*/ 44 w 98"/>
                <a:gd name="T29" fmla="*/ 108 h 149"/>
                <a:gd name="T30" fmla="*/ 0 w 98"/>
                <a:gd name="T31" fmla="*/ 55 h 149"/>
                <a:gd name="T32" fmla="*/ 42 w 98"/>
                <a:gd name="T33" fmla="*/ 0 h 149"/>
                <a:gd name="T34" fmla="*/ 73 w 98"/>
                <a:gd name="T35" fmla="*/ 15 h 149"/>
                <a:gd name="T36" fmla="*/ 73 w 98"/>
                <a:gd name="T37" fmla="*/ 15 h 149"/>
                <a:gd name="T38" fmla="*/ 75 w 98"/>
                <a:gd name="T39" fmla="*/ 2 h 149"/>
                <a:gd name="T40" fmla="*/ 98 w 98"/>
                <a:gd name="T41" fmla="*/ 2 h 1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98" h="149">
                  <a:moveTo>
                    <a:pt x="49" y="85"/>
                  </a:moveTo>
                  <a:cubicBezTo>
                    <a:pt x="70" y="85"/>
                    <a:pt x="72" y="64"/>
                    <a:pt x="72" y="50"/>
                  </a:cubicBezTo>
                  <a:cubicBezTo>
                    <a:pt x="72" y="33"/>
                    <a:pt x="64" y="20"/>
                    <a:pt x="49" y="20"/>
                  </a:cubicBezTo>
                  <a:cubicBezTo>
                    <a:pt x="39" y="20"/>
                    <a:pt x="28" y="27"/>
                    <a:pt x="28" y="51"/>
                  </a:cubicBezTo>
                  <a:cubicBezTo>
                    <a:pt x="28" y="64"/>
                    <a:pt x="29" y="85"/>
                    <a:pt x="49" y="85"/>
                  </a:cubicBezTo>
                  <a:close/>
                  <a:moveTo>
                    <a:pt x="98" y="2"/>
                  </a:moveTo>
                  <a:cubicBezTo>
                    <a:pt x="98" y="102"/>
                    <a:pt x="98" y="102"/>
                    <a:pt x="98" y="102"/>
                  </a:cubicBezTo>
                  <a:cubicBezTo>
                    <a:pt x="98" y="119"/>
                    <a:pt x="97" y="148"/>
                    <a:pt x="47" y="149"/>
                  </a:cubicBezTo>
                  <a:cubicBezTo>
                    <a:pt x="26" y="149"/>
                    <a:pt x="7" y="141"/>
                    <a:pt x="3" y="123"/>
                  </a:cubicBezTo>
                  <a:cubicBezTo>
                    <a:pt x="30" y="118"/>
                    <a:pt x="30" y="118"/>
                    <a:pt x="30" y="118"/>
                  </a:cubicBezTo>
                  <a:cubicBezTo>
                    <a:pt x="32" y="123"/>
                    <a:pt x="35" y="128"/>
                    <a:pt x="50" y="128"/>
                  </a:cubicBezTo>
                  <a:cubicBezTo>
                    <a:pt x="65" y="128"/>
                    <a:pt x="72" y="122"/>
                    <a:pt x="72" y="105"/>
                  </a:cubicBezTo>
                  <a:cubicBezTo>
                    <a:pt x="72" y="93"/>
                    <a:pt x="72" y="93"/>
                    <a:pt x="72" y="93"/>
                  </a:cubicBezTo>
                  <a:cubicBezTo>
                    <a:pt x="71" y="92"/>
                    <a:pt x="71" y="92"/>
                    <a:pt x="71" y="92"/>
                  </a:cubicBezTo>
                  <a:cubicBezTo>
                    <a:pt x="67" y="100"/>
                    <a:pt x="60" y="108"/>
                    <a:pt x="44" y="108"/>
                  </a:cubicBezTo>
                  <a:cubicBezTo>
                    <a:pt x="19" y="108"/>
                    <a:pt x="0" y="91"/>
                    <a:pt x="0" y="55"/>
                  </a:cubicBezTo>
                  <a:cubicBezTo>
                    <a:pt x="0" y="20"/>
                    <a:pt x="20" y="0"/>
                    <a:pt x="42" y="0"/>
                  </a:cubicBezTo>
                  <a:cubicBezTo>
                    <a:pt x="63" y="0"/>
                    <a:pt x="71" y="10"/>
                    <a:pt x="73" y="15"/>
                  </a:cubicBezTo>
                  <a:cubicBezTo>
                    <a:pt x="73" y="15"/>
                    <a:pt x="73" y="15"/>
                    <a:pt x="73" y="15"/>
                  </a:cubicBezTo>
                  <a:cubicBezTo>
                    <a:pt x="75" y="2"/>
                    <a:pt x="75" y="2"/>
                    <a:pt x="75" y="2"/>
                  </a:cubicBezTo>
                  <a:lnTo>
                    <a:pt x="98" y="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2400"/>
            </a:p>
          </p:txBody>
        </p:sp>
        <p:sp>
          <p:nvSpPr>
            <p:cNvPr id="50" name="Freeform 12"/>
            <p:cNvSpPr>
              <a:spLocks noEditPoints="1"/>
            </p:cNvSpPr>
            <p:nvPr userDrawn="1"/>
          </p:nvSpPr>
          <p:spPr bwMode="auto">
            <a:xfrm>
              <a:off x="843760" y="4678363"/>
              <a:ext cx="58738" cy="26988"/>
            </a:xfrm>
            <a:custGeom>
              <a:avLst/>
              <a:gdLst>
                <a:gd name="T0" fmla="*/ 14 w 37"/>
                <a:gd name="T1" fmla="*/ 2 h 17"/>
                <a:gd name="T2" fmla="*/ 9 w 37"/>
                <a:gd name="T3" fmla="*/ 2 h 17"/>
                <a:gd name="T4" fmla="*/ 9 w 37"/>
                <a:gd name="T5" fmla="*/ 17 h 17"/>
                <a:gd name="T6" fmla="*/ 6 w 37"/>
                <a:gd name="T7" fmla="*/ 17 h 17"/>
                <a:gd name="T8" fmla="*/ 6 w 37"/>
                <a:gd name="T9" fmla="*/ 2 h 17"/>
                <a:gd name="T10" fmla="*/ 0 w 37"/>
                <a:gd name="T11" fmla="*/ 2 h 17"/>
                <a:gd name="T12" fmla="*/ 0 w 37"/>
                <a:gd name="T13" fmla="*/ 0 h 17"/>
                <a:gd name="T14" fmla="*/ 14 w 37"/>
                <a:gd name="T15" fmla="*/ 0 h 17"/>
                <a:gd name="T16" fmla="*/ 14 w 37"/>
                <a:gd name="T17" fmla="*/ 2 h 17"/>
                <a:gd name="T18" fmla="*/ 37 w 37"/>
                <a:gd name="T19" fmla="*/ 17 h 17"/>
                <a:gd name="T20" fmla="*/ 34 w 37"/>
                <a:gd name="T21" fmla="*/ 17 h 17"/>
                <a:gd name="T22" fmla="*/ 34 w 37"/>
                <a:gd name="T23" fmla="*/ 2 h 17"/>
                <a:gd name="T24" fmla="*/ 34 w 37"/>
                <a:gd name="T25" fmla="*/ 2 h 17"/>
                <a:gd name="T26" fmla="*/ 29 w 37"/>
                <a:gd name="T27" fmla="*/ 17 h 17"/>
                <a:gd name="T28" fmla="*/ 27 w 37"/>
                <a:gd name="T29" fmla="*/ 17 h 17"/>
                <a:gd name="T30" fmla="*/ 21 w 37"/>
                <a:gd name="T31" fmla="*/ 2 h 17"/>
                <a:gd name="T32" fmla="*/ 20 w 37"/>
                <a:gd name="T33" fmla="*/ 2 h 17"/>
                <a:gd name="T34" fmla="*/ 20 w 37"/>
                <a:gd name="T35" fmla="*/ 17 h 17"/>
                <a:gd name="T36" fmla="*/ 18 w 37"/>
                <a:gd name="T37" fmla="*/ 17 h 17"/>
                <a:gd name="T38" fmla="*/ 18 w 37"/>
                <a:gd name="T39" fmla="*/ 0 h 17"/>
                <a:gd name="T40" fmla="*/ 22 w 37"/>
                <a:gd name="T41" fmla="*/ 0 h 17"/>
                <a:gd name="T42" fmla="*/ 28 w 37"/>
                <a:gd name="T43" fmla="*/ 13 h 17"/>
                <a:gd name="T44" fmla="*/ 33 w 37"/>
                <a:gd name="T45" fmla="*/ 0 h 17"/>
                <a:gd name="T46" fmla="*/ 37 w 37"/>
                <a:gd name="T47" fmla="*/ 0 h 17"/>
                <a:gd name="T48" fmla="*/ 37 w 37"/>
                <a:gd name="T4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37" h="17">
                  <a:moveTo>
                    <a:pt x="14" y="2"/>
                  </a:moveTo>
                  <a:lnTo>
                    <a:pt x="9" y="2"/>
                  </a:lnTo>
                  <a:lnTo>
                    <a:pt x="9" y="17"/>
                  </a:lnTo>
                  <a:lnTo>
                    <a:pt x="6" y="17"/>
                  </a:lnTo>
                  <a:lnTo>
                    <a:pt x="6" y="2"/>
                  </a:lnTo>
                  <a:lnTo>
                    <a:pt x="0" y="2"/>
                  </a:lnTo>
                  <a:lnTo>
                    <a:pt x="0" y="0"/>
                  </a:lnTo>
                  <a:lnTo>
                    <a:pt x="14" y="0"/>
                  </a:lnTo>
                  <a:lnTo>
                    <a:pt x="14" y="2"/>
                  </a:lnTo>
                  <a:close/>
                  <a:moveTo>
                    <a:pt x="37" y="17"/>
                  </a:moveTo>
                  <a:lnTo>
                    <a:pt x="34" y="17"/>
                  </a:lnTo>
                  <a:lnTo>
                    <a:pt x="34" y="2"/>
                  </a:lnTo>
                  <a:lnTo>
                    <a:pt x="34" y="2"/>
                  </a:lnTo>
                  <a:lnTo>
                    <a:pt x="29" y="17"/>
                  </a:lnTo>
                  <a:lnTo>
                    <a:pt x="27" y="17"/>
                  </a:lnTo>
                  <a:lnTo>
                    <a:pt x="21" y="2"/>
                  </a:lnTo>
                  <a:lnTo>
                    <a:pt x="20" y="2"/>
                  </a:lnTo>
                  <a:lnTo>
                    <a:pt x="20" y="17"/>
                  </a:lnTo>
                  <a:lnTo>
                    <a:pt x="18" y="17"/>
                  </a:lnTo>
                  <a:lnTo>
                    <a:pt x="18" y="0"/>
                  </a:lnTo>
                  <a:lnTo>
                    <a:pt x="22" y="0"/>
                  </a:lnTo>
                  <a:lnTo>
                    <a:pt x="28" y="13"/>
                  </a:lnTo>
                  <a:lnTo>
                    <a:pt x="33" y="0"/>
                  </a:lnTo>
                  <a:lnTo>
                    <a:pt x="37" y="0"/>
                  </a:lnTo>
                  <a:lnTo>
                    <a:pt x="37" y="17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2400"/>
            </a:p>
          </p:txBody>
        </p:sp>
      </p:grpSp>
    </p:spTree>
    <p:extLst>
      <p:ext uri="{BB962C8B-B14F-4D97-AF65-F5344CB8AC3E}">
        <p14:creationId xmlns:p14="http://schemas.microsoft.com/office/powerpoint/2010/main" val="17312553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 hasCustomPrompt="1"/>
          </p:nvPr>
        </p:nvSpPr>
        <p:spPr>
          <a:xfrm>
            <a:off x="419101" y="357717"/>
            <a:ext cx="11353799" cy="5708649"/>
          </a:xfrm>
        </p:spPr>
        <p:txBody>
          <a:bodyPr/>
          <a:lstStyle>
            <a:lvl1pPr>
              <a:spcBef>
                <a:spcPts val="0"/>
              </a:spcBef>
              <a:defRPr sz="4000"/>
            </a:lvl1pPr>
            <a:lvl2pPr marL="478355" indent="-478355">
              <a:spcBef>
                <a:spcPts val="0"/>
              </a:spcBef>
              <a:buClrTx/>
              <a:buSzPct val="100000"/>
              <a:buFont typeface="+mj-lt"/>
              <a:buAutoNum type="arabicPeriod"/>
              <a:defRPr sz="40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fr-FR" noProof="0"/>
              <a:t>Cliquez pour modifier le contenu</a:t>
            </a:r>
          </a:p>
          <a:p>
            <a:pPr lvl="1"/>
            <a:r>
              <a:rPr lang="fr-FR" noProof="0"/>
              <a:t>Deuxième niveau</a:t>
            </a:r>
          </a:p>
        </p:txBody>
      </p:sp>
    </p:spTree>
    <p:extLst>
      <p:ext uri="{BB962C8B-B14F-4D97-AF65-F5344CB8AC3E}">
        <p14:creationId xmlns:p14="http://schemas.microsoft.com/office/powerpoint/2010/main" val="1699399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/>
          <p:cNvSpPr>
            <a:spLocks noGrp="1"/>
          </p:cNvSpPr>
          <p:nvPr>
            <p:ph type="body" sz="quarter" idx="12" hasCustomPrompt="1"/>
          </p:nvPr>
        </p:nvSpPr>
        <p:spPr>
          <a:xfrm>
            <a:off x="418359" y="357717"/>
            <a:ext cx="8129119" cy="5708649"/>
          </a:xfrm>
        </p:spPr>
        <p:txBody>
          <a:bodyPr>
            <a:normAutofit/>
          </a:bodyPr>
          <a:lstStyle>
            <a:lvl1pPr>
              <a:lnSpc>
                <a:spcPct val="85000"/>
              </a:lnSpc>
              <a:spcBef>
                <a:spcPts val="0"/>
              </a:spcBef>
              <a:buNone/>
              <a:defRPr sz="7333" baseline="0"/>
            </a:lvl1pPr>
            <a:lvl2pPr>
              <a:lnSpc>
                <a:spcPct val="85000"/>
              </a:lnSpc>
              <a:spcBef>
                <a:spcPts val="0"/>
              </a:spcBef>
              <a:defRPr sz="7333"/>
            </a:lvl2pPr>
            <a:lvl3pPr>
              <a:defRPr sz="7333"/>
            </a:lvl3pPr>
            <a:lvl4pPr>
              <a:defRPr sz="7333"/>
            </a:lvl4pPr>
            <a:lvl5pPr>
              <a:defRPr sz="7333"/>
            </a:lvl5pPr>
          </a:lstStyle>
          <a:p>
            <a:pPr lvl="0"/>
            <a:r>
              <a:rPr lang="fr-FR" noProof="0"/>
              <a:t>Cliquez pour modifier le nom de la section </a:t>
            </a:r>
          </a:p>
          <a:p>
            <a:pPr lvl="1"/>
            <a:r>
              <a:rPr lang="fr-FR" noProof="0"/>
              <a:t>Deuxième niveau</a:t>
            </a:r>
          </a:p>
        </p:txBody>
      </p:sp>
    </p:spTree>
    <p:extLst>
      <p:ext uri="{BB962C8B-B14F-4D97-AF65-F5344CB8AC3E}">
        <p14:creationId xmlns:p14="http://schemas.microsoft.com/office/powerpoint/2010/main" val="20641232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419101" y="1579034"/>
            <a:ext cx="5289240" cy="4487332"/>
          </a:xfrm>
        </p:spPr>
        <p:txBody>
          <a:bodyPr>
            <a:normAutofit/>
          </a:bodyPr>
          <a:lstStyle>
            <a:lvl1pPr>
              <a:defRPr sz="1867" baseline="0"/>
            </a:lvl1pPr>
            <a:lvl2pPr>
              <a:defRPr sz="1867" baseline="0">
                <a:solidFill>
                  <a:schemeClr val="tx1"/>
                </a:solidFill>
              </a:defRPr>
            </a:lvl2pPr>
            <a:lvl3pPr>
              <a:defRPr sz="1867" baseline="0">
                <a:solidFill>
                  <a:schemeClr val="tx1"/>
                </a:solidFill>
              </a:defRPr>
            </a:lvl3pPr>
            <a:lvl4pPr>
              <a:defRPr sz="1867" baseline="0">
                <a:solidFill>
                  <a:schemeClr val="tx1"/>
                </a:solidFill>
              </a:defRPr>
            </a:lvl4pPr>
            <a:lvl5pPr>
              <a:defRPr sz="1867" baseline="0">
                <a:solidFill>
                  <a:schemeClr val="tx1"/>
                </a:solidFill>
              </a:defRPr>
            </a:lvl5pPr>
            <a:lvl6pPr>
              <a:defRPr sz="1867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fr-FR" noProof="0"/>
              <a:t>Cliquez pour modifier le texte</a:t>
            </a:r>
          </a:p>
          <a:p>
            <a:pPr lvl="1"/>
            <a:r>
              <a:rPr lang="fr-FR" noProof="0"/>
              <a:t>Deuxième niveau</a:t>
            </a:r>
          </a:p>
          <a:p>
            <a:pPr lvl="2"/>
            <a:r>
              <a:rPr lang="fr-FR" noProof="0"/>
              <a:t>Troisième niveau</a:t>
            </a:r>
          </a:p>
          <a:p>
            <a:pPr lvl="3"/>
            <a:r>
              <a:rPr lang="fr-FR" noProof="0"/>
              <a:t>Quatrième niveau</a:t>
            </a:r>
          </a:p>
          <a:p>
            <a:pPr lvl="4"/>
            <a:r>
              <a:rPr lang="fr-FR" noProof="0"/>
              <a:t>Cinquième niveau</a:t>
            </a:r>
          </a:p>
          <a:p>
            <a:pPr lvl="5"/>
            <a:r>
              <a:rPr lang="fr-FR" noProof="0"/>
              <a:t>Sixième niveau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6486393" y="1578264"/>
            <a:ext cx="5286507" cy="4485891"/>
          </a:xfrm>
        </p:spPr>
        <p:txBody>
          <a:bodyPr>
            <a:normAutofit/>
          </a:bodyPr>
          <a:lstStyle>
            <a:lvl1pPr>
              <a:defRPr sz="1867"/>
            </a:lvl1pPr>
            <a:lvl2pPr>
              <a:defRPr sz="1867">
                <a:solidFill>
                  <a:schemeClr val="tx1"/>
                </a:solidFill>
              </a:defRPr>
            </a:lvl2pPr>
            <a:lvl3pPr>
              <a:defRPr sz="1867">
                <a:solidFill>
                  <a:schemeClr val="tx1"/>
                </a:solidFill>
              </a:defRPr>
            </a:lvl3pPr>
            <a:lvl4pPr>
              <a:defRPr sz="1867">
                <a:solidFill>
                  <a:schemeClr val="tx1"/>
                </a:solidFill>
              </a:defRPr>
            </a:lvl4pPr>
            <a:lvl5pPr>
              <a:defRPr sz="1867">
                <a:solidFill>
                  <a:schemeClr val="tx1"/>
                </a:solidFill>
              </a:defRPr>
            </a:lvl5pPr>
            <a:lvl6pPr>
              <a:defRPr sz="1867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fr-FR" noProof="0"/>
              <a:t>Cliquez pour modifier le texte</a:t>
            </a:r>
          </a:p>
          <a:p>
            <a:pPr lvl="1"/>
            <a:r>
              <a:rPr lang="fr-FR" noProof="0"/>
              <a:t>Deuxième niveau</a:t>
            </a:r>
          </a:p>
          <a:p>
            <a:pPr lvl="2"/>
            <a:r>
              <a:rPr lang="fr-FR" noProof="0"/>
              <a:t>Troisième niveau</a:t>
            </a:r>
          </a:p>
          <a:p>
            <a:pPr lvl="3"/>
            <a:r>
              <a:rPr lang="fr-FR" noProof="0"/>
              <a:t>Quatrième niveau</a:t>
            </a:r>
          </a:p>
          <a:p>
            <a:pPr lvl="4"/>
            <a:r>
              <a:rPr lang="fr-FR" noProof="0"/>
              <a:t>Cinquième niveau</a:t>
            </a:r>
          </a:p>
          <a:p>
            <a:pPr lvl="5"/>
            <a:r>
              <a:rPr lang="fr-FR" noProof="0"/>
              <a:t>Sixième niveau</a:t>
            </a:r>
          </a:p>
        </p:txBody>
      </p:sp>
      <p:sp>
        <p:nvSpPr>
          <p:cNvPr id="5" name="Title 4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fr-FR" noProof="0"/>
              <a:t>Cliquez pour modifier le titre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584961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noProof="0"/>
              <a:t>Cliquez pour modifier le titre</a:t>
            </a:r>
          </a:p>
        </p:txBody>
      </p:sp>
    </p:spTree>
    <p:extLst>
      <p:ext uri="{BB962C8B-B14F-4D97-AF65-F5344CB8AC3E}">
        <p14:creationId xmlns:p14="http://schemas.microsoft.com/office/powerpoint/2010/main" val="8032305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fr-FR" noProof="0"/>
              <a:t>Cliquez pour modifier le titre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D8EBB175-066C-2841-88D2-62A993CE6913}"/>
              </a:ext>
            </a:extLst>
          </p:cNvPr>
          <p:cNvSpPr/>
          <p:nvPr userDrawn="1"/>
        </p:nvSpPr>
        <p:spPr>
          <a:xfrm>
            <a:off x="420725" y="740701"/>
            <a:ext cx="394689" cy="9601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133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31354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2C2ABD34-5615-8D42-90E5-326D288DB16B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>
              <a:lumMod val="20000"/>
              <a:lumOff val="80000"/>
              <a:alpha val="49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133">
              <a:solidFill>
                <a:srgbClr val="000000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fr-FR" noProof="0"/>
              <a:t>Cliquez pour modifier le titre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D8EBB175-066C-2841-88D2-62A993CE6913}"/>
              </a:ext>
            </a:extLst>
          </p:cNvPr>
          <p:cNvSpPr/>
          <p:nvPr userDrawn="1"/>
        </p:nvSpPr>
        <p:spPr>
          <a:xfrm>
            <a:off x="420725" y="740701"/>
            <a:ext cx="394689" cy="9601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133">
              <a:solidFill>
                <a:srgbClr val="000000"/>
              </a:solidFill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790E585C-4C58-7040-AD2D-CDD2A0E049A5}"/>
              </a:ext>
            </a:extLst>
          </p:cNvPr>
          <p:cNvSpPr/>
          <p:nvPr userDrawn="1"/>
        </p:nvSpPr>
        <p:spPr>
          <a:xfrm>
            <a:off x="12624725" y="0"/>
            <a:ext cx="384043" cy="384043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133">
              <a:solidFill>
                <a:srgbClr val="000000"/>
              </a:solidFill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08AB648-2809-5049-ABCD-75629829ACC2}"/>
              </a:ext>
            </a:extLst>
          </p:cNvPr>
          <p:cNvSpPr/>
          <p:nvPr userDrawn="1"/>
        </p:nvSpPr>
        <p:spPr>
          <a:xfrm>
            <a:off x="12624725" y="541867"/>
            <a:ext cx="384043" cy="384043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133">
              <a:solidFill>
                <a:srgbClr val="000000"/>
              </a:solidFill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EDBF5A3D-7C64-DA40-8AEB-AE505AA2B68F}"/>
              </a:ext>
            </a:extLst>
          </p:cNvPr>
          <p:cNvSpPr/>
          <p:nvPr userDrawn="1"/>
        </p:nvSpPr>
        <p:spPr>
          <a:xfrm>
            <a:off x="12624725" y="1100667"/>
            <a:ext cx="384043" cy="384043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133">
              <a:solidFill>
                <a:srgbClr val="000000"/>
              </a:solidFill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247B1B96-EC1A-1343-B5BF-139297B8FEDE}"/>
              </a:ext>
            </a:extLst>
          </p:cNvPr>
          <p:cNvSpPr/>
          <p:nvPr userDrawn="1"/>
        </p:nvSpPr>
        <p:spPr>
          <a:xfrm>
            <a:off x="12624725" y="1693333"/>
            <a:ext cx="384043" cy="384043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133">
              <a:solidFill>
                <a:srgbClr val="000000"/>
              </a:solidFill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CA88D85D-57FC-C64A-A396-BE0F6BA1AEE6}"/>
              </a:ext>
            </a:extLst>
          </p:cNvPr>
          <p:cNvSpPr/>
          <p:nvPr userDrawn="1"/>
        </p:nvSpPr>
        <p:spPr>
          <a:xfrm>
            <a:off x="12624725" y="2201333"/>
            <a:ext cx="384043" cy="384043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133">
              <a:solidFill>
                <a:srgbClr val="000000"/>
              </a:solidFill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31BAFD66-009F-1049-8291-160CFC0495F1}"/>
              </a:ext>
            </a:extLst>
          </p:cNvPr>
          <p:cNvSpPr/>
          <p:nvPr userDrawn="1"/>
        </p:nvSpPr>
        <p:spPr>
          <a:xfrm>
            <a:off x="12624725" y="2777067"/>
            <a:ext cx="384043" cy="384043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133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617756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fr-FR" noProof="0"/>
              <a:t>Cliquez pour modifier le titre</a:t>
            </a:r>
            <a:br>
              <a:rPr lang="fr-FR" noProof="0"/>
            </a:br>
            <a:r>
              <a:rPr lang="fr-FR" noProof="0"/>
              <a:t>Cliquez pour modifier le titre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D8EBB175-066C-2841-88D2-62A993CE6913}"/>
              </a:ext>
            </a:extLst>
          </p:cNvPr>
          <p:cNvSpPr/>
          <p:nvPr userDrawn="1"/>
        </p:nvSpPr>
        <p:spPr>
          <a:xfrm>
            <a:off x="420725" y="1124744"/>
            <a:ext cx="394689" cy="9601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133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75292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19100" y="356659"/>
            <a:ext cx="11353800" cy="991659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fr-FR" noProof="0"/>
              <a:t>Cliquez pour modifier le titre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9100" y="1579034"/>
            <a:ext cx="11353800" cy="4487333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fr-FR" noProof="0"/>
              <a:t>Cliquez pour modifier le texte</a:t>
            </a:r>
          </a:p>
          <a:p>
            <a:pPr lvl="1"/>
            <a:r>
              <a:rPr lang="fr-FR" noProof="0"/>
              <a:t>Deuxième niveau</a:t>
            </a:r>
          </a:p>
          <a:p>
            <a:pPr lvl="2"/>
            <a:r>
              <a:rPr lang="fr-FR" noProof="0"/>
              <a:t>Troisième niveau</a:t>
            </a:r>
          </a:p>
          <a:p>
            <a:pPr lvl="3"/>
            <a:r>
              <a:rPr lang="fr-FR" noProof="0"/>
              <a:t>Quatrième niveau</a:t>
            </a:r>
          </a:p>
          <a:p>
            <a:pPr lvl="4"/>
            <a:r>
              <a:rPr lang="fr-FR" noProof="0"/>
              <a:t>Cinquième niveau</a:t>
            </a:r>
          </a:p>
          <a:p>
            <a:pPr lvl="5"/>
            <a:r>
              <a:rPr lang="fr-FR" noProof="0"/>
              <a:t>Sixième niveau</a:t>
            </a:r>
          </a:p>
        </p:txBody>
      </p:sp>
    </p:spTree>
    <p:extLst>
      <p:ext uri="{BB962C8B-B14F-4D97-AF65-F5344CB8AC3E}">
        <p14:creationId xmlns:p14="http://schemas.microsoft.com/office/powerpoint/2010/main" val="3685792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dt="0"/>
  <p:txStyles>
    <p:titleStyle>
      <a:lvl1pPr marL="0" indent="0" algn="l" defTabSz="1219170" rtl="0" eaLnBrk="1" latinLnBrk="0" hangingPunct="1">
        <a:lnSpc>
          <a:spcPct val="90000"/>
        </a:lnSpc>
        <a:spcBef>
          <a:spcPct val="0"/>
        </a:spcBef>
        <a:buNone/>
        <a:defRPr sz="2667" kern="1200" spc="-27" baseline="0">
          <a:solidFill>
            <a:schemeClr val="bg2"/>
          </a:solidFill>
          <a:latin typeface="Helvetica 75 Bold" panose="020B0804020202020204" pitchFamily="34" charset="0"/>
          <a:ea typeface="+mj-ea"/>
          <a:cs typeface="+mj-cs"/>
        </a:defRPr>
      </a:lvl1pPr>
    </p:titleStyle>
    <p:bodyStyle>
      <a:lvl1pPr marL="0" indent="0" algn="l" defTabSz="1219170" rtl="0" eaLnBrk="1" latinLnBrk="0" hangingPunct="1">
        <a:lnSpc>
          <a:spcPct val="90000"/>
        </a:lnSpc>
        <a:spcBef>
          <a:spcPts val="800"/>
        </a:spcBef>
        <a:buClr>
          <a:schemeClr val="bg1"/>
        </a:buClr>
        <a:buSzPct val="25000"/>
        <a:buFont typeface="Calibri" panose="020F0502020204030204" pitchFamily="34" charset="0"/>
        <a:buNone/>
        <a:tabLst/>
        <a:defRPr sz="1867" kern="1200" spc="-27" baseline="0">
          <a:solidFill>
            <a:schemeClr val="bg2"/>
          </a:solidFill>
          <a:latin typeface="Helvetica 75 Bold" panose="020B0804020202020204" pitchFamily="34" charset="0"/>
          <a:ea typeface="+mn-ea"/>
          <a:cs typeface="+mn-cs"/>
        </a:defRPr>
      </a:lvl1pPr>
      <a:lvl2pPr marL="0" indent="0" algn="l" defTabSz="1219170" rtl="0" eaLnBrk="1" latinLnBrk="0" hangingPunct="1">
        <a:lnSpc>
          <a:spcPct val="90000"/>
        </a:lnSpc>
        <a:spcBef>
          <a:spcPts val="800"/>
        </a:spcBef>
        <a:buClr>
          <a:schemeClr val="bg1"/>
        </a:buClr>
        <a:buSzPct val="25000"/>
        <a:buFont typeface="Calibri" panose="020F0502020204030204" pitchFamily="34" charset="0"/>
        <a:buNone/>
        <a:defRPr sz="1867" kern="1200" spc="-27" baseline="0">
          <a:solidFill>
            <a:schemeClr val="tx1"/>
          </a:solidFill>
          <a:latin typeface="Helvetica 75 Bold" panose="020B0804020202020204" pitchFamily="34" charset="0"/>
          <a:ea typeface="+mn-ea"/>
          <a:cs typeface="+mn-cs"/>
        </a:defRPr>
      </a:lvl2pPr>
      <a:lvl3pPr marL="241294" indent="-241294" algn="l" defTabSz="1219170" rtl="0" eaLnBrk="1" latinLnBrk="0" hangingPunct="1">
        <a:lnSpc>
          <a:spcPct val="90000"/>
        </a:lnSpc>
        <a:spcBef>
          <a:spcPts val="800"/>
        </a:spcBef>
        <a:buClr>
          <a:schemeClr val="bg2"/>
        </a:buClr>
        <a:buFont typeface="Wingdings" panose="05000000000000000000" pitchFamily="2" charset="2"/>
        <a:buChar char="§"/>
        <a:defRPr sz="1867" kern="1200" spc="-27" baseline="0">
          <a:solidFill>
            <a:schemeClr val="tx1"/>
          </a:solidFill>
          <a:latin typeface="Helvetica 75 Bold" panose="020B0804020202020204" pitchFamily="34" charset="0"/>
          <a:ea typeface="+mn-ea"/>
          <a:cs typeface="+mn-cs"/>
        </a:defRPr>
      </a:lvl3pPr>
      <a:lvl4pPr marL="543970" indent="-253994" algn="l" defTabSz="1219170" rtl="0" eaLnBrk="1" latinLnBrk="0" hangingPunct="1">
        <a:lnSpc>
          <a:spcPct val="90000"/>
        </a:lnSpc>
        <a:spcBef>
          <a:spcPct val="20000"/>
        </a:spcBef>
        <a:buFont typeface="Arial" panose="020B0604020202020204" pitchFamily="34" charset="0"/>
        <a:buChar char="–"/>
        <a:defRPr sz="1867" kern="1200" spc="-27" baseline="0">
          <a:solidFill>
            <a:schemeClr val="tx1"/>
          </a:solidFill>
          <a:latin typeface="Helvetica 55 Roman" panose="000B0500000000000000" pitchFamily="34" charset="0"/>
          <a:ea typeface="+mn-ea"/>
          <a:cs typeface="+mn-cs"/>
        </a:defRPr>
      </a:lvl4pPr>
      <a:lvl5pPr marL="793731" indent="-230712" algn="l" defTabSz="1219170" rtl="0" eaLnBrk="1" latinLnBrk="0" hangingPunct="1">
        <a:lnSpc>
          <a:spcPct val="90000"/>
        </a:lnSpc>
        <a:spcBef>
          <a:spcPct val="20000"/>
        </a:spcBef>
        <a:buClr>
          <a:schemeClr val="tx1"/>
        </a:buClr>
        <a:buFont typeface="Arial" panose="020B0604020202020204" pitchFamily="34" charset="0"/>
        <a:buChar char="–"/>
        <a:defRPr sz="1867" kern="1200" spc="-27" baseline="0">
          <a:solidFill>
            <a:schemeClr val="tx1"/>
          </a:solidFill>
          <a:latin typeface="Helvetica 55 Roman" panose="000B0500000000000000" pitchFamily="34" charset="0"/>
          <a:ea typeface="+mn-ea"/>
          <a:cs typeface="+mn-cs"/>
        </a:defRPr>
      </a:lvl5pPr>
      <a:lvl6pPr marL="1066773" indent="-253994" algn="l" defTabSz="1219170" rtl="0" eaLnBrk="1" latinLnBrk="0" hangingPunct="1">
        <a:spcBef>
          <a:spcPct val="20000"/>
        </a:spcBef>
        <a:buFont typeface="Arial" panose="020B0604020202020204" pitchFamily="34" charset="0"/>
        <a:buChar char="–"/>
        <a:defRPr sz="1867" kern="1200">
          <a:solidFill>
            <a:schemeClr val="tx1"/>
          </a:solidFill>
          <a:latin typeface="Helvetica 55 Roman" panose="020B0604020202020204" pitchFamily="34" charset="0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620">
          <p15:clr>
            <a:srgbClr val="F26B43"/>
          </p15:clr>
        </p15:guide>
        <p15:guide id="2" pos="2880">
          <p15:clr>
            <a:srgbClr val="F26B43"/>
          </p15:clr>
        </p15:guide>
        <p15:guide id="3" orient="horz" pos="3072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BBC1ED9-C098-A7F9-A084-748C316744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" name="Groupe 25">
            <a:extLst>
              <a:ext uri="{FF2B5EF4-FFF2-40B4-BE49-F238E27FC236}">
                <a16:creationId xmlns:a16="http://schemas.microsoft.com/office/drawing/2014/main" id="{5ABDF209-0909-0FC3-5FDF-08BEAB752C6A}"/>
              </a:ext>
            </a:extLst>
          </p:cNvPr>
          <p:cNvGrpSpPr/>
          <p:nvPr/>
        </p:nvGrpSpPr>
        <p:grpSpPr>
          <a:xfrm>
            <a:off x="325094" y="179895"/>
            <a:ext cx="6096000" cy="420564"/>
            <a:chOff x="201483" y="647079"/>
            <a:chExt cx="4572000" cy="315423"/>
          </a:xfrm>
        </p:grpSpPr>
        <p:sp>
          <p:nvSpPr>
            <p:cNvPr id="27" name="Forme libre 26">
              <a:extLst>
                <a:ext uri="{FF2B5EF4-FFF2-40B4-BE49-F238E27FC236}">
                  <a16:creationId xmlns:a16="http://schemas.microsoft.com/office/drawing/2014/main" id="{0389C418-324F-17B0-760F-BFC601A6AB73}"/>
                </a:ext>
              </a:extLst>
            </p:cNvPr>
            <p:cNvSpPr/>
            <p:nvPr/>
          </p:nvSpPr>
          <p:spPr>
            <a:xfrm rot="5400000">
              <a:off x="228170" y="699210"/>
              <a:ext cx="218850" cy="219517"/>
            </a:xfrm>
            <a:custGeom>
              <a:avLst/>
              <a:gdLst>
                <a:gd name="connsiteX0" fmla="*/ 163286 w 5122305"/>
                <a:gd name="connsiteY0" fmla="*/ 1040274 h 3592253"/>
                <a:gd name="connsiteX1" fmla="*/ 824593 w 5122305"/>
                <a:gd name="connsiteY1" fmla="*/ 468774 h 3592253"/>
                <a:gd name="connsiteX2" fmla="*/ 2294165 w 5122305"/>
                <a:gd name="connsiteY2" fmla="*/ 19738 h 3592253"/>
                <a:gd name="connsiteX3" fmla="*/ 4229100 w 5122305"/>
                <a:gd name="connsiteY3" fmla="*/ 166695 h 3592253"/>
                <a:gd name="connsiteX4" fmla="*/ 4923065 w 5122305"/>
                <a:gd name="connsiteY4" fmla="*/ 934138 h 3592253"/>
                <a:gd name="connsiteX5" fmla="*/ 5110843 w 5122305"/>
                <a:gd name="connsiteY5" fmla="*/ 2346560 h 3592253"/>
                <a:gd name="connsiteX6" fmla="*/ 4661808 w 5122305"/>
                <a:gd name="connsiteY6" fmla="*/ 3195645 h 3592253"/>
                <a:gd name="connsiteX7" fmla="*/ 2588079 w 5122305"/>
                <a:gd name="connsiteY7" fmla="*/ 3587531 h 3592253"/>
                <a:gd name="connsiteX8" fmla="*/ 1053193 w 5122305"/>
                <a:gd name="connsiteY8" fmla="*/ 3383424 h 3592253"/>
                <a:gd name="connsiteX9" fmla="*/ 334736 w 5122305"/>
                <a:gd name="connsiteY9" fmla="*/ 2958881 h 3592253"/>
                <a:gd name="connsiteX10" fmla="*/ 155122 w 5122305"/>
                <a:gd name="connsiteY10" fmla="*/ 2689460 h 3592253"/>
                <a:gd name="connsiteX11" fmla="*/ 0 w 5122305"/>
                <a:gd name="connsiteY11" fmla="*/ 1668924 h 3592253"/>
                <a:gd name="connsiteX12" fmla="*/ 163286 w 5122305"/>
                <a:gd name="connsiteY12" fmla="*/ 1040274 h 35922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5122305" h="3592253">
                  <a:moveTo>
                    <a:pt x="163286" y="1040274"/>
                  </a:moveTo>
                  <a:cubicBezTo>
                    <a:pt x="300718" y="840249"/>
                    <a:pt x="469447" y="638863"/>
                    <a:pt x="824593" y="468774"/>
                  </a:cubicBezTo>
                  <a:cubicBezTo>
                    <a:pt x="1179740" y="298685"/>
                    <a:pt x="1726747" y="70084"/>
                    <a:pt x="2294165" y="19738"/>
                  </a:cubicBezTo>
                  <a:cubicBezTo>
                    <a:pt x="2861583" y="-30609"/>
                    <a:pt x="3790950" y="14295"/>
                    <a:pt x="4229100" y="166695"/>
                  </a:cubicBezTo>
                  <a:cubicBezTo>
                    <a:pt x="4667250" y="319095"/>
                    <a:pt x="4776108" y="570827"/>
                    <a:pt x="4923065" y="934138"/>
                  </a:cubicBezTo>
                  <a:cubicBezTo>
                    <a:pt x="5070022" y="1297449"/>
                    <a:pt x="5154386" y="1969642"/>
                    <a:pt x="5110843" y="2346560"/>
                  </a:cubicBezTo>
                  <a:cubicBezTo>
                    <a:pt x="5067300" y="2723478"/>
                    <a:pt x="5082269" y="2988817"/>
                    <a:pt x="4661808" y="3195645"/>
                  </a:cubicBezTo>
                  <a:cubicBezTo>
                    <a:pt x="4241347" y="3402474"/>
                    <a:pt x="3189515" y="3556235"/>
                    <a:pt x="2588079" y="3587531"/>
                  </a:cubicBezTo>
                  <a:cubicBezTo>
                    <a:pt x="1986643" y="3618828"/>
                    <a:pt x="1428750" y="3488199"/>
                    <a:pt x="1053193" y="3383424"/>
                  </a:cubicBezTo>
                  <a:cubicBezTo>
                    <a:pt x="677636" y="3278649"/>
                    <a:pt x="484415" y="3074542"/>
                    <a:pt x="334736" y="2958881"/>
                  </a:cubicBezTo>
                  <a:cubicBezTo>
                    <a:pt x="185057" y="2843220"/>
                    <a:pt x="210911" y="2904453"/>
                    <a:pt x="155122" y="2689460"/>
                  </a:cubicBezTo>
                  <a:cubicBezTo>
                    <a:pt x="99333" y="2474467"/>
                    <a:pt x="0" y="1941067"/>
                    <a:pt x="0" y="1668924"/>
                  </a:cubicBezTo>
                  <a:cubicBezTo>
                    <a:pt x="0" y="1396781"/>
                    <a:pt x="25854" y="1240299"/>
                    <a:pt x="163286" y="1040274"/>
                  </a:cubicBezTo>
                  <a:close/>
                </a:path>
              </a:pathLst>
            </a:custGeom>
            <a:solidFill>
              <a:schemeClr val="accent6"/>
            </a:solidFill>
            <a:ln>
              <a:solidFill>
                <a:schemeClr val="accent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2133" b="0" i="0" u="none" strike="noStrike" kern="1200" cap="none" spc="0" normalizeH="0" baseline="0" noProof="0" dirty="0">
                <a:ln>
                  <a:noFill/>
                </a:ln>
                <a:solidFill>
                  <a:srgbClr val="1F378B"/>
                </a:solidFill>
                <a:effectLst/>
                <a:uLnTx/>
                <a:uFillTx/>
                <a:latin typeface="Helvetica 75 Bold"/>
                <a:ea typeface="+mn-ea"/>
                <a:cs typeface="+mn-cs"/>
              </a:endParaRPr>
            </a:p>
          </p:txBody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8F1D9C63-9C24-F6D4-C95D-4C180A9970CC}"/>
                </a:ext>
              </a:extLst>
            </p:cNvPr>
            <p:cNvSpPr/>
            <p:nvPr/>
          </p:nvSpPr>
          <p:spPr>
            <a:xfrm>
              <a:off x="201483" y="647079"/>
              <a:ext cx="4572000" cy="315423"/>
            </a:xfrm>
            <a:prstGeom prst="rect">
              <a:avLst/>
            </a:prstGeom>
          </p:spPr>
          <p:txBody>
            <a:bodyPr>
              <a:sp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sz="2133" b="0" i="0" u="none" strike="noStrike" kern="1200" cap="none" spc="0" normalizeH="0" baseline="0" noProof="0" dirty="0">
                  <a:ln>
                    <a:noFill/>
                  </a:ln>
                  <a:solidFill>
                    <a:srgbClr val="1F378B"/>
                  </a:solidFill>
                  <a:effectLst/>
                  <a:uLnTx/>
                  <a:uFillTx/>
                  <a:latin typeface="Helvetica 75 Bold"/>
                  <a:ea typeface="+mn-ea"/>
                  <a:cs typeface="+mn-cs"/>
                </a:rPr>
                <a:t>Business model canvas (BMC+)</a:t>
              </a:r>
            </a:p>
          </p:txBody>
        </p:sp>
      </p:grpSp>
      <p:graphicFrame>
        <p:nvGraphicFramePr>
          <p:cNvPr id="22" name="Tableau 21">
            <a:extLst>
              <a:ext uri="{FF2B5EF4-FFF2-40B4-BE49-F238E27FC236}">
                <a16:creationId xmlns:a16="http://schemas.microsoft.com/office/drawing/2014/main" id="{B641B782-D82E-1095-5849-10B8D8A92B3E}"/>
              </a:ext>
            </a:extLst>
          </p:cNvPr>
          <p:cNvGraphicFramePr>
            <a:graphicFrameLocks noGrp="1"/>
          </p:cNvGraphicFramePr>
          <p:nvPr/>
        </p:nvGraphicFramePr>
        <p:xfrm>
          <a:off x="238769" y="716409"/>
          <a:ext cx="11745102" cy="596169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15075">
                  <a:extLst>
                    <a:ext uri="{9D8B030D-6E8A-4147-A177-3AD203B41FA5}">
                      <a16:colId xmlns:a16="http://schemas.microsoft.com/office/drawing/2014/main" val="292375935"/>
                    </a:ext>
                  </a:extLst>
                </a:gridCol>
                <a:gridCol w="2286000">
                  <a:extLst>
                    <a:ext uri="{9D8B030D-6E8A-4147-A177-3AD203B41FA5}">
                      <a16:colId xmlns:a16="http://schemas.microsoft.com/office/drawing/2014/main" val="1184504817"/>
                    </a:ext>
                  </a:extLst>
                </a:gridCol>
                <a:gridCol w="1371998">
                  <a:extLst>
                    <a:ext uri="{9D8B030D-6E8A-4147-A177-3AD203B41FA5}">
                      <a16:colId xmlns:a16="http://schemas.microsoft.com/office/drawing/2014/main" val="4051614133"/>
                    </a:ext>
                  </a:extLst>
                </a:gridCol>
                <a:gridCol w="359919">
                  <a:extLst>
                    <a:ext uri="{9D8B030D-6E8A-4147-A177-3AD203B41FA5}">
                      <a16:colId xmlns:a16="http://schemas.microsoft.com/office/drawing/2014/main" val="725418680"/>
                    </a:ext>
                  </a:extLst>
                </a:gridCol>
                <a:gridCol w="820783">
                  <a:extLst>
                    <a:ext uri="{9D8B030D-6E8A-4147-A177-3AD203B41FA5}">
                      <a16:colId xmlns:a16="http://schemas.microsoft.com/office/drawing/2014/main" val="2999154324"/>
                    </a:ext>
                  </a:extLst>
                </a:gridCol>
                <a:gridCol w="2914650">
                  <a:extLst>
                    <a:ext uri="{9D8B030D-6E8A-4147-A177-3AD203B41FA5}">
                      <a16:colId xmlns:a16="http://schemas.microsoft.com/office/drawing/2014/main" val="1977943448"/>
                    </a:ext>
                  </a:extLst>
                </a:gridCol>
                <a:gridCol w="1776677">
                  <a:extLst>
                    <a:ext uri="{9D8B030D-6E8A-4147-A177-3AD203B41FA5}">
                      <a16:colId xmlns:a16="http://schemas.microsoft.com/office/drawing/2014/main" val="1719905424"/>
                    </a:ext>
                  </a:extLst>
                </a:gridCol>
              </a:tblGrid>
              <a:tr h="310213"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b="1" kern="1200" noProof="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  <a:sym typeface="Wingdings"/>
                        </a:rPr>
                        <a:t>Problèmes</a:t>
                      </a:r>
                    </a:p>
                  </a:txBody>
                  <a:tcPr marL="121920" marR="121920" marT="60960" marB="60960">
                    <a:lnL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F37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378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b="1" kern="1200" noProof="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  <a:sym typeface="Wingdings"/>
                        </a:rPr>
                        <a:t>Solutions</a:t>
                      </a:r>
                    </a:p>
                  </a:txBody>
                  <a:tcPr marL="121920" marR="121920" marT="60960" marB="60960"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F37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378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89193110"/>
                  </a:ext>
                </a:extLst>
              </a:tr>
              <a:tr h="1841074"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b="1" kern="1200" noProof="0" dirty="0">
                          <a:solidFill>
                            <a:srgbClr val="1F378B"/>
                          </a:solidFill>
                          <a:latin typeface="+mn-lt"/>
                          <a:ea typeface="+mn-ea"/>
                          <a:cs typeface="+mn-cs"/>
                          <a:sym typeface="Wingdings"/>
                        </a:rPr>
                        <a:t>Partenaires clés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b="1" kern="1200" noProof="0" dirty="0">
                        <a:solidFill>
                          <a:srgbClr val="1F378B"/>
                        </a:solidFill>
                        <a:latin typeface="+mn-lt"/>
                        <a:ea typeface="+mn-ea"/>
                        <a:cs typeface="+mn-cs"/>
                        <a:sym typeface="Wingdings"/>
                      </a:endParaRP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lang="fr-FR" sz="1000" b="1" kern="1200" noProof="0" dirty="0">
                        <a:solidFill>
                          <a:srgbClr val="1F378B"/>
                        </a:solidFill>
                        <a:latin typeface="+mn-lt"/>
                        <a:ea typeface="+mn-ea"/>
                        <a:cs typeface="+mn-cs"/>
                        <a:sym typeface="Wingdings"/>
                      </a:endParaRPr>
                    </a:p>
                  </a:txBody>
                  <a:tcPr marL="121920" marR="121920" marT="60960" marB="609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F37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b="1" noProof="0" dirty="0">
                          <a:solidFill>
                            <a:srgbClr val="1F378B"/>
                          </a:solidFill>
                          <a:sym typeface="Wingdings"/>
                        </a:rPr>
                        <a:t>Activités clés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b="1" noProof="0" dirty="0">
                          <a:solidFill>
                            <a:srgbClr val="1F378B"/>
                          </a:solidFill>
                          <a:sym typeface="Wingdings"/>
                        </a:rPr>
                        <a:t>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b="1" noProof="0" dirty="0">
                        <a:solidFill>
                          <a:srgbClr val="1F378B"/>
                        </a:solidFill>
                        <a:sym typeface="Wingdings"/>
                      </a:endParaRPr>
                    </a:p>
                  </a:txBody>
                  <a:tcPr marL="121920" marR="121920" marT="60960" marB="609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F37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 gridSpan="3">
                  <a:txBody>
                    <a:bodyPr/>
                    <a:lstStyle/>
                    <a:p>
                      <a:pPr marL="0" indent="0" algn="ctr" defTabSz="779207"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fr-FR" sz="1000" b="1" noProof="0" dirty="0">
                        <a:solidFill>
                          <a:srgbClr val="1F378B"/>
                        </a:solidFill>
                        <a:sym typeface="Wingdings"/>
                      </a:endParaRPr>
                    </a:p>
                    <a:p>
                      <a:pPr marL="0" indent="0" algn="ctr" defTabSz="779207"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fr-FR" sz="1000" b="1" noProof="0" dirty="0">
                          <a:solidFill>
                            <a:srgbClr val="1F378B"/>
                          </a:solidFill>
                          <a:sym typeface="Wingdings"/>
                        </a:rPr>
                        <a:t>Proposition de valeur</a:t>
                      </a:r>
                    </a:p>
                  </a:txBody>
                  <a:tcPr marL="121920" marR="121920" marT="60960" marB="609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F37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F37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 hMerge="1">
                  <a:txBody>
                    <a:bodyPr/>
                    <a:lstStyle/>
                    <a:p>
                      <a:pPr marL="180975" indent="-180975" algn="ctr" defTabSz="779207"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lang="fr-FR" sz="1000" b="1" noProof="0" dirty="0">
                        <a:solidFill>
                          <a:srgbClr val="1F378B"/>
                        </a:solidFill>
                        <a:sym typeface="Wingdings"/>
                      </a:endParaRPr>
                    </a:p>
                  </a:txBody>
                  <a:tcPr marL="121920" marR="121920" marT="60960" marB="60960">
                    <a:lnL w="12700" cap="flat" cmpd="sng" algn="ctr">
                      <a:solidFill>
                        <a:srgbClr val="1F37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F37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F37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b="1" kern="1200" noProof="0" dirty="0">
                          <a:solidFill>
                            <a:srgbClr val="1F378B"/>
                          </a:solidFill>
                          <a:latin typeface="+mn-lt"/>
                          <a:ea typeface="+mn-ea"/>
                          <a:cs typeface="+mn-cs"/>
                          <a:sym typeface="Wingdings"/>
                        </a:rPr>
                        <a:t>Relation client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b="1" kern="1200" noProof="0" dirty="0">
                        <a:solidFill>
                          <a:srgbClr val="1F378B"/>
                        </a:solidFill>
                        <a:latin typeface="+mn-lt"/>
                        <a:ea typeface="+mn-ea"/>
                        <a:cs typeface="+mn-cs"/>
                        <a:sym typeface="Wingding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b="1" kern="1200" noProof="0" dirty="0">
                        <a:solidFill>
                          <a:srgbClr val="1F378B"/>
                        </a:solidFill>
                        <a:latin typeface="+mn-lt"/>
                        <a:ea typeface="+mn-ea"/>
                        <a:cs typeface="+mn-cs"/>
                        <a:sym typeface="Wingdings"/>
                      </a:endParaRPr>
                    </a:p>
                  </a:txBody>
                  <a:tcPr marL="121920" marR="121920" marT="60960" marB="60960">
                    <a:lnL w="12700" cap="flat" cmpd="sng" algn="ctr">
                      <a:solidFill>
                        <a:srgbClr val="1F37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F37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b="1" kern="1200" noProof="0" dirty="0">
                          <a:solidFill>
                            <a:srgbClr val="1F378B"/>
                          </a:solidFill>
                          <a:latin typeface="+mn-lt"/>
                          <a:ea typeface="+mn-ea"/>
                          <a:cs typeface="+mn-cs"/>
                          <a:sym typeface="Wingdings"/>
                        </a:rPr>
                        <a:t>Segments de clients</a:t>
                      </a:r>
                    </a:p>
                  </a:txBody>
                  <a:tcPr marL="121920" marR="121920" marT="60960" marB="609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F37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30764523"/>
                  </a:ext>
                </a:extLst>
              </a:tr>
              <a:tr h="219375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b="1" noProof="0" dirty="0">
                          <a:solidFill>
                            <a:srgbClr val="1F378B"/>
                          </a:solidFill>
                          <a:sym typeface="Wingdings"/>
                        </a:rPr>
                        <a:t>Ressources clés</a:t>
                      </a:r>
                    </a:p>
                  </a:txBody>
                  <a:tcPr marL="121920" marR="121920" marT="60960" marB="609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F37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F37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F37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b="1" kern="1200" noProof="0" dirty="0">
                          <a:solidFill>
                            <a:srgbClr val="1F378B"/>
                          </a:solidFill>
                          <a:latin typeface="+mn-lt"/>
                          <a:ea typeface="+mn-ea"/>
                          <a:cs typeface="+mn-cs"/>
                          <a:sym typeface="Wingdings"/>
                        </a:rPr>
                        <a:t>Canaux de distribution</a:t>
                      </a:r>
                      <a:endParaRPr lang="fr-FR" sz="10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fr-FR" sz="1000" i="1" kern="1200" dirty="0">
                        <a:solidFill>
                          <a:schemeClr val="tx1"/>
                        </a:solidFill>
                        <a:latin typeface="Helvetica" pitchFamily="2" charset="0"/>
                        <a:ea typeface="+mn-ea"/>
                        <a:cs typeface="+mn-cs"/>
                      </a:endParaRPr>
                    </a:p>
                  </a:txBody>
                  <a:tcPr marL="121920" marR="121920" marT="60960" marB="60960">
                    <a:lnL w="12700" cap="flat" cmpd="sng" algn="ctr">
                      <a:solidFill>
                        <a:srgbClr val="1F37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F37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F37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F37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23037088"/>
                  </a:ext>
                </a:extLst>
              </a:tr>
              <a:tr h="1616653">
                <a:tc gridSpan="4">
                  <a:txBody>
                    <a:bodyPr/>
                    <a:lstStyle/>
                    <a:p>
                      <a:pPr defTabSz="779207">
                        <a:defRPr/>
                      </a:pPr>
                      <a:r>
                        <a:rPr lang="fr-FR" sz="1000" b="1" noProof="0" dirty="0">
                          <a:solidFill>
                            <a:srgbClr val="1F378B"/>
                          </a:solidFill>
                          <a:sym typeface="Wingdings"/>
                        </a:rPr>
                        <a:t>Coûts</a:t>
                      </a:r>
                    </a:p>
                    <a:p>
                      <a:pPr defTabSz="779207">
                        <a:defRPr/>
                      </a:pPr>
                      <a:endParaRPr lang="fr-FR" sz="1000" b="1" noProof="0" dirty="0">
                        <a:solidFill>
                          <a:srgbClr val="1F378B"/>
                        </a:solidFill>
                        <a:sym typeface="Wingdings"/>
                      </a:endParaRPr>
                    </a:p>
                    <a:p>
                      <a:pPr defTabSz="779207">
                        <a:defRPr/>
                      </a:pPr>
                      <a:endParaRPr lang="fr-FR" sz="1000" b="1" noProof="0" dirty="0">
                        <a:solidFill>
                          <a:srgbClr val="1F378B"/>
                        </a:solidFill>
                        <a:sym typeface="Wingdings"/>
                      </a:endParaRPr>
                    </a:p>
                  </a:txBody>
                  <a:tcPr marL="121920" marR="121920" marT="60960" marB="609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F37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F37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F37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r" defTabSz="779207">
                        <a:defRPr/>
                      </a:pPr>
                      <a:r>
                        <a:rPr lang="fr-FR" sz="1000" b="1" noProof="0" dirty="0">
                          <a:solidFill>
                            <a:srgbClr val="1F378B"/>
                          </a:solidFill>
                          <a:sym typeface="Wingdings"/>
                        </a:rPr>
                        <a:t>Revenus</a:t>
                      </a:r>
                    </a:p>
                    <a:p>
                      <a:pPr algn="r" defTabSz="779207">
                        <a:defRPr/>
                      </a:pPr>
                      <a:endParaRPr lang="fr-FR" sz="1000" b="1" noProof="0" dirty="0">
                        <a:solidFill>
                          <a:srgbClr val="1F378B"/>
                        </a:solidFill>
                        <a:sym typeface="Wingdings"/>
                      </a:endParaRPr>
                    </a:p>
                  </a:txBody>
                  <a:tcPr marL="121920" marR="121920" marT="60960" marB="60960">
                    <a:lnL w="12700" cap="flat" cmpd="sng" algn="ctr">
                      <a:solidFill>
                        <a:srgbClr val="1F37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F37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F37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algn="r" defTabSz="779207">
                        <a:defRPr/>
                      </a:pPr>
                      <a:r>
                        <a:rPr lang="fr-FR" sz="1000" b="1" noProof="0" dirty="0">
                          <a:solidFill>
                            <a:srgbClr val="1F378B"/>
                          </a:solidFill>
                          <a:sym typeface="Wingdings"/>
                        </a:rPr>
                        <a:t>Revenus</a:t>
                      </a:r>
                    </a:p>
                  </a:txBody>
                  <a:tcPr marL="121920" marR="121920" marT="60960" marB="60960">
                    <a:lnL w="12700" cap="flat" cmpd="sng" algn="ctr">
                      <a:solidFill>
                        <a:srgbClr val="1F37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F37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F37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69134190"/>
                  </a:ext>
                </a:extLst>
              </a:tr>
            </a:tbl>
          </a:graphicData>
        </a:graphic>
      </p:graphicFrame>
      <p:sp>
        <p:nvSpPr>
          <p:cNvPr id="23" name="Triangle 22">
            <a:extLst>
              <a:ext uri="{FF2B5EF4-FFF2-40B4-BE49-F238E27FC236}">
                <a16:creationId xmlns:a16="http://schemas.microsoft.com/office/drawing/2014/main" id="{1646539F-37FE-9F3C-C534-DEA1413336B5}"/>
              </a:ext>
            </a:extLst>
          </p:cNvPr>
          <p:cNvSpPr/>
          <p:nvPr/>
        </p:nvSpPr>
        <p:spPr>
          <a:xfrm rot="10800000">
            <a:off x="5902963" y="994891"/>
            <a:ext cx="417757" cy="218781"/>
          </a:xfrm>
          <a:prstGeom prst="triangle">
            <a:avLst>
              <a:gd name="adj" fmla="val 50000"/>
            </a:avLst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2133" b="0" i="0" u="none" strike="noStrike" kern="1200" cap="none" spc="0" normalizeH="0" baseline="0" noProof="0">
              <a:ln>
                <a:noFill/>
              </a:ln>
              <a:solidFill>
                <a:srgbClr val="1F378B"/>
              </a:solidFill>
              <a:effectLst/>
              <a:uLnTx/>
              <a:uFillTx/>
              <a:latin typeface="Helvetica 75 Bold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39995030"/>
      </p:ext>
    </p:extLst>
  </p:cSld>
  <p:clrMapOvr>
    <a:masterClrMapping/>
  </p:clrMapOvr>
</p:sld>
</file>

<file path=ppt/theme/theme1.xml><?xml version="1.0" encoding="utf-8"?>
<a:theme xmlns:a="http://schemas.openxmlformats.org/drawingml/2006/main" name="OFR_template_restricted">
  <a:themeElements>
    <a:clrScheme name="Orange WHT Secondary">
      <a:dk1>
        <a:srgbClr val="000000"/>
      </a:dk1>
      <a:lt1>
        <a:srgbClr val="FFFFFF"/>
      </a:lt1>
      <a:dk2>
        <a:srgbClr val="8F8F8F"/>
      </a:dk2>
      <a:lt2>
        <a:srgbClr val="FF7900"/>
      </a:lt2>
      <a:accent1>
        <a:srgbClr val="FF7900"/>
      </a:accent1>
      <a:accent2>
        <a:srgbClr val="4BB4E6"/>
      </a:accent2>
      <a:accent3>
        <a:srgbClr val="50BE87"/>
      </a:accent3>
      <a:accent4>
        <a:srgbClr val="FFB4E6"/>
      </a:accent4>
      <a:accent5>
        <a:srgbClr val="A885D8"/>
      </a:accent5>
      <a:accent6>
        <a:srgbClr val="FFD200"/>
      </a:accent6>
      <a:hlink>
        <a:srgbClr val="FF7900"/>
      </a:hlink>
      <a:folHlink>
        <a:srgbClr val="FF7900"/>
      </a:folHlink>
    </a:clrScheme>
    <a:fontScheme name="Orange">
      <a:majorFont>
        <a:latin typeface="Helvetica 75 Bold"/>
        <a:ea typeface=""/>
        <a:cs typeface=""/>
      </a:majorFont>
      <a:minorFont>
        <a:latin typeface="Helvetica 75 Bol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 sz="1600" dirty="0" smtClean="0">
            <a:solidFill>
              <a:srgbClr val="000000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tx2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/>
      <a:bodyPr wrap="none" lIns="0" tIns="0" rIns="0" bIns="0" rtlCol="0">
        <a:spAutoFit/>
      </a:bodyPr>
      <a:lstStyle>
        <a:defPPr>
          <a:defRPr sz="1400"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OFR_OBS-template_external.potx" id="{8E63A4C0-0D5B-4AB0-9B17-28650E3A1109}" vid="{213D95EF-7056-43E0-9767-0E799F788926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29</Words>
  <Application>Microsoft Macintosh PowerPoint</Application>
  <PresentationFormat>Grand écran</PresentationFormat>
  <Paragraphs>15</Paragraphs>
  <Slides>1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7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9" baseType="lpstr">
      <vt:lpstr>Aptos</vt:lpstr>
      <vt:lpstr>Arial</vt:lpstr>
      <vt:lpstr>Calibri</vt:lpstr>
      <vt:lpstr>Helvetica</vt:lpstr>
      <vt:lpstr>Helvetica 55 Roman</vt:lpstr>
      <vt:lpstr>Helvetica 75 Bold</vt:lpstr>
      <vt:lpstr>Wingdings</vt:lpstr>
      <vt:lpstr>OFR_template_restricted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GERMAIN-PRESTATAIRE Eve (LCL)</dc:creator>
  <cp:lastModifiedBy>GERMAIN-PRESTATAIRE Eve (LCL)</cp:lastModifiedBy>
  <cp:revision>1</cp:revision>
  <dcterms:created xsi:type="dcterms:W3CDTF">2025-09-23T13:35:22Z</dcterms:created>
  <dcterms:modified xsi:type="dcterms:W3CDTF">2025-09-23T13:36:19Z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4cad6431-53ea-4466-8111-3fefa470bcb9_Enabled">
    <vt:lpwstr>true</vt:lpwstr>
  </property>
  <property fmtid="{D5CDD505-2E9C-101B-9397-08002B2CF9AE}" pid="3" name="MSIP_Label_4cad6431-53ea-4466-8111-3fefa470bcb9_SetDate">
    <vt:lpwstr>2025-09-23T13:36:19Z</vt:lpwstr>
  </property>
  <property fmtid="{D5CDD505-2E9C-101B-9397-08002B2CF9AE}" pid="4" name="MSIP_Label_4cad6431-53ea-4466-8111-3fefa470bcb9_Method">
    <vt:lpwstr>Standard</vt:lpwstr>
  </property>
  <property fmtid="{D5CDD505-2E9C-101B-9397-08002B2CF9AE}" pid="5" name="MSIP_Label_4cad6431-53ea-4466-8111-3fefa470bcb9_Name">
    <vt:lpwstr>Usage Interne</vt:lpwstr>
  </property>
  <property fmtid="{D5CDD505-2E9C-101B-9397-08002B2CF9AE}" pid="6" name="MSIP_Label_4cad6431-53ea-4466-8111-3fefa470bcb9_SiteId">
    <vt:lpwstr>fb3baf17-c313-474c-8d5d-577a3ec97a32</vt:lpwstr>
  </property>
  <property fmtid="{D5CDD505-2E9C-101B-9397-08002B2CF9AE}" pid="7" name="MSIP_Label_4cad6431-53ea-4466-8111-3fefa470bcb9_ActionId">
    <vt:lpwstr>cab703de-ae92-4fa1-952a-b0ff5834cb7e</vt:lpwstr>
  </property>
  <property fmtid="{D5CDD505-2E9C-101B-9397-08002B2CF9AE}" pid="8" name="MSIP_Label_4cad6431-53ea-4466-8111-3fefa470bcb9_ContentBits">
    <vt:lpwstr>0</vt:lpwstr>
  </property>
  <property fmtid="{D5CDD505-2E9C-101B-9397-08002B2CF9AE}" pid="9" name="MSIP_Label_4cad6431-53ea-4466-8111-3fefa470bcb9_Tag">
    <vt:lpwstr>50, 3, 0, 1</vt:lpwstr>
  </property>
</Properties>
</file>