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147483097" r:id="rId2"/>
    <p:sldId id="2147483099" r:id="rId3"/>
    <p:sldId id="2147483098" r:id="rId4"/>
    <p:sldId id="214748310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92"/>
    <p:restoredTop sz="94675"/>
  </p:normalViewPr>
  <p:slideViewPr>
    <p:cSldViewPr snapToGrid="0">
      <p:cViewPr varScale="1">
        <p:scale>
          <a:sx n="87" d="100"/>
          <a:sy n="87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FFECF-0ED4-7149-9BE9-77E2B72EE9F8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106CA-9FB3-1D46-876D-EF2BDC1BC1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43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C81BD-97C0-0238-175A-62412FF0B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47FA910-AEE8-22CE-973C-8133EC4ED0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5447CF10-5883-255C-C250-6F97343D0D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DEBA8B-C5C8-7865-248C-93AF848F82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5932DF-9606-4758-A2B5-AF1153FB1A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2507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134D8-FCF9-E6F7-BB27-CA063524A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83E0B88E-2C3B-971C-4E82-AE9920D1F0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7E59591-6963-D06C-FBD1-42DD98D170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78ADDB-E7E0-EDE2-7A3C-24488A60E1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5932DF-9606-4758-A2B5-AF1153FB1A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178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D2B34-1073-BC9A-F5CD-B7541AD36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3B91E0E-155D-0E75-1AD8-EDE86EBDD7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CA20F05-66C0-3ABF-9B73-F6CD2D9C1E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FEB9A2-1B14-9C54-F86F-B66BC55E35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5932DF-9606-4758-A2B5-AF1153FB1A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4636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0114C-C24D-14F7-64FB-0C5529303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28A2319-B8A7-3E17-6A57-CB7977E2BE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08605B7-0485-ED75-1622-377114FCB2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6CC3245-56D7-F3DD-9F21-E52D064BBD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5932DF-9606-4758-A2B5-AF1153FB1AB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55 Roman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55 Roman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2426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/>
              <a:t>Cliquez pour modifier le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951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DC3827-CBC4-8644-8411-E1E73F6C41F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  <a:br>
              <a:rPr lang="fr-FR" noProof="0"/>
            </a:br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1124744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008D09E6-DD3B-304D-9DB6-D317ED4CBDAD}"/>
              </a:ext>
            </a:extLst>
          </p:cNvPr>
          <p:cNvGrpSpPr/>
          <p:nvPr userDrawn="1"/>
        </p:nvGrpSpPr>
        <p:grpSpPr>
          <a:xfrm>
            <a:off x="11314441" y="6067854"/>
            <a:ext cx="458459" cy="458457"/>
            <a:chOff x="360362" y="1781889"/>
            <a:chExt cx="1144765" cy="114419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7A5529-FDC6-4B4C-A03A-B84321538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62" y="1781889"/>
              <a:ext cx="1144765" cy="1144191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rgbClr val="FF66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F13C4E8-6DAC-8244-B3AC-0539B8C7A9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2813" y="2650392"/>
              <a:ext cx="142160" cy="166334"/>
            </a:xfrm>
            <a:custGeom>
              <a:avLst/>
              <a:gdLst>
                <a:gd name="T0" fmla="*/ 31 w 104"/>
                <a:gd name="T1" fmla="*/ 85 h 122"/>
                <a:gd name="T2" fmla="*/ 45 w 104"/>
                <a:gd name="T3" fmla="*/ 101 h 122"/>
                <a:gd name="T4" fmla="*/ 73 w 104"/>
                <a:gd name="T5" fmla="*/ 88 h 122"/>
                <a:gd name="T6" fmla="*/ 73 w 104"/>
                <a:gd name="T7" fmla="*/ 60 h 122"/>
                <a:gd name="T8" fmla="*/ 31 w 104"/>
                <a:gd name="T9" fmla="*/ 85 h 122"/>
                <a:gd name="T10" fmla="*/ 74 w 104"/>
                <a:gd name="T11" fmla="*/ 110 h 122"/>
                <a:gd name="T12" fmla="*/ 35 w 104"/>
                <a:gd name="T13" fmla="*/ 122 h 122"/>
                <a:gd name="T14" fmla="*/ 0 w 104"/>
                <a:gd name="T15" fmla="*/ 88 h 122"/>
                <a:gd name="T16" fmla="*/ 74 w 104"/>
                <a:gd name="T17" fmla="*/ 42 h 122"/>
                <a:gd name="T18" fmla="*/ 74 w 104"/>
                <a:gd name="T19" fmla="*/ 35 h 122"/>
                <a:gd name="T20" fmla="*/ 56 w 104"/>
                <a:gd name="T21" fmla="*/ 22 h 122"/>
                <a:gd name="T22" fmla="*/ 27 w 104"/>
                <a:gd name="T23" fmla="*/ 35 h 122"/>
                <a:gd name="T24" fmla="*/ 6 w 104"/>
                <a:gd name="T25" fmla="*/ 23 h 122"/>
                <a:gd name="T26" fmla="*/ 56 w 104"/>
                <a:gd name="T27" fmla="*/ 0 h 122"/>
                <a:gd name="T28" fmla="*/ 104 w 104"/>
                <a:gd name="T29" fmla="*/ 35 h 122"/>
                <a:gd name="T30" fmla="*/ 104 w 104"/>
                <a:gd name="T31" fmla="*/ 120 h 122"/>
                <a:gd name="T32" fmla="*/ 77 w 104"/>
                <a:gd name="T33" fmla="*/ 120 h 122"/>
                <a:gd name="T34" fmla="*/ 74 w 104"/>
                <a:gd name="T35" fmla="*/ 11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4" h="122">
                  <a:moveTo>
                    <a:pt x="31" y="85"/>
                  </a:moveTo>
                  <a:cubicBezTo>
                    <a:pt x="31" y="93"/>
                    <a:pt x="36" y="101"/>
                    <a:pt x="45" y="101"/>
                  </a:cubicBezTo>
                  <a:cubicBezTo>
                    <a:pt x="54" y="101"/>
                    <a:pt x="64" y="97"/>
                    <a:pt x="73" y="88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44" y="64"/>
                    <a:pt x="31" y="71"/>
                    <a:pt x="31" y="85"/>
                  </a:cubicBezTo>
                  <a:moveTo>
                    <a:pt x="74" y="110"/>
                  </a:moveTo>
                  <a:cubicBezTo>
                    <a:pt x="62" y="118"/>
                    <a:pt x="49" y="122"/>
                    <a:pt x="35" y="122"/>
                  </a:cubicBezTo>
                  <a:cubicBezTo>
                    <a:pt x="13" y="122"/>
                    <a:pt x="0" y="107"/>
                    <a:pt x="0" y="88"/>
                  </a:cubicBezTo>
                  <a:cubicBezTo>
                    <a:pt x="0" y="61"/>
                    <a:pt x="24" y="47"/>
                    <a:pt x="74" y="42"/>
                  </a:cubicBezTo>
                  <a:cubicBezTo>
                    <a:pt x="74" y="35"/>
                    <a:pt x="74" y="35"/>
                    <a:pt x="74" y="35"/>
                  </a:cubicBezTo>
                  <a:cubicBezTo>
                    <a:pt x="74" y="27"/>
                    <a:pt x="68" y="22"/>
                    <a:pt x="56" y="22"/>
                  </a:cubicBezTo>
                  <a:cubicBezTo>
                    <a:pt x="44" y="22"/>
                    <a:pt x="34" y="26"/>
                    <a:pt x="27" y="35"/>
                  </a:cubicBezTo>
                  <a:cubicBezTo>
                    <a:pt x="6" y="23"/>
                    <a:pt x="6" y="23"/>
                    <a:pt x="6" y="23"/>
                  </a:cubicBezTo>
                  <a:cubicBezTo>
                    <a:pt x="17" y="8"/>
                    <a:pt x="34" y="0"/>
                    <a:pt x="56" y="0"/>
                  </a:cubicBezTo>
                  <a:cubicBezTo>
                    <a:pt x="87" y="0"/>
                    <a:pt x="104" y="14"/>
                    <a:pt x="104" y="35"/>
                  </a:cubicBezTo>
                  <a:cubicBezTo>
                    <a:pt x="104" y="35"/>
                    <a:pt x="104" y="120"/>
                    <a:pt x="104" y="120"/>
                  </a:cubicBezTo>
                  <a:cubicBezTo>
                    <a:pt x="77" y="120"/>
                    <a:pt x="77" y="120"/>
                    <a:pt x="77" y="120"/>
                  </a:cubicBezTo>
                  <a:lnTo>
                    <a:pt x="74" y="1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FFA8E0-56E2-7149-BFB2-F6723F314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8931" y="2650392"/>
              <a:ext cx="143311" cy="164031"/>
            </a:xfrm>
            <a:custGeom>
              <a:avLst/>
              <a:gdLst>
                <a:gd name="T0" fmla="*/ 0 w 105"/>
                <a:gd name="T1" fmla="*/ 6 h 120"/>
                <a:gd name="T2" fmla="*/ 25 w 105"/>
                <a:gd name="T3" fmla="*/ 2 h 120"/>
                <a:gd name="T4" fmla="*/ 28 w 105"/>
                <a:gd name="T5" fmla="*/ 16 h 120"/>
                <a:gd name="T6" fmla="*/ 68 w 105"/>
                <a:gd name="T7" fmla="*/ 0 h 120"/>
                <a:gd name="T8" fmla="*/ 105 w 105"/>
                <a:gd name="T9" fmla="*/ 38 h 120"/>
                <a:gd name="T10" fmla="*/ 105 w 105"/>
                <a:gd name="T11" fmla="*/ 120 h 120"/>
                <a:gd name="T12" fmla="*/ 74 w 105"/>
                <a:gd name="T13" fmla="*/ 120 h 120"/>
                <a:gd name="T14" fmla="*/ 74 w 105"/>
                <a:gd name="T15" fmla="*/ 44 h 120"/>
                <a:gd name="T16" fmla="*/ 59 w 105"/>
                <a:gd name="T17" fmla="*/ 23 h 120"/>
                <a:gd name="T18" fmla="*/ 30 w 105"/>
                <a:gd name="T19" fmla="*/ 36 h 120"/>
                <a:gd name="T20" fmla="*/ 30 w 105"/>
                <a:gd name="T21" fmla="*/ 120 h 120"/>
                <a:gd name="T22" fmla="*/ 0 w 105"/>
                <a:gd name="T23" fmla="*/ 120 h 120"/>
                <a:gd name="T24" fmla="*/ 0 w 105"/>
                <a:gd name="T25" fmla="*/ 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20">
                  <a:moveTo>
                    <a:pt x="0" y="6"/>
                  </a:moveTo>
                  <a:cubicBezTo>
                    <a:pt x="25" y="2"/>
                    <a:pt x="25" y="2"/>
                    <a:pt x="25" y="2"/>
                  </a:cubicBezTo>
                  <a:cubicBezTo>
                    <a:pt x="28" y="16"/>
                    <a:pt x="28" y="16"/>
                    <a:pt x="28" y="16"/>
                  </a:cubicBezTo>
                  <a:cubicBezTo>
                    <a:pt x="42" y="6"/>
                    <a:pt x="54" y="0"/>
                    <a:pt x="68" y="0"/>
                  </a:cubicBezTo>
                  <a:cubicBezTo>
                    <a:pt x="92" y="0"/>
                    <a:pt x="105" y="13"/>
                    <a:pt x="105" y="38"/>
                  </a:cubicBezTo>
                  <a:cubicBezTo>
                    <a:pt x="105" y="120"/>
                    <a:pt x="105" y="120"/>
                    <a:pt x="105" y="120"/>
                  </a:cubicBezTo>
                  <a:cubicBezTo>
                    <a:pt x="74" y="120"/>
                    <a:pt x="74" y="120"/>
                    <a:pt x="74" y="120"/>
                  </a:cubicBezTo>
                  <a:cubicBezTo>
                    <a:pt x="74" y="44"/>
                    <a:pt x="74" y="44"/>
                    <a:pt x="74" y="44"/>
                  </a:cubicBezTo>
                  <a:cubicBezTo>
                    <a:pt x="74" y="29"/>
                    <a:pt x="70" y="23"/>
                    <a:pt x="59" y="23"/>
                  </a:cubicBezTo>
                  <a:cubicBezTo>
                    <a:pt x="50" y="23"/>
                    <a:pt x="41" y="27"/>
                    <a:pt x="30" y="36"/>
                  </a:cubicBezTo>
                  <a:cubicBezTo>
                    <a:pt x="30" y="120"/>
                    <a:pt x="30" y="120"/>
                    <a:pt x="30" y="120"/>
                  </a:cubicBezTo>
                  <a:cubicBezTo>
                    <a:pt x="0" y="120"/>
                    <a:pt x="0" y="120"/>
                    <a:pt x="0" y="120"/>
                  </a:cubicBezTo>
                  <a:lnTo>
                    <a:pt x="0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E40B1F6D-7288-5349-9D75-942AA7F494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25411" y="2650392"/>
              <a:ext cx="149067" cy="166334"/>
            </a:xfrm>
            <a:custGeom>
              <a:avLst/>
              <a:gdLst>
                <a:gd name="T0" fmla="*/ 79 w 109"/>
                <a:gd name="T1" fmla="*/ 46 h 122"/>
                <a:gd name="T2" fmla="*/ 55 w 109"/>
                <a:gd name="T3" fmla="*/ 21 h 122"/>
                <a:gd name="T4" fmla="*/ 31 w 109"/>
                <a:gd name="T5" fmla="*/ 46 h 122"/>
                <a:gd name="T6" fmla="*/ 79 w 109"/>
                <a:gd name="T7" fmla="*/ 46 h 122"/>
                <a:gd name="T8" fmla="*/ 56 w 109"/>
                <a:gd name="T9" fmla="*/ 122 h 122"/>
                <a:gd name="T10" fmla="*/ 0 w 109"/>
                <a:gd name="T11" fmla="*/ 62 h 122"/>
                <a:gd name="T12" fmla="*/ 55 w 109"/>
                <a:gd name="T13" fmla="*/ 0 h 122"/>
                <a:gd name="T14" fmla="*/ 109 w 109"/>
                <a:gd name="T15" fmla="*/ 60 h 122"/>
                <a:gd name="T16" fmla="*/ 109 w 109"/>
                <a:gd name="T17" fmla="*/ 66 h 122"/>
                <a:gd name="T18" fmla="*/ 31 w 109"/>
                <a:gd name="T19" fmla="*/ 66 h 122"/>
                <a:gd name="T20" fmla="*/ 58 w 109"/>
                <a:gd name="T21" fmla="*/ 100 h 122"/>
                <a:gd name="T22" fmla="*/ 85 w 109"/>
                <a:gd name="T23" fmla="*/ 84 h 122"/>
                <a:gd name="T24" fmla="*/ 108 w 109"/>
                <a:gd name="T25" fmla="*/ 97 h 122"/>
                <a:gd name="T26" fmla="*/ 56 w 109"/>
                <a:gd name="T27" fmla="*/ 122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9" h="122">
                  <a:moveTo>
                    <a:pt x="79" y="46"/>
                  </a:moveTo>
                  <a:cubicBezTo>
                    <a:pt x="79" y="30"/>
                    <a:pt x="70" y="21"/>
                    <a:pt x="55" y="21"/>
                  </a:cubicBezTo>
                  <a:cubicBezTo>
                    <a:pt x="41" y="21"/>
                    <a:pt x="32" y="30"/>
                    <a:pt x="31" y="46"/>
                  </a:cubicBezTo>
                  <a:lnTo>
                    <a:pt x="79" y="46"/>
                  </a:lnTo>
                  <a:close/>
                  <a:moveTo>
                    <a:pt x="56" y="122"/>
                  </a:moveTo>
                  <a:cubicBezTo>
                    <a:pt x="21" y="122"/>
                    <a:pt x="0" y="100"/>
                    <a:pt x="0" y="62"/>
                  </a:cubicBezTo>
                  <a:cubicBezTo>
                    <a:pt x="0" y="22"/>
                    <a:pt x="21" y="0"/>
                    <a:pt x="55" y="0"/>
                  </a:cubicBezTo>
                  <a:cubicBezTo>
                    <a:pt x="89" y="0"/>
                    <a:pt x="109" y="22"/>
                    <a:pt x="109" y="60"/>
                  </a:cubicBezTo>
                  <a:cubicBezTo>
                    <a:pt x="109" y="62"/>
                    <a:pt x="109" y="64"/>
                    <a:pt x="109" y="66"/>
                  </a:cubicBezTo>
                  <a:cubicBezTo>
                    <a:pt x="31" y="66"/>
                    <a:pt x="31" y="66"/>
                    <a:pt x="31" y="66"/>
                  </a:cubicBezTo>
                  <a:cubicBezTo>
                    <a:pt x="31" y="88"/>
                    <a:pt x="40" y="100"/>
                    <a:pt x="58" y="100"/>
                  </a:cubicBezTo>
                  <a:cubicBezTo>
                    <a:pt x="70" y="100"/>
                    <a:pt x="78" y="95"/>
                    <a:pt x="85" y="84"/>
                  </a:cubicBezTo>
                  <a:cubicBezTo>
                    <a:pt x="108" y="97"/>
                    <a:pt x="108" y="97"/>
                    <a:pt x="108" y="97"/>
                  </a:cubicBezTo>
                  <a:cubicBezTo>
                    <a:pt x="98" y="114"/>
                    <a:pt x="80" y="122"/>
                    <a:pt x="56" y="12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05A5018-DD25-2141-A822-74A0FB1FD7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039" y="2650392"/>
              <a:ext cx="158276" cy="169211"/>
            </a:xfrm>
            <a:custGeom>
              <a:avLst/>
              <a:gdLst>
                <a:gd name="T0" fmla="*/ 58 w 116"/>
                <a:gd name="T1" fmla="*/ 26 h 124"/>
                <a:gd name="T2" fmla="*/ 31 w 116"/>
                <a:gd name="T3" fmla="*/ 62 h 124"/>
                <a:gd name="T4" fmla="*/ 58 w 116"/>
                <a:gd name="T5" fmla="*/ 98 h 124"/>
                <a:gd name="T6" fmla="*/ 85 w 116"/>
                <a:gd name="T7" fmla="*/ 62 h 124"/>
                <a:gd name="T8" fmla="*/ 58 w 116"/>
                <a:gd name="T9" fmla="*/ 26 h 124"/>
                <a:gd name="T10" fmla="*/ 58 w 116"/>
                <a:gd name="T11" fmla="*/ 124 h 124"/>
                <a:gd name="T12" fmla="*/ 0 w 116"/>
                <a:gd name="T13" fmla="*/ 62 h 124"/>
                <a:gd name="T14" fmla="*/ 58 w 116"/>
                <a:gd name="T15" fmla="*/ 0 h 124"/>
                <a:gd name="T16" fmla="*/ 116 w 116"/>
                <a:gd name="T17" fmla="*/ 62 h 124"/>
                <a:gd name="T18" fmla="*/ 58 w 116"/>
                <a:gd name="T19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6" h="124">
                  <a:moveTo>
                    <a:pt x="58" y="26"/>
                  </a:moveTo>
                  <a:cubicBezTo>
                    <a:pt x="35" y="26"/>
                    <a:pt x="31" y="47"/>
                    <a:pt x="31" y="62"/>
                  </a:cubicBezTo>
                  <a:cubicBezTo>
                    <a:pt x="31" y="77"/>
                    <a:pt x="35" y="98"/>
                    <a:pt x="58" y="98"/>
                  </a:cubicBezTo>
                  <a:cubicBezTo>
                    <a:pt x="81" y="98"/>
                    <a:pt x="85" y="77"/>
                    <a:pt x="85" y="62"/>
                  </a:cubicBezTo>
                  <a:cubicBezTo>
                    <a:pt x="85" y="47"/>
                    <a:pt x="81" y="26"/>
                    <a:pt x="58" y="26"/>
                  </a:cubicBezTo>
                  <a:moveTo>
                    <a:pt x="58" y="124"/>
                  </a:moveTo>
                  <a:cubicBezTo>
                    <a:pt x="27" y="124"/>
                    <a:pt x="0" y="104"/>
                    <a:pt x="0" y="62"/>
                  </a:cubicBezTo>
                  <a:cubicBezTo>
                    <a:pt x="0" y="19"/>
                    <a:pt x="27" y="0"/>
                    <a:pt x="58" y="0"/>
                  </a:cubicBezTo>
                  <a:cubicBezTo>
                    <a:pt x="88" y="0"/>
                    <a:pt x="116" y="19"/>
                    <a:pt x="116" y="62"/>
                  </a:cubicBezTo>
                  <a:cubicBezTo>
                    <a:pt x="116" y="104"/>
                    <a:pt x="88" y="124"/>
                    <a:pt x="58" y="12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BF0767E-0096-F24F-AE15-9BE7F0C9F5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092" y="2650392"/>
              <a:ext cx="89785" cy="164031"/>
            </a:xfrm>
            <a:custGeom>
              <a:avLst/>
              <a:gdLst>
                <a:gd name="T0" fmla="*/ 0 w 66"/>
                <a:gd name="T1" fmla="*/ 3 h 120"/>
                <a:gd name="T2" fmla="*/ 30 w 66"/>
                <a:gd name="T3" fmla="*/ 3 h 120"/>
                <a:gd name="T4" fmla="*/ 30 w 66"/>
                <a:gd name="T5" fmla="*/ 17 h 120"/>
                <a:gd name="T6" fmla="*/ 62 w 66"/>
                <a:gd name="T7" fmla="*/ 0 h 120"/>
                <a:gd name="T8" fmla="*/ 66 w 66"/>
                <a:gd name="T9" fmla="*/ 1 h 120"/>
                <a:gd name="T10" fmla="*/ 66 w 66"/>
                <a:gd name="T11" fmla="*/ 30 h 120"/>
                <a:gd name="T12" fmla="*/ 64 w 66"/>
                <a:gd name="T13" fmla="*/ 30 h 120"/>
                <a:gd name="T14" fmla="*/ 32 w 66"/>
                <a:gd name="T15" fmla="*/ 42 h 120"/>
                <a:gd name="T16" fmla="*/ 32 w 66"/>
                <a:gd name="T17" fmla="*/ 120 h 120"/>
                <a:gd name="T18" fmla="*/ 0 w 66"/>
                <a:gd name="T19" fmla="*/ 120 h 120"/>
                <a:gd name="T20" fmla="*/ 0 w 66"/>
                <a:gd name="T21" fmla="*/ 3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120">
                  <a:moveTo>
                    <a:pt x="0" y="3"/>
                  </a:moveTo>
                  <a:cubicBezTo>
                    <a:pt x="30" y="3"/>
                    <a:pt x="30" y="3"/>
                    <a:pt x="30" y="3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35" y="9"/>
                    <a:pt x="49" y="0"/>
                    <a:pt x="62" y="0"/>
                  </a:cubicBezTo>
                  <a:cubicBezTo>
                    <a:pt x="63" y="0"/>
                    <a:pt x="65" y="0"/>
                    <a:pt x="66" y="1"/>
                  </a:cubicBezTo>
                  <a:cubicBezTo>
                    <a:pt x="66" y="30"/>
                    <a:pt x="66" y="30"/>
                    <a:pt x="66" y="30"/>
                  </a:cubicBezTo>
                  <a:cubicBezTo>
                    <a:pt x="64" y="30"/>
                    <a:pt x="64" y="30"/>
                    <a:pt x="64" y="30"/>
                  </a:cubicBezTo>
                  <a:cubicBezTo>
                    <a:pt x="51" y="30"/>
                    <a:pt x="36" y="32"/>
                    <a:pt x="32" y="42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0" y="120"/>
                    <a:pt x="0" y="120"/>
                    <a:pt x="0" y="12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EE4B0595-03D0-6345-A93E-6FB7BBC081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020" y="2650392"/>
              <a:ext cx="149642" cy="226766"/>
            </a:xfrm>
            <a:custGeom>
              <a:avLst/>
              <a:gdLst>
                <a:gd name="T0" fmla="*/ 110 w 110"/>
                <a:gd name="T1" fmla="*/ 2 h 166"/>
                <a:gd name="T2" fmla="*/ 110 w 110"/>
                <a:gd name="T3" fmla="*/ 114 h 166"/>
                <a:gd name="T4" fmla="*/ 52 w 110"/>
                <a:gd name="T5" fmla="*/ 166 h 166"/>
                <a:gd name="T6" fmla="*/ 3 w 110"/>
                <a:gd name="T7" fmla="*/ 137 h 166"/>
                <a:gd name="T8" fmla="*/ 34 w 110"/>
                <a:gd name="T9" fmla="*/ 132 h 166"/>
                <a:gd name="T10" fmla="*/ 56 w 110"/>
                <a:gd name="T11" fmla="*/ 143 h 166"/>
                <a:gd name="T12" fmla="*/ 80 w 110"/>
                <a:gd name="T13" fmla="*/ 117 h 166"/>
                <a:gd name="T14" fmla="*/ 80 w 110"/>
                <a:gd name="T15" fmla="*/ 104 h 166"/>
                <a:gd name="T16" fmla="*/ 79 w 110"/>
                <a:gd name="T17" fmla="*/ 103 h 166"/>
                <a:gd name="T18" fmla="*/ 49 w 110"/>
                <a:gd name="T19" fmla="*/ 120 h 166"/>
                <a:gd name="T20" fmla="*/ 0 w 110"/>
                <a:gd name="T21" fmla="*/ 62 h 166"/>
                <a:gd name="T22" fmla="*/ 47 w 110"/>
                <a:gd name="T23" fmla="*/ 0 h 166"/>
                <a:gd name="T24" fmla="*/ 81 w 110"/>
                <a:gd name="T25" fmla="*/ 17 h 166"/>
                <a:gd name="T26" fmla="*/ 81 w 110"/>
                <a:gd name="T27" fmla="*/ 16 h 166"/>
                <a:gd name="T28" fmla="*/ 84 w 110"/>
                <a:gd name="T29" fmla="*/ 2 h 166"/>
                <a:gd name="T30" fmla="*/ 110 w 110"/>
                <a:gd name="T31" fmla="*/ 2 h 166"/>
                <a:gd name="T32" fmla="*/ 55 w 110"/>
                <a:gd name="T33" fmla="*/ 95 h 166"/>
                <a:gd name="T34" fmla="*/ 80 w 110"/>
                <a:gd name="T35" fmla="*/ 55 h 166"/>
                <a:gd name="T36" fmla="*/ 54 w 110"/>
                <a:gd name="T37" fmla="*/ 22 h 166"/>
                <a:gd name="T38" fmla="*/ 31 w 110"/>
                <a:gd name="T39" fmla="*/ 57 h 166"/>
                <a:gd name="T40" fmla="*/ 55 w 110"/>
                <a:gd name="T41" fmla="*/ 95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0" h="166">
                  <a:moveTo>
                    <a:pt x="110" y="2"/>
                  </a:moveTo>
                  <a:cubicBezTo>
                    <a:pt x="110" y="114"/>
                    <a:pt x="110" y="114"/>
                    <a:pt x="110" y="114"/>
                  </a:cubicBezTo>
                  <a:cubicBezTo>
                    <a:pt x="110" y="133"/>
                    <a:pt x="108" y="166"/>
                    <a:pt x="52" y="166"/>
                  </a:cubicBezTo>
                  <a:cubicBezTo>
                    <a:pt x="29" y="166"/>
                    <a:pt x="8" y="157"/>
                    <a:pt x="3" y="137"/>
                  </a:cubicBezTo>
                  <a:cubicBezTo>
                    <a:pt x="34" y="132"/>
                    <a:pt x="34" y="132"/>
                    <a:pt x="34" y="132"/>
                  </a:cubicBezTo>
                  <a:cubicBezTo>
                    <a:pt x="35" y="138"/>
                    <a:pt x="39" y="143"/>
                    <a:pt x="56" y="143"/>
                  </a:cubicBezTo>
                  <a:cubicBezTo>
                    <a:pt x="72" y="143"/>
                    <a:pt x="80" y="136"/>
                    <a:pt x="80" y="117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79" y="103"/>
                    <a:pt x="79" y="103"/>
                    <a:pt x="79" y="103"/>
                  </a:cubicBezTo>
                  <a:cubicBezTo>
                    <a:pt x="74" y="112"/>
                    <a:pt x="67" y="120"/>
                    <a:pt x="49" y="120"/>
                  </a:cubicBezTo>
                  <a:cubicBezTo>
                    <a:pt x="22" y="120"/>
                    <a:pt x="0" y="101"/>
                    <a:pt x="0" y="62"/>
                  </a:cubicBezTo>
                  <a:cubicBezTo>
                    <a:pt x="0" y="22"/>
                    <a:pt x="22" y="0"/>
                    <a:pt x="47" y="0"/>
                  </a:cubicBezTo>
                  <a:cubicBezTo>
                    <a:pt x="71" y="0"/>
                    <a:pt x="79" y="11"/>
                    <a:pt x="81" y="17"/>
                  </a:cubicBezTo>
                  <a:cubicBezTo>
                    <a:pt x="81" y="16"/>
                    <a:pt x="81" y="16"/>
                    <a:pt x="81" y="16"/>
                  </a:cubicBezTo>
                  <a:cubicBezTo>
                    <a:pt x="84" y="2"/>
                    <a:pt x="84" y="2"/>
                    <a:pt x="84" y="2"/>
                  </a:cubicBezTo>
                  <a:lnTo>
                    <a:pt x="110" y="2"/>
                  </a:lnTo>
                  <a:close/>
                  <a:moveTo>
                    <a:pt x="55" y="95"/>
                  </a:moveTo>
                  <a:cubicBezTo>
                    <a:pt x="78" y="95"/>
                    <a:pt x="80" y="71"/>
                    <a:pt x="80" y="55"/>
                  </a:cubicBezTo>
                  <a:cubicBezTo>
                    <a:pt x="80" y="37"/>
                    <a:pt x="71" y="22"/>
                    <a:pt x="54" y="22"/>
                  </a:cubicBezTo>
                  <a:cubicBezTo>
                    <a:pt x="43" y="22"/>
                    <a:pt x="31" y="30"/>
                    <a:pt x="31" y="57"/>
                  </a:cubicBezTo>
                  <a:cubicBezTo>
                    <a:pt x="31" y="71"/>
                    <a:pt x="32" y="95"/>
                    <a:pt x="55" y="9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DC229A3-1791-B842-96B4-9FAB81B383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48002" y="2593413"/>
              <a:ext cx="112232" cy="52950"/>
            </a:xfrm>
            <a:custGeom>
              <a:avLst/>
              <a:gdLst>
                <a:gd name="T0" fmla="*/ 195 w 195"/>
                <a:gd name="T1" fmla="*/ 92 h 92"/>
                <a:gd name="T2" fmla="*/ 178 w 195"/>
                <a:gd name="T3" fmla="*/ 92 h 92"/>
                <a:gd name="T4" fmla="*/ 178 w 195"/>
                <a:gd name="T5" fmla="*/ 16 h 92"/>
                <a:gd name="T6" fmla="*/ 178 w 195"/>
                <a:gd name="T7" fmla="*/ 16 h 92"/>
                <a:gd name="T8" fmla="*/ 147 w 195"/>
                <a:gd name="T9" fmla="*/ 92 h 92"/>
                <a:gd name="T10" fmla="*/ 138 w 195"/>
                <a:gd name="T11" fmla="*/ 92 h 92"/>
                <a:gd name="T12" fmla="*/ 110 w 195"/>
                <a:gd name="T13" fmla="*/ 16 h 92"/>
                <a:gd name="T14" fmla="*/ 107 w 195"/>
                <a:gd name="T15" fmla="*/ 16 h 92"/>
                <a:gd name="T16" fmla="*/ 107 w 195"/>
                <a:gd name="T17" fmla="*/ 92 h 92"/>
                <a:gd name="T18" fmla="*/ 93 w 195"/>
                <a:gd name="T19" fmla="*/ 92 h 92"/>
                <a:gd name="T20" fmla="*/ 93 w 195"/>
                <a:gd name="T21" fmla="*/ 0 h 92"/>
                <a:gd name="T22" fmla="*/ 117 w 195"/>
                <a:gd name="T23" fmla="*/ 0 h 92"/>
                <a:gd name="T24" fmla="*/ 145 w 195"/>
                <a:gd name="T25" fmla="*/ 71 h 92"/>
                <a:gd name="T26" fmla="*/ 171 w 195"/>
                <a:gd name="T27" fmla="*/ 0 h 92"/>
                <a:gd name="T28" fmla="*/ 195 w 195"/>
                <a:gd name="T29" fmla="*/ 0 h 92"/>
                <a:gd name="T30" fmla="*/ 195 w 195"/>
                <a:gd name="T31" fmla="*/ 92 h 92"/>
                <a:gd name="T32" fmla="*/ 74 w 195"/>
                <a:gd name="T33" fmla="*/ 14 h 92"/>
                <a:gd name="T34" fmla="*/ 46 w 195"/>
                <a:gd name="T35" fmla="*/ 14 h 92"/>
                <a:gd name="T36" fmla="*/ 46 w 195"/>
                <a:gd name="T37" fmla="*/ 92 h 92"/>
                <a:gd name="T38" fmla="*/ 31 w 195"/>
                <a:gd name="T39" fmla="*/ 92 h 92"/>
                <a:gd name="T40" fmla="*/ 31 w 195"/>
                <a:gd name="T41" fmla="*/ 14 h 92"/>
                <a:gd name="T42" fmla="*/ 0 w 195"/>
                <a:gd name="T43" fmla="*/ 14 h 92"/>
                <a:gd name="T44" fmla="*/ 0 w 195"/>
                <a:gd name="T45" fmla="*/ 0 h 92"/>
                <a:gd name="T46" fmla="*/ 74 w 195"/>
                <a:gd name="T47" fmla="*/ 0 h 92"/>
                <a:gd name="T48" fmla="*/ 74 w 195"/>
                <a:gd name="T49" fmla="*/ 1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95" h="92">
                  <a:moveTo>
                    <a:pt x="195" y="92"/>
                  </a:moveTo>
                  <a:lnTo>
                    <a:pt x="178" y="92"/>
                  </a:lnTo>
                  <a:lnTo>
                    <a:pt x="178" y="16"/>
                  </a:lnTo>
                  <a:lnTo>
                    <a:pt x="178" y="16"/>
                  </a:lnTo>
                  <a:lnTo>
                    <a:pt x="147" y="92"/>
                  </a:lnTo>
                  <a:lnTo>
                    <a:pt x="138" y="92"/>
                  </a:lnTo>
                  <a:lnTo>
                    <a:pt x="110" y="16"/>
                  </a:lnTo>
                  <a:lnTo>
                    <a:pt x="107" y="16"/>
                  </a:lnTo>
                  <a:lnTo>
                    <a:pt x="107" y="92"/>
                  </a:lnTo>
                  <a:lnTo>
                    <a:pt x="93" y="92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45" y="71"/>
                  </a:lnTo>
                  <a:lnTo>
                    <a:pt x="171" y="0"/>
                  </a:lnTo>
                  <a:lnTo>
                    <a:pt x="195" y="0"/>
                  </a:lnTo>
                  <a:lnTo>
                    <a:pt x="195" y="92"/>
                  </a:lnTo>
                  <a:close/>
                  <a:moveTo>
                    <a:pt x="74" y="14"/>
                  </a:moveTo>
                  <a:lnTo>
                    <a:pt x="46" y="14"/>
                  </a:lnTo>
                  <a:lnTo>
                    <a:pt x="46" y="92"/>
                  </a:lnTo>
                  <a:lnTo>
                    <a:pt x="31" y="92"/>
                  </a:lnTo>
                  <a:lnTo>
                    <a:pt x="31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74" y="0"/>
                  </a:lnTo>
                  <a:lnTo>
                    <a:pt x="74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90000"/>
                </a:lnSpc>
                <a:spcAft>
                  <a:spcPts val="1600"/>
                </a:spcAft>
                <a:defRPr/>
              </a:pPr>
              <a:endParaRPr lang="en-GB" sz="2400" kern="0">
                <a:solidFill>
                  <a:sysClr val="windowText" lastClr="000000"/>
                </a:solidFill>
                <a:latin typeface="Helvetica 75 Bold" panose="020B0804020202020204" pitchFamily="34" charset="0"/>
                <a:ea typeface="ＭＳ Ｐゴシック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160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fr-FR" noProof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Cliquez pour modifier le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9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3452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0776A887-48B7-0C43-A952-A0E6252B6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100" y="356659"/>
            <a:ext cx="11353800" cy="99165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  <a:br>
              <a:rPr lang="fr-FR" noProof="0"/>
            </a:br>
            <a:r>
              <a:rPr lang="fr-FR" noProof="0"/>
              <a:t>Cliquez pour modifier le titre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DA081A-A64D-0D4B-845E-809BE0AABCD0}"/>
              </a:ext>
            </a:extLst>
          </p:cNvPr>
          <p:cNvSpPr/>
          <p:nvPr userDrawn="1"/>
        </p:nvSpPr>
        <p:spPr>
          <a:xfrm>
            <a:off x="420725" y="1124744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2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397FF6A-4FF1-8544-A901-6EBB3E549C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8359" y="357717"/>
            <a:ext cx="8129119" cy="5708649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7333" baseline="0"/>
            </a:lvl1pPr>
            <a:lvl2pPr>
              <a:lnSpc>
                <a:spcPct val="85000"/>
              </a:lnSpc>
              <a:spcBef>
                <a:spcPts val="0"/>
              </a:spcBef>
              <a:defRPr sz="7333"/>
            </a:lvl2pPr>
            <a:lvl3pPr>
              <a:defRPr sz="7333"/>
            </a:lvl3pPr>
            <a:lvl4pPr>
              <a:defRPr sz="7333"/>
            </a:lvl4pPr>
            <a:lvl5pPr>
              <a:defRPr sz="7333"/>
            </a:lvl5pPr>
          </a:lstStyle>
          <a:p>
            <a:pPr lvl="0"/>
            <a:r>
              <a:rPr lang="fr-FR" noProof="0"/>
              <a:t>Cliquez pour modifier le nom de la section </a:t>
            </a:r>
          </a:p>
          <a:p>
            <a:pPr lvl="1"/>
            <a:r>
              <a:rPr lang="fr-FR" noProof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0171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EA510-6B52-4442-96C9-43F1EBB3DEA1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818C-6210-8A4C-AAB1-1D789A8894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12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2" y="357719"/>
            <a:ext cx="6437997" cy="3069165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7333" baseline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7734300" y="355601"/>
            <a:ext cx="4038600" cy="45381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4250" y="3605525"/>
            <a:ext cx="6441580" cy="1288208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241294" indent="-241294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542386" indent="-254394" algn="l">
              <a:spcBef>
                <a:spcPts val="448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791980" indent="-230394" algn="l">
              <a:spcBef>
                <a:spcPts val="32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1065573" indent="-254394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418048" y="5645152"/>
            <a:ext cx="817033" cy="817033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389386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1" y="357717"/>
            <a:ext cx="11353799" cy="5708649"/>
          </a:xfrm>
        </p:spPr>
        <p:txBody>
          <a:bodyPr/>
          <a:lstStyle>
            <a:lvl1pPr>
              <a:spcBef>
                <a:spcPts val="0"/>
              </a:spcBef>
              <a:defRPr sz="4000"/>
            </a:lvl1pPr>
            <a:lvl2pPr marL="478355" indent="-478355">
              <a:spcBef>
                <a:spcPts val="0"/>
              </a:spcBef>
              <a:buClrTx/>
              <a:buSzPct val="100000"/>
              <a:buFont typeface="+mj-lt"/>
              <a:buAutoNum type="arabicPeriod"/>
              <a:defRPr sz="40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 noProof="0"/>
              <a:t>Cliquez pour modifier le contenu</a:t>
            </a:r>
          </a:p>
          <a:p>
            <a:pPr lvl="1"/>
            <a:r>
              <a:rPr lang="fr-FR" noProof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06031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18359" y="357717"/>
            <a:ext cx="8129119" cy="5708649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7333" baseline="0"/>
            </a:lvl1pPr>
            <a:lvl2pPr>
              <a:lnSpc>
                <a:spcPct val="85000"/>
              </a:lnSpc>
              <a:spcBef>
                <a:spcPts val="0"/>
              </a:spcBef>
              <a:defRPr sz="7333"/>
            </a:lvl2pPr>
            <a:lvl3pPr>
              <a:defRPr sz="7333"/>
            </a:lvl3pPr>
            <a:lvl4pPr>
              <a:defRPr sz="7333"/>
            </a:lvl4pPr>
            <a:lvl5pPr>
              <a:defRPr sz="7333"/>
            </a:lvl5pPr>
          </a:lstStyle>
          <a:p>
            <a:pPr lvl="0"/>
            <a:r>
              <a:rPr lang="fr-FR" noProof="0"/>
              <a:t>Cliquez pour modifier le nom de la section </a:t>
            </a:r>
          </a:p>
          <a:p>
            <a:pPr lvl="1"/>
            <a:r>
              <a:rPr lang="fr-FR" noProof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473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19101" y="1579034"/>
            <a:ext cx="5289240" cy="4487332"/>
          </a:xfrm>
        </p:spPr>
        <p:txBody>
          <a:bodyPr>
            <a:normAutofit/>
          </a:bodyPr>
          <a:lstStyle>
            <a:lvl1pPr>
              <a:defRPr sz="1867" baseline="0"/>
            </a:lvl1pPr>
            <a:lvl2pPr>
              <a:defRPr sz="1867" baseline="0">
                <a:solidFill>
                  <a:schemeClr val="tx1"/>
                </a:solidFill>
              </a:defRPr>
            </a:lvl2pPr>
            <a:lvl3pPr>
              <a:defRPr sz="1867" baseline="0">
                <a:solidFill>
                  <a:schemeClr val="tx1"/>
                </a:solidFill>
              </a:defRPr>
            </a:lvl3pPr>
            <a:lvl4pPr>
              <a:defRPr sz="1867" baseline="0">
                <a:solidFill>
                  <a:schemeClr val="tx1"/>
                </a:solidFill>
              </a:defRPr>
            </a:lvl4pPr>
            <a:lvl5pPr>
              <a:defRPr sz="1867" baseline="0">
                <a:solidFill>
                  <a:schemeClr val="tx1"/>
                </a:solidFill>
              </a:defRPr>
            </a:lvl5pPr>
            <a:lvl6pPr>
              <a:defRPr sz="1867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86393" y="1578264"/>
            <a:ext cx="5286507" cy="4485891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>
                <a:solidFill>
                  <a:schemeClr val="tx1"/>
                </a:solidFill>
              </a:defRPr>
            </a:lvl2pPr>
            <a:lvl3pPr>
              <a:defRPr sz="1867">
                <a:solidFill>
                  <a:schemeClr val="tx1"/>
                </a:solidFill>
              </a:defRPr>
            </a:lvl3pPr>
            <a:lvl4pPr>
              <a:defRPr sz="1867">
                <a:solidFill>
                  <a:schemeClr val="tx1"/>
                </a:solidFill>
              </a:defRPr>
            </a:lvl4pPr>
            <a:lvl5pPr>
              <a:defRPr sz="1867">
                <a:solidFill>
                  <a:schemeClr val="tx1"/>
                </a:solidFill>
              </a:defRPr>
            </a:lvl5pPr>
            <a:lvl6pPr>
              <a:defRPr sz="1867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/>
              <a:t>Cliquez pour modifier le titre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75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901113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740701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58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2ABD34-5615-8D42-90E5-326D288DB16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20000"/>
              <a:lumOff val="80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740701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0E585C-4C58-7040-AD2D-CDD2A0E049A5}"/>
              </a:ext>
            </a:extLst>
          </p:cNvPr>
          <p:cNvSpPr/>
          <p:nvPr userDrawn="1"/>
        </p:nvSpPr>
        <p:spPr>
          <a:xfrm>
            <a:off x="12624725" y="0"/>
            <a:ext cx="384043" cy="38404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08AB648-2809-5049-ABCD-75629829ACC2}"/>
              </a:ext>
            </a:extLst>
          </p:cNvPr>
          <p:cNvSpPr/>
          <p:nvPr userDrawn="1"/>
        </p:nvSpPr>
        <p:spPr>
          <a:xfrm>
            <a:off x="12624725" y="541867"/>
            <a:ext cx="384043" cy="384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BF5A3D-7C64-DA40-8AEB-AE505AA2B68F}"/>
              </a:ext>
            </a:extLst>
          </p:cNvPr>
          <p:cNvSpPr/>
          <p:nvPr userDrawn="1"/>
        </p:nvSpPr>
        <p:spPr>
          <a:xfrm>
            <a:off x="12624725" y="1100667"/>
            <a:ext cx="384043" cy="3840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7B1B96-EC1A-1343-B5BF-139297B8FEDE}"/>
              </a:ext>
            </a:extLst>
          </p:cNvPr>
          <p:cNvSpPr/>
          <p:nvPr userDrawn="1"/>
        </p:nvSpPr>
        <p:spPr>
          <a:xfrm>
            <a:off x="12624725" y="1693333"/>
            <a:ext cx="384043" cy="3840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88D85D-57FC-C64A-A396-BE0F6BA1AEE6}"/>
              </a:ext>
            </a:extLst>
          </p:cNvPr>
          <p:cNvSpPr/>
          <p:nvPr userDrawn="1"/>
        </p:nvSpPr>
        <p:spPr>
          <a:xfrm>
            <a:off x="12624725" y="2201333"/>
            <a:ext cx="384043" cy="3840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1BAFD66-009F-1049-8291-160CFC0495F1}"/>
              </a:ext>
            </a:extLst>
          </p:cNvPr>
          <p:cNvSpPr/>
          <p:nvPr userDrawn="1"/>
        </p:nvSpPr>
        <p:spPr>
          <a:xfrm>
            <a:off x="12624725" y="2777067"/>
            <a:ext cx="384043" cy="38404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09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pour modifier le titre</a:t>
            </a:r>
            <a:br>
              <a:rPr lang="fr-FR" noProof="0"/>
            </a:br>
            <a:r>
              <a:rPr lang="fr-FR" noProof="0"/>
              <a:t>Cliquez pour modifier le titre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EBB175-066C-2841-88D2-62A993CE6913}"/>
              </a:ext>
            </a:extLst>
          </p:cNvPr>
          <p:cNvSpPr/>
          <p:nvPr userDrawn="1"/>
        </p:nvSpPr>
        <p:spPr>
          <a:xfrm>
            <a:off x="420725" y="1124744"/>
            <a:ext cx="394689" cy="960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33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46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9100" y="356659"/>
            <a:ext cx="11353800" cy="9916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579034"/>
            <a:ext cx="11353800" cy="44873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/>
              <a:t>Cliquez pour modifier le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  <a:p>
            <a:pPr lvl="5"/>
            <a:r>
              <a:rPr lang="fr-FR" noProof="0"/>
              <a:t>Sixième niveau</a:t>
            </a:r>
          </a:p>
        </p:txBody>
      </p:sp>
    </p:spTree>
    <p:extLst>
      <p:ext uri="{BB962C8B-B14F-4D97-AF65-F5344CB8AC3E}">
        <p14:creationId xmlns:p14="http://schemas.microsoft.com/office/powerpoint/2010/main" val="240574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1219170" rtl="0" eaLnBrk="1" latinLnBrk="0" hangingPunct="1">
        <a:lnSpc>
          <a:spcPct val="90000"/>
        </a:lnSpc>
        <a:spcBef>
          <a:spcPct val="0"/>
        </a:spcBef>
        <a:buNone/>
        <a:defRPr sz="2667" kern="1200" spc="-27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90000"/>
        </a:lnSpc>
        <a:spcBef>
          <a:spcPts val="8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867" kern="1200" spc="-27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1219170" rtl="0" eaLnBrk="1" latinLnBrk="0" hangingPunct="1">
        <a:lnSpc>
          <a:spcPct val="90000"/>
        </a:lnSpc>
        <a:spcBef>
          <a:spcPts val="800"/>
        </a:spcBef>
        <a:buClr>
          <a:schemeClr val="bg1"/>
        </a:buClr>
        <a:buSzPct val="25000"/>
        <a:buFont typeface="Calibri" panose="020F0502020204030204" pitchFamily="34" charset="0"/>
        <a:buNone/>
        <a:defRPr sz="1867" kern="1200" spc="-27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241294" indent="-241294" algn="l" defTabSz="1219170" rtl="0" eaLnBrk="1" latinLnBrk="0" hangingPunct="1">
        <a:lnSpc>
          <a:spcPct val="90000"/>
        </a:lnSpc>
        <a:spcBef>
          <a:spcPts val="800"/>
        </a:spcBef>
        <a:buClr>
          <a:schemeClr val="bg2"/>
        </a:buClr>
        <a:buFont typeface="Wingdings" panose="05000000000000000000" pitchFamily="2" charset="2"/>
        <a:buChar char="§"/>
        <a:defRPr sz="1867" kern="1200" spc="-27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543970" indent="-253994" algn="l" defTabSz="121917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867" kern="1200" spc="-27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793731" indent="-230712" algn="l" defTabSz="121917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867" kern="1200" spc="-27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1066773" indent="-253994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67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307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2BE7-09AF-E7C6-D043-93641FB3A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3F751420-C1AF-4B1D-3122-8114A81D5A6E}"/>
              </a:ext>
            </a:extLst>
          </p:cNvPr>
          <p:cNvGrpSpPr/>
          <p:nvPr/>
        </p:nvGrpSpPr>
        <p:grpSpPr>
          <a:xfrm>
            <a:off x="325094" y="179895"/>
            <a:ext cx="6096000" cy="420564"/>
            <a:chOff x="201483" y="647079"/>
            <a:chExt cx="4572000" cy="315423"/>
          </a:xfrm>
        </p:grpSpPr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08FC479C-C062-6E65-6B21-EA164F4AAD5C}"/>
                </a:ext>
              </a:extLst>
            </p:cNvPr>
            <p:cNvSpPr/>
            <p:nvPr/>
          </p:nvSpPr>
          <p:spPr>
            <a:xfrm rot="5400000">
              <a:off x="228170" y="699210"/>
              <a:ext cx="218850" cy="219517"/>
            </a:xfrm>
            <a:custGeom>
              <a:avLst/>
              <a:gdLst>
                <a:gd name="connsiteX0" fmla="*/ 163286 w 5122305"/>
                <a:gd name="connsiteY0" fmla="*/ 1040274 h 3592253"/>
                <a:gd name="connsiteX1" fmla="*/ 824593 w 5122305"/>
                <a:gd name="connsiteY1" fmla="*/ 468774 h 3592253"/>
                <a:gd name="connsiteX2" fmla="*/ 2294165 w 5122305"/>
                <a:gd name="connsiteY2" fmla="*/ 19738 h 3592253"/>
                <a:gd name="connsiteX3" fmla="*/ 4229100 w 5122305"/>
                <a:gd name="connsiteY3" fmla="*/ 166695 h 3592253"/>
                <a:gd name="connsiteX4" fmla="*/ 4923065 w 5122305"/>
                <a:gd name="connsiteY4" fmla="*/ 934138 h 3592253"/>
                <a:gd name="connsiteX5" fmla="*/ 5110843 w 5122305"/>
                <a:gd name="connsiteY5" fmla="*/ 2346560 h 3592253"/>
                <a:gd name="connsiteX6" fmla="*/ 4661808 w 5122305"/>
                <a:gd name="connsiteY6" fmla="*/ 3195645 h 3592253"/>
                <a:gd name="connsiteX7" fmla="*/ 2588079 w 5122305"/>
                <a:gd name="connsiteY7" fmla="*/ 3587531 h 3592253"/>
                <a:gd name="connsiteX8" fmla="*/ 1053193 w 5122305"/>
                <a:gd name="connsiteY8" fmla="*/ 3383424 h 3592253"/>
                <a:gd name="connsiteX9" fmla="*/ 334736 w 5122305"/>
                <a:gd name="connsiteY9" fmla="*/ 2958881 h 3592253"/>
                <a:gd name="connsiteX10" fmla="*/ 155122 w 5122305"/>
                <a:gd name="connsiteY10" fmla="*/ 2689460 h 3592253"/>
                <a:gd name="connsiteX11" fmla="*/ 0 w 5122305"/>
                <a:gd name="connsiteY11" fmla="*/ 1668924 h 3592253"/>
                <a:gd name="connsiteX12" fmla="*/ 163286 w 5122305"/>
                <a:gd name="connsiteY12" fmla="*/ 1040274 h 3592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22305" h="3592253">
                  <a:moveTo>
                    <a:pt x="163286" y="1040274"/>
                  </a:moveTo>
                  <a:cubicBezTo>
                    <a:pt x="300718" y="840249"/>
                    <a:pt x="469447" y="638863"/>
                    <a:pt x="824593" y="468774"/>
                  </a:cubicBezTo>
                  <a:cubicBezTo>
                    <a:pt x="1179740" y="298685"/>
                    <a:pt x="1726747" y="70084"/>
                    <a:pt x="2294165" y="19738"/>
                  </a:cubicBezTo>
                  <a:cubicBezTo>
                    <a:pt x="2861583" y="-30609"/>
                    <a:pt x="3790950" y="14295"/>
                    <a:pt x="4229100" y="166695"/>
                  </a:cubicBezTo>
                  <a:cubicBezTo>
                    <a:pt x="4667250" y="319095"/>
                    <a:pt x="4776108" y="570827"/>
                    <a:pt x="4923065" y="934138"/>
                  </a:cubicBezTo>
                  <a:cubicBezTo>
                    <a:pt x="5070022" y="1297449"/>
                    <a:pt x="5154386" y="1969642"/>
                    <a:pt x="5110843" y="2346560"/>
                  </a:cubicBezTo>
                  <a:cubicBezTo>
                    <a:pt x="5067300" y="2723478"/>
                    <a:pt x="5082269" y="2988817"/>
                    <a:pt x="4661808" y="3195645"/>
                  </a:cubicBezTo>
                  <a:cubicBezTo>
                    <a:pt x="4241347" y="3402474"/>
                    <a:pt x="3189515" y="3556235"/>
                    <a:pt x="2588079" y="3587531"/>
                  </a:cubicBezTo>
                  <a:cubicBezTo>
                    <a:pt x="1986643" y="3618828"/>
                    <a:pt x="1428750" y="3488199"/>
                    <a:pt x="1053193" y="3383424"/>
                  </a:cubicBezTo>
                  <a:cubicBezTo>
                    <a:pt x="677636" y="3278649"/>
                    <a:pt x="484415" y="3074542"/>
                    <a:pt x="334736" y="2958881"/>
                  </a:cubicBezTo>
                  <a:cubicBezTo>
                    <a:pt x="185057" y="2843220"/>
                    <a:pt x="210911" y="2904453"/>
                    <a:pt x="155122" y="2689460"/>
                  </a:cubicBezTo>
                  <a:cubicBezTo>
                    <a:pt x="99333" y="2474467"/>
                    <a:pt x="0" y="1941067"/>
                    <a:pt x="0" y="1668924"/>
                  </a:cubicBezTo>
                  <a:cubicBezTo>
                    <a:pt x="0" y="1396781"/>
                    <a:pt x="25854" y="1240299"/>
                    <a:pt x="163286" y="10402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1200" cap="none" spc="0" normalizeH="0" baseline="0" noProof="0" dirty="0">
                <a:ln>
                  <a:noFill/>
                </a:ln>
                <a:solidFill>
                  <a:srgbClr val="1F378B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2903FD6-93B7-7B14-AA6C-DA5EA24E4920}"/>
                </a:ext>
              </a:extLst>
            </p:cNvPr>
            <p:cNvSpPr/>
            <p:nvPr/>
          </p:nvSpPr>
          <p:spPr>
            <a:xfrm>
              <a:off x="201483" y="647079"/>
              <a:ext cx="4572000" cy="31542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33" b="0" i="0" u="none" strike="noStrike" kern="1200" cap="none" spc="0" normalizeH="0" baseline="0" noProof="0" dirty="0">
                  <a:ln>
                    <a:noFill/>
                  </a:ln>
                  <a:solidFill>
                    <a:srgbClr val="1F378B"/>
                  </a:solidFill>
                  <a:effectLst/>
                  <a:uLnTx/>
                  <a:uFillTx/>
                  <a:latin typeface="Helvetica 75 Bold"/>
                  <a:ea typeface="+mn-ea"/>
                  <a:cs typeface="+mn-cs"/>
                </a:rPr>
                <a:t>Les wireframes / Téléphone  </a:t>
              </a: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72C7A059-CB8A-0C4B-413F-8D53FA5F14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093102" y="-2106772"/>
            <a:ext cx="5796374" cy="1163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41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B50FC-A6AC-4108-C389-612EDB562F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DC01FEBE-6213-EC02-DD47-0FF6BE49DA60}"/>
              </a:ext>
            </a:extLst>
          </p:cNvPr>
          <p:cNvGrpSpPr/>
          <p:nvPr/>
        </p:nvGrpSpPr>
        <p:grpSpPr>
          <a:xfrm>
            <a:off x="325094" y="179895"/>
            <a:ext cx="6096000" cy="420564"/>
            <a:chOff x="201483" y="647079"/>
            <a:chExt cx="4572000" cy="315423"/>
          </a:xfrm>
        </p:grpSpPr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BEA19D1D-E60B-EDF1-7ACC-486D69C94328}"/>
                </a:ext>
              </a:extLst>
            </p:cNvPr>
            <p:cNvSpPr/>
            <p:nvPr/>
          </p:nvSpPr>
          <p:spPr>
            <a:xfrm rot="5400000">
              <a:off x="228170" y="699210"/>
              <a:ext cx="218850" cy="219517"/>
            </a:xfrm>
            <a:custGeom>
              <a:avLst/>
              <a:gdLst>
                <a:gd name="connsiteX0" fmla="*/ 163286 w 5122305"/>
                <a:gd name="connsiteY0" fmla="*/ 1040274 h 3592253"/>
                <a:gd name="connsiteX1" fmla="*/ 824593 w 5122305"/>
                <a:gd name="connsiteY1" fmla="*/ 468774 h 3592253"/>
                <a:gd name="connsiteX2" fmla="*/ 2294165 w 5122305"/>
                <a:gd name="connsiteY2" fmla="*/ 19738 h 3592253"/>
                <a:gd name="connsiteX3" fmla="*/ 4229100 w 5122305"/>
                <a:gd name="connsiteY3" fmla="*/ 166695 h 3592253"/>
                <a:gd name="connsiteX4" fmla="*/ 4923065 w 5122305"/>
                <a:gd name="connsiteY4" fmla="*/ 934138 h 3592253"/>
                <a:gd name="connsiteX5" fmla="*/ 5110843 w 5122305"/>
                <a:gd name="connsiteY5" fmla="*/ 2346560 h 3592253"/>
                <a:gd name="connsiteX6" fmla="*/ 4661808 w 5122305"/>
                <a:gd name="connsiteY6" fmla="*/ 3195645 h 3592253"/>
                <a:gd name="connsiteX7" fmla="*/ 2588079 w 5122305"/>
                <a:gd name="connsiteY7" fmla="*/ 3587531 h 3592253"/>
                <a:gd name="connsiteX8" fmla="*/ 1053193 w 5122305"/>
                <a:gd name="connsiteY8" fmla="*/ 3383424 h 3592253"/>
                <a:gd name="connsiteX9" fmla="*/ 334736 w 5122305"/>
                <a:gd name="connsiteY9" fmla="*/ 2958881 h 3592253"/>
                <a:gd name="connsiteX10" fmla="*/ 155122 w 5122305"/>
                <a:gd name="connsiteY10" fmla="*/ 2689460 h 3592253"/>
                <a:gd name="connsiteX11" fmla="*/ 0 w 5122305"/>
                <a:gd name="connsiteY11" fmla="*/ 1668924 h 3592253"/>
                <a:gd name="connsiteX12" fmla="*/ 163286 w 5122305"/>
                <a:gd name="connsiteY12" fmla="*/ 1040274 h 3592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22305" h="3592253">
                  <a:moveTo>
                    <a:pt x="163286" y="1040274"/>
                  </a:moveTo>
                  <a:cubicBezTo>
                    <a:pt x="300718" y="840249"/>
                    <a:pt x="469447" y="638863"/>
                    <a:pt x="824593" y="468774"/>
                  </a:cubicBezTo>
                  <a:cubicBezTo>
                    <a:pt x="1179740" y="298685"/>
                    <a:pt x="1726747" y="70084"/>
                    <a:pt x="2294165" y="19738"/>
                  </a:cubicBezTo>
                  <a:cubicBezTo>
                    <a:pt x="2861583" y="-30609"/>
                    <a:pt x="3790950" y="14295"/>
                    <a:pt x="4229100" y="166695"/>
                  </a:cubicBezTo>
                  <a:cubicBezTo>
                    <a:pt x="4667250" y="319095"/>
                    <a:pt x="4776108" y="570827"/>
                    <a:pt x="4923065" y="934138"/>
                  </a:cubicBezTo>
                  <a:cubicBezTo>
                    <a:pt x="5070022" y="1297449"/>
                    <a:pt x="5154386" y="1969642"/>
                    <a:pt x="5110843" y="2346560"/>
                  </a:cubicBezTo>
                  <a:cubicBezTo>
                    <a:pt x="5067300" y="2723478"/>
                    <a:pt x="5082269" y="2988817"/>
                    <a:pt x="4661808" y="3195645"/>
                  </a:cubicBezTo>
                  <a:cubicBezTo>
                    <a:pt x="4241347" y="3402474"/>
                    <a:pt x="3189515" y="3556235"/>
                    <a:pt x="2588079" y="3587531"/>
                  </a:cubicBezTo>
                  <a:cubicBezTo>
                    <a:pt x="1986643" y="3618828"/>
                    <a:pt x="1428750" y="3488199"/>
                    <a:pt x="1053193" y="3383424"/>
                  </a:cubicBezTo>
                  <a:cubicBezTo>
                    <a:pt x="677636" y="3278649"/>
                    <a:pt x="484415" y="3074542"/>
                    <a:pt x="334736" y="2958881"/>
                  </a:cubicBezTo>
                  <a:cubicBezTo>
                    <a:pt x="185057" y="2843220"/>
                    <a:pt x="210911" y="2904453"/>
                    <a:pt x="155122" y="2689460"/>
                  </a:cubicBezTo>
                  <a:cubicBezTo>
                    <a:pt x="99333" y="2474467"/>
                    <a:pt x="0" y="1941067"/>
                    <a:pt x="0" y="1668924"/>
                  </a:cubicBezTo>
                  <a:cubicBezTo>
                    <a:pt x="0" y="1396781"/>
                    <a:pt x="25854" y="1240299"/>
                    <a:pt x="163286" y="10402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1200" cap="none" spc="0" normalizeH="0" baseline="0" noProof="0" dirty="0">
                <a:ln>
                  <a:noFill/>
                </a:ln>
                <a:solidFill>
                  <a:srgbClr val="1F378B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1280DC3-CD15-A683-4E0F-C8E5B3C84189}"/>
                </a:ext>
              </a:extLst>
            </p:cNvPr>
            <p:cNvSpPr/>
            <p:nvPr/>
          </p:nvSpPr>
          <p:spPr>
            <a:xfrm>
              <a:off x="201483" y="647079"/>
              <a:ext cx="4572000" cy="31542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33" b="0" i="0" u="none" strike="noStrike" kern="1200" cap="none" spc="0" normalizeH="0" baseline="0" noProof="0" dirty="0">
                  <a:ln>
                    <a:noFill/>
                  </a:ln>
                  <a:solidFill>
                    <a:srgbClr val="1F378B"/>
                  </a:solidFill>
                  <a:effectLst/>
                  <a:uLnTx/>
                  <a:uFillTx/>
                  <a:latin typeface="Helvetica 75 Bold"/>
                  <a:ea typeface="+mn-ea"/>
                  <a:cs typeface="+mn-cs"/>
                </a:rPr>
                <a:t>Les wireframes / Téléphone  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2D593242-31BF-BC5D-1145-84641D713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32" y="997423"/>
            <a:ext cx="2637064" cy="529265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D698D2E-E479-B01A-7276-5E8BF8A6DD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43" y="997423"/>
            <a:ext cx="2637064" cy="529265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0BDEC29-3D8D-E265-EBCE-02A2755C7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854" y="997423"/>
            <a:ext cx="2637064" cy="529265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72C7701-1AA8-752F-D92A-64CC9A64E6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166" y="997423"/>
            <a:ext cx="2637064" cy="529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984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947F8-44D0-FF52-EC39-08F5DAD6D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27E1B6A1-AAEF-E788-E6EA-078D8A503BD0}"/>
              </a:ext>
            </a:extLst>
          </p:cNvPr>
          <p:cNvGrpSpPr/>
          <p:nvPr/>
        </p:nvGrpSpPr>
        <p:grpSpPr>
          <a:xfrm>
            <a:off x="325094" y="179895"/>
            <a:ext cx="6096000" cy="420564"/>
            <a:chOff x="201483" y="647079"/>
            <a:chExt cx="4572000" cy="315423"/>
          </a:xfrm>
        </p:grpSpPr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0C243EC2-985C-1407-883F-824DDB759409}"/>
                </a:ext>
              </a:extLst>
            </p:cNvPr>
            <p:cNvSpPr/>
            <p:nvPr/>
          </p:nvSpPr>
          <p:spPr>
            <a:xfrm rot="5400000">
              <a:off x="228170" y="699210"/>
              <a:ext cx="218850" cy="219517"/>
            </a:xfrm>
            <a:custGeom>
              <a:avLst/>
              <a:gdLst>
                <a:gd name="connsiteX0" fmla="*/ 163286 w 5122305"/>
                <a:gd name="connsiteY0" fmla="*/ 1040274 h 3592253"/>
                <a:gd name="connsiteX1" fmla="*/ 824593 w 5122305"/>
                <a:gd name="connsiteY1" fmla="*/ 468774 h 3592253"/>
                <a:gd name="connsiteX2" fmla="*/ 2294165 w 5122305"/>
                <a:gd name="connsiteY2" fmla="*/ 19738 h 3592253"/>
                <a:gd name="connsiteX3" fmla="*/ 4229100 w 5122305"/>
                <a:gd name="connsiteY3" fmla="*/ 166695 h 3592253"/>
                <a:gd name="connsiteX4" fmla="*/ 4923065 w 5122305"/>
                <a:gd name="connsiteY4" fmla="*/ 934138 h 3592253"/>
                <a:gd name="connsiteX5" fmla="*/ 5110843 w 5122305"/>
                <a:gd name="connsiteY5" fmla="*/ 2346560 h 3592253"/>
                <a:gd name="connsiteX6" fmla="*/ 4661808 w 5122305"/>
                <a:gd name="connsiteY6" fmla="*/ 3195645 h 3592253"/>
                <a:gd name="connsiteX7" fmla="*/ 2588079 w 5122305"/>
                <a:gd name="connsiteY7" fmla="*/ 3587531 h 3592253"/>
                <a:gd name="connsiteX8" fmla="*/ 1053193 w 5122305"/>
                <a:gd name="connsiteY8" fmla="*/ 3383424 h 3592253"/>
                <a:gd name="connsiteX9" fmla="*/ 334736 w 5122305"/>
                <a:gd name="connsiteY9" fmla="*/ 2958881 h 3592253"/>
                <a:gd name="connsiteX10" fmla="*/ 155122 w 5122305"/>
                <a:gd name="connsiteY10" fmla="*/ 2689460 h 3592253"/>
                <a:gd name="connsiteX11" fmla="*/ 0 w 5122305"/>
                <a:gd name="connsiteY11" fmla="*/ 1668924 h 3592253"/>
                <a:gd name="connsiteX12" fmla="*/ 163286 w 5122305"/>
                <a:gd name="connsiteY12" fmla="*/ 1040274 h 3592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22305" h="3592253">
                  <a:moveTo>
                    <a:pt x="163286" y="1040274"/>
                  </a:moveTo>
                  <a:cubicBezTo>
                    <a:pt x="300718" y="840249"/>
                    <a:pt x="469447" y="638863"/>
                    <a:pt x="824593" y="468774"/>
                  </a:cubicBezTo>
                  <a:cubicBezTo>
                    <a:pt x="1179740" y="298685"/>
                    <a:pt x="1726747" y="70084"/>
                    <a:pt x="2294165" y="19738"/>
                  </a:cubicBezTo>
                  <a:cubicBezTo>
                    <a:pt x="2861583" y="-30609"/>
                    <a:pt x="3790950" y="14295"/>
                    <a:pt x="4229100" y="166695"/>
                  </a:cubicBezTo>
                  <a:cubicBezTo>
                    <a:pt x="4667250" y="319095"/>
                    <a:pt x="4776108" y="570827"/>
                    <a:pt x="4923065" y="934138"/>
                  </a:cubicBezTo>
                  <a:cubicBezTo>
                    <a:pt x="5070022" y="1297449"/>
                    <a:pt x="5154386" y="1969642"/>
                    <a:pt x="5110843" y="2346560"/>
                  </a:cubicBezTo>
                  <a:cubicBezTo>
                    <a:pt x="5067300" y="2723478"/>
                    <a:pt x="5082269" y="2988817"/>
                    <a:pt x="4661808" y="3195645"/>
                  </a:cubicBezTo>
                  <a:cubicBezTo>
                    <a:pt x="4241347" y="3402474"/>
                    <a:pt x="3189515" y="3556235"/>
                    <a:pt x="2588079" y="3587531"/>
                  </a:cubicBezTo>
                  <a:cubicBezTo>
                    <a:pt x="1986643" y="3618828"/>
                    <a:pt x="1428750" y="3488199"/>
                    <a:pt x="1053193" y="3383424"/>
                  </a:cubicBezTo>
                  <a:cubicBezTo>
                    <a:pt x="677636" y="3278649"/>
                    <a:pt x="484415" y="3074542"/>
                    <a:pt x="334736" y="2958881"/>
                  </a:cubicBezTo>
                  <a:cubicBezTo>
                    <a:pt x="185057" y="2843220"/>
                    <a:pt x="210911" y="2904453"/>
                    <a:pt x="155122" y="2689460"/>
                  </a:cubicBezTo>
                  <a:cubicBezTo>
                    <a:pt x="99333" y="2474467"/>
                    <a:pt x="0" y="1941067"/>
                    <a:pt x="0" y="1668924"/>
                  </a:cubicBezTo>
                  <a:cubicBezTo>
                    <a:pt x="0" y="1396781"/>
                    <a:pt x="25854" y="1240299"/>
                    <a:pt x="163286" y="10402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1200" cap="none" spc="0" normalizeH="0" baseline="0" noProof="0" dirty="0">
                <a:ln>
                  <a:noFill/>
                </a:ln>
                <a:solidFill>
                  <a:srgbClr val="1F378B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514816-6F0B-0C92-8C49-C181FBD5399F}"/>
                </a:ext>
              </a:extLst>
            </p:cNvPr>
            <p:cNvSpPr/>
            <p:nvPr/>
          </p:nvSpPr>
          <p:spPr>
            <a:xfrm>
              <a:off x="201483" y="647079"/>
              <a:ext cx="4572000" cy="31542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33" b="0" i="0" u="none" strike="noStrike" kern="1200" cap="none" spc="0" normalizeH="0" baseline="0" noProof="0" dirty="0">
                  <a:ln>
                    <a:noFill/>
                  </a:ln>
                  <a:solidFill>
                    <a:srgbClr val="1F378B"/>
                  </a:solidFill>
                  <a:effectLst/>
                  <a:uLnTx/>
                  <a:uFillTx/>
                  <a:latin typeface="Helvetica 75 Bold"/>
                  <a:ea typeface="+mn-ea"/>
                  <a:cs typeface="+mn-cs"/>
                </a:rPr>
                <a:t>Les wireframes / Tablette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29A2EEC9-DD15-2CDE-7A47-F56296528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-522652" y="1974423"/>
            <a:ext cx="5465224" cy="369945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B879E06-0783-38D5-4E87-EB12E648BB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363388" y="1974423"/>
            <a:ext cx="5465224" cy="369945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AA9C650-F805-027E-8C47-B502EF49F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249428" y="1974424"/>
            <a:ext cx="5465224" cy="369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52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F0CCF-A2F5-B5E0-8EDA-966D04E92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e 25">
            <a:extLst>
              <a:ext uri="{FF2B5EF4-FFF2-40B4-BE49-F238E27FC236}">
                <a16:creationId xmlns:a16="http://schemas.microsoft.com/office/drawing/2014/main" id="{5DE6B456-2649-9CF5-5830-012118FF9C30}"/>
              </a:ext>
            </a:extLst>
          </p:cNvPr>
          <p:cNvGrpSpPr/>
          <p:nvPr/>
        </p:nvGrpSpPr>
        <p:grpSpPr>
          <a:xfrm>
            <a:off x="325094" y="179895"/>
            <a:ext cx="6096000" cy="420564"/>
            <a:chOff x="201483" y="647079"/>
            <a:chExt cx="4572000" cy="315423"/>
          </a:xfrm>
        </p:grpSpPr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1370638A-E7BB-0C9E-75C1-ED3D00A3047B}"/>
                </a:ext>
              </a:extLst>
            </p:cNvPr>
            <p:cNvSpPr/>
            <p:nvPr/>
          </p:nvSpPr>
          <p:spPr>
            <a:xfrm rot="5400000">
              <a:off x="228170" y="699210"/>
              <a:ext cx="218850" cy="219517"/>
            </a:xfrm>
            <a:custGeom>
              <a:avLst/>
              <a:gdLst>
                <a:gd name="connsiteX0" fmla="*/ 163286 w 5122305"/>
                <a:gd name="connsiteY0" fmla="*/ 1040274 h 3592253"/>
                <a:gd name="connsiteX1" fmla="*/ 824593 w 5122305"/>
                <a:gd name="connsiteY1" fmla="*/ 468774 h 3592253"/>
                <a:gd name="connsiteX2" fmla="*/ 2294165 w 5122305"/>
                <a:gd name="connsiteY2" fmla="*/ 19738 h 3592253"/>
                <a:gd name="connsiteX3" fmla="*/ 4229100 w 5122305"/>
                <a:gd name="connsiteY3" fmla="*/ 166695 h 3592253"/>
                <a:gd name="connsiteX4" fmla="*/ 4923065 w 5122305"/>
                <a:gd name="connsiteY4" fmla="*/ 934138 h 3592253"/>
                <a:gd name="connsiteX5" fmla="*/ 5110843 w 5122305"/>
                <a:gd name="connsiteY5" fmla="*/ 2346560 h 3592253"/>
                <a:gd name="connsiteX6" fmla="*/ 4661808 w 5122305"/>
                <a:gd name="connsiteY6" fmla="*/ 3195645 h 3592253"/>
                <a:gd name="connsiteX7" fmla="*/ 2588079 w 5122305"/>
                <a:gd name="connsiteY7" fmla="*/ 3587531 h 3592253"/>
                <a:gd name="connsiteX8" fmla="*/ 1053193 w 5122305"/>
                <a:gd name="connsiteY8" fmla="*/ 3383424 h 3592253"/>
                <a:gd name="connsiteX9" fmla="*/ 334736 w 5122305"/>
                <a:gd name="connsiteY9" fmla="*/ 2958881 h 3592253"/>
                <a:gd name="connsiteX10" fmla="*/ 155122 w 5122305"/>
                <a:gd name="connsiteY10" fmla="*/ 2689460 h 3592253"/>
                <a:gd name="connsiteX11" fmla="*/ 0 w 5122305"/>
                <a:gd name="connsiteY11" fmla="*/ 1668924 h 3592253"/>
                <a:gd name="connsiteX12" fmla="*/ 163286 w 5122305"/>
                <a:gd name="connsiteY12" fmla="*/ 1040274 h 3592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122305" h="3592253">
                  <a:moveTo>
                    <a:pt x="163286" y="1040274"/>
                  </a:moveTo>
                  <a:cubicBezTo>
                    <a:pt x="300718" y="840249"/>
                    <a:pt x="469447" y="638863"/>
                    <a:pt x="824593" y="468774"/>
                  </a:cubicBezTo>
                  <a:cubicBezTo>
                    <a:pt x="1179740" y="298685"/>
                    <a:pt x="1726747" y="70084"/>
                    <a:pt x="2294165" y="19738"/>
                  </a:cubicBezTo>
                  <a:cubicBezTo>
                    <a:pt x="2861583" y="-30609"/>
                    <a:pt x="3790950" y="14295"/>
                    <a:pt x="4229100" y="166695"/>
                  </a:cubicBezTo>
                  <a:cubicBezTo>
                    <a:pt x="4667250" y="319095"/>
                    <a:pt x="4776108" y="570827"/>
                    <a:pt x="4923065" y="934138"/>
                  </a:cubicBezTo>
                  <a:cubicBezTo>
                    <a:pt x="5070022" y="1297449"/>
                    <a:pt x="5154386" y="1969642"/>
                    <a:pt x="5110843" y="2346560"/>
                  </a:cubicBezTo>
                  <a:cubicBezTo>
                    <a:pt x="5067300" y="2723478"/>
                    <a:pt x="5082269" y="2988817"/>
                    <a:pt x="4661808" y="3195645"/>
                  </a:cubicBezTo>
                  <a:cubicBezTo>
                    <a:pt x="4241347" y="3402474"/>
                    <a:pt x="3189515" y="3556235"/>
                    <a:pt x="2588079" y="3587531"/>
                  </a:cubicBezTo>
                  <a:cubicBezTo>
                    <a:pt x="1986643" y="3618828"/>
                    <a:pt x="1428750" y="3488199"/>
                    <a:pt x="1053193" y="3383424"/>
                  </a:cubicBezTo>
                  <a:cubicBezTo>
                    <a:pt x="677636" y="3278649"/>
                    <a:pt x="484415" y="3074542"/>
                    <a:pt x="334736" y="2958881"/>
                  </a:cubicBezTo>
                  <a:cubicBezTo>
                    <a:pt x="185057" y="2843220"/>
                    <a:pt x="210911" y="2904453"/>
                    <a:pt x="155122" y="2689460"/>
                  </a:cubicBezTo>
                  <a:cubicBezTo>
                    <a:pt x="99333" y="2474467"/>
                    <a:pt x="0" y="1941067"/>
                    <a:pt x="0" y="1668924"/>
                  </a:cubicBezTo>
                  <a:cubicBezTo>
                    <a:pt x="0" y="1396781"/>
                    <a:pt x="25854" y="1240299"/>
                    <a:pt x="163286" y="1040274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133" b="0" i="0" u="none" strike="noStrike" kern="1200" cap="none" spc="0" normalizeH="0" baseline="0" noProof="0" dirty="0">
                <a:ln>
                  <a:noFill/>
                </a:ln>
                <a:solidFill>
                  <a:srgbClr val="1F378B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E48563D-1DBD-4972-42BB-6FE3D6830D0E}"/>
                </a:ext>
              </a:extLst>
            </p:cNvPr>
            <p:cNvSpPr/>
            <p:nvPr/>
          </p:nvSpPr>
          <p:spPr>
            <a:xfrm>
              <a:off x="201483" y="647079"/>
              <a:ext cx="4572000" cy="31542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133" b="0" i="0" u="none" strike="noStrike" kern="1200" cap="none" spc="0" normalizeH="0" baseline="0" noProof="0" dirty="0">
                  <a:ln>
                    <a:noFill/>
                  </a:ln>
                  <a:solidFill>
                    <a:srgbClr val="1F378B"/>
                  </a:solidFill>
                  <a:effectLst/>
                  <a:uLnTx/>
                  <a:uFillTx/>
                  <a:latin typeface="Helvetica 75 Bold"/>
                  <a:ea typeface="+mn-ea"/>
                  <a:cs typeface="+mn-cs"/>
                </a:rPr>
                <a:t>Les wireframes / Tablette</a:t>
              </a:r>
            </a:p>
          </p:txBody>
        </p:sp>
      </p:grpSp>
      <p:pic>
        <p:nvPicPr>
          <p:cNvPr id="2" name="Image 1">
            <a:extLst>
              <a:ext uri="{FF2B5EF4-FFF2-40B4-BE49-F238E27FC236}">
                <a16:creationId xmlns:a16="http://schemas.microsoft.com/office/drawing/2014/main" id="{1202AA3E-EAAD-0EA7-A5A2-6601666840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217" y="600459"/>
            <a:ext cx="9003183" cy="609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73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R_template_restricted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Macintosh PowerPoint</Application>
  <PresentationFormat>Grand écran</PresentationFormat>
  <Paragraphs>8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Helvetica 55 Roman</vt:lpstr>
      <vt:lpstr>Helvetica 75 Bold</vt:lpstr>
      <vt:lpstr>Wingdings</vt:lpstr>
      <vt:lpstr>OFR_template_restricted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 Germain</dc:creator>
  <cp:lastModifiedBy>GERMAIN-PRESTATAIRE Eve (LCL)</cp:lastModifiedBy>
  <cp:revision>2</cp:revision>
  <dcterms:created xsi:type="dcterms:W3CDTF">2025-09-23T13:57:20Z</dcterms:created>
  <dcterms:modified xsi:type="dcterms:W3CDTF">2025-09-23T14:08:33Z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cad6431-53ea-4466-8111-3fefa470bcb9_Enabled">
    <vt:lpwstr>true</vt:lpwstr>
  </property>
  <property fmtid="{D5CDD505-2E9C-101B-9397-08002B2CF9AE}" pid="3" name="MSIP_Label_4cad6431-53ea-4466-8111-3fefa470bcb9_SetDate">
    <vt:lpwstr>2025-09-23T14:07:33Z</vt:lpwstr>
  </property>
  <property fmtid="{D5CDD505-2E9C-101B-9397-08002B2CF9AE}" pid="4" name="MSIP_Label_4cad6431-53ea-4466-8111-3fefa470bcb9_Method">
    <vt:lpwstr>Standard</vt:lpwstr>
  </property>
  <property fmtid="{D5CDD505-2E9C-101B-9397-08002B2CF9AE}" pid="5" name="MSIP_Label_4cad6431-53ea-4466-8111-3fefa470bcb9_Name">
    <vt:lpwstr>Usage Interne</vt:lpwstr>
  </property>
  <property fmtid="{D5CDD505-2E9C-101B-9397-08002B2CF9AE}" pid="6" name="MSIP_Label_4cad6431-53ea-4466-8111-3fefa470bcb9_SiteId">
    <vt:lpwstr>fb3baf17-c313-474c-8d5d-577a3ec97a32</vt:lpwstr>
  </property>
  <property fmtid="{D5CDD505-2E9C-101B-9397-08002B2CF9AE}" pid="7" name="MSIP_Label_4cad6431-53ea-4466-8111-3fefa470bcb9_ActionId">
    <vt:lpwstr>85552750-00bf-4a97-8899-91d6fc83287e</vt:lpwstr>
  </property>
  <property fmtid="{D5CDD505-2E9C-101B-9397-08002B2CF9AE}" pid="8" name="MSIP_Label_4cad6431-53ea-4466-8111-3fefa470bcb9_ContentBits">
    <vt:lpwstr>0</vt:lpwstr>
  </property>
  <property fmtid="{D5CDD505-2E9C-101B-9397-08002B2CF9AE}" pid="9" name="MSIP_Label_4cad6431-53ea-4466-8111-3fefa470bcb9_Tag">
    <vt:lpwstr>50, 3, 0, 1</vt:lpwstr>
  </property>
</Properties>
</file>