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Lst>
  <p:sldSz cx="11696700" cy="6578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91" name="Shape 91"/>
          <p:cNvSpPr/>
          <p:nvPr>
            <p:ph type="sldImg"/>
          </p:nvPr>
        </p:nvSpPr>
        <p:spPr>
          <a:xfrm>
            <a:off x="1143000" y="685800"/>
            <a:ext cx="4572000" cy="3429000"/>
          </a:xfrm>
          <a:prstGeom prst="rect">
            <a:avLst/>
          </a:prstGeom>
        </p:spPr>
        <p:txBody>
          <a:bodyPr/>
          <a:lstStyle/>
          <a:p>
            <a:pPr/>
          </a:p>
        </p:txBody>
      </p:sp>
      <p:sp>
        <p:nvSpPr>
          <p:cNvPr id="92" name="Shape 9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Aptos"/>
      </a:defRPr>
    </a:lvl1pPr>
    <a:lvl2pPr indent="228600" defTabSz="457200" latinLnBrk="0">
      <a:defRPr sz="1200">
        <a:latin typeface="+mj-lt"/>
        <a:ea typeface="+mj-ea"/>
        <a:cs typeface="+mj-cs"/>
        <a:sym typeface="Aptos"/>
      </a:defRPr>
    </a:lvl2pPr>
    <a:lvl3pPr indent="457200" defTabSz="457200" latinLnBrk="0">
      <a:defRPr sz="1200">
        <a:latin typeface="+mj-lt"/>
        <a:ea typeface="+mj-ea"/>
        <a:cs typeface="+mj-cs"/>
        <a:sym typeface="Aptos"/>
      </a:defRPr>
    </a:lvl3pPr>
    <a:lvl4pPr indent="685800" defTabSz="457200" latinLnBrk="0">
      <a:defRPr sz="1200">
        <a:latin typeface="+mj-lt"/>
        <a:ea typeface="+mj-ea"/>
        <a:cs typeface="+mj-cs"/>
        <a:sym typeface="Aptos"/>
      </a:defRPr>
    </a:lvl4pPr>
    <a:lvl5pPr indent="914400" defTabSz="457200" latinLnBrk="0">
      <a:defRPr sz="1200">
        <a:latin typeface="+mj-lt"/>
        <a:ea typeface="+mj-ea"/>
        <a:cs typeface="+mj-cs"/>
        <a:sym typeface="Aptos"/>
      </a:defRPr>
    </a:lvl5pPr>
    <a:lvl6pPr indent="1143000" defTabSz="457200" latinLnBrk="0">
      <a:defRPr sz="1200">
        <a:latin typeface="+mj-lt"/>
        <a:ea typeface="+mj-ea"/>
        <a:cs typeface="+mj-cs"/>
        <a:sym typeface="Aptos"/>
      </a:defRPr>
    </a:lvl6pPr>
    <a:lvl7pPr indent="1371600" defTabSz="457200" latinLnBrk="0">
      <a:defRPr sz="1200">
        <a:latin typeface="+mj-lt"/>
        <a:ea typeface="+mj-ea"/>
        <a:cs typeface="+mj-cs"/>
        <a:sym typeface="Aptos"/>
      </a:defRPr>
    </a:lvl7pPr>
    <a:lvl8pPr indent="1600200" defTabSz="457200" latinLnBrk="0">
      <a:defRPr sz="1200">
        <a:latin typeface="+mj-lt"/>
        <a:ea typeface="+mj-ea"/>
        <a:cs typeface="+mj-cs"/>
        <a:sym typeface="Aptos"/>
      </a:defRPr>
    </a:lvl8pPr>
    <a:lvl9pPr indent="1828800" defTabSz="457200" latinLnBrk="0">
      <a:defRPr sz="1200">
        <a:latin typeface="+mj-lt"/>
        <a:ea typeface="+mj-ea"/>
        <a:cs typeface="+mj-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Slide de Título">
    <p:spTree>
      <p:nvGrpSpPr>
        <p:cNvPr id="1" name=""/>
        <p:cNvGrpSpPr/>
        <p:nvPr/>
      </p:nvGrpSpPr>
      <p:grpSpPr>
        <a:xfrm>
          <a:off x="0" y="0"/>
          <a:ext cx="0" cy="0"/>
          <a:chOff x="0" y="0"/>
          <a:chExt cx="0" cy="0"/>
        </a:xfrm>
      </p:grpSpPr>
      <p:sp>
        <p:nvSpPr>
          <p:cNvPr id="11" name="Title Text"/>
          <p:cNvSpPr txBox="1"/>
          <p:nvPr>
            <p:ph type="title"/>
          </p:nvPr>
        </p:nvSpPr>
        <p:spPr>
          <a:xfrm>
            <a:off x="1462880" y="1077675"/>
            <a:ext cx="8777290" cy="2292539"/>
          </a:xfrm>
          <a:prstGeom prst="rect">
            <a:avLst/>
          </a:prstGeom>
        </p:spPr>
        <p:txBody>
          <a:bodyPr anchor="b"/>
          <a:lstStyle>
            <a:lvl1pPr algn="ctr">
              <a:defRPr sz="5700"/>
            </a:lvl1pPr>
          </a:lstStyle>
          <a:p>
            <a:pPr/>
            <a:r>
              <a:t>Title Text</a:t>
            </a:r>
          </a:p>
        </p:txBody>
      </p:sp>
      <p:sp>
        <p:nvSpPr>
          <p:cNvPr id="12" name="Body Level One…"/>
          <p:cNvSpPr txBox="1"/>
          <p:nvPr>
            <p:ph type="body" sz="quarter" idx="1"/>
          </p:nvPr>
        </p:nvSpPr>
        <p:spPr>
          <a:xfrm>
            <a:off x="1462880" y="3458624"/>
            <a:ext cx="8777290" cy="1589839"/>
          </a:xfrm>
          <a:prstGeom prst="rect">
            <a:avLst/>
          </a:prstGeom>
        </p:spPr>
        <p:txBody>
          <a:bodyPr/>
          <a:lstStyle>
            <a:lvl1pPr marL="0" indent="0" algn="ctr">
              <a:buSzTx/>
              <a:buFontTx/>
              <a:buNone/>
              <a:defRPr sz="2300"/>
            </a:lvl1pPr>
            <a:lvl2pPr marL="0" indent="438865" algn="ctr">
              <a:buSzTx/>
              <a:buFontTx/>
              <a:buNone/>
              <a:defRPr sz="2300"/>
            </a:lvl2pPr>
            <a:lvl3pPr marL="0" indent="877732" algn="ctr">
              <a:buSzTx/>
              <a:buFontTx/>
              <a:buNone/>
              <a:defRPr sz="2300"/>
            </a:lvl3pPr>
            <a:lvl4pPr marL="0" indent="1316598" algn="ctr">
              <a:buSzTx/>
              <a:buFontTx/>
              <a:buNone/>
              <a:defRPr sz="2300"/>
            </a:lvl4pPr>
            <a:lvl5pPr marL="0" indent="1755464" algn="ctr">
              <a:buSzTx/>
              <a:buFontTx/>
              <a:buNone/>
              <a:defRPr sz="23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e Conteúdo">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beçalho da Seção">
    <p:spTree>
      <p:nvGrpSpPr>
        <p:cNvPr id="1" name=""/>
        <p:cNvGrpSpPr/>
        <p:nvPr/>
      </p:nvGrpSpPr>
      <p:grpSpPr>
        <a:xfrm>
          <a:off x="0" y="0"/>
          <a:ext cx="0" cy="0"/>
          <a:chOff x="0" y="0"/>
          <a:chExt cx="0" cy="0"/>
        </a:xfrm>
      </p:grpSpPr>
      <p:sp>
        <p:nvSpPr>
          <p:cNvPr id="29" name="Title Text"/>
          <p:cNvSpPr txBox="1"/>
          <p:nvPr>
            <p:ph type="title"/>
          </p:nvPr>
        </p:nvSpPr>
        <p:spPr>
          <a:xfrm>
            <a:off x="798489" y="1641664"/>
            <a:ext cx="10093881" cy="2739157"/>
          </a:xfrm>
          <a:prstGeom prst="rect">
            <a:avLst/>
          </a:prstGeom>
        </p:spPr>
        <p:txBody>
          <a:bodyPr anchor="b"/>
          <a:lstStyle>
            <a:lvl1pPr>
              <a:defRPr sz="5700"/>
            </a:lvl1pPr>
          </a:lstStyle>
          <a:p>
            <a:pPr/>
            <a:r>
              <a:t>Title Text</a:t>
            </a:r>
          </a:p>
        </p:txBody>
      </p:sp>
      <p:sp>
        <p:nvSpPr>
          <p:cNvPr id="30" name="Body Level One…"/>
          <p:cNvSpPr txBox="1"/>
          <p:nvPr>
            <p:ph type="body" sz="quarter" idx="1"/>
          </p:nvPr>
        </p:nvSpPr>
        <p:spPr>
          <a:xfrm>
            <a:off x="798489" y="4406734"/>
            <a:ext cx="10093881" cy="1440458"/>
          </a:xfrm>
          <a:prstGeom prst="rect">
            <a:avLst/>
          </a:prstGeom>
        </p:spPr>
        <p:txBody>
          <a:bodyPr/>
          <a:lstStyle>
            <a:lvl1pPr marL="0" indent="0">
              <a:buSzTx/>
              <a:buFontTx/>
              <a:buNone/>
              <a:defRPr sz="2300">
                <a:solidFill>
                  <a:srgbClr val="757575"/>
                </a:solidFill>
              </a:defRPr>
            </a:lvl1pPr>
            <a:lvl2pPr marL="0" indent="438865">
              <a:buSzTx/>
              <a:buFontTx/>
              <a:buNone/>
              <a:defRPr sz="2300">
                <a:solidFill>
                  <a:srgbClr val="757575"/>
                </a:solidFill>
              </a:defRPr>
            </a:lvl2pPr>
            <a:lvl3pPr marL="0" indent="877732">
              <a:buSzTx/>
              <a:buFontTx/>
              <a:buNone/>
              <a:defRPr sz="2300">
                <a:solidFill>
                  <a:srgbClr val="757575"/>
                </a:solidFill>
              </a:defRPr>
            </a:lvl3pPr>
            <a:lvl4pPr marL="0" indent="1316598">
              <a:buSzTx/>
              <a:buFontTx/>
              <a:buNone/>
              <a:defRPr sz="2300">
                <a:solidFill>
                  <a:srgbClr val="757575"/>
                </a:solidFill>
              </a:defRPr>
            </a:lvl4pPr>
            <a:lvl5pPr marL="0" indent="1755464">
              <a:buSzTx/>
              <a:buFontTx/>
              <a:buNone/>
              <a:defRPr sz="23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uas Partes de Conteúdo">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04584" y="1752937"/>
            <a:ext cx="4973798" cy="4178091"/>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ação">
    <p:spTree>
      <p:nvGrpSpPr>
        <p:cNvPr id="1" name=""/>
        <p:cNvGrpSpPr/>
        <p:nvPr/>
      </p:nvGrpSpPr>
      <p:grpSpPr>
        <a:xfrm>
          <a:off x="0" y="0"/>
          <a:ext cx="0" cy="0"/>
          <a:chOff x="0" y="0"/>
          <a:chExt cx="0" cy="0"/>
        </a:xfrm>
      </p:grpSpPr>
      <p:sp>
        <p:nvSpPr>
          <p:cNvPr id="47" name="Title Text"/>
          <p:cNvSpPr txBox="1"/>
          <p:nvPr>
            <p:ph type="title"/>
          </p:nvPr>
        </p:nvSpPr>
        <p:spPr>
          <a:xfrm>
            <a:off x="806108" y="350587"/>
            <a:ext cx="10093882" cy="1272787"/>
          </a:xfrm>
          <a:prstGeom prst="rect">
            <a:avLst/>
          </a:prstGeom>
        </p:spPr>
        <p:txBody>
          <a:bodyPr/>
          <a:lstStyle/>
          <a:p>
            <a:pPr/>
            <a:r>
              <a:t>Title Text</a:t>
            </a:r>
          </a:p>
        </p:txBody>
      </p:sp>
      <p:sp>
        <p:nvSpPr>
          <p:cNvPr id="48" name="Body Level One…"/>
          <p:cNvSpPr txBox="1"/>
          <p:nvPr>
            <p:ph type="body" sz="quarter" idx="1"/>
          </p:nvPr>
        </p:nvSpPr>
        <p:spPr>
          <a:xfrm>
            <a:off x="806110" y="1614228"/>
            <a:ext cx="4950939" cy="791109"/>
          </a:xfrm>
          <a:prstGeom prst="rect">
            <a:avLst/>
          </a:prstGeom>
        </p:spPr>
        <p:txBody>
          <a:bodyPr anchor="b"/>
          <a:lstStyle>
            <a:lvl1pPr marL="0" indent="0">
              <a:buSzTx/>
              <a:buFontTx/>
              <a:buNone/>
              <a:defRPr b="1" sz="2300"/>
            </a:lvl1pPr>
            <a:lvl2pPr marL="0" indent="438865">
              <a:buSzTx/>
              <a:buFontTx/>
              <a:buNone/>
              <a:defRPr b="1" sz="2300"/>
            </a:lvl2pPr>
            <a:lvl3pPr marL="0" indent="877732">
              <a:buSzTx/>
              <a:buFontTx/>
              <a:buNone/>
              <a:defRPr b="1" sz="2300"/>
            </a:lvl3pPr>
            <a:lvl4pPr marL="0" indent="1316598">
              <a:buSzTx/>
              <a:buFontTx/>
              <a:buNone/>
              <a:defRPr b="1" sz="2300"/>
            </a:lvl4pPr>
            <a:lvl5pPr marL="0" indent="1755464">
              <a:buSzTx/>
              <a:buFontTx/>
              <a:buNone/>
              <a:defRPr b="1" sz="23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5924668" y="1614228"/>
            <a:ext cx="4975323" cy="791109"/>
          </a:xfrm>
          <a:prstGeom prst="rect">
            <a:avLst/>
          </a:prstGeom>
        </p:spPr>
        <p:txBody>
          <a:bodyPr anchor="b"/>
          <a:lstStyle/>
          <a:p>
            <a:pPr marL="0" indent="0">
              <a:buSzTx/>
              <a:buFontTx/>
              <a:buNone/>
              <a:defRPr b="1" sz="23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mente Título">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m Branco">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údo com Legenda">
    <p:spTree>
      <p:nvGrpSpPr>
        <p:cNvPr id="1" name=""/>
        <p:cNvGrpSpPr/>
        <p:nvPr/>
      </p:nvGrpSpPr>
      <p:grpSpPr>
        <a:xfrm>
          <a:off x="0" y="0"/>
          <a:ext cx="0" cy="0"/>
          <a:chOff x="0" y="0"/>
          <a:chExt cx="0" cy="0"/>
        </a:xfrm>
      </p:grpSpPr>
      <p:sp>
        <p:nvSpPr>
          <p:cNvPr id="72" name="Title Text"/>
          <p:cNvSpPr txBox="1"/>
          <p:nvPr>
            <p:ph type="title"/>
          </p:nvPr>
        </p:nvSpPr>
        <p:spPr>
          <a:xfrm>
            <a:off x="806108" y="438996"/>
            <a:ext cx="3774539" cy="1536489"/>
          </a:xfrm>
          <a:prstGeom prst="rect">
            <a:avLst/>
          </a:prstGeom>
        </p:spPr>
        <p:txBody>
          <a:bodyPr anchor="b"/>
          <a:lstStyle>
            <a:lvl1pPr>
              <a:defRPr sz="3000"/>
            </a:lvl1pPr>
          </a:lstStyle>
          <a:p>
            <a:pPr/>
            <a:r>
              <a:t>Title Text</a:t>
            </a:r>
          </a:p>
        </p:txBody>
      </p:sp>
      <p:sp>
        <p:nvSpPr>
          <p:cNvPr id="73" name="Body Level One…"/>
          <p:cNvSpPr txBox="1"/>
          <p:nvPr>
            <p:ph type="body" sz="half" idx="1"/>
          </p:nvPr>
        </p:nvSpPr>
        <p:spPr>
          <a:xfrm>
            <a:off x="4975321" y="948111"/>
            <a:ext cx="5924670" cy="4679583"/>
          </a:xfrm>
          <a:prstGeom prst="rect">
            <a:avLst/>
          </a:prstGeom>
        </p:spPr>
        <p:txBody>
          <a:bodyPr/>
          <a:lstStyle>
            <a:lvl1pPr>
              <a:defRPr sz="3000"/>
            </a:lvl1pPr>
            <a:lvl2pPr marL="692057" indent="-253191">
              <a:defRPr sz="3000"/>
            </a:lvl2pPr>
            <a:lvl3pPr marL="1163949" indent="-286216">
              <a:defRPr sz="3000"/>
            </a:lvl3pPr>
            <a:lvl4pPr marL="1663072" indent="-346473">
              <a:defRPr sz="3000"/>
            </a:lvl4pPr>
            <a:lvl5pPr marL="2101938" indent="-346473">
              <a:defRPr sz="30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06108" y="1975485"/>
            <a:ext cx="3774539" cy="3659831"/>
          </a:xfrm>
          <a:prstGeom prst="rect">
            <a:avLst/>
          </a:prstGeom>
        </p:spPr>
        <p:txBody>
          <a:bodyPr/>
          <a:lstStyle/>
          <a:p>
            <a:pPr marL="0" indent="0">
              <a:buSzTx/>
              <a:buFontTx/>
              <a:buNone/>
              <a:defRPr sz="15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magem com Legenda">
    <p:spTree>
      <p:nvGrpSpPr>
        <p:cNvPr id="1" name=""/>
        <p:cNvGrpSpPr/>
        <p:nvPr/>
      </p:nvGrpSpPr>
      <p:grpSpPr>
        <a:xfrm>
          <a:off x="0" y="0"/>
          <a:ext cx="0" cy="0"/>
          <a:chOff x="0" y="0"/>
          <a:chExt cx="0" cy="0"/>
        </a:xfrm>
      </p:grpSpPr>
      <p:sp>
        <p:nvSpPr>
          <p:cNvPr id="82" name="Title Text"/>
          <p:cNvSpPr txBox="1"/>
          <p:nvPr>
            <p:ph type="title"/>
          </p:nvPr>
        </p:nvSpPr>
        <p:spPr>
          <a:xfrm>
            <a:off x="806108" y="438996"/>
            <a:ext cx="3774539" cy="1536489"/>
          </a:xfrm>
          <a:prstGeom prst="rect">
            <a:avLst/>
          </a:prstGeom>
        </p:spPr>
        <p:txBody>
          <a:bodyPr anchor="b"/>
          <a:lstStyle>
            <a:lvl1pPr>
              <a:defRPr sz="3000"/>
            </a:lvl1pPr>
          </a:lstStyle>
          <a:p>
            <a:pPr/>
            <a:r>
              <a:t>Title Text</a:t>
            </a:r>
          </a:p>
        </p:txBody>
      </p:sp>
      <p:sp>
        <p:nvSpPr>
          <p:cNvPr id="83" name="Picture Placeholder 2"/>
          <p:cNvSpPr/>
          <p:nvPr>
            <p:ph type="pic" sz="half" idx="21"/>
          </p:nvPr>
        </p:nvSpPr>
        <p:spPr>
          <a:xfrm>
            <a:off x="4975321" y="948111"/>
            <a:ext cx="5924670" cy="4679583"/>
          </a:xfrm>
          <a:prstGeom prst="rect">
            <a:avLst/>
          </a:prstGeom>
        </p:spPr>
        <p:txBody>
          <a:bodyPr lIns="91439" rIns="91439">
            <a:noAutofit/>
          </a:bodyPr>
          <a:lstStyle/>
          <a:p>
            <a:pPr/>
          </a:p>
        </p:txBody>
      </p:sp>
      <p:sp>
        <p:nvSpPr>
          <p:cNvPr id="84" name="Body Level One…"/>
          <p:cNvSpPr txBox="1"/>
          <p:nvPr>
            <p:ph type="body" sz="quarter" idx="1"/>
          </p:nvPr>
        </p:nvSpPr>
        <p:spPr>
          <a:xfrm>
            <a:off x="806108" y="1975485"/>
            <a:ext cx="3774539" cy="3659831"/>
          </a:xfrm>
          <a:prstGeom prst="rect">
            <a:avLst/>
          </a:prstGeom>
        </p:spPr>
        <p:txBody>
          <a:bodyPr/>
          <a:lstStyle>
            <a:lvl1pPr marL="0" indent="0">
              <a:buSzTx/>
              <a:buFontTx/>
              <a:buNone/>
              <a:defRPr sz="1500"/>
            </a:lvl1pPr>
            <a:lvl2pPr marL="0" indent="438865">
              <a:buSzTx/>
              <a:buFontTx/>
              <a:buNone/>
              <a:defRPr sz="1500"/>
            </a:lvl2pPr>
            <a:lvl3pPr marL="0" indent="877732">
              <a:buSzTx/>
              <a:buFontTx/>
              <a:buNone/>
              <a:defRPr sz="1500"/>
            </a:lvl3pPr>
            <a:lvl4pPr marL="0" indent="1316598">
              <a:buSzTx/>
              <a:buFontTx/>
              <a:buNone/>
              <a:defRPr sz="1500"/>
            </a:lvl4pPr>
            <a:lvl5pPr marL="0" indent="1755464">
              <a:buSzTx/>
              <a:buFontTx/>
              <a:buNone/>
              <a:defRPr sz="15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04584" y="350587"/>
            <a:ext cx="10093882" cy="1272787"/>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04584" y="1752937"/>
            <a:ext cx="10093882" cy="4178091"/>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0638936" y="6150296"/>
            <a:ext cx="259530" cy="256541"/>
          </a:xfrm>
          <a:prstGeom prst="rect">
            <a:avLst/>
          </a:prstGeom>
          <a:ln w="12700">
            <a:miter lim="400000"/>
          </a:ln>
        </p:spPr>
        <p:txBody>
          <a:bodyPr wrap="none" lIns="45719" rIns="45719" anchor="ctr">
            <a:spAutoFit/>
          </a:bodyPr>
          <a:lstStyle>
            <a:lvl1pPr algn="r">
              <a:defRPr sz="11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xmlns:p14="http://schemas.microsoft.com/office/powerpoint/2010/main" spd="med" advClick="1"/>
  <p:txStyles>
    <p:titleStyle>
      <a:lvl1pPr marL="0" marR="0" indent="0" algn="l" defTabSz="877732" rtl="0" latinLnBrk="0">
        <a:lnSpc>
          <a:spcPct val="90000"/>
        </a:lnSpc>
        <a:spcBef>
          <a:spcPts val="0"/>
        </a:spcBef>
        <a:spcAft>
          <a:spcPts val="0"/>
        </a:spcAft>
        <a:buClrTx/>
        <a:buSzTx/>
        <a:buFontTx/>
        <a:buNone/>
        <a:tabLst/>
        <a:defRPr b="0" baseline="0" cap="none" i="0" spc="0" strike="noStrike" sz="4200" u="none">
          <a:solidFill>
            <a:srgbClr val="000000"/>
          </a:solidFill>
          <a:uFillTx/>
          <a:latin typeface="Aptos Display"/>
          <a:ea typeface="Aptos Display"/>
          <a:cs typeface="Aptos Display"/>
          <a:sym typeface="Aptos Display"/>
        </a:defRPr>
      </a:lvl1pPr>
      <a:lvl2pPr marL="0" marR="0" indent="0" algn="l" defTabSz="877732" rtl="0" latinLnBrk="0">
        <a:lnSpc>
          <a:spcPct val="90000"/>
        </a:lnSpc>
        <a:spcBef>
          <a:spcPts val="0"/>
        </a:spcBef>
        <a:spcAft>
          <a:spcPts val="0"/>
        </a:spcAft>
        <a:buClrTx/>
        <a:buSzTx/>
        <a:buFontTx/>
        <a:buNone/>
        <a:tabLst/>
        <a:defRPr b="0" baseline="0" cap="none" i="0" spc="0" strike="noStrike" sz="4200" u="none">
          <a:solidFill>
            <a:srgbClr val="000000"/>
          </a:solidFill>
          <a:uFillTx/>
          <a:latin typeface="Aptos Display"/>
          <a:ea typeface="Aptos Display"/>
          <a:cs typeface="Aptos Display"/>
          <a:sym typeface="Aptos Display"/>
        </a:defRPr>
      </a:lvl2pPr>
      <a:lvl3pPr marL="0" marR="0" indent="0" algn="l" defTabSz="877732" rtl="0" latinLnBrk="0">
        <a:lnSpc>
          <a:spcPct val="90000"/>
        </a:lnSpc>
        <a:spcBef>
          <a:spcPts val="0"/>
        </a:spcBef>
        <a:spcAft>
          <a:spcPts val="0"/>
        </a:spcAft>
        <a:buClrTx/>
        <a:buSzTx/>
        <a:buFontTx/>
        <a:buNone/>
        <a:tabLst/>
        <a:defRPr b="0" baseline="0" cap="none" i="0" spc="0" strike="noStrike" sz="4200" u="none">
          <a:solidFill>
            <a:srgbClr val="000000"/>
          </a:solidFill>
          <a:uFillTx/>
          <a:latin typeface="Aptos Display"/>
          <a:ea typeface="Aptos Display"/>
          <a:cs typeface="Aptos Display"/>
          <a:sym typeface="Aptos Display"/>
        </a:defRPr>
      </a:lvl3pPr>
      <a:lvl4pPr marL="0" marR="0" indent="0" algn="l" defTabSz="877732" rtl="0" latinLnBrk="0">
        <a:lnSpc>
          <a:spcPct val="90000"/>
        </a:lnSpc>
        <a:spcBef>
          <a:spcPts val="0"/>
        </a:spcBef>
        <a:spcAft>
          <a:spcPts val="0"/>
        </a:spcAft>
        <a:buClrTx/>
        <a:buSzTx/>
        <a:buFontTx/>
        <a:buNone/>
        <a:tabLst/>
        <a:defRPr b="0" baseline="0" cap="none" i="0" spc="0" strike="noStrike" sz="4200" u="none">
          <a:solidFill>
            <a:srgbClr val="000000"/>
          </a:solidFill>
          <a:uFillTx/>
          <a:latin typeface="Aptos Display"/>
          <a:ea typeface="Aptos Display"/>
          <a:cs typeface="Aptos Display"/>
          <a:sym typeface="Aptos Display"/>
        </a:defRPr>
      </a:lvl4pPr>
      <a:lvl5pPr marL="0" marR="0" indent="0" algn="l" defTabSz="877732" rtl="0" latinLnBrk="0">
        <a:lnSpc>
          <a:spcPct val="90000"/>
        </a:lnSpc>
        <a:spcBef>
          <a:spcPts val="0"/>
        </a:spcBef>
        <a:spcAft>
          <a:spcPts val="0"/>
        </a:spcAft>
        <a:buClrTx/>
        <a:buSzTx/>
        <a:buFontTx/>
        <a:buNone/>
        <a:tabLst/>
        <a:defRPr b="0" baseline="0" cap="none" i="0" spc="0" strike="noStrike" sz="4200" u="none">
          <a:solidFill>
            <a:srgbClr val="000000"/>
          </a:solidFill>
          <a:uFillTx/>
          <a:latin typeface="Aptos Display"/>
          <a:ea typeface="Aptos Display"/>
          <a:cs typeface="Aptos Display"/>
          <a:sym typeface="Aptos Display"/>
        </a:defRPr>
      </a:lvl5pPr>
      <a:lvl6pPr marL="0" marR="0" indent="0" algn="l" defTabSz="877732" rtl="0" latinLnBrk="0">
        <a:lnSpc>
          <a:spcPct val="90000"/>
        </a:lnSpc>
        <a:spcBef>
          <a:spcPts val="0"/>
        </a:spcBef>
        <a:spcAft>
          <a:spcPts val="0"/>
        </a:spcAft>
        <a:buClrTx/>
        <a:buSzTx/>
        <a:buFontTx/>
        <a:buNone/>
        <a:tabLst/>
        <a:defRPr b="0" baseline="0" cap="none" i="0" spc="0" strike="noStrike" sz="4200" u="none">
          <a:solidFill>
            <a:srgbClr val="000000"/>
          </a:solidFill>
          <a:uFillTx/>
          <a:latin typeface="Aptos Display"/>
          <a:ea typeface="Aptos Display"/>
          <a:cs typeface="Aptos Display"/>
          <a:sym typeface="Aptos Display"/>
        </a:defRPr>
      </a:lvl6pPr>
      <a:lvl7pPr marL="0" marR="0" indent="0" algn="l" defTabSz="877732" rtl="0" latinLnBrk="0">
        <a:lnSpc>
          <a:spcPct val="90000"/>
        </a:lnSpc>
        <a:spcBef>
          <a:spcPts val="0"/>
        </a:spcBef>
        <a:spcAft>
          <a:spcPts val="0"/>
        </a:spcAft>
        <a:buClrTx/>
        <a:buSzTx/>
        <a:buFontTx/>
        <a:buNone/>
        <a:tabLst/>
        <a:defRPr b="0" baseline="0" cap="none" i="0" spc="0" strike="noStrike" sz="4200" u="none">
          <a:solidFill>
            <a:srgbClr val="000000"/>
          </a:solidFill>
          <a:uFillTx/>
          <a:latin typeface="Aptos Display"/>
          <a:ea typeface="Aptos Display"/>
          <a:cs typeface="Aptos Display"/>
          <a:sym typeface="Aptos Display"/>
        </a:defRPr>
      </a:lvl7pPr>
      <a:lvl8pPr marL="0" marR="0" indent="0" algn="l" defTabSz="877732" rtl="0" latinLnBrk="0">
        <a:lnSpc>
          <a:spcPct val="90000"/>
        </a:lnSpc>
        <a:spcBef>
          <a:spcPts val="0"/>
        </a:spcBef>
        <a:spcAft>
          <a:spcPts val="0"/>
        </a:spcAft>
        <a:buClrTx/>
        <a:buSzTx/>
        <a:buFontTx/>
        <a:buNone/>
        <a:tabLst/>
        <a:defRPr b="0" baseline="0" cap="none" i="0" spc="0" strike="noStrike" sz="4200" u="none">
          <a:solidFill>
            <a:srgbClr val="000000"/>
          </a:solidFill>
          <a:uFillTx/>
          <a:latin typeface="Aptos Display"/>
          <a:ea typeface="Aptos Display"/>
          <a:cs typeface="Aptos Display"/>
          <a:sym typeface="Aptos Display"/>
        </a:defRPr>
      </a:lvl8pPr>
      <a:lvl9pPr marL="0" marR="0" indent="0" algn="l" defTabSz="877732" rtl="0" latinLnBrk="0">
        <a:lnSpc>
          <a:spcPct val="90000"/>
        </a:lnSpc>
        <a:spcBef>
          <a:spcPts val="0"/>
        </a:spcBef>
        <a:spcAft>
          <a:spcPts val="0"/>
        </a:spcAft>
        <a:buClrTx/>
        <a:buSzTx/>
        <a:buFontTx/>
        <a:buNone/>
        <a:tabLst/>
        <a:defRPr b="0" baseline="0" cap="none" i="0" spc="0" strike="noStrike" sz="4200" u="none">
          <a:solidFill>
            <a:srgbClr val="000000"/>
          </a:solidFill>
          <a:uFillTx/>
          <a:latin typeface="Aptos Display"/>
          <a:ea typeface="Aptos Display"/>
          <a:cs typeface="Aptos Display"/>
          <a:sym typeface="Aptos Display"/>
        </a:defRPr>
      </a:lvl9pPr>
    </p:titleStyle>
    <p:bodyStyle>
      <a:lvl1pPr marL="219432" marR="0" indent="-219432" algn="l" defTabSz="877732" rtl="0" latinLnBrk="0">
        <a:lnSpc>
          <a:spcPct val="90000"/>
        </a:lnSpc>
        <a:spcBef>
          <a:spcPts val="900"/>
        </a:spcBef>
        <a:spcAft>
          <a:spcPts val="0"/>
        </a:spcAft>
        <a:buClrTx/>
        <a:buSzPct val="100000"/>
        <a:buFont typeface="Arial"/>
        <a:buChar char="•"/>
        <a:tabLst/>
        <a:defRPr b="0" baseline="0" cap="none" i="0" spc="0" strike="noStrike" sz="2600" u="none">
          <a:solidFill>
            <a:srgbClr val="000000"/>
          </a:solidFill>
          <a:uFillTx/>
          <a:latin typeface="+mj-lt"/>
          <a:ea typeface="+mj-ea"/>
          <a:cs typeface="+mj-cs"/>
          <a:sym typeface="Aptos"/>
        </a:defRPr>
      </a:lvl1pPr>
      <a:lvl2pPr marL="686920" marR="0" indent="-248054" algn="l" defTabSz="877732" rtl="0" latinLnBrk="0">
        <a:lnSpc>
          <a:spcPct val="90000"/>
        </a:lnSpc>
        <a:spcBef>
          <a:spcPts val="900"/>
        </a:spcBef>
        <a:spcAft>
          <a:spcPts val="0"/>
        </a:spcAft>
        <a:buClrTx/>
        <a:buSzPct val="100000"/>
        <a:buFont typeface="Arial"/>
        <a:buChar char="•"/>
        <a:tabLst/>
        <a:defRPr b="0" baseline="0" cap="none" i="0" spc="0" strike="noStrike" sz="2600" u="none">
          <a:solidFill>
            <a:srgbClr val="000000"/>
          </a:solidFill>
          <a:uFillTx/>
          <a:latin typeface="+mj-lt"/>
          <a:ea typeface="+mj-ea"/>
          <a:cs typeface="+mj-cs"/>
          <a:sym typeface="Aptos"/>
        </a:defRPr>
      </a:lvl2pPr>
      <a:lvl3pPr marL="1178009" marR="0" indent="-300276" algn="l" defTabSz="877732" rtl="0" latinLnBrk="0">
        <a:lnSpc>
          <a:spcPct val="90000"/>
        </a:lnSpc>
        <a:spcBef>
          <a:spcPts val="900"/>
        </a:spcBef>
        <a:spcAft>
          <a:spcPts val="0"/>
        </a:spcAft>
        <a:buClrTx/>
        <a:buSzPct val="100000"/>
        <a:buFont typeface="Arial"/>
        <a:buChar char="•"/>
        <a:tabLst/>
        <a:defRPr b="0" baseline="0" cap="none" i="0" spc="0" strike="noStrike" sz="2600" u="none">
          <a:solidFill>
            <a:srgbClr val="000000"/>
          </a:solidFill>
          <a:uFillTx/>
          <a:latin typeface="+mj-lt"/>
          <a:ea typeface="+mj-ea"/>
          <a:cs typeface="+mj-cs"/>
          <a:sym typeface="Aptos"/>
        </a:defRPr>
      </a:lvl3pPr>
      <a:lvl4pPr marL="1652202" marR="0" indent="-335603" algn="l" defTabSz="877732" rtl="0" latinLnBrk="0">
        <a:lnSpc>
          <a:spcPct val="90000"/>
        </a:lnSpc>
        <a:spcBef>
          <a:spcPts val="900"/>
        </a:spcBef>
        <a:spcAft>
          <a:spcPts val="0"/>
        </a:spcAft>
        <a:buClrTx/>
        <a:buSzPct val="100000"/>
        <a:buFont typeface="Arial"/>
        <a:buChar char="•"/>
        <a:tabLst/>
        <a:defRPr b="0" baseline="0" cap="none" i="0" spc="0" strike="noStrike" sz="2600" u="none">
          <a:solidFill>
            <a:srgbClr val="000000"/>
          </a:solidFill>
          <a:uFillTx/>
          <a:latin typeface="+mj-lt"/>
          <a:ea typeface="+mj-ea"/>
          <a:cs typeface="+mj-cs"/>
          <a:sym typeface="Aptos"/>
        </a:defRPr>
      </a:lvl4pPr>
      <a:lvl5pPr marL="2091068" marR="0" indent="-335603" algn="l" defTabSz="877732" rtl="0" latinLnBrk="0">
        <a:lnSpc>
          <a:spcPct val="90000"/>
        </a:lnSpc>
        <a:spcBef>
          <a:spcPts val="900"/>
        </a:spcBef>
        <a:spcAft>
          <a:spcPts val="0"/>
        </a:spcAft>
        <a:buClrTx/>
        <a:buSzPct val="100000"/>
        <a:buFont typeface="Arial"/>
        <a:buChar char="•"/>
        <a:tabLst/>
        <a:defRPr b="0" baseline="0" cap="none" i="0" spc="0" strike="noStrike" sz="2600" u="none">
          <a:solidFill>
            <a:srgbClr val="000000"/>
          </a:solidFill>
          <a:uFillTx/>
          <a:latin typeface="+mj-lt"/>
          <a:ea typeface="+mj-ea"/>
          <a:cs typeface="+mj-cs"/>
          <a:sym typeface="Aptos"/>
        </a:defRPr>
      </a:lvl5pPr>
      <a:lvl6pPr marL="2529935" marR="0" indent="-335603" algn="l" defTabSz="877732" rtl="0" latinLnBrk="0">
        <a:lnSpc>
          <a:spcPct val="90000"/>
        </a:lnSpc>
        <a:spcBef>
          <a:spcPts val="900"/>
        </a:spcBef>
        <a:spcAft>
          <a:spcPts val="0"/>
        </a:spcAft>
        <a:buClrTx/>
        <a:buSzPct val="100000"/>
        <a:buFont typeface="Arial"/>
        <a:buChar char="•"/>
        <a:tabLst/>
        <a:defRPr b="0" baseline="0" cap="none" i="0" spc="0" strike="noStrike" sz="2600" u="none">
          <a:solidFill>
            <a:srgbClr val="000000"/>
          </a:solidFill>
          <a:uFillTx/>
          <a:latin typeface="+mj-lt"/>
          <a:ea typeface="+mj-ea"/>
          <a:cs typeface="+mj-cs"/>
          <a:sym typeface="Aptos"/>
        </a:defRPr>
      </a:lvl6pPr>
      <a:lvl7pPr marL="2968801" marR="0" indent="-335603" algn="l" defTabSz="877732" rtl="0" latinLnBrk="0">
        <a:lnSpc>
          <a:spcPct val="90000"/>
        </a:lnSpc>
        <a:spcBef>
          <a:spcPts val="900"/>
        </a:spcBef>
        <a:spcAft>
          <a:spcPts val="0"/>
        </a:spcAft>
        <a:buClrTx/>
        <a:buSzPct val="100000"/>
        <a:buFont typeface="Arial"/>
        <a:buChar char="•"/>
        <a:tabLst/>
        <a:defRPr b="0" baseline="0" cap="none" i="0" spc="0" strike="noStrike" sz="2600" u="none">
          <a:solidFill>
            <a:srgbClr val="000000"/>
          </a:solidFill>
          <a:uFillTx/>
          <a:latin typeface="+mj-lt"/>
          <a:ea typeface="+mj-ea"/>
          <a:cs typeface="+mj-cs"/>
          <a:sym typeface="Aptos"/>
        </a:defRPr>
      </a:lvl7pPr>
      <a:lvl8pPr marL="3407667" marR="0" indent="-335603" algn="l" defTabSz="877732" rtl="0" latinLnBrk="0">
        <a:lnSpc>
          <a:spcPct val="90000"/>
        </a:lnSpc>
        <a:spcBef>
          <a:spcPts val="900"/>
        </a:spcBef>
        <a:spcAft>
          <a:spcPts val="0"/>
        </a:spcAft>
        <a:buClrTx/>
        <a:buSzPct val="100000"/>
        <a:buFont typeface="Arial"/>
        <a:buChar char="•"/>
        <a:tabLst/>
        <a:defRPr b="0" baseline="0" cap="none" i="0" spc="0" strike="noStrike" sz="2600" u="none">
          <a:solidFill>
            <a:srgbClr val="000000"/>
          </a:solidFill>
          <a:uFillTx/>
          <a:latin typeface="+mj-lt"/>
          <a:ea typeface="+mj-ea"/>
          <a:cs typeface="+mj-cs"/>
          <a:sym typeface="Aptos"/>
        </a:defRPr>
      </a:lvl8pPr>
      <a:lvl9pPr marL="3846533" marR="0" indent="-335603" algn="l" defTabSz="877732" rtl="0" latinLnBrk="0">
        <a:lnSpc>
          <a:spcPct val="90000"/>
        </a:lnSpc>
        <a:spcBef>
          <a:spcPts val="900"/>
        </a:spcBef>
        <a:spcAft>
          <a:spcPts val="0"/>
        </a:spcAft>
        <a:buClrTx/>
        <a:buSzPct val="100000"/>
        <a:buFont typeface="Arial"/>
        <a:buChar char="•"/>
        <a:tabLst/>
        <a:defRPr b="0" baseline="0" cap="none" i="0" spc="0" strike="noStrike" sz="2600" u="none">
          <a:solidFill>
            <a:srgbClr val="000000"/>
          </a:solidFill>
          <a:uFillTx/>
          <a:latin typeface="+mj-lt"/>
          <a:ea typeface="+mj-ea"/>
          <a:cs typeface="+mj-cs"/>
          <a:sym typeface="Aptos"/>
        </a:defRPr>
      </a:lvl9pPr>
    </p:bodyStyle>
    <p:otherStyle>
      <a:lvl1pPr marL="0" marR="0" indent="0" algn="r" defTabSz="457200" rtl="0" latinLnBrk="0">
        <a:lnSpc>
          <a:spcPct val="100000"/>
        </a:lnSpc>
        <a:spcBef>
          <a:spcPts val="0"/>
        </a:spcBef>
        <a:spcAft>
          <a:spcPts val="0"/>
        </a:spcAft>
        <a:buClrTx/>
        <a:buSzTx/>
        <a:buFontTx/>
        <a:buNone/>
        <a:tabLst/>
        <a:defRPr b="0" baseline="0" cap="none" i="0" spc="0" strike="noStrike" sz="1100" u="none">
          <a:solidFill>
            <a:schemeClr val="tx1"/>
          </a:solidFill>
          <a:uFillTx/>
          <a:latin typeface="+mn-lt"/>
          <a:ea typeface="+mn-ea"/>
          <a:cs typeface="+mn-cs"/>
          <a:sym typeface="Aptos"/>
        </a:defRPr>
      </a:lvl1pPr>
      <a:lvl2pPr marL="0" marR="0" indent="457200" algn="r" defTabSz="457200" rtl="0" latinLnBrk="0">
        <a:lnSpc>
          <a:spcPct val="100000"/>
        </a:lnSpc>
        <a:spcBef>
          <a:spcPts val="0"/>
        </a:spcBef>
        <a:spcAft>
          <a:spcPts val="0"/>
        </a:spcAft>
        <a:buClrTx/>
        <a:buSzTx/>
        <a:buFontTx/>
        <a:buNone/>
        <a:tabLst/>
        <a:defRPr b="0" baseline="0" cap="none" i="0" spc="0" strike="noStrike" sz="1100" u="none">
          <a:solidFill>
            <a:schemeClr val="tx1"/>
          </a:solidFill>
          <a:uFillTx/>
          <a:latin typeface="+mn-lt"/>
          <a:ea typeface="+mn-ea"/>
          <a:cs typeface="+mn-cs"/>
          <a:sym typeface="Aptos"/>
        </a:defRPr>
      </a:lvl2pPr>
      <a:lvl3pPr marL="0" marR="0" indent="914400" algn="r" defTabSz="457200" rtl="0" latinLnBrk="0">
        <a:lnSpc>
          <a:spcPct val="100000"/>
        </a:lnSpc>
        <a:spcBef>
          <a:spcPts val="0"/>
        </a:spcBef>
        <a:spcAft>
          <a:spcPts val="0"/>
        </a:spcAft>
        <a:buClrTx/>
        <a:buSzTx/>
        <a:buFontTx/>
        <a:buNone/>
        <a:tabLst/>
        <a:defRPr b="0" baseline="0" cap="none" i="0" spc="0" strike="noStrike" sz="1100" u="none">
          <a:solidFill>
            <a:schemeClr val="tx1"/>
          </a:solidFill>
          <a:uFillTx/>
          <a:latin typeface="+mn-lt"/>
          <a:ea typeface="+mn-ea"/>
          <a:cs typeface="+mn-cs"/>
          <a:sym typeface="Aptos"/>
        </a:defRPr>
      </a:lvl3pPr>
      <a:lvl4pPr marL="0" marR="0" indent="1371600" algn="r" defTabSz="457200" rtl="0" latinLnBrk="0">
        <a:lnSpc>
          <a:spcPct val="100000"/>
        </a:lnSpc>
        <a:spcBef>
          <a:spcPts val="0"/>
        </a:spcBef>
        <a:spcAft>
          <a:spcPts val="0"/>
        </a:spcAft>
        <a:buClrTx/>
        <a:buSzTx/>
        <a:buFontTx/>
        <a:buNone/>
        <a:tabLst/>
        <a:defRPr b="0" baseline="0" cap="none" i="0" spc="0" strike="noStrike" sz="1100" u="none">
          <a:solidFill>
            <a:schemeClr val="tx1"/>
          </a:solidFill>
          <a:uFillTx/>
          <a:latin typeface="+mn-lt"/>
          <a:ea typeface="+mn-ea"/>
          <a:cs typeface="+mn-cs"/>
          <a:sym typeface="Aptos"/>
        </a:defRPr>
      </a:lvl4pPr>
      <a:lvl5pPr marL="0" marR="0" indent="1828800" algn="r" defTabSz="457200" rtl="0" latinLnBrk="0">
        <a:lnSpc>
          <a:spcPct val="100000"/>
        </a:lnSpc>
        <a:spcBef>
          <a:spcPts val="0"/>
        </a:spcBef>
        <a:spcAft>
          <a:spcPts val="0"/>
        </a:spcAft>
        <a:buClrTx/>
        <a:buSzTx/>
        <a:buFontTx/>
        <a:buNone/>
        <a:tabLst/>
        <a:defRPr b="0" baseline="0" cap="none" i="0" spc="0" strike="noStrike" sz="1100" u="none">
          <a:solidFill>
            <a:schemeClr val="tx1"/>
          </a:solidFill>
          <a:uFillTx/>
          <a:latin typeface="+mn-lt"/>
          <a:ea typeface="+mn-ea"/>
          <a:cs typeface="+mn-cs"/>
          <a:sym typeface="Aptos"/>
        </a:defRPr>
      </a:lvl5pPr>
      <a:lvl6pPr marL="0" marR="0" indent="2286000" algn="r" defTabSz="457200" rtl="0" latinLnBrk="0">
        <a:lnSpc>
          <a:spcPct val="100000"/>
        </a:lnSpc>
        <a:spcBef>
          <a:spcPts val="0"/>
        </a:spcBef>
        <a:spcAft>
          <a:spcPts val="0"/>
        </a:spcAft>
        <a:buClrTx/>
        <a:buSzTx/>
        <a:buFontTx/>
        <a:buNone/>
        <a:tabLst/>
        <a:defRPr b="0" baseline="0" cap="none" i="0" spc="0" strike="noStrike" sz="1100" u="none">
          <a:solidFill>
            <a:schemeClr val="tx1"/>
          </a:solidFill>
          <a:uFillTx/>
          <a:latin typeface="+mn-lt"/>
          <a:ea typeface="+mn-ea"/>
          <a:cs typeface="+mn-cs"/>
          <a:sym typeface="Aptos"/>
        </a:defRPr>
      </a:lvl6pPr>
      <a:lvl7pPr marL="0" marR="0" indent="2743200" algn="r" defTabSz="457200" rtl="0" latinLnBrk="0">
        <a:lnSpc>
          <a:spcPct val="100000"/>
        </a:lnSpc>
        <a:spcBef>
          <a:spcPts val="0"/>
        </a:spcBef>
        <a:spcAft>
          <a:spcPts val="0"/>
        </a:spcAft>
        <a:buClrTx/>
        <a:buSzTx/>
        <a:buFontTx/>
        <a:buNone/>
        <a:tabLst/>
        <a:defRPr b="0" baseline="0" cap="none" i="0" spc="0" strike="noStrike" sz="1100" u="none">
          <a:solidFill>
            <a:schemeClr val="tx1"/>
          </a:solidFill>
          <a:uFillTx/>
          <a:latin typeface="+mn-lt"/>
          <a:ea typeface="+mn-ea"/>
          <a:cs typeface="+mn-cs"/>
          <a:sym typeface="Aptos"/>
        </a:defRPr>
      </a:lvl7pPr>
      <a:lvl8pPr marL="0" marR="0" indent="3200400" algn="r" defTabSz="457200" rtl="0" latinLnBrk="0">
        <a:lnSpc>
          <a:spcPct val="100000"/>
        </a:lnSpc>
        <a:spcBef>
          <a:spcPts val="0"/>
        </a:spcBef>
        <a:spcAft>
          <a:spcPts val="0"/>
        </a:spcAft>
        <a:buClrTx/>
        <a:buSzTx/>
        <a:buFontTx/>
        <a:buNone/>
        <a:tabLst/>
        <a:defRPr b="0" baseline="0" cap="none" i="0" spc="0" strike="noStrike" sz="1100" u="none">
          <a:solidFill>
            <a:schemeClr val="tx1"/>
          </a:solidFill>
          <a:uFillTx/>
          <a:latin typeface="+mn-lt"/>
          <a:ea typeface="+mn-ea"/>
          <a:cs typeface="+mn-cs"/>
          <a:sym typeface="Aptos"/>
        </a:defRPr>
      </a:lvl8pPr>
      <a:lvl9pPr marL="0" marR="0" indent="3657600" algn="r" defTabSz="457200" rtl="0" latinLnBrk="0">
        <a:lnSpc>
          <a:spcPct val="100000"/>
        </a:lnSpc>
        <a:spcBef>
          <a:spcPts val="0"/>
        </a:spcBef>
        <a:spcAft>
          <a:spcPts val="0"/>
        </a:spcAft>
        <a:buClrTx/>
        <a:buSzTx/>
        <a:buFontTx/>
        <a:buNone/>
        <a:tabLst/>
        <a:defRPr b="0" baseline="0" cap="none" i="0" spc="0" strike="noStrike" sz="11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4" name="CBCP 2026 TEMPLATE APRES ORAL AF ABERTURA.jpg" descr="CBCP 2026 TEMPLATE APRES ORAL AF ABERTURA.jpg"/>
          <p:cNvPicPr>
            <a:picLocks noChangeAspect="1"/>
          </p:cNvPicPr>
          <p:nvPr/>
        </p:nvPicPr>
        <p:blipFill>
          <a:blip r:embed="rId2">
            <a:extLst/>
          </a:blip>
          <a:stretch>
            <a:fillRect/>
          </a:stretch>
        </p:blipFill>
        <p:spPr>
          <a:xfrm>
            <a:off x="705" y="0"/>
            <a:ext cx="11695290" cy="6578601"/>
          </a:xfrm>
          <a:prstGeom prst="rect">
            <a:avLst/>
          </a:prstGeom>
          <a:ln w="12700">
            <a:miter lim="400000"/>
          </a:ln>
        </p:spPr>
      </p:pic>
      <p:sp>
        <p:nvSpPr>
          <p:cNvPr id="95" name="CaixaDeTexto 5"/>
          <p:cNvSpPr txBox="1"/>
          <p:nvPr/>
        </p:nvSpPr>
        <p:spPr>
          <a:xfrm>
            <a:off x="2698609" y="3088867"/>
            <a:ext cx="6299482" cy="62175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3800">
                <a:solidFill>
                  <a:srgbClr val="324676"/>
                </a:solidFill>
                <a:latin typeface="Arial"/>
                <a:ea typeface="Arial"/>
                <a:cs typeface="Arial"/>
                <a:sym typeface="Arial"/>
              </a:defRPr>
            </a:lvl1pPr>
          </a:lstStyle>
          <a:p>
            <a:pPr/>
            <a:r>
              <a:t>Título do trabalho científico</a:t>
            </a:r>
          </a:p>
        </p:txBody>
      </p:sp>
      <p:sp>
        <p:nvSpPr>
          <p:cNvPr id="96" name="CaixaDeTexto 6"/>
          <p:cNvSpPr txBox="1"/>
          <p:nvPr/>
        </p:nvSpPr>
        <p:spPr>
          <a:xfrm>
            <a:off x="3825746" y="3830539"/>
            <a:ext cx="4045208" cy="84887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ctr" defTabSz="3921657">
              <a:defRPr sz="1600">
                <a:solidFill>
                  <a:srgbClr val="4771A0"/>
                </a:solidFill>
                <a:latin typeface="Arial"/>
                <a:ea typeface="Arial"/>
                <a:cs typeface="Arial"/>
                <a:sym typeface="Arial"/>
              </a:defRPr>
            </a:pPr>
            <a:r>
              <a:rPr b="1"/>
              <a:t>Autor¹</a:t>
            </a:r>
            <a:r>
              <a:t>; Autor¹; Autor¹; Autor¹; Autor¹; Autor².</a:t>
            </a:r>
          </a:p>
          <a:p>
            <a:pPr algn="ctr" defTabSz="3921657">
              <a:defRPr b="1" sz="1600">
                <a:solidFill>
                  <a:srgbClr val="4771A0"/>
                </a:solidFill>
                <a:latin typeface="Arial"/>
                <a:ea typeface="Arial"/>
                <a:cs typeface="Arial"/>
                <a:sym typeface="Arial"/>
              </a:defRPr>
            </a:pPr>
          </a:p>
          <a:p>
            <a:pPr algn="ctr" defTabSz="3921657">
              <a:defRPr sz="1100">
                <a:solidFill>
                  <a:srgbClr val="4771A0"/>
                </a:solidFill>
                <a:latin typeface="Arial"/>
                <a:ea typeface="Arial"/>
                <a:cs typeface="Arial"/>
                <a:sym typeface="Arial"/>
              </a:defRPr>
            </a:pPr>
            <a:r>
              <a:t>¹Instituição X, Cidade – UF.  ²Instituição  Y, Cidade – UF.</a:t>
            </a:r>
          </a:p>
          <a:p>
            <a:pPr algn="ctr" defTabSz="3921657">
              <a:defRPr sz="1100">
                <a:solidFill>
                  <a:srgbClr val="4771A0"/>
                </a:solidFill>
                <a:latin typeface="Arial"/>
                <a:ea typeface="Arial"/>
                <a:cs typeface="Arial"/>
                <a:sym typeface="Arial"/>
              </a:defRPr>
            </a:pPr>
            <a:r>
              <a:t>E-mail para contato: </a:t>
            </a:r>
            <a:r>
              <a:rPr u="sng"/>
              <a:t>x@email.com</a:t>
            </a:r>
          </a:p>
        </p:txBody>
      </p:sp>
      <p:sp>
        <p:nvSpPr>
          <p:cNvPr id="97" name="CaixaDeTexto 6"/>
          <p:cNvSpPr txBox="1"/>
          <p:nvPr/>
        </p:nvSpPr>
        <p:spPr>
          <a:xfrm>
            <a:off x="1838867" y="1884186"/>
            <a:ext cx="892186" cy="264255"/>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3921657">
              <a:defRPr sz="1200">
                <a:solidFill>
                  <a:srgbClr val="E0A553"/>
                </a:solidFill>
                <a:latin typeface="Arial"/>
                <a:ea typeface="Arial"/>
                <a:cs typeface="Arial"/>
                <a:sym typeface="Arial"/>
              </a:defRPr>
            </a:lvl1pPr>
          </a:lstStyle>
          <a:p>
            <a:pPr/>
            <a:r>
              <a:t>N. 0000000</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CBCP 2026 TEMPLATE APRES ORAL AF CONTEUDO.jpg" descr="CBCP 2026 TEMPLATE APRES ORAL AF CONTEUDO.jpg"/>
          <p:cNvPicPr>
            <a:picLocks noChangeAspect="1"/>
          </p:cNvPicPr>
          <p:nvPr/>
        </p:nvPicPr>
        <p:blipFill>
          <a:blip r:embed="rId2">
            <a:extLst/>
          </a:blip>
          <a:stretch>
            <a:fillRect/>
          </a:stretch>
        </p:blipFill>
        <p:spPr>
          <a:xfrm>
            <a:off x="705" y="0"/>
            <a:ext cx="11695290" cy="6578601"/>
          </a:xfrm>
          <a:prstGeom prst="rect">
            <a:avLst/>
          </a:prstGeom>
          <a:ln w="12700">
            <a:miter lim="400000"/>
          </a:ln>
        </p:spPr>
      </p:pic>
      <p:sp>
        <p:nvSpPr>
          <p:cNvPr id="100" name="CaixaDeTexto 7"/>
          <p:cNvSpPr txBox="1"/>
          <p:nvPr/>
        </p:nvSpPr>
        <p:spPr>
          <a:xfrm>
            <a:off x="1988705" y="1785786"/>
            <a:ext cx="8348633" cy="38804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2000">
                <a:latin typeface="Arial"/>
                <a:ea typeface="Arial"/>
                <a:cs typeface="Arial"/>
                <a:sym typeface="Arial"/>
              </a:defRPr>
            </a:pPr>
            <a:r>
              <a:t>Lorem ipsum odor amet, consectetuer adipiscing elit. Lectus eu primis dolor porttitor etiam morbi. Cras netus nisi duis, purus lobortis scelerisque. Scelerisque elit turpis magnis nulla luctus conubia dis, taciti ac. Varius netus porta lacinia mollis aliquam neque nunc nam primis. Adipiscing penatibus fames vivamus ullamcorper interdum praesent integer. Eu tincidunt montes nibh maximus class tortor dolor amet. Nullam nibh lectus duis turpis per porttitor nulla mollis.</a:t>
            </a:r>
          </a:p>
          <a:p>
            <a:pPr>
              <a:defRPr sz="2000">
                <a:latin typeface="Arial"/>
                <a:ea typeface="Arial"/>
                <a:cs typeface="Arial"/>
                <a:sym typeface="Arial"/>
              </a:defRPr>
            </a:pPr>
          </a:p>
          <a:p>
            <a:pPr>
              <a:defRPr sz="2000">
                <a:latin typeface="Arial"/>
                <a:ea typeface="Arial"/>
                <a:cs typeface="Arial"/>
                <a:sym typeface="Arial"/>
              </a:defRPr>
            </a:pPr>
            <a:r>
              <a:t>Diam mollis blandit sed augue, potenti egestas tempus. Venenatis ut neque aliquam maecenas volutpat sapien erat ligula vitae. Semper penatibus cursus magnis elit himenaeos hac dictumst bibendum. Rhoncus placerat dapibus urna efficitur nullam condimentum enim pulvinar erat. Dictumst ligula quis; mus sed urna amet neque elementum.</a:t>
            </a:r>
          </a:p>
        </p:txBody>
      </p:sp>
      <p:sp>
        <p:nvSpPr>
          <p:cNvPr id="101" name="CaixaDeTexto 5"/>
          <p:cNvSpPr txBox="1"/>
          <p:nvPr/>
        </p:nvSpPr>
        <p:spPr>
          <a:xfrm>
            <a:off x="2039236" y="1029897"/>
            <a:ext cx="2414478" cy="473923"/>
          </a:xfrm>
          <a:prstGeom prst="rect">
            <a:avLst/>
          </a:prstGeom>
          <a:solidFill>
            <a:srgbClr val="EFD5BA"/>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324676"/>
                </a:solidFill>
                <a:latin typeface="Arial"/>
                <a:ea typeface="Arial"/>
                <a:cs typeface="Arial"/>
                <a:sym typeface="Arial"/>
              </a:defRPr>
            </a:lvl1pPr>
          </a:lstStyle>
          <a:p>
            <a:pPr/>
            <a:r>
              <a:t>INTRODUÇÃO</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3" name="CBCP 2026 TEMPLATE APRES ORAL AF CONTEUDO.jpg" descr="CBCP 2026 TEMPLATE APRES ORAL AF CONTEUDO.jpg"/>
          <p:cNvPicPr>
            <a:picLocks noChangeAspect="1"/>
          </p:cNvPicPr>
          <p:nvPr/>
        </p:nvPicPr>
        <p:blipFill>
          <a:blip r:embed="rId2">
            <a:extLst/>
          </a:blip>
          <a:stretch>
            <a:fillRect/>
          </a:stretch>
        </p:blipFill>
        <p:spPr>
          <a:xfrm>
            <a:off x="705" y="0"/>
            <a:ext cx="11695290" cy="6578601"/>
          </a:xfrm>
          <a:prstGeom prst="rect">
            <a:avLst/>
          </a:prstGeom>
          <a:ln w="12700">
            <a:miter lim="400000"/>
          </a:ln>
        </p:spPr>
      </p:pic>
      <p:sp>
        <p:nvSpPr>
          <p:cNvPr id="104" name="CaixaDeTexto 7"/>
          <p:cNvSpPr txBox="1"/>
          <p:nvPr/>
        </p:nvSpPr>
        <p:spPr>
          <a:xfrm>
            <a:off x="1988705" y="1785786"/>
            <a:ext cx="4517464" cy="38804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atin typeface="Arial"/>
                <a:ea typeface="Arial"/>
                <a:cs typeface="Arial"/>
                <a:sym typeface="Arial"/>
              </a:defRPr>
            </a:lvl1pPr>
          </a:lstStyle>
          <a:p>
            <a:pPr/>
            <a:r>
              <a:t>Lorem ipsum odor amet, consectetuer adipiscing elit. Lectus eu primis dolor porttitor etiam morbi. Cras netus nisi duis, purus lobortis scelerisque. Scelerisque elit turpis magnis nulla luctus conubia dis, taciti ac. Varius netus porta lacinia mollis aliquam neque nunc nam primis. Adipiscing penatibus fames vivamus ullamcorper interdum praesent integer. Eu tincidunt montes nibh maximus class tortor dolor amet. Nullam nibh lectus duis turpis per porttitor nulla mollis.</a:t>
            </a:r>
          </a:p>
        </p:txBody>
      </p:sp>
      <p:sp>
        <p:nvSpPr>
          <p:cNvPr id="105" name="CaixaDeTexto 5"/>
          <p:cNvSpPr txBox="1"/>
          <p:nvPr/>
        </p:nvSpPr>
        <p:spPr>
          <a:xfrm>
            <a:off x="2039236" y="1029897"/>
            <a:ext cx="1833476" cy="473923"/>
          </a:xfrm>
          <a:prstGeom prst="rect">
            <a:avLst/>
          </a:prstGeom>
          <a:solidFill>
            <a:srgbClr val="EFD5BA"/>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sz="2700">
                <a:solidFill>
                  <a:srgbClr val="324676"/>
                </a:solidFill>
                <a:latin typeface="Arial"/>
                <a:ea typeface="Arial"/>
                <a:cs typeface="Arial"/>
                <a:sym typeface="Arial"/>
              </a:defRPr>
            </a:lvl1pPr>
          </a:lstStyle>
          <a:p>
            <a:pPr/>
            <a:r>
              <a:t>OBJETIVO</a:t>
            </a:r>
          </a:p>
        </p:txBody>
      </p:sp>
      <p:sp>
        <p:nvSpPr>
          <p:cNvPr id="106" name="CaixaDeTexto 7"/>
          <p:cNvSpPr txBox="1"/>
          <p:nvPr/>
        </p:nvSpPr>
        <p:spPr>
          <a:xfrm>
            <a:off x="6719954" y="1785786"/>
            <a:ext cx="4517464" cy="388043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atin typeface="Arial"/>
                <a:ea typeface="Arial"/>
                <a:cs typeface="Arial"/>
                <a:sym typeface="Arial"/>
              </a:defRPr>
            </a:lvl1pPr>
          </a:lstStyle>
          <a:p>
            <a:pPr/>
            <a:r>
              <a:t>Lorem ipsum odor amet, consectetuer adipiscing elit. Lectus eu primis dolor porttitor etiam morbi. Cras netus nisi duis, purus lobortis scelerisque. Scelerisque elit turpis magnis nulla luctus conubia dis, taciti ac. Varius netus porta lacinia mollis aliquam neque nunc nam primis. Adipiscing penatibus fames vivamus ullamcorper interdum praesent integer. Eu tincidunt montes nibh maximus class tortor dolor amet. Nullam nibh lectus duis turpis per porttitor nulla mollis.</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Tema do Office">
      <a:majorFont>
        <a:latin typeface="Aptos"/>
        <a:ea typeface="Aptos"/>
        <a:cs typeface="Aptos"/>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Tema do Office">
  <a:themeElements>
    <a:clrScheme name="Tema do Offic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Tema do Office">
      <a:majorFont>
        <a:latin typeface="Aptos"/>
        <a:ea typeface="Aptos"/>
        <a:cs typeface="Aptos"/>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