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g"/>
  <Default Extension="png" ContentType="image/png"/>
  <Default Extension="bmp" ContentType="image/bmp"/>
  <Default Extension="gif" ContentType="image/gif"/>
  <Default Extension="tif" ContentType="image/tif"/>
  <Default Extension="pdf" ContentType="application/pdf"/>
  <Default Extension="mov" ContentType="application/movie"/>
  <Default Extension="vml" ContentType="application/vnd.openxmlformats-officedocument.vmlDrawing"/>
  <Default Extension="xlsx" ContentType="application/vnd.openxmlformats-officedocument.spreadsheetml.sheet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commentAuthors.xml" ContentType="application/vnd.openxmlformats-officedocument.presentationml.commentAuthors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media/image1.jpeg" ContentType="image/jpeg"/>
  <Override PartName="/ppt/slideLayouts/slideLayout1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ldMasterIdLst>
    <p:sldMasterId id="2147483648" r:id="rId5"/>
  </p:sldMasterIdLst>
  <p:notesMasterIdLst>
    <p:notesMasterId r:id="rId7"/>
  </p:notesMasterIdLst>
  <p:sldIdLst>
    <p:sldId id="256" r:id="rId8"/>
  </p:sldIdLst>
  <p:sldSz cx="32397700" cy="431927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7678510" rtl="0" fontAlgn="auto" latinLnBrk="0" hangingPunct="0">
      <a:lnSpc>
        <a:spcPct val="90000"/>
      </a:lnSpc>
      <a:spcBef>
        <a:spcPts val="14100"/>
      </a:spcBef>
      <a:spcAft>
        <a:spcPts val="0"/>
      </a:spcAft>
      <a:buClrTx/>
      <a:buSzTx/>
      <a:buFontTx/>
      <a:buNone/>
      <a:tabLst/>
      <a:defRPr b="0" baseline="0" cap="none" i="0" spc="0" strike="noStrike" sz="132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Neue"/>
      </a:defRPr>
    </a:lvl1pPr>
    <a:lvl2pPr marL="0" marR="0" indent="457200" algn="l" defTabSz="7678510" rtl="0" fontAlgn="auto" latinLnBrk="0" hangingPunct="0">
      <a:lnSpc>
        <a:spcPct val="90000"/>
      </a:lnSpc>
      <a:spcBef>
        <a:spcPts val="14100"/>
      </a:spcBef>
      <a:spcAft>
        <a:spcPts val="0"/>
      </a:spcAft>
      <a:buClrTx/>
      <a:buSzTx/>
      <a:buFontTx/>
      <a:buNone/>
      <a:tabLst/>
      <a:defRPr b="0" baseline="0" cap="none" i="0" spc="0" strike="noStrike" sz="132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Neue"/>
      </a:defRPr>
    </a:lvl2pPr>
    <a:lvl3pPr marL="0" marR="0" indent="914400" algn="l" defTabSz="7678510" rtl="0" fontAlgn="auto" latinLnBrk="0" hangingPunct="0">
      <a:lnSpc>
        <a:spcPct val="90000"/>
      </a:lnSpc>
      <a:spcBef>
        <a:spcPts val="14100"/>
      </a:spcBef>
      <a:spcAft>
        <a:spcPts val="0"/>
      </a:spcAft>
      <a:buClrTx/>
      <a:buSzTx/>
      <a:buFontTx/>
      <a:buNone/>
      <a:tabLst/>
      <a:defRPr b="0" baseline="0" cap="none" i="0" spc="0" strike="noStrike" sz="132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Neue"/>
      </a:defRPr>
    </a:lvl3pPr>
    <a:lvl4pPr marL="0" marR="0" indent="1371600" algn="l" defTabSz="7678510" rtl="0" fontAlgn="auto" latinLnBrk="0" hangingPunct="0">
      <a:lnSpc>
        <a:spcPct val="90000"/>
      </a:lnSpc>
      <a:spcBef>
        <a:spcPts val="14100"/>
      </a:spcBef>
      <a:spcAft>
        <a:spcPts val="0"/>
      </a:spcAft>
      <a:buClrTx/>
      <a:buSzTx/>
      <a:buFontTx/>
      <a:buNone/>
      <a:tabLst/>
      <a:defRPr b="0" baseline="0" cap="none" i="0" spc="0" strike="noStrike" sz="132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Neue"/>
      </a:defRPr>
    </a:lvl4pPr>
    <a:lvl5pPr marL="0" marR="0" indent="1828800" algn="l" defTabSz="7678510" rtl="0" fontAlgn="auto" latinLnBrk="0" hangingPunct="0">
      <a:lnSpc>
        <a:spcPct val="90000"/>
      </a:lnSpc>
      <a:spcBef>
        <a:spcPts val="14100"/>
      </a:spcBef>
      <a:spcAft>
        <a:spcPts val="0"/>
      </a:spcAft>
      <a:buClrTx/>
      <a:buSzTx/>
      <a:buFontTx/>
      <a:buNone/>
      <a:tabLst/>
      <a:defRPr b="0" baseline="0" cap="none" i="0" spc="0" strike="noStrike" sz="132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Neue"/>
      </a:defRPr>
    </a:lvl5pPr>
    <a:lvl6pPr marL="0" marR="0" indent="2286000" algn="l" defTabSz="7678510" rtl="0" fontAlgn="auto" latinLnBrk="0" hangingPunct="0">
      <a:lnSpc>
        <a:spcPct val="90000"/>
      </a:lnSpc>
      <a:spcBef>
        <a:spcPts val="14100"/>
      </a:spcBef>
      <a:spcAft>
        <a:spcPts val="0"/>
      </a:spcAft>
      <a:buClrTx/>
      <a:buSzTx/>
      <a:buFontTx/>
      <a:buNone/>
      <a:tabLst/>
      <a:defRPr b="0" baseline="0" cap="none" i="0" spc="0" strike="noStrike" sz="132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Neue"/>
      </a:defRPr>
    </a:lvl6pPr>
    <a:lvl7pPr marL="0" marR="0" indent="2743200" algn="l" defTabSz="7678510" rtl="0" fontAlgn="auto" latinLnBrk="0" hangingPunct="0">
      <a:lnSpc>
        <a:spcPct val="90000"/>
      </a:lnSpc>
      <a:spcBef>
        <a:spcPts val="14100"/>
      </a:spcBef>
      <a:spcAft>
        <a:spcPts val="0"/>
      </a:spcAft>
      <a:buClrTx/>
      <a:buSzTx/>
      <a:buFontTx/>
      <a:buNone/>
      <a:tabLst/>
      <a:defRPr b="0" baseline="0" cap="none" i="0" spc="0" strike="noStrike" sz="132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Neue"/>
      </a:defRPr>
    </a:lvl7pPr>
    <a:lvl8pPr marL="0" marR="0" indent="3200400" algn="l" defTabSz="7678510" rtl="0" fontAlgn="auto" latinLnBrk="0" hangingPunct="0">
      <a:lnSpc>
        <a:spcPct val="90000"/>
      </a:lnSpc>
      <a:spcBef>
        <a:spcPts val="14100"/>
      </a:spcBef>
      <a:spcAft>
        <a:spcPts val="0"/>
      </a:spcAft>
      <a:buClrTx/>
      <a:buSzTx/>
      <a:buFontTx/>
      <a:buNone/>
      <a:tabLst/>
      <a:defRPr b="0" baseline="0" cap="none" i="0" spc="0" strike="noStrike" sz="132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Neue"/>
      </a:defRPr>
    </a:lvl8pPr>
    <a:lvl9pPr marL="0" marR="0" indent="3657600" algn="l" defTabSz="7678510" rtl="0" fontAlgn="auto" latinLnBrk="0" hangingPunct="0">
      <a:lnSpc>
        <a:spcPct val="90000"/>
      </a:lnSpc>
      <a:spcBef>
        <a:spcPts val="14100"/>
      </a:spcBef>
      <a:spcAft>
        <a:spcPts val="0"/>
      </a:spcAft>
      <a:buClrTx/>
      <a:buSzTx/>
      <a:buFontTx/>
      <a:buNone/>
      <a:tabLst/>
      <a:defRPr b="0" baseline="0" cap="none" i="0" spc="0" strike="noStrike" sz="132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Neue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howPr loop="0"/>
</p:presentationPr>
</file>

<file path=ppt/tableStyles.xml><?xml version="1.0" encoding="utf-8"?>
<a:tblStyleLst xmlns:a="http://schemas.openxmlformats.org/drawingml/2006/main" xmlns:r="http://schemas.openxmlformats.org/officeDocument/2006/relationships" def="{5940675A-B579-460E-94D1-54222C63F5DA}">
  <a:tblStyle styleId="{4C3C2611-4C71-4FC5-86AE-919BDF0F9419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25400" cap="flat">
              <a:solidFill>
                <a:srgbClr val="000000"/>
              </a:solidFill>
              <a:prstDash val="solid"/>
              <a:miter lim="400000"/>
            </a:ln>
          </a:left>
          <a:right>
            <a:ln w="25400" cap="flat">
              <a:solidFill>
                <a:srgbClr val="000000"/>
              </a:solidFill>
              <a:prstDash val="solid"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miter lim="400000"/>
            </a:ln>
          </a:top>
          <a:bottom>
            <a:ln w="25400" cap="flat">
              <a:solidFill>
                <a:srgbClr val="000000"/>
              </a:solidFill>
              <a:prstDash val="solid"/>
              <a:miter lim="400000"/>
            </a:ln>
          </a:bottom>
          <a:insideH>
            <a:ln w="25400" cap="flat">
              <a:solidFill>
                <a:srgbClr val="000000"/>
              </a:solidFill>
              <a:prstDash val="solid"/>
              <a:miter lim="400000"/>
            </a:ln>
          </a:insideH>
          <a:insideV>
            <a:ln w="254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E3E5E8"/>
          </a:solidFill>
        </a:fill>
      </a:tcStyle>
    </a:band2H>
    <a:firstCol>
      <a:tcTxStyle b="on" i="off">
        <a:fontRef idx="minor">
          <a:srgbClr val="000000"/>
        </a:fontRef>
        <a:srgbClr val="000000"/>
      </a:tcTxStyle>
      <a:tcStyle>
        <a:tcBdr>
          <a:left>
            <a:ln w="25400" cap="flat">
              <a:solidFill>
                <a:srgbClr val="000000"/>
              </a:solidFill>
              <a:prstDash val="solid"/>
              <a:miter lim="400000"/>
            </a:ln>
          </a:left>
          <a:right>
            <a:ln w="50800" cap="flat">
              <a:solidFill>
                <a:srgbClr val="000000"/>
              </a:solidFill>
              <a:prstDash val="solid"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miter lim="400000"/>
            </a:ln>
          </a:top>
          <a:bottom>
            <a:ln w="25400" cap="flat">
              <a:solidFill>
                <a:srgbClr val="000000"/>
              </a:solidFill>
              <a:prstDash val="solid"/>
              <a:miter lim="400000"/>
            </a:ln>
          </a:bottom>
          <a:insideH>
            <a:ln w="25400" cap="flat">
              <a:solidFill>
                <a:srgbClr val="000000"/>
              </a:solidFill>
              <a:prstDash val="solid"/>
              <a:miter lim="400000"/>
            </a:ln>
          </a:insideH>
          <a:insideV>
            <a:ln w="254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25400" cap="flat">
              <a:solidFill>
                <a:srgbClr val="000000"/>
              </a:solidFill>
              <a:prstDash val="solid"/>
              <a:miter lim="400000"/>
            </a:ln>
          </a:left>
          <a:right>
            <a:ln w="25400" cap="flat">
              <a:solidFill>
                <a:srgbClr val="000000"/>
              </a:solidFill>
              <a:prstDash val="solid"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miter lim="400000"/>
            </a:ln>
          </a:top>
          <a:bottom>
            <a:ln w="25400" cap="flat">
              <a:solidFill>
                <a:srgbClr val="000000"/>
              </a:solidFill>
              <a:prstDash val="solid"/>
              <a:miter lim="400000"/>
            </a:ln>
          </a:bottom>
          <a:insideH>
            <a:ln w="25400" cap="flat">
              <a:solidFill>
                <a:srgbClr val="000000"/>
              </a:solidFill>
              <a:prstDash val="solid"/>
              <a:miter lim="400000"/>
            </a:ln>
          </a:insideH>
          <a:insideV>
            <a:ln w="254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Ref idx="minor">
          <a:srgbClr val="000000"/>
        </a:fontRef>
        <a:srgbClr val="000000"/>
      </a:tcTxStyle>
      <a:tcStyle>
        <a:tcBdr>
          <a:left>
            <a:ln w="25400" cap="flat">
              <a:solidFill>
                <a:srgbClr val="000000"/>
              </a:solidFill>
              <a:prstDash val="solid"/>
              <a:miter lim="400000"/>
            </a:ln>
          </a:left>
          <a:right>
            <a:ln w="25400" cap="flat">
              <a:solidFill>
                <a:srgbClr val="000000"/>
              </a:solidFill>
              <a:prstDash val="solid"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miter lim="400000"/>
            </a:ln>
          </a:top>
          <a:bottom>
            <a:ln w="50800" cap="flat">
              <a:solidFill>
                <a:srgbClr val="000000"/>
              </a:solidFill>
              <a:prstDash val="solid"/>
              <a:miter lim="400000"/>
            </a:ln>
          </a:bottom>
          <a:insideH>
            <a:ln w="25400" cap="flat">
              <a:solidFill>
                <a:srgbClr val="000000"/>
              </a:solidFill>
              <a:prstDash val="solid"/>
              <a:miter lim="400000"/>
            </a:ln>
          </a:insideH>
          <a:insideV>
            <a:ln w="254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firstRow>
  </a:tblStyle>
  <a:tblStyle styleId="{C7B018BB-80A7-4F77-B60F-C8B233D01FF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25400" cap="flat">
              <a:solidFill>
                <a:srgbClr val="536773"/>
              </a:solidFill>
              <a:prstDash val="solid"/>
              <a:miter lim="400000"/>
            </a:ln>
          </a:left>
          <a:right>
            <a:ln w="25400" cap="flat">
              <a:solidFill>
                <a:srgbClr val="536773"/>
              </a:solidFill>
              <a:prstDash val="solid"/>
              <a:miter lim="400000"/>
            </a:ln>
          </a:right>
          <a:top>
            <a:ln w="25400" cap="flat">
              <a:solidFill>
                <a:srgbClr val="536773"/>
              </a:solidFill>
              <a:prstDash val="solid"/>
              <a:miter lim="400000"/>
            </a:ln>
          </a:top>
          <a:bottom>
            <a:ln w="25400" cap="flat">
              <a:solidFill>
                <a:srgbClr val="536773"/>
              </a:solidFill>
              <a:prstDash val="solid"/>
              <a:miter lim="400000"/>
            </a:ln>
          </a:bottom>
          <a:insideH>
            <a:ln w="25400" cap="flat">
              <a:solidFill>
                <a:srgbClr val="536773"/>
              </a:solidFill>
              <a:prstDash val="solid"/>
              <a:miter lim="400000"/>
            </a:ln>
          </a:insideH>
          <a:insideV>
            <a:ln w="25400" cap="flat">
              <a:solidFill>
                <a:srgbClr val="536773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E3E5E8"/>
          </a:solidFill>
        </a:fill>
      </a:tcStyle>
    </a:band2H>
    <a:firstCol>
      <a:tcTxStyle b="on" i="off">
        <a:fontRef idx="minor">
          <a:srgbClr val="000000"/>
        </a:fontRef>
        <a:srgbClr val="000000"/>
      </a:tcTxStyle>
      <a:tcStyle>
        <a:tcBdr>
          <a:left>
            <a:ln w="25400" cap="flat">
              <a:solidFill>
                <a:srgbClr val="536773"/>
              </a:solidFill>
              <a:prstDash val="solid"/>
              <a:miter lim="400000"/>
            </a:ln>
          </a:left>
          <a:right>
            <a:ln w="50800" cap="flat">
              <a:solidFill>
                <a:srgbClr val="000000"/>
              </a:solidFill>
              <a:prstDash val="solid"/>
              <a:miter lim="400000"/>
            </a:ln>
          </a:right>
          <a:top>
            <a:ln w="25400" cap="flat">
              <a:solidFill>
                <a:srgbClr val="536773"/>
              </a:solidFill>
              <a:prstDash val="solid"/>
              <a:miter lim="400000"/>
            </a:ln>
          </a:top>
          <a:bottom>
            <a:ln w="25400" cap="flat">
              <a:solidFill>
                <a:srgbClr val="536773"/>
              </a:solidFill>
              <a:prstDash val="solid"/>
              <a:miter lim="400000"/>
            </a:ln>
          </a:bottom>
          <a:insideH>
            <a:ln w="25400" cap="flat">
              <a:solidFill>
                <a:srgbClr val="536773"/>
              </a:solidFill>
              <a:prstDash val="solid"/>
              <a:miter lim="400000"/>
            </a:ln>
          </a:insideH>
          <a:insideV>
            <a:ln w="25400" cap="flat">
              <a:solidFill>
                <a:srgbClr val="536773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ff" i="off">
        <a:fontRef idx="minor">
          <a:srgbClr val="000000"/>
        </a:fontRef>
        <a:srgbClr val="000000"/>
      </a:tcTxStyle>
      <a:tcStyle>
        <a:tcBdr>
          <a:left>
            <a:ln w="25400" cap="flat">
              <a:solidFill>
                <a:srgbClr val="000000"/>
              </a:solidFill>
              <a:prstDash val="solid"/>
              <a:miter lim="400000"/>
            </a:ln>
          </a:left>
          <a:right>
            <a:ln w="25400" cap="flat">
              <a:solidFill>
                <a:srgbClr val="000000"/>
              </a:solidFill>
              <a:prstDash val="solid"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miter lim="400000"/>
            </a:ln>
          </a:top>
          <a:bottom>
            <a:ln w="25400" cap="flat">
              <a:solidFill>
                <a:srgbClr val="536773"/>
              </a:solidFill>
              <a:prstDash val="solid"/>
              <a:miter lim="400000"/>
            </a:ln>
          </a:bottom>
          <a:insideH>
            <a:ln w="25400" cap="flat">
              <a:solidFill>
                <a:srgbClr val="000000"/>
              </a:solidFill>
              <a:prstDash val="solid"/>
              <a:miter lim="400000"/>
            </a:ln>
          </a:insideH>
          <a:insideV>
            <a:ln w="254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Ref idx="minor">
          <a:srgbClr val="000000"/>
        </a:fontRef>
        <a:srgbClr val="000000"/>
      </a:tcTxStyle>
      <a:tcStyle>
        <a:tcBdr>
          <a:left>
            <a:ln w="25400" cap="flat">
              <a:solidFill>
                <a:srgbClr val="536773"/>
              </a:solidFill>
              <a:prstDash val="solid"/>
              <a:miter lim="400000"/>
            </a:ln>
          </a:left>
          <a:right>
            <a:ln w="25400" cap="flat">
              <a:solidFill>
                <a:srgbClr val="536773"/>
              </a:solidFill>
              <a:prstDash val="solid"/>
              <a:miter lim="400000"/>
            </a:ln>
          </a:right>
          <a:top>
            <a:ln w="25400" cap="flat">
              <a:solidFill>
                <a:srgbClr val="536773"/>
              </a:solidFill>
              <a:prstDash val="solid"/>
              <a:miter lim="400000"/>
            </a:ln>
          </a:top>
          <a:bottom>
            <a:ln w="25400" cap="flat">
              <a:solidFill>
                <a:srgbClr val="536773"/>
              </a:solidFill>
              <a:prstDash val="solid"/>
              <a:miter lim="400000"/>
            </a:ln>
          </a:bottom>
          <a:insideH>
            <a:ln w="25400" cap="flat">
              <a:solidFill>
                <a:srgbClr val="536773"/>
              </a:solidFill>
              <a:prstDash val="solid"/>
              <a:miter lim="400000"/>
            </a:ln>
          </a:insideH>
          <a:insideV>
            <a:ln w="25400" cap="flat">
              <a:solidFill>
                <a:srgbClr val="536773"/>
              </a:solidFill>
              <a:prstDash val="solid"/>
              <a:miter lim="400000"/>
            </a:ln>
          </a:insideV>
        </a:tcBdr>
        <a:fill>
          <a:solidFill>
            <a:schemeClr val="accent1">
              <a:lumOff val="16847"/>
            </a:schemeClr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25400" cap="flat">
              <a:solidFill>
                <a:srgbClr val="838383"/>
              </a:solidFill>
              <a:prstDash val="solid"/>
              <a:miter lim="400000"/>
            </a:ln>
          </a:left>
          <a:right>
            <a:ln w="25400" cap="flat">
              <a:solidFill>
                <a:srgbClr val="838383"/>
              </a:solidFill>
              <a:prstDash val="solid"/>
              <a:miter lim="400000"/>
            </a:ln>
          </a:right>
          <a:top>
            <a:ln w="25400" cap="flat">
              <a:solidFill>
                <a:srgbClr val="838383"/>
              </a:solidFill>
              <a:prstDash val="solid"/>
              <a:miter lim="400000"/>
            </a:ln>
          </a:top>
          <a:bottom>
            <a:ln w="25400" cap="flat">
              <a:solidFill>
                <a:srgbClr val="838383"/>
              </a:solidFill>
              <a:prstDash val="solid"/>
              <a:miter lim="400000"/>
            </a:ln>
          </a:bottom>
          <a:insideH>
            <a:ln w="25400" cap="flat">
              <a:solidFill>
                <a:srgbClr val="838383"/>
              </a:solidFill>
              <a:prstDash val="solid"/>
              <a:miter lim="400000"/>
            </a:ln>
          </a:insideH>
          <a:insideV>
            <a:ln w="25400" cap="flat">
              <a:solidFill>
                <a:srgbClr val="838383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EDEEEE"/>
          </a:solidFill>
        </a:fill>
      </a:tcStyle>
    </a:band2H>
    <a:firstCol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25400" cap="flat">
              <a:solidFill>
                <a:srgbClr val="4D4D4D"/>
              </a:solidFill>
              <a:prstDash val="solid"/>
              <a:miter lim="400000"/>
            </a:ln>
          </a:left>
          <a:right>
            <a:ln w="25400" cap="flat">
              <a:solidFill>
                <a:srgbClr val="808080"/>
              </a:solidFill>
              <a:prstDash val="solid"/>
              <a:miter lim="400000"/>
            </a:ln>
          </a:right>
          <a:top>
            <a:ln w="25400" cap="flat">
              <a:solidFill>
                <a:srgbClr val="808080"/>
              </a:solidFill>
              <a:prstDash val="solid"/>
              <a:miter lim="400000"/>
            </a:ln>
          </a:top>
          <a:bottom>
            <a:ln w="25400" cap="flat">
              <a:solidFill>
                <a:srgbClr val="808080"/>
              </a:solidFill>
              <a:prstDash val="solid"/>
              <a:miter lim="400000"/>
            </a:ln>
          </a:bottom>
          <a:insideH>
            <a:ln w="25400" cap="flat">
              <a:solidFill>
                <a:srgbClr val="808080"/>
              </a:solidFill>
              <a:prstDash val="solid"/>
              <a:miter lim="400000"/>
            </a:ln>
          </a:insideH>
          <a:insideV>
            <a:ln w="25400" cap="flat">
              <a:solidFill>
                <a:srgbClr val="808080"/>
              </a:solidFill>
              <a:prstDash val="solid"/>
              <a:miter lim="400000"/>
            </a:ln>
          </a:insideV>
        </a:tcBdr>
        <a:fill>
          <a:solidFill>
            <a:srgbClr val="88FA4F"/>
          </a:solidFill>
        </a:fill>
      </a:tcStyle>
    </a:firstCol>
    <a:lastRow>
      <a:tcTxStyle b="off" i="off">
        <a:fontRef idx="minor">
          <a:srgbClr val="000000"/>
        </a:fontRef>
        <a:srgbClr val="000000"/>
      </a:tcTxStyle>
      <a:tcStyle>
        <a:tcBdr>
          <a:left>
            <a:ln w="25400" cap="flat">
              <a:solidFill>
                <a:srgbClr val="000000"/>
              </a:solidFill>
              <a:prstDash val="solid"/>
              <a:miter lim="400000"/>
            </a:ln>
          </a:left>
          <a:right>
            <a:ln w="25400" cap="flat">
              <a:solidFill>
                <a:srgbClr val="000000"/>
              </a:solidFill>
              <a:prstDash val="solid"/>
              <a:miter lim="400000"/>
            </a:ln>
          </a:right>
          <a:top>
            <a:ln w="50800" cap="flat">
              <a:solidFill>
                <a:schemeClr val="accent3"/>
              </a:solidFill>
              <a:prstDash val="solid"/>
              <a:miter lim="400000"/>
            </a:ln>
          </a:top>
          <a:bottom>
            <a:ln w="25400" cap="flat">
              <a:solidFill>
                <a:srgbClr val="4D4D4D"/>
              </a:solidFill>
              <a:prstDash val="solid"/>
              <a:miter lim="400000"/>
            </a:ln>
          </a:bottom>
          <a:insideH>
            <a:ln w="25400" cap="flat">
              <a:solidFill>
                <a:srgbClr val="000000"/>
              </a:solidFill>
              <a:prstDash val="solid"/>
              <a:miter lim="400000"/>
            </a:ln>
          </a:insideH>
          <a:insideV>
            <a:ln w="254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25400" cap="flat">
              <a:solidFill>
                <a:srgbClr val="4D4D4D"/>
              </a:solidFill>
              <a:prstDash val="solid"/>
              <a:miter lim="400000"/>
            </a:ln>
          </a:left>
          <a:right>
            <a:ln w="25400" cap="flat">
              <a:solidFill>
                <a:srgbClr val="4D4D4D"/>
              </a:solidFill>
              <a:prstDash val="solid"/>
              <a:miter lim="400000"/>
            </a:ln>
          </a:right>
          <a:top>
            <a:ln w="25400" cap="flat">
              <a:solidFill>
                <a:srgbClr val="4D4D4D"/>
              </a:solidFill>
              <a:prstDash val="solid"/>
              <a:miter lim="400000"/>
            </a:ln>
          </a:top>
          <a:bottom>
            <a:ln w="25400" cap="flat">
              <a:solidFill>
                <a:srgbClr val="4D4D4D"/>
              </a:solidFill>
              <a:prstDash val="solid"/>
              <a:miter lim="400000"/>
            </a:ln>
          </a:bottom>
          <a:insideH>
            <a:ln w="25400" cap="flat">
              <a:solidFill>
                <a:srgbClr val="4D4D4D"/>
              </a:solidFill>
              <a:prstDash val="solid"/>
              <a:miter lim="400000"/>
            </a:ln>
          </a:insideH>
          <a:insideV>
            <a:ln w="25400" cap="flat">
              <a:solidFill>
                <a:srgbClr val="4D4D4D"/>
              </a:solidFill>
              <a:prstDash val="solid"/>
              <a:miter lim="400000"/>
            </a:ln>
          </a:insideV>
        </a:tcBdr>
        <a:fill>
          <a:solidFill>
            <a:srgbClr val="60D937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25400" cap="flat">
              <a:solidFill>
                <a:srgbClr val="5B5A5A"/>
              </a:solidFill>
              <a:prstDash val="solid"/>
              <a:miter lim="400000"/>
            </a:ln>
          </a:left>
          <a:right>
            <a:ln w="25400" cap="flat">
              <a:solidFill>
                <a:srgbClr val="5B5A5A"/>
              </a:solidFill>
              <a:prstDash val="solid"/>
              <a:miter lim="400000"/>
            </a:ln>
          </a:right>
          <a:top>
            <a:ln w="25400" cap="flat">
              <a:solidFill>
                <a:srgbClr val="5B5A5A"/>
              </a:solidFill>
              <a:prstDash val="solid"/>
              <a:miter lim="400000"/>
            </a:ln>
          </a:top>
          <a:bottom>
            <a:ln w="25400" cap="flat">
              <a:solidFill>
                <a:srgbClr val="5B5A5A"/>
              </a:solidFill>
              <a:prstDash val="solid"/>
              <a:miter lim="400000"/>
            </a:ln>
          </a:bottom>
          <a:insideH>
            <a:ln w="25400" cap="flat">
              <a:solidFill>
                <a:srgbClr val="5B5A5A"/>
              </a:solidFill>
              <a:prstDash val="solid"/>
              <a:miter lim="400000"/>
            </a:ln>
          </a:insideH>
          <a:insideV>
            <a:ln w="25400" cap="flat">
              <a:solidFill>
                <a:srgbClr val="5B5A5A"/>
              </a:solidFill>
              <a:prstDash val="solid"/>
              <a:miter lim="400000"/>
            </a:ln>
          </a:insideV>
        </a:tcBdr>
        <a:fill>
          <a:solidFill>
            <a:srgbClr val="FAF7E9"/>
          </a:solidFill>
        </a:fill>
      </a:tcStyle>
    </a:wholeTbl>
    <a:band2H>
      <a:tcTxStyle b="def" i="def"/>
      <a:tcStyle>
        <a:tcBdr/>
        <a:fill>
          <a:solidFill>
            <a:schemeClr val="accent4">
              <a:hueOff val="348544"/>
              <a:lumOff val="7139"/>
            </a:schemeClr>
          </a:solidFill>
        </a:fill>
      </a:tcStyle>
    </a:band2H>
    <a:firstCol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25400" cap="flat">
              <a:solidFill>
                <a:srgbClr val="5B5A5A"/>
              </a:solidFill>
              <a:prstDash val="solid"/>
              <a:miter lim="400000"/>
            </a:ln>
          </a:left>
          <a:right>
            <a:ln w="25400" cap="flat">
              <a:solidFill>
                <a:srgbClr val="5B5A5A"/>
              </a:solidFill>
              <a:prstDash val="solid"/>
              <a:miter lim="400000"/>
            </a:ln>
          </a:right>
          <a:top>
            <a:ln w="25400" cap="flat">
              <a:solidFill>
                <a:srgbClr val="5B5A5A"/>
              </a:solidFill>
              <a:prstDash val="solid"/>
              <a:miter lim="400000"/>
            </a:ln>
          </a:top>
          <a:bottom>
            <a:ln w="25400" cap="flat">
              <a:solidFill>
                <a:srgbClr val="5B5A5A"/>
              </a:solidFill>
              <a:prstDash val="solid"/>
              <a:miter lim="400000"/>
            </a:ln>
          </a:bottom>
          <a:insideH>
            <a:ln w="25400" cap="flat">
              <a:solidFill>
                <a:srgbClr val="5B5A5A"/>
              </a:solidFill>
              <a:prstDash val="solid"/>
              <a:miter lim="400000"/>
            </a:ln>
          </a:insideH>
          <a:insideV>
            <a:ln w="25400" cap="flat">
              <a:solidFill>
                <a:srgbClr val="5B5A5A"/>
              </a:solidFill>
              <a:prstDash val="solid"/>
              <a:miter lim="400000"/>
            </a:ln>
          </a:insideV>
        </a:tcBdr>
        <a:fill>
          <a:solidFill>
            <a:srgbClr val="F8BB00"/>
          </a:solidFill>
        </a:fill>
      </a:tcStyle>
    </a:firstCol>
    <a:lastRow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25400" cap="flat">
              <a:solidFill>
                <a:srgbClr val="5B5A5A"/>
              </a:solidFill>
              <a:prstDash val="solid"/>
              <a:miter lim="400000"/>
            </a:ln>
          </a:left>
          <a:right>
            <a:ln w="25400" cap="flat">
              <a:solidFill>
                <a:srgbClr val="5B5A5A"/>
              </a:solidFill>
              <a:prstDash val="solid"/>
              <a:miter lim="400000"/>
            </a:ln>
          </a:right>
          <a:top>
            <a:ln w="50800" cap="flat">
              <a:solidFill>
                <a:srgbClr val="F8BA00"/>
              </a:solidFill>
              <a:prstDash val="solid"/>
              <a:miter lim="400000"/>
            </a:ln>
          </a:top>
          <a:bottom>
            <a:ln w="25400" cap="flat">
              <a:solidFill>
                <a:srgbClr val="5B5A5A"/>
              </a:solidFill>
              <a:prstDash val="solid"/>
              <a:miter lim="400000"/>
            </a:ln>
          </a:bottom>
          <a:insideH>
            <a:ln w="25400" cap="flat">
              <a:solidFill>
                <a:srgbClr val="5B5A5A"/>
              </a:solidFill>
              <a:prstDash val="solid"/>
              <a:miter lim="400000"/>
            </a:ln>
          </a:insideH>
          <a:insideV>
            <a:ln w="25400" cap="flat">
              <a:solidFill>
                <a:srgbClr val="5B5A5A"/>
              </a:solidFill>
              <a:prstDash val="solid"/>
              <a:miter lim="400000"/>
            </a:ln>
          </a:insideV>
        </a:tcBdr>
        <a:fill>
          <a:solidFill>
            <a:srgbClr val="FAF7E9"/>
          </a:solidFill>
        </a:fill>
      </a:tcStyle>
    </a:lastRow>
    <a:firstRow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25400" cap="flat">
              <a:solidFill>
                <a:srgbClr val="5B5A5A"/>
              </a:solidFill>
              <a:prstDash val="solid"/>
              <a:miter lim="400000"/>
            </a:ln>
          </a:left>
          <a:right>
            <a:ln w="25400" cap="flat">
              <a:solidFill>
                <a:srgbClr val="5B5A5A"/>
              </a:solidFill>
              <a:prstDash val="solid"/>
              <a:miter lim="400000"/>
            </a:ln>
          </a:right>
          <a:top>
            <a:ln w="25400" cap="flat">
              <a:solidFill>
                <a:srgbClr val="5B5A5A"/>
              </a:solidFill>
              <a:prstDash val="solid"/>
              <a:miter lim="400000"/>
            </a:ln>
          </a:top>
          <a:bottom>
            <a:ln w="25400" cap="flat">
              <a:solidFill>
                <a:srgbClr val="5B5A5A"/>
              </a:solidFill>
              <a:prstDash val="solid"/>
              <a:miter lim="400000"/>
            </a:ln>
          </a:bottom>
          <a:insideH>
            <a:ln w="25400" cap="flat">
              <a:solidFill>
                <a:srgbClr val="5B5A5A"/>
              </a:solidFill>
              <a:prstDash val="solid"/>
              <a:miter lim="400000"/>
            </a:ln>
          </a:insideH>
          <a:insideV>
            <a:ln w="25400" cap="flat">
              <a:solidFill>
                <a:srgbClr val="5B5A5A"/>
              </a:solidFill>
              <a:prstDash val="solid"/>
              <a:miter lim="400000"/>
            </a:ln>
          </a:insideV>
        </a:tcBdr>
        <a:fill>
          <a:solidFill>
            <a:srgbClr val="FF9400"/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25400" cap="flat">
              <a:solidFill>
                <a:srgbClr val="464646"/>
              </a:solidFill>
              <a:prstDash val="solid"/>
              <a:miter lim="400000"/>
            </a:ln>
          </a:left>
          <a:right>
            <a:ln w="25400" cap="flat">
              <a:solidFill>
                <a:srgbClr val="464646"/>
              </a:solidFill>
              <a:prstDash val="solid"/>
              <a:miter lim="400000"/>
            </a:ln>
          </a:right>
          <a:top>
            <a:ln w="25400" cap="flat">
              <a:solidFill>
                <a:srgbClr val="464646"/>
              </a:solidFill>
              <a:prstDash val="solid"/>
              <a:miter lim="400000"/>
            </a:ln>
          </a:top>
          <a:bottom>
            <a:ln w="25400" cap="flat">
              <a:solidFill>
                <a:srgbClr val="464646"/>
              </a:solidFill>
              <a:prstDash val="solid"/>
              <a:miter lim="400000"/>
            </a:ln>
          </a:bottom>
          <a:insideH>
            <a:ln w="25400" cap="flat">
              <a:solidFill>
                <a:srgbClr val="464646"/>
              </a:solidFill>
              <a:prstDash val="solid"/>
              <a:miter lim="400000"/>
            </a:ln>
          </a:insideH>
          <a:insideV>
            <a:ln w="25400" cap="flat">
              <a:solidFill>
                <a:srgbClr val="464646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D4D5D5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25400" cap="flat">
              <a:solidFill>
                <a:srgbClr val="A6AAA9"/>
              </a:solidFill>
              <a:prstDash val="solid"/>
              <a:miter lim="400000"/>
            </a:ln>
          </a:left>
          <a:right>
            <a:ln w="25400" cap="flat">
              <a:solidFill>
                <a:srgbClr val="A6AAA9"/>
              </a:solidFill>
              <a:prstDash val="solid"/>
              <a:miter lim="400000"/>
            </a:ln>
          </a:right>
          <a:top>
            <a:ln w="25400" cap="flat">
              <a:solidFill>
                <a:srgbClr val="C3C3C3"/>
              </a:solidFill>
              <a:prstDash val="solid"/>
              <a:miter lim="400000"/>
            </a:ln>
          </a:top>
          <a:bottom>
            <a:ln w="25400" cap="flat">
              <a:solidFill>
                <a:srgbClr val="C3C3C3"/>
              </a:solidFill>
              <a:prstDash val="solid"/>
              <a:miter lim="400000"/>
            </a:ln>
          </a:bottom>
          <a:insideH>
            <a:ln w="25400" cap="flat">
              <a:solidFill>
                <a:srgbClr val="C3C3C3"/>
              </a:solidFill>
              <a:prstDash val="solid"/>
              <a:miter lim="400000"/>
            </a:ln>
          </a:insideH>
          <a:insideV>
            <a:ln w="25400" cap="flat">
              <a:solidFill>
                <a:srgbClr val="C3C3C3"/>
              </a:solidFill>
              <a:prstDash val="solid"/>
              <a:miter lim="400000"/>
            </a:ln>
          </a:insideV>
        </a:tcBdr>
        <a:fill>
          <a:solidFill>
            <a:srgbClr val="CB2A7B"/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25400" cap="flat">
              <a:solidFill>
                <a:srgbClr val="A6AAA9"/>
              </a:solidFill>
              <a:prstDash val="solid"/>
              <a:miter lim="400000"/>
            </a:ln>
          </a:left>
          <a:right>
            <a:ln w="25400" cap="flat">
              <a:solidFill>
                <a:srgbClr val="A6AAA9"/>
              </a:solidFill>
              <a:prstDash val="solid"/>
              <a:miter lim="400000"/>
            </a:ln>
          </a:right>
          <a:top>
            <a:ln w="50800" cap="flat">
              <a:solidFill>
                <a:srgbClr val="CB297B"/>
              </a:solidFill>
              <a:prstDash val="solid"/>
              <a:miter lim="400000"/>
            </a:ln>
          </a:top>
          <a:bottom>
            <a:ln w="25400" cap="flat">
              <a:solidFill>
                <a:srgbClr val="A6AAA9"/>
              </a:solidFill>
              <a:prstDash val="solid"/>
              <a:miter lim="400000"/>
            </a:ln>
          </a:bottom>
          <a:insideH>
            <a:ln w="25400" cap="flat">
              <a:solidFill>
                <a:srgbClr val="A6AAA9"/>
              </a:solidFill>
              <a:prstDash val="solid"/>
              <a:miter lim="400000"/>
            </a:ln>
          </a:insideH>
          <a:insideV>
            <a:ln w="254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25400" cap="flat">
              <a:solidFill>
                <a:srgbClr val="A6AAA9"/>
              </a:solidFill>
              <a:prstDash val="solid"/>
              <a:miter lim="400000"/>
            </a:ln>
          </a:left>
          <a:right>
            <a:ln w="25400" cap="flat">
              <a:solidFill>
                <a:srgbClr val="A6AAA9"/>
              </a:solidFill>
              <a:prstDash val="solid"/>
              <a:miter lim="400000"/>
            </a:ln>
          </a:right>
          <a:top>
            <a:ln w="25400" cap="flat">
              <a:solidFill>
                <a:srgbClr val="A6AAA9"/>
              </a:solidFill>
              <a:prstDash val="solid"/>
              <a:miter lim="400000"/>
            </a:ln>
          </a:top>
          <a:bottom>
            <a:ln w="25400" cap="flat">
              <a:solidFill>
                <a:srgbClr val="A6AAA9"/>
              </a:solidFill>
              <a:prstDash val="solid"/>
              <a:miter lim="400000"/>
            </a:ln>
          </a:bottom>
          <a:insideH>
            <a:ln w="25400" cap="flat">
              <a:solidFill>
                <a:srgbClr val="A6AAA9"/>
              </a:solidFill>
              <a:prstDash val="solid"/>
              <a:miter lim="400000"/>
            </a:ln>
          </a:insideH>
          <a:insideV>
            <a:ln w="254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991A5F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25400" cap="flat">
              <a:solidFill>
                <a:srgbClr val="000000"/>
              </a:solidFill>
              <a:prstDash val="solid"/>
              <a:miter lim="400000"/>
            </a:ln>
          </a:left>
          <a:right>
            <a:ln w="25400" cap="flat">
              <a:solidFill>
                <a:srgbClr val="000000"/>
              </a:solidFill>
              <a:prstDash val="solid"/>
              <a:miter lim="400000"/>
            </a:ln>
          </a:right>
          <a:top>
            <a:ln w="254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254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254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254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EDEEEE"/>
          </a:solidFill>
        </a:fill>
      </a:tcStyle>
    </a:band2H>
    <a:firstCol>
      <a:tcTxStyle b="on" i="off">
        <a:fontRef idx="minor">
          <a:srgbClr val="000000"/>
        </a:fontRef>
        <a:srgbClr val="000000"/>
      </a:tcTxStyle>
      <a:tcStyle>
        <a:tcBdr>
          <a:left>
            <a:ln w="25400" cap="flat">
              <a:solidFill>
                <a:srgbClr val="6C6C6C"/>
              </a:solidFill>
              <a:prstDash val="solid"/>
              <a:miter lim="400000"/>
            </a:ln>
          </a:left>
          <a:right>
            <a:ln w="50800" cap="flat">
              <a:solidFill>
                <a:srgbClr val="000000"/>
              </a:solidFill>
              <a:prstDash val="solid"/>
              <a:miter lim="400000"/>
            </a:ln>
          </a:right>
          <a:top>
            <a:ln w="254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254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254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254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25400" cap="flat">
              <a:solidFill>
                <a:srgbClr val="000000"/>
              </a:solidFill>
              <a:prstDash val="solid"/>
              <a:miter lim="400000"/>
            </a:ln>
          </a:left>
          <a:right>
            <a:ln w="25400" cap="flat">
              <a:solidFill>
                <a:srgbClr val="000000"/>
              </a:solidFill>
              <a:prstDash val="solid"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miter lim="400000"/>
            </a:ln>
          </a:top>
          <a:bottom>
            <a:ln w="25400" cap="flat">
              <a:solidFill>
                <a:srgbClr val="6C6C6C"/>
              </a:solidFill>
              <a:prstDash val="solid"/>
              <a:miter lim="400000"/>
            </a:ln>
          </a:bottom>
          <a:insideH>
            <a:ln w="254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254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Ref idx="minor">
          <a:srgbClr val="000000"/>
        </a:fontRef>
        <a:srgbClr val="000000"/>
      </a:tcTxStyle>
      <a:tcStyle>
        <a:tcBdr>
          <a:left>
            <a:ln w="25400" cap="flat">
              <a:solidFill>
                <a:srgbClr val="000000"/>
              </a:solidFill>
              <a:prstDash val="solid"/>
              <a:miter lim="400000"/>
            </a:ln>
          </a:left>
          <a:right>
            <a:ln w="25400" cap="flat">
              <a:solidFill>
                <a:srgbClr val="000000"/>
              </a:solidFill>
              <a:prstDash val="solid"/>
              <a:miter lim="400000"/>
            </a:ln>
          </a:right>
          <a:top>
            <a:ln w="25400" cap="flat">
              <a:solidFill>
                <a:srgbClr val="6C6C6C"/>
              </a:solidFill>
              <a:prstDash val="solid"/>
              <a:miter lim="400000"/>
            </a:ln>
          </a:top>
          <a:bottom>
            <a:ln w="25400" cap="flat">
              <a:solidFill>
                <a:srgbClr val="000000"/>
              </a:solidFill>
              <a:prstDash val="solid"/>
              <a:miter lim="400000"/>
            </a:ln>
          </a:bottom>
          <a:insideH>
            <a:ln w="25400" cap="flat">
              <a:solidFill>
                <a:srgbClr val="000000"/>
              </a:solidFill>
              <a:prstDash val="solid"/>
              <a:miter lim="400000"/>
            </a:ln>
          </a:insideH>
          <a:insideV>
            <a:ln w="254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D6DCE0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Comments="1"/>
</file>

<file path=ppt/_rels/presentation.xml.rels><?xml version="1.0" encoding="UTF-8"?>
<Relationships xmlns="http://schemas.openxmlformats.org/package/2006/relationships"><Relationship Id="rId1" Type="http://schemas.openxmlformats.org/officeDocument/2006/relationships/presProps" Target="presProps.xml"/><Relationship Id="rId2" Type="http://schemas.openxmlformats.org/officeDocument/2006/relationships/viewProps" Target="viewProps.xml"/><Relationship Id="rId3" Type="http://schemas.openxmlformats.org/officeDocument/2006/relationships/commentAuthors" Target="commentAuthors.xml"/><Relationship Id="rId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/Relationships>

</file>

<file path=ppt/notesMasters/_rels/notesMaster1.xml.rels><?xml version="1.0" encoding="UTF-8"?>
<Relationships xmlns="http://schemas.openxmlformats.org/package/2006/relationships"><Relationship Id="rId1" Type="http://schemas.openxmlformats.org/officeDocument/2006/relationships/theme" Target="../theme/theme2.xml"/></Relationships>
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Shape 18"/>
          <p:cNvSpPr/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19" name="Shape 19"/>
          <p:cNvSpPr/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1pPr>
    <a:lvl2pPr indent="2286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2pPr>
    <a:lvl3pPr indent="4572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3pPr>
    <a:lvl4pPr indent="6858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4pPr>
    <a:lvl5pPr indent="9144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5pPr>
    <a:lvl6pPr indent="11430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6pPr>
    <a:lvl7pPr indent="13716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7pPr>
    <a:lvl8pPr indent="16002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8pPr>
    <a:lvl9pPr indent="18288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9pPr>
  </p:notesStyle>
</p:notesMaster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itle" showMasterSp="1" showMasterPhAnim="1">
  <p:cSld name="POSTER CBCP 202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image" Target="../media/image1.jpeg"/><Relationship Id="rId3" Type="http://schemas.openxmlformats.org/officeDocument/2006/relationships/slideLayout" Target="../slideLayouts/slideLayout1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059-007 CBCP 2026 POSTER TRABALHOS CIENTIFICOS AF.jpg" descr="059-007 CBCP 2026 POSTER TRABALHOS CIENTIFICOS AF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9789" y="0"/>
            <a:ext cx="32395289" cy="43192701"/>
          </a:xfrm>
          <a:prstGeom prst="rect">
            <a:avLst/>
          </a:prstGeom>
          <a:ln w="25400">
            <a:miter lim="400000"/>
          </a:ln>
        </p:spPr>
      </p:pic>
      <p:sp>
        <p:nvSpPr>
          <p:cNvPr id="3" name="Presentation Title"/>
          <p:cNvSpPr txBox="1"/>
          <p:nvPr>
            <p:ph type="title" hasCustomPrompt="1"/>
          </p:nvPr>
        </p:nvSpPr>
        <p:spPr>
          <a:xfrm>
            <a:off x="1740110" y="15269760"/>
            <a:ext cx="28920611" cy="8225980"/>
          </a:xfrm>
          <a:prstGeom prst="rect">
            <a:avLst/>
          </a:prstGeom>
          <a:ln w="254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126553" tIns="126553" rIns="126553" bIns="126553" anchor="b">
            <a:normAutofit fontScale="100000" lnSpcReduction="0"/>
          </a:bodyPr>
          <a:lstStyle/>
          <a:p>
            <a:pPr/>
            <a:r>
              <a:t>Presentation Title</a:t>
            </a:r>
          </a:p>
        </p:txBody>
      </p:sp>
      <p:sp>
        <p:nvSpPr>
          <p:cNvPr id="4" name="Body Level One…"/>
          <p:cNvSpPr txBox="1"/>
          <p:nvPr>
            <p:ph type="body" idx="1" hasCustomPrompt="1"/>
          </p:nvPr>
        </p:nvSpPr>
        <p:spPr>
          <a:xfrm>
            <a:off x="4098332" y="24855041"/>
            <a:ext cx="28917480" cy="3628197"/>
          </a:xfrm>
          <a:prstGeom prst="rect">
            <a:avLst/>
          </a:prstGeom>
          <a:ln w="254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126553" tIns="126553" rIns="126553" bIns="126553">
            <a:normAutofit fontScale="100000" lnSpcReduction="0"/>
          </a:bodyPr>
          <a:lstStyle/>
          <a:p>
            <a:pPr/>
            <a:r>
              <a:t>Presentation Subtitle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5" name="Slide Number"/>
          <p:cNvSpPr txBox="1"/>
          <p:nvPr>
            <p:ph type="sldNum" sz="quarter" idx="2"/>
          </p:nvPr>
        </p:nvSpPr>
        <p:spPr>
          <a:xfrm>
            <a:off x="15670519" y="32048749"/>
            <a:ext cx="1056662" cy="1084094"/>
          </a:xfrm>
          <a:prstGeom prst="rect">
            <a:avLst/>
          </a:prstGeom>
          <a:ln w="25400">
            <a:miter lim="400000"/>
          </a:ln>
        </p:spPr>
        <p:txBody>
          <a:bodyPr wrap="none" lIns="126553" tIns="126553" rIns="126553" bIns="126553" anchor="b">
            <a:spAutoFit/>
          </a:bodyPr>
          <a:lstStyle>
            <a:lvl1pPr algn="ctr" defTabSz="2587062">
              <a:lnSpc>
                <a:spcPct val="100000"/>
              </a:lnSpc>
              <a:spcBef>
                <a:spcPts val="0"/>
              </a:spcBef>
              <a:defRPr sz="5600"/>
            </a:lvl1pPr>
          </a:lstStyle>
          <a:p>
            <a:pPr/>
            <a:fld id="{86CB4B4D-7CA3-9044-876B-883B54F8677D}" type="slidenum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3"/>
  </p:sldLayoutIdLst>
  <p:transition xmlns:p14="http://schemas.microsoft.com/office/powerpoint/2010/main" spd="med" advClick="1"/>
  <p:txStyles>
    <p:titleStyle>
      <a:lvl1pPr marL="0" marR="0" indent="0" algn="l" defTabSz="767851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724" strike="noStrike" sz="362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1pPr>
      <a:lvl2pPr marL="0" marR="0" indent="457200" algn="l" defTabSz="767851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724" strike="noStrike" sz="362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2pPr>
      <a:lvl3pPr marL="0" marR="0" indent="914400" algn="l" defTabSz="767851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724" strike="noStrike" sz="362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3pPr>
      <a:lvl4pPr marL="0" marR="0" indent="1371600" algn="l" defTabSz="767851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724" strike="noStrike" sz="362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4pPr>
      <a:lvl5pPr marL="0" marR="0" indent="1828800" algn="l" defTabSz="767851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724" strike="noStrike" sz="362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5pPr>
      <a:lvl6pPr marL="0" marR="0" indent="2286000" algn="l" defTabSz="767851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724" strike="noStrike" sz="362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6pPr>
      <a:lvl7pPr marL="0" marR="0" indent="2743200" algn="l" defTabSz="767851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724" strike="noStrike" sz="362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7pPr>
      <a:lvl8pPr marL="0" marR="0" indent="3200400" algn="l" defTabSz="767851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724" strike="noStrike" sz="362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8pPr>
      <a:lvl9pPr marL="0" marR="0" indent="3657600" algn="l" defTabSz="767851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724" strike="noStrike" sz="362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9pPr>
    </p:titleStyle>
    <p:bodyStyle>
      <a:lvl1pPr marL="0" marR="0" indent="0" algn="l" defTabSz="259956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0" strike="noStrike" sz="168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1pPr>
      <a:lvl2pPr marL="0" marR="0" indent="457200" algn="l" defTabSz="259956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0" strike="noStrike" sz="168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2pPr>
      <a:lvl3pPr marL="0" marR="0" indent="914400" algn="l" defTabSz="259956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0" strike="noStrike" sz="168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3pPr>
      <a:lvl4pPr marL="0" marR="0" indent="1371600" algn="l" defTabSz="259956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0" strike="noStrike" sz="168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4pPr>
      <a:lvl5pPr marL="0" marR="0" indent="1828800" algn="l" defTabSz="259956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0" strike="noStrike" sz="168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5pPr>
      <a:lvl6pPr marL="0" marR="0" indent="2286000" algn="l" defTabSz="259956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0" strike="noStrike" sz="168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6pPr>
      <a:lvl7pPr marL="0" marR="0" indent="2743200" algn="l" defTabSz="259956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0" strike="noStrike" sz="168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7pPr>
      <a:lvl8pPr marL="0" marR="0" indent="3200400" algn="l" defTabSz="259956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0" strike="noStrike" sz="168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8pPr>
      <a:lvl9pPr marL="0" marR="0" indent="3657600" algn="l" defTabSz="259956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0" strike="noStrike" sz="168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9pPr>
    </p:bodyStyle>
    <p:otherStyle>
      <a:lvl1pPr marL="0" marR="0" indent="0" algn="ctr" defTabSz="2587062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56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1pPr>
      <a:lvl2pPr marL="0" marR="0" indent="457200" algn="ctr" defTabSz="2587062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56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2pPr>
      <a:lvl3pPr marL="0" marR="0" indent="914400" algn="ctr" defTabSz="2587062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56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3pPr>
      <a:lvl4pPr marL="0" marR="0" indent="1371600" algn="ctr" defTabSz="2587062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56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4pPr>
      <a:lvl5pPr marL="0" marR="0" indent="1828800" algn="ctr" defTabSz="2587062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56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5pPr>
      <a:lvl6pPr marL="0" marR="0" indent="2286000" algn="ctr" defTabSz="2587062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56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6pPr>
      <a:lvl7pPr marL="0" marR="0" indent="2743200" algn="ctr" defTabSz="2587062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56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7pPr>
      <a:lvl8pPr marL="0" marR="0" indent="3200400" algn="ctr" defTabSz="2587062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56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8pPr>
      <a:lvl9pPr marL="0" marR="0" indent="3657600" algn="ctr" defTabSz="2587062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56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9pPr>
    </p:otherStyle>
  </p:txStyles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N. 000000"/>
          <p:cNvSpPr txBox="1"/>
          <p:nvPr/>
        </p:nvSpPr>
        <p:spPr>
          <a:xfrm>
            <a:off x="23809416" y="8455005"/>
            <a:ext cx="5299109" cy="1237553"/>
          </a:xfrm>
          <a:prstGeom prst="rect">
            <a:avLst/>
          </a:prstGeom>
          <a:ln w="254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239313" tIns="239313" rIns="239313" bIns="239313" anchor="ctr">
            <a:spAutoFit/>
          </a:bodyPr>
          <a:lstStyle>
            <a:lvl1pPr algn="r" defTabSz="3921657">
              <a:lnSpc>
                <a:spcPct val="80000"/>
              </a:lnSpc>
              <a:spcBef>
                <a:spcPts val="0"/>
              </a:spcBef>
              <a:defRPr sz="6000">
                <a:solidFill>
                  <a:srgbClr val="E0A553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pPr/>
            <a:r>
              <a:t>N. 000000</a:t>
            </a:r>
          </a:p>
        </p:txBody>
      </p:sp>
      <p:sp>
        <p:nvSpPr>
          <p:cNvPr id="22" name="Autor¹; Autor¹; Autor¹; Autor¹; Autor¹; Autor².…"/>
          <p:cNvSpPr txBox="1"/>
          <p:nvPr/>
        </p:nvSpPr>
        <p:spPr>
          <a:xfrm>
            <a:off x="3572279" y="11724182"/>
            <a:ext cx="25290309" cy="2710740"/>
          </a:xfrm>
          <a:prstGeom prst="rect">
            <a:avLst/>
          </a:prstGeom>
          <a:ln w="254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239313" tIns="239313" rIns="239313" bIns="239313" anchor="ctr">
            <a:spAutoFit/>
          </a:bodyPr>
          <a:lstStyle/>
          <a:p>
            <a:pPr algn="ctr" defTabSz="3921657">
              <a:lnSpc>
                <a:spcPct val="100000"/>
              </a:lnSpc>
              <a:spcBef>
                <a:spcPts val="0"/>
              </a:spcBef>
              <a:defRPr sz="4200">
                <a:solidFill>
                  <a:srgbClr val="4771A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b="1"/>
              <a:t>Autor¹</a:t>
            </a:r>
            <a:r>
              <a:t>; Autor¹; Autor¹; Autor¹; Autor¹; Autor².</a:t>
            </a:r>
          </a:p>
          <a:p>
            <a:pPr algn="ctr" defTabSz="3921657">
              <a:lnSpc>
                <a:spcPct val="100000"/>
              </a:lnSpc>
              <a:spcBef>
                <a:spcPts val="0"/>
              </a:spcBef>
              <a:defRPr b="1" sz="3800">
                <a:solidFill>
                  <a:srgbClr val="4771A0"/>
                </a:solidFill>
                <a:latin typeface="Arial"/>
                <a:ea typeface="Arial"/>
                <a:cs typeface="Arial"/>
                <a:sym typeface="Arial"/>
              </a:defRPr>
            </a:pPr>
          </a:p>
          <a:p>
            <a:pPr algn="ctr" defTabSz="3921657">
              <a:lnSpc>
                <a:spcPct val="100000"/>
              </a:lnSpc>
              <a:spcBef>
                <a:spcPts val="0"/>
              </a:spcBef>
              <a:defRPr sz="3800">
                <a:solidFill>
                  <a:srgbClr val="4771A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¹Instituição X, Cidade – UF.  ²Instituição  Y, Cidade – UF.</a:t>
            </a:r>
          </a:p>
          <a:p>
            <a:pPr algn="ctr" defTabSz="3921657">
              <a:lnSpc>
                <a:spcPct val="100000"/>
              </a:lnSpc>
              <a:spcBef>
                <a:spcPts val="0"/>
              </a:spcBef>
              <a:defRPr sz="3800">
                <a:solidFill>
                  <a:srgbClr val="4771A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E-mail para contato: </a:t>
            </a:r>
            <a:r>
              <a:rPr u="sng"/>
              <a:t>x@email.com</a:t>
            </a:r>
          </a:p>
        </p:txBody>
      </p:sp>
      <p:sp>
        <p:nvSpPr>
          <p:cNvPr id="23" name="Título do Trabalho Científico"/>
          <p:cNvSpPr txBox="1"/>
          <p:nvPr/>
        </p:nvSpPr>
        <p:spPr>
          <a:xfrm>
            <a:off x="3572279" y="10071908"/>
            <a:ext cx="25290309" cy="1539667"/>
          </a:xfrm>
          <a:prstGeom prst="rect">
            <a:avLst/>
          </a:prstGeom>
          <a:ln w="254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239313" tIns="239313" rIns="239313" bIns="239313" anchor="ctr">
            <a:spAutoFit/>
          </a:bodyPr>
          <a:lstStyle>
            <a:lvl1pPr algn="ctr" defTabSz="3921657">
              <a:lnSpc>
                <a:spcPct val="80000"/>
              </a:lnSpc>
              <a:spcBef>
                <a:spcPts val="0"/>
              </a:spcBef>
              <a:defRPr b="1" sz="7500">
                <a:solidFill>
                  <a:srgbClr val="324676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Título do Trabalho Científico</a:t>
            </a:r>
          </a:p>
        </p:txBody>
      </p:sp>
      <p:grpSp>
        <p:nvGrpSpPr>
          <p:cNvPr id="26" name="Group"/>
          <p:cNvGrpSpPr/>
          <p:nvPr/>
        </p:nvGrpSpPr>
        <p:grpSpPr>
          <a:xfrm>
            <a:off x="1959929" y="15718214"/>
            <a:ext cx="13878368" cy="6167058"/>
            <a:chOff x="0" y="0"/>
            <a:chExt cx="13878366" cy="6167057"/>
          </a:xfrm>
        </p:grpSpPr>
        <p:sp>
          <p:nvSpPr>
            <p:cNvPr id="24" name="No espaço abaixo o autor deve contemplar as informações do resumo aceito para apresentação no evento.…"/>
            <p:cNvSpPr txBox="1"/>
            <p:nvPr/>
          </p:nvSpPr>
          <p:spPr>
            <a:xfrm>
              <a:off x="33347" y="1656098"/>
              <a:ext cx="13811674" cy="4510960"/>
            </a:xfrm>
            <a:prstGeom prst="rect">
              <a:avLst/>
            </a:prstGeom>
            <a:noFill/>
            <a:ln w="254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0" tIns="0" rIns="0" bIns="0" numCol="1" anchor="t">
              <a:spAutoFit/>
            </a:bodyPr>
            <a:lstStyle/>
            <a:p>
              <a:pPr marL="917574" indent="-917574" defTabSz="3921657">
                <a:lnSpc>
                  <a:spcPct val="110000"/>
                </a:lnSpc>
                <a:spcBef>
                  <a:spcPts val="0"/>
                </a:spcBef>
                <a:buClr>
                  <a:srgbClr val="000000"/>
                </a:buClr>
                <a:buSzPct val="100000"/>
                <a:buAutoNum type="arabicParenR" startAt="1"/>
                <a:defRPr sz="4700">
                  <a:latin typeface="Arial"/>
                  <a:ea typeface="Arial"/>
                  <a:cs typeface="Arial"/>
                  <a:sym typeface="Arial"/>
                </a:defRPr>
              </a:pPr>
              <a:r>
                <a:t>No espaço abaixo o autor deve contemplar as informações do resumo aceito para apresentação no evento.</a:t>
              </a:r>
            </a:p>
            <a:p>
              <a:pPr marL="917574" indent="-917574" defTabSz="3921657">
                <a:lnSpc>
                  <a:spcPct val="110000"/>
                </a:lnSpc>
                <a:spcBef>
                  <a:spcPts val="0"/>
                </a:spcBef>
                <a:buClr>
                  <a:srgbClr val="000000"/>
                </a:buClr>
                <a:buSzPct val="100000"/>
                <a:buAutoNum type="arabicParenR" startAt="1"/>
                <a:defRPr sz="4700">
                  <a:latin typeface="Arial"/>
                  <a:ea typeface="Arial"/>
                  <a:cs typeface="Arial"/>
                  <a:sym typeface="Arial"/>
                </a:defRPr>
              </a:pPr>
              <a:r>
                <a:t>Os autores podem inserir texto, figuras, gráficos e esquemas para apresentação das informações contidas no resumo enviado.</a:t>
              </a:r>
            </a:p>
          </p:txBody>
        </p:sp>
        <p:sp>
          <p:nvSpPr>
            <p:cNvPr id="25" name="INTRODUÇÃO"/>
            <p:cNvSpPr txBox="1"/>
            <p:nvPr/>
          </p:nvSpPr>
          <p:spPr>
            <a:xfrm>
              <a:off x="0" y="-1"/>
              <a:ext cx="13878367" cy="1194455"/>
            </a:xfrm>
            <a:prstGeom prst="rect">
              <a:avLst/>
            </a:prstGeom>
            <a:solidFill>
              <a:srgbClr val="EFD5BA"/>
            </a:solidFill>
            <a:ln w="254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39313" tIns="239313" rIns="239313" bIns="239313" numCol="1" anchor="ctr">
              <a:spAutoFit/>
            </a:bodyPr>
            <a:lstStyle>
              <a:lvl1pPr algn="ctr" defTabSz="3921657">
                <a:lnSpc>
                  <a:spcPct val="80000"/>
                </a:lnSpc>
                <a:spcBef>
                  <a:spcPts val="0"/>
                </a:spcBef>
                <a:defRPr b="1" sz="5000">
                  <a:solidFill>
                    <a:srgbClr val="324676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INTRODUÇÃO</a:t>
              </a:r>
            </a:p>
          </p:txBody>
        </p:sp>
      </p:grpSp>
      <p:grpSp>
        <p:nvGrpSpPr>
          <p:cNvPr id="29" name="Group"/>
          <p:cNvGrpSpPr/>
          <p:nvPr/>
        </p:nvGrpSpPr>
        <p:grpSpPr>
          <a:xfrm>
            <a:off x="1959929" y="22946938"/>
            <a:ext cx="13878368" cy="6167059"/>
            <a:chOff x="0" y="0"/>
            <a:chExt cx="13878366" cy="6167057"/>
          </a:xfrm>
        </p:grpSpPr>
        <p:sp>
          <p:nvSpPr>
            <p:cNvPr id="27" name="No espaço abaixo o autor deve contemplar as informações do resumo aceito para apresentação no evento.…"/>
            <p:cNvSpPr txBox="1"/>
            <p:nvPr/>
          </p:nvSpPr>
          <p:spPr>
            <a:xfrm>
              <a:off x="33347" y="1656098"/>
              <a:ext cx="13811674" cy="4510960"/>
            </a:xfrm>
            <a:prstGeom prst="rect">
              <a:avLst/>
            </a:prstGeom>
            <a:noFill/>
            <a:ln w="254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0" tIns="0" rIns="0" bIns="0" numCol="1" anchor="t">
              <a:spAutoFit/>
            </a:bodyPr>
            <a:lstStyle/>
            <a:p>
              <a:pPr marL="917574" indent="-917574" defTabSz="3921657">
                <a:lnSpc>
                  <a:spcPct val="110000"/>
                </a:lnSpc>
                <a:spcBef>
                  <a:spcPts val="0"/>
                </a:spcBef>
                <a:buClr>
                  <a:srgbClr val="000000"/>
                </a:buClr>
                <a:buSzPct val="100000"/>
                <a:buAutoNum type="arabicParenR" startAt="1"/>
                <a:defRPr sz="4700">
                  <a:latin typeface="Arial"/>
                  <a:ea typeface="Arial"/>
                  <a:cs typeface="Arial"/>
                  <a:sym typeface="Arial"/>
                </a:defRPr>
              </a:pPr>
              <a:r>
                <a:t>No espaço abaixo o autor deve contemplar as informações do resumo aceito para apresentação no evento.</a:t>
              </a:r>
            </a:p>
            <a:p>
              <a:pPr marL="917574" indent="-917574" defTabSz="3921657">
                <a:lnSpc>
                  <a:spcPct val="110000"/>
                </a:lnSpc>
                <a:spcBef>
                  <a:spcPts val="0"/>
                </a:spcBef>
                <a:buClr>
                  <a:srgbClr val="000000"/>
                </a:buClr>
                <a:buSzPct val="100000"/>
                <a:buAutoNum type="arabicParenR" startAt="1"/>
                <a:defRPr sz="4700">
                  <a:latin typeface="Arial"/>
                  <a:ea typeface="Arial"/>
                  <a:cs typeface="Arial"/>
                  <a:sym typeface="Arial"/>
                </a:defRPr>
              </a:pPr>
              <a:r>
                <a:t>Os autores podem inserir texto, figuras, gráficos e esquemas para apresentação das informações contidas no resumo enviado.</a:t>
              </a:r>
            </a:p>
          </p:txBody>
        </p:sp>
        <p:sp>
          <p:nvSpPr>
            <p:cNvPr id="28" name="OBJETIVO"/>
            <p:cNvSpPr txBox="1"/>
            <p:nvPr/>
          </p:nvSpPr>
          <p:spPr>
            <a:xfrm>
              <a:off x="0" y="-1"/>
              <a:ext cx="13878367" cy="1194455"/>
            </a:xfrm>
            <a:prstGeom prst="rect">
              <a:avLst/>
            </a:prstGeom>
            <a:solidFill>
              <a:srgbClr val="EFD5BA"/>
            </a:solidFill>
            <a:ln w="254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39313" tIns="239313" rIns="239313" bIns="239313" numCol="1" anchor="ctr">
              <a:spAutoFit/>
            </a:bodyPr>
            <a:lstStyle>
              <a:lvl1pPr algn="ctr" defTabSz="3921657">
                <a:lnSpc>
                  <a:spcPct val="80000"/>
                </a:lnSpc>
                <a:spcBef>
                  <a:spcPts val="0"/>
                </a:spcBef>
                <a:defRPr b="1" sz="5000">
                  <a:solidFill>
                    <a:srgbClr val="324676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OBJETIVO</a:t>
              </a:r>
            </a:p>
          </p:txBody>
        </p:sp>
      </p:grpSp>
      <p:grpSp>
        <p:nvGrpSpPr>
          <p:cNvPr id="32" name="Group"/>
          <p:cNvGrpSpPr/>
          <p:nvPr/>
        </p:nvGrpSpPr>
        <p:grpSpPr>
          <a:xfrm>
            <a:off x="1959929" y="30175662"/>
            <a:ext cx="13878368" cy="6167058"/>
            <a:chOff x="0" y="0"/>
            <a:chExt cx="13878366" cy="6167057"/>
          </a:xfrm>
        </p:grpSpPr>
        <p:sp>
          <p:nvSpPr>
            <p:cNvPr id="30" name="No espaço abaixo o autor deve contemplar as informações do resumo aceito para apresentação no evento.…"/>
            <p:cNvSpPr txBox="1"/>
            <p:nvPr/>
          </p:nvSpPr>
          <p:spPr>
            <a:xfrm>
              <a:off x="33347" y="1656098"/>
              <a:ext cx="13811674" cy="4510960"/>
            </a:xfrm>
            <a:prstGeom prst="rect">
              <a:avLst/>
            </a:prstGeom>
            <a:noFill/>
            <a:ln w="254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0" tIns="0" rIns="0" bIns="0" numCol="1" anchor="t">
              <a:spAutoFit/>
            </a:bodyPr>
            <a:lstStyle/>
            <a:p>
              <a:pPr marL="917574" indent="-917574" defTabSz="3921657">
                <a:lnSpc>
                  <a:spcPct val="110000"/>
                </a:lnSpc>
                <a:spcBef>
                  <a:spcPts val="0"/>
                </a:spcBef>
                <a:buClr>
                  <a:srgbClr val="000000"/>
                </a:buClr>
                <a:buSzPct val="100000"/>
                <a:buAutoNum type="arabicParenR" startAt="1"/>
                <a:defRPr sz="4700">
                  <a:latin typeface="Arial"/>
                  <a:ea typeface="Arial"/>
                  <a:cs typeface="Arial"/>
                  <a:sym typeface="Arial"/>
                </a:defRPr>
              </a:pPr>
              <a:r>
                <a:t>No espaço abaixo o autor deve contemplar as informações do resumo aceito para apresentação no evento.</a:t>
              </a:r>
            </a:p>
            <a:p>
              <a:pPr marL="917574" indent="-917574" defTabSz="3921657">
                <a:lnSpc>
                  <a:spcPct val="110000"/>
                </a:lnSpc>
                <a:spcBef>
                  <a:spcPts val="0"/>
                </a:spcBef>
                <a:buClr>
                  <a:srgbClr val="000000"/>
                </a:buClr>
                <a:buSzPct val="100000"/>
                <a:buAutoNum type="arabicParenR" startAt="1"/>
                <a:defRPr sz="4700">
                  <a:latin typeface="Arial"/>
                  <a:ea typeface="Arial"/>
                  <a:cs typeface="Arial"/>
                  <a:sym typeface="Arial"/>
                </a:defRPr>
              </a:pPr>
              <a:r>
                <a:t>Os autores podem inserir texto, figuras, gráficos e esquemas para apresentação das informações contidas no resumo enviado.</a:t>
              </a:r>
            </a:p>
          </p:txBody>
        </p:sp>
        <p:sp>
          <p:nvSpPr>
            <p:cNvPr id="31" name="METODOLOGIA"/>
            <p:cNvSpPr txBox="1"/>
            <p:nvPr/>
          </p:nvSpPr>
          <p:spPr>
            <a:xfrm>
              <a:off x="0" y="-1"/>
              <a:ext cx="13878367" cy="1194455"/>
            </a:xfrm>
            <a:prstGeom prst="rect">
              <a:avLst/>
            </a:prstGeom>
            <a:solidFill>
              <a:srgbClr val="EFD5BA"/>
            </a:solidFill>
            <a:ln w="254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39313" tIns="239313" rIns="239313" bIns="239313" numCol="1" anchor="ctr">
              <a:spAutoFit/>
            </a:bodyPr>
            <a:lstStyle>
              <a:lvl1pPr algn="ctr" defTabSz="3921657">
                <a:lnSpc>
                  <a:spcPct val="80000"/>
                </a:lnSpc>
                <a:spcBef>
                  <a:spcPts val="0"/>
                </a:spcBef>
                <a:defRPr b="1" sz="5000">
                  <a:solidFill>
                    <a:srgbClr val="324676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METODOLOGIA</a:t>
              </a:r>
            </a:p>
          </p:txBody>
        </p:sp>
      </p:grpSp>
      <p:grpSp>
        <p:nvGrpSpPr>
          <p:cNvPr id="35" name="Group"/>
          <p:cNvGrpSpPr/>
          <p:nvPr/>
        </p:nvGrpSpPr>
        <p:grpSpPr>
          <a:xfrm>
            <a:off x="16641129" y="15718214"/>
            <a:ext cx="13878368" cy="6167058"/>
            <a:chOff x="0" y="0"/>
            <a:chExt cx="13878366" cy="6167057"/>
          </a:xfrm>
        </p:grpSpPr>
        <p:sp>
          <p:nvSpPr>
            <p:cNvPr id="33" name="No espaço abaixo o autor deve contemplar as informações do resumo aceito para apresentação no evento.…"/>
            <p:cNvSpPr txBox="1"/>
            <p:nvPr/>
          </p:nvSpPr>
          <p:spPr>
            <a:xfrm>
              <a:off x="33347" y="1656098"/>
              <a:ext cx="13811674" cy="4510960"/>
            </a:xfrm>
            <a:prstGeom prst="rect">
              <a:avLst/>
            </a:prstGeom>
            <a:noFill/>
            <a:ln w="254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0" tIns="0" rIns="0" bIns="0" numCol="1" anchor="t">
              <a:spAutoFit/>
            </a:bodyPr>
            <a:lstStyle/>
            <a:p>
              <a:pPr marL="917574" indent="-917574" defTabSz="3921657">
                <a:lnSpc>
                  <a:spcPct val="110000"/>
                </a:lnSpc>
                <a:spcBef>
                  <a:spcPts val="0"/>
                </a:spcBef>
                <a:buClr>
                  <a:srgbClr val="000000"/>
                </a:buClr>
                <a:buSzPct val="100000"/>
                <a:buAutoNum type="arabicParenR" startAt="1"/>
                <a:defRPr sz="4700">
                  <a:latin typeface="Arial"/>
                  <a:ea typeface="Arial"/>
                  <a:cs typeface="Arial"/>
                  <a:sym typeface="Arial"/>
                </a:defRPr>
              </a:pPr>
              <a:r>
                <a:t>No espaço abaixo o autor deve contemplar as informações do resumo aceito para apresentação no evento.</a:t>
              </a:r>
            </a:p>
            <a:p>
              <a:pPr marL="917574" indent="-917574" defTabSz="3921657">
                <a:lnSpc>
                  <a:spcPct val="110000"/>
                </a:lnSpc>
                <a:spcBef>
                  <a:spcPts val="0"/>
                </a:spcBef>
                <a:buClr>
                  <a:srgbClr val="000000"/>
                </a:buClr>
                <a:buSzPct val="100000"/>
                <a:buAutoNum type="arabicParenR" startAt="1"/>
                <a:defRPr sz="4700">
                  <a:latin typeface="Arial"/>
                  <a:ea typeface="Arial"/>
                  <a:cs typeface="Arial"/>
                  <a:sym typeface="Arial"/>
                </a:defRPr>
              </a:pPr>
              <a:r>
                <a:t>Os autores podem inserir texto, figuras, gráficos e esquemas para apresentação das informações contidas no resumo enviado.</a:t>
              </a:r>
            </a:p>
          </p:txBody>
        </p:sp>
        <p:sp>
          <p:nvSpPr>
            <p:cNvPr id="34" name="RELATO DE CASO"/>
            <p:cNvSpPr txBox="1"/>
            <p:nvPr/>
          </p:nvSpPr>
          <p:spPr>
            <a:xfrm>
              <a:off x="0" y="-1"/>
              <a:ext cx="13878367" cy="1194455"/>
            </a:xfrm>
            <a:prstGeom prst="rect">
              <a:avLst/>
            </a:prstGeom>
            <a:solidFill>
              <a:srgbClr val="EFD5BA"/>
            </a:solidFill>
            <a:ln w="254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39313" tIns="239313" rIns="239313" bIns="239313" numCol="1" anchor="ctr">
              <a:spAutoFit/>
            </a:bodyPr>
            <a:lstStyle>
              <a:lvl1pPr algn="ctr" defTabSz="3921657">
                <a:lnSpc>
                  <a:spcPct val="80000"/>
                </a:lnSpc>
                <a:spcBef>
                  <a:spcPts val="0"/>
                </a:spcBef>
                <a:defRPr b="1" sz="5000">
                  <a:solidFill>
                    <a:srgbClr val="324676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RELATO DE CASO</a:t>
              </a:r>
            </a:p>
          </p:txBody>
        </p:sp>
      </p:grpSp>
      <p:grpSp>
        <p:nvGrpSpPr>
          <p:cNvPr id="38" name="Group"/>
          <p:cNvGrpSpPr/>
          <p:nvPr/>
        </p:nvGrpSpPr>
        <p:grpSpPr>
          <a:xfrm>
            <a:off x="16641129" y="22946938"/>
            <a:ext cx="13878368" cy="6167059"/>
            <a:chOff x="0" y="0"/>
            <a:chExt cx="13878366" cy="6167057"/>
          </a:xfrm>
        </p:grpSpPr>
        <p:sp>
          <p:nvSpPr>
            <p:cNvPr id="36" name="No espaço abaixo o autor deve contemplar as informações do resumo aceito para apresentação no evento.…"/>
            <p:cNvSpPr txBox="1"/>
            <p:nvPr/>
          </p:nvSpPr>
          <p:spPr>
            <a:xfrm>
              <a:off x="33347" y="1656098"/>
              <a:ext cx="13811674" cy="4510960"/>
            </a:xfrm>
            <a:prstGeom prst="rect">
              <a:avLst/>
            </a:prstGeom>
            <a:noFill/>
            <a:ln w="254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0" tIns="0" rIns="0" bIns="0" numCol="1" anchor="t">
              <a:spAutoFit/>
            </a:bodyPr>
            <a:lstStyle/>
            <a:p>
              <a:pPr marL="917574" indent="-917574" defTabSz="3921657">
                <a:lnSpc>
                  <a:spcPct val="110000"/>
                </a:lnSpc>
                <a:spcBef>
                  <a:spcPts val="0"/>
                </a:spcBef>
                <a:buClr>
                  <a:srgbClr val="000000"/>
                </a:buClr>
                <a:buSzPct val="100000"/>
                <a:buAutoNum type="arabicParenR" startAt="1"/>
                <a:defRPr sz="4700">
                  <a:latin typeface="Arial"/>
                  <a:ea typeface="Arial"/>
                  <a:cs typeface="Arial"/>
                  <a:sym typeface="Arial"/>
                </a:defRPr>
              </a:pPr>
              <a:r>
                <a:t>No espaço abaixo o autor deve contemplar as informações do resumo aceito para apresentação no evento.</a:t>
              </a:r>
            </a:p>
            <a:p>
              <a:pPr marL="917574" indent="-917574" defTabSz="3921657">
                <a:lnSpc>
                  <a:spcPct val="110000"/>
                </a:lnSpc>
                <a:spcBef>
                  <a:spcPts val="0"/>
                </a:spcBef>
                <a:buClr>
                  <a:srgbClr val="000000"/>
                </a:buClr>
                <a:buSzPct val="100000"/>
                <a:buAutoNum type="arabicParenR" startAt="1"/>
                <a:defRPr sz="4700">
                  <a:latin typeface="Arial"/>
                  <a:ea typeface="Arial"/>
                  <a:cs typeface="Arial"/>
                  <a:sym typeface="Arial"/>
                </a:defRPr>
              </a:pPr>
              <a:r>
                <a:t>Os autores podem inserir texto, figuras, gráficos e esquemas para apresentação das informações contidas no resumo enviado.</a:t>
              </a:r>
            </a:p>
          </p:txBody>
        </p:sp>
        <p:sp>
          <p:nvSpPr>
            <p:cNvPr id="37" name="DISCUSSÃO"/>
            <p:cNvSpPr txBox="1"/>
            <p:nvPr/>
          </p:nvSpPr>
          <p:spPr>
            <a:xfrm>
              <a:off x="0" y="-1"/>
              <a:ext cx="13878367" cy="1194455"/>
            </a:xfrm>
            <a:prstGeom prst="rect">
              <a:avLst/>
            </a:prstGeom>
            <a:solidFill>
              <a:srgbClr val="EFD5BA"/>
            </a:solidFill>
            <a:ln w="254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39313" tIns="239313" rIns="239313" bIns="239313" numCol="1" anchor="ctr">
              <a:spAutoFit/>
            </a:bodyPr>
            <a:lstStyle>
              <a:lvl1pPr algn="ctr" defTabSz="3921657">
                <a:lnSpc>
                  <a:spcPct val="80000"/>
                </a:lnSpc>
                <a:spcBef>
                  <a:spcPts val="0"/>
                </a:spcBef>
                <a:defRPr b="1" sz="5000">
                  <a:solidFill>
                    <a:srgbClr val="324676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DISCUSSÃO</a:t>
              </a:r>
            </a:p>
          </p:txBody>
        </p:sp>
      </p:grpSp>
      <p:grpSp>
        <p:nvGrpSpPr>
          <p:cNvPr id="41" name="Group"/>
          <p:cNvGrpSpPr/>
          <p:nvPr/>
        </p:nvGrpSpPr>
        <p:grpSpPr>
          <a:xfrm>
            <a:off x="16641129" y="30175662"/>
            <a:ext cx="13878368" cy="6167058"/>
            <a:chOff x="0" y="0"/>
            <a:chExt cx="13878366" cy="6167057"/>
          </a:xfrm>
        </p:grpSpPr>
        <p:sp>
          <p:nvSpPr>
            <p:cNvPr id="39" name="No espaço abaixo o autor deve contemplar as informações do resumo aceito para apresentação no evento.…"/>
            <p:cNvSpPr txBox="1"/>
            <p:nvPr/>
          </p:nvSpPr>
          <p:spPr>
            <a:xfrm>
              <a:off x="33347" y="1656098"/>
              <a:ext cx="13811674" cy="4510960"/>
            </a:xfrm>
            <a:prstGeom prst="rect">
              <a:avLst/>
            </a:prstGeom>
            <a:noFill/>
            <a:ln w="254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0" tIns="0" rIns="0" bIns="0" numCol="1" anchor="t">
              <a:spAutoFit/>
            </a:bodyPr>
            <a:lstStyle/>
            <a:p>
              <a:pPr marL="917574" indent="-917574" defTabSz="3921657">
                <a:lnSpc>
                  <a:spcPct val="110000"/>
                </a:lnSpc>
                <a:spcBef>
                  <a:spcPts val="0"/>
                </a:spcBef>
                <a:buClr>
                  <a:srgbClr val="000000"/>
                </a:buClr>
                <a:buSzPct val="100000"/>
                <a:buAutoNum type="arabicParenR" startAt="1"/>
                <a:defRPr sz="4700">
                  <a:latin typeface="Arial"/>
                  <a:ea typeface="Arial"/>
                  <a:cs typeface="Arial"/>
                  <a:sym typeface="Arial"/>
                </a:defRPr>
              </a:pPr>
              <a:r>
                <a:t>No espaço abaixo o autor deve contemplar as informações do resumo aceito para apresentação no evento.</a:t>
              </a:r>
            </a:p>
            <a:p>
              <a:pPr marL="917574" indent="-917574" defTabSz="3921657">
                <a:lnSpc>
                  <a:spcPct val="110000"/>
                </a:lnSpc>
                <a:spcBef>
                  <a:spcPts val="0"/>
                </a:spcBef>
                <a:buClr>
                  <a:srgbClr val="000000"/>
                </a:buClr>
                <a:buSzPct val="100000"/>
                <a:buAutoNum type="arabicParenR" startAt="1"/>
                <a:defRPr sz="4700">
                  <a:latin typeface="Arial"/>
                  <a:ea typeface="Arial"/>
                  <a:cs typeface="Arial"/>
                  <a:sym typeface="Arial"/>
                </a:defRPr>
              </a:pPr>
              <a:r>
                <a:t>Os autores podem inserir texto, figuras, gráficos e esquemas para apresentação das informações contidas no resumo enviado.</a:t>
              </a:r>
            </a:p>
          </p:txBody>
        </p:sp>
        <p:sp>
          <p:nvSpPr>
            <p:cNvPr id="40" name="CONCLUSÃO"/>
            <p:cNvSpPr txBox="1"/>
            <p:nvPr/>
          </p:nvSpPr>
          <p:spPr>
            <a:xfrm>
              <a:off x="0" y="-1"/>
              <a:ext cx="13878367" cy="1194455"/>
            </a:xfrm>
            <a:prstGeom prst="rect">
              <a:avLst/>
            </a:prstGeom>
            <a:solidFill>
              <a:srgbClr val="EFD5BA"/>
            </a:solidFill>
            <a:ln w="254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39313" tIns="239313" rIns="239313" bIns="239313" numCol="1" anchor="ctr">
              <a:spAutoFit/>
            </a:bodyPr>
            <a:lstStyle>
              <a:lvl1pPr algn="ctr" defTabSz="3921657">
                <a:lnSpc>
                  <a:spcPct val="80000"/>
                </a:lnSpc>
                <a:spcBef>
                  <a:spcPts val="0"/>
                </a:spcBef>
                <a:defRPr b="1" sz="5000">
                  <a:solidFill>
                    <a:srgbClr val="324676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CONCLUSÃO</a:t>
              </a: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theme/theme1.xml><?xml version="1.0" encoding="utf-8"?>
<a:theme xmlns:a="http://schemas.openxmlformats.org/drawingml/2006/main" xmlns:r="http://schemas.openxmlformats.org/officeDocument/2006/relationships" name="21_BasicWhite">
  <a:themeElements>
    <a:clrScheme name="21_BasicWhite">
      <a:dk1>
        <a:srgbClr val="000000"/>
      </a:dk1>
      <a:lt1>
        <a:srgbClr val="FFFFFF"/>
      </a:lt1>
      <a:dk2>
        <a:srgbClr val="5E5E5E"/>
      </a:dk2>
      <a:lt2>
        <a:srgbClr val="D5D5D5"/>
      </a:lt2>
      <a:accent1>
        <a:srgbClr val="00A2FF"/>
      </a:accent1>
      <a:accent2>
        <a:srgbClr val="16E7CF"/>
      </a:accent2>
      <a:accent3>
        <a:srgbClr val="61D836"/>
      </a:accent3>
      <a:accent4>
        <a:srgbClr val="FFD932"/>
      </a:accent4>
      <a:accent5>
        <a:srgbClr val="FF644E"/>
      </a:accent5>
      <a:accent6>
        <a:srgbClr val="FF42A1"/>
      </a:accent6>
      <a:hlink>
        <a:srgbClr val="0000FF"/>
      </a:hlink>
      <a:folHlink>
        <a:srgbClr val="FF00FF"/>
      </a:folHlink>
    </a:clrScheme>
    <a:fontScheme name="21_BasicWhite">
      <a:majorFont>
        <a:latin typeface="Helvetica Neue"/>
        <a:ea typeface="Helvetica Neue"/>
        <a:cs typeface="Helvetica Neue"/>
      </a:majorFont>
      <a:minorFont>
        <a:latin typeface="Helvetica Neue"/>
        <a:ea typeface="Helvetica Neue"/>
        <a:cs typeface="Helvetica Neue"/>
      </a:minorFont>
    </a:fontScheme>
    <a:fmtScheme name="21_Basic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000000"/>
        </a:solidFill>
        <a:ln w="25400" cap="flat">
          <a:noFill/>
          <a:miter lim="400000"/>
        </a:ln>
        <a:effectLst/>
        <a:sp3d/>
      </a:spPr>
      <a:bodyPr rot="0" spcFirstLastPara="1" vertOverflow="overflow" horzOverflow="overflow" vert="horz" wrap="square" lIns="126553" tIns="126553" rIns="126553" bIns="126553" numCol="1" spcCol="38100" rtlCol="0" anchor="ctr" upright="0">
        <a:spAutoFit/>
      </a:bodyPr>
      <a:lstStyle>
        <a:defPPr marL="0" marR="0" indent="0" algn="ctr" defTabSz="2587062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9600" u="none" kumimoji="0" normalizeH="0">
            <a:ln>
              <a:noFill/>
            </a:ln>
            <a:solidFill>
              <a:srgbClr val="FFFFFF"/>
            </a:solidFill>
            <a:effectLst/>
            <a:uFillTx/>
            <a:latin typeface="Helvetica Neue Medium"/>
            <a:ea typeface="Helvetica Neue Medium"/>
            <a:cs typeface="Helvetica Neue Medium"/>
            <a:sym typeface="Helvetica Neue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508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25400" cap="flat">
          <a:noFill/>
          <a:miter lim="400000"/>
        </a:ln>
        <a:effectLst/>
        <a:sp3d/>
      </a:spPr>
      <a:bodyPr rot="0" spcFirstLastPara="1" vertOverflow="overflow" horzOverflow="overflow" vert="horz" wrap="square" lIns="126553" tIns="126553" rIns="126553" bIns="126553" numCol="1" spcCol="38100" rtlCol="0" anchor="ctr" upright="0">
        <a:spAutoFit/>
      </a:bodyPr>
      <a:lstStyle>
        <a:defPPr marL="0" marR="0" indent="0" algn="l" defTabSz="7678510" rtl="0" fontAlgn="auto" latinLnBrk="0" hangingPunct="0">
          <a:lnSpc>
            <a:spcPct val="90000"/>
          </a:lnSpc>
          <a:spcBef>
            <a:spcPts val="1410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32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ppt/theme/theme2.xml><?xml version="1.0" encoding="utf-8"?>
<a:theme xmlns:a="http://schemas.openxmlformats.org/drawingml/2006/main" xmlns:r="http://schemas.openxmlformats.org/officeDocument/2006/relationships" name="21_BasicWhite">
  <a:themeElements>
    <a:clrScheme name="21_BasicWhite">
      <a:dk1>
        <a:srgbClr val="000000"/>
      </a:dk1>
      <a:lt1>
        <a:srgbClr val="FFFFFF"/>
      </a:lt1>
      <a:dk2>
        <a:srgbClr val="5E5E5E"/>
      </a:dk2>
      <a:lt2>
        <a:srgbClr val="D5D5D5"/>
      </a:lt2>
      <a:accent1>
        <a:srgbClr val="00A2FF"/>
      </a:accent1>
      <a:accent2>
        <a:srgbClr val="16E7CF"/>
      </a:accent2>
      <a:accent3>
        <a:srgbClr val="61D836"/>
      </a:accent3>
      <a:accent4>
        <a:srgbClr val="FFD932"/>
      </a:accent4>
      <a:accent5>
        <a:srgbClr val="FF644E"/>
      </a:accent5>
      <a:accent6>
        <a:srgbClr val="FF42A1"/>
      </a:accent6>
      <a:hlink>
        <a:srgbClr val="0000FF"/>
      </a:hlink>
      <a:folHlink>
        <a:srgbClr val="FF00FF"/>
      </a:folHlink>
    </a:clrScheme>
    <a:fontScheme name="21_BasicWhite">
      <a:majorFont>
        <a:latin typeface="Helvetica Neue"/>
        <a:ea typeface="Helvetica Neue"/>
        <a:cs typeface="Helvetica Neue"/>
      </a:majorFont>
      <a:minorFont>
        <a:latin typeface="Helvetica Neue"/>
        <a:ea typeface="Helvetica Neue"/>
        <a:cs typeface="Helvetica Neue"/>
      </a:minorFont>
    </a:fontScheme>
    <a:fmtScheme name="21_Basic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000000"/>
        </a:solidFill>
        <a:ln w="25400" cap="flat">
          <a:noFill/>
          <a:miter lim="400000"/>
        </a:ln>
        <a:effectLst/>
        <a:sp3d/>
      </a:spPr>
      <a:bodyPr rot="0" spcFirstLastPara="1" vertOverflow="overflow" horzOverflow="overflow" vert="horz" wrap="square" lIns="126553" tIns="126553" rIns="126553" bIns="126553" numCol="1" spcCol="38100" rtlCol="0" anchor="ctr" upright="0">
        <a:spAutoFit/>
      </a:bodyPr>
      <a:lstStyle>
        <a:defPPr marL="0" marR="0" indent="0" algn="ctr" defTabSz="2587062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9600" u="none" kumimoji="0" normalizeH="0">
            <a:ln>
              <a:noFill/>
            </a:ln>
            <a:solidFill>
              <a:srgbClr val="FFFFFF"/>
            </a:solidFill>
            <a:effectLst/>
            <a:uFillTx/>
            <a:latin typeface="Helvetica Neue Medium"/>
            <a:ea typeface="Helvetica Neue Medium"/>
            <a:cs typeface="Helvetica Neue Medium"/>
            <a:sym typeface="Helvetica Neue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508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25400" cap="flat">
          <a:noFill/>
          <a:miter lim="400000"/>
        </a:ln>
        <a:effectLst/>
        <a:sp3d/>
      </a:spPr>
      <a:bodyPr rot="0" spcFirstLastPara="1" vertOverflow="overflow" horzOverflow="overflow" vert="horz" wrap="square" lIns="126553" tIns="126553" rIns="126553" bIns="126553" numCol="1" spcCol="38100" rtlCol="0" anchor="ctr" upright="0">
        <a:spAutoFit/>
      </a:bodyPr>
      <a:lstStyle>
        <a:defPPr marL="0" marR="0" indent="0" algn="l" defTabSz="7678510" rtl="0" fontAlgn="auto" latinLnBrk="0" hangingPunct="0">
          <a:lnSpc>
            <a:spcPct val="90000"/>
          </a:lnSpc>
          <a:spcBef>
            <a:spcPts val="1410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32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