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4630400" cy="8229600"/>
  <p:notesSz cx="8229600" cy="14630400"/>
  <p:embeddedFontLst>
    <p:embeddedFont>
      <p:font typeface="Roboto" panose="02000000000000000000" pitchFamily="2" charset="0"/>
      <p:regular r:id="rId15"/>
    </p:embeddedFont>
    <p:embeddedFont>
      <p:font typeface="Roboto Medium" panose="020000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8" d="100"/>
          <a:sy n="148" d="100"/>
        </p:scale>
        <p:origin x="27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7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antified.a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www.superagency.a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mazon.com/Co-Intelligence-Living-Working-Ethan-Mollick/dp/059371671X" TargetMode="External"/><Relationship Id="rId5" Type="http://schemas.openxmlformats.org/officeDocument/2006/relationships/hyperlink" Target="https://www.oneusefulthing.org/" TargetMode="External"/><Relationship Id="rId4" Type="http://schemas.openxmlformats.org/officeDocument/2006/relationships/hyperlink" Target="mailto:%20noah@quantified.a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5442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Leveraging Technology and AI to Drive Sales Outcomes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1214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Noah Zandan, CEO and Co-Founder, </a:t>
            </a:r>
            <a:r>
              <a:rPr lang="en-US" sz="1750" u="sng" dirty="0">
                <a:solidFill>
                  <a:srgbClr val="5A6ED8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Quantified.ai 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72195"/>
            <a:ext cx="98263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Common Pitfalls &amp; How to Avoid Them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534603"/>
            <a:ext cx="6408063" cy="2047994"/>
          </a:xfrm>
          <a:prstGeom prst="roundRect">
            <a:avLst>
              <a:gd name="adj" fmla="val 4652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28224" y="27690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Data Security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3259455"/>
            <a:ext cx="59391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Always ask vendors if they train their AI models on your data. Many companies won't disclose this, but it's crucial for protecting sensitive information.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8667" y="2534603"/>
            <a:ext cx="6408063" cy="2047994"/>
          </a:xfrm>
          <a:prstGeom prst="roundRect">
            <a:avLst>
              <a:gd name="adj" fmla="val 4652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7663101" y="27690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Overpromises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63101" y="3259455"/>
            <a:ext cx="59391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Don't get swayed by exaggerated claims. Request a trial period to test the AI tool's capabilities and ensure it aligns with your needs.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4809411"/>
            <a:ext cx="6408063" cy="2047994"/>
          </a:xfrm>
          <a:prstGeom prst="roundRect">
            <a:avLst>
              <a:gd name="adj" fmla="val 4652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028224" y="50438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Lack of User Adoption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28224" y="5534263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Ensure the AI tool integrates seamlessly with your existing workflows to facilitate user adoption and avoid resistance.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428667" y="4809411"/>
            <a:ext cx="6408063" cy="2047994"/>
          </a:xfrm>
          <a:prstGeom prst="roundRect">
            <a:avLst>
              <a:gd name="adj" fmla="val 4652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663101" y="50438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Overreliance on AI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663101" y="5534263"/>
            <a:ext cx="59391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Don't let AI replace the human element in sales. Continue building relationships, fostering trust, and offering personalized service.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582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8148" y="914459"/>
            <a:ext cx="13253799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Sales Outcomes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688299" y="2753022"/>
            <a:ext cx="13253799" cy="3392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650"/>
              </a:lnSpc>
              <a:buNone/>
            </a:pPr>
            <a:r>
              <a:rPr lang="en-US" sz="53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Organizations that use AI role play and institute a culture of practice and coaching see a 21% increase in good selling outcomes. </a:t>
            </a:r>
            <a:endParaRPr lang="en-US" sz="5300" dirty="0"/>
          </a:p>
        </p:txBody>
      </p:sp>
      <p:sp>
        <p:nvSpPr>
          <p:cNvPr id="5" name="Text 2"/>
          <p:cNvSpPr/>
          <p:nvPr/>
        </p:nvSpPr>
        <p:spPr>
          <a:xfrm>
            <a:off x="688300" y="7374493"/>
            <a:ext cx="13253799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"This is the biggest no-brainer I've seen in my career." – Head of Sales Training, Global Pharma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792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Thank you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02823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264628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Open for questions about AI, challenges, or next steps.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308848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Share your experiences and lessons learned.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370653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432458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Want to talk more? </a:t>
            </a:r>
            <a:r>
              <a:rPr lang="en-US" sz="1750" u="sng" dirty="0">
                <a:solidFill>
                  <a:srgbClr val="5A6ED8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noah@quantified.ai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93790" y="494264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556069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Further Research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93790" y="600289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5A6ED8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Useful Thing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by Ethan Mollick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793790" y="644509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5A6ED8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Co-Intelligence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by Ethan Mollick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688728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5A6ED8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Superagency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by Reid Hoffman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43307"/>
            <a:ext cx="13042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The game has changed for sales reps. Shrinking HCP access, complex launches, and rising pressure demand new approaches.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522327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Quote from the field: "We're launching faster, training faster—and the field's still not ready."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8682"/>
            <a:ext cx="61863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The Old Model is Broken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05097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66%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548795" y="3082766"/>
            <a:ext cx="30707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Launches Underperform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357318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Most product launches fail to meet expectations.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8421" y="2050971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35%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61489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Sales Rep Turnover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8421" y="357318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turnover creates constant training needs.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280190" y="5092779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36%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666654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HCP Access Decline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280190" y="6614993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Access has dropped significantly since 2008.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28421" y="5092779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?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1061489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Reach and Frequency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228421" y="6614993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Have been tapped out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499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How do we fix it?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17401"/>
            <a:ext cx="3005495" cy="185749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1583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People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648801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Empowering skilled individuals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3017401"/>
            <a:ext cx="3005614" cy="185749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51583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Process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39446" y="5648801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Streamlining workflows for efficiency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3017401"/>
            <a:ext cx="3005614" cy="18574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51583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Technology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85221" y="5648801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Leveraging tools for innovation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3017401"/>
            <a:ext cx="3005614" cy="185749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51583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AI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30997" y="5648801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Automating tasks and insights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9254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Traditional Training Limitations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54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390424"/>
            <a:ext cx="340162" cy="34016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305413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Classroom vs. Reality Mismatch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150162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Reps train in classrooms but sell in complex environments.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33054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37" y="3347918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3305413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Slow Certification Process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22583" y="4150162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Traditional certification is resource-heavy and inefficient.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7208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763339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7208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Inconsistent Coaching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211253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Limited by manager bandwidth and availability.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4685467" y="57208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1"/>
          <p:cNvSpPr/>
          <p:nvPr/>
        </p:nvSpPr>
        <p:spPr>
          <a:xfrm>
            <a:off x="5422583" y="57208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Can't Scale Globally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5422583" y="6211253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Language barriers, cultural differences, time. 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114727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AI Role Play: The Field Readiness Accelerator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Messaging Mastery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32517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Compliant, Perfect pitch delivery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Objection Handling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36511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Confident responses under pressure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Value Communication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39538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Clinical &amp; patient outcomes articulation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58466"/>
            <a:ext cx="70105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From Knowledge to Fluency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107406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334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Ongoing Practice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82463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Reps get consistent simulation opportunities.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468291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6951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Instant Feedback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18552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Real-time coaching after every session.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829175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0559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Muscle Memory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54640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Building confidence through repetition.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793790" y="644521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Case Study: Novartis saw 25% improvement in selling skills. Reps who engaged with AI simulator were 26% more likely to make President's Club.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1526" y="614005"/>
            <a:ext cx="7580948" cy="1395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From Onboarding Bottlenecks to Competitive Advantage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1032748" y="2344579"/>
            <a:ext cx="30480" cy="4306253"/>
          </a:xfrm>
          <a:prstGeom prst="roundRect">
            <a:avLst>
              <a:gd name="adj" fmla="val 307713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53490" y="2831783"/>
            <a:ext cx="669846" cy="30480"/>
          </a:xfrm>
          <a:prstGeom prst="roundRect">
            <a:avLst>
              <a:gd name="adj" fmla="val 307713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81526" y="2595801"/>
            <a:ext cx="502444" cy="502444"/>
          </a:xfrm>
          <a:prstGeom prst="roundRect">
            <a:avLst>
              <a:gd name="adj" fmla="val 1866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87" y="2637711"/>
            <a:ext cx="334923" cy="41862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49316" y="2567821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Traditional: 5 Weeks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2149316" y="3050619"/>
            <a:ext cx="6213157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Slow, manager-dependent process.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253490" y="4341614"/>
            <a:ext cx="669846" cy="30480"/>
          </a:xfrm>
          <a:prstGeom prst="roundRect">
            <a:avLst>
              <a:gd name="adj" fmla="val 307713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81526" y="4105632"/>
            <a:ext cx="502444" cy="502444"/>
          </a:xfrm>
          <a:prstGeom prst="roundRect">
            <a:avLst>
              <a:gd name="adj" fmla="val 1866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87" y="4147542"/>
            <a:ext cx="334923" cy="41862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49316" y="4077653"/>
            <a:ext cx="3937992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AI Role Play: Less than 2 weeks</a:t>
            </a:r>
            <a:endParaRPr lang="en-US" sz="2150" dirty="0"/>
          </a:p>
        </p:txBody>
      </p:sp>
      <p:sp>
        <p:nvSpPr>
          <p:cNvPr id="14" name="Text 9"/>
          <p:cNvSpPr/>
          <p:nvPr/>
        </p:nvSpPr>
        <p:spPr>
          <a:xfrm>
            <a:off x="2149316" y="4560451"/>
            <a:ext cx="6213157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59% faster onboarding.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53490" y="5851446"/>
            <a:ext cx="669846" cy="30480"/>
          </a:xfrm>
          <a:prstGeom prst="roundRect">
            <a:avLst>
              <a:gd name="adj" fmla="val 307713"/>
            </a:avLst>
          </a:prstGeom>
          <a:solidFill>
            <a:srgbClr val="313E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81526" y="5615464"/>
            <a:ext cx="502444" cy="502444"/>
          </a:xfrm>
          <a:prstGeom prst="roundRect">
            <a:avLst>
              <a:gd name="adj" fmla="val 1866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287" y="5657374"/>
            <a:ext cx="334923" cy="41862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49316" y="5587484"/>
            <a:ext cx="2918936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Results: 95% Pass Rate</a:t>
            </a:r>
            <a:endParaRPr lang="en-US" sz="2150" dirty="0"/>
          </a:p>
        </p:txBody>
      </p:sp>
      <p:sp>
        <p:nvSpPr>
          <p:cNvPr id="19" name="Text 13"/>
          <p:cNvSpPr/>
          <p:nvPr/>
        </p:nvSpPr>
        <p:spPr>
          <a:xfrm>
            <a:off x="2149316" y="6070283"/>
            <a:ext cx="6213157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It shouldn't be 100%</a:t>
            </a:r>
            <a:endParaRPr lang="en-US" sz="1750" dirty="0"/>
          </a:p>
        </p:txBody>
      </p:sp>
      <p:sp>
        <p:nvSpPr>
          <p:cNvPr id="20" name="Text 14"/>
          <p:cNvSpPr/>
          <p:nvPr/>
        </p:nvSpPr>
        <p:spPr>
          <a:xfrm>
            <a:off x="781526" y="6902053"/>
            <a:ext cx="7580948" cy="714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Case Study: Sanofi certified 80% of reps within 48 hours, saving 250+ hours of manager time.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283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From Guesswork to Precision Coaching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86075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14624" y="3120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Skill Gap Mapping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610928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identifies specific areas for improvement across teams.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886075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6301" y="3120509"/>
            <a:ext cx="29033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Readiness Dashboards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610928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Managers see real-time performance metrics.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797981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14624" y="50324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Targeted Coaching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52283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on highest-impact development areas.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80190" y="637532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Case Study: Bayer understood across 500 reps, based on 5,000 simulations in 10 days, the 3 competency gaps for a key product launch. 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599</Words>
  <Application>Microsoft Office PowerPoint</Application>
  <PresentationFormat>Custom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Roboto Medium</vt:lpstr>
      <vt:lpstr>Arial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Noah Zandan</cp:lastModifiedBy>
  <cp:revision>2</cp:revision>
  <dcterms:created xsi:type="dcterms:W3CDTF">2025-04-17T21:37:01Z</dcterms:created>
  <dcterms:modified xsi:type="dcterms:W3CDTF">2025-04-17T21:38:23Z</dcterms:modified>
</cp:coreProperties>
</file>