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08" r:id="rId5"/>
    <p:sldId id="386" r:id="rId6"/>
    <p:sldId id="388" r:id="rId7"/>
    <p:sldId id="398" r:id="rId8"/>
    <p:sldId id="399" r:id="rId9"/>
    <p:sldId id="407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leitung" id="{EEFCAFDE-02CA-4C31-B4D9-5BDF977C005B}">
          <p14:sldIdLst/>
        </p14:section>
        <p14:section name="Masterlayouts" id="{E27D2683-CAE8-481A-B2DD-3B37A72CC0BD}">
          <p14:sldIdLst>
            <p14:sldId id="408"/>
            <p14:sldId id="386"/>
            <p14:sldId id="388"/>
            <p14:sldId id="398"/>
            <p14:sldId id="399"/>
            <p14:sldId id="407"/>
            <p14:sldId id="400"/>
            <p14:sldId id="401"/>
            <p14:sldId id="402"/>
            <p14:sldId id="403"/>
            <p14:sldId id="404"/>
            <p14:sldId id="405"/>
            <p14:sldId id="406"/>
            <p14:sldId id="409"/>
          </p14:sldIdLst>
        </p14:section>
        <p14:section name="Veranschaulichungen" id="{11123BD6-8522-4E1A-B605-FA4C6113551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2B791F-4575-8B43-89AA-9D1DA20B9347}" name="Elly Reif | Folienwerke GmbH" initials="ER" userId="S::elly@folienwerke.ch::e908a611-3910-4df6-8f1f-0ac4ff19e9fe" providerId="AD"/>
  <p188:author id="{60007F25-489C-0CEB-0C2C-529F5E8F3297}" name="Pultar Monika" initials="PM" userId="S::monika.pultar@suissetec.ch::3e9e9ec7-f4c2-4b29-a79c-78da9d4fe4d7" providerId="AD"/>
  <p188:author id="{938D684F-F194-D55A-AB18-6C70603CA163}" name="Kathrin Blümli | Folienwerke GmbH" initials="KB" userId="S::kathrin@folienwerke.ch::d1cfe3b1-ecdf-4f54-b35a-09f685c01959" providerId="AD"/>
  <p188:author id="{BA0E156D-9C5F-054B-6988-70D41A110141}" name="Schwarz Sandra" initials="SS" userId="S::sandra.schwarz@suissetec.ch::cbe9eedf-e94f-47b3-aa9a-0584c96dcc8f" providerId="AD"/>
  <p188:author id="{8ABF08A5-64D9-3013-F325-5F67427FC0DD}" name="Rémy Vetsch | Folienwerke GmbH" initials="RV" userId="S::remy@folienwerke.ch::018c9cfe-9072-447d-b5c4-9b7d0f43660a" providerId="AD"/>
  <p188:author id="{A6E560DE-DEE8-248B-FFE0-71584689879D}" name="Zwicki Jasmine" initials="JZ" userId="S::Jasmine.Zwicki@suissetec.ch::50f3b113-fac3-4310-bc4a-51ae730469ca" providerId="AD"/>
  <p188:author id="{CE6B3AE9-1A43-4724-44A9-9A1284CC12E3}" name="Seray Elsikar | Folienwerke GmbH" initials="SE|FOWE" userId="Seray Elsikar | Folienwerke GmbH" providerId="None"/>
  <p188:author id="{5B4DAEED-F5F6-0F2D-4E43-019EE4EA96D4}" name="Zwicki Jasmine" initials="ZJ" userId="S::jasmine.zwicki@suissetec.ch::50f3b113-fac3-4310-bc4a-51ae730469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AD2"/>
    <a:srgbClr val="F3F4F4"/>
    <a:srgbClr val="C8C8C8"/>
    <a:srgbClr val="BFBFBF"/>
    <a:srgbClr val="FDC633"/>
    <a:srgbClr val="D6D803"/>
    <a:srgbClr val="DB6552"/>
    <a:srgbClr val="D98355"/>
    <a:srgbClr val="AA1968"/>
    <a:srgbClr val="D2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E32A7-73E9-4037-A286-A05D13027644}" v="1" dt="2026-01-27T15:51:43.169"/>
  </p1510:revLst>
</p1510:revInfo>
</file>

<file path=ppt/tableStyles.xml><?xml version="1.0" encoding="utf-8"?>
<a:tblStyleLst xmlns:a="http://schemas.openxmlformats.org/drawingml/2006/main" def="{5C22544A-7EF2-4399-B048-85BDC9FD1C3A}">
  <a:tblStyle styleId="{5C22544A-7EF2-4399-B048-85BDC9FD1C3A}" styleName="Suisstec - blac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 w="6350" cmpd="sng">
              <a:solidFill>
                <a:schemeClr val="lt2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1D2E3F4-1234-5678-90AB-CDEF12345678}" styleName="Suisstec - gre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 w="6350" cmpd="sng">
              <a:solidFill>
                <a:schemeClr val="lt2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dk1"/>
      </a:tcTxStyle>
      <a:tcStyle>
        <a:tcBdr/>
        <a:fillRef idx="1">
          <a:schemeClr val="tx1">
            <a:alpha val="25000"/>
          </a:schemeClr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05" autoAdjust="0"/>
  </p:normalViewPr>
  <p:slideViewPr>
    <p:cSldViewPr snapToGrid="0">
      <p:cViewPr varScale="1">
        <p:scale>
          <a:sx n="100" d="100"/>
          <a:sy n="100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mer Isabelle" userId="46c8c69d-e6b6-462d-8da6-6ca302df7bc8" providerId="ADAL" clId="{B5F20BA6-A52F-4965-9529-96E50FB1E057}"/>
    <pc:docChg chg="modSld">
      <pc:chgData name="Balmer Isabelle" userId="46c8c69d-e6b6-462d-8da6-6ca302df7bc8" providerId="ADAL" clId="{B5F20BA6-A52F-4965-9529-96E50FB1E057}" dt="2026-01-27T15:51:39.722" v="3" actId="20577"/>
      <pc:docMkLst>
        <pc:docMk/>
      </pc:docMkLst>
      <pc:sldChg chg="modSp mod">
        <pc:chgData name="Balmer Isabelle" userId="46c8c69d-e6b6-462d-8da6-6ca302df7bc8" providerId="ADAL" clId="{B5F20BA6-A52F-4965-9529-96E50FB1E057}" dt="2026-01-27T15:51:39.722" v="3" actId="20577"/>
        <pc:sldMkLst>
          <pc:docMk/>
          <pc:sldMk cId="1561179738" sldId="405"/>
        </pc:sldMkLst>
        <pc:spChg chg="mod">
          <ac:chgData name="Balmer Isabelle" userId="46c8c69d-e6b6-462d-8da6-6ca302df7bc8" providerId="ADAL" clId="{B5F20BA6-A52F-4965-9529-96E50FB1E057}" dt="2026-01-27T15:51:39.722" v="3" actId="20577"/>
          <ac:spMkLst>
            <pc:docMk/>
            <pc:sldMk cId="1561179738" sldId="405"/>
            <ac:spMk id="3" creationId="{06DB9828-1641-C005-0044-5ACA396EC8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58E9-841B-4C9A-A01C-C5F5987B60A7}" type="datetimeFigureOut">
              <a:rPr lang="de-CH" smtClean="0"/>
              <a:t>16.02.2026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2F2B-A469-48F1-B940-22540C50FA1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12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12F2B-A469-48F1-B940-22540C50FA1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198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12F2B-A469-48F1-B940-22540C50FA1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890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hape +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9B9258-5313-6BF1-D51E-97DDE30DE87B}"/>
              </a:ext>
            </a:extLst>
          </p:cNvPr>
          <p:cNvSpPr/>
          <p:nvPr userDrawn="1"/>
        </p:nvSpPr>
        <p:spPr>
          <a:xfrm>
            <a:off x="3321602" y="3429000"/>
            <a:ext cx="8870398" cy="3429000"/>
          </a:xfrm>
          <a:custGeom>
            <a:avLst/>
            <a:gdLst>
              <a:gd name="connsiteX0" fmla="*/ 0 w 8870398"/>
              <a:gd name="connsiteY0" fmla="*/ 0 h 3429000"/>
              <a:gd name="connsiteX1" fmla="*/ 4639010 w 8870398"/>
              <a:gd name="connsiteY1" fmla="*/ 0 h 3429000"/>
              <a:gd name="connsiteX2" fmla="*/ 8561170 w 8870398"/>
              <a:gd name="connsiteY2" fmla="*/ 2206013 h 3429000"/>
              <a:gd name="connsiteX3" fmla="*/ 8728780 w 8870398"/>
              <a:gd name="connsiteY3" fmla="*/ 2344394 h 3429000"/>
              <a:gd name="connsiteX4" fmla="*/ 8870398 w 8870398"/>
              <a:gd name="connsiteY4" fmla="*/ 2509145 h 3429000"/>
              <a:gd name="connsiteX5" fmla="*/ 8870398 w 8870398"/>
              <a:gd name="connsiteY5" fmla="*/ 3429000 h 3429000"/>
              <a:gd name="connsiteX6" fmla="*/ 6886604 w 8870398"/>
              <a:gd name="connsiteY6" fmla="*/ 3429000 h 3429000"/>
              <a:gd name="connsiteX7" fmla="*/ 5632124 w 8870398"/>
              <a:gd name="connsiteY7" fmla="*/ 3425656 h 3429000"/>
              <a:gd name="connsiteX8" fmla="*/ 5674270 w 8870398"/>
              <a:gd name="connsiteY8" fmla="*/ 3389606 h 3429000"/>
              <a:gd name="connsiteX9" fmla="*/ 5839040 w 8870398"/>
              <a:gd name="connsiteY9" fmla="*/ 327574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0398" h="3429000">
                <a:moveTo>
                  <a:pt x="0" y="0"/>
                </a:moveTo>
                <a:lnTo>
                  <a:pt x="4639010" y="0"/>
                </a:lnTo>
                <a:lnTo>
                  <a:pt x="8561170" y="2206013"/>
                </a:lnTo>
                <a:cubicBezTo>
                  <a:pt x="8621404" y="2247015"/>
                  <a:pt x="8677256" y="2293507"/>
                  <a:pt x="8728780" y="2344394"/>
                </a:cubicBezTo>
                <a:lnTo>
                  <a:pt x="8870398" y="2509145"/>
                </a:lnTo>
                <a:lnTo>
                  <a:pt x="8870398" y="3429000"/>
                </a:lnTo>
                <a:lnTo>
                  <a:pt x="6886604" y="3429000"/>
                </a:lnTo>
                <a:lnTo>
                  <a:pt x="5632124" y="3425656"/>
                </a:lnTo>
                <a:lnTo>
                  <a:pt x="5674270" y="3389606"/>
                </a:lnTo>
                <a:lnTo>
                  <a:pt x="5839040" y="327574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80000"/>
                </a:schemeClr>
              </a:gs>
              <a:gs pos="50000">
                <a:schemeClr val="accent2">
                  <a:alpha val="80000"/>
                </a:schemeClr>
              </a:gs>
              <a:gs pos="100000">
                <a:schemeClr val="accent4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00884644-3680-D4E0-9B70-8212D7A25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3429000"/>
          </a:xfrm>
        </p:spPr>
        <p:txBody>
          <a:bodyPr lIns="6120000" anchor="ctr"/>
          <a:lstStyle>
            <a:lvl1pPr marL="0" indent="0" algn="l">
              <a:buNone/>
              <a:defRPr/>
            </a:lvl1pPr>
          </a:lstStyle>
          <a:p>
            <a:pPr marL="0" lvl="0" indent="0" algn="ctr">
              <a:buNone/>
            </a:pPr>
            <a:r>
              <a:rPr lang="de-CH"/>
              <a:t>Bild durch </a:t>
            </a:r>
            <a:br>
              <a:rPr lang="de-CH"/>
            </a:br>
            <a:r>
              <a:rPr lang="de-CH" err="1"/>
              <a:t>copy+paste</a:t>
            </a:r>
            <a:r>
              <a:rPr lang="de-CH"/>
              <a:t> einfügen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1CAD689-3D15-4B93-1798-9A7DD62B26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7962676" cy="3429000"/>
          </a:xfrm>
          <a:custGeom>
            <a:avLst/>
            <a:gdLst>
              <a:gd name="connsiteX0" fmla="*/ 0 w 7962676"/>
              <a:gd name="connsiteY0" fmla="*/ 0 h 3429000"/>
              <a:gd name="connsiteX1" fmla="*/ 1866111 w 7962676"/>
              <a:gd name="connsiteY1" fmla="*/ 0 h 3429000"/>
              <a:gd name="connsiteX2" fmla="*/ 7962676 w 7962676"/>
              <a:gd name="connsiteY2" fmla="*/ 3429000 h 3429000"/>
              <a:gd name="connsiteX3" fmla="*/ 3322276 w 7962676"/>
              <a:gd name="connsiteY3" fmla="*/ 3429000 h 3429000"/>
              <a:gd name="connsiteX4" fmla="*/ 0 w 7962676"/>
              <a:gd name="connsiteY4" fmla="*/ 156053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676" h="3429000">
                <a:moveTo>
                  <a:pt x="0" y="0"/>
                </a:moveTo>
                <a:lnTo>
                  <a:pt x="1866111" y="0"/>
                </a:lnTo>
                <a:lnTo>
                  <a:pt x="7962676" y="3429000"/>
                </a:lnTo>
                <a:lnTo>
                  <a:pt x="3322276" y="3429000"/>
                </a:lnTo>
                <a:lnTo>
                  <a:pt x="0" y="156053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50000">
                <a:schemeClr val="accent3">
                  <a:alpha val="8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0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4E3D14-30F4-A824-9203-F10254B63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956" y="3778211"/>
            <a:ext cx="11200607" cy="166199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Titel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51365F-04C1-0F98-2404-C639C3D6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955" y="5625384"/>
            <a:ext cx="11200607" cy="615079"/>
          </a:xfrm>
        </p:spPr>
        <p:txBody>
          <a:bodyPr>
            <a:noAutofit/>
          </a:bodyPr>
          <a:lstStyle>
            <a:lvl1pPr marL="0" indent="0" algn="l">
              <a:lnSpc>
                <a:spcPct val="65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hier einfügen</a:t>
            </a:r>
            <a:endParaRPr lang="de-DE" dirty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970EB37-C8B7-D831-E231-2F17360238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620" y="6451335"/>
            <a:ext cx="1174560" cy="1751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6D6DB2C-3590-3D2E-2199-7EE27AB8E5A2}"/>
              </a:ext>
            </a:extLst>
          </p:cNvPr>
          <p:cNvSpPr txBox="1"/>
          <p:nvPr userDrawn="1"/>
        </p:nvSpPr>
        <p:spPr>
          <a:xfrm>
            <a:off x="6848806" y="-348854"/>
            <a:ext cx="53316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200" i="1">
                <a:solidFill>
                  <a:schemeClr val="bg1">
                    <a:lumMod val="65000"/>
                  </a:schemeClr>
                </a:solidFill>
              </a:rPr>
              <a:t>Fehlt Dir der kreative Funke? Lass uns helfen: info@folienwerke.ch</a:t>
            </a:r>
            <a:endParaRPr lang="de-CH" sz="1200" i="1" err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A2B939D-9D93-18AB-5869-5529A62D8070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9" name="Hinweis">
              <a:extLst>
                <a:ext uri="{FF2B5EF4-FFF2-40B4-BE49-F238E27FC236}">
                  <a16:creationId xmlns:a16="http://schemas.microsoft.com/office/drawing/2014/main" id="{165E969E-F76A-C7A4-2701-EA5B588D37F2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1" name="Hinweis">
                <a:extLst>
                  <a:ext uri="{FF2B5EF4-FFF2-40B4-BE49-F238E27FC236}">
                    <a16:creationId xmlns:a16="http://schemas.microsoft.com/office/drawing/2014/main" id="{BF781E17-0A70-056B-C93E-BEC15906F70A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83B79DAE-4C6B-EB3B-DEA5-FB19C144C978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4" name="Hinweis">
                <a:extLst>
                  <a:ext uri="{FF2B5EF4-FFF2-40B4-BE49-F238E27FC236}">
                    <a16:creationId xmlns:a16="http://schemas.microsoft.com/office/drawing/2014/main" id="{E9ADE9B2-7D69-5124-2524-778CC9CDE2AF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inweis">
                <a:extLst>
                  <a:ext uri="{FF2B5EF4-FFF2-40B4-BE49-F238E27FC236}">
                    <a16:creationId xmlns:a16="http://schemas.microsoft.com/office/drawing/2014/main" id="{77F91C5B-66F1-BC79-3896-ED398EE5CC38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Hinweis">
              <a:extLst>
                <a:ext uri="{FF2B5EF4-FFF2-40B4-BE49-F238E27FC236}">
                  <a16:creationId xmlns:a16="http://schemas.microsoft.com/office/drawing/2014/main" id="{91457B25-79F2-42C4-4168-FA9CF724256A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0D705D04-4425-A5B8-B119-751CC611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0E79C149-ACC0-25CE-C01B-E96AA169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4753974C-5CC7-A5C0-7499-D6449712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046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950702F-EC05-DAEF-89E0-491C900E6A7A}"/>
              </a:ext>
            </a:extLst>
          </p:cNvPr>
          <p:cNvSpPr/>
          <p:nvPr userDrawn="1"/>
        </p:nvSpPr>
        <p:spPr>
          <a:xfrm>
            <a:off x="9711942" y="1"/>
            <a:ext cx="2480059" cy="2869140"/>
          </a:xfrm>
          <a:custGeom>
            <a:avLst/>
            <a:gdLst>
              <a:gd name="connsiteX0" fmla="*/ 257 w 2480059"/>
              <a:gd name="connsiteY0" fmla="*/ 0 h 2869140"/>
              <a:gd name="connsiteX1" fmla="*/ 1961303 w 2480059"/>
              <a:gd name="connsiteY1" fmla="*/ 0 h 2869140"/>
              <a:gd name="connsiteX2" fmla="*/ 1961303 w 2480059"/>
              <a:gd name="connsiteY2" fmla="*/ 321765 h 2869140"/>
              <a:gd name="connsiteX3" fmla="*/ 2031721 w 2480059"/>
              <a:gd name="connsiteY3" fmla="*/ 371752 h 2869140"/>
              <a:gd name="connsiteX4" fmla="*/ 2464896 w 2480059"/>
              <a:gd name="connsiteY4" fmla="*/ 618216 h 2869140"/>
              <a:gd name="connsiteX5" fmla="*/ 2480059 w 2480059"/>
              <a:gd name="connsiteY5" fmla="*/ 633180 h 2869140"/>
              <a:gd name="connsiteX6" fmla="*/ 2480059 w 2480059"/>
              <a:gd name="connsiteY6" fmla="*/ 2869140 h 2869140"/>
              <a:gd name="connsiteX7" fmla="*/ 2479805 w 2480059"/>
              <a:gd name="connsiteY7" fmla="*/ 2869140 h 2869140"/>
              <a:gd name="connsiteX8" fmla="*/ 2463788 w 2480059"/>
              <a:gd name="connsiteY8" fmla="*/ 2869078 h 2869140"/>
              <a:gd name="connsiteX9" fmla="*/ 2444464 w 2480059"/>
              <a:gd name="connsiteY9" fmla="*/ 2858107 h 2869140"/>
              <a:gd name="connsiteX10" fmla="*/ 491771 w 2480059"/>
              <a:gd name="connsiteY10" fmla="*/ 1731158 h 2869140"/>
              <a:gd name="connsiteX11" fmla="*/ 0 w 2480059"/>
              <a:gd name="connsiteY11" fmla="*/ 905543 h 286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0059" h="2869140">
                <a:moveTo>
                  <a:pt x="257" y="0"/>
                </a:moveTo>
                <a:lnTo>
                  <a:pt x="1961303" y="0"/>
                </a:lnTo>
                <a:lnTo>
                  <a:pt x="1961303" y="321765"/>
                </a:lnTo>
                <a:cubicBezTo>
                  <a:pt x="1980963" y="343610"/>
                  <a:pt x="2007177" y="356717"/>
                  <a:pt x="2031721" y="371752"/>
                </a:cubicBezTo>
                <a:cubicBezTo>
                  <a:pt x="2171401" y="457205"/>
                  <a:pt x="2326630" y="530064"/>
                  <a:pt x="2464896" y="618216"/>
                </a:cubicBezTo>
                <a:lnTo>
                  <a:pt x="2480059" y="633180"/>
                </a:lnTo>
                <a:lnTo>
                  <a:pt x="2480059" y="2869140"/>
                </a:lnTo>
                <a:lnTo>
                  <a:pt x="2479805" y="2869140"/>
                </a:lnTo>
                <a:lnTo>
                  <a:pt x="2463788" y="2869078"/>
                </a:lnTo>
                <a:cubicBezTo>
                  <a:pt x="2456704" y="2866042"/>
                  <a:pt x="2449861" y="2861191"/>
                  <a:pt x="2444464" y="2858107"/>
                </a:cubicBezTo>
                <a:cubicBezTo>
                  <a:pt x="1789497" y="2489825"/>
                  <a:pt x="1147381" y="2098284"/>
                  <a:pt x="491771" y="1731158"/>
                </a:cubicBezTo>
                <a:cubicBezTo>
                  <a:pt x="189153" y="1539949"/>
                  <a:pt x="16705" y="1268813"/>
                  <a:pt x="0" y="905543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8F1714B-61CB-9407-19F3-0EBE648DC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56" y="1715294"/>
            <a:ext cx="5147470" cy="4525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Text/Inhalt einfügen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42A48E5-8FB4-2607-470B-263B24DC8AA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98433" y="1715294"/>
            <a:ext cx="5241129" cy="4525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Text/Inhalt einfügen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B1E9E2C-9DDF-4A89-700E-8490CB8B68B6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5DB134C-460B-C89B-5BAC-22BEFF855DA4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</p:grpSpPr>
          <p:sp>
            <p:nvSpPr>
              <p:cNvPr id="19" name="Hinweis">
                <a:extLst>
                  <a:ext uri="{FF2B5EF4-FFF2-40B4-BE49-F238E27FC236}">
                    <a16:creationId xmlns:a16="http://schemas.microsoft.com/office/drawing/2014/main" id="{A475C364-676E-8E45-34DD-EAE223A592A4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Hinweis">
                <a:extLst>
                  <a:ext uri="{FF2B5EF4-FFF2-40B4-BE49-F238E27FC236}">
                    <a16:creationId xmlns:a16="http://schemas.microsoft.com/office/drawing/2014/main" id="{95DD3329-8CC5-DB32-2FB7-85D3242F9F33}"/>
                  </a:ext>
                </a:extLst>
              </p:cNvPr>
              <p:cNvSpPr/>
              <p:nvPr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</p:grpSp>
        <p:sp>
          <p:nvSpPr>
            <p:cNvPr id="17" name="Hinweis">
              <a:extLst>
                <a:ext uri="{FF2B5EF4-FFF2-40B4-BE49-F238E27FC236}">
                  <a16:creationId xmlns:a16="http://schemas.microsoft.com/office/drawing/2014/main" id="{D1870745-F7A3-9E8A-A911-ADDBBCFBB449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18" name="Hinweis">
              <a:extLst>
                <a:ext uri="{FF2B5EF4-FFF2-40B4-BE49-F238E27FC236}">
                  <a16:creationId xmlns:a16="http://schemas.microsoft.com/office/drawing/2014/main" id="{F3C6D964-D855-F806-67E7-951463F28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21BBF1D0-0DC2-0A50-718E-702632EE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7ECEC68-7AEE-ADE6-0B77-1706392D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968A5AA5-CD9C-E489-3783-F204063A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466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2404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BD8A2D-E981-A97D-1FB7-51E7656B62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7700" y="5435512"/>
            <a:ext cx="2324300" cy="1422488"/>
          </a:xfrm>
          <a:custGeom>
            <a:avLst/>
            <a:gdLst>
              <a:gd name="connsiteX0" fmla="*/ 2324296 w 2324300"/>
              <a:gd name="connsiteY0" fmla="*/ 0 h 1422488"/>
              <a:gd name="connsiteX1" fmla="*/ 2324300 w 2324300"/>
              <a:gd name="connsiteY1" fmla="*/ 0 h 1422488"/>
              <a:gd name="connsiteX2" fmla="*/ 2324300 w 2324300"/>
              <a:gd name="connsiteY2" fmla="*/ 1422488 h 1422488"/>
              <a:gd name="connsiteX3" fmla="*/ 0 w 2324300"/>
              <a:gd name="connsiteY3" fmla="*/ 1422488 h 1422488"/>
              <a:gd name="connsiteX4" fmla="*/ 48596 w 2324300"/>
              <a:gd name="connsiteY4" fmla="*/ 1242701 h 1422488"/>
              <a:gd name="connsiteX5" fmla="*/ 104153 w 2324300"/>
              <a:gd name="connsiteY5" fmla="*/ 1046043 h 1422488"/>
              <a:gd name="connsiteX6" fmla="*/ 752061 w 2324300"/>
              <a:gd name="connsiteY6" fmla="*/ 426184 h 142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00" h="1422488">
                <a:moveTo>
                  <a:pt x="2324296" y="0"/>
                </a:moveTo>
                <a:lnTo>
                  <a:pt x="2324300" y="0"/>
                </a:lnTo>
                <a:lnTo>
                  <a:pt x="2324300" y="1422488"/>
                </a:lnTo>
                <a:lnTo>
                  <a:pt x="0" y="1422488"/>
                </a:lnTo>
                <a:lnTo>
                  <a:pt x="48596" y="1242701"/>
                </a:lnTo>
                <a:cubicBezTo>
                  <a:pt x="65380" y="1176038"/>
                  <a:pt x="82514" y="1109565"/>
                  <a:pt x="104153" y="1046043"/>
                </a:cubicBezTo>
                <a:cubicBezTo>
                  <a:pt x="204036" y="753120"/>
                  <a:pt x="456727" y="516295"/>
                  <a:pt x="752061" y="42618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08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C91433BA-230F-2260-7EDD-F6328E2328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1553" y="6470881"/>
            <a:ext cx="819917" cy="12226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66F148D-5EFA-BA09-7A9E-B92221BC104C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9" name="Hinweis">
              <a:extLst>
                <a:ext uri="{FF2B5EF4-FFF2-40B4-BE49-F238E27FC236}">
                  <a16:creationId xmlns:a16="http://schemas.microsoft.com/office/drawing/2014/main" id="{F4DCF2C6-B6E8-D4E0-0F0E-BCFCDD7932CC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1" name="Hinweis">
                <a:extLst>
                  <a:ext uri="{FF2B5EF4-FFF2-40B4-BE49-F238E27FC236}">
                    <a16:creationId xmlns:a16="http://schemas.microsoft.com/office/drawing/2014/main" id="{930952D1-66F1-BA54-2241-6062FF7FD084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A9ABF148-5687-4EE2-7426-A07074E00CF7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16A715E9-8E4D-0D59-26AD-E328A25D5E17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inweis">
                <a:extLst>
                  <a:ext uri="{FF2B5EF4-FFF2-40B4-BE49-F238E27FC236}">
                    <a16:creationId xmlns:a16="http://schemas.microsoft.com/office/drawing/2014/main" id="{EE28A4D5-DFE2-424B-75CA-E48AFF18A4DE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Hinweis">
              <a:extLst>
                <a:ext uri="{FF2B5EF4-FFF2-40B4-BE49-F238E27FC236}">
                  <a16:creationId xmlns:a16="http://schemas.microsoft.com/office/drawing/2014/main" id="{AEF41F1E-E4AE-15EF-E444-D309453A2F54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736B5981-1DA0-85B3-0EDA-59CF3689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117AE3A7-E853-9D0B-ADC2-E87415F1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AF03BC5E-293C-45D3-9FB3-AD77275D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596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2404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9B0E821-E852-497C-5CD2-EE0EBD22F0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194541" y="-194541"/>
            <a:ext cx="2480059" cy="2869141"/>
          </a:xfrm>
          <a:custGeom>
            <a:avLst/>
            <a:gdLst>
              <a:gd name="connsiteX0" fmla="*/ 257 w 2480059"/>
              <a:gd name="connsiteY0" fmla="*/ 0 h 2869141"/>
              <a:gd name="connsiteX1" fmla="*/ 1961303 w 2480059"/>
              <a:gd name="connsiteY1" fmla="*/ 0 h 2869141"/>
              <a:gd name="connsiteX2" fmla="*/ 1961303 w 2480059"/>
              <a:gd name="connsiteY2" fmla="*/ 321765 h 2869141"/>
              <a:gd name="connsiteX3" fmla="*/ 2031721 w 2480059"/>
              <a:gd name="connsiteY3" fmla="*/ 371752 h 2869141"/>
              <a:gd name="connsiteX4" fmla="*/ 2464896 w 2480059"/>
              <a:gd name="connsiteY4" fmla="*/ 618216 h 2869141"/>
              <a:gd name="connsiteX5" fmla="*/ 2480059 w 2480059"/>
              <a:gd name="connsiteY5" fmla="*/ 633180 h 2869141"/>
              <a:gd name="connsiteX6" fmla="*/ 2480059 w 2480059"/>
              <a:gd name="connsiteY6" fmla="*/ 2869141 h 2869141"/>
              <a:gd name="connsiteX7" fmla="*/ 2463788 w 2480059"/>
              <a:gd name="connsiteY7" fmla="*/ 2869078 h 2869141"/>
              <a:gd name="connsiteX8" fmla="*/ 2444464 w 2480059"/>
              <a:gd name="connsiteY8" fmla="*/ 2858107 h 2869141"/>
              <a:gd name="connsiteX9" fmla="*/ 491771 w 2480059"/>
              <a:gd name="connsiteY9" fmla="*/ 1731158 h 2869141"/>
              <a:gd name="connsiteX10" fmla="*/ 0 w 2480059"/>
              <a:gd name="connsiteY10" fmla="*/ 905543 h 286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0059" h="2869141">
                <a:moveTo>
                  <a:pt x="257" y="0"/>
                </a:moveTo>
                <a:lnTo>
                  <a:pt x="1961303" y="0"/>
                </a:lnTo>
                <a:lnTo>
                  <a:pt x="1961303" y="321765"/>
                </a:lnTo>
                <a:cubicBezTo>
                  <a:pt x="1980963" y="343610"/>
                  <a:pt x="2007177" y="356717"/>
                  <a:pt x="2031721" y="371752"/>
                </a:cubicBezTo>
                <a:cubicBezTo>
                  <a:pt x="2171401" y="457205"/>
                  <a:pt x="2326630" y="530064"/>
                  <a:pt x="2464896" y="618216"/>
                </a:cubicBezTo>
                <a:lnTo>
                  <a:pt x="2480059" y="633180"/>
                </a:lnTo>
                <a:lnTo>
                  <a:pt x="2480059" y="2869141"/>
                </a:lnTo>
                <a:lnTo>
                  <a:pt x="2463788" y="2869078"/>
                </a:lnTo>
                <a:cubicBezTo>
                  <a:pt x="2456704" y="2866042"/>
                  <a:pt x="2449861" y="2861191"/>
                  <a:pt x="2444464" y="2858107"/>
                </a:cubicBezTo>
                <a:cubicBezTo>
                  <a:pt x="1789497" y="2489825"/>
                  <a:pt x="1147381" y="2098284"/>
                  <a:pt x="491771" y="1731158"/>
                </a:cubicBezTo>
                <a:cubicBezTo>
                  <a:pt x="189153" y="1539949"/>
                  <a:pt x="16705" y="1268813"/>
                  <a:pt x="0" y="905543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08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8F64D07-0855-7733-4100-DBB252C133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67700" y="5435512"/>
            <a:ext cx="2324300" cy="1422488"/>
          </a:xfrm>
          <a:custGeom>
            <a:avLst/>
            <a:gdLst>
              <a:gd name="connsiteX0" fmla="*/ 2324296 w 2324300"/>
              <a:gd name="connsiteY0" fmla="*/ 0 h 1422488"/>
              <a:gd name="connsiteX1" fmla="*/ 2324300 w 2324300"/>
              <a:gd name="connsiteY1" fmla="*/ 0 h 1422488"/>
              <a:gd name="connsiteX2" fmla="*/ 2324300 w 2324300"/>
              <a:gd name="connsiteY2" fmla="*/ 1422488 h 1422488"/>
              <a:gd name="connsiteX3" fmla="*/ 0 w 2324300"/>
              <a:gd name="connsiteY3" fmla="*/ 1422488 h 1422488"/>
              <a:gd name="connsiteX4" fmla="*/ 48596 w 2324300"/>
              <a:gd name="connsiteY4" fmla="*/ 1242701 h 1422488"/>
              <a:gd name="connsiteX5" fmla="*/ 104153 w 2324300"/>
              <a:gd name="connsiteY5" fmla="*/ 1046043 h 1422488"/>
              <a:gd name="connsiteX6" fmla="*/ 752061 w 2324300"/>
              <a:gd name="connsiteY6" fmla="*/ 426184 h 142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00" h="1422488">
                <a:moveTo>
                  <a:pt x="2324296" y="0"/>
                </a:moveTo>
                <a:lnTo>
                  <a:pt x="2324300" y="0"/>
                </a:lnTo>
                <a:lnTo>
                  <a:pt x="2324300" y="1422488"/>
                </a:lnTo>
                <a:lnTo>
                  <a:pt x="0" y="1422488"/>
                </a:lnTo>
                <a:lnTo>
                  <a:pt x="48596" y="1242701"/>
                </a:lnTo>
                <a:cubicBezTo>
                  <a:pt x="65380" y="1176038"/>
                  <a:pt x="82514" y="1109565"/>
                  <a:pt x="104153" y="1046043"/>
                </a:cubicBezTo>
                <a:cubicBezTo>
                  <a:pt x="204036" y="753120"/>
                  <a:pt x="456727" y="516295"/>
                  <a:pt x="752061" y="42618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08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9CB50285-0082-69AF-3190-3C8D155FA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1553" y="6470881"/>
            <a:ext cx="819917" cy="12226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211E29D-F115-20F2-2747-5D4BB7D5670C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10" name="Hinweis">
              <a:extLst>
                <a:ext uri="{FF2B5EF4-FFF2-40B4-BE49-F238E27FC236}">
                  <a16:creationId xmlns:a16="http://schemas.microsoft.com/office/drawing/2014/main" id="{1FADC8DF-9493-3422-0D7E-8A4041479677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F6217132-632A-BB17-24A4-E6CB413A1DB6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FD3E7A0C-8703-D258-7545-5A18D367593D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5" name="Hinweis">
                <a:extLst>
                  <a:ext uri="{FF2B5EF4-FFF2-40B4-BE49-F238E27FC236}">
                    <a16:creationId xmlns:a16="http://schemas.microsoft.com/office/drawing/2014/main" id="{D2BE1D9F-5DB9-424A-D00E-AE8436C20DF0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inweis">
                <a:extLst>
                  <a:ext uri="{FF2B5EF4-FFF2-40B4-BE49-F238E27FC236}">
                    <a16:creationId xmlns:a16="http://schemas.microsoft.com/office/drawing/2014/main" id="{C79D5813-3848-0FFD-5F3D-ED849710C34E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Hinweis">
              <a:extLst>
                <a:ext uri="{FF2B5EF4-FFF2-40B4-BE49-F238E27FC236}">
                  <a16:creationId xmlns:a16="http://schemas.microsoft.com/office/drawing/2014/main" id="{91C383AB-0A05-AE3C-993F-C2616FDDF727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D0FDFA06-40D2-B8B6-EC27-85720129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F236B82E-003B-5C1D-9485-2C20936E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77B2B226-921C-A55F-4DA3-E9D7D263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2339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240463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411727-A5CB-FD89-0E67-75ABF4601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2135" y="1240744"/>
            <a:ext cx="4709865" cy="5622119"/>
          </a:xfrm>
          <a:custGeom>
            <a:avLst/>
            <a:gdLst>
              <a:gd name="connsiteX0" fmla="*/ 4709865 w 4709865"/>
              <a:gd name="connsiteY0" fmla="*/ 0 h 5622119"/>
              <a:gd name="connsiteX1" fmla="*/ 4709865 w 4709865"/>
              <a:gd name="connsiteY1" fmla="*/ 2271968 h 5622119"/>
              <a:gd name="connsiteX2" fmla="*/ 2988451 w 4709865"/>
              <a:gd name="connsiteY2" fmla="*/ 3258135 h 5622119"/>
              <a:gd name="connsiteX3" fmla="*/ 4709865 w 4709865"/>
              <a:gd name="connsiteY3" fmla="*/ 4248726 h 5622119"/>
              <a:gd name="connsiteX4" fmla="*/ 4709865 w 4709865"/>
              <a:gd name="connsiteY4" fmla="*/ 5621992 h 5622119"/>
              <a:gd name="connsiteX5" fmla="*/ 3117330 w 4709865"/>
              <a:gd name="connsiteY5" fmla="*/ 5621992 h 5622119"/>
              <a:gd name="connsiteX6" fmla="*/ 1985827 w 4709865"/>
              <a:gd name="connsiteY6" fmla="*/ 4971835 h 5622119"/>
              <a:gd name="connsiteX7" fmla="*/ 1976613 w 4709865"/>
              <a:gd name="connsiteY7" fmla="*/ 5621992 h 5622119"/>
              <a:gd name="connsiteX8" fmla="*/ 1698 w 4709865"/>
              <a:gd name="connsiteY8" fmla="*/ 5621992 h 5622119"/>
              <a:gd name="connsiteX9" fmla="*/ 1698 w 4709865"/>
              <a:gd name="connsiteY9" fmla="*/ 5622119 h 5622119"/>
              <a:gd name="connsiteX10" fmla="*/ 1698 w 4709865"/>
              <a:gd name="connsiteY10" fmla="*/ 5622119 h 5622119"/>
              <a:gd name="connsiteX11" fmla="*/ 1314 w 4709865"/>
              <a:gd name="connsiteY11" fmla="*/ 3337613 h 5622119"/>
              <a:gd name="connsiteX12" fmla="*/ 459751 w 4709865"/>
              <a:gd name="connsiteY12" fmla="*/ 2428417 h 56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9865" h="5622119">
                <a:moveTo>
                  <a:pt x="4709865" y="0"/>
                </a:moveTo>
                <a:lnTo>
                  <a:pt x="4709865" y="2271968"/>
                </a:lnTo>
                <a:lnTo>
                  <a:pt x="2988451" y="3258135"/>
                </a:lnTo>
                <a:lnTo>
                  <a:pt x="4709865" y="4248726"/>
                </a:lnTo>
                <a:lnTo>
                  <a:pt x="4709865" y="5621992"/>
                </a:lnTo>
                <a:lnTo>
                  <a:pt x="3117330" y="5621992"/>
                </a:lnTo>
                <a:lnTo>
                  <a:pt x="1985827" y="4971835"/>
                </a:lnTo>
                <a:lnTo>
                  <a:pt x="1976613" y="5621992"/>
                </a:lnTo>
                <a:lnTo>
                  <a:pt x="1698" y="5621992"/>
                </a:lnTo>
                <a:lnTo>
                  <a:pt x="1698" y="5622119"/>
                </a:lnTo>
                <a:lnTo>
                  <a:pt x="1698" y="5622119"/>
                </a:lnTo>
                <a:lnTo>
                  <a:pt x="1314" y="3337613"/>
                </a:lnTo>
                <a:cubicBezTo>
                  <a:pt x="-16604" y="2969020"/>
                  <a:pt x="149391" y="2628840"/>
                  <a:pt x="459751" y="2428417"/>
                </a:cubicBezTo>
                <a:close/>
              </a:path>
            </a:pathLst>
          </a:custGeom>
          <a:gradFill flip="none" rotWithShape="1">
            <a:gsLst>
              <a:gs pos="100000">
                <a:srgbClr val="EFBC57">
                  <a:alpha val="80000"/>
                </a:srgbClr>
              </a:gs>
              <a:gs pos="0">
                <a:schemeClr val="accent3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25FD6B02-387F-B043-6902-D9DC26C12F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1553" y="6470881"/>
            <a:ext cx="819917" cy="12226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7C8A11C-C121-980B-0075-E51076393F86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8" name="Hinweis">
              <a:extLst>
                <a:ext uri="{FF2B5EF4-FFF2-40B4-BE49-F238E27FC236}">
                  <a16:creationId xmlns:a16="http://schemas.microsoft.com/office/drawing/2014/main" id="{AE8E764A-036B-5D84-E41C-C7BE3FFAC66E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1" name="Hinweis">
                <a:extLst>
                  <a:ext uri="{FF2B5EF4-FFF2-40B4-BE49-F238E27FC236}">
                    <a16:creationId xmlns:a16="http://schemas.microsoft.com/office/drawing/2014/main" id="{064332D0-5EB6-D350-6976-55867BEC8B38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06245E91-7714-B682-B4D7-293F9D1BFE06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53C2A28A-A546-2756-9FFB-D54C3008F37E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inweis">
                <a:extLst>
                  <a:ext uri="{FF2B5EF4-FFF2-40B4-BE49-F238E27FC236}">
                    <a16:creationId xmlns:a16="http://schemas.microsoft.com/office/drawing/2014/main" id="{D96B2631-1953-1C56-F371-F0CF7AE0878C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Hinweis">
              <a:extLst>
                <a:ext uri="{FF2B5EF4-FFF2-40B4-BE49-F238E27FC236}">
                  <a16:creationId xmlns:a16="http://schemas.microsoft.com/office/drawing/2014/main" id="{CE9A7010-86D0-706A-F3AC-AE72066001BA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58ACA838-5799-4D9B-404E-B496B7C9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6B2BEA61-5CAF-22F5-84F2-66EA4A53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A8FAF5E0-138F-AA2C-D198-61AFF5AF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106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240463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4C99B2-10D1-1682-96CA-7E32CAB454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0" y="1235881"/>
            <a:ext cx="4709865" cy="5622119"/>
          </a:xfrm>
          <a:custGeom>
            <a:avLst/>
            <a:gdLst>
              <a:gd name="connsiteX0" fmla="*/ 4709865 w 4709865"/>
              <a:gd name="connsiteY0" fmla="*/ 0 h 5622119"/>
              <a:gd name="connsiteX1" fmla="*/ 4709865 w 4709865"/>
              <a:gd name="connsiteY1" fmla="*/ 2271968 h 5622119"/>
              <a:gd name="connsiteX2" fmla="*/ 2988451 w 4709865"/>
              <a:gd name="connsiteY2" fmla="*/ 3258135 h 5622119"/>
              <a:gd name="connsiteX3" fmla="*/ 4709865 w 4709865"/>
              <a:gd name="connsiteY3" fmla="*/ 4248726 h 5622119"/>
              <a:gd name="connsiteX4" fmla="*/ 4709865 w 4709865"/>
              <a:gd name="connsiteY4" fmla="*/ 5621992 h 5622119"/>
              <a:gd name="connsiteX5" fmla="*/ 3117330 w 4709865"/>
              <a:gd name="connsiteY5" fmla="*/ 5621992 h 5622119"/>
              <a:gd name="connsiteX6" fmla="*/ 1985827 w 4709865"/>
              <a:gd name="connsiteY6" fmla="*/ 4971835 h 5622119"/>
              <a:gd name="connsiteX7" fmla="*/ 1976613 w 4709865"/>
              <a:gd name="connsiteY7" fmla="*/ 5621992 h 5622119"/>
              <a:gd name="connsiteX8" fmla="*/ 1698 w 4709865"/>
              <a:gd name="connsiteY8" fmla="*/ 5621992 h 5622119"/>
              <a:gd name="connsiteX9" fmla="*/ 1698 w 4709865"/>
              <a:gd name="connsiteY9" fmla="*/ 5622119 h 5622119"/>
              <a:gd name="connsiteX10" fmla="*/ 1698 w 4709865"/>
              <a:gd name="connsiteY10" fmla="*/ 5622119 h 5622119"/>
              <a:gd name="connsiteX11" fmla="*/ 1314 w 4709865"/>
              <a:gd name="connsiteY11" fmla="*/ 3337613 h 5622119"/>
              <a:gd name="connsiteX12" fmla="*/ 459751 w 4709865"/>
              <a:gd name="connsiteY12" fmla="*/ 2428417 h 56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9865" h="5622119">
                <a:moveTo>
                  <a:pt x="4709865" y="0"/>
                </a:moveTo>
                <a:lnTo>
                  <a:pt x="4709865" y="2271968"/>
                </a:lnTo>
                <a:lnTo>
                  <a:pt x="2988451" y="3258135"/>
                </a:lnTo>
                <a:lnTo>
                  <a:pt x="4709865" y="4248726"/>
                </a:lnTo>
                <a:lnTo>
                  <a:pt x="4709865" y="5621992"/>
                </a:lnTo>
                <a:lnTo>
                  <a:pt x="3117330" y="5621992"/>
                </a:lnTo>
                <a:lnTo>
                  <a:pt x="1985827" y="4971835"/>
                </a:lnTo>
                <a:lnTo>
                  <a:pt x="1976613" y="5621992"/>
                </a:lnTo>
                <a:lnTo>
                  <a:pt x="1698" y="5621992"/>
                </a:lnTo>
                <a:lnTo>
                  <a:pt x="1698" y="5622119"/>
                </a:lnTo>
                <a:lnTo>
                  <a:pt x="1698" y="5622119"/>
                </a:lnTo>
                <a:lnTo>
                  <a:pt x="1314" y="3337613"/>
                </a:lnTo>
                <a:cubicBezTo>
                  <a:pt x="-16604" y="2969020"/>
                  <a:pt x="149391" y="2628840"/>
                  <a:pt x="459751" y="24284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  <a:alpha val="80000"/>
                </a:schemeClr>
              </a:gs>
              <a:gs pos="0">
                <a:schemeClr val="accent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8E0EB6A-F903-1039-24B2-571909832633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8" name="Hinweis">
              <a:extLst>
                <a:ext uri="{FF2B5EF4-FFF2-40B4-BE49-F238E27FC236}">
                  <a16:creationId xmlns:a16="http://schemas.microsoft.com/office/drawing/2014/main" id="{880FA4CB-35E5-C07F-ADB1-56C52578182B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0" name="Hinweis">
                <a:extLst>
                  <a:ext uri="{FF2B5EF4-FFF2-40B4-BE49-F238E27FC236}">
                    <a16:creationId xmlns:a16="http://schemas.microsoft.com/office/drawing/2014/main" id="{BD00B1ED-1D91-FAC2-F18E-F0235F58A631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1" name="Hinweis">
                <a:extLst>
                  <a:ext uri="{FF2B5EF4-FFF2-40B4-BE49-F238E27FC236}">
                    <a16:creationId xmlns:a16="http://schemas.microsoft.com/office/drawing/2014/main" id="{B76DAC26-A515-BF0D-60CB-856AA63C2BD9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0995F12A-9716-5D2D-31E5-CE3E2A65D3B8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2E73104B-0879-BD8E-4F97-63C959479CB5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Hinweis">
              <a:extLst>
                <a:ext uri="{FF2B5EF4-FFF2-40B4-BE49-F238E27FC236}">
                  <a16:creationId xmlns:a16="http://schemas.microsoft.com/office/drawing/2014/main" id="{BA1F9C41-C03F-9EC0-0EF5-20BBD26023D0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F39925BF-78C9-80C9-F823-D4C53425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5BCCC069-0128-2055-0AA4-C845FF54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9644E21A-5F05-9D3F-443B-F72FF3D6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3039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0BFB189-11E1-EA71-3198-EA934CFFABD9}"/>
              </a:ext>
            </a:extLst>
          </p:cNvPr>
          <p:cNvSpPr/>
          <p:nvPr userDrawn="1"/>
        </p:nvSpPr>
        <p:spPr>
          <a:xfrm>
            <a:off x="9711942" y="1"/>
            <a:ext cx="2480059" cy="2869140"/>
          </a:xfrm>
          <a:custGeom>
            <a:avLst/>
            <a:gdLst>
              <a:gd name="connsiteX0" fmla="*/ 257 w 2480059"/>
              <a:gd name="connsiteY0" fmla="*/ 0 h 2869140"/>
              <a:gd name="connsiteX1" fmla="*/ 1961303 w 2480059"/>
              <a:gd name="connsiteY1" fmla="*/ 0 h 2869140"/>
              <a:gd name="connsiteX2" fmla="*/ 1961303 w 2480059"/>
              <a:gd name="connsiteY2" fmla="*/ 321765 h 2869140"/>
              <a:gd name="connsiteX3" fmla="*/ 2031721 w 2480059"/>
              <a:gd name="connsiteY3" fmla="*/ 371752 h 2869140"/>
              <a:gd name="connsiteX4" fmla="*/ 2464896 w 2480059"/>
              <a:gd name="connsiteY4" fmla="*/ 618216 h 2869140"/>
              <a:gd name="connsiteX5" fmla="*/ 2480059 w 2480059"/>
              <a:gd name="connsiteY5" fmla="*/ 633180 h 2869140"/>
              <a:gd name="connsiteX6" fmla="*/ 2480059 w 2480059"/>
              <a:gd name="connsiteY6" fmla="*/ 2869140 h 2869140"/>
              <a:gd name="connsiteX7" fmla="*/ 2479805 w 2480059"/>
              <a:gd name="connsiteY7" fmla="*/ 2869140 h 2869140"/>
              <a:gd name="connsiteX8" fmla="*/ 2463788 w 2480059"/>
              <a:gd name="connsiteY8" fmla="*/ 2869078 h 2869140"/>
              <a:gd name="connsiteX9" fmla="*/ 2444464 w 2480059"/>
              <a:gd name="connsiteY9" fmla="*/ 2858107 h 2869140"/>
              <a:gd name="connsiteX10" fmla="*/ 491771 w 2480059"/>
              <a:gd name="connsiteY10" fmla="*/ 1731158 h 2869140"/>
              <a:gd name="connsiteX11" fmla="*/ 0 w 2480059"/>
              <a:gd name="connsiteY11" fmla="*/ 905543 h 286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0059" h="2869140">
                <a:moveTo>
                  <a:pt x="257" y="0"/>
                </a:moveTo>
                <a:lnTo>
                  <a:pt x="1961303" y="0"/>
                </a:lnTo>
                <a:lnTo>
                  <a:pt x="1961303" y="321765"/>
                </a:lnTo>
                <a:cubicBezTo>
                  <a:pt x="1980963" y="343610"/>
                  <a:pt x="2007177" y="356717"/>
                  <a:pt x="2031721" y="371752"/>
                </a:cubicBezTo>
                <a:cubicBezTo>
                  <a:pt x="2171401" y="457205"/>
                  <a:pt x="2326630" y="530064"/>
                  <a:pt x="2464896" y="618216"/>
                </a:cubicBezTo>
                <a:lnTo>
                  <a:pt x="2480059" y="633180"/>
                </a:lnTo>
                <a:lnTo>
                  <a:pt x="2480059" y="2869140"/>
                </a:lnTo>
                <a:lnTo>
                  <a:pt x="2479805" y="2869140"/>
                </a:lnTo>
                <a:lnTo>
                  <a:pt x="2463788" y="2869078"/>
                </a:lnTo>
                <a:cubicBezTo>
                  <a:pt x="2456704" y="2866042"/>
                  <a:pt x="2449861" y="2861191"/>
                  <a:pt x="2444464" y="2858107"/>
                </a:cubicBezTo>
                <a:cubicBezTo>
                  <a:pt x="1789497" y="2489825"/>
                  <a:pt x="1147381" y="2098284"/>
                  <a:pt x="491771" y="1731158"/>
                </a:cubicBezTo>
                <a:cubicBezTo>
                  <a:pt x="189153" y="1539949"/>
                  <a:pt x="16705" y="1268813"/>
                  <a:pt x="0" y="905543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957" y="335756"/>
            <a:ext cx="5147468" cy="5904707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1440" y="1715294"/>
            <a:ext cx="4780113" cy="1062038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de-DE"/>
              <a:t>Vorname</a:t>
            </a:r>
            <a:br>
              <a:rPr lang="de-DE"/>
            </a:br>
            <a:r>
              <a:rPr lang="de-DE"/>
              <a:t>Nachname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DF19D31-CC22-94EA-2924-3AE595230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1088" y="3164682"/>
            <a:ext cx="5578475" cy="30757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499990F-94A9-1BA0-D281-609A3EDBB90A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EFD7DE83-B725-F63B-FE6F-15F922C1B1BE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  <a:solidFill>
              <a:schemeClr val="bg2"/>
            </a:solidFill>
          </p:grpSpPr>
          <p:sp>
            <p:nvSpPr>
              <p:cNvPr id="25" name="Hinweis">
                <a:extLst>
                  <a:ext uri="{FF2B5EF4-FFF2-40B4-BE49-F238E27FC236}">
                    <a16:creationId xmlns:a16="http://schemas.microsoft.com/office/drawing/2014/main" id="{DBF4357D-E204-D4F6-7352-75D058E2D011}"/>
                  </a:ext>
                </a:extLst>
              </p:cNvPr>
              <p:cNvSpPr/>
              <p:nvPr userDrawn="1"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521245E2-8FBD-2943-14DA-8C4E0184443F}"/>
                  </a:ext>
                </a:extLst>
              </p:cNvPr>
              <p:cNvGrpSpPr/>
              <p:nvPr userDrawn="1"/>
            </p:nvGrpSpPr>
            <p:grpSpPr>
              <a:xfrm>
                <a:off x="12268200" y="0"/>
                <a:ext cx="2196000" cy="6858000"/>
                <a:chOff x="12268200" y="0"/>
                <a:chExt cx="2196000" cy="6858000"/>
              </a:xfrm>
              <a:grpFill/>
            </p:grpSpPr>
            <p:grpSp>
              <p:nvGrpSpPr>
                <p:cNvPr id="27" name="Hinweis">
                  <a:extLst>
                    <a:ext uri="{FF2B5EF4-FFF2-40B4-BE49-F238E27FC236}">
                      <a16:creationId xmlns:a16="http://schemas.microsoft.com/office/drawing/2014/main" id="{FC5C42F8-2801-ACB1-076A-4674A8837983}"/>
                    </a:ext>
                  </a:extLst>
                </p:cNvPr>
                <p:cNvGrpSpPr/>
                <p:nvPr/>
              </p:nvGrpSpPr>
              <p:grpSpPr>
                <a:xfrm>
                  <a:off x="12268200" y="0"/>
                  <a:ext cx="2196000" cy="4839991"/>
                  <a:chOff x="12268200" y="0"/>
                  <a:chExt cx="2196000" cy="4839991"/>
                </a:xfrm>
                <a:grpFill/>
              </p:grpSpPr>
              <p:sp>
                <p:nvSpPr>
                  <p:cNvPr id="29" name="Hinweis">
                    <a:extLst>
                      <a:ext uri="{FF2B5EF4-FFF2-40B4-BE49-F238E27FC236}">
                        <a16:creationId xmlns:a16="http://schemas.microsoft.com/office/drawing/2014/main" id="{9B429906-0965-8220-3B9F-A24F729E3D1B}"/>
                      </a:ext>
                    </a:extLst>
                  </p:cNvPr>
                  <p:cNvSpPr/>
                  <p:nvPr/>
                </p:nvSpPr>
                <p:spPr>
                  <a:xfrm>
                    <a:off x="12268200" y="3445699"/>
                    <a:ext cx="2196000" cy="13942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in den Hintergrund schieben: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“In den Hintergrund”.</a:t>
                    </a:r>
                  </a:p>
                </p:txBody>
              </p:sp>
              <p:sp>
                <p:nvSpPr>
                  <p:cNvPr id="30" name="Hinweis">
                    <a:extLst>
                      <a:ext uri="{FF2B5EF4-FFF2-40B4-BE49-F238E27FC236}">
                        <a16:creationId xmlns:a16="http://schemas.microsoft.com/office/drawing/2014/main" id="{DBC40D02-D6AA-79FF-A579-DDEF774D0068}"/>
                      </a:ext>
                    </a:extLst>
                  </p:cNvPr>
                  <p:cNvSpPr/>
                  <p:nvPr/>
                </p:nvSpPr>
                <p:spPr>
                  <a:xfrm>
                    <a:off x="12268200" y="0"/>
                    <a:ext cx="2196000" cy="16459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einfügen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Bild in den eigenen Dateien.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Ziehe es durch Drag &amp; Drop (packen &amp; loslassen) in den Bildplatzhalter.</a:t>
                    </a:r>
                  </a:p>
                </p:txBody>
              </p:sp>
              <p:sp>
                <p:nvSpPr>
                  <p:cNvPr id="31" name="Hinweis">
                    <a:extLst>
                      <a:ext uri="{FF2B5EF4-FFF2-40B4-BE49-F238E27FC236}">
                        <a16:creationId xmlns:a16="http://schemas.microsoft.com/office/drawing/2014/main" id="{AFF8AE4D-9F43-CC64-4A27-39F2D8417728}"/>
                      </a:ext>
                    </a:extLst>
                  </p:cNvPr>
                  <p:cNvSpPr/>
                  <p:nvPr/>
                </p:nvSpPr>
                <p:spPr>
                  <a:xfrm>
                    <a:off x="12268200" y="1857988"/>
                    <a:ext cx="2196000" cy="137564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ändern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Klicke “Bild ändern”.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neues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endParaRPr lang="de-CH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Hinweis">
                  <a:extLst>
                    <a:ext uri="{FF2B5EF4-FFF2-40B4-BE49-F238E27FC236}">
                      <a16:creationId xmlns:a16="http://schemas.microsoft.com/office/drawing/2014/main" id="{38221F16-A260-83FC-0469-46F746554686}"/>
                    </a:ext>
                  </a:extLst>
                </p:cNvPr>
                <p:cNvSpPr/>
                <p:nvPr/>
              </p:nvSpPr>
              <p:spPr>
                <a:xfrm>
                  <a:off x="12268200" y="5052060"/>
                  <a:ext cx="2196000" cy="18059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de-CH" sz="1400" b="1">
                      <a:solidFill>
                        <a:schemeClr val="tx1"/>
                      </a:solidFill>
                    </a:rPr>
                    <a:t>Bildausschnitt verändern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Klicke auf das Bild.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Wähle «Zuschneiden».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Verschiebe das Bild innerhalb des Rahmens.</a:t>
                  </a:r>
                </a:p>
              </p:txBody>
            </p:sp>
          </p:grpSp>
        </p:grpSp>
        <p:sp>
          <p:nvSpPr>
            <p:cNvPr id="23" name="Hinweis">
              <a:extLst>
                <a:ext uri="{FF2B5EF4-FFF2-40B4-BE49-F238E27FC236}">
                  <a16:creationId xmlns:a16="http://schemas.microsoft.com/office/drawing/2014/main" id="{60FEFDA9-60A4-91C6-93E2-E6D87FA3F6B8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24" name="Hinweis">
              <a:extLst>
                <a:ext uri="{FF2B5EF4-FFF2-40B4-BE49-F238E27FC236}">
                  <a16:creationId xmlns:a16="http://schemas.microsoft.com/office/drawing/2014/main" id="{B314552F-E57B-7236-78E0-651237536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48D0A24-8156-C1C0-F76C-94B6BDBE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E7310F0-008F-1C51-6D79-393293C8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CC79A54-AE6D-B570-DCEA-F6F54C7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452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387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3F9680-C629-C0D8-E8C0-BACD180533C7}"/>
              </a:ext>
            </a:extLst>
          </p:cNvPr>
          <p:cNvSpPr/>
          <p:nvPr userDrawn="1"/>
        </p:nvSpPr>
        <p:spPr>
          <a:xfrm>
            <a:off x="-3173" y="1"/>
            <a:ext cx="12195173" cy="5605375"/>
          </a:xfrm>
          <a:custGeom>
            <a:avLst/>
            <a:gdLst>
              <a:gd name="connsiteX0" fmla="*/ 5559551 w 12195173"/>
              <a:gd name="connsiteY0" fmla="*/ 0 h 5605375"/>
              <a:gd name="connsiteX1" fmla="*/ 12195173 w 12195173"/>
              <a:gd name="connsiteY1" fmla="*/ 0 h 5605375"/>
              <a:gd name="connsiteX2" fmla="*/ 12195173 w 12195173"/>
              <a:gd name="connsiteY2" fmla="*/ 2164079 h 5605375"/>
              <a:gd name="connsiteX3" fmla="*/ 9158605 w 12195173"/>
              <a:gd name="connsiteY3" fmla="*/ 423799 h 5605375"/>
              <a:gd name="connsiteX4" fmla="*/ 9110343 w 12195173"/>
              <a:gd name="connsiteY4" fmla="*/ 411353 h 5605375"/>
              <a:gd name="connsiteX5" fmla="*/ 5712079 w 12195173"/>
              <a:gd name="connsiteY5" fmla="*/ 2355723 h 5605375"/>
              <a:gd name="connsiteX6" fmla="*/ 5651119 w 12195173"/>
              <a:gd name="connsiteY6" fmla="*/ 2404999 h 5605375"/>
              <a:gd name="connsiteX7" fmla="*/ 2826322 w 12195173"/>
              <a:gd name="connsiteY7" fmla="*/ 4019661 h 5605375"/>
              <a:gd name="connsiteX8" fmla="*/ 45913 w 12195173"/>
              <a:gd name="connsiteY8" fmla="*/ 5605375 h 5605375"/>
              <a:gd name="connsiteX9" fmla="*/ 0 w 12195173"/>
              <a:gd name="connsiteY9" fmla="*/ 5605375 h 5605375"/>
              <a:gd name="connsiteX10" fmla="*/ 0 w 12195173"/>
              <a:gd name="connsiteY10" fmla="*/ 3210306 h 560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3" h="5605375">
                <a:moveTo>
                  <a:pt x="5559551" y="0"/>
                </a:moveTo>
                <a:lnTo>
                  <a:pt x="12195173" y="0"/>
                </a:lnTo>
                <a:lnTo>
                  <a:pt x="12195173" y="2164079"/>
                </a:lnTo>
                <a:lnTo>
                  <a:pt x="9158605" y="423799"/>
                </a:lnTo>
                <a:lnTo>
                  <a:pt x="9110343" y="411353"/>
                </a:lnTo>
                <a:cubicBezTo>
                  <a:pt x="7979409" y="1062609"/>
                  <a:pt x="6843775" y="1705991"/>
                  <a:pt x="5712079" y="2355723"/>
                </a:cubicBezTo>
                <a:cubicBezTo>
                  <a:pt x="5698999" y="2363216"/>
                  <a:pt x="5677915" y="2389632"/>
                  <a:pt x="5651119" y="2404999"/>
                </a:cubicBezTo>
                <a:cubicBezTo>
                  <a:pt x="4710621" y="2945067"/>
                  <a:pt x="3768599" y="3482594"/>
                  <a:pt x="2826322" y="4019661"/>
                </a:cubicBezTo>
                <a:lnTo>
                  <a:pt x="45913" y="5605375"/>
                </a:lnTo>
                <a:lnTo>
                  <a:pt x="0" y="5605375"/>
                </a:lnTo>
                <a:lnTo>
                  <a:pt x="0" y="3210306"/>
                </a:lnTo>
                <a:close/>
              </a:path>
            </a:pathLst>
          </a:custGeom>
          <a:gradFill>
            <a:gsLst>
              <a:gs pos="50000">
                <a:schemeClr val="accent6">
                  <a:alpha val="80000"/>
                </a:schemeClr>
              </a:gs>
              <a:gs pos="100000">
                <a:schemeClr val="accent4">
                  <a:alpha val="80000"/>
                </a:schemeClr>
              </a:gs>
              <a:gs pos="0">
                <a:schemeClr val="accent3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12" name="Bildplatzhalter 13">
            <a:extLst>
              <a:ext uri="{FF2B5EF4-FFF2-40B4-BE49-F238E27FC236}">
                <a16:creationId xmlns:a16="http://schemas.microsoft.com/office/drawing/2014/main" id="{E9152B97-F7F7-F416-C6DC-22D4C4D345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4139" y="334964"/>
            <a:ext cx="4026603" cy="4638992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52D9D263-9057-6DFD-B9CB-970DF01E37E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02436" y="334964"/>
            <a:ext cx="4026603" cy="4638992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BFCB5BF-5EA7-FC4E-A8D7-1E89B0F433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0526" y="4406604"/>
            <a:ext cx="2612597" cy="790236"/>
          </a:xfrm>
          <a:solidFill>
            <a:schemeClr val="bg1"/>
          </a:solidFill>
        </p:spPr>
        <p:txBody>
          <a:bodyPr lIns="180000" tIns="108000">
            <a:noAutofit/>
          </a:bodyPr>
          <a:lstStyle>
            <a:lvl1pPr marL="0" indent="0">
              <a:buNone/>
              <a:defRPr sz="2000" b="1"/>
            </a:lvl1pPr>
            <a:lvl5pPr>
              <a:defRPr/>
            </a:lvl5pPr>
          </a:lstStyle>
          <a:p>
            <a:pPr lvl="0"/>
            <a:r>
              <a:rPr lang="de-DE"/>
              <a:t>VORNAME MIT LANGEM NACHNAME</a:t>
            </a:r>
            <a:endParaRPr lang="de-CH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2ACF4C33-C7D2-D6CF-8F7A-D6E44DFEE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90526" y="5196839"/>
            <a:ext cx="2612597" cy="1043623"/>
          </a:xfrm>
          <a:noFill/>
        </p:spPr>
        <p:txBody>
          <a:bodyPr lIns="180000" tIns="108000">
            <a:noAutofit/>
          </a:bodyPr>
          <a:lstStyle>
            <a:lvl1pPr>
              <a:defRPr sz="1400"/>
            </a:lvl1pPr>
            <a:lvl5pPr>
              <a:defRPr/>
            </a:lvl5pPr>
            <a:lvl6pPr>
              <a:defRPr sz="1400"/>
            </a:lvl6pPr>
          </a:lstStyle>
          <a:p>
            <a:pPr lvl="0"/>
            <a:r>
              <a:rPr lang="de-DE"/>
              <a:t>Text/Inhalt einfügen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236F262D-4D32-E460-FC65-3DAD6E262B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6442" y="4406604"/>
            <a:ext cx="2612597" cy="790236"/>
          </a:xfrm>
          <a:solidFill>
            <a:schemeClr val="bg1"/>
          </a:solidFill>
        </p:spPr>
        <p:txBody>
          <a:bodyPr lIns="180000" tIns="108000">
            <a:noAutofit/>
          </a:bodyPr>
          <a:lstStyle>
            <a:lvl1pPr marL="0" indent="0">
              <a:buNone/>
              <a:defRPr sz="2000" b="1"/>
            </a:lvl1pPr>
            <a:lvl5pPr>
              <a:defRPr/>
            </a:lvl5pPr>
          </a:lstStyle>
          <a:p>
            <a:pPr lvl="0"/>
            <a:r>
              <a:rPr lang="de-DE"/>
              <a:t>VORNAME MIT LANGEM NACHNAME</a:t>
            </a:r>
            <a:endParaRPr lang="de-CH"/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99A405D1-8F4C-1716-A038-7539B0C43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16442" y="5196839"/>
            <a:ext cx="2612597" cy="1043623"/>
          </a:xfrm>
          <a:noFill/>
        </p:spPr>
        <p:txBody>
          <a:bodyPr lIns="180000" tIns="108000">
            <a:noAutofit/>
          </a:bodyPr>
          <a:lstStyle>
            <a:lvl1pPr>
              <a:defRPr sz="1400"/>
            </a:lvl1pPr>
            <a:lvl5pPr>
              <a:defRPr/>
            </a:lvl5pPr>
            <a:lvl6pPr>
              <a:defRPr sz="1400"/>
            </a:lvl6pPr>
          </a:lstStyle>
          <a:p>
            <a:pPr lvl="0"/>
            <a:r>
              <a:rPr lang="de-DE"/>
              <a:t>Text/Inhalt einfügen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EBFD51E-3A7B-2E29-B285-89313E720C3F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E484724-1300-BBE0-B84F-2AAAC4611757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  <a:solidFill>
              <a:schemeClr val="bg2"/>
            </a:solidFill>
          </p:grpSpPr>
          <p:sp>
            <p:nvSpPr>
              <p:cNvPr id="28" name="Hinweis">
                <a:extLst>
                  <a:ext uri="{FF2B5EF4-FFF2-40B4-BE49-F238E27FC236}">
                    <a16:creationId xmlns:a16="http://schemas.microsoft.com/office/drawing/2014/main" id="{E37248DA-35B9-ABA4-4983-2742CCAABE34}"/>
                  </a:ext>
                </a:extLst>
              </p:cNvPr>
              <p:cNvSpPr/>
              <p:nvPr userDrawn="1"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A1E5BE92-A37F-4496-1451-F89627215FFC}"/>
                  </a:ext>
                </a:extLst>
              </p:cNvPr>
              <p:cNvGrpSpPr/>
              <p:nvPr userDrawn="1"/>
            </p:nvGrpSpPr>
            <p:grpSpPr>
              <a:xfrm>
                <a:off x="12268200" y="0"/>
                <a:ext cx="2196000" cy="6858000"/>
                <a:chOff x="12268200" y="0"/>
                <a:chExt cx="2196000" cy="6858000"/>
              </a:xfrm>
              <a:grpFill/>
            </p:grpSpPr>
            <p:grpSp>
              <p:nvGrpSpPr>
                <p:cNvPr id="30" name="Hinweis">
                  <a:extLst>
                    <a:ext uri="{FF2B5EF4-FFF2-40B4-BE49-F238E27FC236}">
                      <a16:creationId xmlns:a16="http://schemas.microsoft.com/office/drawing/2014/main" id="{6B5F4EBA-DE49-88E8-24DA-B2520D7D9C88}"/>
                    </a:ext>
                  </a:extLst>
                </p:cNvPr>
                <p:cNvGrpSpPr/>
                <p:nvPr/>
              </p:nvGrpSpPr>
              <p:grpSpPr>
                <a:xfrm>
                  <a:off x="12268200" y="0"/>
                  <a:ext cx="2196000" cy="4839991"/>
                  <a:chOff x="12268200" y="0"/>
                  <a:chExt cx="2196000" cy="4839991"/>
                </a:xfrm>
                <a:grpFill/>
              </p:grpSpPr>
              <p:sp>
                <p:nvSpPr>
                  <p:cNvPr id="32" name="Hinweis">
                    <a:extLst>
                      <a:ext uri="{FF2B5EF4-FFF2-40B4-BE49-F238E27FC236}">
                        <a16:creationId xmlns:a16="http://schemas.microsoft.com/office/drawing/2014/main" id="{64317B7A-805F-B1B3-D86D-2542692CB2FB}"/>
                      </a:ext>
                    </a:extLst>
                  </p:cNvPr>
                  <p:cNvSpPr/>
                  <p:nvPr/>
                </p:nvSpPr>
                <p:spPr>
                  <a:xfrm>
                    <a:off x="12268200" y="3445699"/>
                    <a:ext cx="2196000" cy="13942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in den Hintergrund schieben: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“In den Hintergrund”.</a:t>
                    </a:r>
                  </a:p>
                </p:txBody>
              </p:sp>
              <p:sp>
                <p:nvSpPr>
                  <p:cNvPr id="33" name="Hinweis">
                    <a:extLst>
                      <a:ext uri="{FF2B5EF4-FFF2-40B4-BE49-F238E27FC236}">
                        <a16:creationId xmlns:a16="http://schemas.microsoft.com/office/drawing/2014/main" id="{1BFF4195-0164-7B6C-1B94-D72CE0B09369}"/>
                      </a:ext>
                    </a:extLst>
                  </p:cNvPr>
                  <p:cNvSpPr/>
                  <p:nvPr/>
                </p:nvSpPr>
                <p:spPr>
                  <a:xfrm>
                    <a:off x="12268200" y="0"/>
                    <a:ext cx="2196000" cy="16459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einfügen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Bild in den eigenen Dateien.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Ziehe es durch Drag &amp; Drop (packen &amp; loslassen) in den Bildplatzhalter.</a:t>
                    </a:r>
                  </a:p>
                </p:txBody>
              </p:sp>
              <p:sp>
                <p:nvSpPr>
                  <p:cNvPr id="34" name="Hinweis">
                    <a:extLst>
                      <a:ext uri="{FF2B5EF4-FFF2-40B4-BE49-F238E27FC236}">
                        <a16:creationId xmlns:a16="http://schemas.microsoft.com/office/drawing/2014/main" id="{DBDF5BA5-77B1-E884-606D-D1383439CDF3}"/>
                      </a:ext>
                    </a:extLst>
                  </p:cNvPr>
                  <p:cNvSpPr/>
                  <p:nvPr/>
                </p:nvSpPr>
                <p:spPr>
                  <a:xfrm>
                    <a:off x="12268200" y="1857988"/>
                    <a:ext cx="2196000" cy="137564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ändern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Klicke “Bild ändern”.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neues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endParaRPr lang="de-CH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1" name="Hinweis">
                  <a:extLst>
                    <a:ext uri="{FF2B5EF4-FFF2-40B4-BE49-F238E27FC236}">
                      <a16:creationId xmlns:a16="http://schemas.microsoft.com/office/drawing/2014/main" id="{111DCD9D-5588-46D3-35F5-0337E84BA111}"/>
                    </a:ext>
                  </a:extLst>
                </p:cNvPr>
                <p:cNvSpPr/>
                <p:nvPr/>
              </p:nvSpPr>
              <p:spPr>
                <a:xfrm>
                  <a:off x="12268200" y="5052060"/>
                  <a:ext cx="2196000" cy="18059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de-CH" sz="1400" b="1">
                      <a:solidFill>
                        <a:schemeClr val="tx1"/>
                      </a:solidFill>
                    </a:rPr>
                    <a:t>Bildausschnitt verändern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Klicke auf das Bild.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Wähle «Zuschneiden».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Verschiebe das Bild innerhalb des Rahmens.</a:t>
                  </a:r>
                </a:p>
              </p:txBody>
            </p:sp>
          </p:grpSp>
        </p:grpSp>
        <p:sp>
          <p:nvSpPr>
            <p:cNvPr id="26" name="Hinweis">
              <a:extLst>
                <a:ext uri="{FF2B5EF4-FFF2-40B4-BE49-F238E27FC236}">
                  <a16:creationId xmlns:a16="http://schemas.microsoft.com/office/drawing/2014/main" id="{26B363C9-4422-8311-938B-2A38F0E530C6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27" name="Hinweis">
              <a:extLst>
                <a:ext uri="{FF2B5EF4-FFF2-40B4-BE49-F238E27FC236}">
                  <a16:creationId xmlns:a16="http://schemas.microsoft.com/office/drawing/2014/main" id="{BFD3AAB5-207A-A360-F632-B98EDC0DB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FD1B56E-8A10-EE9F-F5EE-100F833C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00DA352-0430-EC30-B889-481EE6EF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8A08C0C-86C3-8125-43BD-4D0F15BB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85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82" userDrawn="1">
          <p15:clr>
            <a:srgbClr val="FBAE40"/>
          </p15:clr>
        </p15:guide>
        <p15:guide id="2" pos="40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Diagramm - k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22AB1C1-F86D-B873-0FFD-013CFBD7BB44}"/>
              </a:ext>
            </a:extLst>
          </p:cNvPr>
          <p:cNvSpPr/>
          <p:nvPr userDrawn="1"/>
        </p:nvSpPr>
        <p:spPr>
          <a:xfrm>
            <a:off x="6496050" y="0"/>
            <a:ext cx="5695950" cy="6858000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Diagrammplatzhalter 7">
            <a:extLst>
              <a:ext uri="{FF2B5EF4-FFF2-40B4-BE49-F238E27FC236}">
                <a16:creationId xmlns:a16="http://schemas.microsoft.com/office/drawing/2014/main" id="{53D7BEAB-0937-CABB-4E75-8003F5816F9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972299" y="335756"/>
            <a:ext cx="4767263" cy="5276794"/>
          </a:xfrm>
          <a:noFill/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5147469" cy="10596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hier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26C0D141-558D-444E-D097-BEDE8F3514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2299" y="5851683"/>
            <a:ext cx="4767264" cy="389544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8"/>
            <a:r>
              <a:rPr lang="de-DE"/>
              <a:t>Position</a:t>
            </a:r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C55A18-5E51-EF2D-6FAB-F4809E28B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543" y="6472148"/>
            <a:ext cx="815340" cy="121586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471DF0C-E260-A887-F93F-B2AD5DECD3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957" y="1715294"/>
            <a:ext cx="5147468" cy="4517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einfügen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AA0CD40-D006-3694-A559-1BA5D39489C0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5AC7826-6C6C-9264-7228-18BBE3F3BBB5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</p:grpSpPr>
          <p:sp>
            <p:nvSpPr>
              <p:cNvPr id="21" name="Hinweis">
                <a:extLst>
                  <a:ext uri="{FF2B5EF4-FFF2-40B4-BE49-F238E27FC236}">
                    <a16:creationId xmlns:a16="http://schemas.microsoft.com/office/drawing/2014/main" id="{A3B35B81-DCD1-51A6-1630-291AC52D7735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Hinweis">
                <a:extLst>
                  <a:ext uri="{FF2B5EF4-FFF2-40B4-BE49-F238E27FC236}">
                    <a16:creationId xmlns:a16="http://schemas.microsoft.com/office/drawing/2014/main" id="{EABE8441-0BEB-A11A-4E1C-CAAE993E2BCE}"/>
                  </a:ext>
                </a:extLst>
              </p:cNvPr>
              <p:cNvSpPr/>
              <p:nvPr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</p:grpSp>
        <p:sp>
          <p:nvSpPr>
            <p:cNvPr id="19" name="Hinweis">
              <a:extLst>
                <a:ext uri="{FF2B5EF4-FFF2-40B4-BE49-F238E27FC236}">
                  <a16:creationId xmlns:a16="http://schemas.microsoft.com/office/drawing/2014/main" id="{0A632512-D924-A15F-260F-FE6DF0A5DCAB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20" name="Hinweis">
              <a:extLst>
                <a:ext uri="{FF2B5EF4-FFF2-40B4-BE49-F238E27FC236}">
                  <a16:creationId xmlns:a16="http://schemas.microsoft.com/office/drawing/2014/main" id="{DAD639EB-3843-5BEE-1190-36D6DFA5E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24476EC-DD80-7F76-4C44-93E57F6C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D619308-6D5A-65D2-E28B-8034FB3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4547465" cy="169546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r>
              <a:rPr lang="de-CH" dirty="0"/>
              <a:t> | Vorname Nachname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DCF289E-33B9-6C92-24F5-8C643A5C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502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 -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7">
            <a:extLst>
              <a:ext uri="{FF2B5EF4-FFF2-40B4-BE49-F238E27FC236}">
                <a16:creationId xmlns:a16="http://schemas.microsoft.com/office/drawing/2014/main" id="{53D7BEAB-0937-CABB-4E75-8003F5816F9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972299" y="335756"/>
            <a:ext cx="4767263" cy="5276794"/>
          </a:xfrm>
          <a:noFill/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5147469" cy="10596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hier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26C0D141-558D-444E-D097-BEDE8F3514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2299" y="5851683"/>
            <a:ext cx="4767264" cy="389544"/>
          </a:xfrm>
          <a:noFill/>
        </p:spPr>
        <p:txBody>
          <a:bodyPr lIns="0" tIns="0"/>
          <a:lstStyle>
            <a:lvl1pPr marL="0" indent="0">
              <a:buNone/>
              <a:defRPr sz="12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Position</a:t>
            </a:r>
            <a:endParaRPr lang="de-CH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62118E2-6745-7143-621C-AC57C52F53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956" y="1715294"/>
            <a:ext cx="5147469" cy="4525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 einfügen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3E401A7-922A-9F2F-FBAC-0BB6E001BE77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5A9FD32-8B1B-8DB2-F983-0FB66FD496CD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</p:grpSpPr>
          <p:sp>
            <p:nvSpPr>
              <p:cNvPr id="19" name="Hinweis">
                <a:extLst>
                  <a:ext uri="{FF2B5EF4-FFF2-40B4-BE49-F238E27FC236}">
                    <a16:creationId xmlns:a16="http://schemas.microsoft.com/office/drawing/2014/main" id="{D7CC5709-6DD1-5DAF-4FA0-33815FB18813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Hinweis">
                <a:extLst>
                  <a:ext uri="{FF2B5EF4-FFF2-40B4-BE49-F238E27FC236}">
                    <a16:creationId xmlns:a16="http://schemas.microsoft.com/office/drawing/2014/main" id="{AD8096D6-7BFB-7194-E339-3464300D40D6}"/>
                  </a:ext>
                </a:extLst>
              </p:cNvPr>
              <p:cNvSpPr/>
              <p:nvPr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</p:grpSp>
        <p:sp>
          <p:nvSpPr>
            <p:cNvPr id="17" name="Hinweis">
              <a:extLst>
                <a:ext uri="{FF2B5EF4-FFF2-40B4-BE49-F238E27FC236}">
                  <a16:creationId xmlns:a16="http://schemas.microsoft.com/office/drawing/2014/main" id="{3799FDC3-30F7-704D-B3A4-7C9F7D28FF01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18" name="Hinweis">
              <a:extLst>
                <a:ext uri="{FF2B5EF4-FFF2-40B4-BE49-F238E27FC236}">
                  <a16:creationId xmlns:a16="http://schemas.microsoft.com/office/drawing/2014/main" id="{C3D8EACA-7678-2073-A455-6B11F71D8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67332F67-62AB-A7A5-0231-D1DF3F76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A6F47E0-3509-A885-01A6-CFCBAC3E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E413C6D7-9A1D-806D-EA86-A7DE3AAF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808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39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7">
            <a:extLst>
              <a:ext uri="{FF2B5EF4-FFF2-40B4-BE49-F238E27FC236}">
                <a16:creationId xmlns:a16="http://schemas.microsoft.com/office/drawing/2014/main" id="{53D7BEAB-0937-CABB-4E75-8003F5816F9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498432" y="1715294"/>
            <a:ext cx="5241088" cy="4525169"/>
          </a:xfrm>
          <a:noFill/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6" name="Diagrammplatzhalter 7">
            <a:extLst>
              <a:ext uri="{FF2B5EF4-FFF2-40B4-BE49-F238E27FC236}">
                <a16:creationId xmlns:a16="http://schemas.microsoft.com/office/drawing/2014/main" id="{8BDAEECB-74B0-CABF-3AFB-64ECD89543D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38956" y="1715294"/>
            <a:ext cx="5147469" cy="4525169"/>
          </a:xfrm>
          <a:noFill/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36E99494-D16A-13FE-F262-BED41B30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BC21218-414F-9F74-B4D4-02D6721F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B05619F-1BD0-BA1B-AD67-11D40D9B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2082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hape + Bi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00884644-3680-D4E0-9B70-8212D7A25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tIns="936000" anchor="t"/>
          <a:lstStyle>
            <a:lvl1pPr marL="0" indent="0" algn="ctr">
              <a:buNone/>
              <a:defRPr/>
            </a:lvl1pPr>
          </a:lstStyle>
          <a:p>
            <a:pPr marL="0" lvl="0" indent="0" algn="ctr">
              <a:buNone/>
            </a:pPr>
            <a:r>
              <a:rPr lang="de-CH"/>
              <a:t>Bild durch </a:t>
            </a:r>
            <a:br>
              <a:rPr lang="de-CH"/>
            </a:br>
            <a:r>
              <a:rPr lang="de-CH" err="1"/>
              <a:t>copy+paste</a:t>
            </a:r>
            <a:r>
              <a:rPr lang="de-CH"/>
              <a:t>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4A71425-122D-E101-989B-466EC96D3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22411" y="3429000"/>
            <a:ext cx="8869589" cy="3429000"/>
          </a:xfrm>
          <a:custGeom>
            <a:avLst/>
            <a:gdLst>
              <a:gd name="connsiteX0" fmla="*/ 0 w 8861213"/>
              <a:gd name="connsiteY0" fmla="*/ 0 h 3423032"/>
              <a:gd name="connsiteX1" fmla="*/ 4636359 w 8861213"/>
              <a:gd name="connsiteY1" fmla="*/ 0 h 3423032"/>
              <a:gd name="connsiteX2" fmla="*/ 8457099 w 8861213"/>
              <a:gd name="connsiteY2" fmla="*/ 2148967 h 3423032"/>
              <a:gd name="connsiteX3" fmla="*/ 8861213 w 8861213"/>
              <a:gd name="connsiteY3" fmla="*/ 2518537 h 3423032"/>
              <a:gd name="connsiteX4" fmla="*/ 8861213 w 8861213"/>
              <a:gd name="connsiteY4" fmla="*/ 3423032 h 3423032"/>
              <a:gd name="connsiteX5" fmla="*/ 5638081 w 8861213"/>
              <a:gd name="connsiteY5" fmla="*/ 3423032 h 3423032"/>
              <a:gd name="connsiteX6" fmla="*/ 5824009 w 8861213"/>
              <a:gd name="connsiteY6" fmla="*/ 3282950 h 3423032"/>
              <a:gd name="connsiteX7" fmla="*/ 5817023 w 8861213"/>
              <a:gd name="connsiteY7" fmla="*/ 3271520 h 34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1213" h="3423032">
                <a:moveTo>
                  <a:pt x="0" y="0"/>
                </a:moveTo>
                <a:lnTo>
                  <a:pt x="4636359" y="0"/>
                </a:lnTo>
                <a:lnTo>
                  <a:pt x="8457099" y="2148967"/>
                </a:lnTo>
                <a:cubicBezTo>
                  <a:pt x="8617881" y="2239391"/>
                  <a:pt x="8759359" y="2364359"/>
                  <a:pt x="8861213" y="2518537"/>
                </a:cubicBezTo>
                <a:lnTo>
                  <a:pt x="8861213" y="3423032"/>
                </a:lnTo>
                <a:lnTo>
                  <a:pt x="5638081" y="3423032"/>
                </a:lnTo>
                <a:lnTo>
                  <a:pt x="5824009" y="3282950"/>
                </a:lnTo>
                <a:lnTo>
                  <a:pt x="5817023" y="3271520"/>
                </a:lnTo>
                <a:close/>
              </a:path>
            </a:pathLst>
          </a:custGeom>
          <a:gradFill>
            <a:gsLst>
              <a:gs pos="0">
                <a:srgbClr val="E7A757">
                  <a:alpha val="80000"/>
                </a:srgbClr>
              </a:gs>
              <a:gs pos="100000">
                <a:schemeClr val="accent5"/>
              </a:gs>
            </a:gsLst>
            <a:lin ang="27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.i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335002D-A4D2-7241-755F-24C453DF36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7962676" cy="3429000"/>
          </a:xfrm>
          <a:custGeom>
            <a:avLst/>
            <a:gdLst>
              <a:gd name="connsiteX0" fmla="*/ 0 w 7962676"/>
              <a:gd name="connsiteY0" fmla="*/ 0 h 3429000"/>
              <a:gd name="connsiteX1" fmla="*/ 1866111 w 7962676"/>
              <a:gd name="connsiteY1" fmla="*/ 0 h 3429000"/>
              <a:gd name="connsiteX2" fmla="*/ 7962676 w 7962676"/>
              <a:gd name="connsiteY2" fmla="*/ 3429000 h 3429000"/>
              <a:gd name="connsiteX3" fmla="*/ 3322276 w 7962676"/>
              <a:gd name="connsiteY3" fmla="*/ 3429000 h 3429000"/>
              <a:gd name="connsiteX4" fmla="*/ 0 w 7962676"/>
              <a:gd name="connsiteY4" fmla="*/ 156053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676" h="3429000">
                <a:moveTo>
                  <a:pt x="0" y="0"/>
                </a:moveTo>
                <a:lnTo>
                  <a:pt x="1866111" y="0"/>
                </a:lnTo>
                <a:lnTo>
                  <a:pt x="7962676" y="3429000"/>
                </a:lnTo>
                <a:lnTo>
                  <a:pt x="3322276" y="3429000"/>
                </a:lnTo>
                <a:lnTo>
                  <a:pt x="0" y="1560537"/>
                </a:lnTo>
                <a:close/>
              </a:path>
            </a:pathLst>
          </a:custGeom>
          <a:gradFill>
            <a:gsLst>
              <a:gs pos="0">
                <a:srgbClr val="E7A757">
                  <a:alpha val="80000"/>
                </a:srgbClr>
              </a:gs>
              <a:gs pos="100000">
                <a:schemeClr val="accent3">
                  <a:alpha val="80000"/>
                </a:schemeClr>
              </a:gs>
            </a:gsLst>
            <a:lin ang="2700000" scaled="0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51365F-04C1-0F98-2404-C639C3D6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955" y="4307124"/>
            <a:ext cx="8605045" cy="623016"/>
          </a:xfrm>
        </p:spPr>
        <p:txBody>
          <a:bodyPr>
            <a:noAutofit/>
          </a:bodyPr>
          <a:lstStyle>
            <a:lvl1pPr marL="0" indent="0" algn="l">
              <a:lnSpc>
                <a:spcPct val="65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hier einfügen</a:t>
            </a:r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9" name="Textplatzhalter 21">
            <a:extLst>
              <a:ext uri="{FF2B5EF4-FFF2-40B4-BE49-F238E27FC236}">
                <a16:creationId xmlns:a16="http://schemas.microsoft.com/office/drawing/2014/main" id="{0EDFA929-2A17-4547-6C5A-51BEEA628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25620" y="6454246"/>
            <a:ext cx="1174560" cy="175154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72392BF-CB8A-EFAC-8A67-801F1A8549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57468"/>
            <a:ext cx="9144000" cy="1661993"/>
          </a:xfrm>
          <a:solidFill>
            <a:srgbClr val="F3F4F4"/>
          </a:solidFill>
        </p:spPr>
        <p:txBody>
          <a:bodyPr lIns="540000" tIns="468000" bIns="468000" anchor="ctr">
            <a:noAutofit/>
          </a:bodyPr>
          <a:lstStyle>
            <a:lvl1pPr algn="l">
              <a:defRPr sz="5000"/>
            </a:lvl1pPr>
          </a:lstStyle>
          <a:p>
            <a:r>
              <a:rPr lang="de-DE"/>
              <a:t>Titel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94727CB-EADB-C63D-B7D1-34E4FD82BB85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8" name="Hinweis">
              <a:extLst>
                <a:ext uri="{FF2B5EF4-FFF2-40B4-BE49-F238E27FC236}">
                  <a16:creationId xmlns:a16="http://schemas.microsoft.com/office/drawing/2014/main" id="{367C4E0A-B5DF-FA66-DBE0-4EE21383DBC5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0" name="Hinweis">
                <a:extLst>
                  <a:ext uri="{FF2B5EF4-FFF2-40B4-BE49-F238E27FC236}">
                    <a16:creationId xmlns:a16="http://schemas.microsoft.com/office/drawing/2014/main" id="{D2DB2ADB-7032-D43E-6886-1F80BC479E02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5628AFA5-3402-3E8C-CDC7-2151BA048601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4" name="Hinweis">
                <a:extLst>
                  <a:ext uri="{FF2B5EF4-FFF2-40B4-BE49-F238E27FC236}">
                    <a16:creationId xmlns:a16="http://schemas.microsoft.com/office/drawing/2014/main" id="{71C08773-9FC5-4039-2DA8-E44D32805EB5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inweis">
                <a:extLst>
                  <a:ext uri="{FF2B5EF4-FFF2-40B4-BE49-F238E27FC236}">
                    <a16:creationId xmlns:a16="http://schemas.microsoft.com/office/drawing/2014/main" id="{FC5406E2-8946-7A60-7A1B-46EBC1957FEE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Hinweis">
              <a:extLst>
                <a:ext uri="{FF2B5EF4-FFF2-40B4-BE49-F238E27FC236}">
                  <a16:creationId xmlns:a16="http://schemas.microsoft.com/office/drawing/2014/main" id="{F66A5779-7600-CB39-343E-9E764D1E4EBD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C0F7065C-0730-67CF-F1AA-00A3D8E0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7E9C806A-1F12-23A9-CBF9-27587418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49CCD5AD-EFEF-BAAC-CF39-50DE2613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634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58DE8-A93C-0090-DE03-06B44BCD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DAF4B73-8FAD-BD93-EA57-C958E435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DF9E6C8-9854-8763-C41B-7930B39B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D57B85F-1D80-196F-424F-080B151E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643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880891-F8F2-DA29-4DE9-9BC0AC9F14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866111 w 12192000"/>
              <a:gd name="connsiteY1" fmla="*/ 0 h 6858000"/>
              <a:gd name="connsiteX2" fmla="*/ 7962676 w 12192000"/>
              <a:gd name="connsiteY2" fmla="*/ 3429000 h 6858000"/>
              <a:gd name="connsiteX3" fmla="*/ 7963153 w 12192000"/>
              <a:gd name="connsiteY3" fmla="*/ 3429000 h 6858000"/>
              <a:gd name="connsiteX4" fmla="*/ 11787504 w 12192000"/>
              <a:gd name="connsiteY4" fmla="*/ 5581714 h 6858000"/>
              <a:gd name="connsiteX5" fmla="*/ 12192000 w 12192000"/>
              <a:gd name="connsiteY5" fmla="*/ 5951928 h 6858000"/>
              <a:gd name="connsiteX6" fmla="*/ 12192000 w 12192000"/>
              <a:gd name="connsiteY6" fmla="*/ 6858000 h 6858000"/>
              <a:gd name="connsiteX7" fmla="*/ 8965822 w 12192000"/>
              <a:gd name="connsiteY7" fmla="*/ 6858000 h 6858000"/>
              <a:gd name="connsiteX8" fmla="*/ 9151925 w 12192000"/>
              <a:gd name="connsiteY8" fmla="*/ 6717674 h 6858000"/>
              <a:gd name="connsiteX9" fmla="*/ 9144932 w 12192000"/>
              <a:gd name="connsiteY9" fmla="*/ 6706224 h 6858000"/>
              <a:gd name="connsiteX10" fmla="*/ 3322411 w 12192000"/>
              <a:gd name="connsiteY10" fmla="*/ 3429000 h 6858000"/>
              <a:gd name="connsiteX11" fmla="*/ 3322276 w 12192000"/>
              <a:gd name="connsiteY11" fmla="*/ 3429000 h 6858000"/>
              <a:gd name="connsiteX12" fmla="*/ 0 w 12192000"/>
              <a:gd name="connsiteY12" fmla="*/ 15605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866111" y="0"/>
                </a:lnTo>
                <a:lnTo>
                  <a:pt x="7962676" y="3429000"/>
                </a:lnTo>
                <a:lnTo>
                  <a:pt x="7963153" y="3429000"/>
                </a:lnTo>
                <a:lnTo>
                  <a:pt x="11787504" y="5581714"/>
                </a:lnTo>
                <a:cubicBezTo>
                  <a:pt x="11948438" y="5672295"/>
                  <a:pt x="12090050" y="5797481"/>
                  <a:pt x="12192000" y="5951928"/>
                </a:cubicBezTo>
                <a:lnTo>
                  <a:pt x="12192000" y="6858000"/>
                </a:lnTo>
                <a:lnTo>
                  <a:pt x="8965822" y="6858000"/>
                </a:lnTo>
                <a:lnTo>
                  <a:pt x="9151925" y="6717674"/>
                </a:lnTo>
                <a:lnTo>
                  <a:pt x="9144932" y="6706224"/>
                </a:lnTo>
                <a:lnTo>
                  <a:pt x="3322411" y="3429000"/>
                </a:lnTo>
                <a:lnTo>
                  <a:pt x="3322276" y="3429000"/>
                </a:lnTo>
                <a:lnTo>
                  <a:pt x="0" y="1560537"/>
                </a:lnTo>
                <a:close/>
              </a:path>
            </a:pathLst>
          </a:custGeom>
          <a:gradFill>
            <a:gsLst>
              <a:gs pos="100000">
                <a:schemeClr val="accent5">
                  <a:alpha val="80000"/>
                </a:schemeClr>
              </a:gs>
              <a:gs pos="50000">
                <a:schemeClr val="accent3">
                  <a:alpha val="80000"/>
                </a:schemeClr>
              </a:gs>
              <a:gs pos="0">
                <a:schemeClr val="accent6"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4E3D14-30F4-A824-9203-F10254B63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956" y="2457468"/>
            <a:ext cx="11200607" cy="1661993"/>
          </a:xfr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de-DE"/>
              <a:t>Titel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8B72C7-96C2-4393-46A7-DB1E4BBBD8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620" y="6451335"/>
            <a:ext cx="1174560" cy="17515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2C3B28C-54B6-57C5-B300-CDC4B63E61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956" y="4484688"/>
            <a:ext cx="2892425" cy="578130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400"/>
            </a:lvl2pPr>
            <a:lvl3pPr marL="541338" indent="0">
              <a:buNone/>
              <a:defRPr sz="1400"/>
            </a:lvl3pPr>
            <a:lvl4pPr marL="0" indent="0">
              <a:buFont typeface="Arial" panose="020B0604020202020204" pitchFamily="34" charset="0"/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Schweizerisch-Liechtensteinischer Gebäudetechnikverband </a:t>
            </a:r>
            <a:r>
              <a:rPr lang="de-DE"/>
              <a:t>(suissetec</a:t>
            </a:r>
            <a:r>
              <a:rPr lang="de-DE" dirty="0"/>
              <a:t>)</a:t>
            </a:r>
            <a:br>
              <a:rPr lang="de-DE" dirty="0"/>
            </a:br>
            <a:endParaRPr lang="de-CH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6D8CE08-ADEC-A76B-4A70-9FEBBC5DFE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8955" y="5197952"/>
            <a:ext cx="2892425" cy="6588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/>
            </a:lvl1pPr>
            <a:lvl2pPr marL="266700" indent="0">
              <a:buNone/>
              <a:defRPr sz="1400"/>
            </a:lvl2pPr>
            <a:lvl3pPr marL="541338" indent="0">
              <a:buNone/>
              <a:defRPr sz="1400"/>
            </a:lvl3pPr>
            <a:lvl4pPr marL="0" indent="0">
              <a:buFont typeface="Arial" panose="020B0604020202020204" pitchFamily="34" charset="0"/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Auf der Mauer 11, CH-8021 Zürich</a:t>
            </a:r>
            <a:br>
              <a:rPr lang="de-DE" dirty="0"/>
            </a:br>
            <a:r>
              <a:rPr lang="de-DE" dirty="0"/>
              <a:t>+41 43 244 73 00</a:t>
            </a:r>
            <a:br>
              <a:rPr lang="de-DE"/>
            </a:br>
            <a:r>
              <a:rPr lang="de-DE"/>
              <a:t>suissetec</a:t>
            </a:r>
            <a:r>
              <a:rPr lang="de-DE" dirty="0"/>
              <a:t>.ch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834EAD-A749-B365-C472-7B91EB82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F16CF676-EB64-7160-2557-5BC1E40D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F2257D4-A90A-BF40-5627-039A77FD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037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D06CE19-0A51-4876-C204-A4CDC8BEE3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146101"/>
            <a:ext cx="8176099" cy="5711898"/>
          </a:xfrm>
          <a:custGeom>
            <a:avLst/>
            <a:gdLst>
              <a:gd name="connsiteX0" fmla="*/ 0 w 8167588"/>
              <a:gd name="connsiteY0" fmla="*/ 0 h 5711898"/>
              <a:gd name="connsiteX1" fmla="*/ 7687271 w 8167588"/>
              <a:gd name="connsiteY1" fmla="*/ 4395539 h 5711898"/>
              <a:gd name="connsiteX2" fmla="*/ 8119751 w 8167588"/>
              <a:gd name="connsiteY2" fmla="*/ 4931124 h 5711898"/>
              <a:gd name="connsiteX3" fmla="*/ 8162929 w 8167588"/>
              <a:gd name="connsiteY3" fmla="*/ 5515212 h 5711898"/>
              <a:gd name="connsiteX4" fmla="*/ 8164067 w 8167588"/>
              <a:gd name="connsiteY4" fmla="*/ 5711898 h 5711898"/>
              <a:gd name="connsiteX5" fmla="*/ 4401635 w 8167588"/>
              <a:gd name="connsiteY5" fmla="*/ 5711898 h 5711898"/>
              <a:gd name="connsiteX6" fmla="*/ 5202345 w 8167588"/>
              <a:gd name="connsiteY6" fmla="*/ 5236756 h 5711898"/>
              <a:gd name="connsiteX7" fmla="*/ 0 w 8167588"/>
              <a:gd name="connsiteY7" fmla="*/ 2265257 h 571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588" h="5711898">
                <a:moveTo>
                  <a:pt x="0" y="0"/>
                </a:moveTo>
                <a:lnTo>
                  <a:pt x="7687271" y="4395539"/>
                </a:lnTo>
                <a:cubicBezTo>
                  <a:pt x="7887513" y="4516547"/>
                  <a:pt x="8046867" y="4707264"/>
                  <a:pt x="8119751" y="4931124"/>
                </a:cubicBezTo>
                <a:cubicBezTo>
                  <a:pt x="8181177" y="5119874"/>
                  <a:pt x="8167749" y="5317909"/>
                  <a:pt x="8162929" y="5515212"/>
                </a:cubicBezTo>
                <a:lnTo>
                  <a:pt x="8164067" y="5711898"/>
                </a:lnTo>
                <a:lnTo>
                  <a:pt x="4401635" y="5711898"/>
                </a:lnTo>
                <a:lnTo>
                  <a:pt x="5202345" y="5236756"/>
                </a:lnTo>
                <a:lnTo>
                  <a:pt x="0" y="2265257"/>
                </a:lnTo>
                <a:close/>
              </a:path>
            </a:pathLst>
          </a:custGeom>
          <a:gradFill flip="none" rotWithShape="1">
            <a:gsLst>
              <a:gs pos="50000">
                <a:schemeClr val="accent3">
                  <a:alpha val="80000"/>
                </a:schemeClr>
              </a:gs>
              <a:gs pos="100000">
                <a:schemeClr val="accent5">
                  <a:alpha val="80000"/>
                </a:schemeClr>
              </a:gs>
              <a:gs pos="0">
                <a:schemeClr val="accent6">
                  <a:alpha val="80000"/>
                </a:schemeClr>
              </a:gs>
            </a:gsLst>
            <a:lin ang="135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00884644-3680-D4E0-9B70-8212D7A25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lIns="2880000" anchor="ctr"/>
          <a:lstStyle>
            <a:lvl1pPr marL="0" indent="0" algn="ctr">
              <a:buNone/>
              <a:defRPr/>
            </a:lvl1pPr>
          </a:lstStyle>
          <a:p>
            <a:pPr marL="0" lvl="0" indent="0" algn="ctr">
              <a:buNone/>
            </a:pPr>
            <a:r>
              <a:rPr lang="de-CH"/>
              <a:t>Bild durch </a:t>
            </a:r>
            <a:br>
              <a:rPr lang="de-CH"/>
            </a:br>
            <a:r>
              <a:rPr lang="de-CH" err="1"/>
              <a:t>copy+paste</a:t>
            </a:r>
            <a:r>
              <a:rPr lang="de-CH"/>
              <a:t>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4E3D14-30F4-A824-9203-F10254B63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57468"/>
            <a:ext cx="9144000" cy="1661993"/>
          </a:xfrm>
          <a:solidFill>
            <a:srgbClr val="F3F4F4"/>
          </a:solidFill>
        </p:spPr>
        <p:txBody>
          <a:bodyPr lIns="540000" tIns="468000" bIns="468000" anchor="ctr">
            <a:noAutofit/>
          </a:bodyPr>
          <a:lstStyle>
            <a:lvl1pPr algn="l">
              <a:defRPr sz="5000"/>
            </a:lvl1pPr>
          </a:lstStyle>
          <a:p>
            <a:r>
              <a:rPr lang="de-DE"/>
              <a:t>Titel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9" name="Textplatzhalter 21">
            <a:extLst>
              <a:ext uri="{FF2B5EF4-FFF2-40B4-BE49-F238E27FC236}">
                <a16:creationId xmlns:a16="http://schemas.microsoft.com/office/drawing/2014/main" id="{0EDFA929-2A17-4547-6C5A-51BEEA628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25620" y="6454246"/>
            <a:ext cx="1174560" cy="17515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1E3BF4DF-858D-3A6F-90D3-D973CAA253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956" y="4484688"/>
            <a:ext cx="2892425" cy="578130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400"/>
            </a:lvl2pPr>
            <a:lvl3pPr marL="541338" indent="0">
              <a:buNone/>
              <a:defRPr sz="1400"/>
            </a:lvl3pPr>
            <a:lvl4pPr marL="0" indent="0">
              <a:buFont typeface="Arial" panose="020B0604020202020204" pitchFamily="34" charset="0"/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Schweizerisch-Liechtensteinischer Gebäudetechnikverband </a:t>
            </a:r>
            <a:r>
              <a:rPr lang="de-DE"/>
              <a:t>(suissetec</a:t>
            </a:r>
            <a:r>
              <a:rPr lang="de-DE" dirty="0"/>
              <a:t>)</a:t>
            </a:r>
            <a:br>
              <a:rPr lang="de-DE" dirty="0"/>
            </a:b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EBA326-2B01-29CF-5DD0-86CE5BC7CB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8955" y="5197952"/>
            <a:ext cx="2892425" cy="6588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/>
            </a:lvl1pPr>
            <a:lvl2pPr marL="266700" indent="0">
              <a:buNone/>
              <a:defRPr sz="1400"/>
            </a:lvl2pPr>
            <a:lvl3pPr marL="541338" indent="0">
              <a:buNone/>
              <a:defRPr sz="1400"/>
            </a:lvl3pPr>
            <a:lvl4pPr marL="0" indent="0">
              <a:buFont typeface="Arial" panose="020B0604020202020204" pitchFamily="34" charset="0"/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Auf der Mauer 11, CH-8021 Zürich</a:t>
            </a:r>
            <a:br>
              <a:rPr lang="de-DE" dirty="0"/>
            </a:br>
            <a:r>
              <a:rPr lang="de-DE" dirty="0"/>
              <a:t>+41 43 244 73 00</a:t>
            </a:r>
            <a:br>
              <a:rPr lang="de-DE"/>
            </a:br>
            <a:r>
              <a:rPr lang="de-DE"/>
              <a:t>suissetec</a:t>
            </a:r>
            <a:r>
              <a:rPr lang="de-DE" dirty="0"/>
              <a:t>.ch</a:t>
            </a:r>
            <a:endParaRPr lang="de-CH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4E30AF8-DB00-BE0A-565B-661CAEC63647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9" name="Hinweis">
              <a:extLst>
                <a:ext uri="{FF2B5EF4-FFF2-40B4-BE49-F238E27FC236}">
                  <a16:creationId xmlns:a16="http://schemas.microsoft.com/office/drawing/2014/main" id="{76E73DE2-807A-99F8-3052-17EBFDF51AB1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1" name="Hinweis">
                <a:extLst>
                  <a:ext uri="{FF2B5EF4-FFF2-40B4-BE49-F238E27FC236}">
                    <a16:creationId xmlns:a16="http://schemas.microsoft.com/office/drawing/2014/main" id="{D7A9E85D-648D-446A-0822-200235A840E3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DBCCB6B5-5894-5C7C-C26C-411022859444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86F6FAD3-7419-0431-D1C2-9EB472D42719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Hinweis">
                <a:extLst>
                  <a:ext uri="{FF2B5EF4-FFF2-40B4-BE49-F238E27FC236}">
                    <a16:creationId xmlns:a16="http://schemas.microsoft.com/office/drawing/2014/main" id="{E3C68ED8-2939-3CF8-BD5B-03A187567767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Hinweis">
              <a:extLst>
                <a:ext uri="{FF2B5EF4-FFF2-40B4-BE49-F238E27FC236}">
                  <a16:creationId xmlns:a16="http://schemas.microsoft.com/office/drawing/2014/main" id="{7B8DB362-C803-46A5-4CAC-2ED54FD24B65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B1B0033B-263E-389E-378D-EFB8A10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AD74F97-A59F-BC75-715A-CBAE345A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D98B4EFC-DDA2-A83B-E25A-ED7230C6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600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olo forma + immagine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Hinweise">
            <a:extLst>
              <a:ext uri="{FF2B5EF4-FFF2-40B4-BE49-F238E27FC236}">
                <a16:creationId xmlns:a16="http://schemas.microsoft.com/office/drawing/2014/main" id="{5A2B939D-9D93-18AB-5869-5529A62D8070}"/>
              </a:ext>
            </a:extLst>
          </p:cNvPr>
          <p:cNvGrpSpPr/>
          <p:nvPr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9" name="Hinweis">
              <a:extLst>
                <a:ext uri="{FF2B5EF4-FFF2-40B4-BE49-F238E27FC236}">
                  <a16:creationId xmlns:a16="http://schemas.microsoft.com/office/drawing/2014/main" id="{165E969E-F76A-C7A4-2701-EA5B588D37F2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1" name="Hinweis">
                <a:extLst>
                  <a:ext uri="{FF2B5EF4-FFF2-40B4-BE49-F238E27FC236}">
                    <a16:creationId xmlns:a16="http://schemas.microsoft.com/office/drawing/2014/main" id="{BF781E17-0A70-056B-C93E-BEC15906F70A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it-CH" sz="1400" b="1" noProof="0">
                    <a:solidFill>
                      <a:schemeClr val="tx1"/>
                    </a:solidFill>
                  </a:rPr>
                  <a:t>Sposta l'immagine sullo sfondo: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Fare clic destro sull'immagine.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Seleziona «Porta in secondo piano».</a:t>
                </a:r>
              </a:p>
            </p:txBody>
          </p:sp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83B79DAE-4C6B-EB3B-DEA5-FB19C144C978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404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it-CH" sz="1400" b="1" noProof="0">
                    <a:solidFill>
                      <a:schemeClr val="tx1"/>
                    </a:solidFill>
                  </a:rPr>
                  <a:t>Inserisci immagine: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Seleziona un'immagine in Documenti.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Trascinalo e rilascialo nel segnaposto dell'immagine.</a:t>
                </a:r>
              </a:p>
            </p:txBody>
          </p:sp>
          <p:sp>
            <p:nvSpPr>
              <p:cNvPr id="14" name="Hinweis">
                <a:extLst>
                  <a:ext uri="{FF2B5EF4-FFF2-40B4-BE49-F238E27FC236}">
                    <a16:creationId xmlns:a16="http://schemas.microsoft.com/office/drawing/2014/main" id="{E9ADE9B2-7D69-5124-2524-778CC9CDE2AF}"/>
                  </a:ext>
                </a:extLst>
              </p:cNvPr>
              <p:cNvSpPr/>
              <p:nvPr/>
            </p:nvSpPr>
            <p:spPr>
              <a:xfrm>
                <a:off x="12268200" y="1616070"/>
                <a:ext cx="2196000" cy="16175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it-CH" sz="1400" b="1" noProof="0">
                    <a:solidFill>
                      <a:schemeClr val="tx1"/>
                    </a:solidFill>
                  </a:rPr>
                  <a:t>Cambia immagine: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Fare clic destro sull'immagine.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Fai clic su «Cambia immagine».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Scegli una nuova immagine.</a:t>
                </a:r>
              </a:p>
            </p:txBody>
          </p:sp>
          <p:sp>
            <p:nvSpPr>
              <p:cNvPr id="16" name="Hinweis">
                <a:extLst>
                  <a:ext uri="{FF2B5EF4-FFF2-40B4-BE49-F238E27FC236}">
                    <a16:creationId xmlns:a16="http://schemas.microsoft.com/office/drawing/2014/main" id="{77F91C5B-66F1-BC79-3896-ED398EE5CC38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it-CH" sz="1200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Hinweis">
              <a:extLst>
                <a:ext uri="{FF2B5EF4-FFF2-40B4-BE49-F238E27FC236}">
                  <a16:creationId xmlns:a16="http://schemas.microsoft.com/office/drawing/2014/main" id="{91457B25-79F2-42C4-4168-FA9CF724256A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it-CH" sz="1400" b="1" noProof="0">
                  <a:solidFill>
                    <a:schemeClr val="tx1"/>
                  </a:solidFill>
                </a:rPr>
                <a:t>Modifica della sezione immagine:</a:t>
              </a:r>
            </a:p>
            <a:p>
              <a:pPr marL="177800" indent="-177800">
                <a:buFont typeface="+mj-lt"/>
                <a:buAutoNum type="arabicPeriod"/>
              </a:pPr>
              <a:r>
                <a:rPr lang="it-CH" sz="1400" noProof="0">
                  <a:solidFill>
                    <a:schemeClr val="tx1"/>
                  </a:solidFill>
                </a:rPr>
                <a:t>Fare clic sull'immagine.</a:t>
              </a:r>
            </a:p>
            <a:p>
              <a:pPr marL="177800" indent="-177800">
                <a:buFont typeface="+mj-lt"/>
                <a:buAutoNum type="arabicPeriod"/>
              </a:pPr>
              <a:r>
                <a:rPr lang="it-CH" sz="1400" noProof="0">
                  <a:solidFill>
                    <a:schemeClr val="tx1"/>
                  </a:solidFill>
                </a:rPr>
                <a:t>Selezionare «Ritaglia».</a:t>
              </a:r>
            </a:p>
            <a:p>
              <a:pPr marL="177800" indent="-177800">
                <a:buFont typeface="+mj-lt"/>
                <a:buAutoNum type="arabicPeriod"/>
              </a:pPr>
              <a:r>
                <a:rPr lang="it-CH" sz="1400" noProof="0">
                  <a:solidFill>
                    <a:schemeClr val="tx1"/>
                  </a:solidFill>
                </a:rPr>
                <a:t>Spostare l'immagine all'interno della cornice.</a:t>
              </a:r>
            </a:p>
          </p:txBody>
        </p:sp>
      </p:grp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9B9258-5313-6BF1-D51E-97DDE30DE87B}"/>
              </a:ext>
            </a:extLst>
          </p:cNvPr>
          <p:cNvSpPr/>
          <p:nvPr/>
        </p:nvSpPr>
        <p:spPr>
          <a:xfrm>
            <a:off x="3321602" y="3429000"/>
            <a:ext cx="8870398" cy="3429000"/>
          </a:xfrm>
          <a:custGeom>
            <a:avLst/>
            <a:gdLst>
              <a:gd name="connsiteX0" fmla="*/ 0 w 8870398"/>
              <a:gd name="connsiteY0" fmla="*/ 0 h 3429000"/>
              <a:gd name="connsiteX1" fmla="*/ 4639010 w 8870398"/>
              <a:gd name="connsiteY1" fmla="*/ 0 h 3429000"/>
              <a:gd name="connsiteX2" fmla="*/ 8561170 w 8870398"/>
              <a:gd name="connsiteY2" fmla="*/ 2206013 h 3429000"/>
              <a:gd name="connsiteX3" fmla="*/ 8728780 w 8870398"/>
              <a:gd name="connsiteY3" fmla="*/ 2344394 h 3429000"/>
              <a:gd name="connsiteX4" fmla="*/ 8870398 w 8870398"/>
              <a:gd name="connsiteY4" fmla="*/ 2509145 h 3429000"/>
              <a:gd name="connsiteX5" fmla="*/ 8870398 w 8870398"/>
              <a:gd name="connsiteY5" fmla="*/ 3429000 h 3429000"/>
              <a:gd name="connsiteX6" fmla="*/ 6886604 w 8870398"/>
              <a:gd name="connsiteY6" fmla="*/ 3429000 h 3429000"/>
              <a:gd name="connsiteX7" fmla="*/ 5632124 w 8870398"/>
              <a:gd name="connsiteY7" fmla="*/ 3425656 h 3429000"/>
              <a:gd name="connsiteX8" fmla="*/ 5674270 w 8870398"/>
              <a:gd name="connsiteY8" fmla="*/ 3389606 h 3429000"/>
              <a:gd name="connsiteX9" fmla="*/ 5839040 w 8870398"/>
              <a:gd name="connsiteY9" fmla="*/ 327574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0398" h="3429000">
                <a:moveTo>
                  <a:pt x="0" y="0"/>
                </a:moveTo>
                <a:lnTo>
                  <a:pt x="4639010" y="0"/>
                </a:lnTo>
                <a:lnTo>
                  <a:pt x="8561170" y="2206013"/>
                </a:lnTo>
                <a:cubicBezTo>
                  <a:pt x="8621404" y="2247015"/>
                  <a:pt x="8677256" y="2293507"/>
                  <a:pt x="8728780" y="2344394"/>
                </a:cubicBezTo>
                <a:lnTo>
                  <a:pt x="8870398" y="2509145"/>
                </a:lnTo>
                <a:lnTo>
                  <a:pt x="8870398" y="3429000"/>
                </a:lnTo>
                <a:lnTo>
                  <a:pt x="6886604" y="3429000"/>
                </a:lnTo>
                <a:lnTo>
                  <a:pt x="5632124" y="3425656"/>
                </a:lnTo>
                <a:lnTo>
                  <a:pt x="5674270" y="3389606"/>
                </a:lnTo>
                <a:lnTo>
                  <a:pt x="5839040" y="3275740"/>
                </a:lnTo>
                <a:close/>
              </a:path>
            </a:pathLst>
          </a:custGeom>
          <a:gradFill>
            <a:gsLst>
              <a:gs pos="0">
                <a:schemeClr val="accent6">
                  <a:alpha val="80000"/>
                </a:schemeClr>
              </a:gs>
              <a:gs pos="50000">
                <a:schemeClr val="accent2">
                  <a:alpha val="80000"/>
                </a:schemeClr>
              </a:gs>
              <a:gs pos="100000">
                <a:schemeClr val="accent4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CH" noProof="0">
              <a:solidFill>
                <a:schemeClr val="bg1"/>
              </a:solidFill>
            </a:endParaRP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00884644-3680-D4E0-9B70-8212D7A25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3429000"/>
          </a:xfrm>
        </p:spPr>
        <p:txBody>
          <a:bodyPr lIns="6120000" anchor="ctr"/>
          <a:lstStyle>
            <a:lvl1pPr marL="0" indent="0" algn="l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CH" noProof="0"/>
              <a:t>Inserire l'immagine</a:t>
            </a:r>
            <a:br>
              <a:rPr lang="it-CH" noProof="0"/>
            </a:br>
            <a:r>
              <a:rPr lang="it-CH" noProof="0"/>
              <a:t>tramite copia+incolla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1CAD689-3D15-4B93-1798-9A7DD62B26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7962676" cy="3429000"/>
          </a:xfrm>
          <a:custGeom>
            <a:avLst/>
            <a:gdLst>
              <a:gd name="connsiteX0" fmla="*/ 0 w 7962676"/>
              <a:gd name="connsiteY0" fmla="*/ 0 h 3429000"/>
              <a:gd name="connsiteX1" fmla="*/ 1866111 w 7962676"/>
              <a:gd name="connsiteY1" fmla="*/ 0 h 3429000"/>
              <a:gd name="connsiteX2" fmla="*/ 7962676 w 7962676"/>
              <a:gd name="connsiteY2" fmla="*/ 3429000 h 3429000"/>
              <a:gd name="connsiteX3" fmla="*/ 3322276 w 7962676"/>
              <a:gd name="connsiteY3" fmla="*/ 3429000 h 3429000"/>
              <a:gd name="connsiteX4" fmla="*/ 0 w 7962676"/>
              <a:gd name="connsiteY4" fmla="*/ 156053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676" h="3429000">
                <a:moveTo>
                  <a:pt x="0" y="0"/>
                </a:moveTo>
                <a:lnTo>
                  <a:pt x="1866111" y="0"/>
                </a:lnTo>
                <a:lnTo>
                  <a:pt x="7962676" y="3429000"/>
                </a:lnTo>
                <a:lnTo>
                  <a:pt x="3322276" y="3429000"/>
                </a:lnTo>
                <a:lnTo>
                  <a:pt x="0" y="156053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50000">
                <a:schemeClr val="accent3">
                  <a:alpha val="8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0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it-CH" noProof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4E3D14-30F4-A824-9203-F10254B63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956" y="3778211"/>
            <a:ext cx="11200607" cy="166199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it-CH" noProof="0"/>
              <a:t>Inserisci il titolo su una o due righe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51365F-04C1-0F98-2404-C639C3D6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955" y="5625384"/>
            <a:ext cx="11200607" cy="615079"/>
          </a:xfrm>
        </p:spPr>
        <p:txBody>
          <a:bodyPr>
            <a:noAutofit/>
          </a:bodyPr>
          <a:lstStyle>
            <a:lvl1pPr marL="0" indent="0" algn="l">
              <a:lnSpc>
                <a:spcPct val="65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CH" noProof="0"/>
              <a:t>Inserisci il sottotitolo qui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6B830-3BF0-89DA-C7C0-791E533F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C28A-1184-47EF-B1C4-A40CEF4083D4}" type="datetime1">
              <a:rPr lang="it-CH" noProof="0" smtClean="0"/>
              <a:t>16.02.2026</a:t>
            </a:fld>
            <a:endParaRPr lang="it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4248D6-E1B2-C240-4AE3-8244B795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/>
              <a:t>© suissetec | Nome Cognome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6200E6-82C0-5870-3F52-52A8BC39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4D8-1015-4780-8F45-F433408B4EBC}" type="slidenum">
              <a:rPr lang="it-CH" noProof="0" smtClean="0"/>
              <a:t>‹Nr.›</a:t>
            </a:fld>
            <a:endParaRPr lang="it-CH" noProof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it-CH" noProof="0"/>
              <a:t>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970EB37-C8B7-D831-E231-2F17360238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620" y="6451335"/>
            <a:ext cx="1174560" cy="1751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6D6DB2C-3590-3D2E-2199-7EE27AB8E5A2}"/>
              </a:ext>
            </a:extLst>
          </p:cNvPr>
          <p:cNvSpPr txBox="1"/>
          <p:nvPr/>
        </p:nvSpPr>
        <p:spPr>
          <a:xfrm>
            <a:off x="6848806" y="-348854"/>
            <a:ext cx="53316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it-CH" sz="1200" i="1" noProof="0">
                <a:solidFill>
                  <a:schemeClr val="bg1">
                    <a:lumMod val="65000"/>
                  </a:schemeClr>
                </a:solidFill>
              </a:rPr>
              <a:t>Vi manca la scintilla creativa? Lasciatevi aiutare da noi: info@folienwerke.ch</a:t>
            </a:r>
          </a:p>
        </p:txBody>
      </p:sp>
    </p:spTree>
    <p:extLst>
      <p:ext uri="{BB962C8B-B14F-4D97-AF65-F5344CB8AC3E}">
        <p14:creationId xmlns:p14="http://schemas.microsoft.com/office/powerpoint/2010/main" val="115169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clusione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Hinweise">
            <a:extLst>
              <a:ext uri="{FF2B5EF4-FFF2-40B4-BE49-F238E27FC236}">
                <a16:creationId xmlns:a16="http://schemas.microsoft.com/office/drawing/2014/main" id="{6CD06755-895C-9D18-BB6A-07038F0C4D5D}"/>
              </a:ext>
            </a:extLst>
          </p:cNvPr>
          <p:cNvGrpSpPr/>
          <p:nvPr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16" name="Hinweis">
              <a:extLst>
                <a:ext uri="{FF2B5EF4-FFF2-40B4-BE49-F238E27FC236}">
                  <a16:creationId xmlns:a16="http://schemas.microsoft.com/office/drawing/2014/main" id="{12174304-AB4A-08B8-EA00-50BD6E031F64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8" name="Hinweis">
                <a:extLst>
                  <a:ext uri="{FF2B5EF4-FFF2-40B4-BE49-F238E27FC236}">
                    <a16:creationId xmlns:a16="http://schemas.microsoft.com/office/drawing/2014/main" id="{4DCDF7AF-E029-655C-F826-A0F5E5615DD5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it-CH" sz="1400" b="1" noProof="0">
                    <a:solidFill>
                      <a:schemeClr val="tx1"/>
                    </a:solidFill>
                  </a:rPr>
                  <a:t>Sposta l'immagine sullo sfondo: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Fare clic destro sull'immagine.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Seleziona «Porta in secondo piano».</a:t>
                </a:r>
              </a:p>
            </p:txBody>
          </p:sp>
          <p:sp>
            <p:nvSpPr>
              <p:cNvPr id="20" name="Hinweis">
                <a:extLst>
                  <a:ext uri="{FF2B5EF4-FFF2-40B4-BE49-F238E27FC236}">
                    <a16:creationId xmlns:a16="http://schemas.microsoft.com/office/drawing/2014/main" id="{8B2367E1-3003-D571-25E5-3BFEB7513A4B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404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it-CH" sz="1400" b="1" noProof="0">
                    <a:solidFill>
                      <a:schemeClr val="tx1"/>
                    </a:solidFill>
                  </a:rPr>
                  <a:t>Inserisci immagine: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Seleziona un'immagine in Documenti.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Trascinalo e rilascialo nel segnaposto dell'immagine.</a:t>
                </a:r>
              </a:p>
            </p:txBody>
          </p:sp>
          <p:sp>
            <p:nvSpPr>
              <p:cNvPr id="21" name="Hinweis">
                <a:extLst>
                  <a:ext uri="{FF2B5EF4-FFF2-40B4-BE49-F238E27FC236}">
                    <a16:creationId xmlns:a16="http://schemas.microsoft.com/office/drawing/2014/main" id="{9A9C45FD-A239-CF03-47A4-6F0EBD61C452}"/>
                  </a:ext>
                </a:extLst>
              </p:cNvPr>
              <p:cNvSpPr/>
              <p:nvPr/>
            </p:nvSpPr>
            <p:spPr>
              <a:xfrm>
                <a:off x="12268200" y="1616070"/>
                <a:ext cx="2196000" cy="16175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it-CH" sz="1400" b="1" noProof="0">
                    <a:solidFill>
                      <a:schemeClr val="tx1"/>
                    </a:solidFill>
                  </a:rPr>
                  <a:t>Cambia immagine: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Fare clic destro sull'immagine.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Fai clic su «Cambia immagine».</a:t>
                </a:r>
              </a:p>
              <a:p>
                <a:pPr marL="177800" indent="-177800">
                  <a:buFont typeface="+mj-lt"/>
                  <a:buAutoNum type="arabicPeriod"/>
                </a:pPr>
                <a:r>
                  <a:rPr lang="it-CH" sz="1400" noProof="0">
                    <a:solidFill>
                      <a:schemeClr val="tx1"/>
                    </a:solidFill>
                  </a:rPr>
                  <a:t>Scegli una nuova immagine.</a:t>
                </a:r>
              </a:p>
            </p:txBody>
          </p:sp>
          <p:sp>
            <p:nvSpPr>
              <p:cNvPr id="22" name="Hinweis">
                <a:extLst>
                  <a:ext uri="{FF2B5EF4-FFF2-40B4-BE49-F238E27FC236}">
                    <a16:creationId xmlns:a16="http://schemas.microsoft.com/office/drawing/2014/main" id="{65E01215-8723-E770-434F-416B501D4E52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it-CH" sz="1200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Hinweis">
              <a:extLst>
                <a:ext uri="{FF2B5EF4-FFF2-40B4-BE49-F238E27FC236}">
                  <a16:creationId xmlns:a16="http://schemas.microsoft.com/office/drawing/2014/main" id="{FE21BA7B-D51F-C3B4-5BA6-79A760224150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it-CH" sz="1400" b="1" noProof="0">
                  <a:solidFill>
                    <a:schemeClr val="tx1"/>
                  </a:solidFill>
                </a:rPr>
                <a:t>Modifica della sezione immagine:</a:t>
              </a:r>
            </a:p>
            <a:p>
              <a:pPr marL="177800" indent="-177800">
                <a:buFont typeface="+mj-lt"/>
                <a:buAutoNum type="arabicPeriod"/>
              </a:pPr>
              <a:r>
                <a:rPr lang="it-CH" sz="1400" noProof="0">
                  <a:solidFill>
                    <a:schemeClr val="tx1"/>
                  </a:solidFill>
                </a:rPr>
                <a:t>Fare clic sull'immagine.</a:t>
              </a:r>
            </a:p>
            <a:p>
              <a:pPr marL="177800" indent="-177800">
                <a:buFont typeface="+mj-lt"/>
                <a:buAutoNum type="arabicPeriod"/>
              </a:pPr>
              <a:r>
                <a:rPr lang="it-CH" sz="1400" noProof="0">
                  <a:solidFill>
                    <a:schemeClr val="tx1"/>
                  </a:solidFill>
                </a:rPr>
                <a:t>Selezionare «Ritaglia».</a:t>
              </a:r>
            </a:p>
            <a:p>
              <a:pPr marL="177800" indent="-177800">
                <a:buFont typeface="+mj-lt"/>
                <a:buAutoNum type="arabicPeriod"/>
              </a:pPr>
              <a:r>
                <a:rPr lang="it-CH" sz="1400" noProof="0">
                  <a:solidFill>
                    <a:schemeClr val="tx1"/>
                  </a:solidFill>
                </a:rPr>
                <a:t>Spostare l'immagine all'interno della cornice.</a:t>
              </a:r>
            </a:p>
          </p:txBody>
        </p:sp>
      </p:grp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D06CE19-0A51-4876-C204-A4CDC8BEE3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146101"/>
            <a:ext cx="8176099" cy="5711898"/>
          </a:xfrm>
          <a:custGeom>
            <a:avLst/>
            <a:gdLst>
              <a:gd name="connsiteX0" fmla="*/ 0 w 8167588"/>
              <a:gd name="connsiteY0" fmla="*/ 0 h 5711898"/>
              <a:gd name="connsiteX1" fmla="*/ 7687271 w 8167588"/>
              <a:gd name="connsiteY1" fmla="*/ 4395539 h 5711898"/>
              <a:gd name="connsiteX2" fmla="*/ 8119751 w 8167588"/>
              <a:gd name="connsiteY2" fmla="*/ 4931124 h 5711898"/>
              <a:gd name="connsiteX3" fmla="*/ 8162929 w 8167588"/>
              <a:gd name="connsiteY3" fmla="*/ 5515212 h 5711898"/>
              <a:gd name="connsiteX4" fmla="*/ 8164067 w 8167588"/>
              <a:gd name="connsiteY4" fmla="*/ 5711898 h 5711898"/>
              <a:gd name="connsiteX5" fmla="*/ 4401635 w 8167588"/>
              <a:gd name="connsiteY5" fmla="*/ 5711898 h 5711898"/>
              <a:gd name="connsiteX6" fmla="*/ 5202345 w 8167588"/>
              <a:gd name="connsiteY6" fmla="*/ 5236756 h 5711898"/>
              <a:gd name="connsiteX7" fmla="*/ 0 w 8167588"/>
              <a:gd name="connsiteY7" fmla="*/ 2265257 h 571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588" h="5711898">
                <a:moveTo>
                  <a:pt x="0" y="0"/>
                </a:moveTo>
                <a:lnTo>
                  <a:pt x="7687271" y="4395539"/>
                </a:lnTo>
                <a:cubicBezTo>
                  <a:pt x="7887513" y="4516547"/>
                  <a:pt x="8046867" y="4707264"/>
                  <a:pt x="8119751" y="4931124"/>
                </a:cubicBezTo>
                <a:cubicBezTo>
                  <a:pt x="8181177" y="5119874"/>
                  <a:pt x="8167749" y="5317909"/>
                  <a:pt x="8162929" y="5515212"/>
                </a:cubicBezTo>
                <a:lnTo>
                  <a:pt x="8164067" y="5711898"/>
                </a:lnTo>
                <a:lnTo>
                  <a:pt x="4401635" y="5711898"/>
                </a:lnTo>
                <a:lnTo>
                  <a:pt x="5202345" y="5236756"/>
                </a:lnTo>
                <a:lnTo>
                  <a:pt x="0" y="2265257"/>
                </a:lnTo>
                <a:close/>
              </a:path>
            </a:pathLst>
          </a:custGeom>
          <a:gradFill flip="none" rotWithShape="1">
            <a:gsLst>
              <a:gs pos="50000">
                <a:schemeClr val="accent3">
                  <a:alpha val="80000"/>
                </a:schemeClr>
              </a:gs>
              <a:gs pos="100000">
                <a:schemeClr val="accent5">
                  <a:alpha val="80000"/>
                </a:schemeClr>
              </a:gs>
              <a:gs pos="0">
                <a:schemeClr val="accent6">
                  <a:alpha val="80000"/>
                </a:schemeClr>
              </a:gs>
            </a:gsLst>
            <a:lin ang="135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it-CH" noProof="0"/>
              <a:t>.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00884644-3680-D4E0-9B70-8212D7A25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</p:spPr>
        <p:txBody>
          <a:bodyPr lIns="2880000" anchor="ctr"/>
          <a:lstStyle>
            <a:lvl1pPr marL="0" indent="0" algn="ctr">
              <a:buNone/>
              <a:defRPr/>
            </a:lvl1pPr>
          </a:lstStyle>
          <a:p>
            <a:pPr marL="0" lvl="0" indent="0" algn="ctr">
              <a:buNone/>
            </a:pPr>
            <a:r>
              <a:rPr lang="it-CH" noProof="0"/>
              <a:t>Inserire l'immagine</a:t>
            </a:r>
            <a:br>
              <a:rPr lang="it-CH" noProof="0"/>
            </a:br>
            <a:r>
              <a:rPr lang="it-CH" noProof="0"/>
              <a:t>tramite copia+incolla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4E3D14-30F4-A824-9203-F10254B63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57468"/>
            <a:ext cx="9144000" cy="1661993"/>
          </a:xfrm>
          <a:solidFill>
            <a:srgbClr val="F3F4F4"/>
          </a:solidFill>
        </p:spPr>
        <p:txBody>
          <a:bodyPr lIns="540000" tIns="468000" bIns="468000" anchor="ctr">
            <a:noAutofit/>
          </a:bodyPr>
          <a:lstStyle>
            <a:lvl1pPr algn="l">
              <a:defRPr sz="5000"/>
            </a:lvl1pPr>
          </a:lstStyle>
          <a:p>
            <a:r>
              <a:rPr lang="it-CH" noProof="0"/>
              <a:t>Inserisci il titolo su una o due righe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6B830-3BF0-89DA-C7C0-791E533F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2D4D-5B13-4E17-A8CA-8043AC317AB0}" type="datetime1">
              <a:rPr lang="it-CH" noProof="0" smtClean="0"/>
              <a:t>16.02.2026</a:t>
            </a:fld>
            <a:endParaRPr lang="it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4248D6-E1B2-C240-4AE3-8244B795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/>
              <a:t>© suissetec | Nome Cognome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6200E6-82C0-5870-3F52-52A8BC39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4D8-1015-4780-8F45-F433408B4EBC}" type="slidenum">
              <a:rPr lang="it-CH" noProof="0" smtClean="0"/>
              <a:t>‹Nr.›</a:t>
            </a:fld>
            <a:endParaRPr lang="it-CH" noProof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it-CH" noProof="0"/>
              <a:t>.</a:t>
            </a:r>
          </a:p>
        </p:txBody>
      </p:sp>
      <p:sp>
        <p:nvSpPr>
          <p:cNvPr id="29" name="Textplatzhalter 21">
            <a:extLst>
              <a:ext uri="{FF2B5EF4-FFF2-40B4-BE49-F238E27FC236}">
                <a16:creationId xmlns:a16="http://schemas.microsoft.com/office/drawing/2014/main" id="{0EDFA929-2A17-4547-6C5A-51BEEA628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25620" y="6454246"/>
            <a:ext cx="1174560" cy="17515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it-CH" noProof="0"/>
              <a:t>.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1E3BF4DF-858D-3A6F-90D3-D973CAA253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956" y="4484688"/>
            <a:ext cx="2892425" cy="578130"/>
          </a:xfrm>
        </p:spPr>
        <p:txBody>
          <a:bodyPr/>
          <a:lstStyle>
            <a:lvl1pPr marL="0" indent="0">
              <a:buNone/>
              <a:defRPr sz="1400"/>
            </a:lvl1pPr>
            <a:lvl2pPr marL="266700" indent="0">
              <a:buNone/>
              <a:defRPr sz="1400"/>
            </a:lvl2pPr>
            <a:lvl3pPr marL="541338" indent="0">
              <a:buNone/>
              <a:defRPr sz="1400"/>
            </a:lvl3pPr>
            <a:lvl4pPr marL="0" indent="0">
              <a:buFont typeface="Arial" panose="020B0604020202020204" pitchFamily="34" charset="0"/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noProof="0"/>
              <a:t>Associazione svizzera e del Liechtenstein della tecnica della costruzione (suissetec)</a:t>
            </a:r>
            <a:endParaRPr lang="it-CH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CEBA326-2B01-29CF-5DD0-86CE5BC7CB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8955" y="5197952"/>
            <a:ext cx="2892425" cy="6588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/>
            </a:lvl1pPr>
            <a:lvl2pPr marL="266700" indent="0">
              <a:buNone/>
              <a:defRPr sz="1400"/>
            </a:lvl2pPr>
            <a:lvl3pPr marL="541338" indent="0">
              <a:buNone/>
              <a:defRPr sz="1400"/>
            </a:lvl3pPr>
            <a:lvl4pPr marL="0" indent="0">
              <a:buFont typeface="Arial" panose="020B0604020202020204" pitchFamily="34" charset="0"/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CH" noProof="0"/>
              <a:t>Auf der Mauer 11, CH-8021 Zürich</a:t>
            </a:r>
            <a:br>
              <a:rPr lang="it-CH" noProof="0"/>
            </a:br>
            <a:r>
              <a:rPr lang="it-CH" noProof="0"/>
              <a:t>+41 43 244 73 00</a:t>
            </a:r>
            <a:br>
              <a:rPr lang="it-CH" noProof="0"/>
            </a:br>
            <a:r>
              <a:rPr lang="it-CH" noProof="0"/>
              <a:t>suissetec.ch</a:t>
            </a:r>
          </a:p>
        </p:txBody>
      </p:sp>
    </p:spTree>
    <p:extLst>
      <p:ext uri="{BB962C8B-B14F-4D97-AF65-F5344CB8AC3E}">
        <p14:creationId xmlns:p14="http://schemas.microsoft.com/office/powerpoint/2010/main" val="18166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00884644-3680-D4E0-9B70-8212D7A25C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3429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  <a:p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4E3D14-30F4-A824-9203-F10254B63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956" y="3778211"/>
            <a:ext cx="11200607" cy="166199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Titel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51365F-04C1-0F98-2404-C639C3D6FD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955" y="5625384"/>
            <a:ext cx="11200607" cy="615079"/>
          </a:xfrm>
        </p:spPr>
        <p:txBody>
          <a:bodyPr>
            <a:noAutofit/>
          </a:bodyPr>
          <a:lstStyle>
            <a:lvl1pPr marL="0" indent="0" algn="l">
              <a:lnSpc>
                <a:spcPct val="65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hier einfügen</a:t>
            </a:r>
            <a:endParaRPr lang="de-CH" dirty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11BF3856-6765-2833-5ECE-5862C0074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533401"/>
            <a:ext cx="1790700" cy="8032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5A933A-2674-C180-76BE-3A4FA3C70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620" y="6451335"/>
            <a:ext cx="1174560" cy="17515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813F62C-D38F-E95F-CFCD-A64B4DE0C2C5}"/>
              </a:ext>
            </a:extLst>
          </p:cNvPr>
          <p:cNvGrpSpPr/>
          <p:nvPr userDrawn="1"/>
        </p:nvGrpSpPr>
        <p:grpSpPr>
          <a:xfrm>
            <a:off x="-2272200" y="0"/>
            <a:ext cx="16736400" cy="6858000"/>
            <a:chOff x="-2272200" y="0"/>
            <a:chExt cx="16736400" cy="6858000"/>
          </a:xfrm>
        </p:grpSpPr>
        <p:grpSp>
          <p:nvGrpSpPr>
            <p:cNvPr id="11" name="Hinweis">
              <a:extLst>
                <a:ext uri="{FF2B5EF4-FFF2-40B4-BE49-F238E27FC236}">
                  <a16:creationId xmlns:a16="http://schemas.microsoft.com/office/drawing/2014/main" id="{F9022AF6-0F9E-CBB8-4E9C-FE13E87E0657}"/>
                </a:ext>
              </a:extLst>
            </p:cNvPr>
            <p:cNvGrpSpPr/>
            <p:nvPr/>
          </p:nvGrpSpPr>
          <p:grpSpPr>
            <a:xfrm>
              <a:off x="-2272200" y="0"/>
              <a:ext cx="16736400" cy="4839991"/>
              <a:chOff x="-2272200" y="0"/>
              <a:chExt cx="16736400" cy="4839991"/>
            </a:xfrm>
          </p:grpSpPr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161EBC24-E09F-17FE-E4CB-C7CA2A6F6F8B}"/>
                  </a:ext>
                </a:extLst>
              </p:cNvPr>
              <p:cNvSpPr/>
              <p:nvPr/>
            </p:nvSpPr>
            <p:spPr>
              <a:xfrm>
                <a:off x="12268200" y="3445699"/>
                <a:ext cx="2196000" cy="13942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in den Hintergrund schieben: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“In den Hintergrund”.</a:t>
                </a:r>
              </a:p>
            </p:txBody>
          </p:sp>
          <p:sp>
            <p:nvSpPr>
              <p:cNvPr id="14" name="Hinweis">
                <a:extLst>
                  <a:ext uri="{FF2B5EF4-FFF2-40B4-BE49-F238E27FC236}">
                    <a16:creationId xmlns:a16="http://schemas.microsoft.com/office/drawing/2014/main" id="{E25D3A14-9D1D-C900-3B1F-F6D27505E617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16459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Bild einfügen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ein Bild in den eigenen Dateien.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Ziehe es durch Drag &amp; Drop (packen &amp; loslassen) in den Bildplatzhalter.</a:t>
                </a:r>
              </a:p>
            </p:txBody>
          </p:sp>
          <p:sp>
            <p:nvSpPr>
              <p:cNvPr id="15" name="Hinweis">
                <a:extLst>
                  <a:ext uri="{FF2B5EF4-FFF2-40B4-BE49-F238E27FC236}">
                    <a16:creationId xmlns:a16="http://schemas.microsoft.com/office/drawing/2014/main" id="{426B38DA-C477-B9A4-43B5-12F6B925BDBA}"/>
                  </a:ext>
                </a:extLst>
              </p:cNvPr>
              <p:cNvSpPr/>
              <p:nvPr/>
            </p:nvSpPr>
            <p:spPr>
              <a:xfrm>
                <a:off x="12268200" y="1857988"/>
                <a:ext cx="2196000" cy="137564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Bild ändern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Mache einen Rechtsklick auf Bild.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Klicke “Bild ändern”.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Wähle ein neues Bild.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inweis">
                <a:extLst>
                  <a:ext uri="{FF2B5EF4-FFF2-40B4-BE49-F238E27FC236}">
                    <a16:creationId xmlns:a16="http://schemas.microsoft.com/office/drawing/2014/main" id="{2E5A6AED-92FF-A0E4-BFD3-BCFBE1323C6E}"/>
                  </a:ext>
                </a:extLst>
              </p:cNvPr>
              <p:cNvSpPr/>
              <p:nvPr/>
            </p:nvSpPr>
            <p:spPr>
              <a:xfrm>
                <a:off x="-2272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Hinweis">
              <a:extLst>
                <a:ext uri="{FF2B5EF4-FFF2-40B4-BE49-F238E27FC236}">
                  <a16:creationId xmlns:a16="http://schemas.microsoft.com/office/drawing/2014/main" id="{65CA0F15-6655-3046-1871-A043C6A1FDEE}"/>
                </a:ext>
              </a:extLst>
            </p:cNvPr>
            <p:cNvSpPr/>
            <p:nvPr/>
          </p:nvSpPr>
          <p:spPr>
            <a:xfrm>
              <a:off x="12268200" y="5052060"/>
              <a:ext cx="2196000" cy="18059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Bildausschnitt verändern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auf das Bild.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«Zuschneiden».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Verschiebe das Bild innerhalb des Rahmens.</a:t>
              </a:r>
            </a:p>
          </p:txBody>
        </p:sp>
      </p:grp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CAE9EF98-B52A-1B8A-93CB-4AB66392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8EEAB749-D722-5247-A67A-6F5EB152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4BF2E549-5AD0-EDA6-C121-DF9BF32E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1207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0518F7C5-43A8-A2B0-5714-90B2C07EDF7D}"/>
              </a:ext>
            </a:extLst>
          </p:cNvPr>
          <p:cNvSpPr/>
          <p:nvPr userDrawn="1"/>
        </p:nvSpPr>
        <p:spPr>
          <a:xfrm>
            <a:off x="7482136" y="1240744"/>
            <a:ext cx="4709865" cy="5617256"/>
          </a:xfrm>
          <a:custGeom>
            <a:avLst/>
            <a:gdLst>
              <a:gd name="connsiteX0" fmla="*/ 4709865 w 4709865"/>
              <a:gd name="connsiteY0" fmla="*/ 0 h 5617256"/>
              <a:gd name="connsiteX1" fmla="*/ 4709865 w 4709865"/>
              <a:gd name="connsiteY1" fmla="*/ 2271968 h 5617256"/>
              <a:gd name="connsiteX2" fmla="*/ 2988451 w 4709865"/>
              <a:gd name="connsiteY2" fmla="*/ 3258135 h 5617256"/>
              <a:gd name="connsiteX3" fmla="*/ 4709865 w 4709865"/>
              <a:gd name="connsiteY3" fmla="*/ 4248726 h 5617256"/>
              <a:gd name="connsiteX4" fmla="*/ 4709865 w 4709865"/>
              <a:gd name="connsiteY4" fmla="*/ 5617256 h 5617256"/>
              <a:gd name="connsiteX5" fmla="*/ 3109088 w 4709865"/>
              <a:gd name="connsiteY5" fmla="*/ 5617256 h 5617256"/>
              <a:gd name="connsiteX6" fmla="*/ 1985827 w 4709865"/>
              <a:gd name="connsiteY6" fmla="*/ 4971835 h 5617256"/>
              <a:gd name="connsiteX7" fmla="*/ 1976680 w 4709865"/>
              <a:gd name="connsiteY7" fmla="*/ 5617256 h 5617256"/>
              <a:gd name="connsiteX8" fmla="*/ 1697 w 4709865"/>
              <a:gd name="connsiteY8" fmla="*/ 5617256 h 5617256"/>
              <a:gd name="connsiteX9" fmla="*/ 1314 w 4709865"/>
              <a:gd name="connsiteY9" fmla="*/ 3337613 h 5617256"/>
              <a:gd name="connsiteX10" fmla="*/ 459751 w 4709865"/>
              <a:gd name="connsiteY10" fmla="*/ 2428417 h 56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9865" h="5617256">
                <a:moveTo>
                  <a:pt x="4709865" y="0"/>
                </a:moveTo>
                <a:lnTo>
                  <a:pt x="4709865" y="2271968"/>
                </a:lnTo>
                <a:lnTo>
                  <a:pt x="2988451" y="3258135"/>
                </a:lnTo>
                <a:lnTo>
                  <a:pt x="4709865" y="4248726"/>
                </a:lnTo>
                <a:lnTo>
                  <a:pt x="4709865" y="5617256"/>
                </a:lnTo>
                <a:lnTo>
                  <a:pt x="3109088" y="5617256"/>
                </a:lnTo>
                <a:lnTo>
                  <a:pt x="1985827" y="4971835"/>
                </a:lnTo>
                <a:lnTo>
                  <a:pt x="1976680" y="5617256"/>
                </a:lnTo>
                <a:lnTo>
                  <a:pt x="1697" y="5617256"/>
                </a:lnTo>
                <a:lnTo>
                  <a:pt x="1314" y="3337613"/>
                </a:lnTo>
                <a:cubicBezTo>
                  <a:pt x="-16604" y="2969020"/>
                  <a:pt x="149391" y="2628840"/>
                  <a:pt x="459751" y="242841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80000"/>
                </a:schemeClr>
              </a:gs>
              <a:gs pos="0">
                <a:schemeClr val="accent5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A0E9D39-55D0-F5B3-0343-A924E72551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956" y="1715294"/>
            <a:ext cx="5147470" cy="4525169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de-DE" err="1"/>
              <a:t>Agendapunkt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AB01AC-FF8D-2032-00EE-2B9FF5C27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543" y="6472148"/>
            <a:ext cx="815340" cy="12158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00ED13E-E154-6087-2BF9-C7766B3A6B8B}"/>
              </a:ext>
            </a:extLst>
          </p:cNvPr>
          <p:cNvGrpSpPr/>
          <p:nvPr userDrawn="1"/>
        </p:nvGrpSpPr>
        <p:grpSpPr>
          <a:xfrm>
            <a:off x="-2259500" y="-14515"/>
            <a:ext cx="16723700" cy="6872515"/>
            <a:chOff x="-2259500" y="-14515"/>
            <a:chExt cx="16723700" cy="6872515"/>
          </a:xfrm>
          <a:solidFill>
            <a:schemeClr val="bg2"/>
          </a:solidFill>
        </p:grpSpPr>
        <p:sp>
          <p:nvSpPr>
            <p:cNvPr id="15" name="Hinweis">
              <a:extLst>
                <a:ext uri="{FF2B5EF4-FFF2-40B4-BE49-F238E27FC236}">
                  <a16:creationId xmlns:a16="http://schemas.microsoft.com/office/drawing/2014/main" id="{06D1888B-7217-FD61-4BED-565BDEEF6F30}"/>
                </a:ext>
              </a:extLst>
            </p:cNvPr>
            <p:cNvSpPr/>
            <p:nvPr/>
          </p:nvSpPr>
          <p:spPr>
            <a:xfrm>
              <a:off x="12268200" y="-14515"/>
              <a:ext cx="2196000" cy="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de-CH" sz="1400">
                <a:solidFill>
                  <a:schemeClr val="tx1"/>
                </a:solidFill>
              </a:endParaRPr>
            </a:p>
          </p:txBody>
        </p:sp>
        <p:sp>
          <p:nvSpPr>
            <p:cNvPr id="16" name="Hinweis">
              <a:extLst>
                <a:ext uri="{FF2B5EF4-FFF2-40B4-BE49-F238E27FC236}">
                  <a16:creationId xmlns:a16="http://schemas.microsoft.com/office/drawing/2014/main" id="{EECF3C33-B1B7-A782-B3E9-6F4C113280EB}"/>
                </a:ext>
              </a:extLst>
            </p:cNvPr>
            <p:cNvSpPr/>
            <p:nvPr userDrawn="1"/>
          </p:nvSpPr>
          <p:spPr>
            <a:xfrm>
              <a:off x="-2259500" y="5470677"/>
              <a:ext cx="2196000" cy="1387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Fusszeile einfügen: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Registerkarte «Einfügen» anwählen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«Kopf- und Fusszeile»</a:t>
              </a:r>
            </a:p>
          </p:txBody>
        </p:sp>
        <p:sp>
          <p:nvSpPr>
            <p:cNvPr id="17" name="Hinweis">
              <a:extLst>
                <a:ext uri="{FF2B5EF4-FFF2-40B4-BE49-F238E27FC236}">
                  <a16:creationId xmlns:a16="http://schemas.microsoft.com/office/drawing/2014/main" id="{9CFF6D64-1366-70D0-EA43-4ED59716B2FD}"/>
                </a:ext>
              </a:extLst>
            </p:cNvPr>
            <p:cNvSpPr/>
            <p:nvPr/>
          </p:nvSpPr>
          <p:spPr>
            <a:xfrm>
              <a:off x="-2259500" y="2616503"/>
              <a:ext cx="2196000" cy="2714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Agenda erweitern: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das </a:t>
              </a:r>
              <a:r>
                <a:rPr lang="de-CH" sz="1400" err="1">
                  <a:solidFill>
                    <a:schemeClr val="tx1"/>
                  </a:solidFill>
                </a:rPr>
                <a:t>Agendatextfeld</a:t>
              </a:r>
              <a:r>
                <a:rPr lang="de-CH" sz="1400">
                  <a:solidFill>
                    <a:schemeClr val="tx1"/>
                  </a:solidFill>
                </a:rPr>
                <a:t> an.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in der Registerkarte Start im Bereich Absatz das Symbol «Spalten».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2 Spalten.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Ziehe das </a:t>
              </a:r>
              <a:r>
                <a:rPr lang="de-CH" sz="1400" err="1">
                  <a:solidFill>
                    <a:schemeClr val="tx1"/>
                  </a:solidFill>
                </a:rPr>
                <a:t>Agendafeld</a:t>
              </a:r>
              <a:r>
                <a:rPr lang="de-CH" sz="1400">
                  <a:solidFill>
                    <a:schemeClr val="tx1"/>
                  </a:solidFill>
                </a:rPr>
                <a:t> über die Folie.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E66F3790-B492-B2EB-E310-5F8B1779E652}"/>
                </a:ext>
              </a:extLst>
            </p:cNvPr>
            <p:cNvGrpSpPr/>
            <p:nvPr userDrawn="1"/>
          </p:nvGrpSpPr>
          <p:grpSpPr>
            <a:xfrm>
              <a:off x="-2259500" y="0"/>
              <a:ext cx="2196000" cy="2496457"/>
              <a:chOff x="-2259500" y="0"/>
              <a:chExt cx="2196000" cy="2496457"/>
            </a:xfrm>
            <a:grpFill/>
          </p:grpSpPr>
          <p:sp>
            <p:nvSpPr>
              <p:cNvPr id="19" name="Hinweis">
                <a:extLst>
                  <a:ext uri="{FF2B5EF4-FFF2-40B4-BE49-F238E27FC236}">
                    <a16:creationId xmlns:a16="http://schemas.microsoft.com/office/drawing/2014/main" id="{157AC78B-DB38-E23E-EFD1-1AC39769113F}"/>
                  </a:ext>
                </a:extLst>
              </p:cNvPr>
              <p:cNvSpPr/>
              <p:nvPr userDrawn="1"/>
            </p:nvSpPr>
            <p:spPr>
              <a:xfrm>
                <a:off x="-2259500" y="0"/>
                <a:ext cx="2196000" cy="24964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Text layouten:</a:t>
                </a:r>
              </a:p>
              <a:p>
                <a:pPr marL="342900" indent="-342900"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Markiere den Text</a:t>
                </a:r>
              </a:p>
              <a:p>
                <a:pPr marL="342900" indent="-342900"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in der Registerkarte Start im Bereich Absatz das Symbol “Listenebene erhöhen”.</a:t>
                </a:r>
              </a:p>
              <a:p>
                <a:pPr marL="342900" indent="-342900"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Klicke Dich durch </a:t>
                </a:r>
                <a:br>
                  <a:rPr lang="de-CH" sz="1400" dirty="0">
                    <a:solidFill>
                      <a:schemeClr val="tx1"/>
                    </a:solidFill>
                  </a:rPr>
                </a:br>
                <a:r>
                  <a:rPr lang="de-CH" sz="1400" dirty="0">
                    <a:solidFill>
                      <a:schemeClr val="tx1"/>
                    </a:solidFill>
                  </a:rPr>
                  <a:t>die 3 definierten Textebenen.</a:t>
                </a:r>
              </a:p>
            </p:txBody>
          </p:sp>
          <p:pic>
            <p:nvPicPr>
              <p:cNvPr id="20" name="Hinweis">
                <a:extLst>
                  <a:ext uri="{FF2B5EF4-FFF2-40B4-BE49-F238E27FC236}">
                    <a16:creationId xmlns:a16="http://schemas.microsoft.com/office/drawing/2014/main" id="{C36E8526-D8DE-DE9F-278A-FC5F0B8465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190000" y="1248228"/>
                <a:ext cx="257211" cy="295316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B3B9821C-988E-6BAA-7FAD-8EB189D20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Agendatitel hier auf ein oder zwei Zeilen einfügen</a:t>
            </a:r>
            <a:endParaRPr lang="de-CH"/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AEA3140D-D554-5B75-0D5B-CD5F71EA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96FD2D43-2781-7983-EF34-DC46CEAC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5AF43087-B9F1-261C-5E16-1570F725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94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Uhrz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4F6EA77-AE20-EADD-2F9F-CFF8909C3307}"/>
              </a:ext>
            </a:extLst>
          </p:cNvPr>
          <p:cNvSpPr/>
          <p:nvPr userDrawn="1"/>
        </p:nvSpPr>
        <p:spPr>
          <a:xfrm>
            <a:off x="7482136" y="1240744"/>
            <a:ext cx="4709865" cy="5617256"/>
          </a:xfrm>
          <a:custGeom>
            <a:avLst/>
            <a:gdLst>
              <a:gd name="connsiteX0" fmla="*/ 4709865 w 4709865"/>
              <a:gd name="connsiteY0" fmla="*/ 0 h 5617256"/>
              <a:gd name="connsiteX1" fmla="*/ 4709865 w 4709865"/>
              <a:gd name="connsiteY1" fmla="*/ 2271968 h 5617256"/>
              <a:gd name="connsiteX2" fmla="*/ 2988451 w 4709865"/>
              <a:gd name="connsiteY2" fmla="*/ 3258135 h 5617256"/>
              <a:gd name="connsiteX3" fmla="*/ 4709865 w 4709865"/>
              <a:gd name="connsiteY3" fmla="*/ 4248726 h 5617256"/>
              <a:gd name="connsiteX4" fmla="*/ 4709865 w 4709865"/>
              <a:gd name="connsiteY4" fmla="*/ 5617256 h 5617256"/>
              <a:gd name="connsiteX5" fmla="*/ 3109088 w 4709865"/>
              <a:gd name="connsiteY5" fmla="*/ 5617256 h 5617256"/>
              <a:gd name="connsiteX6" fmla="*/ 1985827 w 4709865"/>
              <a:gd name="connsiteY6" fmla="*/ 4971835 h 5617256"/>
              <a:gd name="connsiteX7" fmla="*/ 1976680 w 4709865"/>
              <a:gd name="connsiteY7" fmla="*/ 5617256 h 5617256"/>
              <a:gd name="connsiteX8" fmla="*/ 1697 w 4709865"/>
              <a:gd name="connsiteY8" fmla="*/ 5617256 h 5617256"/>
              <a:gd name="connsiteX9" fmla="*/ 1314 w 4709865"/>
              <a:gd name="connsiteY9" fmla="*/ 3337613 h 5617256"/>
              <a:gd name="connsiteX10" fmla="*/ 459751 w 4709865"/>
              <a:gd name="connsiteY10" fmla="*/ 2428417 h 56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9865" h="5617256">
                <a:moveTo>
                  <a:pt x="4709865" y="0"/>
                </a:moveTo>
                <a:lnTo>
                  <a:pt x="4709865" y="2271968"/>
                </a:lnTo>
                <a:lnTo>
                  <a:pt x="2988451" y="3258135"/>
                </a:lnTo>
                <a:lnTo>
                  <a:pt x="4709865" y="4248726"/>
                </a:lnTo>
                <a:lnTo>
                  <a:pt x="4709865" y="5617256"/>
                </a:lnTo>
                <a:lnTo>
                  <a:pt x="3109088" y="5617256"/>
                </a:lnTo>
                <a:lnTo>
                  <a:pt x="1985827" y="4971835"/>
                </a:lnTo>
                <a:lnTo>
                  <a:pt x="1976680" y="5617256"/>
                </a:lnTo>
                <a:lnTo>
                  <a:pt x="1697" y="5617256"/>
                </a:lnTo>
                <a:lnTo>
                  <a:pt x="1314" y="3337613"/>
                </a:lnTo>
                <a:cubicBezTo>
                  <a:pt x="-16604" y="2969020"/>
                  <a:pt x="149391" y="2628840"/>
                  <a:pt x="459751" y="242841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80000"/>
                </a:schemeClr>
              </a:gs>
              <a:gs pos="0">
                <a:schemeClr val="accent5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A0E9D39-55D0-F5B3-0343-A924E72551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606" y="1715294"/>
            <a:ext cx="3857819" cy="452516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de-DE" err="1"/>
              <a:t>Agendapunkt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7" cy="10596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Agendatitel hier auf ein oder zwei Zeilen einfügen</a:t>
            </a:r>
            <a:endParaRPr lang="de-CH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8542304-0F58-48BB-E413-C5DD538F50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56" y="1715294"/>
            <a:ext cx="903606" cy="452516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de-DE"/>
              <a:t>09:00 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992ADE1-F584-B64C-DA18-8DE37B155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543" y="6472148"/>
            <a:ext cx="815340" cy="121586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2D54391-D471-1AC4-58CD-C35818090463}"/>
              </a:ext>
            </a:extLst>
          </p:cNvPr>
          <p:cNvGrpSpPr/>
          <p:nvPr userDrawn="1"/>
        </p:nvGrpSpPr>
        <p:grpSpPr>
          <a:xfrm>
            <a:off x="-2259500" y="-14515"/>
            <a:ext cx="16723700" cy="6872515"/>
            <a:chOff x="-2259500" y="-14515"/>
            <a:chExt cx="16723700" cy="6872515"/>
          </a:xfrm>
          <a:solidFill>
            <a:schemeClr val="bg2"/>
          </a:solidFill>
        </p:grpSpPr>
        <p:sp>
          <p:nvSpPr>
            <p:cNvPr id="18" name="Hinweis">
              <a:extLst>
                <a:ext uri="{FF2B5EF4-FFF2-40B4-BE49-F238E27FC236}">
                  <a16:creationId xmlns:a16="http://schemas.microsoft.com/office/drawing/2014/main" id="{0F90A46F-E372-E552-E6C3-732AF7BAD4D5}"/>
                </a:ext>
              </a:extLst>
            </p:cNvPr>
            <p:cNvSpPr/>
            <p:nvPr/>
          </p:nvSpPr>
          <p:spPr>
            <a:xfrm>
              <a:off x="12268200" y="-14515"/>
              <a:ext cx="2196000" cy="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de-CH" sz="1400">
                <a:solidFill>
                  <a:schemeClr val="tx1"/>
                </a:solidFill>
              </a:endParaRPr>
            </a:p>
          </p:txBody>
        </p:sp>
        <p:sp>
          <p:nvSpPr>
            <p:cNvPr id="19" name="Hinweis">
              <a:extLst>
                <a:ext uri="{FF2B5EF4-FFF2-40B4-BE49-F238E27FC236}">
                  <a16:creationId xmlns:a16="http://schemas.microsoft.com/office/drawing/2014/main" id="{F9C4219C-C7C4-244D-D967-B4681B5E343A}"/>
                </a:ext>
              </a:extLst>
            </p:cNvPr>
            <p:cNvSpPr/>
            <p:nvPr userDrawn="1"/>
          </p:nvSpPr>
          <p:spPr>
            <a:xfrm>
              <a:off x="-2259500" y="5470677"/>
              <a:ext cx="2196000" cy="13873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Fusszeile einfügen: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Registerkarte «Einfügen» anwählen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«Kopf- und Fusszeile»</a:t>
              </a:r>
            </a:p>
          </p:txBody>
        </p:sp>
        <p:sp>
          <p:nvSpPr>
            <p:cNvPr id="20" name="Hinweis">
              <a:extLst>
                <a:ext uri="{FF2B5EF4-FFF2-40B4-BE49-F238E27FC236}">
                  <a16:creationId xmlns:a16="http://schemas.microsoft.com/office/drawing/2014/main" id="{E28B6730-19A3-EA01-4583-95A603B436B5}"/>
                </a:ext>
              </a:extLst>
            </p:cNvPr>
            <p:cNvSpPr/>
            <p:nvPr/>
          </p:nvSpPr>
          <p:spPr>
            <a:xfrm>
              <a:off x="-2259500" y="2616503"/>
              <a:ext cx="2196000" cy="2714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>
                  <a:solidFill>
                    <a:schemeClr val="tx1"/>
                  </a:solidFill>
                </a:rPr>
                <a:t>Agenda erweitern: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Klicke das </a:t>
              </a:r>
              <a:r>
                <a:rPr lang="de-CH" sz="1400" err="1">
                  <a:solidFill>
                    <a:schemeClr val="tx1"/>
                  </a:solidFill>
                </a:rPr>
                <a:t>Agendatextfeld</a:t>
              </a:r>
              <a:r>
                <a:rPr lang="de-CH" sz="1400">
                  <a:solidFill>
                    <a:schemeClr val="tx1"/>
                  </a:solidFill>
                </a:rPr>
                <a:t> an.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in der Registerkarte Start im Bereich Absatz das Symbol «Spalten».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Wähle 2 Spalten.</a:t>
              </a:r>
            </a:p>
            <a:p>
              <a:pPr marL="342900" indent="-342900">
                <a:buAutoNum type="arabicPeriod"/>
              </a:pPr>
              <a:r>
                <a:rPr lang="de-CH" sz="1400">
                  <a:solidFill>
                    <a:schemeClr val="tx1"/>
                  </a:solidFill>
                </a:rPr>
                <a:t>Ziehe das </a:t>
              </a:r>
              <a:r>
                <a:rPr lang="de-CH" sz="1400" err="1">
                  <a:solidFill>
                    <a:schemeClr val="tx1"/>
                  </a:solidFill>
                </a:rPr>
                <a:t>Agendafeld</a:t>
              </a:r>
              <a:r>
                <a:rPr lang="de-CH" sz="1400">
                  <a:solidFill>
                    <a:schemeClr val="tx1"/>
                  </a:solidFill>
                </a:rPr>
                <a:t> über die Folie.</a:t>
              </a: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80FA2E4-631D-1697-2E3F-96B16AE8ED84}"/>
                </a:ext>
              </a:extLst>
            </p:cNvPr>
            <p:cNvGrpSpPr/>
            <p:nvPr userDrawn="1"/>
          </p:nvGrpSpPr>
          <p:grpSpPr>
            <a:xfrm>
              <a:off x="-2259500" y="0"/>
              <a:ext cx="2196000" cy="2496457"/>
              <a:chOff x="-2259500" y="0"/>
              <a:chExt cx="2196000" cy="2496457"/>
            </a:xfrm>
            <a:grpFill/>
          </p:grpSpPr>
          <p:sp>
            <p:nvSpPr>
              <p:cNvPr id="22" name="Hinweis">
                <a:extLst>
                  <a:ext uri="{FF2B5EF4-FFF2-40B4-BE49-F238E27FC236}">
                    <a16:creationId xmlns:a16="http://schemas.microsoft.com/office/drawing/2014/main" id="{B0F93C1E-145B-5357-00B1-9625BB884CCA}"/>
                  </a:ext>
                </a:extLst>
              </p:cNvPr>
              <p:cNvSpPr/>
              <p:nvPr userDrawn="1"/>
            </p:nvSpPr>
            <p:spPr>
              <a:xfrm>
                <a:off x="-2259500" y="0"/>
                <a:ext cx="2196000" cy="24964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 dirty="0">
                    <a:solidFill>
                      <a:schemeClr val="tx1"/>
                    </a:solidFill>
                  </a:rPr>
                  <a:t>Text layouten:</a:t>
                </a:r>
              </a:p>
              <a:p>
                <a:pPr marL="342900" indent="-342900"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Markiere den Text</a:t>
                </a:r>
              </a:p>
              <a:p>
                <a:pPr marL="342900" indent="-342900"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Wähle in der Registerkarte Start im Bereich Absatz das Symbol “Listenebene erhöhen”.</a:t>
                </a:r>
              </a:p>
              <a:p>
                <a:pPr marL="342900" indent="-342900">
                  <a:buAutoNum type="arabicPeriod"/>
                </a:pPr>
                <a:r>
                  <a:rPr lang="de-CH" sz="1400" dirty="0">
                    <a:solidFill>
                      <a:schemeClr val="tx1"/>
                    </a:solidFill>
                  </a:rPr>
                  <a:t>Klicke Dich durch </a:t>
                </a:r>
                <a:br>
                  <a:rPr lang="de-CH" sz="1400" dirty="0">
                    <a:solidFill>
                      <a:schemeClr val="tx1"/>
                    </a:solidFill>
                  </a:rPr>
                </a:br>
                <a:r>
                  <a:rPr lang="de-CH" sz="1400" dirty="0">
                    <a:solidFill>
                      <a:schemeClr val="tx1"/>
                    </a:solidFill>
                  </a:rPr>
                  <a:t>die 3 definierten Textebenen.</a:t>
                </a:r>
              </a:p>
            </p:txBody>
          </p:sp>
          <p:pic>
            <p:nvPicPr>
              <p:cNvPr id="23" name="Hinweis">
                <a:extLst>
                  <a:ext uri="{FF2B5EF4-FFF2-40B4-BE49-F238E27FC236}">
                    <a16:creationId xmlns:a16="http://schemas.microsoft.com/office/drawing/2014/main" id="{ED379488-AFB6-7763-98FB-F33AEBC6F0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190000" y="1248228"/>
                <a:ext cx="257211" cy="295316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081BE03-F16A-254E-A86F-A119A394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0D65B7AB-1827-6BAD-7B2B-4B04B75F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68DE449C-6443-05B1-F7DE-AAB17011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95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98432" y="335756"/>
            <a:ext cx="5241132" cy="5904707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5147469" cy="10596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hier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D05C339-2548-0E45-31BA-94848F140B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92296" y="-16716"/>
            <a:ext cx="1699704" cy="4291535"/>
          </a:xfrm>
          <a:custGeom>
            <a:avLst/>
            <a:gdLst>
              <a:gd name="connsiteX0" fmla="*/ 436306 w 1699704"/>
              <a:gd name="connsiteY0" fmla="*/ 0 h 4291535"/>
              <a:gd name="connsiteX1" fmla="*/ 1699704 w 1699704"/>
              <a:gd name="connsiteY1" fmla="*/ 0 h 4291535"/>
              <a:gd name="connsiteX2" fmla="*/ 1699704 w 1699704"/>
              <a:gd name="connsiteY2" fmla="*/ 4291535 h 4291535"/>
              <a:gd name="connsiteX3" fmla="*/ 135871 w 1699704"/>
              <a:gd name="connsiteY3" fmla="*/ 1550423 h 4291535"/>
              <a:gd name="connsiteX4" fmla="*/ 133636 w 1699704"/>
              <a:gd name="connsiteY4" fmla="*/ 523689 h 4291535"/>
              <a:gd name="connsiteX5" fmla="*/ 436306 w 1699704"/>
              <a:gd name="connsiteY5" fmla="*/ 0 h 429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704" h="4291535">
                <a:moveTo>
                  <a:pt x="436306" y="0"/>
                </a:moveTo>
                <a:lnTo>
                  <a:pt x="1699704" y="0"/>
                </a:lnTo>
                <a:lnTo>
                  <a:pt x="1699704" y="4291535"/>
                </a:lnTo>
                <a:lnTo>
                  <a:pt x="135871" y="1550423"/>
                </a:lnTo>
                <a:cubicBezTo>
                  <a:pt x="-44652" y="1206864"/>
                  <a:pt x="-45178" y="868169"/>
                  <a:pt x="133636" y="523689"/>
                </a:cubicBezTo>
                <a:cubicBezTo>
                  <a:pt x="225410" y="346978"/>
                  <a:pt x="338351" y="173819"/>
                  <a:pt x="436306" y="0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06065BB6-DE2C-644F-475E-D371EDF8AA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57" y="1715294"/>
            <a:ext cx="5147468" cy="4525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9D2933D-30F8-6ADB-E09E-D321087F8ED3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5E015D03-A38E-8E67-38A0-7D22C1DDAFD0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  <a:solidFill>
              <a:schemeClr val="bg2"/>
            </a:solidFill>
          </p:grpSpPr>
          <p:sp>
            <p:nvSpPr>
              <p:cNvPr id="12" name="Hinweis">
                <a:extLst>
                  <a:ext uri="{FF2B5EF4-FFF2-40B4-BE49-F238E27FC236}">
                    <a16:creationId xmlns:a16="http://schemas.microsoft.com/office/drawing/2014/main" id="{CB434107-352E-4FEF-025B-CFBE2559D339}"/>
                  </a:ext>
                </a:extLst>
              </p:cNvPr>
              <p:cNvSpPr/>
              <p:nvPr userDrawn="1"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326442AC-408E-1B38-E4F7-ECE5BA63AECB}"/>
                  </a:ext>
                </a:extLst>
              </p:cNvPr>
              <p:cNvGrpSpPr/>
              <p:nvPr userDrawn="1"/>
            </p:nvGrpSpPr>
            <p:grpSpPr>
              <a:xfrm>
                <a:off x="12268200" y="0"/>
                <a:ext cx="2196000" cy="6858000"/>
                <a:chOff x="12268200" y="0"/>
                <a:chExt cx="2196000" cy="6858000"/>
              </a:xfrm>
              <a:grpFill/>
            </p:grpSpPr>
            <p:grpSp>
              <p:nvGrpSpPr>
                <p:cNvPr id="16" name="Hinweis">
                  <a:extLst>
                    <a:ext uri="{FF2B5EF4-FFF2-40B4-BE49-F238E27FC236}">
                      <a16:creationId xmlns:a16="http://schemas.microsoft.com/office/drawing/2014/main" id="{D833AAE5-BBCD-B562-C856-C535ABA2F578}"/>
                    </a:ext>
                  </a:extLst>
                </p:cNvPr>
                <p:cNvGrpSpPr/>
                <p:nvPr/>
              </p:nvGrpSpPr>
              <p:grpSpPr>
                <a:xfrm>
                  <a:off x="12268200" y="0"/>
                  <a:ext cx="2196000" cy="4839991"/>
                  <a:chOff x="12268200" y="0"/>
                  <a:chExt cx="2196000" cy="4839991"/>
                </a:xfrm>
                <a:grpFill/>
              </p:grpSpPr>
              <p:sp>
                <p:nvSpPr>
                  <p:cNvPr id="18" name="Hinweis">
                    <a:extLst>
                      <a:ext uri="{FF2B5EF4-FFF2-40B4-BE49-F238E27FC236}">
                        <a16:creationId xmlns:a16="http://schemas.microsoft.com/office/drawing/2014/main" id="{071533D2-3739-10B6-8CCD-1DE8B0342036}"/>
                      </a:ext>
                    </a:extLst>
                  </p:cNvPr>
                  <p:cNvSpPr/>
                  <p:nvPr/>
                </p:nvSpPr>
                <p:spPr>
                  <a:xfrm>
                    <a:off x="12268200" y="3445699"/>
                    <a:ext cx="2196000" cy="13942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in den Hintergrund schieben: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“In den Hintergrund”.</a:t>
                    </a:r>
                  </a:p>
                </p:txBody>
              </p:sp>
              <p:sp>
                <p:nvSpPr>
                  <p:cNvPr id="19" name="Hinweis">
                    <a:extLst>
                      <a:ext uri="{FF2B5EF4-FFF2-40B4-BE49-F238E27FC236}">
                        <a16:creationId xmlns:a16="http://schemas.microsoft.com/office/drawing/2014/main" id="{B0D7D87A-4505-0138-CFF1-006B082799A1}"/>
                      </a:ext>
                    </a:extLst>
                  </p:cNvPr>
                  <p:cNvSpPr/>
                  <p:nvPr/>
                </p:nvSpPr>
                <p:spPr>
                  <a:xfrm>
                    <a:off x="12268200" y="0"/>
                    <a:ext cx="2196000" cy="16459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einfügen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Bild in den eigenen Dateien.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Ziehe es durch Drag &amp; Drop (packen &amp; loslassen) in den Bildplatzhalter.</a:t>
                    </a:r>
                  </a:p>
                </p:txBody>
              </p:sp>
              <p:sp>
                <p:nvSpPr>
                  <p:cNvPr id="20" name="Hinweis">
                    <a:extLst>
                      <a:ext uri="{FF2B5EF4-FFF2-40B4-BE49-F238E27FC236}">
                        <a16:creationId xmlns:a16="http://schemas.microsoft.com/office/drawing/2014/main" id="{53CF364C-9CB6-AEF8-6214-C5F71B047D2C}"/>
                      </a:ext>
                    </a:extLst>
                  </p:cNvPr>
                  <p:cNvSpPr/>
                  <p:nvPr/>
                </p:nvSpPr>
                <p:spPr>
                  <a:xfrm>
                    <a:off x="12268200" y="1857988"/>
                    <a:ext cx="2196000" cy="137564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ändern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Klicke “Bild ändern”.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neues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endParaRPr lang="de-CH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7" name="Hinweis">
                  <a:extLst>
                    <a:ext uri="{FF2B5EF4-FFF2-40B4-BE49-F238E27FC236}">
                      <a16:creationId xmlns:a16="http://schemas.microsoft.com/office/drawing/2014/main" id="{D10FDD93-37F5-DFEC-C066-EFDC10B4EDD4}"/>
                    </a:ext>
                  </a:extLst>
                </p:cNvPr>
                <p:cNvSpPr/>
                <p:nvPr/>
              </p:nvSpPr>
              <p:spPr>
                <a:xfrm>
                  <a:off x="12268200" y="5052060"/>
                  <a:ext cx="2196000" cy="18059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de-CH" sz="1400" b="1">
                      <a:solidFill>
                        <a:schemeClr val="tx1"/>
                      </a:solidFill>
                    </a:rPr>
                    <a:t>Bildausschnitt verändern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Klicke auf das Bild.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Wähle «Zuschneiden».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Verschiebe das Bild innerhalb des Rahmens.</a:t>
                  </a:r>
                </a:p>
              </p:txBody>
            </p:sp>
          </p:grpSp>
        </p:grpSp>
        <p:sp>
          <p:nvSpPr>
            <p:cNvPr id="21" name="Hinweis">
              <a:extLst>
                <a:ext uri="{FF2B5EF4-FFF2-40B4-BE49-F238E27FC236}">
                  <a16:creationId xmlns:a16="http://schemas.microsoft.com/office/drawing/2014/main" id="{F795AFB1-19A0-DC97-9432-3AF6A82F75EB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22" name="Hinweis">
              <a:extLst>
                <a:ext uri="{FF2B5EF4-FFF2-40B4-BE49-F238E27FC236}">
                  <a16:creationId xmlns:a16="http://schemas.microsoft.com/office/drawing/2014/main" id="{3D20B7B4-BF38-F128-E1CC-1CFDBF11A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0D65FF79-895D-11A7-B0F1-62AA80B3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4E21555-09BB-C88D-09B2-0B17DC44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A69FFF6B-0197-7C49-8114-2517A26C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215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98432" y="335756"/>
            <a:ext cx="5241132" cy="5904707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5147469" cy="10596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hier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C4D902B-D44D-29B6-D5EA-2611C8D8D5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67743" y="0"/>
            <a:ext cx="1924257" cy="2323284"/>
          </a:xfrm>
          <a:custGeom>
            <a:avLst/>
            <a:gdLst>
              <a:gd name="connsiteX0" fmla="*/ 1186 w 1924257"/>
              <a:gd name="connsiteY0" fmla="*/ 0 h 2323284"/>
              <a:gd name="connsiteX1" fmla="*/ 1924257 w 1924257"/>
              <a:gd name="connsiteY1" fmla="*/ 0 h 2323284"/>
              <a:gd name="connsiteX2" fmla="*/ 1924257 w 1924257"/>
              <a:gd name="connsiteY2" fmla="*/ 1426865 h 2323284"/>
              <a:gd name="connsiteX3" fmla="*/ 1920769 w 1924257"/>
              <a:gd name="connsiteY3" fmla="*/ 2323284 h 2323284"/>
              <a:gd name="connsiteX4" fmla="*/ 1687666 w 1924257"/>
              <a:gd name="connsiteY4" fmla="*/ 2183680 h 2323284"/>
              <a:gd name="connsiteX5" fmla="*/ 849915 w 1924257"/>
              <a:gd name="connsiteY5" fmla="*/ 1667108 h 2323284"/>
              <a:gd name="connsiteX6" fmla="*/ 124131 w 1924257"/>
              <a:gd name="connsiteY6" fmla="*/ 1059619 h 2323284"/>
              <a:gd name="connsiteX7" fmla="*/ 3253 w 1924257"/>
              <a:gd name="connsiteY7" fmla="*/ 562805 h 2323284"/>
              <a:gd name="connsiteX8" fmla="*/ 1186 w 1924257"/>
              <a:gd name="connsiteY8" fmla="*/ 0 h 23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257" h="2323284">
                <a:moveTo>
                  <a:pt x="1186" y="0"/>
                </a:moveTo>
                <a:lnTo>
                  <a:pt x="1924257" y="0"/>
                </a:lnTo>
                <a:lnTo>
                  <a:pt x="1924257" y="1426865"/>
                </a:lnTo>
                <a:lnTo>
                  <a:pt x="1920769" y="2323284"/>
                </a:lnTo>
                <a:cubicBezTo>
                  <a:pt x="1849224" y="2269044"/>
                  <a:pt x="1765023" y="2230301"/>
                  <a:pt x="1687666" y="2183680"/>
                </a:cubicBezTo>
                <a:cubicBezTo>
                  <a:pt x="1406909" y="2014503"/>
                  <a:pt x="1128606" y="1837189"/>
                  <a:pt x="849915" y="1667108"/>
                </a:cubicBezTo>
                <a:cubicBezTo>
                  <a:pt x="551465" y="1484887"/>
                  <a:pt x="295762" y="1388546"/>
                  <a:pt x="124131" y="1059619"/>
                </a:cubicBezTo>
                <a:cubicBezTo>
                  <a:pt x="36701" y="892120"/>
                  <a:pt x="11389" y="750579"/>
                  <a:pt x="3253" y="562805"/>
                </a:cubicBezTo>
                <a:cubicBezTo>
                  <a:pt x="-4883" y="377098"/>
                  <a:pt x="5319" y="187128"/>
                  <a:pt x="1186" y="0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C58D2B38-9727-CB8B-B397-A3ABF9A489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57" y="1715295"/>
            <a:ext cx="5147468" cy="45251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46A7B2B-FCEB-B3CF-BC00-E162DC1824F4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04E82867-C9A6-99C9-8BE0-FBD270E8B093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  <a:solidFill>
              <a:schemeClr val="bg2"/>
            </a:solidFill>
          </p:grpSpPr>
          <p:sp>
            <p:nvSpPr>
              <p:cNvPr id="25" name="Hinweis">
                <a:extLst>
                  <a:ext uri="{FF2B5EF4-FFF2-40B4-BE49-F238E27FC236}">
                    <a16:creationId xmlns:a16="http://schemas.microsoft.com/office/drawing/2014/main" id="{E9013372-B811-63BD-7AB5-FCB88F5FB812}"/>
                  </a:ext>
                </a:extLst>
              </p:cNvPr>
              <p:cNvSpPr/>
              <p:nvPr userDrawn="1"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42D5318A-884E-8801-B09F-3FC30DE28AF3}"/>
                  </a:ext>
                </a:extLst>
              </p:cNvPr>
              <p:cNvGrpSpPr/>
              <p:nvPr userDrawn="1"/>
            </p:nvGrpSpPr>
            <p:grpSpPr>
              <a:xfrm>
                <a:off x="12268200" y="0"/>
                <a:ext cx="2196000" cy="6858000"/>
                <a:chOff x="12268200" y="0"/>
                <a:chExt cx="2196000" cy="6858000"/>
              </a:xfrm>
              <a:grpFill/>
            </p:grpSpPr>
            <p:grpSp>
              <p:nvGrpSpPr>
                <p:cNvPr id="27" name="Hinweis">
                  <a:extLst>
                    <a:ext uri="{FF2B5EF4-FFF2-40B4-BE49-F238E27FC236}">
                      <a16:creationId xmlns:a16="http://schemas.microsoft.com/office/drawing/2014/main" id="{0502DBC2-E803-7A54-F848-1679438CDD50}"/>
                    </a:ext>
                  </a:extLst>
                </p:cNvPr>
                <p:cNvGrpSpPr/>
                <p:nvPr/>
              </p:nvGrpSpPr>
              <p:grpSpPr>
                <a:xfrm>
                  <a:off x="12268200" y="0"/>
                  <a:ext cx="2196000" cy="4839991"/>
                  <a:chOff x="12268200" y="0"/>
                  <a:chExt cx="2196000" cy="4839991"/>
                </a:xfrm>
                <a:grpFill/>
              </p:grpSpPr>
              <p:sp>
                <p:nvSpPr>
                  <p:cNvPr id="29" name="Hinweis">
                    <a:extLst>
                      <a:ext uri="{FF2B5EF4-FFF2-40B4-BE49-F238E27FC236}">
                        <a16:creationId xmlns:a16="http://schemas.microsoft.com/office/drawing/2014/main" id="{E950EF5C-18BC-5D83-AB78-F7133BF23DB8}"/>
                      </a:ext>
                    </a:extLst>
                  </p:cNvPr>
                  <p:cNvSpPr/>
                  <p:nvPr/>
                </p:nvSpPr>
                <p:spPr>
                  <a:xfrm>
                    <a:off x="12268200" y="3445699"/>
                    <a:ext cx="2196000" cy="13942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in den Hintergrund schieben: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“In den Hintergrund”.</a:t>
                    </a:r>
                  </a:p>
                </p:txBody>
              </p:sp>
              <p:sp>
                <p:nvSpPr>
                  <p:cNvPr id="30" name="Hinweis">
                    <a:extLst>
                      <a:ext uri="{FF2B5EF4-FFF2-40B4-BE49-F238E27FC236}">
                        <a16:creationId xmlns:a16="http://schemas.microsoft.com/office/drawing/2014/main" id="{BFF409B3-AA83-1F3F-C8A9-D032231C43DC}"/>
                      </a:ext>
                    </a:extLst>
                  </p:cNvPr>
                  <p:cNvSpPr/>
                  <p:nvPr/>
                </p:nvSpPr>
                <p:spPr>
                  <a:xfrm>
                    <a:off x="12268200" y="0"/>
                    <a:ext cx="2196000" cy="16459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einfügen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Bild in den eigenen Dateien.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Ziehe es durch Drag &amp; Drop (packen &amp; loslassen) in den Bildplatzhalter.</a:t>
                    </a:r>
                  </a:p>
                </p:txBody>
              </p:sp>
              <p:sp>
                <p:nvSpPr>
                  <p:cNvPr id="31" name="Hinweis">
                    <a:extLst>
                      <a:ext uri="{FF2B5EF4-FFF2-40B4-BE49-F238E27FC236}">
                        <a16:creationId xmlns:a16="http://schemas.microsoft.com/office/drawing/2014/main" id="{5C3B3298-A2FD-460C-BB49-7E454D1515D2}"/>
                      </a:ext>
                    </a:extLst>
                  </p:cNvPr>
                  <p:cNvSpPr/>
                  <p:nvPr/>
                </p:nvSpPr>
                <p:spPr>
                  <a:xfrm>
                    <a:off x="12268200" y="1857988"/>
                    <a:ext cx="2196000" cy="137564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ändern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Klicke “Bild ändern”.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neues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endParaRPr lang="de-CH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8" name="Hinweis">
                  <a:extLst>
                    <a:ext uri="{FF2B5EF4-FFF2-40B4-BE49-F238E27FC236}">
                      <a16:creationId xmlns:a16="http://schemas.microsoft.com/office/drawing/2014/main" id="{2BEC6075-290B-DD4F-4010-834BA7E7E084}"/>
                    </a:ext>
                  </a:extLst>
                </p:cNvPr>
                <p:cNvSpPr/>
                <p:nvPr/>
              </p:nvSpPr>
              <p:spPr>
                <a:xfrm>
                  <a:off x="12268200" y="5052060"/>
                  <a:ext cx="2196000" cy="18059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de-CH" sz="1400" b="1">
                      <a:solidFill>
                        <a:schemeClr val="tx1"/>
                      </a:solidFill>
                    </a:rPr>
                    <a:t>Bildausschnitt verändern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Klicke auf das Bild.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Wähle «Zuschneiden».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Verschiebe das Bild innerhalb des Rahmens.</a:t>
                  </a:r>
                </a:p>
              </p:txBody>
            </p:sp>
          </p:grpSp>
        </p:grpSp>
        <p:sp>
          <p:nvSpPr>
            <p:cNvPr id="23" name="Hinweis">
              <a:extLst>
                <a:ext uri="{FF2B5EF4-FFF2-40B4-BE49-F238E27FC236}">
                  <a16:creationId xmlns:a16="http://schemas.microsoft.com/office/drawing/2014/main" id="{98567FF6-3628-474D-E6E9-2A408E10FFD5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24" name="Hinweis">
              <a:extLst>
                <a:ext uri="{FF2B5EF4-FFF2-40B4-BE49-F238E27FC236}">
                  <a16:creationId xmlns:a16="http://schemas.microsoft.com/office/drawing/2014/main" id="{2D9355E5-6446-653D-93A7-8E989CAFFE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8300CD4-30F9-61A2-47EB-AA870CF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918B172-5B30-352A-C2FB-0766A2F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5A1A139A-E422-8396-9B02-9442AC4B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557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und Bild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E07B6D-5C24-D098-DB49-B542C1B9F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98432" y="335756"/>
            <a:ext cx="5241132" cy="5904706"/>
          </a:xfrm>
          <a:solidFill>
            <a:srgbClr val="F3F4F4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br>
              <a:rPr lang="de-CH"/>
            </a:br>
            <a:br>
              <a:rPr lang="de-CH"/>
            </a:br>
            <a:br>
              <a:rPr lang="de-CH"/>
            </a:br>
            <a:br>
              <a:rPr lang="de-CH"/>
            </a:br>
            <a:r>
              <a:rPr lang="de-CH"/>
              <a:t>Bild durch Klicken </a:t>
            </a:r>
            <a:br>
              <a:rPr lang="de-CH"/>
            </a:br>
            <a:r>
              <a:rPr lang="de-CH"/>
              <a:t>auf Symbol einfügen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79777EF-D604-1BFB-8C28-AFD9E2EF5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67700" y="5435512"/>
            <a:ext cx="2324300" cy="1422488"/>
          </a:xfrm>
          <a:custGeom>
            <a:avLst/>
            <a:gdLst>
              <a:gd name="connsiteX0" fmla="*/ 2324296 w 2324300"/>
              <a:gd name="connsiteY0" fmla="*/ 0 h 1422488"/>
              <a:gd name="connsiteX1" fmla="*/ 2324300 w 2324300"/>
              <a:gd name="connsiteY1" fmla="*/ 0 h 1422488"/>
              <a:gd name="connsiteX2" fmla="*/ 2324300 w 2324300"/>
              <a:gd name="connsiteY2" fmla="*/ 1422488 h 1422488"/>
              <a:gd name="connsiteX3" fmla="*/ 0 w 2324300"/>
              <a:gd name="connsiteY3" fmla="*/ 1422488 h 1422488"/>
              <a:gd name="connsiteX4" fmla="*/ 48596 w 2324300"/>
              <a:gd name="connsiteY4" fmla="*/ 1242701 h 1422488"/>
              <a:gd name="connsiteX5" fmla="*/ 104153 w 2324300"/>
              <a:gd name="connsiteY5" fmla="*/ 1046043 h 1422488"/>
              <a:gd name="connsiteX6" fmla="*/ 752061 w 2324300"/>
              <a:gd name="connsiteY6" fmla="*/ 426184 h 142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00" h="1422488">
                <a:moveTo>
                  <a:pt x="2324296" y="0"/>
                </a:moveTo>
                <a:lnTo>
                  <a:pt x="2324300" y="0"/>
                </a:lnTo>
                <a:lnTo>
                  <a:pt x="2324300" y="1422488"/>
                </a:lnTo>
                <a:lnTo>
                  <a:pt x="0" y="1422488"/>
                </a:lnTo>
                <a:lnTo>
                  <a:pt x="48596" y="1242701"/>
                </a:lnTo>
                <a:cubicBezTo>
                  <a:pt x="65380" y="1176038"/>
                  <a:pt x="82514" y="1109565"/>
                  <a:pt x="104153" y="1046043"/>
                </a:cubicBezTo>
                <a:cubicBezTo>
                  <a:pt x="204036" y="753120"/>
                  <a:pt x="456727" y="516295"/>
                  <a:pt x="752061" y="42618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0800000" scaled="1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FD420-FD79-97B5-FEE3-77D46232B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5147469" cy="1059656"/>
          </a:xfrm>
        </p:spPr>
        <p:txBody>
          <a:bodyPr/>
          <a:lstStyle/>
          <a:p>
            <a:r>
              <a:rPr lang="de-DE"/>
              <a:t>Titel hier auf ein oder </a:t>
            </a:r>
            <a:br>
              <a:rPr lang="de-DE"/>
            </a:br>
            <a:r>
              <a:rPr lang="de-DE"/>
              <a:t>zwei Zeilen einfügen</a:t>
            </a:r>
            <a:endParaRPr lang="de-CH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0986449-C0C2-BE20-02F9-EC19867FF0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57" y="1715295"/>
            <a:ext cx="5147468" cy="45251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/>
              <a:t>Text einfügen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775DC858-1B4E-C6C6-4791-761A334BA6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41553" y="6470881"/>
            <a:ext cx="819917" cy="12226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  <a:lvl2pPr marL="266700" indent="0">
              <a:buNone/>
              <a:defRPr sz="100">
                <a:solidFill>
                  <a:schemeClr val="bg1"/>
                </a:solidFill>
              </a:defRPr>
            </a:lvl2pPr>
            <a:lvl3pPr marL="541338" indent="0">
              <a:buNone/>
              <a:defRPr sz="1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CH"/>
              <a:t>.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2EE063D-DA6F-8D99-04F4-DDC6450C0B68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1472B81F-2AB0-6CAA-9815-D9AF766CE9AF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  <a:solidFill>
              <a:schemeClr val="bg2"/>
            </a:solidFill>
          </p:grpSpPr>
          <p:sp>
            <p:nvSpPr>
              <p:cNvPr id="26" name="Hinweis">
                <a:extLst>
                  <a:ext uri="{FF2B5EF4-FFF2-40B4-BE49-F238E27FC236}">
                    <a16:creationId xmlns:a16="http://schemas.microsoft.com/office/drawing/2014/main" id="{56EA90DB-4F2C-5B6D-65A8-F5C13E25F290}"/>
                  </a:ext>
                </a:extLst>
              </p:cNvPr>
              <p:cNvSpPr/>
              <p:nvPr userDrawn="1"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7C4886B0-6355-2F0E-FDCD-240A31C90E82}"/>
                  </a:ext>
                </a:extLst>
              </p:cNvPr>
              <p:cNvGrpSpPr/>
              <p:nvPr userDrawn="1"/>
            </p:nvGrpSpPr>
            <p:grpSpPr>
              <a:xfrm>
                <a:off x="12268200" y="0"/>
                <a:ext cx="2196000" cy="6858000"/>
                <a:chOff x="12268200" y="0"/>
                <a:chExt cx="2196000" cy="6858000"/>
              </a:xfrm>
              <a:grpFill/>
            </p:grpSpPr>
            <p:grpSp>
              <p:nvGrpSpPr>
                <p:cNvPr id="28" name="Hinweis">
                  <a:extLst>
                    <a:ext uri="{FF2B5EF4-FFF2-40B4-BE49-F238E27FC236}">
                      <a16:creationId xmlns:a16="http://schemas.microsoft.com/office/drawing/2014/main" id="{3BD7F9F8-9D34-688B-AD08-787FB6943B67}"/>
                    </a:ext>
                  </a:extLst>
                </p:cNvPr>
                <p:cNvGrpSpPr/>
                <p:nvPr/>
              </p:nvGrpSpPr>
              <p:grpSpPr>
                <a:xfrm>
                  <a:off x="12268200" y="0"/>
                  <a:ext cx="2196000" cy="4839991"/>
                  <a:chOff x="12268200" y="0"/>
                  <a:chExt cx="2196000" cy="4839991"/>
                </a:xfrm>
                <a:grpFill/>
              </p:grpSpPr>
              <p:sp>
                <p:nvSpPr>
                  <p:cNvPr id="30" name="Hinweis">
                    <a:extLst>
                      <a:ext uri="{FF2B5EF4-FFF2-40B4-BE49-F238E27FC236}">
                        <a16:creationId xmlns:a16="http://schemas.microsoft.com/office/drawing/2014/main" id="{F68AEF36-E5D5-B9BF-CD8F-0DB4CCE1909E}"/>
                      </a:ext>
                    </a:extLst>
                  </p:cNvPr>
                  <p:cNvSpPr/>
                  <p:nvPr/>
                </p:nvSpPr>
                <p:spPr>
                  <a:xfrm>
                    <a:off x="12268200" y="3445699"/>
                    <a:ext cx="2196000" cy="139429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in den Hintergrund schieben: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“In den Hintergrund”.</a:t>
                    </a:r>
                  </a:p>
                </p:txBody>
              </p:sp>
              <p:sp>
                <p:nvSpPr>
                  <p:cNvPr id="31" name="Hinweis">
                    <a:extLst>
                      <a:ext uri="{FF2B5EF4-FFF2-40B4-BE49-F238E27FC236}">
                        <a16:creationId xmlns:a16="http://schemas.microsoft.com/office/drawing/2014/main" id="{88ED27F8-7EBE-84E7-33ED-33417AC5BD5B}"/>
                      </a:ext>
                    </a:extLst>
                  </p:cNvPr>
                  <p:cNvSpPr/>
                  <p:nvPr/>
                </p:nvSpPr>
                <p:spPr>
                  <a:xfrm>
                    <a:off x="12268200" y="0"/>
                    <a:ext cx="2196000" cy="16459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einfügen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Bild in den eigenen Dateien.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Ziehe es durch Drag &amp; Drop (packen &amp; loslassen) in den Bildplatzhalter.</a:t>
                    </a:r>
                  </a:p>
                </p:txBody>
              </p:sp>
              <p:sp>
                <p:nvSpPr>
                  <p:cNvPr id="32" name="Hinweis">
                    <a:extLst>
                      <a:ext uri="{FF2B5EF4-FFF2-40B4-BE49-F238E27FC236}">
                        <a16:creationId xmlns:a16="http://schemas.microsoft.com/office/drawing/2014/main" id="{CC81C433-6B95-6FA1-4A44-189E2667937A}"/>
                      </a:ext>
                    </a:extLst>
                  </p:cNvPr>
                  <p:cNvSpPr/>
                  <p:nvPr/>
                </p:nvSpPr>
                <p:spPr>
                  <a:xfrm>
                    <a:off x="12268200" y="1857988"/>
                    <a:ext cx="2196000" cy="137564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r>
                      <a:rPr lang="de-CH" sz="1400" b="1">
                        <a:solidFill>
                          <a:schemeClr val="tx1"/>
                        </a:solidFill>
                      </a:rPr>
                      <a:t>Bild ändern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Mache einen Rechtsklick auf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Klicke “Bild ändern”.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de-CH" sz="1400">
                        <a:solidFill>
                          <a:schemeClr val="tx1"/>
                        </a:solidFill>
                      </a:rPr>
                      <a:t>Wähle ein neues Bild.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endParaRPr lang="de-CH" sz="14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9" name="Hinweis">
                  <a:extLst>
                    <a:ext uri="{FF2B5EF4-FFF2-40B4-BE49-F238E27FC236}">
                      <a16:creationId xmlns:a16="http://schemas.microsoft.com/office/drawing/2014/main" id="{B716954A-3C96-FC4C-B41C-DD9B7B58E421}"/>
                    </a:ext>
                  </a:extLst>
                </p:cNvPr>
                <p:cNvSpPr/>
                <p:nvPr/>
              </p:nvSpPr>
              <p:spPr>
                <a:xfrm>
                  <a:off x="12268200" y="5052060"/>
                  <a:ext cx="2196000" cy="18059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de-CH" sz="1400" b="1">
                      <a:solidFill>
                        <a:schemeClr val="tx1"/>
                      </a:solidFill>
                    </a:rPr>
                    <a:t>Bildausschnitt verändern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Klicke auf das Bild.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Wähle «Zuschneiden».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de-CH" sz="1400">
                      <a:solidFill>
                        <a:schemeClr val="tx1"/>
                      </a:solidFill>
                    </a:rPr>
                    <a:t>Verschiebe das Bild innerhalb des Rahmens.</a:t>
                  </a:r>
                </a:p>
              </p:txBody>
            </p:sp>
          </p:grpSp>
        </p:grpSp>
        <p:sp>
          <p:nvSpPr>
            <p:cNvPr id="24" name="Hinweis">
              <a:extLst>
                <a:ext uri="{FF2B5EF4-FFF2-40B4-BE49-F238E27FC236}">
                  <a16:creationId xmlns:a16="http://schemas.microsoft.com/office/drawing/2014/main" id="{24B9070A-1DEC-9C97-DC40-313DBE99C478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25" name="Hinweis">
              <a:extLst>
                <a:ext uri="{FF2B5EF4-FFF2-40B4-BE49-F238E27FC236}">
                  <a16:creationId xmlns:a16="http://schemas.microsoft.com/office/drawing/2014/main" id="{486325A6-E69A-9F65-6A4F-AF8872056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93F5B146-546C-6567-6496-3B1246BC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E69A230-3B4B-7412-AA29-A984453F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3A526B92-514A-D3E5-6B94-132D5B03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830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582" userDrawn="1">
          <p15:clr>
            <a:srgbClr val="FBAE40"/>
          </p15:clr>
        </p15:guide>
        <p15:guide id="4" pos="40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FF1ACF0-F3B8-DAE1-CAD9-9D59A5FB7024}"/>
              </a:ext>
            </a:extLst>
          </p:cNvPr>
          <p:cNvSpPr/>
          <p:nvPr userDrawn="1"/>
        </p:nvSpPr>
        <p:spPr>
          <a:xfrm>
            <a:off x="9867700" y="5435512"/>
            <a:ext cx="2324300" cy="1422488"/>
          </a:xfrm>
          <a:custGeom>
            <a:avLst/>
            <a:gdLst>
              <a:gd name="connsiteX0" fmla="*/ 2324296 w 2324300"/>
              <a:gd name="connsiteY0" fmla="*/ 0 h 1422488"/>
              <a:gd name="connsiteX1" fmla="*/ 2324300 w 2324300"/>
              <a:gd name="connsiteY1" fmla="*/ 0 h 1422488"/>
              <a:gd name="connsiteX2" fmla="*/ 2324300 w 2324300"/>
              <a:gd name="connsiteY2" fmla="*/ 1422488 h 1422488"/>
              <a:gd name="connsiteX3" fmla="*/ 0 w 2324300"/>
              <a:gd name="connsiteY3" fmla="*/ 1422488 h 1422488"/>
              <a:gd name="connsiteX4" fmla="*/ 48596 w 2324300"/>
              <a:gd name="connsiteY4" fmla="*/ 1242701 h 1422488"/>
              <a:gd name="connsiteX5" fmla="*/ 104153 w 2324300"/>
              <a:gd name="connsiteY5" fmla="*/ 1046043 h 1422488"/>
              <a:gd name="connsiteX6" fmla="*/ 752061 w 2324300"/>
              <a:gd name="connsiteY6" fmla="*/ 426184 h 142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300" h="1422488">
                <a:moveTo>
                  <a:pt x="2324296" y="0"/>
                </a:moveTo>
                <a:lnTo>
                  <a:pt x="2324300" y="0"/>
                </a:lnTo>
                <a:lnTo>
                  <a:pt x="2324300" y="1422488"/>
                </a:lnTo>
                <a:lnTo>
                  <a:pt x="0" y="1422488"/>
                </a:lnTo>
                <a:lnTo>
                  <a:pt x="48596" y="1242701"/>
                </a:lnTo>
                <a:cubicBezTo>
                  <a:pt x="65380" y="1176038"/>
                  <a:pt x="82514" y="1109565"/>
                  <a:pt x="104153" y="1046043"/>
                </a:cubicBezTo>
                <a:cubicBezTo>
                  <a:pt x="204036" y="753120"/>
                  <a:pt x="456727" y="516295"/>
                  <a:pt x="752061" y="426184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alpha val="80000"/>
                </a:schemeClr>
              </a:gs>
              <a:gs pos="0">
                <a:schemeClr val="accent6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61A0D2-4387-01E7-8FE0-386C225EE5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956" y="335757"/>
            <a:ext cx="11200606" cy="1059656"/>
          </a:xfrm>
        </p:spPr>
        <p:txBody>
          <a:bodyPr/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D23F6A2-1790-59CA-95EE-B290B43125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55" y="1715294"/>
            <a:ext cx="11200606" cy="4525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Text/Inhalt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8EEC34-61E6-2781-5815-8C8BEA3E1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543" y="6472148"/>
            <a:ext cx="815340" cy="121586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CFB645D-44F4-F5DC-4093-D878576E9CBC}"/>
              </a:ext>
            </a:extLst>
          </p:cNvPr>
          <p:cNvGrpSpPr/>
          <p:nvPr userDrawn="1"/>
        </p:nvGrpSpPr>
        <p:grpSpPr>
          <a:xfrm>
            <a:off x="-2259500" y="0"/>
            <a:ext cx="16723700" cy="6858000"/>
            <a:chOff x="-2259500" y="0"/>
            <a:chExt cx="16723700" cy="685800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FB915D3-97F1-4880-214D-5954D18C526F}"/>
                </a:ext>
              </a:extLst>
            </p:cNvPr>
            <p:cNvGrpSpPr/>
            <p:nvPr userDrawn="1"/>
          </p:nvGrpSpPr>
          <p:grpSpPr>
            <a:xfrm>
              <a:off x="-2259500" y="0"/>
              <a:ext cx="16723700" cy="6858000"/>
              <a:chOff x="-2259500" y="0"/>
              <a:chExt cx="16723700" cy="6858000"/>
            </a:xfrm>
          </p:grpSpPr>
          <p:sp>
            <p:nvSpPr>
              <p:cNvPr id="10" name="Hinweis">
                <a:extLst>
                  <a:ext uri="{FF2B5EF4-FFF2-40B4-BE49-F238E27FC236}">
                    <a16:creationId xmlns:a16="http://schemas.microsoft.com/office/drawing/2014/main" id="{7CC7367B-0B68-E47F-CC11-CBCD8B1B5A70}"/>
                  </a:ext>
                </a:extLst>
              </p:cNvPr>
              <p:cNvSpPr/>
              <p:nvPr/>
            </p:nvSpPr>
            <p:spPr>
              <a:xfrm>
                <a:off x="12268200" y="0"/>
                <a:ext cx="2196000" cy="3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de-CH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inweis">
                <a:extLst>
                  <a:ext uri="{FF2B5EF4-FFF2-40B4-BE49-F238E27FC236}">
                    <a16:creationId xmlns:a16="http://schemas.microsoft.com/office/drawing/2014/main" id="{FBC95AD2-9EE6-E978-8116-306690B90260}"/>
                  </a:ext>
                </a:extLst>
              </p:cNvPr>
              <p:cNvSpPr/>
              <p:nvPr/>
            </p:nvSpPr>
            <p:spPr>
              <a:xfrm>
                <a:off x="-2259500" y="5470677"/>
                <a:ext cx="2196000" cy="13873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de-CH" sz="1400" b="1">
                    <a:solidFill>
                      <a:schemeClr val="tx1"/>
                    </a:solidFill>
                  </a:rPr>
                  <a:t>Fusszeile einfügen: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Registerkarte «Einfügen» anwählen</a:t>
                </a:r>
              </a:p>
              <a:p>
                <a:pPr marL="342900" indent="-342900">
                  <a:buAutoNum type="arabicPeriod"/>
                </a:pPr>
                <a:r>
                  <a:rPr lang="de-CH" sz="1400">
                    <a:solidFill>
                      <a:schemeClr val="tx1"/>
                    </a:solidFill>
                  </a:rPr>
                  <a:t>«Kopf- und Fusszeile»</a:t>
                </a:r>
              </a:p>
            </p:txBody>
          </p:sp>
        </p:grpSp>
        <p:sp>
          <p:nvSpPr>
            <p:cNvPr id="12" name="Hinweis">
              <a:extLst>
                <a:ext uri="{FF2B5EF4-FFF2-40B4-BE49-F238E27FC236}">
                  <a16:creationId xmlns:a16="http://schemas.microsoft.com/office/drawing/2014/main" id="{06717D07-1163-C91E-DE62-22610AD8D191}"/>
                </a:ext>
              </a:extLst>
            </p:cNvPr>
            <p:cNvSpPr/>
            <p:nvPr userDrawn="1"/>
          </p:nvSpPr>
          <p:spPr>
            <a:xfrm>
              <a:off x="-2259500" y="0"/>
              <a:ext cx="2196000" cy="24964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CH" sz="1400" b="1" dirty="0">
                  <a:solidFill>
                    <a:schemeClr val="tx1"/>
                  </a:solidFill>
                </a:rPr>
                <a:t>Text layouten: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Markiere den Text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Wähle in der Registerkarte Start im Bereich Absatz das Symbol “Listenebene erhöhen”.</a:t>
              </a:r>
            </a:p>
            <a:p>
              <a:pPr marL="342900" indent="-342900">
                <a:buAutoNum type="arabicPeriod"/>
              </a:pPr>
              <a:r>
                <a:rPr lang="de-CH" sz="1400" dirty="0">
                  <a:solidFill>
                    <a:schemeClr val="tx1"/>
                  </a:solidFill>
                </a:rPr>
                <a:t>Klicke Dich durch </a:t>
              </a:r>
              <a:br>
                <a:rPr lang="de-CH" sz="1400" dirty="0">
                  <a:solidFill>
                    <a:schemeClr val="tx1"/>
                  </a:solidFill>
                </a:rPr>
              </a:br>
              <a:r>
                <a:rPr lang="de-CH" sz="1400" dirty="0">
                  <a:solidFill>
                    <a:schemeClr val="tx1"/>
                  </a:solidFill>
                </a:rPr>
                <a:t>die 3 definierten Textebenen.</a:t>
              </a:r>
            </a:p>
          </p:txBody>
        </p:sp>
        <p:pic>
          <p:nvPicPr>
            <p:cNvPr id="16" name="Hinweis">
              <a:extLst>
                <a:ext uri="{FF2B5EF4-FFF2-40B4-BE49-F238E27FC236}">
                  <a16:creationId xmlns:a16="http://schemas.microsoft.com/office/drawing/2014/main" id="{1FBE9CBA-6F46-D1E5-3EAE-0BE0AEB3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190000" y="1248228"/>
              <a:ext cx="257211" cy="295316"/>
            </a:xfrm>
            <a:prstGeom prst="rect">
              <a:avLst/>
            </a:prstGeom>
            <a:solidFill>
              <a:schemeClr val="bg2"/>
            </a:solidFill>
          </p:spPr>
        </p:pic>
      </p:grp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88C0B2AF-92A4-41DC-18DD-450AB010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  <a:prstGeom prst="rect">
            <a:avLst/>
          </a:prstGeom>
        </p:spPr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C1FAAF80-24EB-F128-DB76-FFD64B5D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  <a:prstGeom prst="rect">
            <a:avLst/>
          </a:prstGeom>
        </p:spPr>
        <p:txBody>
          <a:bodyPr/>
          <a:lstStyle/>
          <a:p>
            <a:r>
              <a:rPr lang="de-CH"/>
              <a:t>© suissetec | Vorname Nachname</a:t>
            </a:r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4F7AA6B9-184C-A4A7-116A-7AD13776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98000"/>
            </a:stretch>
          </a:blipFill>
        </p:spPr>
        <p:txBody>
          <a:bodyPr bIns="18000"/>
          <a:lstStyle/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92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D947DD-70CC-2DA3-54D6-DBB3466B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6" y="335757"/>
            <a:ext cx="11200607" cy="10596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 hier auf ein oder zwei Zeilen einfügen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CA2F1-D728-0825-21BE-ACE7367B4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956" y="1715294"/>
            <a:ext cx="11200608" cy="4525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Bullet Point 18pt – Erste Ebene</a:t>
            </a:r>
          </a:p>
          <a:p>
            <a:pPr lvl="1"/>
            <a:r>
              <a:rPr lang="de-DE"/>
              <a:t>Bullet Point 18pt – Zweite Ebene</a:t>
            </a:r>
          </a:p>
          <a:p>
            <a:pPr lvl="2"/>
            <a:r>
              <a:rPr lang="de-DE"/>
              <a:t>Bullet Point 18pt – Dritte Ebene</a:t>
            </a:r>
          </a:p>
          <a:p>
            <a:pPr lvl="3"/>
            <a:r>
              <a:rPr lang="de-DE"/>
              <a:t>Lauftext 18pt – Vierte Ebene</a:t>
            </a:r>
          </a:p>
          <a:p>
            <a:pPr lvl="4"/>
            <a:r>
              <a:rPr lang="de-DE"/>
              <a:t>Kernaussage 20pt – Fünfte Ebene</a:t>
            </a:r>
          </a:p>
          <a:p>
            <a:pPr lvl="5"/>
            <a:r>
              <a:rPr lang="de-DE"/>
              <a:t>Lauftext kleiner 16pt – Sechste Ebene</a:t>
            </a:r>
          </a:p>
          <a:p>
            <a:pPr lvl="6"/>
            <a:r>
              <a:rPr lang="de-DE"/>
              <a:t>Bullet Point 16pt – Siebte Ebene</a:t>
            </a:r>
          </a:p>
          <a:p>
            <a:pPr lvl="7"/>
            <a:r>
              <a:rPr lang="de-DE"/>
              <a:t>Bullet Point 16pt – Achte Ebene</a:t>
            </a:r>
          </a:p>
          <a:p>
            <a:pPr lvl="8"/>
            <a:r>
              <a:rPr lang="de-DE"/>
              <a:t>Quelle/Legendentext 12pt – 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097BF8-9F3C-0BF7-34DE-4BE6C915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3469" y="6489064"/>
            <a:ext cx="587669" cy="117476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 l="98800"/>
            </a:stretch>
          </a:blipFill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FF7CB229-8672-4EEF-AB19-CE9EB918E672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EAA39-4529-5545-92E3-68B8DC872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6151" y="6454140"/>
            <a:ext cx="5173896" cy="169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722332-489B-DFB6-C019-465982CF7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954" y="6489065"/>
            <a:ext cx="329501" cy="117476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 l="98000"/>
            </a:stretch>
          </a:blipFill>
        </p:spPr>
        <p:txBody>
          <a:bodyPr vert="horz" lIns="0" tIns="0" rIns="0" bIns="18000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916E54D8-1015-4780-8F45-F433408B4EB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F66C02-3EB1-9B48-234D-02683852FE2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543" y="6472148"/>
            <a:ext cx="815340" cy="1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9" r:id="rId10"/>
    <p:sldLayoutId id="2147483672" r:id="rId11"/>
    <p:sldLayoutId id="2147483675" r:id="rId12"/>
    <p:sldLayoutId id="2147483674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2" r:id="rId19"/>
    <p:sldLayoutId id="2147483654" r:id="rId20"/>
    <p:sldLayoutId id="2147483683" r:id="rId21"/>
    <p:sldLayoutId id="2147483684" r:id="rId22"/>
    <p:sldLayoutId id="2147483686" r:id="rId23"/>
    <p:sldLayoutId id="214748368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667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41338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4" pos="7395" userDrawn="1">
          <p15:clr>
            <a:srgbClr val="F26B43"/>
          </p15:clr>
        </p15:guide>
        <p15:guide id="5" orient="horz" pos="1079" userDrawn="1">
          <p15:clr>
            <a:srgbClr val="F26B43"/>
          </p15:clr>
        </p15:guide>
        <p15:guide id="6" orient="horz" pos="3931" userDrawn="1">
          <p15:clr>
            <a:srgbClr val="F26B43"/>
          </p15:clr>
        </p15:guide>
        <p15:guide id="7" pos="3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2aKJPDE3O4?si=wn_b4p-8yPxpUfie" TargetMode="External"/><Relationship Id="rId3" Type="http://schemas.openxmlformats.org/officeDocument/2006/relationships/hyperlink" Target="https://youtu.be/LEnG9S39XfU?si=ArvLdPaHBsOoeLfX" TargetMode="External"/><Relationship Id="rId7" Type="http://schemas.openxmlformats.org/officeDocument/2006/relationships/hyperlink" Target="https://youtu.be/2x4CNDyOo3g?si=sHgqUvIbalQcAb_T" TargetMode="External"/><Relationship Id="rId2" Type="http://schemas.openxmlformats.org/officeDocument/2006/relationships/hyperlink" Target="https://www.youtube.com/playlist?list=PL7m4d-Sg5maDtypNpDHRkqBOHE1WL1yB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nC2tVXp2dSs?si=x-km--ruJnUzTGoO" TargetMode="External"/><Relationship Id="rId5" Type="http://schemas.openxmlformats.org/officeDocument/2006/relationships/hyperlink" Target="https://youtu.be/7xSRF_ewxL8?si=BSZYz4xvfaSl8dyH" TargetMode="External"/><Relationship Id="rId4" Type="http://schemas.openxmlformats.org/officeDocument/2006/relationships/hyperlink" Target="https://youtu.be/dtkzSU2lVwc?si=ddJde1g8DrtvRnJF" TargetMode="External"/><Relationship Id="rId9" Type="http://schemas.openxmlformats.org/officeDocument/2006/relationships/hyperlink" Target="https://suissetec.ch/it/programma-di-ambasciatori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issetec.ch/it/centro-di-formazione-a-gordola.html" TargetMode="External"/><Relationship Id="rId2" Type="http://schemas.openxmlformats.org/officeDocument/2006/relationships/hyperlink" Target="https://suissetec.ch/it/sezioni.html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youtu.be/SOvC4kpckv8?si=6DqaRYBPqbEhsaa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be.com/shorts/aAzJ7xlHdDA?si=82g_odiwHbb5NTK7" TargetMode="External"/><Relationship Id="rId5" Type="http://schemas.openxmlformats.org/officeDocument/2006/relationships/hyperlink" Target="https://youtube.com/shorts/ZiSTUIR6jFU?si=5XEdm5m4q1iq37Zz" TargetMode="External"/><Relationship Id="rId4" Type="http://schemas.openxmlformats.org/officeDocument/2006/relationships/hyperlink" Target="https://youtube.com/shorts/xnIPOwoonFk?si=izrf3eTteRfdUt6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xJggm5EdlRE?si=dy2IXN-cJh600oZ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5OLgnJcip5Q?si=-DU3MF-1dI73Mav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mtq3oeIlVnU?si=s_3Og9MkUbDqNMM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92kMMpC0Dj0?si=xoEyoen6ZDYoEz9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25qZt0t2SpU?si=H4uf0USGWtULzOD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opposti.ch/descrizione-mestiere/lattonieri-afc?_gl=1*n4zuiq*_gcl_au*MTg5ODA4MTM4MS4xNzY4MjA1NT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u2_xKbsVTjI?si=lLcdkNH7srhV2EW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Oo4iAgYLnmA?si=HDY8e6iDDNHsbUW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5" descr="Ein Bild, das Kleidung, Person, Mann, Pfeife Flöte Rohr enthält.&#10;&#10;KI-generierte Inhalte können fehlerhaft sein.">
            <a:extLst>
              <a:ext uri="{FF2B5EF4-FFF2-40B4-BE49-F238E27FC236}">
                <a16:creationId xmlns:a16="http://schemas.microsoft.com/office/drawing/2014/main" id="{00EF8EC5-A2D0-7CEF-88D1-C9F915C886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3428990"/>
          </a:xfrm>
          <a:prstGeom prst="rect">
            <a:avLst/>
          </a:prstGeo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31CA5A6-13AE-F454-03E3-D5A5C0BDF6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7962676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0CA20D-25E7-38AE-FCA7-9D5D87936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56" y="3778211"/>
            <a:ext cx="11200607" cy="1661993"/>
          </a:xfrm>
        </p:spPr>
        <p:txBody>
          <a:bodyPr anchor="b">
            <a:normAutofit/>
          </a:bodyPr>
          <a:lstStyle/>
          <a:p>
            <a:r>
              <a:rPr lang="it-IT" dirty="0"/>
              <a:t>Professioni della tecnica della costruzione: mestieri con un futuro</a:t>
            </a:r>
            <a:endParaRPr lang="de-CH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0370E81-1800-2057-4AB4-EBA722318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955" y="5625384"/>
            <a:ext cx="11200607" cy="615079"/>
          </a:xfrm>
        </p:spPr>
        <p:txBody>
          <a:bodyPr>
            <a:normAutofit/>
          </a:bodyPr>
          <a:lstStyle/>
          <a:p>
            <a:r>
              <a:rPr lang="it-IT" dirty="0"/>
              <a:t>Breve presentazione per consulenti professionali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D35B4CA-C924-FFDE-892E-A9740F40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3469" y="6489064"/>
            <a:ext cx="587669" cy="117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F99C28A-1184-47EF-B1C4-A40CEF4083D4}" type="datetime1">
              <a:rPr lang="it-CH" sz="8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16.02.2026</a:t>
            </a:fld>
            <a:endParaRPr lang="it-CH" sz="800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141A6C0-7423-280B-055E-6DE0F439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6151" y="6454140"/>
            <a:ext cx="5173896" cy="1695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CH" noProof="0" dirty="0"/>
              <a:t>© </a:t>
            </a:r>
            <a:r>
              <a:rPr lang="it-CH" noProof="0" dirty="0" err="1"/>
              <a:t>suissetec</a:t>
            </a:r>
            <a:endParaRPr lang="it-CH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5046C64-1E59-BA96-FE2E-B0A0BBED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4" y="6489065"/>
            <a:ext cx="329501" cy="1174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16E54D8-1015-4780-8F45-F433408B4EBC}" type="slidenum">
              <a:rPr lang="it-CH" sz="7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it-CH" sz="700" noProof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3557B65-E0A1-6C74-5F8E-72E49D926B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575" y="533401"/>
            <a:ext cx="1790700" cy="8032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51EF-A65B-C875-1CE7-2EC85A47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67243450-D0FE-670E-B8EC-32084D43752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9225" y="334963"/>
            <a:ext cx="5240338" cy="590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7CC32811-753A-D397-DF33-5C9410BC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Tecnica della costruzione con certificato federale </a:t>
            </a:r>
            <a:br>
              <a:rPr lang="it-IT" dirty="0"/>
            </a:br>
            <a:r>
              <a:rPr lang="it-IT" dirty="0"/>
              <a:t>di formazione pratica CFP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635C3DE-B7F8-3B8E-461A-B53646121D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586A576-A09C-E9BB-CEB5-F6147DEBA9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endParaRPr lang="it-IT" dirty="0"/>
          </a:p>
          <a:p>
            <a:pPr lvl="3"/>
            <a:r>
              <a:rPr lang="it-IT" dirty="0"/>
              <a:t>2 anni di formazione di base</a:t>
            </a:r>
          </a:p>
          <a:p>
            <a:pPr lvl="1"/>
            <a:r>
              <a:rPr lang="it-IT" dirty="0"/>
              <a:t>Al termine del tirocinio, è possibile conseguire un AFC nello stesso settore</a:t>
            </a:r>
          </a:p>
          <a:p>
            <a:pPr lvl="1"/>
            <a:r>
              <a:rPr lang="it-IT" dirty="0"/>
              <a:t>Addetto/a agli impianti sanitari</a:t>
            </a:r>
          </a:p>
          <a:p>
            <a:pPr lvl="1"/>
            <a:r>
              <a:rPr lang="it-IT" dirty="0"/>
              <a:t>Addetto/a agli impianti di riscaldamento</a:t>
            </a:r>
          </a:p>
          <a:p>
            <a:pPr lvl="1"/>
            <a:r>
              <a:rPr lang="it-IT" dirty="0"/>
              <a:t>Addetto/a ai lavori di lattoneria</a:t>
            </a:r>
          </a:p>
          <a:p>
            <a:pPr lvl="1"/>
            <a:r>
              <a:rPr lang="it-IT" dirty="0"/>
              <a:t>Addetto/a agli impianti di ventilazione</a:t>
            </a:r>
          </a:p>
          <a:p>
            <a:pPr lvl="3"/>
            <a:endParaRPr lang="it-IT" dirty="0"/>
          </a:p>
          <a:p>
            <a:pPr lvl="3"/>
            <a:r>
              <a:rPr lang="it-IT" i="1" dirty="0"/>
              <a:t>La strada per diventare artigiani professionisti. Il percorso nel ramo della tecnica della costruzione è pensato per chi ama la tecnologia e il lavoro pratico. È il punto di partenza per intraprendere una carriera nei settori riscaldamento, ventilazione, impianti sanitari e lattoneria.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7DF870-1C86-5FEE-32CA-A5D2A7C54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F63352-271D-0E73-9153-AD1A75AAA5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24C552-F755-F29B-F4DB-9DB95F0B10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87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CC5F-2AF7-8E8E-ED40-32F69005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7">
            <a:extLst>
              <a:ext uri="{FF2B5EF4-FFF2-40B4-BE49-F238E27FC236}">
                <a16:creationId xmlns:a16="http://schemas.microsoft.com/office/drawing/2014/main" id="{B03D1BDE-2544-EC8F-4F35-3A3A6AB9C5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225" y="334963"/>
            <a:ext cx="5240338" cy="5905500"/>
          </a:xfrm>
          <a:prstGeom prst="rect">
            <a:avLst/>
          </a:prstGeom>
          <a:noFill/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57AA2D89-CF26-CC08-DCEC-EAAD34E0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Panorama della formazione nella tecnica </a:t>
            </a:r>
            <a:br>
              <a:rPr lang="it-IT" dirty="0"/>
            </a:br>
            <a:r>
              <a:rPr lang="it-IT" dirty="0"/>
              <a:t>della costruzione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AE2ED07-B6B4-1C19-67BE-BB1E334A8B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09E6B00-7677-FA15-52C7-99C568940A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Scopri, trova, informati!</a:t>
            </a:r>
          </a:p>
          <a:p>
            <a:r>
              <a:rPr lang="it-IT" dirty="0"/>
              <a:t>Corsi di formazione e formazione continua, con numerose offerte e opportunità, fino all’avvio di un’attività autonoma</a:t>
            </a:r>
          </a:p>
          <a:p>
            <a:endParaRPr lang="it-IT" dirty="0"/>
          </a:p>
          <a:p>
            <a:pPr lvl="4"/>
            <a:r>
              <a:rPr lang="it-IT" dirty="0"/>
              <a:t>formazione.suissetec.ch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ED1C3A-0871-199E-991B-A2694F3774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37577C-B184-B404-F568-9E7D23DEE9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D8A148-E11D-613A-48D1-3E3DD798D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318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FEF56-7AF2-B854-2B6C-1FAFD6FC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Materiale </a:t>
            </a:r>
            <a:r>
              <a:rPr lang="de-CH" dirty="0" err="1"/>
              <a:t>informativo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DB9828-1641-C005-0044-5ACA396EC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Campagne</a:t>
            </a:r>
            <a:r>
              <a:rPr lang="de-CH" dirty="0"/>
              <a:t> «</a:t>
            </a:r>
            <a:r>
              <a:rPr lang="de-CH" dirty="0" err="1"/>
              <a:t>Fai</a:t>
            </a:r>
            <a:r>
              <a:rPr lang="de-CH" dirty="0"/>
              <a:t> la </a:t>
            </a:r>
            <a:r>
              <a:rPr lang="de-CH" dirty="0" err="1"/>
              <a:t>cosa</a:t>
            </a:r>
            <a:r>
              <a:rPr lang="de-CH" dirty="0"/>
              <a:t> </a:t>
            </a:r>
            <a:r>
              <a:rPr lang="de-CH" dirty="0" err="1"/>
              <a:t>giusta</a:t>
            </a:r>
            <a:r>
              <a:rPr lang="de-CH" dirty="0"/>
              <a:t>!» 2025:</a:t>
            </a:r>
          </a:p>
          <a:p>
            <a:r>
              <a:rPr lang="de-CH" dirty="0" err="1">
                <a:hlinkClick r:id="rId2"/>
              </a:rPr>
              <a:t>Fai</a:t>
            </a:r>
            <a:r>
              <a:rPr lang="de-CH" dirty="0">
                <a:hlinkClick r:id="rId2"/>
              </a:rPr>
              <a:t> la </a:t>
            </a:r>
            <a:r>
              <a:rPr lang="de-CH" dirty="0" err="1">
                <a:hlinkClick r:id="rId2"/>
              </a:rPr>
              <a:t>cosa</a:t>
            </a:r>
            <a:r>
              <a:rPr lang="de-CH" dirty="0">
                <a:hlinkClick r:id="rId2"/>
              </a:rPr>
              <a:t> </a:t>
            </a:r>
            <a:r>
              <a:rPr lang="de-CH" dirty="0" err="1">
                <a:hlinkClick r:id="rId2"/>
              </a:rPr>
              <a:t>giusta</a:t>
            </a:r>
            <a:r>
              <a:rPr lang="de-CH" dirty="0"/>
              <a:t> (0:30)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err="1"/>
              <a:t>Campagne</a:t>
            </a:r>
            <a:r>
              <a:rPr lang="de-CH" dirty="0"/>
              <a:t> «</a:t>
            </a:r>
            <a:r>
              <a:rPr lang="de-CH" dirty="0" err="1"/>
              <a:t>Fai</a:t>
            </a:r>
            <a:r>
              <a:rPr lang="de-CH" dirty="0"/>
              <a:t> uno </a:t>
            </a:r>
            <a:r>
              <a:rPr lang="de-CH" dirty="0" err="1"/>
              <a:t>stage</a:t>
            </a:r>
            <a:r>
              <a:rPr lang="de-CH" dirty="0"/>
              <a:t> </a:t>
            </a:r>
            <a:r>
              <a:rPr lang="de-CH" dirty="0" err="1"/>
              <a:t>ora</a:t>
            </a:r>
            <a:r>
              <a:rPr lang="de-CH" dirty="0"/>
              <a:t>!» 2023:</a:t>
            </a:r>
          </a:p>
          <a:p>
            <a:r>
              <a:rPr lang="it-IT" dirty="0">
                <a:hlinkClick r:id="rId3"/>
              </a:rPr>
              <a:t>Pubblicità per l'acquisizione di giovani leve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Image Film 2024:</a:t>
            </a:r>
          </a:p>
          <a:p>
            <a:r>
              <a:rPr lang="it-IT" dirty="0">
                <a:hlinkClick r:id="rId4"/>
              </a:rPr>
              <a:t>Progettazione nella tecnica della costruzione</a:t>
            </a:r>
            <a:r>
              <a:rPr lang="de-CH" dirty="0"/>
              <a:t>| </a:t>
            </a:r>
            <a:r>
              <a:rPr lang="de-CH" dirty="0" err="1">
                <a:hlinkClick r:id="rId5"/>
              </a:rPr>
              <a:t>Opere</a:t>
            </a:r>
            <a:r>
              <a:rPr lang="de-CH" dirty="0">
                <a:hlinkClick r:id="rId5"/>
              </a:rPr>
              <a:t> da </a:t>
            </a:r>
            <a:r>
              <a:rPr lang="de-CH" dirty="0" err="1">
                <a:hlinkClick r:id="rId5"/>
              </a:rPr>
              <a:t>lattoniere</a:t>
            </a:r>
            <a:r>
              <a:rPr lang="de-CH" dirty="0"/>
              <a:t> | </a:t>
            </a:r>
            <a:r>
              <a:rPr lang="de-CH" dirty="0" err="1">
                <a:hlinkClick r:id="rId6"/>
              </a:rPr>
              <a:t>Impianti</a:t>
            </a:r>
            <a:r>
              <a:rPr lang="de-CH" dirty="0">
                <a:hlinkClick r:id="rId6"/>
              </a:rPr>
              <a:t> </a:t>
            </a:r>
            <a:r>
              <a:rPr lang="de-CH" dirty="0" err="1">
                <a:hlinkClick r:id="rId6"/>
              </a:rPr>
              <a:t>sanitari</a:t>
            </a:r>
            <a:r>
              <a:rPr lang="de-CH" dirty="0"/>
              <a:t> | </a:t>
            </a:r>
            <a:r>
              <a:rPr lang="de-CH" dirty="0" err="1">
                <a:hlinkClick r:id="rId7"/>
              </a:rPr>
              <a:t>Ventilazione</a:t>
            </a:r>
            <a:r>
              <a:rPr lang="de-CH" dirty="0"/>
              <a:t> | </a:t>
            </a:r>
            <a:r>
              <a:rPr lang="de-CH" dirty="0" err="1">
                <a:hlinkClick r:id="rId8"/>
              </a:rPr>
              <a:t>Riscaldamento</a:t>
            </a:r>
            <a:r>
              <a:rPr lang="de-CH" dirty="0"/>
              <a:t> (0:45)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err="1">
                <a:hlinkClick r:id="rId9"/>
              </a:rPr>
              <a:t>Programma</a:t>
            </a:r>
            <a:r>
              <a:rPr lang="de-CH" dirty="0">
                <a:hlinkClick r:id="rId9"/>
              </a:rPr>
              <a:t> di </a:t>
            </a:r>
            <a:r>
              <a:rPr lang="de-CH" dirty="0" err="1">
                <a:hlinkClick r:id="rId9"/>
              </a:rPr>
              <a:t>ambasciatori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8F3B9B-35E4-18D0-8316-28CE099A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D94A7C-65C9-92F6-E390-8AEB07E8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22892-7ED3-F544-A38B-5B7E047D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4D8-1015-4780-8F45-F433408B4EBC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117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292C-413F-C8C3-56B7-EC21E91D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1D1DF-654E-09BD-2FE1-5C541601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Contatti</a:t>
            </a:r>
            <a:r>
              <a:rPr lang="de-CH" dirty="0"/>
              <a:t> e </a:t>
            </a:r>
            <a:r>
              <a:rPr lang="de-CH" dirty="0" err="1"/>
              <a:t>referenti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D3518B-01B0-637F-3EB9-D32B5AEF2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it-IT" dirty="0"/>
              <a:t>Associazione centrale</a:t>
            </a:r>
          </a:p>
          <a:p>
            <a:pPr lvl="3"/>
            <a:r>
              <a:rPr lang="it-IT" dirty="0"/>
              <a:t>bildung@suissetec.ch – Fabienne </a:t>
            </a:r>
            <a:r>
              <a:rPr lang="it-IT" dirty="0" err="1"/>
              <a:t>Mattle</a:t>
            </a:r>
            <a:r>
              <a:rPr lang="it-IT" dirty="0"/>
              <a:t>, Responsabile formazione professionale di base</a:t>
            </a:r>
          </a:p>
          <a:p>
            <a:pPr lvl="3"/>
            <a:r>
              <a:rPr lang="it-IT" dirty="0"/>
              <a:t>kommunikation@suissetec.ch – Christian Brogli, Responsabile marketing e comunicazione </a:t>
            </a:r>
          </a:p>
          <a:p>
            <a:endParaRPr lang="it-IT" dirty="0"/>
          </a:p>
          <a:p>
            <a:pPr lvl="4"/>
            <a:r>
              <a:rPr lang="it-IT" dirty="0"/>
              <a:t>Sezioni </a:t>
            </a:r>
            <a:r>
              <a:rPr lang="it-IT" dirty="0" err="1"/>
              <a:t>suissetec</a:t>
            </a:r>
            <a:endParaRPr lang="it-IT" dirty="0"/>
          </a:p>
          <a:p>
            <a:pPr lvl="3"/>
            <a:r>
              <a:rPr lang="it-IT" dirty="0">
                <a:hlinkClick r:id="rId2"/>
              </a:rPr>
              <a:t>Sapere di più</a:t>
            </a:r>
            <a:endParaRPr lang="it-IT" dirty="0"/>
          </a:p>
          <a:p>
            <a:endParaRPr lang="it-IT" dirty="0"/>
          </a:p>
          <a:p>
            <a:pPr lvl="4"/>
            <a:r>
              <a:rPr lang="it-IT" dirty="0"/>
              <a:t>Centro di formazione Gordola</a:t>
            </a:r>
          </a:p>
          <a:p>
            <a:pPr lvl="3"/>
            <a:r>
              <a:rPr lang="it-IT" dirty="0">
                <a:hlinkClick r:id="rId3"/>
              </a:rPr>
              <a:t>Sapere di più</a:t>
            </a:r>
            <a:endParaRPr lang="it-I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8C1AB-271E-0C33-9A82-7E900A38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67D-F125-4E21-B36E-07E73627A83C}" type="datetime1">
              <a:rPr lang="de-DE" smtClean="0"/>
              <a:t>16.02.2026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218838-F1C3-8B91-B8AA-B6E38294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F775E9-4FC6-AAD9-09CD-B3A76C2C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4D8-1015-4780-8F45-F433408B4EBC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337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 descr="Ein Bild, das Kleidung, Person, Jeans, Schuhwerk enthält.&#10;&#10;KI-generierte Inhalte können fehlerhaft sein.">
            <a:extLst>
              <a:ext uri="{FF2B5EF4-FFF2-40B4-BE49-F238E27FC236}">
                <a16:creationId xmlns:a16="http://schemas.microsoft.com/office/drawing/2014/main" id="{025164E7-8FC7-28C3-2341-9FF0D242811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noFill/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5DC5DE1-57C8-EE55-6EF3-826F1F628F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3ECADEA-CE84-98A4-FB7A-18D19DF5CA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Grazie </a:t>
            </a:r>
            <a:r>
              <a:rPr lang="de-CH" dirty="0" err="1"/>
              <a:t>mille</a:t>
            </a:r>
            <a:r>
              <a:rPr lang="de-CH" dirty="0"/>
              <a:t> per </a:t>
            </a:r>
            <a:r>
              <a:rPr lang="de-CH" dirty="0" err="1"/>
              <a:t>l’attenzione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BA90E0-DB7F-79B2-0BD5-9A6AF26F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3469" y="6489064"/>
            <a:ext cx="587669" cy="117476"/>
          </a:xfrm>
        </p:spPr>
        <p:txBody>
          <a:bodyPr/>
          <a:lstStyle/>
          <a:p>
            <a:fld id="{99E32D4D-5B13-4E17-A8CA-8043AC317AB0}" type="datetime1">
              <a:rPr lang="it-CH" noProof="0" smtClean="0"/>
              <a:pPr/>
              <a:t>16.02.2026</a:t>
            </a:fld>
            <a:endParaRPr lang="it-CH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9B2ADF-9A9F-0E0F-B1F8-C84B7C1A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6152" y="6454140"/>
            <a:ext cx="5209610" cy="169546"/>
          </a:xfrm>
        </p:spPr>
        <p:txBody>
          <a:bodyPr/>
          <a:lstStyle/>
          <a:p>
            <a:r>
              <a:rPr lang="it-CH" noProof="0" dirty="0"/>
              <a:t>© </a:t>
            </a:r>
            <a:r>
              <a:rPr lang="it-CH" noProof="0" dirty="0" err="1"/>
              <a:t>suissetec</a:t>
            </a:r>
            <a:endParaRPr lang="it-CH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BC1D8-4238-5549-E5FA-338A4048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954" y="6489065"/>
            <a:ext cx="329501" cy="117476"/>
          </a:xfrm>
        </p:spPr>
        <p:txBody>
          <a:bodyPr/>
          <a:lstStyle/>
          <a:p>
            <a:fld id="{916E54D8-1015-4780-8F45-F433408B4EBC}" type="slidenum">
              <a:rPr lang="it-CH" noProof="0" smtClean="0"/>
              <a:pPr/>
              <a:t>14</a:t>
            </a:fld>
            <a:endParaRPr lang="it-CH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FB23F87-70A0-9A44-738A-D6499659C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964B77D-F874-D61E-BF9D-CE09BEC2DF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EC21BD5-21CD-8661-B42B-A848D1C603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18D99E8-2C38-AD4A-0AEB-B01A8EC4FA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648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84916FD-9A56-8354-F7CF-076910BA1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it-IT" dirty="0"/>
              <a:t>Mestieri con un futuro</a:t>
            </a:r>
          </a:p>
          <a:p>
            <a:pPr lvl="4"/>
            <a:r>
              <a:rPr lang="it-IT" dirty="0"/>
              <a:t>Professioni AFC </a:t>
            </a:r>
          </a:p>
          <a:p>
            <a:pPr lvl="1"/>
            <a:r>
              <a:rPr lang="it-IT" dirty="0"/>
              <a:t>Progettista nella tecnica della costruzione (riscaldamento, ventilazione, impianti sanitari)</a:t>
            </a:r>
          </a:p>
          <a:p>
            <a:pPr lvl="1"/>
            <a:r>
              <a:rPr lang="it-IT" dirty="0"/>
              <a:t>Installatore/</a:t>
            </a:r>
            <a:r>
              <a:rPr lang="it-IT" dirty="0" err="1"/>
              <a:t>trice</a:t>
            </a:r>
            <a:r>
              <a:rPr lang="it-IT" dirty="0"/>
              <a:t> di riscaldamenti </a:t>
            </a:r>
          </a:p>
          <a:p>
            <a:pPr lvl="1"/>
            <a:r>
              <a:rPr lang="it-IT" dirty="0"/>
              <a:t>Installatore/</a:t>
            </a:r>
            <a:r>
              <a:rPr lang="it-IT" dirty="0" err="1"/>
              <a:t>trice</a:t>
            </a:r>
            <a:r>
              <a:rPr lang="it-IT" dirty="0"/>
              <a:t> di impianti sanitari </a:t>
            </a:r>
          </a:p>
          <a:p>
            <a:pPr lvl="1"/>
            <a:r>
              <a:rPr lang="it-IT" dirty="0"/>
              <a:t>Lattoniere/a</a:t>
            </a:r>
          </a:p>
          <a:p>
            <a:pPr lvl="1"/>
            <a:r>
              <a:rPr lang="it-IT" dirty="0"/>
              <a:t>Costruttore/</a:t>
            </a:r>
            <a:r>
              <a:rPr lang="it-IT" dirty="0" err="1"/>
              <a:t>trice</a:t>
            </a:r>
            <a:r>
              <a:rPr lang="it-IT" dirty="0"/>
              <a:t> di impianti di ventilazione (produzione o montaggio)</a:t>
            </a:r>
          </a:p>
          <a:p>
            <a:pPr lvl="4"/>
            <a:r>
              <a:rPr lang="it-IT" dirty="0"/>
              <a:t>Professioni CFP</a:t>
            </a:r>
          </a:p>
          <a:p>
            <a:pPr lvl="1"/>
            <a:r>
              <a:rPr lang="it-IT" dirty="0"/>
              <a:t>Addetto/a agli impianti sanitari / di riscaldamento / di ventilazione / ai lavori di lattoneria</a:t>
            </a:r>
          </a:p>
          <a:p>
            <a:pPr lvl="4"/>
            <a:r>
              <a:rPr lang="it-IT" dirty="0"/>
              <a:t>topposti.ch</a:t>
            </a:r>
          </a:p>
          <a:p>
            <a:pPr lvl="4"/>
            <a:r>
              <a:rPr lang="it-IT" dirty="0"/>
              <a:t>Panorama della formazione</a:t>
            </a:r>
          </a:p>
          <a:p>
            <a:pPr lvl="4"/>
            <a:r>
              <a:rPr lang="it-IT" dirty="0"/>
              <a:t>Materiale informativo e contatti</a:t>
            </a:r>
          </a:p>
          <a:p>
            <a:pPr lvl="4"/>
            <a:endParaRPr lang="it-IT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4D5B564-563F-F2F0-976C-7BCE22FE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Indice</a:t>
            </a:r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4E0EE1-B23E-AF10-25E0-DE58F957D6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4F169B91-C52A-42C7-9071-2D2E881BAB3B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106089-6EDB-B853-8324-AE1337FE21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11503F-9436-3319-0F67-54BAD50A2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486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69D85568-206D-D84F-5631-D007D38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Mestieri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futuro</a:t>
            </a:r>
            <a:endParaRPr lang="de-CH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D859422-9C2C-D359-8738-4955EFA50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it-IT" i="1" dirty="0"/>
              <a:t>«Noi, i tecnici della costruzione, ci impegniamo per un’impiantistica moderna che permetta di usufruire in sicurezza di elementi vitali come l’aria e l’acqua e di godersi con serenità ambienti comodi e confortevoli».</a:t>
            </a:r>
          </a:p>
          <a:p>
            <a:pPr lvl="3"/>
            <a:endParaRPr lang="it-IT" dirty="0"/>
          </a:p>
          <a:p>
            <a:pPr lvl="3"/>
            <a:r>
              <a:rPr lang="it-IT" dirty="0"/>
              <a:t>Non ci limitiamo ai semplici impianti: la tecnica della costruzione contribuisce anche attivamente alla protezione del clima. Lavorare in questo settore significa ridurre il consumo energetico della Svizzera e garantire al contempo salute, igiene, comfort e ambienti accoglienti. Tutto questo combinando capacità progettuali, talento artigianale e tecnologia.</a:t>
            </a:r>
          </a:p>
          <a:p>
            <a:pPr lvl="3"/>
            <a:endParaRPr lang="it-IT" dirty="0"/>
          </a:p>
          <a:p>
            <a:pPr lvl="3"/>
            <a:r>
              <a:rPr lang="it-IT" dirty="0"/>
              <a:t>Mestieri con un futuro: professioni stimolanti e a prova di crisi!</a:t>
            </a:r>
          </a:p>
          <a:p>
            <a:pPr lvl="3"/>
            <a:endParaRPr lang="it-IT" i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AF0E40-96C3-B762-096A-9B840159BA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96F4767D-F125-4E21-B36E-07E73627A83C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DC88A7-C1BE-8EE5-681B-27AECBEAE3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2D19B9-079B-BC6F-D6C6-304B45658B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9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3EC91-C6C3-7B5C-217E-699B6EDA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F660688-FC04-2EC2-8E78-68C54B80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 cosa parliamo in concreto?</a:t>
            </a:r>
            <a:endParaRPr lang="de-CH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A85413A-FE36-8560-67FD-E41605B3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1" dirty="0"/>
              <a:t>Varietà</a:t>
            </a:r>
            <a:r>
              <a:rPr lang="it-IT" dirty="0"/>
              <a:t>: progettare, fabbricare, montare o riparare e lavorare in ufficio, in officina o in cantiere – autonomamente o in team.</a:t>
            </a:r>
          </a:p>
          <a:p>
            <a:pPr lvl="1"/>
            <a:r>
              <a:rPr lang="it-IT" b="1" dirty="0"/>
              <a:t>Lavoro sicuro</a:t>
            </a:r>
            <a:r>
              <a:rPr lang="it-IT" dirty="0"/>
              <a:t>: professioni sempre richieste, praticamente impossibili da sostituire con tecnologie digitali.</a:t>
            </a:r>
          </a:p>
          <a:p>
            <a:pPr lvl="1"/>
            <a:r>
              <a:rPr lang="it-IT" b="1" dirty="0"/>
              <a:t>Prospettiva</a:t>
            </a:r>
            <a:r>
              <a:rPr lang="it-IT" dirty="0"/>
              <a:t>: possibilità di formazione continua, fino a poter avviare una propria attività.</a:t>
            </a:r>
          </a:p>
          <a:p>
            <a:pPr lvl="1"/>
            <a:r>
              <a:rPr lang="it-IT" b="1" dirty="0"/>
              <a:t>Sostenibilità</a:t>
            </a:r>
            <a:r>
              <a:rPr lang="it-IT" dirty="0"/>
              <a:t>: energie rinnovabili ed efficienza energetica per la transizione energetica e la protezione del clima.</a:t>
            </a:r>
          </a:p>
          <a:p>
            <a:pPr lvl="1"/>
            <a:r>
              <a:rPr lang="it-IT" b="1" dirty="0"/>
              <a:t>Un contributo</a:t>
            </a:r>
            <a:r>
              <a:rPr lang="it-IT" dirty="0"/>
              <a:t> fondamentale: salute, igiene, comfort, benessere.</a:t>
            </a:r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A281E4-7F96-1019-4D94-34D44FD6F4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96F4767D-F125-4E21-B36E-07E73627A83C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25506B-F368-D0AC-5D9A-0C594ED55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6246F-E586-C801-EE58-25BD61CFC8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20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2FAC-07A4-1DE3-6BFB-19D8FDFA2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1">
            <a:extLst>
              <a:ext uri="{FF2B5EF4-FFF2-40B4-BE49-F238E27FC236}">
                <a16:creationId xmlns:a16="http://schemas.microsoft.com/office/drawing/2014/main" id="{7E846110-A253-0C60-85AA-59CCF6578F0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 t="-13"/>
          <a:stretch>
            <a:fillRect/>
          </a:stretch>
        </p:blipFill>
        <p:spPr>
          <a:xfrm>
            <a:off x="6499225" y="334963"/>
            <a:ext cx="5240338" cy="59055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86413037-4EE2-4243-2D1F-F0762945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Progettazione nella tecnica della costruzione AFC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343D275-0738-1606-241B-3FA917BAA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B6790CD-BA0D-8D97-08A3-619817973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it-IT" dirty="0"/>
              <a:t>4 anni di formazione di base in azienda</a:t>
            </a:r>
          </a:p>
          <a:p>
            <a:pPr lvl="3"/>
            <a:endParaRPr lang="it-IT" dirty="0"/>
          </a:p>
          <a:p>
            <a:pPr lvl="1"/>
            <a:r>
              <a:rPr lang="it-IT" dirty="0"/>
              <a:t>Progettista nella tecnica della costruzione riscaldamento AFC</a:t>
            </a:r>
          </a:p>
          <a:p>
            <a:pPr lvl="1"/>
            <a:r>
              <a:rPr lang="it-IT" dirty="0"/>
              <a:t>Progettista nella tecnica della costruzione ventilazione AFC</a:t>
            </a:r>
          </a:p>
          <a:p>
            <a:pPr lvl="1"/>
            <a:r>
              <a:rPr lang="it-IT" dirty="0"/>
              <a:t>Progettista nella tecnica della costruzione impianti sanitari AFC</a:t>
            </a:r>
          </a:p>
          <a:p>
            <a:pPr lvl="3"/>
            <a:endParaRPr lang="it-IT" dirty="0"/>
          </a:p>
          <a:p>
            <a:pPr lvl="3"/>
            <a:r>
              <a:rPr lang="it-IT" dirty="0"/>
              <a:t>Image film brevi </a:t>
            </a:r>
            <a:r>
              <a:rPr lang="it-IT" dirty="0">
                <a:hlinkClick r:id="rId4"/>
              </a:rPr>
              <a:t>riscaldamento</a:t>
            </a:r>
            <a:r>
              <a:rPr lang="it-IT" dirty="0"/>
              <a:t> | </a:t>
            </a:r>
            <a:r>
              <a:rPr lang="it-IT" dirty="0">
                <a:hlinkClick r:id="rId5"/>
              </a:rPr>
              <a:t>ventilazione</a:t>
            </a:r>
            <a:r>
              <a:rPr lang="it-IT" dirty="0"/>
              <a:t> | </a:t>
            </a:r>
            <a:r>
              <a:rPr lang="it-IT" dirty="0">
                <a:hlinkClick r:id="rId6"/>
              </a:rPr>
              <a:t>sanitari</a:t>
            </a:r>
            <a:r>
              <a:rPr lang="it-IT" dirty="0"/>
              <a:t> (0:53)</a:t>
            </a:r>
          </a:p>
          <a:p>
            <a:pPr lvl="3"/>
            <a:r>
              <a:rPr lang="de-CH" dirty="0">
                <a:hlinkClick r:id="rId7"/>
              </a:rPr>
              <a:t>Image film lungo</a:t>
            </a:r>
            <a:r>
              <a:rPr lang="de-CH" dirty="0"/>
              <a:t> (9:38)</a:t>
            </a:r>
          </a:p>
          <a:p>
            <a:pPr lvl="3"/>
            <a:endParaRPr lang="it-IT" dirty="0"/>
          </a:p>
          <a:p>
            <a:pPr lvl="3"/>
            <a:r>
              <a:rPr lang="it-IT" i="1" dirty="0"/>
              <a:t>Per menti brillanti con una passione per il lavoro pratico. Si lavora con strumenti digitali avanzati (CAD, BIM, scadenze, budget ecc.) e bisogna coordinarsi in cantiere con architetti e committenti. </a:t>
            </a:r>
          </a:p>
          <a:p>
            <a:pPr lvl="3"/>
            <a:endParaRPr lang="it-I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E173CA-F9DD-8361-0B92-84D9AC8E25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0C9CEE-8A7A-1A69-7DF6-F520186DBB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A95104-6BA4-BDA0-DD15-392CA59C98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616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80FB0-A6C2-1562-83F3-0C9C6532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66E5FE0D-691C-2807-ACFC-E295CE7DCBA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9225" y="334963"/>
            <a:ext cx="5240338" cy="590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13B162D5-4794-F486-6651-31208DDC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Installatore/</a:t>
            </a:r>
            <a:r>
              <a:rPr lang="it-IT" dirty="0" err="1"/>
              <a:t>trice</a:t>
            </a:r>
            <a:r>
              <a:rPr lang="it-IT" dirty="0"/>
              <a:t> di riscaldamenti AFC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2044CC2-0FFC-6D66-8877-51DE6EE26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F0BBF12-7599-8F46-A1E6-95F45DEDCC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it-IT" dirty="0"/>
              <a:t>4 anni di formazione di base in azienda</a:t>
            </a:r>
          </a:p>
          <a:p>
            <a:pPr lvl="3"/>
            <a:endParaRPr lang="it-IT" dirty="0"/>
          </a:p>
          <a:p>
            <a:pPr lvl="3"/>
            <a:r>
              <a:rPr lang="it-IT" dirty="0">
                <a:hlinkClick r:id="rId3"/>
              </a:rPr>
              <a:t>Image film breve</a:t>
            </a:r>
            <a:r>
              <a:rPr lang="it-IT" dirty="0"/>
              <a:t> (1:02)</a:t>
            </a:r>
          </a:p>
          <a:p>
            <a:pPr lvl="3"/>
            <a:r>
              <a:rPr lang="it-IT" dirty="0">
                <a:hlinkClick r:id="rId4"/>
              </a:rPr>
              <a:t>Image film lungo</a:t>
            </a:r>
            <a:r>
              <a:rPr lang="it-IT" dirty="0"/>
              <a:t> (8:32)</a:t>
            </a:r>
          </a:p>
          <a:p>
            <a:pPr lvl="3"/>
            <a:endParaRPr lang="it-IT" i="1" dirty="0"/>
          </a:p>
          <a:p>
            <a:pPr lvl="3"/>
            <a:r>
              <a:rPr lang="it-IT" i="1" dirty="0"/>
              <a:t>Competenze artigianali, tecnologie avanzate e fonti rinnovabili: da questa combinazione nasce una distribuzione del calore ottimale, che garantisce benessere e ottimizza i costi energetici. In officina si lavora con macchinari, saldatrici e banchi di lavoro per preparare i materiali da portare in cantiere. Il segreto è un buon lavoro di squadra.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176510-9540-B436-AB32-1157E2B7F4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48430B-406F-E678-8663-CBB7427397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9514B5-7DDD-68D8-F522-9728B62C90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983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D9B8-CB76-7AB3-54F2-CE101E79F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A6DEAAD-F0F3-4EDE-D319-09A1BFD11D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225" y="334963"/>
            <a:ext cx="5240338" cy="590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19689499-FDE6-D94E-3441-356E6AEF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Installatore/</a:t>
            </a:r>
            <a:r>
              <a:rPr lang="it-IT" dirty="0" err="1"/>
              <a:t>trice</a:t>
            </a:r>
            <a:r>
              <a:rPr lang="it-IT" dirty="0"/>
              <a:t> di impianti sanitari AFC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B144993-B08C-35CA-C33F-5D16FE1E90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7603622-3B5C-F599-FE43-0581A0B6A0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it-IT" dirty="0"/>
              <a:t>4 anni di formazione di base in azienda</a:t>
            </a:r>
          </a:p>
          <a:p>
            <a:pPr lvl="3"/>
            <a:r>
              <a:rPr lang="it-IT" dirty="0"/>
              <a:t> </a:t>
            </a:r>
          </a:p>
          <a:p>
            <a:pPr lvl="3"/>
            <a:r>
              <a:rPr lang="it-IT" dirty="0">
                <a:hlinkClick r:id="rId3"/>
              </a:rPr>
              <a:t>Image film breve</a:t>
            </a:r>
            <a:r>
              <a:rPr lang="it-IT" dirty="0"/>
              <a:t> (1:02)</a:t>
            </a:r>
          </a:p>
          <a:p>
            <a:pPr lvl="3"/>
            <a:r>
              <a:rPr lang="it-IT" dirty="0">
                <a:hlinkClick r:id="rId4"/>
              </a:rPr>
              <a:t>Image film lungo</a:t>
            </a:r>
            <a:r>
              <a:rPr lang="it-IT" dirty="0"/>
              <a:t> (7:52)</a:t>
            </a:r>
          </a:p>
          <a:p>
            <a:pPr lvl="3"/>
            <a:endParaRPr lang="it-IT" dirty="0"/>
          </a:p>
          <a:p>
            <a:pPr lvl="3"/>
            <a:r>
              <a:rPr lang="it-IT" i="1" dirty="0"/>
              <a:t>Fondamentale in bagno e in cucina, indispensabile per igiene e salute: l’acqua, l’alimento per noi più importante e la protagonista assoluta di questo mestiere. Spesso si inizia con la costruzione grezza, dopodiché ci si sposta sul banco di lavoro e infine si passa al montaggio in cantiere. Si tratta di installare condotte, valvole e apparecchiature, di riparare i guasti e di eseguire la manutenzione. Il segreto? Talento artigianale e lavoro di squadra.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BCAA28-2A78-228D-30EC-673878E342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1A4039-DA91-2459-F3F2-FEB1A18CA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2B5AF8-C5AF-36AC-E288-EE20BE3FBC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72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3306-9B57-D011-61A7-8BCB063D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0BC192FC-9ECC-9656-D96F-94A766F1DFD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9225" y="334963"/>
            <a:ext cx="5240338" cy="590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E14FB67F-3E1E-48C5-7115-42264ED0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Lattoniere</a:t>
            </a:r>
            <a:r>
              <a:rPr lang="de-CH" dirty="0"/>
              <a:t>/a AFC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8E7A1F7-F9CB-E20F-EBF8-C379845853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290A45F-53CF-0291-674F-BA9EF1220A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it-IT" dirty="0"/>
              <a:t>4 anni di formazione di base in azienda</a:t>
            </a:r>
          </a:p>
          <a:p>
            <a:pPr lvl="3"/>
            <a:endParaRPr lang="it-IT" dirty="0"/>
          </a:p>
          <a:p>
            <a:pPr lvl="3"/>
            <a:r>
              <a:rPr lang="it-IT" dirty="0">
                <a:hlinkClick r:id="rId3"/>
              </a:rPr>
              <a:t>Image film breve</a:t>
            </a:r>
            <a:r>
              <a:rPr lang="it-IT" dirty="0"/>
              <a:t> (1:02)</a:t>
            </a:r>
          </a:p>
          <a:p>
            <a:pPr lvl="3"/>
            <a:r>
              <a:rPr lang="it-IT" dirty="0">
                <a:hlinkClick r:id="rId4"/>
              </a:rPr>
              <a:t>Image film lungo</a:t>
            </a:r>
            <a:r>
              <a:rPr lang="it-IT" dirty="0"/>
              <a:t> (5:48) </a:t>
            </a:r>
          </a:p>
          <a:p>
            <a:pPr lvl="3"/>
            <a:endParaRPr lang="it-IT" dirty="0"/>
          </a:p>
          <a:p>
            <a:pPr lvl="3"/>
            <a:r>
              <a:rPr lang="it-IT" i="1" dirty="0"/>
              <a:t>Tetti a prova di intemperie, facciate coibentate, parafulmini, grondaie: qui l’artigianato moderno si fonde con le abilità decorative e la tecnologia. Una lavorazione precisa e tecnologicamente avanzata è importante, ma lo è altrettanto l’estetica. I lattonieri sono i creativi del settore. Lavorano in officina, ma anche all’aperto e in quota.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4862F1-739C-222E-E360-9F308C05C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7318FF-5679-E3B7-4CD6-AE1358550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25EE33-8970-39B1-8361-420CBCD617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707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F466-DB25-C507-2673-6A493584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7373E86A-2528-C22F-48AA-6B0C5E32C78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9"/>
          <a:stretch>
            <a:fillRect/>
          </a:stretch>
        </p:blipFill>
        <p:spPr>
          <a:xfrm>
            <a:off x="6499225" y="334963"/>
            <a:ext cx="5240338" cy="590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965BBECA-0C2E-9318-3274-B6714FB6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Costruttore/</a:t>
            </a:r>
            <a:r>
              <a:rPr lang="it-IT" dirty="0" err="1"/>
              <a:t>trice</a:t>
            </a:r>
            <a:r>
              <a:rPr lang="it-IT" dirty="0"/>
              <a:t> di impianti di ventilazione AFC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0A75F77-76F0-5CC1-2663-64CBEE9A3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0283C59-4C55-D127-33EA-C4709CF7DA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endParaRPr lang="it-IT" dirty="0"/>
          </a:p>
          <a:p>
            <a:pPr lvl="3"/>
            <a:r>
              <a:rPr lang="it-IT" dirty="0"/>
              <a:t>3 anni di formazione di base in azienda</a:t>
            </a:r>
          </a:p>
          <a:p>
            <a:pPr lvl="3"/>
            <a:endParaRPr lang="it-IT" dirty="0"/>
          </a:p>
          <a:p>
            <a:pPr lvl="2"/>
            <a:r>
              <a:rPr lang="it-IT" dirty="0"/>
              <a:t>Indirizzo professionale produzione</a:t>
            </a:r>
          </a:p>
          <a:p>
            <a:pPr lvl="2"/>
            <a:r>
              <a:rPr lang="it-IT" dirty="0"/>
              <a:t>Indirizzo professionale montaggio</a:t>
            </a:r>
          </a:p>
          <a:p>
            <a:pPr lvl="3"/>
            <a:endParaRPr lang="it-IT" dirty="0"/>
          </a:p>
          <a:p>
            <a:pPr lvl="3"/>
            <a:r>
              <a:rPr lang="it-IT" dirty="0">
                <a:hlinkClick r:id="rId3"/>
              </a:rPr>
              <a:t>Image film breve</a:t>
            </a:r>
            <a:r>
              <a:rPr lang="it-IT" dirty="0"/>
              <a:t> (1:02)</a:t>
            </a:r>
          </a:p>
          <a:p>
            <a:pPr lvl="3"/>
            <a:r>
              <a:rPr lang="it-IT" dirty="0">
                <a:hlinkClick r:id="rId4"/>
              </a:rPr>
              <a:t>Image film lungo</a:t>
            </a:r>
            <a:r>
              <a:rPr lang="it-IT" dirty="0"/>
              <a:t> (10:00)</a:t>
            </a:r>
          </a:p>
          <a:p>
            <a:pPr lvl="3"/>
            <a:endParaRPr lang="it-IT" dirty="0"/>
          </a:p>
          <a:p>
            <a:pPr lvl="3"/>
            <a:r>
              <a:rPr lang="it-IT" i="1" dirty="0"/>
              <a:t>Impianti di climatizzazione e ventilazione controllata per garantire un’aria interna salubre e igienica – che sia in ufficio, a casa o in palestra. Due le possibilità: produzione in officina o montaggio in cantiere. </a:t>
            </a:r>
            <a:endParaRPr lang="de-CH" i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61495C-A40C-1C45-774F-43A02BCBC4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915851" y="6489064"/>
            <a:ext cx="587670" cy="117476"/>
          </a:xfrm>
        </p:spPr>
        <p:txBody>
          <a:bodyPr/>
          <a:lstStyle/>
          <a:p>
            <a:fld id="{CAA8986C-FF15-4997-8570-1CBD354BF987}" type="datetime1">
              <a:rPr lang="de-DE" smtClean="0"/>
              <a:pPr/>
              <a:t>16.02.2026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9AB0C4-7DE2-4E84-7E70-754C69BC23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548535" y="6454140"/>
            <a:ext cx="5266762" cy="169546"/>
          </a:xfrm>
        </p:spPr>
        <p:txBody>
          <a:bodyPr/>
          <a:lstStyle/>
          <a:p>
            <a:r>
              <a:rPr lang="de-CH" dirty="0"/>
              <a:t>©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483B8-2E22-B10B-23E3-818CA013A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38955" y="6489065"/>
            <a:ext cx="331882" cy="117476"/>
          </a:xfrm>
        </p:spPr>
        <p:txBody>
          <a:bodyPr/>
          <a:lstStyle/>
          <a:p>
            <a:fld id="{916E54D8-1015-4780-8F45-F433408B4EBC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1248342"/>
      </p:ext>
    </p:extLst>
  </p:cSld>
  <p:clrMapOvr>
    <a:masterClrMapping/>
  </p:clrMapOvr>
</p:sld>
</file>

<file path=ppt/theme/theme1.xml><?xml version="1.0" encoding="utf-8"?>
<a:theme xmlns:a="http://schemas.openxmlformats.org/drawingml/2006/main" name="Suisstec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AAD2"/>
      </a:accent1>
      <a:accent2>
        <a:srgbClr val="DC323C"/>
      </a:accent2>
      <a:accent3>
        <a:srgbClr val="FFC83C"/>
      </a:accent3>
      <a:accent4>
        <a:srgbClr val="A53C6E"/>
      </a:accent4>
      <a:accent5>
        <a:srgbClr val="C8D225"/>
      </a:accent5>
      <a:accent6>
        <a:srgbClr val="EB7D4B"/>
      </a:accent6>
      <a:hlink>
        <a:srgbClr val="DC323C"/>
      </a:hlink>
      <a:folHlink>
        <a:srgbClr val="C8C8C8"/>
      </a:folHlink>
    </a:clrScheme>
    <a:fontScheme name="SUI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EA8CE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361950" indent="-361950" algn="l">
          <a:spcAft>
            <a:spcPts val="600"/>
          </a:spcAft>
          <a:buFont typeface="Arial" panose="020B0604020202020204" pitchFamily="34" charset="0"/>
          <a:buChar char="•"/>
          <a:defRPr dirty="0" err="1"/>
        </a:defPPr>
      </a:lstStyle>
    </a:txDef>
  </a:objectDefaults>
  <a:extraClrSchemeLst/>
  <a:custClrLst>
    <a:custClr name="HG">
      <a:srgbClr val="F3F4F4"/>
    </a:custClr>
    <a:custClr name="Neutral">
      <a:srgbClr val="C8C8C8"/>
    </a:custClr>
  </a:custClrLst>
  <a:extLst>
    <a:ext uri="{05A4C25C-085E-4340-85A3-A5531E510DB2}">
      <thm15:themeFamily xmlns:thm15="http://schemas.microsoft.com/office/thememl/2012/main" name="Präsentation5" id="{013AEFDF-8F11-4A6A-8825-DF5BD742181F}" vid="{3457D5B5-EB44-4348-8CC1-26978DEB507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86f87-9b69-4d79-93aa-4949d903621c">
      <Value>215</Value>
      <Value>210</Value>
      <Value>105</Value>
      <Value>35</Value>
      <Value>34</Value>
    </TaxCatchAll>
    <TaxKeywordTaxHTField xmlns="9fc86f87-9b69-4d79-93aa-4949d90362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dde5d06f-6ca8-4e38-bb6e-53142de7cb5a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0f2a4bcb-6fa9-4089-8dd7-f9a517b6361a</TermId>
        </TermInfo>
        <TermInfo xmlns="http://schemas.microsoft.com/office/infopath/2007/PartnerControls">
          <TermName xmlns="http://schemas.microsoft.com/office/infopath/2007/PartnerControls">Zürich</TermName>
          <TermId xmlns="http://schemas.microsoft.com/office/infopath/2007/PartnerControls">c04c6391-fc10-44aa-bd3a-5af50200f58f</TermId>
        </TermInfo>
        <TermInfo xmlns="http://schemas.microsoft.com/office/infopath/2007/PartnerControls">
          <TermName xmlns="http://schemas.microsoft.com/office/infopath/2007/PartnerControls">Deutsch</TermName>
          <TermId xmlns="http://schemas.microsoft.com/office/infopath/2007/PartnerControls">c2fc4a65-021f-41fe-8e12-8f194a672443</TermId>
        </TermInfo>
        <TermInfo xmlns="http://schemas.microsoft.com/office/infopath/2007/PartnerControls">
          <TermName xmlns="http://schemas.microsoft.com/office/infopath/2007/PartnerControls">Präsentation</TermName>
          <TermId xmlns="http://schemas.microsoft.com/office/infopath/2007/PartnerControls">da6e372a-a3db-41fb-83ed-64a690f58063</TermId>
        </TermInfo>
      </Terms>
    </TaxKeywordTaxHTField>
    <m7aa2674883f455cae96e89d73cb7650 xmlns="cc4e21d6-2630-4d04-9d8a-1a8f0906c411">
      <Terms xmlns="http://schemas.microsoft.com/office/infopath/2007/PartnerControls"/>
    </m7aa2674883f455cae96e89d73cb7650>
    <lcf76f155ced4ddcb4097134ff3c332f xmlns="cc4e21d6-2630-4d04-9d8a-1a8f0906c41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E0C10B8DDADF459EC0B59D5ABE8173" ma:contentTypeVersion="21" ma:contentTypeDescription="Ein neues Dokument erstellen." ma:contentTypeScope="" ma:versionID="02475552271c17151d07adf688a109e5">
  <xsd:schema xmlns:xsd="http://www.w3.org/2001/XMLSchema" xmlns:xs="http://www.w3.org/2001/XMLSchema" xmlns:p="http://schemas.microsoft.com/office/2006/metadata/properties" xmlns:ns2="9fc86f87-9b69-4d79-93aa-4949d903621c" xmlns:ns3="cc4e21d6-2630-4d04-9d8a-1a8f0906c411" targetNamespace="http://schemas.microsoft.com/office/2006/metadata/properties" ma:root="true" ma:fieldsID="f5a14404960785a46be8e45bd5a88f1a" ns2:_="" ns3:_="">
    <xsd:import namespace="9fc86f87-9b69-4d79-93aa-4949d903621c"/>
    <xsd:import namespace="cc4e21d6-2630-4d04-9d8a-1a8f0906c41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AutoTags" minOccurs="0"/>
                <xsd:element ref="ns3:m7aa2674883f455cae96e89d73cb7650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86f87-9b69-4d79-93aa-4949d903621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Freier Tag" ma:fieldId="{23f27201-bee3-471e-b2e7-b64fd8b7ca38}" ma:taxonomyMulti="true" ma:sspId="855e60b5-7c41-4c32-84a4-9e4b6a9d66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iespalte &quot;Alle abfangen&quot;" ma:hidden="true" ma:list="{b34d730e-6c15-42c2-8fab-621c673c9988}" ma:internalName="TaxCatchAll" ma:showField="CatchAllData" ma:web="9fc86f87-9b69-4d79-93aa-4949d90362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e21d6-2630-4d04-9d8a-1a8f0906c411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description="" ma:internalName="MediaServiceAutoTags" ma:readOnly="true">
      <xsd:simpleType>
        <xsd:restriction base="dms:Text"/>
      </xsd:simpleType>
    </xsd:element>
    <xsd:element name="m7aa2674883f455cae96e89d73cb7650" ma:index="13" nillable="true" ma:taxonomy="true" ma:internalName="m7aa2674883f455cae96e89d73cb7650" ma:taxonomyFieldName="ManagedKeyword" ma:displayName="Gruppen Tag" ma:default="" ma:fieldId="{67aa2674-883f-455c-ae96-e89d73cb7650}" ma:taxonomyMulti="true" ma:sspId="855e60b5-7c41-4c32-84a4-9e4b6a9d66bf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855e60b5-7c41-4c32-84a4-9e4b6a9d6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C0A562-25FD-425F-846B-1038F24C293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c4e21d6-2630-4d04-9d8a-1a8f0906c411"/>
    <ds:schemaRef ds:uri="9fc86f87-9b69-4d79-93aa-4949d903621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7EEE12-704A-4724-AF4B-A62DE13B0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c86f87-9b69-4d79-93aa-4949d903621c"/>
    <ds:schemaRef ds:uri="cc4e21d6-2630-4d04-9d8a-1a8f0906c4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F85134-331D-43BC-A3E4-BF4F9F3848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suissetec DE - Kopie</Template>
  <TotalTime>0</TotalTime>
  <Words>1033</Words>
  <Application>Microsoft Office PowerPoint</Application>
  <PresentationFormat>Breitbild</PresentationFormat>
  <Paragraphs>152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Suisstec</vt:lpstr>
      <vt:lpstr>Professioni della tecnica della costruzione: mestieri con un futuro</vt:lpstr>
      <vt:lpstr>Indice</vt:lpstr>
      <vt:lpstr>Mestieri con un futuro</vt:lpstr>
      <vt:lpstr>Di cosa parliamo in concreto?</vt:lpstr>
      <vt:lpstr>Progettazione nella tecnica della costruzione AFC </vt:lpstr>
      <vt:lpstr>Installatore/trice di riscaldamenti AFC </vt:lpstr>
      <vt:lpstr>Installatore/trice di impianti sanitari AFC </vt:lpstr>
      <vt:lpstr>Lattoniere/a AFC </vt:lpstr>
      <vt:lpstr>Costruttore/trice di impianti di ventilazione AFC </vt:lpstr>
      <vt:lpstr>Tecnica della costruzione con certificato federale  di formazione pratica CFP</vt:lpstr>
      <vt:lpstr>Panorama della formazione nella tecnica  della costruzione</vt:lpstr>
      <vt:lpstr>Materiale informativo </vt:lpstr>
      <vt:lpstr>Contatti e referenti </vt:lpstr>
      <vt:lpstr>Grazie mille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Balmer Isabelle</dc:creator>
  <cp:keywords>Präsentation; Powerpoint; Zürich; Vorlage; Deutsch</cp:keywords>
  <cp:lastModifiedBy>Pultar Monika</cp:lastModifiedBy>
  <cp:revision>3</cp:revision>
  <dcterms:created xsi:type="dcterms:W3CDTF">2026-01-09T11:15:49Z</dcterms:created>
  <dcterms:modified xsi:type="dcterms:W3CDTF">2026-02-16T09:17:47Z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0x0101004CE0C10B8DDADF459EC0B59D5ABE8173</vt:lpwstr>
  </property>
  <property fmtid="{D5CDD505-2E9C-101B-9397-08002B2CF9AE}" pid="3" name="MediaServiceImageTags">
    <vt:lpwstr/>
  </property>
  <property fmtid="{D5CDD505-2E9C-101B-9397-08002B2CF9AE}" pid="4" name="ManagedKeyword">
    <vt:lpwstr/>
  </property>
  <property fmtid="{D5CDD505-2E9C-101B-9397-08002B2CF9AE}" pid="5" name="TaxKeyword">
    <vt:lpwstr>34;#Vorlage|dde5d06f-6ca8-4e38-bb6e-53142de7cb5a;#215;#Powerpoint|0f2a4bcb-6fa9-4089-8dd7-f9a517b6361a;#35;#Zürich|c04c6391-fc10-44aa-bd3a-5af50200f58f;#210;#Deutsch|c2fc4a65-021f-41fe-8e12-8f194a672443;#105;#Präsentation|da6e372a-a3db-41fb-83ed-64a690f58063</vt:lpwstr>
  </property>
</Properties>
</file>