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6"/>
  </p:notesMasterIdLst>
  <p:sldIdLst>
    <p:sldId id="257" r:id="rId5"/>
  </p:sldIdLst>
  <p:sldSz cx="14630400" cy="8229600"/>
  <p:notesSz cx="8229600" cy="14630400"/>
  <p:embeddedFontLst>
    <p:embeddedFont>
      <p:font typeface="Avenir Next LT Pro" panose="020B0504020202020204" pitchFamily="34" charset="0"/>
      <p:regular r:id="rId7"/>
      <p:bold r:id="rId8"/>
    </p:embeddedFont>
    <p:embeddedFont>
      <p:font typeface="Montserrat Bold" panose="020B0604020202020204" charset="0"/>
      <p:bold r:id="rId9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C2725CA-4DC1-E45A-A198-FAFE9B0EB999}" name="Worm, Matthieu (FT RPD SDT)" initials="MW" userId="S::matthieu.worm@siemens.com::adfb528a-fb86-4ecc-bf23-f1d2a91de03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96EE4F-4F47-43C2-BD88-59E6F65BCE72}" v="6" dt="2026-01-19T17:35:54.1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45"/>
  </p:normalViewPr>
  <p:slideViewPr>
    <p:cSldViewPr snapToGrid="0">
      <p:cViewPr>
        <p:scale>
          <a:sx n="50" d="100"/>
          <a:sy n="50" d="100"/>
        </p:scale>
        <p:origin x="581" y="4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39" d="100"/>
          <a:sy n="39" d="100"/>
        </p:scale>
        <p:origin x="3492" y="5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231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ec.europa.eu/info/funding-tenders/opportunities/portal/screen/opportunities/topic-details/HORIZON-CL4-2026-04-HUMAN-01?isExactMatch=true&amp;status=31094501,31094502,31094503&amp;callIdentifier=HORIZON-CL4-2026-04&amp;order=DESC&amp;pageNumber=1&amp;pageSize=50&amp;sortBy=startDate" TargetMode="Externa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68D9F90-86F0-EFC4-33F7-EAC763097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6286" y="7619080"/>
            <a:ext cx="1647372" cy="4148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Danse, personne&#10;&#10;Le contenu généré par l’IA peut être incorrect.">
            <a:extLst>
              <a:ext uri="{FF2B5EF4-FFF2-40B4-BE49-F238E27FC236}">
                <a16:creationId xmlns:a16="http://schemas.microsoft.com/office/drawing/2014/main" id="{4B1D8DCA-17FA-73B0-FECD-D8D4CDD33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1529" b="48793"/>
          <a:stretch>
            <a:fillRect/>
          </a:stretch>
        </p:blipFill>
        <p:spPr>
          <a:xfrm>
            <a:off x="0" y="0"/>
            <a:ext cx="14630400" cy="8193503"/>
          </a:xfrm>
          <a:prstGeom prst="rect">
            <a:avLst/>
          </a:prstGeom>
        </p:spPr>
      </p:pic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6A01D0D-7424-FACF-8B30-BF0693C6F3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128" y="201780"/>
            <a:ext cx="1647372" cy="414878"/>
          </a:xfrm>
          <a:prstGeom prst="rect">
            <a:avLst/>
          </a:prstGeom>
        </p:spPr>
      </p:pic>
      <p:sp>
        <p:nvSpPr>
          <p:cNvPr id="5" name="Text 0"/>
          <p:cNvSpPr/>
          <p:nvPr userDrawn="1"/>
        </p:nvSpPr>
        <p:spPr>
          <a:xfrm>
            <a:off x="863798" y="932737"/>
            <a:ext cx="13224342" cy="12326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latin typeface="Montserrat Bold" pitchFamily="34" charset="0"/>
                <a:ea typeface="Montserrat Bold" pitchFamily="34" charset="-122"/>
                <a:cs typeface="Montserrat Bold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HORIZON-CL4-2026-04-HUMAN-01: </a:t>
            </a:r>
            <a:br>
              <a:rPr lang="en-US" sz="2800" dirty="0">
                <a:latin typeface="Montserrat Bold" pitchFamily="34" charset="0"/>
                <a:ea typeface="Montserrat Bold" pitchFamily="34" charset="-122"/>
                <a:cs typeface="Montserrat Bold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2000" dirty="0">
                <a:latin typeface="Montserrat Bold" pitchFamily="34" charset="0"/>
                <a:ea typeface="Montserrat Bold" pitchFamily="34" charset="-122"/>
                <a:cs typeface="Montserrat Bold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Developing and demonstrating core technologies for Virtual Worlds and Web 4.0 (IA)</a:t>
            </a:r>
            <a:endParaRPr lang="en-US" sz="2000" dirty="0"/>
          </a:p>
        </p:txBody>
      </p:sp>
      <p:sp>
        <p:nvSpPr>
          <p:cNvPr id="6" name="Text 0">
            <a:extLst>
              <a:ext uri="{FF2B5EF4-FFF2-40B4-BE49-F238E27FC236}">
                <a16:creationId xmlns:a16="http://schemas.microsoft.com/office/drawing/2014/main" id="{BBDCA8BC-C3E8-2398-C4EB-B268D32F2B95}"/>
              </a:ext>
            </a:extLst>
          </p:cNvPr>
          <p:cNvSpPr/>
          <p:nvPr userDrawn="1"/>
        </p:nvSpPr>
        <p:spPr>
          <a:xfrm>
            <a:off x="2219069" y="285291"/>
            <a:ext cx="13224342" cy="3313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600" dirty="0"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BROKERAGE EVENT – by the Partnership to Shape the Future of Virtual Worlds</a:t>
            </a:r>
            <a:endParaRPr lang="en-US" sz="1200" dirty="0"/>
          </a:p>
        </p:txBody>
      </p:sp>
      <p:sp>
        <p:nvSpPr>
          <p:cNvPr id="7" name="Text 0">
            <a:extLst>
              <a:ext uri="{FF2B5EF4-FFF2-40B4-BE49-F238E27FC236}">
                <a16:creationId xmlns:a16="http://schemas.microsoft.com/office/drawing/2014/main" id="{C858638E-FE09-B289-C0C5-AED3CACB7821}"/>
              </a:ext>
            </a:extLst>
          </p:cNvPr>
          <p:cNvSpPr/>
          <p:nvPr userDrawn="1"/>
        </p:nvSpPr>
        <p:spPr>
          <a:xfrm>
            <a:off x="1208035" y="7862136"/>
            <a:ext cx="13224342" cy="3313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buNone/>
            </a:pPr>
            <a:r>
              <a:rPr lang="en-US" sz="1200" dirty="0"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https://www.virtualworldsassociation.eu/</a:t>
            </a:r>
            <a:endParaRPr lang="en-US" sz="10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A5D47B5-DDDE-19D6-B6A6-43AA97333F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6286" y="7619080"/>
            <a:ext cx="1647372" cy="4148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F98A495-E2D3-F8E6-39AC-7568988074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6286" y="7619080"/>
            <a:ext cx="1647372" cy="4148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B5C85D6-E8C0-0A8A-8D87-AF8814EF3D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6286" y="7619080"/>
            <a:ext cx="1647372" cy="4148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0DC2A76-CA61-2A9E-F342-748E76F007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6286" y="7619080"/>
            <a:ext cx="1647372" cy="41487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4">
            <a:extLst>
              <a:ext uri="{FF2B5EF4-FFF2-40B4-BE49-F238E27FC236}">
                <a16:creationId xmlns:a16="http://schemas.microsoft.com/office/drawing/2014/main" id="{0E646D1E-9C09-3A30-BABA-A56C1EAEED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2134093"/>
              </p:ext>
            </p:extLst>
          </p:nvPr>
        </p:nvGraphicFramePr>
        <p:xfrm>
          <a:off x="850900" y="1825625"/>
          <a:ext cx="13237240" cy="5834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4481">
                  <a:extLst>
                    <a:ext uri="{9D8B030D-6E8A-4147-A177-3AD203B41FA5}">
                      <a16:colId xmlns:a16="http://schemas.microsoft.com/office/drawing/2014/main" val="813266688"/>
                    </a:ext>
                  </a:extLst>
                </a:gridCol>
                <a:gridCol w="9892759">
                  <a:extLst>
                    <a:ext uri="{9D8B030D-6E8A-4147-A177-3AD203B41FA5}">
                      <a16:colId xmlns:a16="http://schemas.microsoft.com/office/drawing/2014/main" val="915286495"/>
                    </a:ext>
                  </a:extLst>
                </a:gridCol>
              </a:tblGrid>
              <a:tr h="490377">
                <a:tc>
                  <a:txBody>
                    <a:bodyPr/>
                    <a:lstStyle/>
                    <a:p>
                      <a:r>
                        <a:rPr lang="en-GB" sz="1800" b="1" noProof="0" dirty="0">
                          <a:latin typeface="Avenir Next LT Pro" panose="020B0504020202020204" pitchFamily="34" charset="0"/>
                        </a:rPr>
                        <a:t>Organisation name </a:t>
                      </a:r>
                    </a:p>
                  </a:txBody>
                  <a:tcPr>
                    <a:solidFill>
                      <a:schemeClr val="tx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Avenir Next LT Pro" panose="020B0504020202020204" pitchFamily="34" charset="0"/>
                        </a:rPr>
                        <a:t>xxx</a:t>
                      </a:r>
                    </a:p>
                  </a:txBody>
                  <a:tcPr>
                    <a:solidFill>
                      <a:schemeClr val="tx2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277380"/>
                  </a:ext>
                </a:extLst>
              </a:tr>
              <a:tr h="3572633"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latin typeface="Avenir Next LT Pro" panose="020B0504020202020204" pitchFamily="34" charset="0"/>
                        </a:rPr>
                        <a:t>Interest in the call and / or expertise to be brought into a consortium</a:t>
                      </a:r>
                    </a:p>
                  </a:txBody>
                  <a:tcPr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400" noProof="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Avenir Next LT Pro" panose="020B0504020202020204" pitchFamily="34" charset="0"/>
                        </a:rPr>
                        <a:t>xxx</a:t>
                      </a:r>
                    </a:p>
                  </a:txBody>
                  <a:tcPr>
                    <a:solidFill>
                      <a:schemeClr val="bg2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56636"/>
                  </a:ext>
                </a:extLst>
              </a:tr>
              <a:tr h="704228"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latin typeface="Avenir Next LT Pro" panose="020B0504020202020204" pitchFamily="34" charset="0"/>
                        </a:rPr>
                        <a:t>Willing to contribute as</a:t>
                      </a:r>
                    </a:p>
                  </a:txBody>
                  <a:tcPr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  <a:latin typeface="Avenir Next LT Pro" panose="020B0504020202020204" pitchFamily="34" charset="0"/>
                        </a:rPr>
                        <a:t>Coordinator / WP leader (or equivalent) / consortium member / AB member</a:t>
                      </a:r>
                    </a:p>
                  </a:txBody>
                  <a:tcPr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758985"/>
                  </a:ext>
                </a:extLst>
              </a:tr>
              <a:tr h="988556"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latin typeface="Avenir Next LT Pro" panose="020B0504020202020204" pitchFamily="34" charset="0"/>
                        </a:rPr>
                        <a:t>Contact details </a:t>
                      </a:r>
                      <a:r>
                        <a:rPr lang="en-GB" sz="1600" b="0" noProof="0" dirty="0">
                          <a:latin typeface="Avenir Next LT Pro" panose="020B0504020202020204" pitchFamily="34" charset="0"/>
                        </a:rPr>
                        <a:t>(name and email address of person presenting the expression of interest at the online brokerage event Feb. 3)</a:t>
                      </a:r>
                    </a:p>
                  </a:txBody>
                  <a:tcPr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xxx; xxx@email.xxx</a:t>
                      </a:r>
                      <a:endParaRPr lang="pl-PL" sz="1600" b="0" kern="1200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48214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F98E44FEE8EB428C1B60DDA2C641F4" ma:contentTypeVersion="12" ma:contentTypeDescription="Create a new document." ma:contentTypeScope="" ma:versionID="e817429db1b801abe4e4103e7077aeec">
  <xsd:schema xmlns:xsd="http://www.w3.org/2001/XMLSchema" xmlns:xs="http://www.w3.org/2001/XMLSchema" xmlns:p="http://schemas.microsoft.com/office/2006/metadata/properties" xmlns:ns2="11bf7ea0-6801-48e8-bee4-89f909344539" targetNamespace="http://schemas.microsoft.com/office/2006/metadata/properties" ma:root="true" ma:fieldsID="5abe87d1861ba640f302bc977bff2a19" ns2:_="">
    <xsd:import namespace="11bf7ea0-6801-48e8-bee4-89f9093445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BillingMetadata" minOccurs="0"/>
                <xsd:element ref="ns2:MediaServiceDateTaken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bf7ea0-6801-48e8-bee4-89f9093445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11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e63edab7-d5f1-4c02-989a-0e8ed7c6c3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1bf7ea0-6801-48e8-bee4-89f90934453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58E7546-AD34-46FB-9411-CB98E43F1E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E51468-9CE1-47D6-A577-013A3B79D4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bf7ea0-6801-48e8-bee4-89f9093445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B60683-5510-434B-8748-8DE3A5BBA759}">
  <ds:schemaRefs>
    <ds:schemaRef ds:uri="http://schemas.microsoft.com/office/2006/metadata/properties"/>
    <ds:schemaRef ds:uri="http://schemas.microsoft.com/office/infopath/2007/PartnerControls"/>
    <ds:schemaRef ds:uri="11bf7ea0-6801-48e8-bee4-89f909344539"/>
  </ds:schemaRefs>
</ds:datastoreItem>
</file>

<file path=docMetadata/LabelInfo.xml><?xml version="1.0" encoding="utf-8"?>
<clbl:labelList xmlns:clbl="http://schemas.microsoft.com/office/2020/mipLabelMetadata">
  <clbl:label id="{9d258917-277f-42cd-a3cd-14c4e9ee58bc}" enabled="1" method="Standard" siteId="{38ae3bcd-9579-4fd4-adda-b42e1495d55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67</Words>
  <Application>Microsoft Office PowerPoint</Application>
  <PresentationFormat>Personnalisé</PresentationFormat>
  <Paragraphs>9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Avenir Next LT Pro</vt:lpstr>
      <vt:lpstr>Montserrat Bold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Worm, Matthieu (FT RPD SDT)</dc:creator>
  <cp:lastModifiedBy>Julien Castet</cp:lastModifiedBy>
  <cp:revision>33</cp:revision>
  <dcterms:created xsi:type="dcterms:W3CDTF">2025-10-09T07:57:03Z</dcterms:created>
  <dcterms:modified xsi:type="dcterms:W3CDTF">2026-01-22T13:16:50Z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0x01010088F98E44FEE8EB428C1B60DDA2C641F4</vt:lpwstr>
  </property>
  <property fmtid="{D5CDD505-2E9C-101B-9397-08002B2CF9AE}" pid="3" name="MediaServiceImageTags">
    <vt:lpwstr/>
  </property>
</Properties>
</file>