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29_B537212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6" r:id="rId4"/>
    <p:sldMasterId id="2147484060" r:id="rId5"/>
  </p:sldMasterIdLst>
  <p:notesMasterIdLst>
    <p:notesMasterId r:id="rId13"/>
  </p:notesMasterIdLst>
  <p:handoutMasterIdLst>
    <p:handoutMasterId r:id="rId14"/>
  </p:handoutMasterIdLst>
  <p:sldIdLst>
    <p:sldId id="256" r:id="rId6"/>
    <p:sldId id="286" r:id="rId7"/>
    <p:sldId id="285" r:id="rId8"/>
    <p:sldId id="294" r:id="rId9"/>
    <p:sldId id="295" r:id="rId10"/>
    <p:sldId id="296" r:id="rId11"/>
    <p:sldId id="297" r:id="rId12"/>
  </p:sldIdLst>
  <p:sldSz cx="12192000" cy="6858000"/>
  <p:notesSz cx="6797675" cy="9926638"/>
  <p:defaultTextStyle>
    <a:defPPr marL="0" marR="0" indent="0" algn="l" defTabSz="45710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14277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228554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342831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457109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571386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685663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799940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914217" algn="ctr" defTabSz="41068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2" pos="3806" userDrawn="1">
          <p15:clr>
            <a:srgbClr val="A4A3A4"/>
          </p15:clr>
        </p15:guide>
        <p15:guide id="3" orient="horz" pos="4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89680E-B7E7-812B-3EA2-959FE30AA4DA}" name="Susan Matis" initials="SM" userId="S::smatis@nepgroup.com::c9d82289-17df-4925-afa8-3075f77039b6" providerId="AD"/>
  <p188:author id="{559CA635-589D-AC08-1015-7CFACE4E6EB0}" name="Matthew Eversole" initials="ME" userId="S::meversole@nepgroup.com::dfc7510d-e3a7-43b5-9796-7d462caf3b92" providerId="AD"/>
  <p188:author id="{0A288B3C-221E-C914-4687-5B11AE21C313}" name="Helen Rees" initials="HR" userId="S::hrees@nepgroup.com::4c20b99c-3e3d-4156-9a8a-d11f90e96e5a" providerId="AD"/>
  <p188:author id="{3A3F81C9-91E3-34AB-8666-6C0EBD07224D}" name="Stephanie DeMoss" initials="SD" userId="S::sdemoss@nepgroup.com::16c39881-15c5-4cbc-90c9-3eb579d691d9" providerId="AD"/>
  <p188:author id="{0E7644CD-7E45-6EBE-C193-792B4DC10EE2}" name="Meredith Knight" initials="MK" userId="S::mknight@nepgroup.com::c9819c8d-5f42-4822-9129-3e7d4038d6e7" providerId="AD"/>
  <p188:author id="{ACB081DA-9755-2130-3B84-F55BC1A515FB}" name="Alvin Kwan" initials="AK" userId="S::akwan@nepgroup.com::5f757a8a-ca8a-4b2d-9709-058457a7c678" providerId="AD"/>
  <p188:author id="{FDC735DF-4A66-BB83-082F-9965FEB989EA}" name="Barbara Ford Grant" initials="BG" userId="S::barbara.fordgrant@prysmstages.com::6d002aac-c611-4885-90f4-039ce60d8215" providerId="AD"/>
  <p188:author id="{8F8A2AF2-1D2E-13EF-277F-F18ADADC100B}" name="Tosha Saltis" initials="" userId="S::tsaltis@nepgroup.com::1460dff6-0995-4f7f-b417-493261c2c12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Zwanenburg" initials="JZ" lastIdx="1" clrIdx="0">
    <p:extLst>
      <p:ext uri="{19B8F6BF-5375-455C-9EA6-DF929625EA0E}">
        <p15:presenceInfo xmlns:p15="http://schemas.microsoft.com/office/powerpoint/2012/main" userId="S::jack.zwanenburg@nepgroup.com::a31eae9e-234b-47dd-92e2-d04ae135ee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B42"/>
    <a:srgbClr val="000033"/>
    <a:srgbClr val="BB0099"/>
    <a:srgbClr val="ED1463"/>
    <a:srgbClr val="00002D"/>
    <a:srgbClr val="005DAC"/>
    <a:srgbClr val="7F7F7F"/>
    <a:srgbClr val="E9EBF5"/>
    <a:srgbClr val="0090FF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A2943-C268-406C-B935-3E5C82F866B8}" v="4" dt="2026-06-10T18:28:14.05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/>
    <p:restoredTop sz="94643"/>
  </p:normalViewPr>
  <p:slideViewPr>
    <p:cSldViewPr snapToGrid="0">
      <p:cViewPr varScale="1">
        <p:scale>
          <a:sx n="101" d="100"/>
          <a:sy n="101" d="100"/>
        </p:scale>
        <p:origin x="726" y="108"/>
      </p:cViewPr>
      <p:guideLst>
        <p:guide pos="3806"/>
        <p:guide orient="horz" pos="43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ager" userId="6dee62c1-aa84-4809-8c68-2978a1d60d19" providerId="ADAL" clId="{BCE1BBE0-2227-4AF8-9D1D-C7CC14B87CDE}"/>
    <pc:docChg chg="custSel modSld modMainMaster">
      <pc:chgData name="Valerie Sager" userId="6dee62c1-aa84-4809-8c68-2978a1d60d19" providerId="ADAL" clId="{BCE1BBE0-2227-4AF8-9D1D-C7CC14B87CDE}" dt="2026-06-10T18:28:14.054" v="69"/>
      <pc:docMkLst>
        <pc:docMk/>
      </pc:docMkLst>
      <pc:sldChg chg="modSp mod">
        <pc:chgData name="Valerie Sager" userId="6dee62c1-aa84-4809-8c68-2978a1d60d19" providerId="ADAL" clId="{BCE1BBE0-2227-4AF8-9D1D-C7CC14B87CDE}" dt="2026-06-08T18:51:57.590" v="53" actId="20577"/>
        <pc:sldMkLst>
          <pc:docMk/>
          <pc:sldMk cId="2741415665" sldId="256"/>
        </pc:sldMkLst>
        <pc:spChg chg="mod">
          <ac:chgData name="Valerie Sager" userId="6dee62c1-aa84-4809-8c68-2978a1d60d19" providerId="ADAL" clId="{BCE1BBE0-2227-4AF8-9D1D-C7CC14B87CDE}" dt="2026-06-08T18:51:38.099" v="51"/>
          <ac:spMkLst>
            <pc:docMk/>
            <pc:sldMk cId="2741415665" sldId="256"/>
            <ac:spMk id="3" creationId="{60E4147F-B362-C387-58A8-E67D62232DBD}"/>
          </ac:spMkLst>
        </pc:spChg>
        <pc:spChg chg="mod">
          <ac:chgData name="Valerie Sager" userId="6dee62c1-aa84-4809-8c68-2978a1d60d19" providerId="ADAL" clId="{BCE1BBE0-2227-4AF8-9D1D-C7CC14B87CDE}" dt="2026-06-08T18:51:57.590" v="53" actId="20577"/>
          <ac:spMkLst>
            <pc:docMk/>
            <pc:sldMk cId="2741415665" sldId="256"/>
            <ac:spMk id="6" creationId="{011F2137-BBA6-0FC0-CB04-04A5B299C3CD}"/>
          </ac:spMkLst>
        </pc:spChg>
      </pc:sldChg>
      <pc:sldChg chg="modSp mod">
        <pc:chgData name="Valerie Sager" userId="6dee62c1-aa84-4809-8c68-2978a1d60d19" providerId="ADAL" clId="{BCE1BBE0-2227-4AF8-9D1D-C7CC14B87CDE}" dt="2026-06-08T18:51:38.099" v="51"/>
        <pc:sldMkLst>
          <pc:docMk/>
          <pc:sldMk cId="1137170103" sldId="285"/>
        </pc:sldMkLst>
        <pc:spChg chg="mod">
          <ac:chgData name="Valerie Sager" userId="6dee62c1-aa84-4809-8c68-2978a1d60d19" providerId="ADAL" clId="{BCE1BBE0-2227-4AF8-9D1D-C7CC14B87CDE}" dt="2026-06-08T17:36:47.793" v="42" actId="20577"/>
          <ac:spMkLst>
            <pc:docMk/>
            <pc:sldMk cId="1137170103" sldId="285"/>
            <ac:spMk id="4" creationId="{DBA8B102-48F3-99D4-BBAE-888AE721A0A1}"/>
          </ac:spMkLst>
        </pc:spChg>
        <pc:spChg chg="mod">
          <ac:chgData name="Valerie Sager" userId="6dee62c1-aa84-4809-8c68-2978a1d60d19" providerId="ADAL" clId="{BCE1BBE0-2227-4AF8-9D1D-C7CC14B87CDE}" dt="2026-06-08T18:51:38.099" v="51"/>
          <ac:spMkLst>
            <pc:docMk/>
            <pc:sldMk cId="1137170103" sldId="285"/>
            <ac:spMk id="15" creationId="{E3DD6EF6-8C46-9436-E077-939089D526DA}"/>
          </ac:spMkLst>
        </pc:spChg>
      </pc:sldChg>
      <pc:sldChg chg="modSp mod">
        <pc:chgData name="Valerie Sager" userId="6dee62c1-aa84-4809-8c68-2978a1d60d19" providerId="ADAL" clId="{BCE1BBE0-2227-4AF8-9D1D-C7CC14B87CDE}" dt="2026-06-10T18:28:14.054" v="69"/>
        <pc:sldMkLst>
          <pc:docMk/>
          <pc:sldMk cId="3542102831" sldId="286"/>
        </pc:sldMkLst>
        <pc:spChg chg="mod">
          <ac:chgData name="Valerie Sager" userId="6dee62c1-aa84-4809-8c68-2978a1d60d19" providerId="ADAL" clId="{BCE1BBE0-2227-4AF8-9D1D-C7CC14B87CDE}" dt="2026-06-08T18:51:38.099" v="51"/>
          <ac:spMkLst>
            <pc:docMk/>
            <pc:sldMk cId="3542102831" sldId="286"/>
            <ac:spMk id="2" creationId="{BC9A7693-6F88-6604-6094-9A560B6B51BC}"/>
          </ac:spMkLst>
        </pc:spChg>
        <pc:spChg chg="mod">
          <ac:chgData name="Valerie Sager" userId="6dee62c1-aa84-4809-8c68-2978a1d60d19" providerId="ADAL" clId="{BCE1BBE0-2227-4AF8-9D1D-C7CC14B87CDE}" dt="2026-06-08T17:32:23.007" v="26" actId="20577"/>
          <ac:spMkLst>
            <pc:docMk/>
            <pc:sldMk cId="3542102831" sldId="286"/>
            <ac:spMk id="4" creationId="{DBA8B102-48F3-99D4-BBAE-888AE721A0A1}"/>
          </ac:spMkLst>
        </pc:spChg>
        <pc:spChg chg="mod">
          <ac:chgData name="Valerie Sager" userId="6dee62c1-aa84-4809-8c68-2978a1d60d19" providerId="ADAL" clId="{BCE1BBE0-2227-4AF8-9D1D-C7CC14B87CDE}" dt="2026-06-10T18:28:14.054" v="69"/>
          <ac:spMkLst>
            <pc:docMk/>
            <pc:sldMk cId="3542102831" sldId="286"/>
            <ac:spMk id="19" creationId="{71BD4084-554A-2AEE-1232-0F2FC392188D}"/>
          </ac:spMkLst>
        </pc:spChg>
      </pc:sldChg>
      <pc:sldChg chg="modSp mod">
        <pc:chgData name="Valerie Sager" userId="6dee62c1-aa84-4809-8c68-2978a1d60d19" providerId="ADAL" clId="{BCE1BBE0-2227-4AF8-9D1D-C7CC14B87CDE}" dt="2026-06-08T18:51:38.099" v="51"/>
        <pc:sldMkLst>
          <pc:docMk/>
          <pc:sldMk cId="569543023" sldId="294"/>
        </pc:sldMkLst>
        <pc:spChg chg="mod">
          <ac:chgData name="Valerie Sager" userId="6dee62c1-aa84-4809-8c68-2978a1d60d19" providerId="ADAL" clId="{BCE1BBE0-2227-4AF8-9D1D-C7CC14B87CDE}" dt="2026-06-08T17:36:50.838" v="44" actId="20577"/>
          <ac:spMkLst>
            <pc:docMk/>
            <pc:sldMk cId="569543023" sldId="294"/>
            <ac:spMk id="4" creationId="{63A948F6-71AB-C123-1A62-80BAA86F8934}"/>
          </ac:spMkLst>
        </pc:spChg>
        <pc:spChg chg="mod">
          <ac:chgData name="Valerie Sager" userId="6dee62c1-aa84-4809-8c68-2978a1d60d19" providerId="ADAL" clId="{BCE1BBE0-2227-4AF8-9D1D-C7CC14B87CDE}" dt="2026-06-08T18:51:38.099" v="51"/>
          <ac:spMkLst>
            <pc:docMk/>
            <pc:sldMk cId="569543023" sldId="294"/>
            <ac:spMk id="15" creationId="{2AD335BE-3BA8-CA5A-067B-3629AD78DDCB}"/>
          </ac:spMkLst>
        </pc:spChg>
      </pc:sldChg>
      <pc:sldChg chg="modSp mod">
        <pc:chgData name="Valerie Sager" userId="6dee62c1-aa84-4809-8c68-2978a1d60d19" providerId="ADAL" clId="{BCE1BBE0-2227-4AF8-9D1D-C7CC14B87CDE}" dt="2026-06-08T18:51:38.099" v="51"/>
        <pc:sldMkLst>
          <pc:docMk/>
          <pc:sldMk cId="2900503367" sldId="295"/>
        </pc:sldMkLst>
        <pc:spChg chg="mod">
          <ac:chgData name="Valerie Sager" userId="6dee62c1-aa84-4809-8c68-2978a1d60d19" providerId="ADAL" clId="{BCE1BBE0-2227-4AF8-9D1D-C7CC14B87CDE}" dt="2026-06-08T17:36:54.510" v="46" actId="20577"/>
          <ac:spMkLst>
            <pc:docMk/>
            <pc:sldMk cId="2900503367" sldId="295"/>
            <ac:spMk id="4" creationId="{7D5455CA-31F1-08AE-5FDC-5C454246CDA9}"/>
          </ac:spMkLst>
        </pc:spChg>
        <pc:spChg chg="mod">
          <ac:chgData name="Valerie Sager" userId="6dee62c1-aa84-4809-8c68-2978a1d60d19" providerId="ADAL" clId="{BCE1BBE0-2227-4AF8-9D1D-C7CC14B87CDE}" dt="2026-06-08T18:51:38.099" v="51"/>
          <ac:spMkLst>
            <pc:docMk/>
            <pc:sldMk cId="2900503367" sldId="295"/>
            <ac:spMk id="15" creationId="{06A57D05-2B16-79C3-50FB-F97BBFEF140A}"/>
          </ac:spMkLst>
        </pc:spChg>
      </pc:sldChg>
      <pc:sldChg chg="modSp mod">
        <pc:chgData name="Valerie Sager" userId="6dee62c1-aa84-4809-8c68-2978a1d60d19" providerId="ADAL" clId="{BCE1BBE0-2227-4AF8-9D1D-C7CC14B87CDE}" dt="2026-06-08T18:51:38.099" v="51"/>
        <pc:sldMkLst>
          <pc:docMk/>
          <pc:sldMk cId="954290967" sldId="296"/>
        </pc:sldMkLst>
        <pc:spChg chg="mod">
          <ac:chgData name="Valerie Sager" userId="6dee62c1-aa84-4809-8c68-2978a1d60d19" providerId="ADAL" clId="{BCE1BBE0-2227-4AF8-9D1D-C7CC14B87CDE}" dt="2026-06-08T17:36:59.736" v="48" actId="20577"/>
          <ac:spMkLst>
            <pc:docMk/>
            <pc:sldMk cId="954290967" sldId="296"/>
            <ac:spMk id="4" creationId="{A584D600-A036-AD27-784A-12E3F67391F6}"/>
          </ac:spMkLst>
        </pc:spChg>
        <pc:spChg chg="mod">
          <ac:chgData name="Valerie Sager" userId="6dee62c1-aa84-4809-8c68-2978a1d60d19" providerId="ADAL" clId="{BCE1BBE0-2227-4AF8-9D1D-C7CC14B87CDE}" dt="2026-06-08T18:51:38.099" v="51"/>
          <ac:spMkLst>
            <pc:docMk/>
            <pc:sldMk cId="954290967" sldId="296"/>
            <ac:spMk id="15" creationId="{2D424BF4-5078-7D13-E9EC-9819B586C3A5}"/>
          </ac:spMkLst>
        </pc:spChg>
      </pc:sldChg>
      <pc:sldChg chg="modSp mod">
        <pc:chgData name="Valerie Sager" userId="6dee62c1-aa84-4809-8c68-2978a1d60d19" providerId="ADAL" clId="{BCE1BBE0-2227-4AF8-9D1D-C7CC14B87CDE}" dt="2026-06-08T18:51:38.099" v="51"/>
        <pc:sldMkLst>
          <pc:docMk/>
          <pc:sldMk cId="3040289056" sldId="297"/>
        </pc:sldMkLst>
        <pc:spChg chg="mod">
          <ac:chgData name="Valerie Sager" userId="6dee62c1-aa84-4809-8c68-2978a1d60d19" providerId="ADAL" clId="{BCE1BBE0-2227-4AF8-9D1D-C7CC14B87CDE}" dt="2026-06-08T17:37:04.423" v="50" actId="20577"/>
          <ac:spMkLst>
            <pc:docMk/>
            <pc:sldMk cId="3040289056" sldId="297"/>
            <ac:spMk id="4" creationId="{58DED1FA-1766-1565-976D-97501FF2A482}"/>
          </ac:spMkLst>
        </pc:spChg>
        <pc:spChg chg="mod">
          <ac:chgData name="Valerie Sager" userId="6dee62c1-aa84-4809-8c68-2978a1d60d19" providerId="ADAL" clId="{BCE1BBE0-2227-4AF8-9D1D-C7CC14B87CDE}" dt="2026-06-08T18:51:38.099" v="51"/>
          <ac:spMkLst>
            <pc:docMk/>
            <pc:sldMk cId="3040289056" sldId="297"/>
            <ac:spMk id="15" creationId="{75093634-0BAE-E2B1-35D6-046BACD1D8A2}"/>
          </ac:spMkLst>
        </pc:spChg>
      </pc:sldChg>
      <pc:sldMasterChg chg="modSp mod modSldLayout">
        <pc:chgData name="Valerie Sager" userId="6dee62c1-aa84-4809-8c68-2978a1d60d19" providerId="ADAL" clId="{BCE1BBE0-2227-4AF8-9D1D-C7CC14B87CDE}" dt="2026-06-08T17:35:18.230" v="40" actId="20577"/>
        <pc:sldMasterMkLst>
          <pc:docMk/>
          <pc:sldMasterMk cId="459660000" sldId="2147484060"/>
        </pc:sldMasterMkLst>
        <pc:spChg chg="mod">
          <ac:chgData name="Valerie Sager" userId="6dee62c1-aa84-4809-8c68-2978a1d60d19" providerId="ADAL" clId="{BCE1BBE0-2227-4AF8-9D1D-C7CC14B87CDE}" dt="2026-06-08T17:33:10.489" v="30" actId="20577"/>
          <ac:spMkLst>
            <pc:docMk/>
            <pc:sldMasterMk cId="459660000" sldId="2147484060"/>
            <ac:spMk id="2" creationId="{A0B7AEFB-ECE4-679E-CEEC-7B5A50E0389D}"/>
          </ac:spMkLst>
        </pc:spChg>
        <pc:sldLayoutChg chg="modSp mod">
          <pc:chgData name="Valerie Sager" userId="6dee62c1-aa84-4809-8c68-2978a1d60d19" providerId="ADAL" clId="{BCE1BBE0-2227-4AF8-9D1D-C7CC14B87CDE}" dt="2026-06-08T17:35:18.230" v="40" actId="20577"/>
          <pc:sldLayoutMkLst>
            <pc:docMk/>
            <pc:sldMasterMk cId="459660000" sldId="2147484060"/>
            <pc:sldLayoutMk cId="797587664" sldId="2147484304"/>
          </pc:sldLayoutMkLst>
          <pc:spChg chg="mod">
            <ac:chgData name="Valerie Sager" userId="6dee62c1-aa84-4809-8c68-2978a1d60d19" providerId="ADAL" clId="{BCE1BBE0-2227-4AF8-9D1D-C7CC14B87CDE}" dt="2026-06-08T17:35:18.230" v="40" actId="20577"/>
            <ac:spMkLst>
              <pc:docMk/>
              <pc:sldMasterMk cId="459660000" sldId="2147484060"/>
              <pc:sldLayoutMk cId="797587664" sldId="2147484304"/>
              <ac:spMk id="2" creationId="{48E2A657-E51F-E276-6B58-CFDB7CD001F8}"/>
            </ac:spMkLst>
          </pc:spChg>
        </pc:sldLayoutChg>
        <pc:sldLayoutChg chg="modSp mod">
          <pc:chgData name="Valerie Sager" userId="6dee62c1-aa84-4809-8c68-2978a1d60d19" providerId="ADAL" clId="{BCE1BBE0-2227-4AF8-9D1D-C7CC14B87CDE}" dt="2026-06-08T17:35:14.689" v="38" actId="20577"/>
          <pc:sldLayoutMkLst>
            <pc:docMk/>
            <pc:sldMasterMk cId="459660000" sldId="2147484060"/>
            <pc:sldLayoutMk cId="4141621900" sldId="2147484305"/>
          </pc:sldLayoutMkLst>
          <pc:spChg chg="mod">
            <ac:chgData name="Valerie Sager" userId="6dee62c1-aa84-4809-8c68-2978a1d60d19" providerId="ADAL" clId="{BCE1BBE0-2227-4AF8-9D1D-C7CC14B87CDE}" dt="2026-06-08T17:35:14.689" v="38" actId="20577"/>
            <ac:spMkLst>
              <pc:docMk/>
              <pc:sldMasterMk cId="459660000" sldId="2147484060"/>
              <pc:sldLayoutMk cId="4141621900" sldId="2147484305"/>
              <ac:spMk id="2" creationId="{48E2A657-E51F-E276-6B58-CFDB7CD001F8}"/>
            </ac:spMkLst>
          </pc:spChg>
        </pc:sldLayoutChg>
      </pc:sldMasterChg>
      <pc:sldMasterChg chg="modSp mod modSldLayout">
        <pc:chgData name="Valerie Sager" userId="6dee62c1-aa84-4809-8c68-2978a1d60d19" providerId="ADAL" clId="{BCE1BBE0-2227-4AF8-9D1D-C7CC14B87CDE}" dt="2026-06-08T17:34:54.068" v="36" actId="20577"/>
        <pc:sldMasterMkLst>
          <pc:docMk/>
          <pc:sldMasterMk cId="3317615599" sldId="2147484276"/>
        </pc:sldMasterMkLst>
        <pc:spChg chg="mod">
          <ac:chgData name="Valerie Sager" userId="6dee62c1-aa84-4809-8c68-2978a1d60d19" providerId="ADAL" clId="{BCE1BBE0-2227-4AF8-9D1D-C7CC14B87CDE}" dt="2026-06-08T17:33:18.738" v="32" actId="20577"/>
          <ac:spMkLst>
            <pc:docMk/>
            <pc:sldMasterMk cId="3317615599" sldId="2147484276"/>
            <ac:spMk id="2" creationId="{A0B7AEFB-ECE4-679E-CEEC-7B5A50E0389D}"/>
          </ac:spMkLst>
        </pc:spChg>
        <pc:sldLayoutChg chg="modSp mod">
          <pc:chgData name="Valerie Sager" userId="6dee62c1-aa84-4809-8c68-2978a1d60d19" providerId="ADAL" clId="{BCE1BBE0-2227-4AF8-9D1D-C7CC14B87CDE}" dt="2026-06-08T17:32:41.722" v="28" actId="20577"/>
          <pc:sldLayoutMkLst>
            <pc:docMk/>
            <pc:sldMasterMk cId="3317615599" sldId="2147484276"/>
            <pc:sldLayoutMk cId="2892659345" sldId="2147484277"/>
          </pc:sldLayoutMkLst>
          <pc:spChg chg="mod">
            <ac:chgData name="Valerie Sager" userId="6dee62c1-aa84-4809-8c68-2978a1d60d19" providerId="ADAL" clId="{BCE1BBE0-2227-4AF8-9D1D-C7CC14B87CDE}" dt="2026-06-08T17:32:41.722" v="28" actId="20577"/>
            <ac:spMkLst>
              <pc:docMk/>
              <pc:sldMasterMk cId="3317615599" sldId="2147484276"/>
              <pc:sldLayoutMk cId="2892659345" sldId="2147484277"/>
              <ac:spMk id="2" creationId="{48E2A657-E51F-E276-6B58-CFDB7CD001F8}"/>
            </ac:spMkLst>
          </pc:spChg>
        </pc:sldLayoutChg>
        <pc:sldLayoutChg chg="modSp mod">
          <pc:chgData name="Valerie Sager" userId="6dee62c1-aa84-4809-8c68-2978a1d60d19" providerId="ADAL" clId="{BCE1BBE0-2227-4AF8-9D1D-C7CC14B87CDE}" dt="2026-06-08T17:34:54.068" v="36" actId="20577"/>
          <pc:sldLayoutMkLst>
            <pc:docMk/>
            <pc:sldMasterMk cId="3317615599" sldId="2147484276"/>
            <pc:sldLayoutMk cId="2055857178" sldId="2147484306"/>
          </pc:sldLayoutMkLst>
          <pc:spChg chg="mod">
            <ac:chgData name="Valerie Sager" userId="6dee62c1-aa84-4809-8c68-2978a1d60d19" providerId="ADAL" clId="{BCE1BBE0-2227-4AF8-9D1D-C7CC14B87CDE}" dt="2026-06-08T17:34:54.068" v="36" actId="20577"/>
            <ac:spMkLst>
              <pc:docMk/>
              <pc:sldMasterMk cId="3317615599" sldId="2147484276"/>
              <pc:sldLayoutMk cId="2055857178" sldId="2147484306"/>
              <ac:spMk id="2" creationId="{48E2A657-E51F-E276-6B58-CFDB7CD001F8}"/>
            </ac:spMkLst>
          </pc:spChg>
        </pc:sldLayoutChg>
      </pc:sldMasterChg>
    </pc:docChg>
  </pc:docChgLst>
</pc:chgInfo>
</file>

<file path=ppt/comments/modernComment_129_B53721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630DF83-54F0-5349-97CA-0FC640DF550D}" authorId="{0E7644CD-7E45-6EBE-C193-792B4DC10EE2}" created="2026-05-01T19:03:21.650">
    <pc:sldMkLst xmlns:pc="http://schemas.microsoft.com/office/powerpoint/2013/main/command">
      <pc:docMk/>
      <pc:sldMk cId="3040289056" sldId="297"/>
    </pc:sldMkLst>
    <p188:txBody>
      <a:bodyPr/>
      <a:lstStyle/>
      <a:p>
        <a:r>
          <a:rPr lang="en-US"/>
          <a:t>[@Alyssa Hajec] - done - I see you received the new load list. Ready when you are.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649F1A-B8D0-4044-9DE0-A766FF135A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221318" y="271168"/>
            <a:ext cx="4130731" cy="129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200"/>
            </a:lvl1pPr>
          </a:lstStyle>
          <a:p>
            <a:pPr algn="r"/>
            <a:r>
              <a:rPr lang="en-US" sz="800" cap="all">
                <a:latin typeface="Fira Sans" panose="020B0503050000020004" pitchFamily="34" charset="0"/>
                <a:ea typeface="Fira Sans" panose="020B0503050000020004" pitchFamily="34" charset="0"/>
              </a:rPr>
              <a:t>NEP Country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9396C-CCB0-C44D-86B3-AD7FD9CCC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3785" y="381075"/>
            <a:ext cx="1178264" cy="29310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>
              <a:defRPr sz="1200"/>
            </a:lvl1pPr>
          </a:lstStyle>
          <a:p>
            <a:fld id="{B3596AE2-ED95-0840-AF68-94A5171EA6D5}" type="datetime4">
              <a:rPr lang="en-US" sz="800" b="0" smtClean="0">
                <a:latin typeface="Fira Sans" panose="020B0503050000020004" pitchFamily="34" charset="0"/>
                <a:ea typeface="Fira Sans" panose="020B0503050000020004" pitchFamily="34" charset="0"/>
              </a:rPr>
              <a:pPr/>
              <a:t>June 10, 2026</a:t>
            </a:fld>
            <a:endParaRPr lang="en-US" sz="800" b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E1EA8-2170-4D4C-97A0-BDF294AC78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3178" y="9633529"/>
            <a:ext cx="5468352" cy="29310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200"/>
            </a:lvl1pPr>
          </a:lstStyle>
          <a:p>
            <a:r>
              <a:rPr lang="en-US" sz="1000" b="0">
                <a:latin typeface="Fira Sans" panose="020B0503050000020004" pitchFamily="34" charset="0"/>
                <a:ea typeface="Fira Sans" panose="020B0503050000020004" pitchFamily="34" charset="0"/>
              </a:rPr>
              <a:t>The Title of This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F45DD-4249-3444-97E8-14015A1421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921530" y="9633529"/>
            <a:ext cx="430519" cy="29310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>
              <a:defRPr sz="1200"/>
            </a:lvl1pPr>
          </a:lstStyle>
          <a:p>
            <a:fld id="{B3477883-7870-A048-9586-13A7B6348064}" type="slidenum">
              <a:rPr lang="en-US" sz="1000" b="0" smtClean="0">
                <a:latin typeface="Fira Sans" panose="020B0503050000020004" pitchFamily="34" charset="0"/>
                <a:ea typeface="Fira Sans" panose="020B0503050000020004" pitchFamily="34" charset="0"/>
              </a:rPr>
              <a:pPr/>
              <a:t>‹#›</a:t>
            </a:fld>
            <a:endParaRPr lang="en-US" sz="1000" b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A1CAE-3902-404D-B423-9EFB96EC81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40" y="33267"/>
            <a:ext cx="916098" cy="53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3BAD5C-DA63-544F-910B-881FF12DDD03}"/>
              </a:ext>
            </a:extLst>
          </p:cNvPr>
          <p:cNvSpPr txBox="1"/>
          <p:nvPr/>
        </p:nvSpPr>
        <p:spPr>
          <a:xfrm>
            <a:off x="9447817" y="13997844"/>
            <a:ext cx="527388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cap="all" baseline="0">
                <a:solidFill>
                  <a:srgbClr val="858585"/>
                </a:solidFill>
                <a:effectLst/>
                <a:latin typeface="Fira Sans" panose="020B0503050000020004" pitchFamily="34" charset="0"/>
                <a:ea typeface="Fira Sans" panose="020B0503050000020004" pitchFamily="34" charset="0"/>
              </a:rPr>
              <a:t>© 2018 NEP Group, Inc. | Proprietary &amp; Confidential</a:t>
            </a:r>
            <a:endParaRPr lang="en-US" sz="1600" cap="all" baseline="0">
              <a:solidFill>
                <a:srgbClr val="858585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DF9FD-2CB3-904F-AC4D-D13B14C0885C}"/>
              </a:ext>
            </a:extLst>
          </p:cNvPr>
          <p:cNvSpPr txBox="1"/>
          <p:nvPr/>
        </p:nvSpPr>
        <p:spPr>
          <a:xfrm>
            <a:off x="1600358" y="410687"/>
            <a:ext cx="3375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cap="all">
                <a:solidFill>
                  <a:srgbClr val="85858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© 2022 NEP Group, Inc. | Proprietary&amp;Confidential </a:t>
            </a:r>
            <a:endParaRPr lang="en-US" sz="800" cap="all">
              <a:solidFill>
                <a:srgbClr val="858585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88777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356" userDrawn="1">
          <p15:clr>
            <a:srgbClr val="F26B43"/>
          </p15:clr>
        </p15:guide>
        <p15:guide id="2" orient="horz" pos="185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9466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277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554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831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109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386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663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799940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217" defTabSz="22855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0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0F62A6-5904-0B82-8F20-8A5EF222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777240"/>
            <a:ext cx="11202393" cy="48568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cap="all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871577-1D02-2D01-9546-7D8B01F9F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26" y="6254496"/>
            <a:ext cx="800698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282E3-5368-E30A-78D6-7133C3F518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607" y="1304926"/>
            <a:ext cx="11202393" cy="46577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48E2A657-E51F-E276-6B58-CFDB7CD00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087" y="6526921"/>
            <a:ext cx="4887634" cy="17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defTabSz="914491" hangingPunct="1"/>
            <a:r>
              <a:rPr lang="en-US" sz="900" kern="1200" dirty="0">
                <a:cs typeface="+mn-cs"/>
              </a:rPr>
              <a:t>© 2026 NEP Group, Inc. | Proprietary &amp; Confidential    </a:t>
            </a:r>
            <a:fld id="{C338FB1D-D37E-F149-BF31-F21A185A7173}" type="slidenum">
              <a:rPr lang="en-US" sz="1050" b="1" kern="1200" smtClean="0">
                <a:cs typeface="+mn-cs"/>
              </a:rPr>
              <a:pPr defTabSz="914491" hangingPunct="1"/>
              <a:t>‹#›</a:t>
            </a:fld>
            <a:endParaRPr lang="en-US" sz="1050" b="1" kern="1200" dirty="0"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0EF19-A9F2-1B18-546B-6EE2154F29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488" y="457200"/>
            <a:ext cx="11217275" cy="356616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59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asic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0F62A6-5904-0B82-8F20-8A5EF222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777240"/>
            <a:ext cx="11202393" cy="48568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cap="all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282E3-5368-E30A-78D6-7133C3F518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607" y="1304926"/>
            <a:ext cx="11202393" cy="46577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48E2A657-E51F-E276-6B58-CFDB7CD00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087" y="6526923"/>
            <a:ext cx="4887634" cy="17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defTabSz="914491" hangingPunct="1"/>
            <a:r>
              <a:rPr lang="en-US" sz="900" kern="1200" dirty="0">
                <a:cs typeface="+mn-cs"/>
              </a:rPr>
              <a:t>© 2026 NEP Group, Inc. | Proprietary &amp; Confidential    </a:t>
            </a:r>
            <a:fld id="{C338FB1D-D37E-F149-BF31-F21A185A7173}" type="slidenum">
              <a:rPr lang="en-US" sz="1050" b="1" kern="1200" smtClean="0">
                <a:cs typeface="+mn-cs"/>
              </a:rPr>
              <a:pPr defTabSz="914491" hangingPunct="1"/>
              <a:t>‹#›</a:t>
            </a:fld>
            <a:endParaRPr lang="en-US" sz="1050" b="1" kern="1200" dirty="0"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0EF19-A9F2-1B18-546B-6EE2154F29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488" y="457200"/>
            <a:ext cx="11217275" cy="356616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0F62A6-5904-0B82-8F20-8A5EF222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777240"/>
            <a:ext cx="11202393" cy="48568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cap="all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871577-1D02-2D01-9546-7D8B01F9F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74" y="6254496"/>
            <a:ext cx="812802" cy="457200"/>
          </a:xfrm>
          <a:prstGeom prst="rect">
            <a:avLst/>
          </a:prstGeom>
        </p:spPr>
      </p:pic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48E2A657-E51F-E276-6B58-CFDB7CD00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087" y="6528816"/>
            <a:ext cx="4887634" cy="17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defTabSz="914491" hangingPunct="1"/>
            <a:r>
              <a:rPr lang="en-US" sz="900" kern="1200" dirty="0">
                <a:solidFill>
                  <a:schemeClr val="bg1">
                    <a:alpha val="50000"/>
                  </a:schemeClr>
                </a:solidFill>
                <a:cs typeface="+mn-cs"/>
              </a:rPr>
              <a:t>© 2026 NEP Group, Inc. | Proprietary &amp; Confidential    </a:t>
            </a:r>
            <a:fld id="{C338FB1D-D37E-F149-BF31-F21A185A7173}" type="slidenum">
              <a:rPr lang="en-US" sz="1050" b="1" kern="1200" smtClean="0">
                <a:solidFill>
                  <a:schemeClr val="bg1"/>
                </a:solidFill>
                <a:cs typeface="+mn-cs"/>
              </a:rPr>
              <a:pPr defTabSz="914491" hangingPunct="1"/>
              <a:t>‹#›</a:t>
            </a:fld>
            <a:endParaRPr lang="en-US" sz="1050" b="1" kern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88B5B9-F3AB-6B3D-0A9C-F2F57AE9F8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605" y="1533237"/>
            <a:ext cx="11202393" cy="438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230211" indent="-230211">
              <a:buFont typeface="Arial" panose="020B0604020202020204" pitchFamily="34" charset="0"/>
              <a:buChar char="•"/>
              <a:defRPr sz="1801">
                <a:solidFill>
                  <a:schemeClr val="bg1"/>
                </a:solidFill>
              </a:defRPr>
            </a:lvl2pPr>
            <a:lvl3pPr marL="457246" indent="-228623">
              <a:buFont typeface="Fira Sans" panose="020B0503050000020004" pitchFamily="34" charset="0"/>
              <a:buChar char="-"/>
              <a:defRPr sz="1801">
                <a:solidFill>
                  <a:schemeClr val="bg1"/>
                </a:solidFill>
              </a:defRPr>
            </a:lvl3pPr>
            <a:lvl4pPr marL="684281" indent="-228623">
              <a:buFont typeface="Wingdings" panose="05000000000000000000" pitchFamily="2" charset="2"/>
              <a:buChar char="§"/>
              <a:defRPr sz="1801">
                <a:solidFill>
                  <a:schemeClr val="bg1"/>
                </a:solidFill>
              </a:defRPr>
            </a:lvl4pPr>
            <a:lvl5pPr marL="684280" indent="0">
              <a:buFont typeface="Fira Sans" panose="020B0503050000020004" pitchFamily="34" charset="0"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A6E953-9642-5849-E607-58C3EB6817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488" y="457200"/>
            <a:ext cx="11217275" cy="356616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8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sic Content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0F62A6-5904-0B82-8F20-8A5EF222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777240"/>
            <a:ext cx="11202393" cy="48568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cap="all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48E2A657-E51F-E276-6B58-CFDB7CD00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087" y="6528816"/>
            <a:ext cx="4887634" cy="17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defTabSz="914491" hangingPunct="1"/>
            <a:r>
              <a:rPr lang="en-US" sz="900" kern="1200" dirty="0">
                <a:solidFill>
                  <a:schemeClr val="bg1">
                    <a:alpha val="50000"/>
                  </a:schemeClr>
                </a:solidFill>
                <a:cs typeface="+mn-cs"/>
              </a:rPr>
              <a:t>© 2026 NEP Group, Inc. | Proprietary &amp; Confidential    </a:t>
            </a:r>
            <a:fld id="{C338FB1D-D37E-F149-BF31-F21A185A7173}" type="slidenum">
              <a:rPr lang="en-US" sz="1050" b="1" kern="1200" smtClean="0">
                <a:solidFill>
                  <a:schemeClr val="bg1"/>
                </a:solidFill>
                <a:cs typeface="+mn-cs"/>
              </a:rPr>
              <a:pPr defTabSz="914491" hangingPunct="1"/>
              <a:t>‹#›</a:t>
            </a:fld>
            <a:endParaRPr lang="en-US" sz="1050" b="1" kern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88B5B9-F3AB-6B3D-0A9C-F2F57AE9F8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605" y="1533237"/>
            <a:ext cx="11202393" cy="438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230211" indent="-230211">
              <a:buFont typeface="Arial" panose="020B0604020202020204" pitchFamily="34" charset="0"/>
              <a:buChar char="•"/>
              <a:defRPr sz="1801">
                <a:solidFill>
                  <a:schemeClr val="bg1"/>
                </a:solidFill>
              </a:defRPr>
            </a:lvl2pPr>
            <a:lvl3pPr marL="457246" indent="-228623">
              <a:buFont typeface="Fira Sans" panose="020B0503050000020004" pitchFamily="34" charset="0"/>
              <a:buChar char="-"/>
              <a:defRPr sz="1801">
                <a:solidFill>
                  <a:schemeClr val="bg1"/>
                </a:solidFill>
              </a:defRPr>
            </a:lvl3pPr>
            <a:lvl4pPr marL="684281" indent="-228623">
              <a:buFont typeface="Wingdings" panose="05000000000000000000" pitchFamily="2" charset="2"/>
              <a:buChar char="§"/>
              <a:defRPr sz="1801">
                <a:solidFill>
                  <a:schemeClr val="bg1"/>
                </a:solidFill>
              </a:defRPr>
            </a:lvl4pPr>
            <a:lvl5pPr marL="684280" indent="0">
              <a:buFont typeface="Fira Sans" panose="020B0503050000020004" pitchFamily="34" charset="0"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6AB6C4F-8D8F-201C-725C-EC501F746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488" y="457200"/>
            <a:ext cx="11217275" cy="356616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21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6">
            <a:extLst>
              <a:ext uri="{FF2B5EF4-FFF2-40B4-BE49-F238E27FC236}">
                <a16:creationId xmlns:a16="http://schemas.microsoft.com/office/drawing/2014/main" id="{EB0A7E7B-A4A6-E3FA-797E-F0C4F7CCB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75" y="328752"/>
            <a:ext cx="11335845" cy="1832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C307C6-32ED-6418-7E5B-B79EF10130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26" y="6254496"/>
            <a:ext cx="800698" cy="457200"/>
          </a:xfrm>
          <a:prstGeom prst="rect">
            <a:avLst/>
          </a:prstGeom>
        </p:spPr>
      </p:pic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A0B7AEFB-ECE4-679E-CEEC-7B5A50E03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087" y="6526924"/>
            <a:ext cx="4887634" cy="17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defTabSz="914491" hangingPunct="1"/>
            <a:r>
              <a:rPr lang="en-US" sz="900" kern="1200" dirty="0">
                <a:cs typeface="+mn-cs"/>
              </a:rPr>
              <a:t>© 2026 NEP Group, Inc. | Proprietary &amp; Confidential    </a:t>
            </a:r>
            <a:fld id="{C338FB1D-D37E-F149-BF31-F21A185A7173}" type="slidenum">
              <a:rPr lang="en-US" sz="1050" b="1" kern="1200" smtClean="0">
                <a:cs typeface="+mn-cs"/>
              </a:rPr>
              <a:pPr defTabSz="914491" hangingPunct="1"/>
              <a:t>‹#›</a:t>
            </a:fld>
            <a:endParaRPr lang="en-US" sz="1050" b="1" kern="1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61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306" r:id="rId2"/>
  </p:sldLayoutIdLst>
  <p:hf hdr="0" dt="0"/>
  <p:txStyles>
    <p:titleStyle>
      <a:lvl1pPr algn="l" defTabSz="914491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chemeClr val="bg1"/>
          </a:solidFill>
          <a:latin typeface="Proxima Nova" panose="02000506030000020004" pitchFamily="2" charset="77"/>
          <a:ea typeface="+mj-ea"/>
          <a:cs typeface="+mj-cs"/>
        </a:defRPr>
      </a:lvl1pPr>
    </p:titleStyle>
    <p:bodyStyle>
      <a:lvl1pPr marL="285750" indent="-285750" algn="l" defTabSz="91449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230211" indent="-230211" algn="l" defTabSz="91449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1" b="0" i="0" kern="1200">
          <a:solidFill>
            <a:schemeClr val="bg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457246" indent="-228623" algn="l" defTabSz="914491" rtl="0" eaLnBrk="1" latinLnBrk="0" hangingPunct="1">
        <a:lnSpc>
          <a:spcPct val="100000"/>
        </a:lnSpc>
        <a:spcBef>
          <a:spcPts val="0"/>
        </a:spcBef>
        <a:buFont typeface="Fira Sans" panose="020B0503050000020004" pitchFamily="34" charset="0"/>
        <a:buChar char="-"/>
        <a:defRPr sz="1400" b="0" i="0" kern="1200">
          <a:solidFill>
            <a:schemeClr val="tx2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684281" indent="-228623" algn="l" defTabSz="914491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b="0" i="0" kern="1200">
          <a:solidFill>
            <a:schemeClr val="tx2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684280" indent="0" algn="l" defTabSz="914491" rtl="0" eaLnBrk="1" latinLnBrk="0" hangingPunct="1">
        <a:lnSpc>
          <a:spcPct val="90000"/>
        </a:lnSpc>
        <a:spcBef>
          <a:spcPts val="500"/>
        </a:spcBef>
        <a:buFont typeface="Fira Sans" panose="020B0503050000020004" pitchFamily="34" charset="0"/>
        <a:buNone/>
        <a:defRPr sz="1200" b="0" i="0" kern="1200">
          <a:solidFill>
            <a:schemeClr val="tx2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851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2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5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6">
            <a:extLst>
              <a:ext uri="{FF2B5EF4-FFF2-40B4-BE49-F238E27FC236}">
                <a16:creationId xmlns:a16="http://schemas.microsoft.com/office/drawing/2014/main" id="{EB0A7E7B-A4A6-E3FA-797E-F0C4F7CCB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75" y="328752"/>
            <a:ext cx="11335845" cy="1832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C307C6-32ED-6418-7E5B-B79EF10130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74" y="6254496"/>
            <a:ext cx="812802" cy="457200"/>
          </a:xfrm>
          <a:prstGeom prst="rect">
            <a:avLst/>
          </a:prstGeom>
        </p:spPr>
      </p:pic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A0B7AEFB-ECE4-679E-CEEC-7B5A50E03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087" y="6528816"/>
            <a:ext cx="4887634" cy="17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defTabSz="914491" hangingPunct="1"/>
            <a:r>
              <a:rPr lang="en-US" sz="900" kern="1200" dirty="0">
                <a:solidFill>
                  <a:schemeClr val="bg1">
                    <a:alpha val="50000"/>
                  </a:schemeClr>
                </a:solidFill>
                <a:cs typeface="+mn-cs"/>
              </a:rPr>
              <a:t>© 2026 NEP Group, Inc. | Proprietary &amp; Confidential    </a:t>
            </a:r>
            <a:fld id="{C338FB1D-D37E-F149-BF31-F21A185A7173}" type="slidenum">
              <a:rPr lang="en-US" sz="1050" b="1" kern="1200" smtClean="0">
                <a:solidFill>
                  <a:schemeClr val="bg1"/>
                </a:solidFill>
                <a:cs typeface="+mn-cs"/>
              </a:rPr>
              <a:pPr defTabSz="914491" hangingPunct="1"/>
              <a:t>‹#›</a:t>
            </a:fld>
            <a:endParaRPr lang="en-US" sz="1050" b="1" kern="12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66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7" r:id="rId3"/>
  </p:sldLayoutIdLst>
  <p:hf hdr="0" dt="0"/>
  <p:txStyles>
    <p:titleStyle>
      <a:lvl1pPr algn="l" defTabSz="914491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chemeClr val="bg1"/>
          </a:solidFill>
          <a:latin typeface="Proxima Nova" panose="02000506030000020004" pitchFamily="2" charset="77"/>
          <a:ea typeface="+mj-ea"/>
          <a:cs typeface="+mj-cs"/>
        </a:defRPr>
      </a:lvl1pPr>
    </p:titleStyle>
    <p:bodyStyle>
      <a:lvl1pPr marL="285750" indent="-285750" algn="l" defTabSz="91449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230211" indent="-230211" algn="l" defTabSz="91449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1" b="0" i="0" kern="1200">
          <a:solidFill>
            <a:schemeClr val="bg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457246" indent="-228623" algn="l" defTabSz="914491" rtl="0" eaLnBrk="1" latinLnBrk="0" hangingPunct="1">
        <a:lnSpc>
          <a:spcPct val="100000"/>
        </a:lnSpc>
        <a:spcBef>
          <a:spcPts val="0"/>
        </a:spcBef>
        <a:buFont typeface="Fira Sans" panose="020B0503050000020004" pitchFamily="34" charset="0"/>
        <a:buChar char="-"/>
        <a:defRPr sz="1400" b="0" i="0" kern="1200">
          <a:solidFill>
            <a:schemeClr val="bg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684281" indent="-228623" algn="l" defTabSz="914491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b="0" i="0" kern="1200">
          <a:solidFill>
            <a:schemeClr val="bg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684280" indent="0" algn="l" defTabSz="914491" rtl="0" eaLnBrk="1" latinLnBrk="0" hangingPunct="1">
        <a:lnSpc>
          <a:spcPct val="90000"/>
        </a:lnSpc>
        <a:spcBef>
          <a:spcPts val="500"/>
        </a:spcBef>
        <a:buFont typeface="Fira Sans" panose="020B0503050000020004" pitchFamily="34" charset="0"/>
        <a:buNone/>
        <a:defRPr sz="1200" b="0" i="0" kern="1200">
          <a:solidFill>
            <a:schemeClr val="bg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851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2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5" algn="l" defTabSz="91449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microsoft.com/office/2018/10/relationships/comments" Target="../comments/modernComment_129_B537212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B6D56D-CDBC-D436-7E4B-2362BF164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4" r="3390"/>
          <a:stretch>
            <a:fillRect/>
          </a:stretch>
        </p:blipFill>
        <p:spPr>
          <a:xfrm>
            <a:off x="4604673" y="-5375"/>
            <a:ext cx="7587327" cy="685628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E4147F-B362-C387-58A8-E67D62232DBD}"/>
              </a:ext>
            </a:extLst>
          </p:cNvPr>
          <p:cNvSpPr txBox="1">
            <a:spLocks/>
          </p:cNvSpPr>
          <p:nvPr/>
        </p:nvSpPr>
        <p:spPr>
          <a:xfrm>
            <a:off x="419441" y="2825409"/>
            <a:ext cx="3872040" cy="194584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chemeClr val="bg1"/>
                </a:solidFill>
                <a:latin typeface="Proxima Nova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Proxima Nova"/>
              </a:rPr>
              <a:t>DENALI ATLANTIC</a:t>
            </a:r>
            <a:endParaRPr lang="en-US" sz="3600" dirty="0"/>
          </a:p>
          <a:p>
            <a:r>
              <a:rPr lang="en-US" sz="2400" dirty="0"/>
              <a:t>US MOBILE UNIT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6D9903-B236-F626-9F4E-4A05A1DEF82D}"/>
              </a:ext>
            </a:extLst>
          </p:cNvPr>
          <p:cNvSpPr/>
          <p:nvPr/>
        </p:nvSpPr>
        <p:spPr>
          <a:xfrm>
            <a:off x="4929911" y="5728987"/>
            <a:ext cx="4968537" cy="635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11F2137-BBA6-0FC0-CB04-04A5B299C3CD}"/>
              </a:ext>
            </a:extLst>
          </p:cNvPr>
          <p:cNvSpPr txBox="1">
            <a:spLocks/>
          </p:cNvSpPr>
          <p:nvPr/>
        </p:nvSpPr>
        <p:spPr>
          <a:xfrm>
            <a:off x="419441" y="4579794"/>
            <a:ext cx="3698079" cy="38292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85750" indent="-285750" algn="l" defTabSz="91449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230211" indent="-230211" algn="l" defTabSz="91449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1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457246" indent="-228623" algn="l" defTabSz="914491" rtl="0" eaLnBrk="1" latinLnBrk="0" hangingPunct="1">
              <a:lnSpc>
                <a:spcPct val="100000"/>
              </a:lnSpc>
              <a:spcBef>
                <a:spcPts val="0"/>
              </a:spcBef>
              <a:buFont typeface="Fira Sans" panose="020B0503050000020004" pitchFamily="34" charset="0"/>
              <a:buChar char="-"/>
              <a:defRPr sz="16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684281" indent="-228623" algn="l" defTabSz="914491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684280" indent="0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Fira Sans" panose="020B0503050000020004" pitchFamily="34" charset="0"/>
              <a:buNone/>
              <a:defRPr sz="14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851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2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50" dirty="0">
                <a:latin typeface="Fira Sans"/>
              </a:rPr>
              <a:t>Updated 06/01/2026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C3B16D-A4E2-650B-DBD0-55FAEB3FD7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295" y="1231688"/>
            <a:ext cx="2468880" cy="1388743"/>
          </a:xfrm>
          <a:prstGeom prst="rect">
            <a:avLst/>
          </a:prstGeom>
        </p:spPr>
      </p:pic>
      <p:pic>
        <p:nvPicPr>
          <p:cNvPr id="9" name="Picture 8" descr="A colorful rectangles on a black background&#10;&#10;Description automatically generated">
            <a:extLst>
              <a:ext uri="{FF2B5EF4-FFF2-40B4-BE49-F238E27FC236}">
                <a16:creationId xmlns:a16="http://schemas.microsoft.com/office/drawing/2014/main" id="{650FE6EB-E4B3-6D84-BE51-002BE996A55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52813" y="3413229"/>
            <a:ext cx="6857999" cy="457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3D3837-C73E-F4A4-B3A3-2A53053D15C6}"/>
              </a:ext>
            </a:extLst>
          </p:cNvPr>
          <p:cNvSpPr txBox="1"/>
          <p:nvPr/>
        </p:nvSpPr>
        <p:spPr>
          <a:xfrm>
            <a:off x="419441" y="6364975"/>
            <a:ext cx="2370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NEPGROUP.COM</a:t>
            </a:r>
          </a:p>
        </p:txBody>
      </p:sp>
    </p:spTree>
    <p:extLst>
      <p:ext uri="{BB962C8B-B14F-4D97-AF65-F5344CB8AC3E}">
        <p14:creationId xmlns:p14="http://schemas.microsoft.com/office/powerpoint/2010/main" val="274141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7693-6F88-6604-6094-9A560B6B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sz="3400" dirty="0">
                <a:latin typeface="Proxima Nova"/>
              </a:rPr>
              <a:t>ATLANTIC: TECHNICAL SPECIFICATIONS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BD4084-554A-2AEE-1232-0F2FC3921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607" y="1304926"/>
            <a:ext cx="11202393" cy="4882514"/>
          </a:xfrm>
        </p:spPr>
        <p:txBody>
          <a:bodyPr numCol="2" spcCol="182880"/>
          <a:lstStyle/>
          <a:p>
            <a:r>
              <a:rPr lang="en-US" sz="1000" b="1" dirty="0"/>
              <a:t>POWER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POWER REQUIREMENTS: 208 VOLTS, 3 PHASE, 200 AMPS</a:t>
            </a:r>
          </a:p>
          <a:p>
            <a:endParaRPr lang="en-US" sz="1000" dirty="0"/>
          </a:p>
          <a:p>
            <a:r>
              <a:rPr lang="en-US" sz="1000" b="1" dirty="0"/>
              <a:t>PRODUCTION SWITCHER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KAYENNE K FRAME  - 4 M/E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CAMERAS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10 SONY HDC2500 CAMERAS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4 SLEDS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4 HEAVY PANHEADS W/STICKS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6 LIGHTWEIGHT STICKS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1 SONY MSU-1500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LENSES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2 HARD LENSES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3 HANDHELD LENSES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8 WIDE ANGLE LENSES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RECORD/REPLAY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TRUCK IS WIRED FOR 4 EVS MACHINES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2 PRONOLOGY SCREENERS (4 CHANNELS OF H.264 RECORDS)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TRUCK WIRED FOR 12 EMBEDDED VT’S</a:t>
            </a:r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AUDIO</a:t>
            </a:r>
          </a:p>
          <a:p>
            <a:r>
              <a:rPr lang="en-US" sz="1000" dirty="0"/>
              <a:t>CALREC ARTEMIS BEAM WITH 48 DUAL LAYER FADERS</a:t>
            </a:r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COMMUNICATIONS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RTS ADAM INTERCOM SYSTEM – 112 PORTS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SUPPORT 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cap="all" dirty="0"/>
              <a:t>Evertz EQX Router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cap="all" dirty="0"/>
              <a:t>HD video - 72 inputs x 72 outputs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cap="all" dirty="0"/>
              <a:t>MADI 19 inputs x 19 outputs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cap="all" dirty="0"/>
              <a:t>AES 192 inputs x 192 outputs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cap="all" dirty="0"/>
              <a:t>Analog audio 96 inputs x 96 outputs</a:t>
            </a:r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3 HYDRA BOXES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20 UDX WITH COLOR CORRECTION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BASIC TRUCK COMPLIMENT OF CABLE, MICS, ETC.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8B102-48F3-99D4-BBAE-888AE721A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91" hangingPunct="1"/>
            <a:r>
              <a:rPr lang="en-US" sz="900" kern="1200" dirty="0">
                <a:cs typeface="+mn-cs"/>
              </a:rPr>
              <a:t>© 2026 NEP Group, Inc. | Proprietary &amp; Confidential    </a:t>
            </a:r>
            <a:fld id="{C338FB1D-D37E-F149-BF31-F21A185A7173}" type="slidenum">
              <a:rPr lang="en-US" sz="1050" b="1" kern="1200" smtClean="0">
                <a:cs typeface="+mn-cs"/>
              </a:rPr>
              <a:pPr defTabSz="914491" hangingPunct="1"/>
              <a:t>2</a:t>
            </a:fld>
            <a:endParaRPr lang="en-US" sz="1050" b="1" kern="1200" dirty="0"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4058C-2DB8-7F2A-8C99-53298EB3C0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Fira Sans"/>
              </a:rPr>
              <a:t>1080p Capable | Single Trailer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0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7693-6F88-6604-6094-9A560B6B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latin typeface="Proxima Nova"/>
              </a:rPr>
              <a:t>FLOORPLAN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8B102-48F3-99D4-BBAE-888AE721A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91" hangingPunct="1"/>
            <a:r>
              <a:rPr lang="en-US" sz="900" kern="1200" dirty="0">
                <a:cs typeface="+mn-cs"/>
              </a:rPr>
              <a:t>© 2026 NEP Group, Inc. | Proprietary &amp; Confidential    </a:t>
            </a:r>
            <a:fld id="{C338FB1D-D37E-F149-BF31-F21A185A7173}" type="slidenum">
              <a:rPr lang="en-US" sz="1050" b="1" kern="1200" smtClean="0">
                <a:cs typeface="+mn-cs"/>
              </a:rPr>
              <a:pPr defTabSz="914491" hangingPunct="1"/>
              <a:t>3</a:t>
            </a:fld>
            <a:endParaRPr lang="en-US" sz="1050" b="1" kern="1200" dirty="0"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DD6EF6-8C46-9436-E077-939089D526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ATLANTIC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2B504-2A4B-1ECB-8BCE-C29D7538C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11678" r="4129" b="24912"/>
          <a:stretch>
            <a:fillRect/>
          </a:stretch>
        </p:blipFill>
        <p:spPr>
          <a:xfrm>
            <a:off x="883920" y="1262929"/>
            <a:ext cx="10424160" cy="50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7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5D9E0-FF6D-366E-4A23-1CB54F389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84A4-40BE-044E-3521-CE77119F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latin typeface="Proxima Nova"/>
              </a:rPr>
              <a:t>PRODUCTION MONITOR WALL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948F6-71AB-C123-1A62-80BAA86F8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91" hangingPunct="1"/>
            <a:r>
              <a:rPr lang="en-US" sz="900" kern="1200" dirty="0">
                <a:cs typeface="+mn-cs"/>
              </a:rPr>
              <a:t>© 2026 NEP Group, Inc. | Proprietary &amp; Confidential    </a:t>
            </a:r>
            <a:fld id="{C338FB1D-D37E-F149-BF31-F21A185A7173}" type="slidenum">
              <a:rPr lang="en-US" sz="1050" b="1" kern="1200" smtClean="0">
                <a:cs typeface="+mn-cs"/>
              </a:rPr>
              <a:pPr defTabSz="914491" hangingPunct="1"/>
              <a:t>4</a:t>
            </a:fld>
            <a:endParaRPr lang="en-US" sz="1050" b="1" kern="1200" dirty="0"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D335BE-3BA8-CA5A-067B-3629AD78DD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ATLANTIC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C0F50-5A8A-94FD-ACFE-32E3ABB5A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8311" r="6020" b="20755"/>
          <a:stretch>
            <a:fillRect/>
          </a:stretch>
        </p:blipFill>
        <p:spPr>
          <a:xfrm>
            <a:off x="1779004" y="1455150"/>
            <a:ext cx="8595360" cy="48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4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49043-CB57-DF5C-1C75-3642120BA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5CC3-7185-D7FE-FB68-F91FEA18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latin typeface="Proxima Nova"/>
              </a:rPr>
              <a:t>P2 MONITOR WALL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455CA-31F1-08AE-5FDC-5C454246C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91" hangingPunct="1"/>
            <a:r>
              <a:rPr lang="en-US" sz="900" kern="1200" dirty="0">
                <a:cs typeface="+mn-cs"/>
              </a:rPr>
              <a:t>© 2026 NEP Group, Inc. | Proprietary &amp; Confidential    </a:t>
            </a:r>
            <a:fld id="{C338FB1D-D37E-F149-BF31-F21A185A7173}" type="slidenum">
              <a:rPr lang="en-US" sz="1050" b="1" kern="1200" smtClean="0">
                <a:cs typeface="+mn-cs"/>
              </a:rPr>
              <a:pPr defTabSz="914491" hangingPunct="1"/>
              <a:t>5</a:t>
            </a:fld>
            <a:endParaRPr lang="en-US" sz="1050" b="1" kern="1200" dirty="0"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6A57D05-2B16-79C3-50FB-F97BBFEF1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ATLANTIC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196AC-87F5-D213-3149-43A5B6A81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2" b="37673"/>
          <a:stretch>
            <a:fillRect/>
          </a:stretch>
        </p:blipFill>
        <p:spPr>
          <a:xfrm>
            <a:off x="152400" y="2017329"/>
            <a:ext cx="11887200" cy="28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0D0E1-7D5B-7EE7-255D-F6916541D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A584-9433-911C-B696-72BD9F6F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latin typeface="Proxima Nova"/>
              </a:rPr>
              <a:t>AUDIO MONITOR WALL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4D600-A036-AD27-784A-12E3F6739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91" hangingPunct="1"/>
            <a:r>
              <a:rPr lang="en-US" sz="900" kern="1200" dirty="0">
                <a:cs typeface="+mn-cs"/>
              </a:rPr>
              <a:t>© 2026 NEP Group, Inc. | Proprietary &amp; Confidential    </a:t>
            </a:r>
            <a:fld id="{C338FB1D-D37E-F149-BF31-F21A185A7173}" type="slidenum">
              <a:rPr lang="en-US" sz="1050" b="1" kern="1200" smtClean="0">
                <a:cs typeface="+mn-cs"/>
              </a:rPr>
              <a:pPr defTabSz="914491" hangingPunct="1"/>
              <a:t>6</a:t>
            </a:fld>
            <a:endParaRPr lang="en-US" sz="1050" b="1" kern="1200" dirty="0"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424BF4-5078-7D13-E9EC-9819B586C3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ATLANTIC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ACA4F-12D8-EE1F-2304-3E178A81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t="2910" r="19045" b="38353"/>
          <a:stretch>
            <a:fillRect/>
          </a:stretch>
        </p:blipFill>
        <p:spPr>
          <a:xfrm>
            <a:off x="2484120" y="1262929"/>
            <a:ext cx="7223760" cy="49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9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62C08-7EB6-CEFF-DC1E-0D46B4C40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9E95-94B0-3568-DD96-6FF8D8D5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latin typeface="Proxima Nova"/>
              </a:rPr>
              <a:t>video MONITOR WALL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ED1FA-1766-1565-976D-97501FF2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91" hangingPunct="1"/>
            <a:r>
              <a:rPr lang="en-US" sz="900" kern="1200">
                <a:cs typeface="+mn-cs"/>
              </a:rPr>
              <a:t>© 2026 NEP Group, Inc. </a:t>
            </a:r>
            <a:r>
              <a:rPr lang="en-US" sz="900" kern="1200" dirty="0">
                <a:cs typeface="+mn-cs"/>
              </a:rPr>
              <a:t>| Proprietary &amp; Confidential    </a:t>
            </a:r>
            <a:fld id="{C338FB1D-D37E-F149-BF31-F21A185A7173}" type="slidenum">
              <a:rPr lang="en-US" sz="1050" b="1" kern="1200" smtClean="0">
                <a:cs typeface="+mn-cs"/>
              </a:rPr>
              <a:pPr defTabSz="914491" hangingPunct="1"/>
              <a:t>7</a:t>
            </a:fld>
            <a:endParaRPr lang="en-US" sz="1050" b="1" kern="1200" dirty="0"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093634-0BAE-E2B1-35D6-046BACD1D8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ATLANTIC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864EC4-4F86-85BA-610B-F6098C0DD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9" t="5047" r="15264" b="18974"/>
          <a:stretch>
            <a:fillRect/>
          </a:stretch>
        </p:blipFill>
        <p:spPr>
          <a:xfrm>
            <a:off x="2708789" y="1262929"/>
            <a:ext cx="677442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890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1_Content Slides on Midnight Blue">
  <a:themeElements>
    <a:clrScheme name="Custom 46">
      <a:dk1>
        <a:srgbClr val="000000"/>
      </a:dk1>
      <a:lt1>
        <a:srgbClr val="FFFFFF"/>
      </a:lt1>
      <a:dk2>
        <a:srgbClr val="000033"/>
      </a:dk2>
      <a:lt2>
        <a:srgbClr val="E9EBF5"/>
      </a:lt2>
      <a:accent1>
        <a:srgbClr val="0060CC"/>
      </a:accent1>
      <a:accent2>
        <a:srgbClr val="0090FF"/>
      </a:accent2>
      <a:accent3>
        <a:srgbClr val="00B7D4"/>
      </a:accent3>
      <a:accent4>
        <a:srgbClr val="66CC00"/>
      </a:accent4>
      <a:accent5>
        <a:srgbClr val="BB0099"/>
      </a:accent5>
      <a:accent6>
        <a:srgbClr val="7F7F7F"/>
      </a:accent6>
      <a:hlink>
        <a:srgbClr val="0090FF"/>
      </a:hlink>
      <a:folHlink>
        <a:srgbClr val="EE0000"/>
      </a:folHlink>
    </a:clrScheme>
    <a:fontScheme name="NEP Font">
      <a:majorFont>
        <a:latin typeface="Proxima Nova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P_PowerpointStyleGuide_2023" id="{78440368-BACF-634A-89DB-1F1E5FDCB644}" vid="{6A748D36-875C-D64A-AE1A-16751035263C}"/>
    </a:ext>
  </a:extLst>
</a:theme>
</file>

<file path=ppt/theme/theme2.xml><?xml version="1.0" encoding="utf-8"?>
<a:theme xmlns:a="http://schemas.openxmlformats.org/drawingml/2006/main" name="Content Slides on Midnight Blue">
  <a:themeElements>
    <a:clrScheme name="Custom 46">
      <a:dk1>
        <a:srgbClr val="000000"/>
      </a:dk1>
      <a:lt1>
        <a:srgbClr val="FFFFFF"/>
      </a:lt1>
      <a:dk2>
        <a:srgbClr val="000033"/>
      </a:dk2>
      <a:lt2>
        <a:srgbClr val="E9EBF5"/>
      </a:lt2>
      <a:accent1>
        <a:srgbClr val="0060CC"/>
      </a:accent1>
      <a:accent2>
        <a:srgbClr val="0090FF"/>
      </a:accent2>
      <a:accent3>
        <a:srgbClr val="00B7D4"/>
      </a:accent3>
      <a:accent4>
        <a:srgbClr val="66CC00"/>
      </a:accent4>
      <a:accent5>
        <a:srgbClr val="BB0099"/>
      </a:accent5>
      <a:accent6>
        <a:srgbClr val="7F7F7F"/>
      </a:accent6>
      <a:hlink>
        <a:srgbClr val="0090FF"/>
      </a:hlink>
      <a:folHlink>
        <a:srgbClr val="EE0000"/>
      </a:folHlink>
    </a:clrScheme>
    <a:fontScheme name="NEP Font">
      <a:majorFont>
        <a:latin typeface="Proxima Nova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P_PowerpointStyleGuide_2023" id="{78440368-BACF-634A-89DB-1F1E5FDCB644}" vid="{6A748D36-875C-D64A-AE1A-16751035263C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Fira Sans Medium"/>
        <a:ea typeface="Fira Sans Medium"/>
        <a:cs typeface="Fira Sans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B5E79B9-D7C4-E04C-9459-E3F5AFB87566}">
  <we:reference id="wa104380278" version="1.0.0.6" store="nl-NL" storeType="OMEX"/>
  <we:alternateReferences>
    <we:reference id="WA104380278" version="1.0.0.6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D583EFC954848ADA07CC18C7573A0" ma:contentTypeVersion="12" ma:contentTypeDescription="Create a new document." ma:contentTypeScope="" ma:versionID="53fff6c096dac9dd660e225c8de76815">
  <xsd:schema xmlns:xsd="http://www.w3.org/2001/XMLSchema" xmlns:xs="http://www.w3.org/2001/XMLSchema" xmlns:p="http://schemas.microsoft.com/office/2006/metadata/properties" xmlns:ns2="6f12d677-460b-43c0-85a4-45e329b56a2f" xmlns:ns3="1ebdd1c8-f9c5-4e6a-b90b-a40c6863d22b" targetNamespace="http://schemas.microsoft.com/office/2006/metadata/properties" ma:root="true" ma:fieldsID="aba60332d56572bef9db850b134e7f30" ns2:_="" ns3:_="">
    <xsd:import namespace="6f12d677-460b-43c0-85a4-45e329b56a2f"/>
    <xsd:import namespace="1ebdd1c8-f9c5-4e6a-b90b-a40c6863d2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2d677-460b-43c0-85a4-45e329b56a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3afa0f9-d143-4f22-93c5-c661744511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dd1c8-f9c5-4e6a-b90b-a40c6863d2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eb18694-e1a4-456a-b0b6-ded5b40d0507}" ma:internalName="TaxCatchAll" ma:showField="CatchAllData" ma:web="1ebdd1c8-f9c5-4e6a-b90b-a40c6863d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12d677-460b-43c0-85a4-45e329b56a2f">
      <Terms xmlns="http://schemas.microsoft.com/office/infopath/2007/PartnerControls"/>
    </lcf76f155ced4ddcb4097134ff3c332f>
    <TaxCatchAll xmlns="1ebdd1c8-f9c5-4e6a-b90b-a40c6863d22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48EEFB-0034-464F-A67E-5DD663DF4C02}"/>
</file>

<file path=customXml/itemProps2.xml><?xml version="1.0" encoding="utf-8"?>
<ds:datastoreItem xmlns:ds="http://schemas.openxmlformats.org/officeDocument/2006/customXml" ds:itemID="{5622ECF8-08CD-426A-BD9F-7823FBEF7B84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1ebdd1c8-f9c5-4e6a-b90b-a40c6863d22b"/>
    <ds:schemaRef ds:uri="6f12d677-460b-43c0-85a4-45e329b56a2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4BB109-DD20-412D-A65A-A6FF96470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</Template>
  <TotalTime>35</TotalTime>
  <Words>259</Words>
  <Application>Microsoft Office PowerPoint</Application>
  <PresentationFormat>Widescreen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Fira Sans</vt:lpstr>
      <vt:lpstr>Helvetica Neue</vt:lpstr>
      <vt:lpstr>Proxima Nova</vt:lpstr>
      <vt:lpstr>Wingdings</vt:lpstr>
      <vt:lpstr>1_Content Slides on Midnight Blue</vt:lpstr>
      <vt:lpstr>Content Slides on Midnight Blue</vt:lpstr>
      <vt:lpstr>PowerPoint Presentation</vt:lpstr>
      <vt:lpstr>ATLANTIC: TECHNICAL SPECIFICATIONS</vt:lpstr>
      <vt:lpstr>FLOORPLAN</vt:lpstr>
      <vt:lpstr>PRODUCTION MONITOR WALL</vt:lpstr>
      <vt:lpstr>P2 MONITOR WALL</vt:lpstr>
      <vt:lpstr>AUDIO MONITOR WALL</vt:lpstr>
      <vt:lpstr>video MONITOR WALL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 powerpoint style guide</dc:title>
  <dc:subject/>
  <dc:creator>Angela McAndrews</dc:creator>
  <cp:keywords/>
  <dc:description/>
  <cp:lastModifiedBy>Valerie Sager</cp:lastModifiedBy>
  <cp:revision>4</cp:revision>
  <cp:lastPrinted>2019-09-19T07:02:16Z</cp:lastPrinted>
  <dcterms:created xsi:type="dcterms:W3CDTF">2023-03-22T20:27:15Z</dcterms:created>
  <dcterms:modified xsi:type="dcterms:W3CDTF">2026-06-10T18:28:20Z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0x010100AE3D583EFC954848ADA07CC18C7573A0</vt:lpwstr>
  </property>
  <property fmtid="{D5CDD505-2E9C-101B-9397-08002B2CF9AE}" pid="3" name="MediaServiceImageTags">
    <vt:lpwstr/>
  </property>
</Properties>
</file>