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K Grotesk Bold" charset="1" panose="00000800000000000000"/>
      <p:regular r:id="rId12"/>
    </p:embeddedFont>
    <p:embeddedFont>
      <p:font typeface="Quicksand Bold" charset="1" panose="00000800000000000000"/>
      <p:regular r:id="rId16"/>
    </p:embeddedFont>
    <p:embeddedFont>
      <p:font typeface="HK Grotesk Medium" charset="1" panose="00000600000000000000"/>
      <p:regular r:id="rId17"/>
    </p:embeddedFont>
    <p:embeddedFont>
      <p:font typeface="HK Grotesk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notesMasters/notesMaster1.xml" Type="http://schemas.openxmlformats.org/officeDocument/2006/relationships/notesMaster"/><Relationship Id="rId14" Target="theme/theme2.xml" Type="http://schemas.openxmlformats.org/officeDocument/2006/relationships/theme"/><Relationship Id="rId15" Target="notesSlides/notesSlide1.xml" Type="http://schemas.openxmlformats.org/officeDocument/2006/relationships/notes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VAFydNVNmr0.mp4" Type="http://schemas.openxmlformats.org/officeDocument/2006/relationships/video"/><Relationship Id="rId4" Target="../media/VAFydNVNmr0.mp4" Type="http://schemas.microsoft.com/office/2007/relationships/media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0.jpeg" Type="http://schemas.openxmlformats.org/officeDocument/2006/relationships/image"/><Relationship Id="rId5" Target="../media/VAFydIjyMZQ.mp4" Type="http://schemas.openxmlformats.org/officeDocument/2006/relationships/video"/><Relationship Id="rId6" Target="../media/VAFydIjyMZQ.mp4" Type="http://schemas.microsoft.com/office/2007/relationships/media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09202" y="3196499"/>
            <a:ext cx="11269597" cy="3371488"/>
          </a:xfrm>
          <a:custGeom>
            <a:avLst/>
            <a:gdLst/>
            <a:ahLst/>
            <a:cxnLst/>
            <a:rect r="r" b="b" t="t" l="l"/>
            <a:pathLst>
              <a:path h="3371488" w="11269597">
                <a:moveTo>
                  <a:pt x="0" y="0"/>
                </a:moveTo>
                <a:lnTo>
                  <a:pt x="11269596" y="0"/>
                </a:lnTo>
                <a:lnTo>
                  <a:pt x="11269596" y="3371488"/>
                </a:lnTo>
                <a:lnTo>
                  <a:pt x="0" y="337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922794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Involved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154748"/>
            <a:ext cx="9528590" cy="845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We believe in empowering every voice. </a:t>
            </a: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We believe there’s power in interacting and co-creating new perspectives. </a:t>
            </a:r>
          </a:p>
          <a:p>
            <a:pPr algn="l">
              <a:lnSpc>
                <a:spcPts val="4479"/>
              </a:lnSpc>
            </a:pP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With Involved it is easy for you to share your opinions, feelings, experiences, and ideas while interacting, inspiring, and identifying key insights together. </a:t>
            </a:r>
          </a:p>
          <a:p>
            <a:pPr algn="l">
              <a:lnSpc>
                <a:spcPts val="4479"/>
              </a:lnSpc>
            </a:pPr>
          </a:p>
          <a:p>
            <a:pPr algn="l">
              <a:lnSpc>
                <a:spcPts val="4479"/>
              </a:lnSpc>
            </a:pPr>
            <a:r>
              <a:rPr lang="en-US" sz="3199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Together, we can transform ideas into impactful insights that drives positive outcomes. </a:t>
            </a:r>
          </a:p>
          <a:p>
            <a:pPr algn="l">
              <a:lnSpc>
                <a:spcPts val="447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 spc="13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That’s why you are here today!</a:t>
            </a:r>
          </a:p>
          <a:p>
            <a:pPr algn="l">
              <a:lnSpc>
                <a:spcPts val="4479"/>
              </a:lnSpc>
            </a:pPr>
          </a:p>
          <a:p>
            <a:pPr algn="l">
              <a:lnSpc>
                <a:spcPts val="447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557290" y="1028700"/>
            <a:ext cx="7825663" cy="11015786"/>
          </a:xfrm>
          <a:custGeom>
            <a:avLst/>
            <a:gdLst/>
            <a:ahLst/>
            <a:cxnLst/>
            <a:rect r="r" b="b" t="t" l="l"/>
            <a:pathLst>
              <a:path h="11015786" w="7825663">
                <a:moveTo>
                  <a:pt x="0" y="0"/>
                </a:moveTo>
                <a:lnTo>
                  <a:pt x="7825663" y="0"/>
                </a:lnTo>
                <a:lnTo>
                  <a:pt x="7825663" y="11015786"/>
                </a:lnTo>
                <a:lnTo>
                  <a:pt x="0" y="11015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9" r="-1834" b="-8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09950" y="9258300"/>
            <a:ext cx="1815982" cy="543135"/>
          </a:xfrm>
          <a:custGeom>
            <a:avLst/>
            <a:gdLst/>
            <a:ahLst/>
            <a:cxnLst/>
            <a:rect r="r" b="b" t="t" l="l"/>
            <a:pathLst>
              <a:path h="543135" w="1815982">
                <a:moveTo>
                  <a:pt x="0" y="0"/>
                </a:moveTo>
                <a:lnTo>
                  <a:pt x="1815981" y="0"/>
                </a:lnTo>
                <a:lnTo>
                  <a:pt x="1815981" y="543135"/>
                </a:lnTo>
                <a:lnTo>
                  <a:pt x="0" y="543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0088" y="0"/>
            <a:ext cx="7585773" cy="10379681"/>
            <a:chOff x="0" y="0"/>
            <a:chExt cx="1997899" cy="27337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899" cy="2733743"/>
            </a:xfrm>
            <a:custGeom>
              <a:avLst/>
              <a:gdLst/>
              <a:ahLst/>
              <a:cxnLst/>
              <a:rect r="r" b="b" t="t" l="l"/>
              <a:pathLst>
                <a:path h="2733743" w="1997899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906250" y="647700"/>
            <a:ext cx="4769861" cy="8229600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4992095" y="9133459"/>
            <a:ext cx="2267205" cy="678090"/>
          </a:xfrm>
          <a:custGeom>
            <a:avLst/>
            <a:gdLst/>
            <a:ahLst/>
            <a:cxnLst/>
            <a:rect r="r" b="b" t="t" l="l"/>
            <a:pathLst>
              <a:path h="678090" w="2267205">
                <a:moveTo>
                  <a:pt x="0" y="0"/>
                </a:moveTo>
                <a:lnTo>
                  <a:pt x="2267205" y="0"/>
                </a:lnTo>
                <a:lnTo>
                  <a:pt x="2267205" y="678090"/>
                </a:lnTo>
                <a:lnTo>
                  <a:pt x="0" y="678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2127" y="833489"/>
            <a:ext cx="1013796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1: Answer the question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127" y="1850321"/>
            <a:ext cx="8853763" cy="5043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Use the text box at the bottom to write your answer to the question.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Make sure you only write one point per answer. 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You can write as many answers are you want. 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749087" y="6994993"/>
            <a:ext cx="7646670" cy="319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Take your time to think. 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There are no wrong or rigth answers. 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Try to be as specific and detailed as you can. 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02127" y="7052143"/>
            <a:ext cx="710076" cy="891648"/>
          </a:xfrm>
          <a:custGeom>
            <a:avLst/>
            <a:gdLst/>
            <a:ahLst/>
            <a:cxnLst/>
            <a:rect r="r" b="b" t="t" l="l"/>
            <a:pathLst>
              <a:path h="891648" w="710076">
                <a:moveTo>
                  <a:pt x="0" y="0"/>
                </a:moveTo>
                <a:lnTo>
                  <a:pt x="710077" y="0"/>
                </a:lnTo>
                <a:lnTo>
                  <a:pt x="710077" y="891648"/>
                </a:lnTo>
                <a:lnTo>
                  <a:pt x="0" y="891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0088" y="4282664"/>
            <a:ext cx="7585773" cy="10379681"/>
            <a:chOff x="0" y="0"/>
            <a:chExt cx="1997899" cy="27337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899" cy="2733743"/>
            </a:xfrm>
            <a:custGeom>
              <a:avLst/>
              <a:gdLst/>
              <a:ahLst/>
              <a:cxnLst/>
              <a:rect r="r" b="b" t="t" l="l"/>
              <a:pathLst>
                <a:path h="2733743" w="1997899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92095" y="9133459"/>
            <a:ext cx="2267205" cy="678090"/>
          </a:xfrm>
          <a:custGeom>
            <a:avLst/>
            <a:gdLst/>
            <a:ahLst/>
            <a:cxnLst/>
            <a:rect r="r" b="b" t="t" l="l"/>
            <a:pathLst>
              <a:path h="678090" w="2267205">
                <a:moveTo>
                  <a:pt x="0" y="0"/>
                </a:moveTo>
                <a:lnTo>
                  <a:pt x="2267205" y="0"/>
                </a:lnTo>
                <a:lnTo>
                  <a:pt x="2267205" y="678090"/>
                </a:lnTo>
                <a:lnTo>
                  <a:pt x="0" y="67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6" id="6">
            <a:hlinkClick action="ppaction://media"/>
          </p:cNvPr>
          <p:cNvPicPr>
            <a:picLocks noChangeAspect="true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348044" y="903859"/>
            <a:ext cx="4769861" cy="8229600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802127" y="7052143"/>
            <a:ext cx="710076" cy="891648"/>
          </a:xfrm>
          <a:custGeom>
            <a:avLst/>
            <a:gdLst/>
            <a:ahLst/>
            <a:cxnLst/>
            <a:rect r="r" b="b" t="t" l="l"/>
            <a:pathLst>
              <a:path h="891648" w="710076">
                <a:moveTo>
                  <a:pt x="0" y="0"/>
                </a:moveTo>
                <a:lnTo>
                  <a:pt x="710077" y="0"/>
                </a:lnTo>
                <a:lnTo>
                  <a:pt x="710077" y="891648"/>
                </a:lnTo>
                <a:lnTo>
                  <a:pt x="0" y="891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2127" y="833489"/>
            <a:ext cx="1013796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2: Emoji time!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2127" y="1901762"/>
            <a:ext cx="8853763" cy="616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Score the messages from other participants by choosing the emoji that fits your view. The scale goes from Highly Disagree to Highly Agree. 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You have to score a message to see a new message.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If you dont think the message is relevant to you, choose the neutral emoji in the middle. 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683845" y="7313550"/>
            <a:ext cx="7646670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It’s okay to disagree. Try to use the full scale.</a:t>
            </a:r>
            <a:r>
              <a:rPr lang="en-US" sz="26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</p:txBody>
      </p:sp>
    </p:spTree>
  </p:cSld>
  <p:clrMapOvr>
    <a:masterClrMapping/>
  </p:clrMapOvr>
  <p:transition spd="slow">
    <p:push dir="l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00885" y="3190040"/>
            <a:ext cx="1013402" cy="1272536"/>
          </a:xfrm>
          <a:custGeom>
            <a:avLst/>
            <a:gdLst/>
            <a:ahLst/>
            <a:cxnLst/>
            <a:rect r="r" b="b" t="t" l="l"/>
            <a:pathLst>
              <a:path h="1272536" w="1013402">
                <a:moveTo>
                  <a:pt x="0" y="0"/>
                </a:moveTo>
                <a:lnTo>
                  <a:pt x="1013401" y="0"/>
                </a:lnTo>
                <a:lnTo>
                  <a:pt x="1013401" y="1272537"/>
                </a:lnTo>
                <a:lnTo>
                  <a:pt x="0" y="127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18725" y="5901055"/>
            <a:ext cx="9161533" cy="335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2. Go to the website: www.getinvolved.io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Click on the orange button that says “Join Session.”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Enter the 6-letter code you have been given!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02127" y="923925"/>
            <a:ext cx="1237202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How to get started on mobile or laptop: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37345"/>
            <a:ext cx="9351559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AutoNum type="arabicPeriod" startAt="1"/>
            </a:pPr>
            <a:r>
              <a:rPr lang="en-US" sz="32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Scan the QR code: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024100" y="3358680"/>
            <a:ext cx="4981600" cy="391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DE59"/>
                </a:solidFill>
                <a:latin typeface="HK Grotesk"/>
                <a:ea typeface="HK Grotesk"/>
                <a:cs typeface="HK Grotesk"/>
                <a:sym typeface="HK Grotesk"/>
              </a:rPr>
              <a:t>INSERT QR CODE TO YOUR SESSION HERE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DE59"/>
                </a:solidFill>
                <a:latin typeface="HK Grotesk"/>
                <a:ea typeface="HK Grotesk"/>
                <a:cs typeface="HK Grotesk"/>
                <a:sym typeface="HK Grotesk"/>
              </a:rPr>
              <a:t>...</a:t>
            </a:r>
            <a:r>
              <a:rPr lang="en-US" sz="3200">
                <a:solidFill>
                  <a:srgbClr val="FFDE59"/>
                </a:solidFill>
                <a:latin typeface="HK Grotesk"/>
                <a:ea typeface="HK Grotesk"/>
                <a:cs typeface="HK Grotesk"/>
                <a:sym typeface="HK Grotesk"/>
              </a:rPr>
              <a:t>OR START YOUR SESSION DIRECTLY FROM THE INVOLVED PRESENTER MODE!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57931" y="797345"/>
            <a:ext cx="7954971" cy="11015786"/>
          </a:xfrm>
          <a:custGeom>
            <a:avLst/>
            <a:gdLst/>
            <a:ahLst/>
            <a:cxnLst/>
            <a:rect r="r" b="b" t="t" l="l"/>
            <a:pathLst>
              <a:path h="11015786" w="7954971">
                <a:moveTo>
                  <a:pt x="0" y="0"/>
                </a:moveTo>
                <a:lnTo>
                  <a:pt x="7954971" y="0"/>
                </a:lnTo>
                <a:lnTo>
                  <a:pt x="7954971" y="11015786"/>
                </a:lnTo>
                <a:lnTo>
                  <a:pt x="0" y="11015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09950" y="9258300"/>
            <a:ext cx="1815982" cy="543135"/>
          </a:xfrm>
          <a:custGeom>
            <a:avLst/>
            <a:gdLst/>
            <a:ahLst/>
            <a:cxnLst/>
            <a:rect r="r" b="b" t="t" l="l"/>
            <a:pathLst>
              <a:path h="543135" w="1815982">
                <a:moveTo>
                  <a:pt x="0" y="0"/>
                </a:moveTo>
                <a:lnTo>
                  <a:pt x="1815981" y="0"/>
                </a:lnTo>
                <a:lnTo>
                  <a:pt x="1815981" y="543135"/>
                </a:lnTo>
                <a:lnTo>
                  <a:pt x="0" y="54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33450"/>
            <a:ext cx="922794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Get Involved!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27892"/>
            <a:ext cx="7816757" cy="5043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Contact: 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Sara Høyer Kragelund</a:t>
            </a:r>
          </a:p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Co-founder &amp; CEO</a:t>
            </a:r>
          </a:p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sara@involved.live</a:t>
            </a:r>
          </a:p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+45 51578240</a:t>
            </a:r>
          </a:p>
          <a:p>
            <a:pPr algn="l">
              <a:lnSpc>
                <a:spcPts val="4480"/>
              </a:lnSpc>
            </a:pPr>
            <a:r>
              <a:rPr lang="en-US" sz="3200" spc="1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www.getinvolved.io  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5956913" y="3894567"/>
            <a:ext cx="3346301" cy="334628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8261" r="-7513" b="-53009"/>
              </a:stretch>
            </a:blipFill>
          </p:spPr>
        </p:sp>
      </p:grp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DAGJI9QeWQc</dc:identifier>
  <dcterms:modified xsi:type="dcterms:W3CDTF">2011-08-01T06:04:30Z</dcterms:modified>
  <cp:revision>1</cp:revision>
  <dc:title>Introduction to Involved for participants (2024 v2)</dc:title>
</cp:coreProperties>
</file>