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notesMasterIdLst>
    <p:notesMasterId r:id="rId4"/>
  </p:notesMasterIdLst>
  <p:sldIdLst>
    <p:sldId id="504" r:id="rId2"/>
    <p:sldId id="505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F66B16-E7CA-49D4-8432-CF1D2905D4B0}" v="4" dt="2025-05-15T16:11:11.5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lette Drigpaul" userId="5c796af8-9c41-4554-a1d4-86855585ff93" providerId="ADAL" clId="{E5F66B16-E7CA-49D4-8432-CF1D2905D4B0}"/>
    <pc:docChg chg="undo custSel addSld delSld modSld delMainMaster modMainMaster">
      <pc:chgData name="Arlette Drigpaul" userId="5c796af8-9c41-4554-a1d4-86855585ff93" providerId="ADAL" clId="{E5F66B16-E7CA-49D4-8432-CF1D2905D4B0}" dt="2025-05-15T16:38:31.479" v="20" actId="20577"/>
      <pc:docMkLst>
        <pc:docMk/>
      </pc:docMkLst>
      <pc:sldChg chg="addSp delSp modSp new del mod chgLayout">
        <pc:chgData name="Arlette Drigpaul" userId="5c796af8-9c41-4554-a1d4-86855585ff93" providerId="ADAL" clId="{E5F66B16-E7CA-49D4-8432-CF1D2905D4B0}" dt="2025-05-15T16:03:57.704" v="4" actId="2696"/>
        <pc:sldMkLst>
          <pc:docMk/>
          <pc:sldMk cId="1960593187" sldId="256"/>
        </pc:sldMkLst>
        <pc:spChg chg="del">
          <ac:chgData name="Arlette Drigpaul" userId="5c796af8-9c41-4554-a1d4-86855585ff93" providerId="ADAL" clId="{E5F66B16-E7CA-49D4-8432-CF1D2905D4B0}" dt="2025-05-15T16:03:14.706" v="1" actId="6264"/>
          <ac:spMkLst>
            <pc:docMk/>
            <pc:sldMk cId="1960593187" sldId="256"/>
            <ac:spMk id="2" creationId="{6BDA4183-D6B0-5BC6-C214-88F187D9621C}"/>
          </ac:spMkLst>
        </pc:spChg>
        <pc:spChg chg="del">
          <ac:chgData name="Arlette Drigpaul" userId="5c796af8-9c41-4554-a1d4-86855585ff93" providerId="ADAL" clId="{E5F66B16-E7CA-49D4-8432-CF1D2905D4B0}" dt="2025-05-15T16:03:14.706" v="1" actId="6264"/>
          <ac:spMkLst>
            <pc:docMk/>
            <pc:sldMk cId="1960593187" sldId="256"/>
            <ac:spMk id="3" creationId="{8E86505D-1FE8-6344-23B2-DE63CB806515}"/>
          </ac:spMkLst>
        </pc:spChg>
        <pc:spChg chg="add mod ord">
          <ac:chgData name="Arlette Drigpaul" userId="5c796af8-9c41-4554-a1d4-86855585ff93" providerId="ADAL" clId="{E5F66B16-E7CA-49D4-8432-CF1D2905D4B0}" dt="2025-05-15T16:03:14.706" v="1" actId="6264"/>
          <ac:spMkLst>
            <pc:docMk/>
            <pc:sldMk cId="1960593187" sldId="256"/>
            <ac:spMk id="4" creationId="{2067F119-544B-B06F-3060-4438CF4F4E95}"/>
          </ac:spMkLst>
        </pc:spChg>
        <pc:spChg chg="add mod ord">
          <ac:chgData name="Arlette Drigpaul" userId="5c796af8-9c41-4554-a1d4-86855585ff93" providerId="ADAL" clId="{E5F66B16-E7CA-49D4-8432-CF1D2905D4B0}" dt="2025-05-15T16:03:14.706" v="1" actId="6264"/>
          <ac:spMkLst>
            <pc:docMk/>
            <pc:sldMk cId="1960593187" sldId="256"/>
            <ac:spMk id="5" creationId="{C5DB33FA-78F5-4D6F-43B6-CDCAD16BD912}"/>
          </ac:spMkLst>
        </pc:spChg>
      </pc:sldChg>
      <pc:sldChg chg="new del">
        <pc:chgData name="Arlette Drigpaul" userId="5c796af8-9c41-4554-a1d4-86855585ff93" providerId="ADAL" clId="{E5F66B16-E7CA-49D4-8432-CF1D2905D4B0}" dt="2025-05-15T16:10:51.238" v="7" actId="2696"/>
        <pc:sldMkLst>
          <pc:docMk/>
          <pc:sldMk cId="1801503728" sldId="257"/>
        </pc:sldMkLst>
      </pc:sldChg>
      <pc:sldChg chg="new del">
        <pc:chgData name="Arlette Drigpaul" userId="5c796af8-9c41-4554-a1d4-86855585ff93" providerId="ADAL" clId="{E5F66B16-E7CA-49D4-8432-CF1D2905D4B0}" dt="2025-05-15T16:04:01.601" v="5" actId="2696"/>
        <pc:sldMkLst>
          <pc:docMk/>
          <pc:sldMk cId="3821191955" sldId="258"/>
        </pc:sldMkLst>
      </pc:sldChg>
      <pc:sldChg chg="addSp delSp modSp add mod setBg">
        <pc:chgData name="Arlette Drigpaul" userId="5c796af8-9c41-4554-a1d4-86855585ff93" providerId="ADAL" clId="{E5F66B16-E7CA-49D4-8432-CF1D2905D4B0}" dt="2025-05-15T16:38:31.479" v="20" actId="20577"/>
        <pc:sldMkLst>
          <pc:docMk/>
          <pc:sldMk cId="1749140842" sldId="504"/>
        </pc:sldMkLst>
        <pc:spChg chg="mod ord">
          <ac:chgData name="Arlette Drigpaul" userId="5c796af8-9c41-4554-a1d4-86855585ff93" providerId="ADAL" clId="{E5F66B16-E7CA-49D4-8432-CF1D2905D4B0}" dt="2025-05-15T16:11:27.631" v="12" actId="26606"/>
          <ac:spMkLst>
            <pc:docMk/>
            <pc:sldMk cId="1749140842" sldId="504"/>
            <ac:spMk id="2" creationId="{3F596E85-AF66-1E84-C415-C63E5C17D265}"/>
          </ac:spMkLst>
        </pc:spChg>
        <pc:spChg chg="mod">
          <ac:chgData name="Arlette Drigpaul" userId="5c796af8-9c41-4554-a1d4-86855585ff93" providerId="ADAL" clId="{E5F66B16-E7CA-49D4-8432-CF1D2905D4B0}" dt="2025-05-15T16:38:31.479" v="20" actId="20577"/>
          <ac:spMkLst>
            <pc:docMk/>
            <pc:sldMk cId="1749140842" sldId="504"/>
            <ac:spMk id="5" creationId="{D2CC5DC6-C192-D68F-CD03-0D0FFBB8B30A}"/>
          </ac:spMkLst>
        </pc:spChg>
        <pc:spChg chg="mod">
          <ac:chgData name="Arlette Drigpaul" userId="5c796af8-9c41-4554-a1d4-86855585ff93" providerId="ADAL" clId="{E5F66B16-E7CA-49D4-8432-CF1D2905D4B0}" dt="2025-05-15T16:11:27.631" v="12" actId="26606"/>
          <ac:spMkLst>
            <pc:docMk/>
            <pc:sldMk cId="1749140842" sldId="504"/>
            <ac:spMk id="6" creationId="{C94BB73C-4D32-40DE-FADE-F5B5819681E0}"/>
          </ac:spMkLst>
        </pc:spChg>
        <pc:spChg chg="add del">
          <ac:chgData name="Arlette Drigpaul" userId="5c796af8-9c41-4554-a1d4-86855585ff93" providerId="ADAL" clId="{E5F66B16-E7CA-49D4-8432-CF1D2905D4B0}" dt="2025-05-15T16:11:27.631" v="12" actId="26606"/>
          <ac:spMkLst>
            <pc:docMk/>
            <pc:sldMk cId="1749140842" sldId="504"/>
            <ac:spMk id="16" creationId="{6E3254AE-C4CD-426D-A6E8-7FA13B0F889C}"/>
          </ac:spMkLst>
        </pc:spChg>
        <pc:picChg chg="mod ord">
          <ac:chgData name="Arlette Drigpaul" userId="5c796af8-9c41-4554-a1d4-86855585ff93" providerId="ADAL" clId="{E5F66B16-E7CA-49D4-8432-CF1D2905D4B0}" dt="2025-05-15T16:11:27.631" v="12" actId="26606"/>
          <ac:picMkLst>
            <pc:docMk/>
            <pc:sldMk cId="1749140842" sldId="504"/>
            <ac:picMk id="7" creationId="{8385FDDE-98D3-6B90-8844-2E43C1E1EBF7}"/>
          </ac:picMkLst>
        </pc:picChg>
        <pc:picChg chg="add del">
          <ac:chgData name="Arlette Drigpaul" userId="5c796af8-9c41-4554-a1d4-86855585ff93" providerId="ADAL" clId="{E5F66B16-E7CA-49D4-8432-CF1D2905D4B0}" dt="2025-05-15T16:11:27.631" v="12" actId="26606"/>
          <ac:picMkLst>
            <pc:docMk/>
            <pc:sldMk cId="1749140842" sldId="504"/>
            <ac:picMk id="12" creationId="{25496B42-CC46-4183-B481-887CD3E8C725}"/>
          </ac:picMkLst>
        </pc:picChg>
        <pc:picChg chg="add del">
          <ac:chgData name="Arlette Drigpaul" userId="5c796af8-9c41-4554-a1d4-86855585ff93" providerId="ADAL" clId="{E5F66B16-E7CA-49D4-8432-CF1D2905D4B0}" dt="2025-05-15T16:11:27.631" v="12" actId="26606"/>
          <ac:picMkLst>
            <pc:docMk/>
            <pc:sldMk cId="1749140842" sldId="504"/>
            <ac:picMk id="14" creationId="{765E2D7E-B7BD-404F-9F71-D6620D37B909}"/>
          </ac:picMkLst>
        </pc:picChg>
        <pc:picChg chg="add del">
          <ac:chgData name="Arlette Drigpaul" userId="5c796af8-9c41-4554-a1d4-86855585ff93" providerId="ADAL" clId="{E5F66B16-E7CA-49D4-8432-CF1D2905D4B0}" dt="2025-05-15T16:11:27.631" v="12" actId="26606"/>
          <ac:picMkLst>
            <pc:docMk/>
            <pc:sldMk cId="1749140842" sldId="504"/>
            <ac:picMk id="18" creationId="{F5C53434-A0C7-4A81-8EB0-D460DAD9BB65}"/>
          </ac:picMkLst>
        </pc:picChg>
      </pc:sldChg>
      <pc:sldChg chg="modSp add mod">
        <pc:chgData name="Arlette Drigpaul" userId="5c796af8-9c41-4554-a1d4-86855585ff93" providerId="ADAL" clId="{E5F66B16-E7CA-49D4-8432-CF1D2905D4B0}" dt="2025-05-15T16:38:23.189" v="19" actId="20577"/>
        <pc:sldMkLst>
          <pc:docMk/>
          <pc:sldMk cId="4133328613" sldId="505"/>
        </pc:sldMkLst>
        <pc:spChg chg="mod">
          <ac:chgData name="Arlette Drigpaul" userId="5c796af8-9c41-4554-a1d4-86855585ff93" providerId="ADAL" clId="{E5F66B16-E7CA-49D4-8432-CF1D2905D4B0}" dt="2025-05-15T16:38:23.189" v="19" actId="20577"/>
          <ac:spMkLst>
            <pc:docMk/>
            <pc:sldMk cId="4133328613" sldId="505"/>
            <ac:spMk id="5" creationId="{FD04272E-2A42-76ED-25BF-1C96B506D1A2}"/>
          </ac:spMkLst>
        </pc:spChg>
      </pc:sldChg>
      <pc:sldMasterChg chg="del addSldLayout delSldLayout">
        <pc:chgData name="Arlette Drigpaul" userId="5c796af8-9c41-4554-a1d4-86855585ff93" providerId="ADAL" clId="{E5F66B16-E7CA-49D4-8432-CF1D2905D4B0}" dt="2025-05-15T16:10:51.238" v="7" actId="2696"/>
        <pc:sldMasterMkLst>
          <pc:docMk/>
          <pc:sldMasterMk cId="3237877211" sldId="2147483648"/>
        </pc:sldMasterMkLst>
        <pc:sldLayoutChg chg="add del">
          <pc:chgData name="Arlette Drigpaul" userId="5c796af8-9c41-4554-a1d4-86855585ff93" providerId="ADAL" clId="{E5F66B16-E7CA-49D4-8432-CF1D2905D4B0}" dt="2025-05-15T16:10:51.238" v="7" actId="2696"/>
          <pc:sldLayoutMkLst>
            <pc:docMk/>
            <pc:sldMasterMk cId="3237877211" sldId="2147483648"/>
            <pc:sldLayoutMk cId="2506994845" sldId="2147483649"/>
          </pc:sldLayoutMkLst>
        </pc:sldLayoutChg>
      </pc:sldMasterChg>
      <pc:sldMasterChg chg="addSp modSldLayout">
        <pc:chgData name="Arlette Drigpaul" userId="5c796af8-9c41-4554-a1d4-86855585ff93" providerId="ADAL" clId="{E5F66B16-E7CA-49D4-8432-CF1D2905D4B0}" dt="2025-05-15T16:11:05.671" v="8"/>
        <pc:sldMasterMkLst>
          <pc:docMk/>
          <pc:sldMasterMk cId="1539515132" sldId="2147483664"/>
        </pc:sldMasterMkLst>
        <pc:spChg chg="add">
          <ac:chgData name="Arlette Drigpaul" userId="5c796af8-9c41-4554-a1d4-86855585ff93" providerId="ADAL" clId="{E5F66B16-E7CA-49D4-8432-CF1D2905D4B0}" dt="2025-05-15T16:11:05.671" v="8"/>
          <ac:spMkLst>
            <pc:docMk/>
            <pc:sldMasterMk cId="1539515132" sldId="2147483664"/>
            <ac:spMk id="7" creationId="{776FF526-4AD6-482F-3AFC-24017FDF6331}"/>
          </ac:spMkLst>
        </pc:spChg>
        <pc:sldLayoutChg chg="addSp">
          <pc:chgData name="Arlette Drigpaul" userId="5c796af8-9c41-4554-a1d4-86855585ff93" providerId="ADAL" clId="{E5F66B16-E7CA-49D4-8432-CF1D2905D4B0}" dt="2025-05-15T16:11:05.671" v="8"/>
          <pc:sldLayoutMkLst>
            <pc:docMk/>
            <pc:sldMasterMk cId="1539515132" sldId="2147483664"/>
            <pc:sldLayoutMk cId="1250658160" sldId="2147483665"/>
          </pc:sldLayoutMkLst>
          <pc:spChg chg="add">
            <ac:chgData name="Arlette Drigpaul" userId="5c796af8-9c41-4554-a1d4-86855585ff93" providerId="ADAL" clId="{E5F66B16-E7CA-49D4-8432-CF1D2905D4B0}" dt="2025-05-15T16:11:05.671" v="8"/>
            <ac:spMkLst>
              <pc:docMk/>
              <pc:sldMasterMk cId="1539515132" sldId="2147483664"/>
              <pc:sldLayoutMk cId="1250658160" sldId="2147483665"/>
              <ac:spMk id="8" creationId="{739F11FF-E34D-B4F9-B4D9-B853D159C68F}"/>
            </ac:spMkLst>
          </pc:spChg>
          <pc:spChg chg="add">
            <ac:chgData name="Arlette Drigpaul" userId="5c796af8-9c41-4554-a1d4-86855585ff93" providerId="ADAL" clId="{E5F66B16-E7CA-49D4-8432-CF1D2905D4B0}" dt="2025-05-15T16:11:05.671" v="8"/>
            <ac:spMkLst>
              <pc:docMk/>
              <pc:sldMasterMk cId="1539515132" sldId="2147483664"/>
              <pc:sldLayoutMk cId="1250658160" sldId="2147483665"/>
              <ac:spMk id="9" creationId="{1CD5347F-BFC8-315B-2BE2-2852C1D5EBDE}"/>
            </ac:spMkLst>
          </pc:spChg>
        </pc:sldLayoutChg>
        <pc:sldLayoutChg chg="addSp">
          <pc:chgData name="Arlette Drigpaul" userId="5c796af8-9c41-4554-a1d4-86855585ff93" providerId="ADAL" clId="{E5F66B16-E7CA-49D4-8432-CF1D2905D4B0}" dt="2025-05-15T16:11:05.671" v="8"/>
          <pc:sldLayoutMkLst>
            <pc:docMk/>
            <pc:sldMasterMk cId="1539515132" sldId="2147483664"/>
            <pc:sldLayoutMk cId="3472233518" sldId="2147483667"/>
          </pc:sldLayoutMkLst>
          <pc:spChg chg="add">
            <ac:chgData name="Arlette Drigpaul" userId="5c796af8-9c41-4554-a1d4-86855585ff93" providerId="ADAL" clId="{E5F66B16-E7CA-49D4-8432-CF1D2905D4B0}" dt="2025-05-15T16:11:05.671" v="8"/>
            <ac:spMkLst>
              <pc:docMk/>
              <pc:sldMasterMk cId="1539515132" sldId="2147483664"/>
              <pc:sldLayoutMk cId="3472233518" sldId="2147483667"/>
              <ac:spMk id="7" creationId="{C66C9ABA-05CD-A7AF-945F-A619A45FAC7D}"/>
            </ac:spMkLst>
          </pc:spChg>
          <pc:spChg chg="add">
            <ac:chgData name="Arlette Drigpaul" userId="5c796af8-9c41-4554-a1d4-86855585ff93" providerId="ADAL" clId="{E5F66B16-E7CA-49D4-8432-CF1D2905D4B0}" dt="2025-05-15T16:11:05.671" v="8"/>
            <ac:spMkLst>
              <pc:docMk/>
              <pc:sldMasterMk cId="1539515132" sldId="2147483664"/>
              <pc:sldLayoutMk cId="3472233518" sldId="2147483667"/>
              <ac:spMk id="8" creationId="{A5DDC0C8-0DAC-F26B-5FE7-72ACFB7FF6C5}"/>
            </ac:spMkLst>
          </pc:spChg>
        </pc:sldLayoutChg>
        <pc:sldLayoutChg chg="addSp">
          <pc:chgData name="Arlette Drigpaul" userId="5c796af8-9c41-4554-a1d4-86855585ff93" providerId="ADAL" clId="{E5F66B16-E7CA-49D4-8432-CF1D2905D4B0}" dt="2025-05-15T16:11:05.671" v="8"/>
          <pc:sldLayoutMkLst>
            <pc:docMk/>
            <pc:sldMasterMk cId="1539515132" sldId="2147483664"/>
            <pc:sldLayoutMk cId="1147944899" sldId="2147483670"/>
          </pc:sldLayoutMkLst>
          <pc:spChg chg="add">
            <ac:chgData name="Arlette Drigpaul" userId="5c796af8-9c41-4554-a1d4-86855585ff93" providerId="ADAL" clId="{E5F66B16-E7CA-49D4-8432-CF1D2905D4B0}" dt="2025-05-15T16:11:05.671" v="8"/>
            <ac:spMkLst>
              <pc:docMk/>
              <pc:sldMasterMk cId="1539515132" sldId="2147483664"/>
              <pc:sldLayoutMk cId="1147944899" sldId="2147483670"/>
              <ac:spMk id="6" creationId="{882DD41F-83F9-AEF0-9048-970E230ACE73}"/>
            </ac:spMkLst>
          </pc:spChg>
          <pc:spChg chg="add">
            <ac:chgData name="Arlette Drigpaul" userId="5c796af8-9c41-4554-a1d4-86855585ff93" providerId="ADAL" clId="{E5F66B16-E7CA-49D4-8432-CF1D2905D4B0}" dt="2025-05-15T16:11:05.671" v="8"/>
            <ac:spMkLst>
              <pc:docMk/>
              <pc:sldMasterMk cId="1539515132" sldId="2147483664"/>
              <pc:sldLayoutMk cId="1147944899" sldId="2147483670"/>
              <ac:spMk id="7" creationId="{C60E8640-CAFD-24E3-059A-1D339658E248}"/>
            </ac:spMkLst>
          </pc:spChg>
        </pc:sldLayoutChg>
        <pc:sldLayoutChg chg="addSp">
          <pc:chgData name="Arlette Drigpaul" userId="5c796af8-9c41-4554-a1d4-86855585ff93" providerId="ADAL" clId="{E5F66B16-E7CA-49D4-8432-CF1D2905D4B0}" dt="2025-05-15T16:11:05.671" v="8"/>
          <pc:sldLayoutMkLst>
            <pc:docMk/>
            <pc:sldMasterMk cId="1539515132" sldId="2147483664"/>
            <pc:sldLayoutMk cId="1139735125" sldId="2147483673"/>
          </pc:sldLayoutMkLst>
          <pc:spChg chg="add">
            <ac:chgData name="Arlette Drigpaul" userId="5c796af8-9c41-4554-a1d4-86855585ff93" providerId="ADAL" clId="{E5F66B16-E7CA-49D4-8432-CF1D2905D4B0}" dt="2025-05-15T16:11:05.671" v="8"/>
            <ac:spMkLst>
              <pc:docMk/>
              <pc:sldMasterMk cId="1539515132" sldId="2147483664"/>
              <pc:sldLayoutMk cId="1139735125" sldId="2147483673"/>
              <ac:spMk id="8" creationId="{6225AA10-FEB5-D7E7-33CF-797C321ABC17}"/>
            </ac:spMkLst>
          </pc:spChg>
          <pc:spChg chg="add">
            <ac:chgData name="Arlette Drigpaul" userId="5c796af8-9c41-4554-a1d4-86855585ff93" providerId="ADAL" clId="{E5F66B16-E7CA-49D4-8432-CF1D2905D4B0}" dt="2025-05-15T16:11:05.671" v="8"/>
            <ac:spMkLst>
              <pc:docMk/>
              <pc:sldMasterMk cId="1539515132" sldId="2147483664"/>
              <pc:sldLayoutMk cId="1139735125" sldId="2147483673"/>
              <ac:spMk id="9" creationId="{0F0EAA71-B85D-C6C1-D4E6-58E60019D864}"/>
            </ac:spMkLst>
          </pc:spChg>
        </pc:sldLayoutChg>
      </pc:sldMasterChg>
      <pc:sldMasterChg chg="addSp modSldLayout">
        <pc:chgData name="Arlette Drigpaul" userId="5c796af8-9c41-4554-a1d4-86855585ff93" providerId="ADAL" clId="{E5F66B16-E7CA-49D4-8432-CF1D2905D4B0}" dt="2025-05-15T16:11:09.962" v="9"/>
        <pc:sldMasterMkLst>
          <pc:docMk/>
          <pc:sldMasterMk cId="1422824488" sldId="2147483682"/>
        </pc:sldMasterMkLst>
        <pc:spChg chg="add">
          <ac:chgData name="Arlette Drigpaul" userId="5c796af8-9c41-4554-a1d4-86855585ff93" providerId="ADAL" clId="{E5F66B16-E7CA-49D4-8432-CF1D2905D4B0}" dt="2025-05-15T16:11:09.962" v="9"/>
          <ac:spMkLst>
            <pc:docMk/>
            <pc:sldMasterMk cId="1422824488" sldId="2147483682"/>
            <ac:spMk id="7" creationId="{E65F97B4-0255-9B48-DD59-0117B7A2F976}"/>
          </ac:spMkLst>
        </pc:spChg>
        <pc:sldLayoutChg chg="addSp">
          <pc:chgData name="Arlette Drigpaul" userId="5c796af8-9c41-4554-a1d4-86855585ff93" providerId="ADAL" clId="{E5F66B16-E7CA-49D4-8432-CF1D2905D4B0}" dt="2025-05-15T16:11:09.962" v="9"/>
          <pc:sldLayoutMkLst>
            <pc:docMk/>
            <pc:sldMasterMk cId="1422824488" sldId="2147483682"/>
            <pc:sldLayoutMk cId="3973900855" sldId="2147483683"/>
          </pc:sldLayoutMkLst>
          <pc:spChg chg="add">
            <ac:chgData name="Arlette Drigpaul" userId="5c796af8-9c41-4554-a1d4-86855585ff93" providerId="ADAL" clId="{E5F66B16-E7CA-49D4-8432-CF1D2905D4B0}" dt="2025-05-15T16:11:09.962" v="9"/>
            <ac:spMkLst>
              <pc:docMk/>
              <pc:sldMasterMk cId="1422824488" sldId="2147483682"/>
              <pc:sldLayoutMk cId="3973900855" sldId="2147483683"/>
              <ac:spMk id="8" creationId="{B88C419C-CCB5-17A2-79CD-A72940B2FF8E}"/>
            </ac:spMkLst>
          </pc:spChg>
          <pc:spChg chg="add">
            <ac:chgData name="Arlette Drigpaul" userId="5c796af8-9c41-4554-a1d4-86855585ff93" providerId="ADAL" clId="{E5F66B16-E7CA-49D4-8432-CF1D2905D4B0}" dt="2025-05-15T16:11:09.962" v="9"/>
            <ac:spMkLst>
              <pc:docMk/>
              <pc:sldMasterMk cId="1422824488" sldId="2147483682"/>
              <pc:sldLayoutMk cId="3973900855" sldId="2147483683"/>
              <ac:spMk id="9" creationId="{6E2AEA9F-7BAF-7B01-5FD8-61B530B85D1B}"/>
            </ac:spMkLst>
          </pc:spChg>
        </pc:sldLayoutChg>
        <pc:sldLayoutChg chg="addSp">
          <pc:chgData name="Arlette Drigpaul" userId="5c796af8-9c41-4554-a1d4-86855585ff93" providerId="ADAL" clId="{E5F66B16-E7CA-49D4-8432-CF1D2905D4B0}" dt="2025-05-15T16:11:09.962" v="9"/>
          <pc:sldLayoutMkLst>
            <pc:docMk/>
            <pc:sldMasterMk cId="1422824488" sldId="2147483682"/>
            <pc:sldLayoutMk cId="1223809486" sldId="2147483685"/>
          </pc:sldLayoutMkLst>
          <pc:spChg chg="add">
            <ac:chgData name="Arlette Drigpaul" userId="5c796af8-9c41-4554-a1d4-86855585ff93" providerId="ADAL" clId="{E5F66B16-E7CA-49D4-8432-CF1D2905D4B0}" dt="2025-05-15T16:11:09.962" v="9"/>
            <ac:spMkLst>
              <pc:docMk/>
              <pc:sldMasterMk cId="1422824488" sldId="2147483682"/>
              <pc:sldLayoutMk cId="1223809486" sldId="2147483685"/>
              <ac:spMk id="7" creationId="{04E110AD-B568-AFD9-C637-9713334867B7}"/>
            </ac:spMkLst>
          </pc:spChg>
          <pc:spChg chg="add">
            <ac:chgData name="Arlette Drigpaul" userId="5c796af8-9c41-4554-a1d4-86855585ff93" providerId="ADAL" clId="{E5F66B16-E7CA-49D4-8432-CF1D2905D4B0}" dt="2025-05-15T16:11:09.962" v="9"/>
            <ac:spMkLst>
              <pc:docMk/>
              <pc:sldMasterMk cId="1422824488" sldId="2147483682"/>
              <pc:sldLayoutMk cId="1223809486" sldId="2147483685"/>
              <ac:spMk id="8" creationId="{8FD16F11-6BD7-C464-0A39-E4A7C26D6BA3}"/>
            </ac:spMkLst>
          </pc:spChg>
        </pc:sldLayoutChg>
        <pc:sldLayoutChg chg="addSp">
          <pc:chgData name="Arlette Drigpaul" userId="5c796af8-9c41-4554-a1d4-86855585ff93" providerId="ADAL" clId="{E5F66B16-E7CA-49D4-8432-CF1D2905D4B0}" dt="2025-05-15T16:11:09.962" v="9"/>
          <pc:sldLayoutMkLst>
            <pc:docMk/>
            <pc:sldMasterMk cId="1422824488" sldId="2147483682"/>
            <pc:sldLayoutMk cId="2294126577" sldId="2147483688"/>
          </pc:sldLayoutMkLst>
          <pc:spChg chg="add">
            <ac:chgData name="Arlette Drigpaul" userId="5c796af8-9c41-4554-a1d4-86855585ff93" providerId="ADAL" clId="{E5F66B16-E7CA-49D4-8432-CF1D2905D4B0}" dt="2025-05-15T16:11:09.962" v="9"/>
            <ac:spMkLst>
              <pc:docMk/>
              <pc:sldMasterMk cId="1422824488" sldId="2147483682"/>
              <pc:sldLayoutMk cId="2294126577" sldId="2147483688"/>
              <ac:spMk id="6" creationId="{0E97ED6B-3150-0602-91BF-E61DE6CB48B5}"/>
            </ac:spMkLst>
          </pc:spChg>
          <pc:spChg chg="add">
            <ac:chgData name="Arlette Drigpaul" userId="5c796af8-9c41-4554-a1d4-86855585ff93" providerId="ADAL" clId="{E5F66B16-E7CA-49D4-8432-CF1D2905D4B0}" dt="2025-05-15T16:11:09.962" v="9"/>
            <ac:spMkLst>
              <pc:docMk/>
              <pc:sldMasterMk cId="1422824488" sldId="2147483682"/>
              <pc:sldLayoutMk cId="2294126577" sldId="2147483688"/>
              <ac:spMk id="7" creationId="{104A79CE-43FD-C534-3F54-B4192CC1BD8B}"/>
            </ac:spMkLst>
          </pc:spChg>
        </pc:sldLayoutChg>
        <pc:sldLayoutChg chg="addSp">
          <pc:chgData name="Arlette Drigpaul" userId="5c796af8-9c41-4554-a1d4-86855585ff93" providerId="ADAL" clId="{E5F66B16-E7CA-49D4-8432-CF1D2905D4B0}" dt="2025-05-15T16:11:09.962" v="9"/>
          <pc:sldLayoutMkLst>
            <pc:docMk/>
            <pc:sldMasterMk cId="1422824488" sldId="2147483682"/>
            <pc:sldLayoutMk cId="2924702144" sldId="2147483691"/>
          </pc:sldLayoutMkLst>
          <pc:spChg chg="add">
            <ac:chgData name="Arlette Drigpaul" userId="5c796af8-9c41-4554-a1d4-86855585ff93" providerId="ADAL" clId="{E5F66B16-E7CA-49D4-8432-CF1D2905D4B0}" dt="2025-05-15T16:11:09.962" v="9"/>
            <ac:spMkLst>
              <pc:docMk/>
              <pc:sldMasterMk cId="1422824488" sldId="2147483682"/>
              <pc:sldLayoutMk cId="2924702144" sldId="2147483691"/>
              <ac:spMk id="8" creationId="{A344C51E-A91B-C068-1ACC-FA3FC715B22A}"/>
            </ac:spMkLst>
          </pc:spChg>
          <pc:spChg chg="add">
            <ac:chgData name="Arlette Drigpaul" userId="5c796af8-9c41-4554-a1d4-86855585ff93" providerId="ADAL" clId="{E5F66B16-E7CA-49D4-8432-CF1D2905D4B0}" dt="2025-05-15T16:11:09.962" v="9"/>
            <ac:spMkLst>
              <pc:docMk/>
              <pc:sldMasterMk cId="1422824488" sldId="2147483682"/>
              <pc:sldLayoutMk cId="2924702144" sldId="2147483691"/>
              <ac:spMk id="9" creationId="{45940F2B-FBC4-E14D-9354-BD26CDCC5FF9}"/>
            </ac:spMkLst>
          </pc:spChg>
        </pc:sldLayoutChg>
      </pc:sldMasterChg>
      <pc:sldMasterChg chg="addSp modSldLayout">
        <pc:chgData name="Arlette Drigpaul" userId="5c796af8-9c41-4554-a1d4-86855585ff93" providerId="ADAL" clId="{E5F66B16-E7CA-49D4-8432-CF1D2905D4B0}" dt="2025-05-15T16:11:11.528" v="10"/>
        <pc:sldMasterMkLst>
          <pc:docMk/>
          <pc:sldMasterMk cId="3505664127" sldId="2147483700"/>
        </pc:sldMasterMkLst>
        <pc:spChg chg="add">
          <ac:chgData name="Arlette Drigpaul" userId="5c796af8-9c41-4554-a1d4-86855585ff93" providerId="ADAL" clId="{E5F66B16-E7CA-49D4-8432-CF1D2905D4B0}" dt="2025-05-15T16:11:11.528" v="10"/>
          <ac:spMkLst>
            <pc:docMk/>
            <pc:sldMasterMk cId="3505664127" sldId="2147483700"/>
            <ac:spMk id="7" creationId="{BEE0841B-C34B-C5AF-0FAB-E132BCCADBDA}"/>
          </ac:spMkLst>
        </pc:spChg>
        <pc:sldLayoutChg chg="addSp">
          <pc:chgData name="Arlette Drigpaul" userId="5c796af8-9c41-4554-a1d4-86855585ff93" providerId="ADAL" clId="{E5F66B16-E7CA-49D4-8432-CF1D2905D4B0}" dt="2025-05-15T16:11:11.528" v="10"/>
          <pc:sldLayoutMkLst>
            <pc:docMk/>
            <pc:sldMasterMk cId="3505664127" sldId="2147483700"/>
            <pc:sldLayoutMk cId="2490190438" sldId="2147483701"/>
          </pc:sldLayoutMkLst>
          <pc:spChg chg="add">
            <ac:chgData name="Arlette Drigpaul" userId="5c796af8-9c41-4554-a1d4-86855585ff93" providerId="ADAL" clId="{E5F66B16-E7CA-49D4-8432-CF1D2905D4B0}" dt="2025-05-15T16:11:11.528" v="10"/>
            <ac:spMkLst>
              <pc:docMk/>
              <pc:sldMasterMk cId="3505664127" sldId="2147483700"/>
              <pc:sldLayoutMk cId="2490190438" sldId="2147483701"/>
              <ac:spMk id="8" creationId="{FD51A801-8E1D-07EB-62B9-C416ED61D100}"/>
            </ac:spMkLst>
          </pc:spChg>
          <pc:spChg chg="add">
            <ac:chgData name="Arlette Drigpaul" userId="5c796af8-9c41-4554-a1d4-86855585ff93" providerId="ADAL" clId="{E5F66B16-E7CA-49D4-8432-CF1D2905D4B0}" dt="2025-05-15T16:11:11.528" v="10"/>
            <ac:spMkLst>
              <pc:docMk/>
              <pc:sldMasterMk cId="3505664127" sldId="2147483700"/>
              <pc:sldLayoutMk cId="2490190438" sldId="2147483701"/>
              <ac:spMk id="9" creationId="{9795D097-B4EE-5064-8120-BEBD14D256CB}"/>
            </ac:spMkLst>
          </pc:spChg>
        </pc:sldLayoutChg>
        <pc:sldLayoutChg chg="addSp">
          <pc:chgData name="Arlette Drigpaul" userId="5c796af8-9c41-4554-a1d4-86855585ff93" providerId="ADAL" clId="{E5F66B16-E7CA-49D4-8432-CF1D2905D4B0}" dt="2025-05-15T16:11:11.528" v="10"/>
          <pc:sldLayoutMkLst>
            <pc:docMk/>
            <pc:sldMasterMk cId="3505664127" sldId="2147483700"/>
            <pc:sldLayoutMk cId="3836262646" sldId="2147483703"/>
          </pc:sldLayoutMkLst>
          <pc:spChg chg="add">
            <ac:chgData name="Arlette Drigpaul" userId="5c796af8-9c41-4554-a1d4-86855585ff93" providerId="ADAL" clId="{E5F66B16-E7CA-49D4-8432-CF1D2905D4B0}" dt="2025-05-15T16:11:11.528" v="10"/>
            <ac:spMkLst>
              <pc:docMk/>
              <pc:sldMasterMk cId="3505664127" sldId="2147483700"/>
              <pc:sldLayoutMk cId="3836262646" sldId="2147483703"/>
              <ac:spMk id="7" creationId="{35741DDB-D144-D3A4-4DAC-A9C09E222D5B}"/>
            </ac:spMkLst>
          </pc:spChg>
          <pc:spChg chg="add">
            <ac:chgData name="Arlette Drigpaul" userId="5c796af8-9c41-4554-a1d4-86855585ff93" providerId="ADAL" clId="{E5F66B16-E7CA-49D4-8432-CF1D2905D4B0}" dt="2025-05-15T16:11:11.528" v="10"/>
            <ac:spMkLst>
              <pc:docMk/>
              <pc:sldMasterMk cId="3505664127" sldId="2147483700"/>
              <pc:sldLayoutMk cId="3836262646" sldId="2147483703"/>
              <ac:spMk id="8" creationId="{BE8623F5-9908-48B3-0329-AF1DAC5DE749}"/>
            </ac:spMkLst>
          </pc:spChg>
        </pc:sldLayoutChg>
        <pc:sldLayoutChg chg="addSp">
          <pc:chgData name="Arlette Drigpaul" userId="5c796af8-9c41-4554-a1d4-86855585ff93" providerId="ADAL" clId="{E5F66B16-E7CA-49D4-8432-CF1D2905D4B0}" dt="2025-05-15T16:11:11.528" v="10"/>
          <pc:sldLayoutMkLst>
            <pc:docMk/>
            <pc:sldMasterMk cId="3505664127" sldId="2147483700"/>
            <pc:sldLayoutMk cId="2838604753" sldId="2147483706"/>
          </pc:sldLayoutMkLst>
          <pc:spChg chg="add">
            <ac:chgData name="Arlette Drigpaul" userId="5c796af8-9c41-4554-a1d4-86855585ff93" providerId="ADAL" clId="{E5F66B16-E7CA-49D4-8432-CF1D2905D4B0}" dt="2025-05-15T16:11:11.528" v="10"/>
            <ac:spMkLst>
              <pc:docMk/>
              <pc:sldMasterMk cId="3505664127" sldId="2147483700"/>
              <pc:sldLayoutMk cId="2838604753" sldId="2147483706"/>
              <ac:spMk id="6" creationId="{14A6CA27-2943-E029-01D4-7E4D88E8DD25}"/>
            </ac:spMkLst>
          </pc:spChg>
          <pc:spChg chg="add">
            <ac:chgData name="Arlette Drigpaul" userId="5c796af8-9c41-4554-a1d4-86855585ff93" providerId="ADAL" clId="{E5F66B16-E7CA-49D4-8432-CF1D2905D4B0}" dt="2025-05-15T16:11:11.528" v="10"/>
            <ac:spMkLst>
              <pc:docMk/>
              <pc:sldMasterMk cId="3505664127" sldId="2147483700"/>
              <pc:sldLayoutMk cId="2838604753" sldId="2147483706"/>
              <ac:spMk id="7" creationId="{2B8F56B2-26AB-0604-9D14-66F1939E41DA}"/>
            </ac:spMkLst>
          </pc:spChg>
        </pc:sldLayoutChg>
        <pc:sldLayoutChg chg="addSp">
          <pc:chgData name="Arlette Drigpaul" userId="5c796af8-9c41-4554-a1d4-86855585ff93" providerId="ADAL" clId="{E5F66B16-E7CA-49D4-8432-CF1D2905D4B0}" dt="2025-05-15T16:11:11.528" v="10"/>
          <pc:sldLayoutMkLst>
            <pc:docMk/>
            <pc:sldMasterMk cId="3505664127" sldId="2147483700"/>
            <pc:sldLayoutMk cId="3030667680" sldId="2147483709"/>
          </pc:sldLayoutMkLst>
          <pc:spChg chg="add">
            <ac:chgData name="Arlette Drigpaul" userId="5c796af8-9c41-4554-a1d4-86855585ff93" providerId="ADAL" clId="{E5F66B16-E7CA-49D4-8432-CF1D2905D4B0}" dt="2025-05-15T16:11:11.528" v="10"/>
            <ac:spMkLst>
              <pc:docMk/>
              <pc:sldMasterMk cId="3505664127" sldId="2147483700"/>
              <pc:sldLayoutMk cId="3030667680" sldId="2147483709"/>
              <ac:spMk id="8" creationId="{16F0D90C-04D1-1201-5B6A-5794DA8A83D0}"/>
            </ac:spMkLst>
          </pc:spChg>
          <pc:spChg chg="add">
            <ac:chgData name="Arlette Drigpaul" userId="5c796af8-9c41-4554-a1d4-86855585ff93" providerId="ADAL" clId="{E5F66B16-E7CA-49D4-8432-CF1D2905D4B0}" dt="2025-05-15T16:11:11.528" v="10"/>
            <ac:spMkLst>
              <pc:docMk/>
              <pc:sldMasterMk cId="3505664127" sldId="2147483700"/>
              <pc:sldLayoutMk cId="3030667680" sldId="2147483709"/>
              <ac:spMk id="9" creationId="{9E7BF954-9D05-6948-1CA9-19422CACDAA7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459C83-65B0-47B0-A113-95B3943C8929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B1BD2-981C-4B7D-BE2C-8BA722365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414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CB1BD2-981C-4B7D-BE2C-8BA722365BC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723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D21B50-AB8F-D2A9-F63B-AE48FD1191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007D00-7C6F-B1EB-016A-0786C6ABF8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347B8F-18BE-BDB6-8525-8F2DA8CB9E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FC1593-F82F-6A2B-23F8-B3A4C910B6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CB1BD2-981C-4B7D-BE2C-8BA722365BC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173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3B0A0-5694-4622-BD0F-7F0E7DF77F9F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Rectangle">
            <a:extLst>
              <a:ext uri="{FF2B5EF4-FFF2-40B4-BE49-F238E27FC236}">
                <a16:creationId xmlns:a16="http://schemas.microsoft.com/office/drawing/2014/main" id="{FD51A801-8E1D-07EB-62B9-C416ED61D100}"/>
              </a:ext>
            </a:extLst>
          </p:cNvPr>
          <p:cNvSpPr/>
          <p:nvPr userDrawn="1"/>
        </p:nvSpPr>
        <p:spPr>
          <a:xfrm flipH="1">
            <a:off x="-1" y="4450188"/>
            <a:ext cx="12192000" cy="240781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9" name="Rectangle">
            <a:extLst>
              <a:ext uri="{FF2B5EF4-FFF2-40B4-BE49-F238E27FC236}">
                <a16:creationId xmlns:a16="http://schemas.microsoft.com/office/drawing/2014/main" id="{9795D097-B4EE-5064-8120-BEBD14D256CB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</p:spTree>
    <p:extLst>
      <p:ext uri="{BB962C8B-B14F-4D97-AF65-F5344CB8AC3E}">
        <p14:creationId xmlns:p14="http://schemas.microsoft.com/office/powerpoint/2010/main" val="2490190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3517-7CB4-4590-A66D-781F962A9148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38805548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3517-7CB4-4590-A66D-781F962A9148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51194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3517-7CB4-4590-A66D-781F962A9148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867935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3517-7CB4-4590-A66D-781F962A9148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08427633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3517-7CB4-4590-A66D-781F962A9148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8366355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3517-7CB4-4590-A66D-781F962A9148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9985024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3517-7CB4-4590-A66D-781F962A9148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807996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3517-7CB4-4590-A66D-781F962A9148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027811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">
            <a:extLst>
              <a:ext uri="{FF2B5EF4-FFF2-40B4-BE49-F238E27FC236}">
                <a16:creationId xmlns:a16="http://schemas.microsoft.com/office/drawing/2014/main" id="{202A34A5-A029-A246-82C6-D288185EB396}"/>
              </a:ext>
            </a:extLst>
          </p:cNvPr>
          <p:cNvSpPr/>
          <p:nvPr userDrawn="1"/>
        </p:nvSpPr>
        <p:spPr>
          <a:xfrm flipH="1">
            <a:off x="0" y="0"/>
            <a:ext cx="3351057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3" name="Rectangle">
            <a:extLst>
              <a:ext uri="{FF2B5EF4-FFF2-40B4-BE49-F238E27FC236}">
                <a16:creationId xmlns:a16="http://schemas.microsoft.com/office/drawing/2014/main" id="{2773E1D8-C87F-EE46-8284-575DCA498E81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5D3B-126D-4449-8002-3062E06F4024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C429A40D-770E-C144-A5B5-6A4442C09C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1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483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">
            <a:extLst>
              <a:ext uri="{FF2B5EF4-FFF2-40B4-BE49-F238E27FC236}">
                <a16:creationId xmlns:a16="http://schemas.microsoft.com/office/drawing/2014/main" id="{64248D99-2B30-464D-B9B7-4E5C3A1F3FB2}"/>
              </a:ext>
            </a:extLst>
          </p:cNvPr>
          <p:cNvSpPr/>
          <p:nvPr userDrawn="1"/>
        </p:nvSpPr>
        <p:spPr>
          <a:xfrm flipH="1">
            <a:off x="0" y="0"/>
            <a:ext cx="6096000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6" name="Rectangle">
            <a:extLst>
              <a:ext uri="{FF2B5EF4-FFF2-40B4-BE49-F238E27FC236}">
                <a16:creationId xmlns:a16="http://schemas.microsoft.com/office/drawing/2014/main" id="{3FAFF55B-FDE6-394B-A39B-22627D8FB6EA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1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1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EA01-B2AF-401E-9E90-252699F2ACC3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7" name="Title Placeholder 1">
            <a:extLst>
              <a:ext uri="{FF2B5EF4-FFF2-40B4-BE49-F238E27FC236}">
                <a16:creationId xmlns:a16="http://schemas.microsoft.com/office/drawing/2014/main" id="{99E345E4-E77C-484E-9FBB-E4EC71F085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1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6138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3517-7CB4-4590-A66D-781F962A9148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0497854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">
            <a:extLst>
              <a:ext uri="{FF2B5EF4-FFF2-40B4-BE49-F238E27FC236}">
                <a16:creationId xmlns:a16="http://schemas.microsoft.com/office/drawing/2014/main" id="{83ACCAC0-2C8A-CE43-8C55-22BB53C73920}"/>
              </a:ext>
            </a:extLst>
          </p:cNvPr>
          <p:cNvSpPr/>
          <p:nvPr userDrawn="1"/>
        </p:nvSpPr>
        <p:spPr>
          <a:xfrm flipH="1">
            <a:off x="0" y="0"/>
            <a:ext cx="3351057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0" name="Rectangle">
            <a:extLst>
              <a:ext uri="{FF2B5EF4-FFF2-40B4-BE49-F238E27FC236}">
                <a16:creationId xmlns:a16="http://schemas.microsoft.com/office/drawing/2014/main" id="{A400A9BD-AA60-E24D-9FC2-722758C8C933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5A21-48F4-4DD0-B0F7-CF51AC92E006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D4076461-FF7A-8843-B7F9-D041F3FB22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1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679071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">
            <a:extLst>
              <a:ext uri="{FF2B5EF4-FFF2-40B4-BE49-F238E27FC236}">
                <a16:creationId xmlns:a16="http://schemas.microsoft.com/office/drawing/2014/main" id="{35FB147F-5DC4-B24C-B8CB-D3DA74290381}"/>
              </a:ext>
            </a:extLst>
          </p:cNvPr>
          <p:cNvSpPr/>
          <p:nvPr userDrawn="1"/>
        </p:nvSpPr>
        <p:spPr>
          <a:xfrm>
            <a:off x="1" y="3429000"/>
            <a:ext cx="12192000" cy="3429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0" name="Rectangle">
            <a:extLst>
              <a:ext uri="{FF2B5EF4-FFF2-40B4-BE49-F238E27FC236}">
                <a16:creationId xmlns:a16="http://schemas.microsoft.com/office/drawing/2014/main" id="{A400A9BD-AA60-E24D-9FC2-722758C8C933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E2071-72A4-4C0D-8988-A571744D9565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B9308E97-4F89-394E-856A-5B4EFCB2E73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97279" y="1930861"/>
            <a:ext cx="2919413" cy="2919413"/>
          </a:xfrm>
          <a:solidFill>
            <a:srgbClr val="EDEFF7"/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A50BECA0-8817-964B-AEDB-A45669684C3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59186" y="1930861"/>
            <a:ext cx="2919413" cy="2919413"/>
          </a:xfrm>
          <a:solidFill>
            <a:srgbClr val="EDEFF7"/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EF399F4D-B67A-4C4B-BCF3-36FE110603F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21093" y="1930861"/>
            <a:ext cx="2919413" cy="2919413"/>
          </a:xfrm>
          <a:solidFill>
            <a:srgbClr val="EDEFF7"/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08305C84-E25F-EC49-8F2B-4C0181FD3AB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97279" y="5257321"/>
            <a:ext cx="2919413" cy="583534"/>
          </a:xfrm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Name Goes Here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A57A1FCE-E6BF-3747-9D43-42DBA6656EC0}"/>
              </a:ext>
            </a:extLst>
          </p:cNvPr>
          <p:cNvSpPr>
            <a:spLocks noGrp="1"/>
          </p:cNvSpPr>
          <p:nvPr>
            <p:ph type="body" sz="half" idx="16" hasCustomPrompt="1"/>
          </p:nvPr>
        </p:nvSpPr>
        <p:spPr>
          <a:xfrm>
            <a:off x="4666773" y="5257321"/>
            <a:ext cx="2919413" cy="583534"/>
          </a:xfrm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Name Goes Here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5B4B74C8-96E7-684F-91B9-8CE56CD10F1E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8236267" y="5257321"/>
            <a:ext cx="2919413" cy="583534"/>
          </a:xfrm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Name Goes Here</a:t>
            </a:r>
          </a:p>
        </p:txBody>
      </p:sp>
      <p:sp>
        <p:nvSpPr>
          <p:cNvPr id="25" name="Title Placeholder 1">
            <a:extLst>
              <a:ext uri="{FF2B5EF4-FFF2-40B4-BE49-F238E27FC236}">
                <a16:creationId xmlns:a16="http://schemas.microsoft.com/office/drawing/2014/main" id="{D522564E-B348-544F-A8E5-CFCAFA48B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1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431129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0DFB-9ECF-4E93-9A94-D8F7BFD6E091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">
            <a:extLst>
              <a:ext uri="{FF2B5EF4-FFF2-40B4-BE49-F238E27FC236}">
                <a16:creationId xmlns:a16="http://schemas.microsoft.com/office/drawing/2014/main" id="{05BFC727-5650-B049-AA2A-2511C08FB35B}"/>
              </a:ext>
            </a:extLst>
          </p:cNvPr>
          <p:cNvSpPr/>
          <p:nvPr userDrawn="1"/>
        </p:nvSpPr>
        <p:spPr>
          <a:xfrm flipH="1">
            <a:off x="0" y="0"/>
            <a:ext cx="1195754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E700C598-C823-744D-BE16-5114B7625057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21BED569-C9C5-8F4D-A42A-ED4914579D6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24550" y="633875"/>
            <a:ext cx="5632450" cy="5591175"/>
          </a:xfrm>
          <a:solidFill>
            <a:schemeClr val="tx2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CB6E588-2EB7-9A41-A93A-7757596EF9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5754" y="942870"/>
            <a:ext cx="4157296" cy="1292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/>
              <a:t>Title goes here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A6C0FE70-F6BB-3D40-AD3C-E704CABE4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95754" y="2281657"/>
            <a:ext cx="4157296" cy="3633471"/>
          </a:xfrm>
        </p:spPr>
        <p:txBody>
          <a:bodyPr>
            <a:normAutofit/>
          </a:bodyPr>
          <a:lstStyle>
            <a:lvl1pPr marL="0" indent="0">
              <a:buClr>
                <a:schemeClr val="tx1"/>
              </a:buClr>
              <a:buNone/>
              <a:defRPr sz="1600">
                <a:solidFill>
                  <a:schemeClr val="tx1"/>
                </a:solidFill>
              </a:defRPr>
            </a:lvl1pPr>
            <a:lvl2pPr marL="201168" indent="0">
              <a:buClr>
                <a:schemeClr val="tx1"/>
              </a:buClr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2pPr>
            <a:lvl3pPr marL="384048" indent="0">
              <a:buClr>
                <a:schemeClr val="tx1"/>
              </a:buClr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3pPr>
            <a:lvl4pPr marL="566928" indent="0">
              <a:buClr>
                <a:schemeClr val="tx1"/>
              </a:buClr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4pPr>
            <a:lvl5pPr marL="749808" indent="0">
              <a:buClr>
                <a:schemeClr val="tx1"/>
              </a:buClr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4469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5AC3-7489-4CD5-B11D-B5BFE9E11D2A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">
            <a:extLst>
              <a:ext uri="{FF2B5EF4-FFF2-40B4-BE49-F238E27FC236}">
                <a16:creationId xmlns:a16="http://schemas.microsoft.com/office/drawing/2014/main" id="{0AB10FFC-D586-994D-8D3D-F4042255CB72}"/>
              </a:ext>
            </a:extLst>
          </p:cNvPr>
          <p:cNvSpPr/>
          <p:nvPr userDrawn="1"/>
        </p:nvSpPr>
        <p:spPr>
          <a:xfrm flipH="1"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C7B0C08A-E831-D242-B2CE-2DEB004F982F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05C2191-88F7-4148-96FD-E129F707E038}"/>
              </a:ext>
            </a:extLst>
          </p:cNvPr>
          <p:cNvCxnSpPr/>
          <p:nvPr userDrawn="1"/>
        </p:nvCxnSpPr>
        <p:spPr>
          <a:xfrm>
            <a:off x="6818393" y="999565"/>
            <a:ext cx="0" cy="48588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61FB2196-E251-5A40-86F7-6092CEBFA1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3135207"/>
            <a:ext cx="5460992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4800" cap="all" baseline="0"/>
            </a:lvl1pPr>
          </a:lstStyle>
          <a:p>
            <a:r>
              <a:rPr lang="en-US" noProof="0"/>
              <a:t>Title goes here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2FACD1B-0D9C-A547-98A0-D66C341D3D7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540794" y="831286"/>
            <a:ext cx="4016206" cy="5195425"/>
          </a:xfrm>
        </p:spPr>
        <p:txBody>
          <a:bodyPr anchor="ctr">
            <a:normAutofit/>
          </a:bodyPr>
          <a:lstStyle>
            <a:lvl1pPr marL="342900" indent="-342900"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1pPr>
            <a:lvl2pPr marL="544068" indent="-342900">
              <a:buClr>
                <a:schemeClr val="tx1"/>
              </a:buClr>
              <a:buFont typeface="+mj-lt"/>
              <a:buAutoNum type="arabicPeriod"/>
              <a:defRPr sz="1400"/>
            </a:lvl2pPr>
            <a:lvl3pPr marL="612648" indent="-228600">
              <a:buClr>
                <a:schemeClr val="tx1"/>
              </a:buClr>
              <a:buFont typeface="+mj-lt"/>
              <a:buAutoNum type="arabicPeriod"/>
              <a:defRPr sz="1100"/>
            </a:lvl3pPr>
            <a:lvl4pPr marL="795528" indent="-228600">
              <a:buClr>
                <a:schemeClr val="tx1"/>
              </a:buClr>
              <a:buFont typeface="+mj-lt"/>
              <a:buAutoNum type="arabicPeriod"/>
              <a:defRPr sz="1100"/>
            </a:lvl4pPr>
            <a:lvl5pPr marL="978408" indent="-228600">
              <a:buClr>
                <a:schemeClr val="tx1"/>
              </a:buClr>
              <a:buFont typeface="+mj-lt"/>
              <a:buAutoNum type="arabicPeriod"/>
              <a:defRPr sz="1100"/>
            </a:lvl5pPr>
          </a:lstStyle>
          <a:p>
            <a:pPr lvl="0"/>
            <a:r>
              <a:rPr lang="en-US" noProof="0"/>
              <a:t>Quote Goes Here</a:t>
            </a:r>
          </a:p>
        </p:txBody>
      </p:sp>
    </p:spTree>
    <p:extLst>
      <p:ext uri="{BB962C8B-B14F-4D97-AF65-F5344CB8AC3E}">
        <p14:creationId xmlns:p14="http://schemas.microsoft.com/office/powerpoint/2010/main" val="30099577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D4FA2-CE2C-423B-A047-071163F8992E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">
            <a:extLst>
              <a:ext uri="{FF2B5EF4-FFF2-40B4-BE49-F238E27FC236}">
                <a16:creationId xmlns:a16="http://schemas.microsoft.com/office/drawing/2014/main" id="{AA314B25-B4AF-394E-BBDA-7E6BAD315F39}"/>
              </a:ext>
            </a:extLst>
          </p:cNvPr>
          <p:cNvSpPr/>
          <p:nvPr userDrawn="1"/>
        </p:nvSpPr>
        <p:spPr>
          <a:xfrm>
            <a:off x="3351057" y="0"/>
            <a:ext cx="8840943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737575EF-0D14-6140-A91B-260C9C9DFE41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82544261-8049-494B-A93D-BDFF1BB847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3135207"/>
            <a:ext cx="4886854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cap="all" baseline="0"/>
            </a:lvl1pPr>
          </a:lstStyle>
          <a:p>
            <a:r>
              <a:rPr lang="en-US" noProof="0"/>
              <a:t>Title goes here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9214786D-83EE-814C-A5E4-D0EC7D29D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75829" y="633875"/>
            <a:ext cx="5981171" cy="5590250"/>
          </a:xfrm>
        </p:spPr>
        <p:txBody>
          <a:bodyPr anchor="ctr">
            <a:normAutofit/>
          </a:bodyPr>
          <a:lstStyle>
            <a:lvl1pPr marL="342900" indent="-342900"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1pPr>
            <a:lvl2pPr marL="544068" indent="-342900">
              <a:buClr>
                <a:schemeClr val="tx1"/>
              </a:buClr>
              <a:buFont typeface="+mj-lt"/>
              <a:buAutoNum type="arabicPeriod"/>
              <a:defRPr sz="1400">
                <a:solidFill>
                  <a:schemeClr val="tx1"/>
                </a:solidFill>
              </a:defRPr>
            </a:lvl2pPr>
            <a:lvl3pPr marL="612648" indent="-228600">
              <a:buClr>
                <a:schemeClr val="tx1"/>
              </a:buClr>
              <a:buFont typeface="+mj-lt"/>
              <a:buAutoNum type="arabicPeriod"/>
              <a:defRPr sz="1100">
                <a:solidFill>
                  <a:schemeClr val="tx1"/>
                </a:solidFill>
              </a:defRPr>
            </a:lvl3pPr>
            <a:lvl4pPr marL="795528" indent="-228600">
              <a:buClr>
                <a:schemeClr val="tx1"/>
              </a:buClr>
              <a:buFont typeface="+mj-lt"/>
              <a:buAutoNum type="arabicPeriod"/>
              <a:defRPr sz="1100">
                <a:solidFill>
                  <a:schemeClr val="tx1"/>
                </a:solidFill>
              </a:defRPr>
            </a:lvl4pPr>
            <a:lvl5pPr marL="978408" indent="-228600">
              <a:buClr>
                <a:schemeClr val="tx1"/>
              </a:buClr>
              <a:buFont typeface="+mj-lt"/>
              <a:buAutoNum type="arabicPeriod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41690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4235-91E6-48C3-8ED3-D49F93C61022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">
            <a:extLst>
              <a:ext uri="{FF2B5EF4-FFF2-40B4-BE49-F238E27FC236}">
                <a16:creationId xmlns:a16="http://schemas.microsoft.com/office/drawing/2014/main" id="{2E148DD3-DD87-154B-80B4-2421965D3C83}"/>
              </a:ext>
            </a:extLst>
          </p:cNvPr>
          <p:cNvSpPr/>
          <p:nvPr userDrawn="1"/>
        </p:nvSpPr>
        <p:spPr>
          <a:xfrm>
            <a:off x="1" y="1714500"/>
            <a:ext cx="12192000" cy="3429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742E4732-0E8F-7B46-BD08-0F2EE0DA8786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E73F81A-7260-5C4F-A7FF-CA2CC731B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43870" y="942871"/>
            <a:ext cx="571181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4CD13CD4-3E4F-2E41-ACF4-2446257D2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43870" y="1973589"/>
            <a:ext cx="5711810" cy="3941540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1600">
                <a:solidFill>
                  <a:schemeClr val="tx1"/>
                </a:solidFill>
              </a:defRPr>
            </a:lvl1pPr>
            <a:lvl2pPr marL="384048" indent="-182880"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2pPr>
            <a:lvl3pPr marL="56692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4980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3268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D8E69886-8907-DB47-87C2-0621AF156D9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05170" y="621039"/>
            <a:ext cx="4589130" cy="5603086"/>
          </a:xfrm>
          <a:solidFill>
            <a:srgbClr val="EDEFF7"/>
          </a:solidFill>
        </p:spPr>
        <p:txBody>
          <a:bodyPr>
            <a:normAutofit/>
          </a:bodyPr>
          <a:lstStyle>
            <a:lvl1pPr>
              <a:buClr>
                <a:schemeClr val="tx1"/>
              </a:buClr>
              <a:defRPr sz="1600">
                <a:solidFill>
                  <a:schemeClr val="tx1"/>
                </a:solidFill>
              </a:defRPr>
            </a:lvl1pPr>
            <a:lvl2pPr marL="384048" indent="-182880"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2pPr>
            <a:lvl3pPr marL="56692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4980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3268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8031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2CC2-A6D7-4B4F-957C-D4B145FB88E1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Rectangle">
            <a:extLst>
              <a:ext uri="{FF2B5EF4-FFF2-40B4-BE49-F238E27FC236}">
                <a16:creationId xmlns:a16="http://schemas.microsoft.com/office/drawing/2014/main" id="{35741DDB-D144-D3A4-4DAC-A9C09E222D5B}"/>
              </a:ext>
            </a:extLst>
          </p:cNvPr>
          <p:cNvSpPr/>
          <p:nvPr userDrawn="1"/>
        </p:nvSpPr>
        <p:spPr>
          <a:xfrm flipH="1">
            <a:off x="4217870" y="0"/>
            <a:ext cx="3599236" cy="685799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8" name="Rectangle">
            <a:extLst>
              <a:ext uri="{FF2B5EF4-FFF2-40B4-BE49-F238E27FC236}">
                <a16:creationId xmlns:a16="http://schemas.microsoft.com/office/drawing/2014/main" id="{BE8623F5-9908-48B3-0329-AF1DAC5DE749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</p:spTree>
    <p:extLst>
      <p:ext uri="{BB962C8B-B14F-4D97-AF65-F5344CB8AC3E}">
        <p14:creationId xmlns:p14="http://schemas.microsoft.com/office/powerpoint/2010/main" val="3836262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3517-7CB4-4590-A66D-781F962A9148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7648397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3517-7CB4-4590-A66D-781F962A9148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2365519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5A21-48F4-4DD0-B0F7-CF51AC92E006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14A6CA27-2943-E029-01D4-7E4D88E8DD25}"/>
              </a:ext>
            </a:extLst>
          </p:cNvPr>
          <p:cNvSpPr/>
          <p:nvPr userDrawn="1"/>
        </p:nvSpPr>
        <p:spPr>
          <a:xfrm flipH="1">
            <a:off x="0" y="0"/>
            <a:ext cx="3351057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7" name="Rectangle">
            <a:extLst>
              <a:ext uri="{FF2B5EF4-FFF2-40B4-BE49-F238E27FC236}">
                <a16:creationId xmlns:a16="http://schemas.microsoft.com/office/drawing/2014/main" id="{2B8F56B2-26AB-0604-9D14-66F1939E41DA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</p:spTree>
    <p:extLst>
      <p:ext uri="{BB962C8B-B14F-4D97-AF65-F5344CB8AC3E}">
        <p14:creationId xmlns:p14="http://schemas.microsoft.com/office/powerpoint/2010/main" val="2838604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C4E3B-1EB5-414F-9D04-2C337A53810A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40937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3517-7CB4-4590-A66D-781F962A9148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5524754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1BA4B-05FA-41BA-9195-0A19A9226DCE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Rectangle">
            <a:extLst>
              <a:ext uri="{FF2B5EF4-FFF2-40B4-BE49-F238E27FC236}">
                <a16:creationId xmlns:a16="http://schemas.microsoft.com/office/drawing/2014/main" id="{16F0D90C-04D1-1201-5B6A-5794DA8A83D0}"/>
              </a:ext>
            </a:extLst>
          </p:cNvPr>
          <p:cNvSpPr/>
          <p:nvPr userDrawn="1"/>
        </p:nvSpPr>
        <p:spPr>
          <a:xfrm>
            <a:off x="10993582" y="0"/>
            <a:ext cx="1198418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9" name="Rectangle">
            <a:extLst>
              <a:ext uri="{FF2B5EF4-FFF2-40B4-BE49-F238E27FC236}">
                <a16:creationId xmlns:a16="http://schemas.microsoft.com/office/drawing/2014/main" id="{9E7BF954-9D05-6948-1CA9-19422CACDAA7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</p:spTree>
    <p:extLst>
      <p:ext uri="{BB962C8B-B14F-4D97-AF65-F5344CB8AC3E}">
        <p14:creationId xmlns:p14="http://schemas.microsoft.com/office/powerpoint/2010/main" val="3030667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7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B273517-7CB4-4590-A66D-781F962A9148}" type="datetime1">
              <a:rPr lang="en-US" noProof="0" smtClean="0"/>
              <a:t>5/15/2025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Rectangle">
            <a:extLst>
              <a:ext uri="{FF2B5EF4-FFF2-40B4-BE49-F238E27FC236}">
                <a16:creationId xmlns:a16="http://schemas.microsoft.com/office/drawing/2014/main" id="{BEE0841B-C34B-C5AF-0FAB-E132BCCADBDA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</p:spTree>
    <p:extLst>
      <p:ext uri="{BB962C8B-B14F-4D97-AF65-F5344CB8AC3E}">
        <p14:creationId xmlns:p14="http://schemas.microsoft.com/office/powerpoint/2010/main" val="3505664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  <p:sldLayoutId id="2147483653" r:id="rId18"/>
    <p:sldLayoutId id="2147483654" r:id="rId19"/>
    <p:sldLayoutId id="2147483655" r:id="rId20"/>
    <p:sldLayoutId id="2147483656" r:id="rId21"/>
    <p:sldLayoutId id="2147483658" r:id="rId22"/>
    <p:sldLayoutId id="2147483659" r:id="rId23"/>
    <p:sldLayoutId id="2147483660" r:id="rId24"/>
    <p:sldLayoutId id="2147483661" r:id="rId25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8FD0EC-F05E-E6A5-5DC1-7C2D59E00E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F596E85-AF66-1E84-C415-C63E5C17D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8EE3D-8CD1-4C3F-BD1C-C98C9596463C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CC5DC6-C192-D68F-CD03-0D0FFBB8B30A}"/>
              </a:ext>
            </a:extLst>
          </p:cNvPr>
          <p:cNvSpPr txBox="1"/>
          <p:nvPr/>
        </p:nvSpPr>
        <p:spPr>
          <a:xfrm>
            <a:off x="1601947" y="1103311"/>
            <a:ext cx="98287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masis MT Pro Medium" panose="02040604050005020304" pitchFamily="18" charset="0"/>
                <a:ea typeface="+mn-ea"/>
                <a:cs typeface="+mn-cs"/>
              </a:rPr>
              <a:t>WE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masis MT Pro Medium" panose="02040604050005020304" pitchFamily="18" charset="0"/>
                <a:ea typeface="+mn-ea"/>
                <a:cs typeface="+mn-cs"/>
              </a:rPr>
              <a:t>OFFER COVID-19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masis MT Pro Medium" panose="02040604050005020304" pitchFamily="18" charset="0"/>
                <a:ea typeface="+mn-ea"/>
                <a:cs typeface="+mn-cs"/>
              </a:rPr>
              <a:t>VACCINES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masis MT Pro Medium" panose="02040604050005020304" pitchFamily="18" charset="0"/>
                <a:ea typeface="+mn-ea"/>
                <a:cs typeface="+mn-cs"/>
              </a:rPr>
              <a:t>Free of Cost to Residents and Staff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4BB73C-4D32-40DE-FADE-F5B5819681E0}"/>
              </a:ext>
            </a:extLst>
          </p:cNvPr>
          <p:cNvSpPr txBox="1"/>
          <p:nvPr/>
        </p:nvSpPr>
        <p:spPr>
          <a:xfrm>
            <a:off x="5968596" y="2783839"/>
            <a:ext cx="532062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sis MT Pro Black" panose="02040A04050005020304" pitchFamily="18" charset="0"/>
                <a:ea typeface="+mn-ea"/>
                <a:cs typeface="+mn-cs"/>
              </a:rPr>
              <a:t>Residents: Ask unit nurse about vaccines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masis MT Pro Black" panose="02040A040500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sis MT Pro Black" panose="02040A04050005020304" pitchFamily="18" charset="0"/>
                <a:ea typeface="+mn-ea"/>
                <a:cs typeface="+mn-cs"/>
              </a:rPr>
              <a:t>Staff: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sis MT Pro Black" panose="02040A04050005020304" pitchFamily="18" charset="0"/>
                <a:ea typeface="+mn-ea"/>
                <a:cs typeface="+mn-cs"/>
              </a:rPr>
              <a:t>See ______________________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sis MT Pro Black" panose="02040A04050005020304" pitchFamily="18" charset="0"/>
                <a:ea typeface="+mn-ea"/>
                <a:cs typeface="+mn-cs"/>
              </a:rPr>
              <a:t>Ext: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385FDDE-98D3-6B90-8844-2E43C1E1EB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1760" y="2783839"/>
            <a:ext cx="4003040" cy="2802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140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A2304-E45F-A662-25D0-D04156D6F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600EFA7-C792-7056-9417-14C3FC5A3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8EE3D-8CD1-4C3F-BD1C-C98C9596463C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04272E-2A42-76ED-25BF-1C96B506D1A2}"/>
              </a:ext>
            </a:extLst>
          </p:cNvPr>
          <p:cNvSpPr txBox="1"/>
          <p:nvPr/>
        </p:nvSpPr>
        <p:spPr>
          <a:xfrm>
            <a:off x="1601947" y="1103311"/>
            <a:ext cx="98287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masis MT Pro Medium" panose="02040604050005020304" pitchFamily="18" charset="0"/>
                <a:ea typeface="+mn-ea"/>
                <a:cs typeface="+mn-cs"/>
              </a:rPr>
              <a:t>WE OFFER INFLUENZA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masis MT Pro Medium" panose="02040604050005020304" pitchFamily="18" charset="0"/>
                <a:ea typeface="+mn-ea"/>
                <a:cs typeface="+mn-cs"/>
              </a:rPr>
              <a:t>Free of Cost to Residents and Staff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4C77E5-15F9-202E-FC89-4DCF2F5091D4}"/>
              </a:ext>
            </a:extLst>
          </p:cNvPr>
          <p:cNvSpPr txBox="1"/>
          <p:nvPr/>
        </p:nvSpPr>
        <p:spPr>
          <a:xfrm>
            <a:off x="5968596" y="2783839"/>
            <a:ext cx="532062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sis MT Pro Black" panose="02040A04050005020304" pitchFamily="18" charset="0"/>
                <a:ea typeface="+mn-ea"/>
                <a:cs typeface="+mn-cs"/>
              </a:rPr>
              <a:t>Residents: Ask unit nurse about vaccines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masis MT Pro Black" panose="02040A040500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sis MT Pro Black" panose="02040A04050005020304" pitchFamily="18" charset="0"/>
                <a:ea typeface="+mn-ea"/>
                <a:cs typeface="+mn-cs"/>
              </a:rPr>
              <a:t>Staff: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sis MT Pro Black" panose="02040A04050005020304" pitchFamily="18" charset="0"/>
                <a:ea typeface="+mn-ea"/>
                <a:cs typeface="+mn-cs"/>
              </a:rPr>
              <a:t>See ______________________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sis MT Pro Black" panose="02040A04050005020304" pitchFamily="18" charset="0"/>
                <a:ea typeface="+mn-ea"/>
                <a:cs typeface="+mn-cs"/>
              </a:rPr>
              <a:t>Ext: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48B3EDB-CE55-CFC2-1D79-4518DDDA81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1760" y="2783839"/>
            <a:ext cx="4003040" cy="2802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328613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4</TotalTime>
  <Words>51</Words>
  <Application>Microsoft Office PowerPoint</Application>
  <PresentationFormat>Widescreen</PresentationFormat>
  <Paragraphs>18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Amasis MT Pro Black</vt:lpstr>
      <vt:lpstr>Amasis MT Pro Medium</vt:lpstr>
      <vt:lpstr>Aptos</vt:lpstr>
      <vt:lpstr>Arial</vt:lpstr>
      <vt:lpstr>Century Gothic</vt:lpstr>
      <vt:lpstr>Tw Cen MT</vt:lpstr>
      <vt:lpstr>Droplet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Arlette Drigpaul</dc:creator>
  <cp:lastModifiedBy>Arlette Drigpaul</cp:lastModifiedBy>
  <cp:revision>1</cp:revision>
  <dcterms:created xsi:type="dcterms:W3CDTF">2025-05-15T16:02:44Z</dcterms:created>
  <dcterms:modified xsi:type="dcterms:W3CDTF">2025-05-15T16:38:31Z</dcterms:modified>
</cp:coreProperties>
</file>