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1"/>
    <p:sldMasterId id="2147483677" r:id="rId2"/>
  </p:sldMasterIdLst>
  <p:notesMasterIdLst>
    <p:notesMasterId r:id="rId5"/>
  </p:notesMasterIdLst>
  <p:sldIdLst>
    <p:sldId id="1071" r:id="rId3"/>
    <p:sldId id="918" r:id="rId4"/>
  </p:sldIdLst>
  <p:sldSz cx="24384000" cy="13716000"/>
  <p:notesSz cx="6858000" cy="9144000"/>
  <p:embeddedFontLst>
    <p:embeddedFont>
      <p:font typeface="Roboto" panose="02000000000000000000" pitchFamily="2" charset="0"/>
      <p:regular r:id="rId6"/>
      <p:bold r:id="rId7"/>
      <p:italic r:id="rId8"/>
    </p:embeddedFont>
    <p:embeddedFont>
      <p:font typeface="Roboto Black" panose="02000000000000000000" pitchFamily="2" charset="0"/>
      <p:bold r:id="rId9"/>
    </p:embeddedFont>
    <p:embeddedFont>
      <p:font typeface="Roboto Medium" panose="02000000000000000000" pitchFamily="2" charset="0"/>
      <p:regular r:id="rId10"/>
    </p:embeddedFont>
    <p:embeddedFont>
      <p:font typeface="Source Sans Pro" panose="020B0503030403020204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354E14-3A5F-F63D-F7CC-DC0A2B783AD9}" name="Daniel Almirall" initials="DA" userId="S-1-5-21-1484198131-1903828581-1031210941-3350" providerId="AD"/>
  <p188:author id="{4FDA254A-C665-CEB0-90FB-F834C30F6F5F}" name="Almirall, Daniel" initials="DA" userId="S::dalmiral@umich.edu::33749f68-1096-4142-a64e-157e37b1bbd9" providerId="AD"/>
  <p188:author id="{40A5794C-AA9C-1B4A-1600-7BAAC1BA7E4E}" name="Nahum-Shani, Billie" initials="BN" userId="S::inbal@umich.edu::9a68870c-4dd8-45ad-a5bb-5f555f9e6b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2F6"/>
    <a:srgbClr val="008087"/>
    <a:srgbClr val="9E005C"/>
    <a:srgbClr val="1B4079"/>
    <a:srgbClr val="9F4B07"/>
    <a:srgbClr val="39669B"/>
    <a:srgbClr val="307785"/>
    <a:srgbClr val="8042C0"/>
    <a:srgbClr val="225564"/>
    <a:srgbClr val="937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0"/>
    <p:restoredTop sz="96301" autoAdjust="0"/>
  </p:normalViewPr>
  <p:slideViewPr>
    <p:cSldViewPr snapToGrid="0">
      <p:cViewPr>
        <p:scale>
          <a:sx n="60" d="100"/>
          <a:sy n="60" d="100"/>
        </p:scale>
        <p:origin x="66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710DE-070C-FB64-D3CA-33178FFD7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000BD-9EE3-E8F8-5F34-BE9485402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A249AD-DCA1-6DF5-50D6-DCBD9AE9E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SMART is not prototypical in a sense that participants can become non-responders at weeks 2, 4 and 8 – we call this a dynamic tailoring variable </a:t>
            </a:r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4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SMART is not prototypical in a sense that participants can become non-responders at weeks 2, 4 and 8 – we call this a dynamic tailoring variable </a:t>
            </a:r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5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B2B3-752E-432F-43C2-CE5F37DE9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448" y="5946779"/>
            <a:ext cx="22549104" cy="1311274"/>
          </a:xfrm>
        </p:spPr>
        <p:txBody>
          <a:bodyPr anchor="b">
            <a:noAutofit/>
          </a:bodyPr>
          <a:lstStyle>
            <a:lvl1pPr algn="l">
              <a:defRPr sz="8800"/>
            </a:lvl1pPr>
          </a:lstStyle>
          <a:p>
            <a:r>
              <a:rPr lang="en-US" dirty="0"/>
              <a:t>Grant Writing with SMARTs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81353D-B878-F047-AC54-B106372464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9154" y="2617467"/>
            <a:ext cx="10001248" cy="738666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4800" b="0" i="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Daniel Almirall, PhD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2C248-2021-0BFA-5D20-0B155A9729F9}"/>
              </a:ext>
            </a:extLst>
          </p:cNvPr>
          <p:cNvSpPr>
            <a:spLocks noChangeAspect="1"/>
          </p:cNvSpPr>
          <p:nvPr/>
        </p:nvSpPr>
        <p:spPr>
          <a:xfrm>
            <a:off x="917448" y="988692"/>
            <a:ext cx="3200400" cy="3200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5437" sx="102000" sy="102000" algn="ctr" rotWithShape="0">
              <a:schemeClr val="accent2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A59D89-57CC-3235-86CB-3B5C0025819B}"/>
              </a:ext>
            </a:extLst>
          </p:cNvPr>
          <p:cNvSpPr/>
          <p:nvPr/>
        </p:nvSpPr>
        <p:spPr>
          <a:xfrm>
            <a:off x="1146048" y="1217292"/>
            <a:ext cx="2743200" cy="2743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441005-7DDD-550C-FB72-71512854B602}"/>
              </a:ext>
            </a:extLst>
          </p:cNvPr>
          <p:cNvSpPr txBox="1"/>
          <p:nvPr/>
        </p:nvSpPr>
        <p:spPr>
          <a:xfrm>
            <a:off x="4629155" y="1578444"/>
            <a:ext cx="32004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US" sz="3600" b="0" i="0" dirty="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Presented by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094B767-80F8-8CCA-B478-B8EAD007D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12" y="12715826"/>
            <a:ext cx="549436" cy="5486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1B8E3EF-8DCF-4916-095E-B897985CA25E}"/>
              </a:ext>
            </a:extLst>
          </p:cNvPr>
          <p:cNvSpPr txBox="1"/>
          <p:nvPr/>
        </p:nvSpPr>
        <p:spPr>
          <a:xfrm>
            <a:off x="4146554" y="12743924"/>
            <a:ext cx="1975944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200" b="0" i="0" dirty="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60 min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4BD02C-3AEA-452B-694A-CAAD79E059C4}"/>
              </a:ext>
            </a:extLst>
          </p:cNvPr>
          <p:cNvSpPr/>
          <p:nvPr userDrawn="1"/>
        </p:nvSpPr>
        <p:spPr>
          <a:xfrm>
            <a:off x="917449" y="12676282"/>
            <a:ext cx="2218594" cy="646986"/>
          </a:xfrm>
          <a:prstGeom prst="roundRect">
            <a:avLst/>
          </a:prstGeom>
          <a:solidFill>
            <a:srgbClr val="9E005D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5448" rIns="64008" rtlCol="0" anchor="ctr">
            <a:spAutoFit/>
          </a:bodyPr>
          <a:lstStyle/>
          <a:p>
            <a:pPr algn="l"/>
            <a:r>
              <a:rPr lang="en-US" sz="3200" b="1" i="0" spc="200" baseline="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90BE1-1ADA-2F16-04BF-FF82BE28B8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007" y="231788"/>
            <a:ext cx="4715938" cy="47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41B1-2ECD-4C84-A51E-78242669D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22960"/>
            <a:ext cx="10974170" cy="1828800"/>
          </a:xfrm>
        </p:spPr>
        <p:txBody>
          <a:bodyPr/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Outline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AA7932-AE71-1F15-5AAB-3DAA7490E5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2990850"/>
            <a:ext cx="11023602" cy="1160236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Agenda list item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82CD758-BC54-027D-B356-84E481E62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599" y="4490176"/>
            <a:ext cx="11023602" cy="1160236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Agenda list item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BE14C66-7A53-6E3E-FE9A-D3F0EF1FA4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599" y="5989502"/>
            <a:ext cx="11023602" cy="1160236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Agenda list item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0190018-5246-C958-A629-6582AA172C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" y="7488828"/>
            <a:ext cx="11023602" cy="1160236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Agenda list item</a:t>
            </a:r>
          </a:p>
        </p:txBody>
      </p:sp>
      <p:pic>
        <p:nvPicPr>
          <p:cNvPr id="4" name="Picture 3" descr="A pencil on top of a book&#10;&#10;AI-generated content may be incorrect.">
            <a:extLst>
              <a:ext uri="{FF2B5EF4-FFF2-40B4-BE49-F238E27FC236}">
                <a16:creationId xmlns:a16="http://schemas.microsoft.com/office/drawing/2014/main" id="{2736207F-9BEC-69B2-D3B8-18F15FCDA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432" y="822960"/>
            <a:ext cx="10972800" cy="10972800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ABC5563-4A47-6F0B-C5F8-01CF33CDE6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3599" y="8988154"/>
            <a:ext cx="11023602" cy="1160236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Agenda list item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1DC2F87-BBA9-955F-1242-1028BDAB2560}"/>
              </a:ext>
            </a:extLst>
          </p:cNvPr>
          <p:cNvSpPr/>
          <p:nvPr/>
        </p:nvSpPr>
        <p:spPr>
          <a:xfrm>
            <a:off x="917449" y="12676282"/>
            <a:ext cx="2218594" cy="646986"/>
          </a:xfrm>
          <a:prstGeom prst="roundRect">
            <a:avLst/>
          </a:prstGeom>
          <a:solidFill>
            <a:srgbClr val="9E005D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5448" rIns="64008" rtlCol="0" anchor="ctr">
            <a:spAutoFit/>
          </a:bodyPr>
          <a:lstStyle/>
          <a:p>
            <a:pPr algn="l"/>
            <a:r>
              <a:rPr lang="en-US" sz="3200" b="1" i="0" spc="200" baseline="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3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E605A50-8C54-B3D1-B419-5445FD79D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10487480"/>
            <a:ext cx="11023602" cy="1160236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en-US" dirty="0"/>
              <a:t>Agenda list item</a:t>
            </a:r>
          </a:p>
        </p:txBody>
      </p:sp>
    </p:spTree>
    <p:extLst>
      <p:ext uri="{BB962C8B-B14F-4D97-AF65-F5344CB8AC3E}">
        <p14:creationId xmlns:p14="http://schemas.microsoft.com/office/powerpoint/2010/main" val="4303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4A04E-1238-7FC5-2BDE-3855F9F8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AA05BF-2C69-A0A6-9265-C439477A4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22549104" cy="939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1508A3-1C6C-56FD-D03A-E4EE88FB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62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6AF0D-A4E3-CEE0-9FEE-C2E071B9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76ACBF8-55B2-8945-390B-D16F28AE664D}"/>
              </a:ext>
            </a:extLst>
          </p:cNvPr>
          <p:cNvSpPr txBox="1">
            <a:spLocks/>
          </p:cNvSpPr>
          <p:nvPr/>
        </p:nvSpPr>
        <p:spPr>
          <a:xfrm>
            <a:off x="914400" y="822960"/>
            <a:ext cx="22549104" cy="1828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z="8000" dirty="0"/>
              <a:t>Slide title goes here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1A0B44D-4165-46ED-2125-822A829FF952}"/>
              </a:ext>
            </a:extLst>
          </p:cNvPr>
          <p:cNvSpPr/>
          <p:nvPr/>
        </p:nvSpPr>
        <p:spPr>
          <a:xfrm>
            <a:off x="920496" y="2888337"/>
            <a:ext cx="10972800" cy="9049662"/>
          </a:xfrm>
          <a:prstGeom prst="roundRect">
            <a:avLst>
              <a:gd name="adj" fmla="val 24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21675636-1F3B-FD07-238B-AB14B7246998}"/>
              </a:ext>
            </a:extLst>
          </p:cNvPr>
          <p:cNvSpPr/>
          <p:nvPr/>
        </p:nvSpPr>
        <p:spPr>
          <a:xfrm>
            <a:off x="920498" y="2888337"/>
            <a:ext cx="1366480" cy="1277262"/>
          </a:xfrm>
          <a:prstGeom prst="round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i="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E8F41-162E-F16D-20D5-AF16AB04B4E7}"/>
              </a:ext>
            </a:extLst>
          </p:cNvPr>
          <p:cNvSpPr txBox="1"/>
          <p:nvPr/>
        </p:nvSpPr>
        <p:spPr>
          <a:xfrm>
            <a:off x="2286979" y="6860737"/>
            <a:ext cx="787813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600" b="0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Content goes here.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E1745CD-FD01-BDC3-294D-6631C41F5BC1}"/>
              </a:ext>
            </a:extLst>
          </p:cNvPr>
          <p:cNvSpPr/>
          <p:nvPr/>
        </p:nvSpPr>
        <p:spPr>
          <a:xfrm>
            <a:off x="12490708" y="2888337"/>
            <a:ext cx="10972800" cy="9049662"/>
          </a:xfrm>
          <a:prstGeom prst="roundRect">
            <a:avLst>
              <a:gd name="adj" fmla="val 249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A2EAC6FE-2892-7C81-28B1-8ADD7894ED37}"/>
              </a:ext>
            </a:extLst>
          </p:cNvPr>
          <p:cNvSpPr/>
          <p:nvPr/>
        </p:nvSpPr>
        <p:spPr>
          <a:xfrm>
            <a:off x="12490708" y="2888337"/>
            <a:ext cx="1366480" cy="1277262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i="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9F06BA-73FB-21BA-535B-D599E5D08E58}"/>
              </a:ext>
            </a:extLst>
          </p:cNvPr>
          <p:cNvSpPr txBox="1"/>
          <p:nvPr/>
        </p:nvSpPr>
        <p:spPr>
          <a:xfrm>
            <a:off x="13964881" y="6860737"/>
            <a:ext cx="787813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600" b="0" i="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Content goes here.</a:t>
            </a:r>
          </a:p>
        </p:txBody>
      </p:sp>
    </p:spTree>
    <p:extLst>
      <p:ext uri="{BB962C8B-B14F-4D97-AF65-F5344CB8AC3E}">
        <p14:creationId xmlns:p14="http://schemas.microsoft.com/office/powerpoint/2010/main" val="150425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6AF0D-A4E3-CEE0-9FEE-C2E071B9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76ACBF8-55B2-8945-390B-D16F28AE664D}"/>
              </a:ext>
            </a:extLst>
          </p:cNvPr>
          <p:cNvSpPr txBox="1">
            <a:spLocks/>
          </p:cNvSpPr>
          <p:nvPr/>
        </p:nvSpPr>
        <p:spPr>
          <a:xfrm>
            <a:off x="914400" y="822960"/>
            <a:ext cx="22549104" cy="1828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z="8000" dirty="0"/>
              <a:t>Slide title goes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84D73B-CB13-146D-B2B4-3E4667AC320B}"/>
              </a:ext>
            </a:extLst>
          </p:cNvPr>
          <p:cNvGrpSpPr/>
          <p:nvPr/>
        </p:nvGrpSpPr>
        <p:grpSpPr>
          <a:xfrm>
            <a:off x="16148304" y="5069112"/>
            <a:ext cx="7315200" cy="4238172"/>
            <a:chOff x="457200" y="2369457"/>
            <a:chExt cx="3657600" cy="211908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B1EF53D-20B4-29BF-7E46-75E207A690F2}"/>
                </a:ext>
              </a:extLst>
            </p:cNvPr>
            <p:cNvSpPr/>
            <p:nvPr userDrawn="1"/>
          </p:nvSpPr>
          <p:spPr>
            <a:xfrm>
              <a:off x="457200" y="2369457"/>
              <a:ext cx="3657600" cy="2119086"/>
            </a:xfrm>
            <a:prstGeom prst="roundRect">
              <a:avLst>
                <a:gd name="adj" fmla="val 5023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1" name="Round Diagonal Corner Rectangle 10">
              <a:extLst>
                <a:ext uri="{FF2B5EF4-FFF2-40B4-BE49-F238E27FC236}">
                  <a16:creationId xmlns:a16="http://schemas.microsoft.com/office/drawing/2014/main" id="{1F44E623-C803-AB5F-A412-8CDCD1ED921D}"/>
                </a:ext>
              </a:extLst>
            </p:cNvPr>
            <p:cNvSpPr/>
            <p:nvPr userDrawn="1"/>
          </p:nvSpPr>
          <p:spPr>
            <a:xfrm>
              <a:off x="457200" y="2369457"/>
              <a:ext cx="538339" cy="471714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i="0" dirty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96A8BD-7616-A730-66B3-46C55002B979}"/>
                </a:ext>
              </a:extLst>
            </p:cNvPr>
            <p:cNvSpPr txBox="1"/>
            <p:nvPr userDrawn="1"/>
          </p:nvSpPr>
          <p:spPr>
            <a:xfrm>
              <a:off x="693384" y="3213555"/>
              <a:ext cx="31852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b="0" i="0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Description goes here.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B6DB94-DADB-8521-C6C8-F97E9EDD6CAC}"/>
              </a:ext>
            </a:extLst>
          </p:cNvPr>
          <p:cNvGrpSpPr/>
          <p:nvPr/>
        </p:nvGrpSpPr>
        <p:grpSpPr>
          <a:xfrm>
            <a:off x="914400" y="5069115"/>
            <a:ext cx="7315200" cy="4238172"/>
            <a:chOff x="457200" y="2369457"/>
            <a:chExt cx="3657600" cy="2119086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1A0B44D-4165-46ED-2125-822A829FF952}"/>
                </a:ext>
              </a:extLst>
            </p:cNvPr>
            <p:cNvSpPr/>
            <p:nvPr userDrawn="1"/>
          </p:nvSpPr>
          <p:spPr>
            <a:xfrm>
              <a:off x="457200" y="2369457"/>
              <a:ext cx="3657600" cy="2119086"/>
            </a:xfrm>
            <a:prstGeom prst="roundRect">
              <a:avLst>
                <a:gd name="adj" fmla="val 50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22" name="Round Diagonal Corner Rectangle 21">
              <a:extLst>
                <a:ext uri="{FF2B5EF4-FFF2-40B4-BE49-F238E27FC236}">
                  <a16:creationId xmlns:a16="http://schemas.microsoft.com/office/drawing/2014/main" id="{21675636-1F3B-FD07-238B-AB14B7246998}"/>
                </a:ext>
              </a:extLst>
            </p:cNvPr>
            <p:cNvSpPr/>
            <p:nvPr userDrawn="1"/>
          </p:nvSpPr>
          <p:spPr>
            <a:xfrm>
              <a:off x="457200" y="2369457"/>
              <a:ext cx="538339" cy="471714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i="0" dirty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FE8F41-162E-F16D-20D5-AF16AB04B4E7}"/>
                </a:ext>
              </a:extLst>
            </p:cNvPr>
            <p:cNvSpPr txBox="1"/>
            <p:nvPr userDrawn="1"/>
          </p:nvSpPr>
          <p:spPr>
            <a:xfrm>
              <a:off x="693384" y="3213554"/>
              <a:ext cx="31852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b="0" i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Description goes here.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650A09-8BF5-5CA9-CEA5-6A4A0D115E4A}"/>
              </a:ext>
            </a:extLst>
          </p:cNvPr>
          <p:cNvGrpSpPr/>
          <p:nvPr/>
        </p:nvGrpSpPr>
        <p:grpSpPr>
          <a:xfrm>
            <a:off x="8531352" y="5069112"/>
            <a:ext cx="7315200" cy="4238172"/>
            <a:chOff x="457200" y="2369457"/>
            <a:chExt cx="3657600" cy="2119086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4F4C9FD-0C4B-FDFE-0189-96C2C19B47FC}"/>
                </a:ext>
              </a:extLst>
            </p:cNvPr>
            <p:cNvSpPr/>
            <p:nvPr userDrawn="1"/>
          </p:nvSpPr>
          <p:spPr>
            <a:xfrm>
              <a:off x="457200" y="2369457"/>
              <a:ext cx="3657600" cy="2119086"/>
            </a:xfrm>
            <a:prstGeom prst="roundRect">
              <a:avLst>
                <a:gd name="adj" fmla="val 5023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27" name="Round Diagonal Corner Rectangle 26">
              <a:extLst>
                <a:ext uri="{FF2B5EF4-FFF2-40B4-BE49-F238E27FC236}">
                  <a16:creationId xmlns:a16="http://schemas.microsoft.com/office/drawing/2014/main" id="{C24462FD-6A97-EFE6-7E35-62EE4A4E1328}"/>
                </a:ext>
              </a:extLst>
            </p:cNvPr>
            <p:cNvSpPr/>
            <p:nvPr userDrawn="1"/>
          </p:nvSpPr>
          <p:spPr>
            <a:xfrm>
              <a:off x="457200" y="2369457"/>
              <a:ext cx="538339" cy="471714"/>
            </a:xfrm>
            <a:prstGeom prst="round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i="0" dirty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F4D269-59EB-D168-5941-8AC6EF990526}"/>
                </a:ext>
              </a:extLst>
            </p:cNvPr>
            <p:cNvSpPr txBox="1"/>
            <p:nvPr userDrawn="1"/>
          </p:nvSpPr>
          <p:spPr>
            <a:xfrm>
              <a:off x="693384" y="3213555"/>
              <a:ext cx="318523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800" b="0" i="0" dirty="0">
                  <a:solidFill>
                    <a:schemeClr val="tx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Description goes here.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90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4600" y="12255500"/>
            <a:ext cx="403027" cy="431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2125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04187-BFCE-1534-9A70-2B0F3C1C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22960"/>
            <a:ext cx="22549104" cy="18288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067E4-472B-6A38-10B3-B05B55BE9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22549104" cy="939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Slide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522E3-334F-D2B9-B811-CBACAAA15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646" y="12701848"/>
            <a:ext cx="1126432" cy="274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24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and blue logo&#10;&#10;AI-generated content may be incorrect.">
            <a:extLst>
              <a:ext uri="{FF2B5EF4-FFF2-40B4-BE49-F238E27FC236}">
                <a16:creationId xmlns:a16="http://schemas.microsoft.com/office/drawing/2014/main" id="{966BAB73-FF45-8539-45EF-C7CB4CEFB2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74396" y="12555856"/>
            <a:ext cx="2142116" cy="8229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312876-9661-0E2D-EAB9-7A0268D027DE}"/>
              </a:ext>
            </a:extLst>
          </p:cNvPr>
          <p:cNvCxnSpPr>
            <a:cxnSpLocks/>
          </p:cNvCxnSpPr>
          <p:nvPr/>
        </p:nvCxnSpPr>
        <p:spPr>
          <a:xfrm>
            <a:off x="917448" y="12435840"/>
            <a:ext cx="2254910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58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6" r:id="rId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2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Roboto" panose="02000000000000000000" pitchFamily="2" charset="0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Roboto" panose="02000000000000000000" pitchFamily="2" charset="0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Roboto" panose="02000000000000000000" pitchFamily="2" charset="0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Roboto" panose="02000000000000000000" pitchFamily="2" charset="0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Roboto" panose="02000000000000000000" pitchFamily="2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FA49CF2-B250-C48D-391F-230F1C25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48" y="5943600"/>
            <a:ext cx="2254910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5197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2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C34EE-6757-50F9-ACE1-35E24F335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ISY Example 1">
            <a:extLst>
              <a:ext uri="{FF2B5EF4-FFF2-40B4-BE49-F238E27FC236}">
                <a16:creationId xmlns:a16="http://schemas.microsoft.com/office/drawing/2014/main" id="{A80B55AC-0B77-7503-1524-00B8DD86D7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5376" y="789229"/>
            <a:ext cx="21971000" cy="781655"/>
          </a:xfrm>
          <a:prstGeom prst="rect">
            <a:avLst/>
          </a:prstGeom>
        </p:spPr>
        <p:txBody>
          <a:bodyPr anchor="t"/>
          <a:lstStyle>
            <a:lvl1pPr>
              <a:defRPr sz="3600" b="0" spc="-72">
                <a:solidFill>
                  <a:srgbClr val="49B7C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lang="en-US" spc="0" dirty="0">
                <a:solidFill>
                  <a:srgbClr val="9E005C"/>
                </a:solidFill>
              </a:rPr>
              <a:t>Example SMART</a:t>
            </a:r>
            <a:endParaRPr spc="0" dirty="0">
              <a:solidFill>
                <a:srgbClr val="9E005C"/>
              </a:solidFill>
            </a:endParaRPr>
          </a:p>
        </p:txBody>
      </p:sp>
      <p:sp>
        <p:nvSpPr>
          <p:cNvPr id="367" name="Slide Number">
            <a:extLst>
              <a:ext uri="{FF2B5EF4-FFF2-40B4-BE49-F238E27FC236}">
                <a16:creationId xmlns:a16="http://schemas.microsoft.com/office/drawing/2014/main" id="{256E32D7-D8CA-A98A-1936-6C572A49EAF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5376" y="12587595"/>
            <a:ext cx="403027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1</a:t>
            </a:fld>
            <a:endParaRPr dirty="0"/>
          </a:p>
        </p:txBody>
      </p:sp>
      <p:sp>
        <p:nvSpPr>
          <p:cNvPr id="28" name="Adaptive School-Based Implementation of CBT (ASIC)">
            <a:extLst>
              <a:ext uri="{FF2B5EF4-FFF2-40B4-BE49-F238E27FC236}">
                <a16:creationId xmlns:a16="http://schemas.microsoft.com/office/drawing/2014/main" id="{757DB632-A6A0-EA53-2067-B6CF2E1735ED}"/>
              </a:ext>
            </a:extLst>
          </p:cNvPr>
          <p:cNvSpPr txBox="1">
            <a:spLocks/>
          </p:cNvSpPr>
          <p:nvPr/>
        </p:nvSpPr>
        <p:spPr>
          <a:xfrm>
            <a:off x="840310" y="1614876"/>
            <a:ext cx="19903453" cy="1037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45719" rIns="91439" bIns="45719"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07785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8000" dirty="0"/>
              <a:t>SMART w/Restriction in the Second Stage</a:t>
            </a:r>
          </a:p>
        </p:txBody>
      </p:sp>
      <p:sp>
        <p:nvSpPr>
          <p:cNvPr id="29" name="Developed by Amy Kilbourne">
            <a:extLst>
              <a:ext uri="{FF2B5EF4-FFF2-40B4-BE49-F238E27FC236}">
                <a16:creationId xmlns:a16="http://schemas.microsoft.com/office/drawing/2014/main" id="{E28DC6E5-CF0A-348C-8AF3-B005E0E3D74A}"/>
              </a:ext>
            </a:extLst>
          </p:cNvPr>
          <p:cNvSpPr txBox="1"/>
          <p:nvPr/>
        </p:nvSpPr>
        <p:spPr>
          <a:xfrm>
            <a:off x="10066785" y="714193"/>
            <a:ext cx="13304947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r" defTabSz="825500">
              <a:defRPr sz="3200">
                <a:solidFill>
                  <a:srgbClr val="49B7C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lang="en-US" dirty="0">
                <a:solidFill>
                  <a:srgbClr val="9E005C"/>
                </a:solidFill>
              </a:rPr>
              <a:t>Presenter/Group Name</a:t>
            </a:r>
            <a:endParaRPr dirty="0">
              <a:solidFill>
                <a:srgbClr val="9E005C"/>
              </a:solidFill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D19AF5F2-CA57-6333-BE49-F21D56432515}"/>
              </a:ext>
            </a:extLst>
          </p:cNvPr>
          <p:cNvSpPr/>
          <p:nvPr/>
        </p:nvSpPr>
        <p:spPr>
          <a:xfrm>
            <a:off x="11470280" y="10163423"/>
            <a:ext cx="10209620" cy="866527"/>
          </a:xfrm>
          <a:prstGeom prst="rect">
            <a:avLst/>
          </a:prstGeom>
          <a:solidFill>
            <a:srgbClr val="EECF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4" name="Picture 433" descr="A black background with white lines&#10;&#10;AI-generated content may be incorrect.">
            <a:extLst>
              <a:ext uri="{FF2B5EF4-FFF2-40B4-BE49-F238E27FC236}">
                <a16:creationId xmlns:a16="http://schemas.microsoft.com/office/drawing/2014/main" id="{7BFED13A-2E72-E953-662A-BEE817213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23" y="3699641"/>
            <a:ext cx="10223131" cy="6467468"/>
          </a:xfrm>
          <a:prstGeom prst="rect">
            <a:avLst/>
          </a:prstGeom>
        </p:spPr>
      </p:pic>
      <p:pic>
        <p:nvPicPr>
          <p:cNvPr id="435" name="Picture 434" descr="A black background with white spots&#10;&#10;AI-generated content may be incorrect.">
            <a:extLst>
              <a:ext uri="{FF2B5EF4-FFF2-40B4-BE49-F238E27FC236}">
                <a16:creationId xmlns:a16="http://schemas.microsoft.com/office/drawing/2014/main" id="{7A088080-69D1-0FC8-B99C-B3D5D05F5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00464"/>
            <a:ext cx="10404704" cy="6482303"/>
          </a:xfrm>
          <a:prstGeom prst="rect">
            <a:avLst/>
          </a:prstGeom>
        </p:spPr>
      </p:pic>
      <p:grpSp>
        <p:nvGrpSpPr>
          <p:cNvPr id="436" name="Group 435">
            <a:extLst>
              <a:ext uri="{FF2B5EF4-FFF2-40B4-BE49-F238E27FC236}">
                <a16:creationId xmlns:a16="http://schemas.microsoft.com/office/drawing/2014/main" id="{20DCAFA2-7E20-4292-B953-7243A136DE70}"/>
              </a:ext>
            </a:extLst>
          </p:cNvPr>
          <p:cNvGrpSpPr/>
          <p:nvPr/>
        </p:nvGrpSpPr>
        <p:grpSpPr>
          <a:xfrm>
            <a:off x="20057181" y="5793861"/>
            <a:ext cx="1578000" cy="376420"/>
            <a:chOff x="20004505" y="6568816"/>
            <a:chExt cx="1578000" cy="376420"/>
          </a:xfrm>
        </p:grpSpPr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335DB457-824D-0559-E038-89212464AFBE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Triangle 437">
              <a:extLst>
                <a:ext uri="{FF2B5EF4-FFF2-40B4-BE49-F238E27FC236}">
                  <a16:creationId xmlns:a16="http://schemas.microsoft.com/office/drawing/2014/main" id="{F157A12C-D2F5-CC5C-F159-EA4F3D2D10AF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CF71A0DD-2D2F-50E3-7FE2-D67291EA7620}"/>
              </a:ext>
            </a:extLst>
          </p:cNvPr>
          <p:cNvGrpSpPr/>
          <p:nvPr/>
        </p:nvGrpSpPr>
        <p:grpSpPr>
          <a:xfrm>
            <a:off x="20039454" y="6586354"/>
            <a:ext cx="1578000" cy="376420"/>
            <a:chOff x="20004505" y="6568816"/>
            <a:chExt cx="1578000" cy="376420"/>
          </a:xfrm>
        </p:grpSpPr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DDAB9DEA-FF14-1229-AF60-7A530DCDC3A1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Triangle 440">
              <a:extLst>
                <a:ext uri="{FF2B5EF4-FFF2-40B4-BE49-F238E27FC236}">
                  <a16:creationId xmlns:a16="http://schemas.microsoft.com/office/drawing/2014/main" id="{D572F840-1FC4-2538-D0DA-D303F860114A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E1B4B402-A97D-F2AD-02A0-AB37F1AF75FD}"/>
              </a:ext>
            </a:extLst>
          </p:cNvPr>
          <p:cNvGrpSpPr/>
          <p:nvPr/>
        </p:nvGrpSpPr>
        <p:grpSpPr>
          <a:xfrm>
            <a:off x="20063861" y="7675438"/>
            <a:ext cx="1578000" cy="376420"/>
            <a:chOff x="20004505" y="6568816"/>
            <a:chExt cx="1578000" cy="376420"/>
          </a:xfrm>
        </p:grpSpPr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AD5AA9CB-1728-7A64-5ED8-3908BE62905C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Triangle 443">
              <a:extLst>
                <a:ext uri="{FF2B5EF4-FFF2-40B4-BE49-F238E27FC236}">
                  <a16:creationId xmlns:a16="http://schemas.microsoft.com/office/drawing/2014/main" id="{E0F677F5-66B9-ACD3-A6D4-EE6A0E688954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7A3B9403-2CF8-1017-2E82-745F1FA4FA03}"/>
              </a:ext>
            </a:extLst>
          </p:cNvPr>
          <p:cNvGrpSpPr/>
          <p:nvPr/>
        </p:nvGrpSpPr>
        <p:grpSpPr>
          <a:xfrm>
            <a:off x="20057181" y="8629459"/>
            <a:ext cx="1578000" cy="376420"/>
            <a:chOff x="20004505" y="6568816"/>
            <a:chExt cx="1578000" cy="376420"/>
          </a:xfrm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FD6047-FC91-A3E5-CB18-F577D5D92DE1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riangle 446">
              <a:extLst>
                <a:ext uri="{FF2B5EF4-FFF2-40B4-BE49-F238E27FC236}">
                  <a16:creationId xmlns:a16="http://schemas.microsoft.com/office/drawing/2014/main" id="{9A48A321-E224-2E9B-B878-BA39F93D7345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5C45D390-D9DB-2F09-C4A7-A0292D975C0C}"/>
              </a:ext>
            </a:extLst>
          </p:cNvPr>
          <p:cNvGrpSpPr/>
          <p:nvPr/>
        </p:nvGrpSpPr>
        <p:grpSpPr>
          <a:xfrm>
            <a:off x="20057181" y="9456883"/>
            <a:ext cx="1578000" cy="376420"/>
            <a:chOff x="20004505" y="6568816"/>
            <a:chExt cx="1578000" cy="376420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B4FE43EE-4D60-53F3-7873-C9B03C6EE680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Triangle 449">
              <a:extLst>
                <a:ext uri="{FF2B5EF4-FFF2-40B4-BE49-F238E27FC236}">
                  <a16:creationId xmlns:a16="http://schemas.microsoft.com/office/drawing/2014/main" id="{0761C7FF-22C5-09A2-8395-CC5242454306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B42EC9AD-6C00-8F93-9465-08473570C640}"/>
              </a:ext>
            </a:extLst>
          </p:cNvPr>
          <p:cNvCxnSpPr>
            <a:cxnSpLocks/>
          </p:cNvCxnSpPr>
          <p:nvPr/>
        </p:nvCxnSpPr>
        <p:spPr>
          <a:xfrm>
            <a:off x="11833528" y="4977362"/>
            <a:ext cx="3521169" cy="0"/>
          </a:xfrm>
          <a:prstGeom prst="line">
            <a:avLst/>
          </a:prstGeom>
          <a:ln w="127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1DB8097A-C556-1787-DDFC-A9D93324FC33}"/>
              </a:ext>
            </a:extLst>
          </p:cNvPr>
          <p:cNvCxnSpPr>
            <a:cxnSpLocks/>
          </p:cNvCxnSpPr>
          <p:nvPr/>
        </p:nvCxnSpPr>
        <p:spPr>
          <a:xfrm>
            <a:off x="11457178" y="3699641"/>
            <a:ext cx="0" cy="6467468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EFB04361-87C9-D452-1B0B-52911AD4AB38}"/>
              </a:ext>
            </a:extLst>
          </p:cNvPr>
          <p:cNvCxnSpPr>
            <a:cxnSpLocks/>
          </p:cNvCxnSpPr>
          <p:nvPr/>
        </p:nvCxnSpPr>
        <p:spPr>
          <a:xfrm>
            <a:off x="4463673" y="3716397"/>
            <a:ext cx="0" cy="6450712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94AEA9DE-11D6-093C-E7A5-5CF94B889DC3}"/>
              </a:ext>
            </a:extLst>
          </p:cNvPr>
          <p:cNvCxnSpPr>
            <a:cxnSpLocks/>
          </p:cNvCxnSpPr>
          <p:nvPr/>
        </p:nvCxnSpPr>
        <p:spPr>
          <a:xfrm>
            <a:off x="6797518" y="3699641"/>
            <a:ext cx="0" cy="6467468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6" name="Rounded Rectangle 455">
            <a:extLst>
              <a:ext uri="{FF2B5EF4-FFF2-40B4-BE49-F238E27FC236}">
                <a16:creationId xmlns:a16="http://schemas.microsoft.com/office/drawing/2014/main" id="{FB2F976F-48EE-D342-3F4F-60A184B92143}"/>
              </a:ext>
            </a:extLst>
          </p:cNvPr>
          <p:cNvSpPr/>
          <p:nvPr/>
        </p:nvSpPr>
        <p:spPr>
          <a:xfrm>
            <a:off x="11470280" y="4681035"/>
            <a:ext cx="2864377" cy="557610"/>
          </a:xfrm>
          <a:prstGeom prst="roundRect">
            <a:avLst>
              <a:gd name="adj" fmla="val 115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Responders</a:t>
            </a:r>
          </a:p>
        </p:txBody>
      </p:sp>
      <p:sp>
        <p:nvSpPr>
          <p:cNvPr id="457" name="Rounded Rectangle 456">
            <a:extLst>
              <a:ext uri="{FF2B5EF4-FFF2-40B4-BE49-F238E27FC236}">
                <a16:creationId xmlns:a16="http://schemas.microsoft.com/office/drawing/2014/main" id="{A0EBDEBD-8F4F-5515-176D-E96D65ECB3F9}"/>
              </a:ext>
            </a:extLst>
          </p:cNvPr>
          <p:cNvSpPr/>
          <p:nvPr/>
        </p:nvSpPr>
        <p:spPr>
          <a:xfrm>
            <a:off x="15816278" y="4652298"/>
            <a:ext cx="4930439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Continue</a:t>
            </a:r>
          </a:p>
        </p:txBody>
      </p:sp>
      <p:sp>
        <p:nvSpPr>
          <p:cNvPr id="458" name="Rounded Rectangle 457">
            <a:extLst>
              <a:ext uri="{FF2B5EF4-FFF2-40B4-BE49-F238E27FC236}">
                <a16:creationId xmlns:a16="http://schemas.microsoft.com/office/drawing/2014/main" id="{949D6CEA-FC16-D67D-83EB-68CE15BDF267}"/>
              </a:ext>
            </a:extLst>
          </p:cNvPr>
          <p:cNvSpPr/>
          <p:nvPr/>
        </p:nvSpPr>
        <p:spPr>
          <a:xfrm>
            <a:off x="15813331" y="5649843"/>
            <a:ext cx="4930439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Augment</a:t>
            </a:r>
          </a:p>
        </p:txBody>
      </p:sp>
      <p:sp>
        <p:nvSpPr>
          <p:cNvPr id="459" name="Rounded Rectangle 458">
            <a:extLst>
              <a:ext uri="{FF2B5EF4-FFF2-40B4-BE49-F238E27FC236}">
                <a16:creationId xmlns:a16="http://schemas.microsoft.com/office/drawing/2014/main" id="{F2826669-4F62-9B58-7A64-52A5D11E60A7}"/>
              </a:ext>
            </a:extLst>
          </p:cNvPr>
          <p:cNvSpPr/>
          <p:nvPr/>
        </p:nvSpPr>
        <p:spPr>
          <a:xfrm>
            <a:off x="15813331" y="6428931"/>
            <a:ext cx="4930437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Intensify</a:t>
            </a:r>
          </a:p>
        </p:txBody>
      </p:sp>
      <p:sp>
        <p:nvSpPr>
          <p:cNvPr id="460" name="Rounded Rectangle 459">
            <a:extLst>
              <a:ext uri="{FF2B5EF4-FFF2-40B4-BE49-F238E27FC236}">
                <a16:creationId xmlns:a16="http://schemas.microsoft.com/office/drawing/2014/main" id="{AB7D06F6-9D93-F7C4-EF52-846B9FA8BABD}"/>
              </a:ext>
            </a:extLst>
          </p:cNvPr>
          <p:cNvSpPr/>
          <p:nvPr/>
        </p:nvSpPr>
        <p:spPr>
          <a:xfrm>
            <a:off x="15801763" y="7537509"/>
            <a:ext cx="4930439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Continue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230321F9-A96F-4A7F-850C-31E7FD7926E4}"/>
              </a:ext>
            </a:extLst>
          </p:cNvPr>
          <p:cNvCxnSpPr>
            <a:cxnSpLocks/>
          </p:cNvCxnSpPr>
          <p:nvPr/>
        </p:nvCxnSpPr>
        <p:spPr>
          <a:xfrm>
            <a:off x="21679900" y="3700464"/>
            <a:ext cx="0" cy="6467468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2" name="Round Single Corner Rectangle 461">
            <a:extLst>
              <a:ext uri="{FF2B5EF4-FFF2-40B4-BE49-F238E27FC236}">
                <a16:creationId xmlns:a16="http://schemas.microsoft.com/office/drawing/2014/main" id="{C73A8ECE-2464-03A6-4D31-59D97200E1A2}"/>
              </a:ext>
            </a:extLst>
          </p:cNvPr>
          <p:cNvSpPr/>
          <p:nvPr/>
        </p:nvSpPr>
        <p:spPr>
          <a:xfrm>
            <a:off x="21692219" y="3701705"/>
            <a:ext cx="1741629" cy="539006"/>
          </a:xfrm>
          <a:prstGeom prst="round1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Cell</a:t>
            </a:r>
          </a:p>
        </p:txBody>
      </p:sp>
      <p:sp>
        <p:nvSpPr>
          <p:cNvPr id="463" name="Rounded Rectangle 462">
            <a:extLst>
              <a:ext uri="{FF2B5EF4-FFF2-40B4-BE49-F238E27FC236}">
                <a16:creationId xmlns:a16="http://schemas.microsoft.com/office/drawing/2014/main" id="{A75C67C8-3277-0C81-D7C9-0F9A77CBE383}"/>
              </a:ext>
            </a:extLst>
          </p:cNvPr>
          <p:cNvSpPr/>
          <p:nvPr/>
        </p:nvSpPr>
        <p:spPr>
          <a:xfrm>
            <a:off x="21861187" y="4681036"/>
            <a:ext cx="1427432" cy="63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D055E030-CD01-50BF-9D10-B059C315E42F}"/>
              </a:ext>
            </a:extLst>
          </p:cNvPr>
          <p:cNvSpPr txBox="1"/>
          <p:nvPr/>
        </p:nvSpPr>
        <p:spPr>
          <a:xfrm>
            <a:off x="1156236" y="10522149"/>
            <a:ext cx="9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Weeks</a:t>
            </a:r>
          </a:p>
        </p:txBody>
      </p: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73097360-A06A-A7F4-E124-263BC5C8F006}"/>
              </a:ext>
            </a:extLst>
          </p:cNvPr>
          <p:cNvGrpSpPr/>
          <p:nvPr/>
        </p:nvGrpSpPr>
        <p:grpSpPr>
          <a:xfrm>
            <a:off x="3795424" y="10342256"/>
            <a:ext cx="1336498" cy="635324"/>
            <a:chOff x="18236569" y="10267436"/>
            <a:chExt cx="1336498" cy="635324"/>
          </a:xfrm>
        </p:grpSpPr>
        <p:sp>
          <p:nvSpPr>
            <p:cNvPr id="466" name="Triangle 465">
              <a:extLst>
                <a:ext uri="{FF2B5EF4-FFF2-40B4-BE49-F238E27FC236}">
                  <a16:creationId xmlns:a16="http://schemas.microsoft.com/office/drawing/2014/main" id="{4B8A8DB7-A376-AA8E-E6E0-5965A2DC10F1}"/>
                </a:ext>
              </a:extLst>
            </p:cNvPr>
            <p:cNvSpPr/>
            <p:nvPr/>
          </p:nvSpPr>
          <p:spPr>
            <a:xfrm>
              <a:off x="18670139" y="10267436"/>
              <a:ext cx="469359" cy="218327"/>
            </a:xfrm>
            <a:prstGeom prst="triangle">
              <a:avLst/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ounded Rectangle 466">
              <a:extLst>
                <a:ext uri="{FF2B5EF4-FFF2-40B4-BE49-F238E27FC236}">
                  <a16:creationId xmlns:a16="http://schemas.microsoft.com/office/drawing/2014/main" id="{949F431A-105A-EB3F-7ADC-34F093789730}"/>
                </a:ext>
              </a:extLst>
            </p:cNvPr>
            <p:cNvSpPr/>
            <p:nvPr/>
          </p:nvSpPr>
          <p:spPr>
            <a:xfrm>
              <a:off x="18236569" y="10399840"/>
              <a:ext cx="1336498" cy="502920"/>
            </a:xfrm>
            <a:prstGeom prst="roundRect">
              <a:avLst>
                <a:gd name="adj" fmla="val 15303"/>
              </a:avLst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Week 2</a:t>
              </a:r>
            </a:p>
          </p:txBody>
        </p:sp>
      </p:grpSp>
      <p:sp>
        <p:nvSpPr>
          <p:cNvPr id="468" name="Rounded Rectangle 467">
            <a:extLst>
              <a:ext uri="{FF2B5EF4-FFF2-40B4-BE49-F238E27FC236}">
                <a16:creationId xmlns:a16="http://schemas.microsoft.com/office/drawing/2014/main" id="{65AFFE74-92E5-153F-F657-3F1BEEC397E0}"/>
              </a:ext>
            </a:extLst>
          </p:cNvPr>
          <p:cNvSpPr/>
          <p:nvPr/>
        </p:nvSpPr>
        <p:spPr>
          <a:xfrm>
            <a:off x="1066800" y="3700464"/>
            <a:ext cx="22381862" cy="7329486"/>
          </a:xfrm>
          <a:prstGeom prst="roundRect">
            <a:avLst>
              <a:gd name="adj" fmla="val 1504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9" name="Rounded Rectangle 468">
            <a:extLst>
              <a:ext uri="{FF2B5EF4-FFF2-40B4-BE49-F238E27FC236}">
                <a16:creationId xmlns:a16="http://schemas.microsoft.com/office/drawing/2014/main" id="{C5C8C9F8-8DA7-1479-EC56-639675030D0B}"/>
              </a:ext>
            </a:extLst>
          </p:cNvPr>
          <p:cNvSpPr/>
          <p:nvPr/>
        </p:nvSpPr>
        <p:spPr>
          <a:xfrm>
            <a:off x="21861187" y="5649843"/>
            <a:ext cx="1427432" cy="6742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</a:t>
            </a:r>
          </a:p>
        </p:txBody>
      </p:sp>
      <p:sp>
        <p:nvSpPr>
          <p:cNvPr id="470" name="Rounded Rectangle 469">
            <a:extLst>
              <a:ext uri="{FF2B5EF4-FFF2-40B4-BE49-F238E27FC236}">
                <a16:creationId xmlns:a16="http://schemas.microsoft.com/office/drawing/2014/main" id="{2B599DCE-F0B4-358D-F1AE-BCB5DA0D6C9F}"/>
              </a:ext>
            </a:extLst>
          </p:cNvPr>
          <p:cNvSpPr/>
          <p:nvPr/>
        </p:nvSpPr>
        <p:spPr>
          <a:xfrm>
            <a:off x="21853292" y="6452185"/>
            <a:ext cx="1427432" cy="6417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</a:t>
            </a:r>
          </a:p>
        </p:txBody>
      </p:sp>
      <p:sp>
        <p:nvSpPr>
          <p:cNvPr id="471" name="Rounded Rectangle 470">
            <a:extLst>
              <a:ext uri="{FF2B5EF4-FFF2-40B4-BE49-F238E27FC236}">
                <a16:creationId xmlns:a16="http://schemas.microsoft.com/office/drawing/2014/main" id="{E91B06E2-687F-9A68-5EB1-41B36E394DF4}"/>
              </a:ext>
            </a:extLst>
          </p:cNvPr>
          <p:cNvSpPr/>
          <p:nvPr/>
        </p:nvSpPr>
        <p:spPr>
          <a:xfrm>
            <a:off x="21861187" y="7565968"/>
            <a:ext cx="1427432" cy="6650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</a:t>
            </a:r>
          </a:p>
        </p:txBody>
      </p:sp>
      <p:sp>
        <p:nvSpPr>
          <p:cNvPr id="472" name="Rounded Rectangle 471">
            <a:extLst>
              <a:ext uri="{FF2B5EF4-FFF2-40B4-BE49-F238E27FC236}">
                <a16:creationId xmlns:a16="http://schemas.microsoft.com/office/drawing/2014/main" id="{CDB18980-D0E0-5E21-C053-D02CB1EC3F97}"/>
              </a:ext>
            </a:extLst>
          </p:cNvPr>
          <p:cNvSpPr/>
          <p:nvPr/>
        </p:nvSpPr>
        <p:spPr>
          <a:xfrm>
            <a:off x="21853292" y="8533496"/>
            <a:ext cx="1427432" cy="6650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</a:t>
            </a:r>
          </a:p>
        </p:txBody>
      </p:sp>
      <p:sp>
        <p:nvSpPr>
          <p:cNvPr id="473" name="Rounded Rectangle 472">
            <a:extLst>
              <a:ext uri="{FF2B5EF4-FFF2-40B4-BE49-F238E27FC236}">
                <a16:creationId xmlns:a16="http://schemas.microsoft.com/office/drawing/2014/main" id="{13A3BF0A-6717-B8FE-A42B-F839040DAC26}"/>
              </a:ext>
            </a:extLst>
          </p:cNvPr>
          <p:cNvSpPr/>
          <p:nvPr/>
        </p:nvSpPr>
        <p:spPr>
          <a:xfrm>
            <a:off x="21847378" y="9312584"/>
            <a:ext cx="1427432" cy="6650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843DA5D6-0283-174B-A8CB-341ACD192F3A}"/>
              </a:ext>
            </a:extLst>
          </p:cNvPr>
          <p:cNvCxnSpPr>
            <a:cxnSpLocks/>
          </p:cNvCxnSpPr>
          <p:nvPr/>
        </p:nvCxnSpPr>
        <p:spPr>
          <a:xfrm>
            <a:off x="21685918" y="10183744"/>
            <a:ext cx="0" cy="33964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E21E0929-8A0F-798F-1251-E22AE7441D56}"/>
              </a:ext>
            </a:extLst>
          </p:cNvPr>
          <p:cNvCxnSpPr>
            <a:cxnSpLocks/>
          </p:cNvCxnSpPr>
          <p:nvPr/>
        </p:nvCxnSpPr>
        <p:spPr>
          <a:xfrm>
            <a:off x="2114604" y="10167109"/>
            <a:ext cx="0" cy="33962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F74C8444-AB65-33EE-9FA1-DD3E01BDDC0B}"/>
              </a:ext>
            </a:extLst>
          </p:cNvPr>
          <p:cNvCxnSpPr>
            <a:cxnSpLocks/>
          </p:cNvCxnSpPr>
          <p:nvPr/>
        </p:nvCxnSpPr>
        <p:spPr>
          <a:xfrm>
            <a:off x="10292263" y="10177783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34C52D7C-89B1-DD9E-A38D-3FCE738F9C4E}"/>
              </a:ext>
            </a:extLst>
          </p:cNvPr>
          <p:cNvCxnSpPr>
            <a:cxnSpLocks/>
          </p:cNvCxnSpPr>
          <p:nvPr/>
        </p:nvCxnSpPr>
        <p:spPr>
          <a:xfrm>
            <a:off x="11458402" y="10177783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24DC25DE-56D1-902D-D118-B4F12FD5E0E1}"/>
              </a:ext>
            </a:extLst>
          </p:cNvPr>
          <p:cNvCxnSpPr>
            <a:cxnSpLocks/>
          </p:cNvCxnSpPr>
          <p:nvPr/>
        </p:nvCxnSpPr>
        <p:spPr>
          <a:xfrm>
            <a:off x="9127348" y="10167109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24DBEBAC-4905-F1F0-6277-089E76ADEDAA}"/>
              </a:ext>
            </a:extLst>
          </p:cNvPr>
          <p:cNvCxnSpPr>
            <a:cxnSpLocks/>
          </p:cNvCxnSpPr>
          <p:nvPr/>
        </p:nvCxnSpPr>
        <p:spPr>
          <a:xfrm>
            <a:off x="6797518" y="10177783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39CDB777-A008-5711-17AA-46F9CE2D7449}"/>
              </a:ext>
            </a:extLst>
          </p:cNvPr>
          <p:cNvCxnSpPr>
            <a:cxnSpLocks/>
          </p:cNvCxnSpPr>
          <p:nvPr/>
        </p:nvCxnSpPr>
        <p:spPr>
          <a:xfrm>
            <a:off x="7962433" y="10177783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5B8AFDD8-6694-3360-FCA9-6196F4536701}"/>
              </a:ext>
            </a:extLst>
          </p:cNvPr>
          <p:cNvCxnSpPr>
            <a:cxnSpLocks/>
          </p:cNvCxnSpPr>
          <p:nvPr/>
        </p:nvCxnSpPr>
        <p:spPr>
          <a:xfrm>
            <a:off x="5632603" y="10167109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E7E047C4-8226-944C-DC0C-BDA8951D940B}"/>
              </a:ext>
            </a:extLst>
          </p:cNvPr>
          <p:cNvCxnSpPr>
            <a:cxnSpLocks/>
          </p:cNvCxnSpPr>
          <p:nvPr/>
        </p:nvCxnSpPr>
        <p:spPr>
          <a:xfrm>
            <a:off x="3302773" y="10167109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6A043800-92D7-2E47-A06F-569D26A74158}"/>
              </a:ext>
            </a:extLst>
          </p:cNvPr>
          <p:cNvCxnSpPr>
            <a:cxnSpLocks/>
          </p:cNvCxnSpPr>
          <p:nvPr/>
        </p:nvCxnSpPr>
        <p:spPr>
          <a:xfrm>
            <a:off x="4467688" y="10167109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4" name="TextBox 483">
            <a:extLst>
              <a:ext uri="{FF2B5EF4-FFF2-40B4-BE49-F238E27FC236}">
                <a16:creationId xmlns:a16="http://schemas.microsoft.com/office/drawing/2014/main" id="{67D8DC4A-BB5B-D501-17EC-753AE9A5E6CD}"/>
              </a:ext>
            </a:extLst>
          </p:cNvPr>
          <p:cNvSpPr txBox="1"/>
          <p:nvPr/>
        </p:nvSpPr>
        <p:spPr>
          <a:xfrm flipH="1">
            <a:off x="3141123" y="10520483"/>
            <a:ext cx="32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6C852ED6-3477-DBDF-D585-DAB240CE539D}"/>
              </a:ext>
            </a:extLst>
          </p:cNvPr>
          <p:cNvSpPr txBox="1"/>
          <p:nvPr/>
        </p:nvSpPr>
        <p:spPr>
          <a:xfrm flipH="1">
            <a:off x="5484400" y="10520483"/>
            <a:ext cx="32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5358C045-69F5-03B3-1F59-2CBB2B2F2C81}"/>
              </a:ext>
            </a:extLst>
          </p:cNvPr>
          <p:cNvSpPr txBox="1"/>
          <p:nvPr/>
        </p:nvSpPr>
        <p:spPr>
          <a:xfrm flipH="1">
            <a:off x="6635868" y="10520483"/>
            <a:ext cx="32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B0C94FE5-2535-EB4C-970E-4651339038D3}"/>
              </a:ext>
            </a:extLst>
          </p:cNvPr>
          <p:cNvSpPr txBox="1"/>
          <p:nvPr/>
        </p:nvSpPr>
        <p:spPr>
          <a:xfrm flipH="1">
            <a:off x="7800783" y="10520483"/>
            <a:ext cx="32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C4185393-6096-237F-208D-D0ECE2D2969C}"/>
              </a:ext>
            </a:extLst>
          </p:cNvPr>
          <p:cNvSpPr txBox="1"/>
          <p:nvPr/>
        </p:nvSpPr>
        <p:spPr>
          <a:xfrm flipH="1">
            <a:off x="8965698" y="10520483"/>
            <a:ext cx="32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609565DF-FC12-CAAF-184F-1240095BFDD7}"/>
              </a:ext>
            </a:extLst>
          </p:cNvPr>
          <p:cNvSpPr txBox="1"/>
          <p:nvPr/>
        </p:nvSpPr>
        <p:spPr>
          <a:xfrm flipH="1">
            <a:off x="10130613" y="10520483"/>
            <a:ext cx="32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EF22BB78-7784-18A8-503E-D4EDF1D8207C}"/>
              </a:ext>
            </a:extLst>
          </p:cNvPr>
          <p:cNvSpPr txBox="1"/>
          <p:nvPr/>
        </p:nvSpPr>
        <p:spPr>
          <a:xfrm flipH="1">
            <a:off x="11295531" y="10520483"/>
            <a:ext cx="32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</a:p>
        </p:txBody>
      </p: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5091877-B2F7-6A62-5960-5944A4139DF2}"/>
              </a:ext>
            </a:extLst>
          </p:cNvPr>
          <p:cNvGrpSpPr/>
          <p:nvPr/>
        </p:nvGrpSpPr>
        <p:grpSpPr>
          <a:xfrm>
            <a:off x="6129269" y="10353566"/>
            <a:ext cx="1336498" cy="635324"/>
            <a:chOff x="18236569" y="10267436"/>
            <a:chExt cx="1336498" cy="635324"/>
          </a:xfrm>
        </p:grpSpPr>
        <p:sp>
          <p:nvSpPr>
            <p:cNvPr id="492" name="Triangle 491">
              <a:extLst>
                <a:ext uri="{FF2B5EF4-FFF2-40B4-BE49-F238E27FC236}">
                  <a16:creationId xmlns:a16="http://schemas.microsoft.com/office/drawing/2014/main" id="{98EC2AE4-239A-B9F1-20CD-EF272349CC92}"/>
                </a:ext>
              </a:extLst>
            </p:cNvPr>
            <p:cNvSpPr/>
            <p:nvPr/>
          </p:nvSpPr>
          <p:spPr>
            <a:xfrm>
              <a:off x="18670139" y="10267436"/>
              <a:ext cx="469359" cy="218327"/>
            </a:xfrm>
            <a:prstGeom prst="triangle">
              <a:avLst/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ounded Rectangle 492">
              <a:extLst>
                <a:ext uri="{FF2B5EF4-FFF2-40B4-BE49-F238E27FC236}">
                  <a16:creationId xmlns:a16="http://schemas.microsoft.com/office/drawing/2014/main" id="{47644BDF-9F7D-4A4E-29B5-316AC363DD63}"/>
                </a:ext>
              </a:extLst>
            </p:cNvPr>
            <p:cNvSpPr/>
            <p:nvPr/>
          </p:nvSpPr>
          <p:spPr>
            <a:xfrm>
              <a:off x="18236569" y="10399840"/>
              <a:ext cx="1336498" cy="502920"/>
            </a:xfrm>
            <a:prstGeom prst="roundRect">
              <a:avLst>
                <a:gd name="adj" fmla="val 15303"/>
              </a:avLst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Week 4</a:t>
              </a:r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17B2353E-AE3C-1AB8-20C1-AFF0658B4E00}"/>
              </a:ext>
            </a:extLst>
          </p:cNvPr>
          <p:cNvGrpSpPr/>
          <p:nvPr/>
        </p:nvGrpSpPr>
        <p:grpSpPr>
          <a:xfrm>
            <a:off x="10788929" y="10344612"/>
            <a:ext cx="1336498" cy="635324"/>
            <a:chOff x="18236569" y="10267436"/>
            <a:chExt cx="1336498" cy="635324"/>
          </a:xfrm>
        </p:grpSpPr>
        <p:sp>
          <p:nvSpPr>
            <p:cNvPr id="495" name="Triangle 494">
              <a:extLst>
                <a:ext uri="{FF2B5EF4-FFF2-40B4-BE49-F238E27FC236}">
                  <a16:creationId xmlns:a16="http://schemas.microsoft.com/office/drawing/2014/main" id="{41653E76-C2CE-1732-8E80-7DCFE3F217A0}"/>
                </a:ext>
              </a:extLst>
            </p:cNvPr>
            <p:cNvSpPr/>
            <p:nvPr/>
          </p:nvSpPr>
          <p:spPr>
            <a:xfrm>
              <a:off x="18670139" y="10267436"/>
              <a:ext cx="469359" cy="218327"/>
            </a:xfrm>
            <a:prstGeom prst="triangle">
              <a:avLst/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ounded Rectangle 495">
              <a:extLst>
                <a:ext uri="{FF2B5EF4-FFF2-40B4-BE49-F238E27FC236}">
                  <a16:creationId xmlns:a16="http://schemas.microsoft.com/office/drawing/2014/main" id="{31127C80-1136-93E5-96BC-F75DD13BA07B}"/>
                </a:ext>
              </a:extLst>
            </p:cNvPr>
            <p:cNvSpPr/>
            <p:nvPr/>
          </p:nvSpPr>
          <p:spPr>
            <a:xfrm>
              <a:off x="18236569" y="10399840"/>
              <a:ext cx="1336498" cy="502920"/>
            </a:xfrm>
            <a:prstGeom prst="roundRect">
              <a:avLst>
                <a:gd name="adj" fmla="val 15303"/>
              </a:avLst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Week 8</a:t>
              </a:r>
            </a:p>
          </p:txBody>
        </p:sp>
      </p:grpSp>
      <p:sp>
        <p:nvSpPr>
          <p:cNvPr id="497" name="Rounded Rectangle 496">
            <a:extLst>
              <a:ext uri="{FF2B5EF4-FFF2-40B4-BE49-F238E27FC236}">
                <a16:creationId xmlns:a16="http://schemas.microsoft.com/office/drawing/2014/main" id="{683336A8-2D75-9C85-9FB7-C7E5877955E7}"/>
              </a:ext>
            </a:extLst>
          </p:cNvPr>
          <p:cNvSpPr/>
          <p:nvPr/>
        </p:nvSpPr>
        <p:spPr>
          <a:xfrm>
            <a:off x="15813331" y="8533496"/>
            <a:ext cx="4930439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Augment</a:t>
            </a:r>
          </a:p>
        </p:txBody>
      </p:sp>
      <p:sp>
        <p:nvSpPr>
          <p:cNvPr id="498" name="Rounded Rectangle 497">
            <a:extLst>
              <a:ext uri="{FF2B5EF4-FFF2-40B4-BE49-F238E27FC236}">
                <a16:creationId xmlns:a16="http://schemas.microsoft.com/office/drawing/2014/main" id="{8F593E41-2888-5650-856E-361E7DB45587}"/>
              </a:ext>
            </a:extLst>
          </p:cNvPr>
          <p:cNvSpPr/>
          <p:nvPr/>
        </p:nvSpPr>
        <p:spPr>
          <a:xfrm>
            <a:off x="15813331" y="9312584"/>
            <a:ext cx="4930439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Intensify</a:t>
            </a:r>
          </a:p>
        </p:txBody>
      </p: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28D85EA3-90D4-6F6E-DC6C-E56758851EDD}"/>
              </a:ext>
            </a:extLst>
          </p:cNvPr>
          <p:cNvGrpSpPr/>
          <p:nvPr/>
        </p:nvGrpSpPr>
        <p:grpSpPr>
          <a:xfrm>
            <a:off x="20906264" y="10330245"/>
            <a:ext cx="1547272" cy="652896"/>
            <a:chOff x="18118863" y="10267436"/>
            <a:chExt cx="1547272" cy="652896"/>
          </a:xfrm>
        </p:grpSpPr>
        <p:sp>
          <p:nvSpPr>
            <p:cNvPr id="500" name="Triangle 499">
              <a:extLst>
                <a:ext uri="{FF2B5EF4-FFF2-40B4-BE49-F238E27FC236}">
                  <a16:creationId xmlns:a16="http://schemas.microsoft.com/office/drawing/2014/main" id="{1241552E-5E1E-9607-1677-AC26F433CD43}"/>
                </a:ext>
              </a:extLst>
            </p:cNvPr>
            <p:cNvSpPr/>
            <p:nvPr/>
          </p:nvSpPr>
          <p:spPr>
            <a:xfrm>
              <a:off x="18670139" y="10267436"/>
              <a:ext cx="469359" cy="218327"/>
            </a:xfrm>
            <a:prstGeom prst="triangle">
              <a:avLst/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ounded Rectangle 500">
              <a:extLst>
                <a:ext uri="{FF2B5EF4-FFF2-40B4-BE49-F238E27FC236}">
                  <a16:creationId xmlns:a16="http://schemas.microsoft.com/office/drawing/2014/main" id="{D9E6AC41-8D7F-143D-2F8A-C02B4131E2A4}"/>
                </a:ext>
              </a:extLst>
            </p:cNvPr>
            <p:cNvSpPr/>
            <p:nvPr/>
          </p:nvSpPr>
          <p:spPr>
            <a:xfrm>
              <a:off x="18118863" y="10417412"/>
              <a:ext cx="1547272" cy="502920"/>
            </a:xfrm>
            <a:prstGeom prst="roundRect">
              <a:avLst>
                <a:gd name="adj" fmla="val 15303"/>
              </a:avLst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Week 12</a:t>
              </a:r>
            </a:p>
          </p:txBody>
        </p:sp>
      </p:grpSp>
      <p:sp>
        <p:nvSpPr>
          <p:cNvPr id="508" name="Rounded Rectangle 507">
            <a:extLst>
              <a:ext uri="{FF2B5EF4-FFF2-40B4-BE49-F238E27FC236}">
                <a16:creationId xmlns:a16="http://schemas.microsoft.com/office/drawing/2014/main" id="{DACB1279-5339-297B-07B1-9C356D72919B}"/>
              </a:ext>
            </a:extLst>
          </p:cNvPr>
          <p:cNvSpPr/>
          <p:nvPr/>
        </p:nvSpPr>
        <p:spPr>
          <a:xfrm>
            <a:off x="2114848" y="5154582"/>
            <a:ext cx="8422250" cy="790030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bIns="91440" rtlCol="0" anchor="ctr"/>
          <a:lstStyle/>
          <a:p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App</a:t>
            </a:r>
          </a:p>
        </p:txBody>
      </p:sp>
      <p:sp>
        <p:nvSpPr>
          <p:cNvPr id="513" name="Triangle 512">
            <a:extLst>
              <a:ext uri="{FF2B5EF4-FFF2-40B4-BE49-F238E27FC236}">
                <a16:creationId xmlns:a16="http://schemas.microsoft.com/office/drawing/2014/main" id="{13CDAB07-7915-3A79-0F7B-99A29A74BDBA}"/>
              </a:ext>
            </a:extLst>
          </p:cNvPr>
          <p:cNvSpPr/>
          <p:nvPr/>
        </p:nvSpPr>
        <p:spPr>
          <a:xfrm rot="5400000">
            <a:off x="15222105" y="4836111"/>
            <a:ext cx="376420" cy="2825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Rounded Rectangle 525">
            <a:extLst>
              <a:ext uri="{FF2B5EF4-FFF2-40B4-BE49-F238E27FC236}">
                <a16:creationId xmlns:a16="http://schemas.microsoft.com/office/drawing/2014/main" id="{AFF28B36-3A5B-1224-5C01-E110410E6D38}"/>
              </a:ext>
            </a:extLst>
          </p:cNvPr>
          <p:cNvSpPr/>
          <p:nvPr/>
        </p:nvSpPr>
        <p:spPr>
          <a:xfrm>
            <a:off x="2115374" y="8197061"/>
            <a:ext cx="8421723" cy="832547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bIns="91440" rtlCol="0" anchor="ctr"/>
          <a:lstStyle/>
          <a:p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App + Coaching</a:t>
            </a:r>
          </a:p>
        </p:txBody>
      </p: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2BCE44BE-A5DC-C1F6-1234-80ECC1C16855}"/>
              </a:ext>
            </a:extLst>
          </p:cNvPr>
          <p:cNvGrpSpPr/>
          <p:nvPr/>
        </p:nvGrpSpPr>
        <p:grpSpPr>
          <a:xfrm>
            <a:off x="20038109" y="4805823"/>
            <a:ext cx="1578000" cy="376420"/>
            <a:chOff x="20004505" y="6568816"/>
            <a:chExt cx="1578000" cy="376420"/>
          </a:xfrm>
        </p:grpSpPr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F526DCF0-2302-7F3F-E024-C82A3A77C82C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Triangle 528">
              <a:extLst>
                <a:ext uri="{FF2B5EF4-FFF2-40B4-BE49-F238E27FC236}">
                  <a16:creationId xmlns:a16="http://schemas.microsoft.com/office/drawing/2014/main" id="{DCDB7B90-6F56-8316-239C-8B63B087CCE1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B54746F2-BFB5-E1EB-9B49-27DC14ECF0D4}"/>
              </a:ext>
            </a:extLst>
          </p:cNvPr>
          <p:cNvCxnSpPr>
            <a:cxnSpLocks/>
          </p:cNvCxnSpPr>
          <p:nvPr/>
        </p:nvCxnSpPr>
        <p:spPr>
          <a:xfrm>
            <a:off x="2114604" y="3727071"/>
            <a:ext cx="0" cy="6450712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B0031C07-306E-91C1-EA3F-4E964FF140DA}"/>
              </a:ext>
            </a:extLst>
          </p:cNvPr>
          <p:cNvGrpSpPr/>
          <p:nvPr/>
        </p:nvGrpSpPr>
        <p:grpSpPr>
          <a:xfrm>
            <a:off x="1560171" y="6105715"/>
            <a:ext cx="1207575" cy="1903700"/>
            <a:chOff x="1282464" y="5535358"/>
            <a:chExt cx="1207575" cy="1903700"/>
          </a:xfrm>
        </p:grpSpPr>
        <p:pic>
          <p:nvPicPr>
            <p:cNvPr id="533" name="Picture 532" descr="A blue curved object on a black background&#10;&#10;AI-generated content may be incorrect.">
              <a:extLst>
                <a:ext uri="{FF2B5EF4-FFF2-40B4-BE49-F238E27FC236}">
                  <a16:creationId xmlns:a16="http://schemas.microsoft.com/office/drawing/2014/main" id="{4439EFE7-2D90-1EB1-D9BF-D70FB6427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127" y="5535358"/>
              <a:ext cx="1115898" cy="1189909"/>
            </a:xfrm>
            <a:prstGeom prst="rect">
              <a:avLst/>
            </a:prstGeom>
          </p:spPr>
        </p:pic>
        <p:pic>
          <p:nvPicPr>
            <p:cNvPr id="534" name="Picture 533" descr="A blue curved object on a black background&#10;&#10;AI-generated content may be incorrect.">
              <a:extLst>
                <a:ext uri="{FF2B5EF4-FFF2-40B4-BE49-F238E27FC236}">
                  <a16:creationId xmlns:a16="http://schemas.microsoft.com/office/drawing/2014/main" id="{109C5287-E1A5-B946-0E75-0591C6ED1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74141" y="6249149"/>
              <a:ext cx="1115898" cy="1189909"/>
            </a:xfrm>
            <a:prstGeom prst="rect">
              <a:avLst/>
            </a:prstGeom>
          </p:spPr>
        </p:pic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9606FA8B-6EC4-809C-F329-966D9AC6183D}"/>
                </a:ext>
              </a:extLst>
            </p:cNvPr>
            <p:cNvSpPr/>
            <p:nvPr/>
          </p:nvSpPr>
          <p:spPr>
            <a:xfrm>
              <a:off x="1282464" y="5960522"/>
              <a:ext cx="1053372" cy="10533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077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5400" b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</a:t>
              </a:r>
            </a:p>
          </p:txBody>
        </p:sp>
      </p:grpSp>
      <p:sp>
        <p:nvSpPr>
          <p:cNvPr id="536" name="Round Diagonal Corner Rectangle 535">
            <a:extLst>
              <a:ext uri="{FF2B5EF4-FFF2-40B4-BE49-F238E27FC236}">
                <a16:creationId xmlns:a16="http://schemas.microsoft.com/office/drawing/2014/main" id="{1BF4AF10-03A1-8A8F-EE85-8E8F63CCD3D5}"/>
              </a:ext>
            </a:extLst>
          </p:cNvPr>
          <p:cNvSpPr/>
          <p:nvPr/>
        </p:nvSpPr>
        <p:spPr>
          <a:xfrm flipH="1">
            <a:off x="1063881" y="3700158"/>
            <a:ext cx="3320893" cy="628797"/>
          </a:xfrm>
          <a:prstGeom prst="round2DiagRect">
            <a:avLst>
              <a:gd name="adj1" fmla="val 0"/>
              <a:gd name="adj2" fmla="val 1642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Prototypical SMART</a:t>
            </a:r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971F7AFD-6B42-2CF5-17BB-897E3240F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26" y="5038152"/>
            <a:ext cx="1159477" cy="1022889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CB71391-F6DD-00F6-A8B6-28C4C2FA8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26" y="8101889"/>
            <a:ext cx="1159477" cy="102288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0ED34A4-BF88-E1AE-F452-ECFB9812844B}"/>
              </a:ext>
            </a:extLst>
          </p:cNvPr>
          <p:cNvSpPr/>
          <p:nvPr/>
        </p:nvSpPr>
        <p:spPr>
          <a:xfrm>
            <a:off x="11478059" y="5826327"/>
            <a:ext cx="2897160" cy="984341"/>
          </a:xfrm>
          <a:prstGeom prst="roundRect">
            <a:avLst>
              <a:gd name="adj" fmla="val 115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Slower </a:t>
            </a:r>
          </a:p>
          <a:p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Responders</a:t>
            </a:r>
          </a:p>
        </p:txBody>
      </p: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EE25A103-7BE9-EB20-84C9-3FB4FD07AE6A}"/>
              </a:ext>
            </a:extLst>
          </p:cNvPr>
          <p:cNvGrpSpPr/>
          <p:nvPr/>
        </p:nvGrpSpPr>
        <p:grpSpPr>
          <a:xfrm>
            <a:off x="13842134" y="5769120"/>
            <a:ext cx="1714496" cy="1053372"/>
            <a:chOff x="11604824" y="5518727"/>
            <a:chExt cx="1714496" cy="1053372"/>
          </a:xfrm>
        </p:grpSpPr>
        <p:pic>
          <p:nvPicPr>
            <p:cNvPr id="504" name="Picture 503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B7F7AC3A-D3AD-C32C-4000-98CE94B06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4920" y="5651606"/>
              <a:ext cx="914400" cy="822960"/>
            </a:xfrm>
            <a:prstGeom prst="rect">
              <a:avLst/>
            </a:prstGeom>
          </p:spPr>
        </p:pic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8B588580-00C2-CA54-5C0C-9E28498DD703}"/>
                </a:ext>
              </a:extLst>
            </p:cNvPr>
            <p:cNvSpPr/>
            <p:nvPr/>
          </p:nvSpPr>
          <p:spPr>
            <a:xfrm>
              <a:off x="11604824" y="5518727"/>
              <a:ext cx="1053372" cy="10533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077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9F1A5-AF1C-1382-1148-7E5382C6841D}"/>
              </a:ext>
            </a:extLst>
          </p:cNvPr>
          <p:cNvCxnSpPr>
            <a:cxnSpLocks/>
          </p:cNvCxnSpPr>
          <p:nvPr/>
        </p:nvCxnSpPr>
        <p:spPr>
          <a:xfrm>
            <a:off x="11835521" y="7915921"/>
            <a:ext cx="3521169" cy="0"/>
          </a:xfrm>
          <a:prstGeom prst="line">
            <a:avLst/>
          </a:prstGeom>
          <a:ln w="127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7047FC8-2624-955C-F6B0-4313059A3D01}"/>
              </a:ext>
            </a:extLst>
          </p:cNvPr>
          <p:cNvSpPr/>
          <p:nvPr/>
        </p:nvSpPr>
        <p:spPr>
          <a:xfrm>
            <a:off x="11472273" y="7619594"/>
            <a:ext cx="2864377" cy="557610"/>
          </a:xfrm>
          <a:prstGeom prst="roundRect">
            <a:avLst>
              <a:gd name="adj" fmla="val 115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Responders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B55807AF-630A-5C13-77F3-4389D9853264}"/>
              </a:ext>
            </a:extLst>
          </p:cNvPr>
          <p:cNvSpPr/>
          <p:nvPr/>
        </p:nvSpPr>
        <p:spPr>
          <a:xfrm rot="5400000">
            <a:off x="15224098" y="7774670"/>
            <a:ext cx="376420" cy="2825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9CEE8C6-F5DB-E959-CB0D-1ACE9AABF03D}"/>
              </a:ext>
            </a:extLst>
          </p:cNvPr>
          <p:cNvSpPr/>
          <p:nvPr/>
        </p:nvSpPr>
        <p:spPr>
          <a:xfrm>
            <a:off x="11480052" y="8764886"/>
            <a:ext cx="2897160" cy="984341"/>
          </a:xfrm>
          <a:prstGeom prst="roundRect">
            <a:avLst>
              <a:gd name="adj" fmla="val 115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Slower </a:t>
            </a:r>
          </a:p>
          <a:p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Responders</a:t>
            </a: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6EEE0830-018A-6AFB-F695-F9B4395EE029}"/>
              </a:ext>
            </a:extLst>
          </p:cNvPr>
          <p:cNvGrpSpPr/>
          <p:nvPr/>
        </p:nvGrpSpPr>
        <p:grpSpPr>
          <a:xfrm>
            <a:off x="13821814" y="8704513"/>
            <a:ext cx="1714496" cy="1053372"/>
            <a:chOff x="11604824" y="5518727"/>
            <a:chExt cx="1714496" cy="1053372"/>
          </a:xfrm>
        </p:grpSpPr>
        <p:pic>
          <p:nvPicPr>
            <p:cNvPr id="517" name="Picture 516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AEC5D0EA-24CC-D7C2-03A5-326339F8F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4920" y="5651606"/>
              <a:ext cx="914400" cy="822960"/>
            </a:xfrm>
            <a:prstGeom prst="rect">
              <a:avLst/>
            </a:prstGeom>
          </p:spPr>
        </p:pic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E8ABC435-FA61-FC4B-8EAB-CE144FDFAF66}"/>
                </a:ext>
              </a:extLst>
            </p:cNvPr>
            <p:cNvSpPr/>
            <p:nvPr/>
          </p:nvSpPr>
          <p:spPr>
            <a:xfrm>
              <a:off x="11604824" y="5518727"/>
              <a:ext cx="1053372" cy="10533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077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2459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ISY Example 1">
            <a:extLst>
              <a:ext uri="{FF2B5EF4-FFF2-40B4-BE49-F238E27FC236}">
                <a16:creationId xmlns:a16="http://schemas.microsoft.com/office/drawing/2014/main" id="{BE60E16B-3EA6-EB96-C699-27C650E28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5376" y="789229"/>
            <a:ext cx="21971000" cy="781655"/>
          </a:xfrm>
          <a:prstGeom prst="rect">
            <a:avLst/>
          </a:prstGeom>
        </p:spPr>
        <p:txBody>
          <a:bodyPr anchor="t"/>
          <a:lstStyle>
            <a:lvl1pPr>
              <a:defRPr sz="3600" b="0" spc="-72">
                <a:solidFill>
                  <a:srgbClr val="49B7C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lang="en-US" spc="0" dirty="0">
                <a:solidFill>
                  <a:srgbClr val="9E005C"/>
                </a:solidFill>
              </a:rPr>
              <a:t>Example SMART</a:t>
            </a:r>
            <a:endParaRPr spc="0" dirty="0">
              <a:solidFill>
                <a:srgbClr val="9E005C"/>
              </a:solidFill>
            </a:endParaRPr>
          </a:p>
        </p:txBody>
      </p:sp>
      <p:sp>
        <p:nvSpPr>
          <p:cNvPr id="3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65376" y="12587595"/>
            <a:ext cx="403027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mtClean="0"/>
              <a:t>2</a:t>
            </a:fld>
            <a:endParaRPr dirty="0"/>
          </a:p>
        </p:txBody>
      </p:sp>
      <p:sp>
        <p:nvSpPr>
          <p:cNvPr id="28" name="Adaptive School-Based Implementation of CBT (ASIC)">
            <a:extLst>
              <a:ext uri="{FF2B5EF4-FFF2-40B4-BE49-F238E27FC236}">
                <a16:creationId xmlns:a16="http://schemas.microsoft.com/office/drawing/2014/main" id="{FB1BA846-DDE4-EEF1-953D-45E37B0033FD}"/>
              </a:ext>
            </a:extLst>
          </p:cNvPr>
          <p:cNvSpPr txBox="1">
            <a:spLocks/>
          </p:cNvSpPr>
          <p:nvPr/>
        </p:nvSpPr>
        <p:spPr>
          <a:xfrm>
            <a:off x="840311" y="1614876"/>
            <a:ext cx="10729226" cy="1037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45719" rIns="91439" bIns="45719">
            <a:no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307785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en-US" sz="8000" dirty="0"/>
              <a:t>Weight Loss SMART</a:t>
            </a:r>
          </a:p>
        </p:txBody>
      </p:sp>
      <p:sp>
        <p:nvSpPr>
          <p:cNvPr id="29" name="Developed by Amy Kilbourne">
            <a:extLst>
              <a:ext uri="{FF2B5EF4-FFF2-40B4-BE49-F238E27FC236}">
                <a16:creationId xmlns:a16="http://schemas.microsoft.com/office/drawing/2014/main" id="{15959A05-776F-3D3A-33AE-10348685EF44}"/>
              </a:ext>
            </a:extLst>
          </p:cNvPr>
          <p:cNvSpPr txBox="1"/>
          <p:nvPr/>
        </p:nvSpPr>
        <p:spPr>
          <a:xfrm>
            <a:off x="10066785" y="714193"/>
            <a:ext cx="13304947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r" defTabSz="825500">
              <a:defRPr sz="3200">
                <a:solidFill>
                  <a:srgbClr val="49B7C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r>
              <a:rPr lang="en-US" dirty="0">
                <a:solidFill>
                  <a:srgbClr val="9E005C"/>
                </a:solidFill>
              </a:rPr>
              <a:t>PI: Spring</a:t>
            </a:r>
            <a:endParaRPr dirty="0">
              <a:solidFill>
                <a:srgbClr val="9E005C"/>
              </a:solidFill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7043EF45-F0F1-C070-1A6A-97714A7B61AD}"/>
              </a:ext>
            </a:extLst>
          </p:cNvPr>
          <p:cNvSpPr/>
          <p:nvPr/>
        </p:nvSpPr>
        <p:spPr>
          <a:xfrm>
            <a:off x="11470280" y="10163423"/>
            <a:ext cx="10209620" cy="866527"/>
          </a:xfrm>
          <a:prstGeom prst="rect">
            <a:avLst/>
          </a:prstGeom>
          <a:solidFill>
            <a:srgbClr val="EECFE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4" name="Picture 433" descr="A black background with white lines&#10;&#10;AI-generated content may be incorrect.">
            <a:extLst>
              <a:ext uri="{FF2B5EF4-FFF2-40B4-BE49-F238E27FC236}">
                <a16:creationId xmlns:a16="http://schemas.microsoft.com/office/drawing/2014/main" id="{1D3D7393-4D05-4B4C-F670-C49774D07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23" y="3699641"/>
            <a:ext cx="10223131" cy="6467468"/>
          </a:xfrm>
          <a:prstGeom prst="rect">
            <a:avLst/>
          </a:prstGeom>
        </p:spPr>
      </p:pic>
      <p:pic>
        <p:nvPicPr>
          <p:cNvPr id="435" name="Picture 434" descr="A black background with white spots&#10;&#10;AI-generated content may be incorrect.">
            <a:extLst>
              <a:ext uri="{FF2B5EF4-FFF2-40B4-BE49-F238E27FC236}">
                <a16:creationId xmlns:a16="http://schemas.microsoft.com/office/drawing/2014/main" id="{A4A9508A-7882-81D5-87E4-A6769313F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00464"/>
            <a:ext cx="10404704" cy="6482303"/>
          </a:xfrm>
          <a:prstGeom prst="rect">
            <a:avLst/>
          </a:prstGeom>
        </p:spPr>
      </p:pic>
      <p:grpSp>
        <p:nvGrpSpPr>
          <p:cNvPr id="436" name="Group 435">
            <a:extLst>
              <a:ext uri="{FF2B5EF4-FFF2-40B4-BE49-F238E27FC236}">
                <a16:creationId xmlns:a16="http://schemas.microsoft.com/office/drawing/2014/main" id="{0440E288-6B70-4C40-1AE9-B0300EC141C3}"/>
              </a:ext>
            </a:extLst>
          </p:cNvPr>
          <p:cNvGrpSpPr/>
          <p:nvPr/>
        </p:nvGrpSpPr>
        <p:grpSpPr>
          <a:xfrm>
            <a:off x="20057181" y="5793861"/>
            <a:ext cx="1578000" cy="376420"/>
            <a:chOff x="20004505" y="6568816"/>
            <a:chExt cx="1578000" cy="376420"/>
          </a:xfrm>
        </p:grpSpPr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62E2A2D1-19AC-6F42-C6A6-E770C1AC7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Triangle 437">
              <a:extLst>
                <a:ext uri="{FF2B5EF4-FFF2-40B4-BE49-F238E27FC236}">
                  <a16:creationId xmlns:a16="http://schemas.microsoft.com/office/drawing/2014/main" id="{2FC49762-7C2B-0913-559A-DD6B450C027A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C2A36B96-1EDC-CB3D-7301-BF690E562858}"/>
              </a:ext>
            </a:extLst>
          </p:cNvPr>
          <p:cNvGrpSpPr/>
          <p:nvPr/>
        </p:nvGrpSpPr>
        <p:grpSpPr>
          <a:xfrm>
            <a:off x="20039454" y="6586354"/>
            <a:ext cx="1578000" cy="376420"/>
            <a:chOff x="20004505" y="6568816"/>
            <a:chExt cx="1578000" cy="376420"/>
          </a:xfrm>
        </p:grpSpPr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5750BDF1-4DFD-6ABD-BEAA-6948296C5666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Triangle 440">
              <a:extLst>
                <a:ext uri="{FF2B5EF4-FFF2-40B4-BE49-F238E27FC236}">
                  <a16:creationId xmlns:a16="http://schemas.microsoft.com/office/drawing/2014/main" id="{C7107EAF-EC87-CB1C-48CC-1A6960B7099D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725519C4-E222-3E5E-1DAA-6C89042F9850}"/>
              </a:ext>
            </a:extLst>
          </p:cNvPr>
          <p:cNvGrpSpPr/>
          <p:nvPr/>
        </p:nvGrpSpPr>
        <p:grpSpPr>
          <a:xfrm>
            <a:off x="20063861" y="7675438"/>
            <a:ext cx="1578000" cy="376420"/>
            <a:chOff x="20004505" y="6568816"/>
            <a:chExt cx="1578000" cy="376420"/>
          </a:xfrm>
        </p:grpSpPr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A5E7F6C6-CB7C-EB95-CEEC-D5846689DD51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Triangle 443">
              <a:extLst>
                <a:ext uri="{FF2B5EF4-FFF2-40B4-BE49-F238E27FC236}">
                  <a16:creationId xmlns:a16="http://schemas.microsoft.com/office/drawing/2014/main" id="{1971DC27-54B4-A716-6831-E48587151014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1F2B191B-C625-3ED2-495F-0678EF75C95F}"/>
              </a:ext>
            </a:extLst>
          </p:cNvPr>
          <p:cNvGrpSpPr/>
          <p:nvPr/>
        </p:nvGrpSpPr>
        <p:grpSpPr>
          <a:xfrm>
            <a:off x="20057181" y="8629459"/>
            <a:ext cx="1578000" cy="376420"/>
            <a:chOff x="20004505" y="6568816"/>
            <a:chExt cx="1578000" cy="376420"/>
          </a:xfrm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CB0CFC98-ED63-E49F-8D81-333BE4B21E86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riangle 446">
              <a:extLst>
                <a:ext uri="{FF2B5EF4-FFF2-40B4-BE49-F238E27FC236}">
                  <a16:creationId xmlns:a16="http://schemas.microsoft.com/office/drawing/2014/main" id="{7B24A06B-B62F-C67A-7DAC-1EA6C3C532E9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D92BA7A-FDB6-15E5-CF6E-5F97244CCD3F}"/>
              </a:ext>
            </a:extLst>
          </p:cNvPr>
          <p:cNvGrpSpPr/>
          <p:nvPr/>
        </p:nvGrpSpPr>
        <p:grpSpPr>
          <a:xfrm>
            <a:off x="20057181" y="9456883"/>
            <a:ext cx="1578000" cy="376420"/>
            <a:chOff x="20004505" y="6568816"/>
            <a:chExt cx="1578000" cy="376420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741F881C-B81B-F070-B8C1-79434732FBEF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Triangle 449">
              <a:extLst>
                <a:ext uri="{FF2B5EF4-FFF2-40B4-BE49-F238E27FC236}">
                  <a16:creationId xmlns:a16="http://schemas.microsoft.com/office/drawing/2014/main" id="{7B85736A-4FF6-7AB1-8FE4-6D16D0975FB0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8C1BA88D-846D-24D0-3060-A7B4BFDB0790}"/>
              </a:ext>
            </a:extLst>
          </p:cNvPr>
          <p:cNvCxnSpPr/>
          <p:nvPr/>
        </p:nvCxnSpPr>
        <p:spPr>
          <a:xfrm>
            <a:off x="11449960" y="7912755"/>
            <a:ext cx="3884417" cy="0"/>
          </a:xfrm>
          <a:prstGeom prst="line">
            <a:avLst/>
          </a:prstGeom>
          <a:ln w="127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2EDE645D-B5CD-2971-0154-1E4872F72976}"/>
              </a:ext>
            </a:extLst>
          </p:cNvPr>
          <p:cNvCxnSpPr/>
          <p:nvPr/>
        </p:nvCxnSpPr>
        <p:spPr>
          <a:xfrm>
            <a:off x="11470280" y="4977362"/>
            <a:ext cx="3884417" cy="0"/>
          </a:xfrm>
          <a:prstGeom prst="line">
            <a:avLst/>
          </a:prstGeom>
          <a:ln w="127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7E36566-7F27-1257-ECBC-662DEBA387CF}"/>
              </a:ext>
            </a:extLst>
          </p:cNvPr>
          <p:cNvCxnSpPr>
            <a:cxnSpLocks/>
          </p:cNvCxnSpPr>
          <p:nvPr/>
        </p:nvCxnSpPr>
        <p:spPr>
          <a:xfrm>
            <a:off x="11457178" y="3699641"/>
            <a:ext cx="0" cy="6467468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90A8C746-C349-BBDB-7A60-A97C5B382346}"/>
              </a:ext>
            </a:extLst>
          </p:cNvPr>
          <p:cNvCxnSpPr>
            <a:cxnSpLocks/>
          </p:cNvCxnSpPr>
          <p:nvPr/>
        </p:nvCxnSpPr>
        <p:spPr>
          <a:xfrm>
            <a:off x="4463673" y="3716397"/>
            <a:ext cx="0" cy="6450712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DFE1FC18-7564-AA8E-D01A-FF1C7EDFC0CC}"/>
              </a:ext>
            </a:extLst>
          </p:cNvPr>
          <p:cNvCxnSpPr>
            <a:cxnSpLocks/>
          </p:cNvCxnSpPr>
          <p:nvPr/>
        </p:nvCxnSpPr>
        <p:spPr>
          <a:xfrm>
            <a:off x="6797518" y="3699641"/>
            <a:ext cx="0" cy="6467468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6" name="Rounded Rectangle 455">
            <a:extLst>
              <a:ext uri="{FF2B5EF4-FFF2-40B4-BE49-F238E27FC236}">
                <a16:creationId xmlns:a16="http://schemas.microsoft.com/office/drawing/2014/main" id="{7E84E517-3B0C-289B-AD6E-57701AA1CA15}"/>
              </a:ext>
            </a:extLst>
          </p:cNvPr>
          <p:cNvSpPr/>
          <p:nvPr/>
        </p:nvSpPr>
        <p:spPr>
          <a:xfrm>
            <a:off x="11616791" y="4681035"/>
            <a:ext cx="2060394" cy="5576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Response</a:t>
            </a:r>
          </a:p>
        </p:txBody>
      </p:sp>
      <p:sp>
        <p:nvSpPr>
          <p:cNvPr id="457" name="Rounded Rectangle 456">
            <a:extLst>
              <a:ext uri="{FF2B5EF4-FFF2-40B4-BE49-F238E27FC236}">
                <a16:creationId xmlns:a16="http://schemas.microsoft.com/office/drawing/2014/main" id="{A0D247FA-65DC-A6AE-3818-A4AE4D5295E7}"/>
              </a:ext>
            </a:extLst>
          </p:cNvPr>
          <p:cNvSpPr/>
          <p:nvPr/>
        </p:nvSpPr>
        <p:spPr>
          <a:xfrm>
            <a:off x="15816278" y="4652298"/>
            <a:ext cx="4930439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Continue</a:t>
            </a:r>
          </a:p>
        </p:txBody>
      </p:sp>
      <p:sp>
        <p:nvSpPr>
          <p:cNvPr id="458" name="Rounded Rectangle 457">
            <a:extLst>
              <a:ext uri="{FF2B5EF4-FFF2-40B4-BE49-F238E27FC236}">
                <a16:creationId xmlns:a16="http://schemas.microsoft.com/office/drawing/2014/main" id="{10008D4C-84A8-05EC-26FA-82507B018D9C}"/>
              </a:ext>
            </a:extLst>
          </p:cNvPr>
          <p:cNvSpPr/>
          <p:nvPr/>
        </p:nvSpPr>
        <p:spPr>
          <a:xfrm>
            <a:off x="15813331" y="5649843"/>
            <a:ext cx="4930439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Modestly Step Up</a:t>
            </a:r>
          </a:p>
        </p:txBody>
      </p:sp>
      <p:sp>
        <p:nvSpPr>
          <p:cNvPr id="459" name="Rounded Rectangle 458">
            <a:extLst>
              <a:ext uri="{FF2B5EF4-FFF2-40B4-BE49-F238E27FC236}">
                <a16:creationId xmlns:a16="http://schemas.microsoft.com/office/drawing/2014/main" id="{3BB47DD2-302E-9E4A-FF19-4552997BED6F}"/>
              </a:ext>
            </a:extLst>
          </p:cNvPr>
          <p:cNvSpPr/>
          <p:nvPr/>
        </p:nvSpPr>
        <p:spPr>
          <a:xfrm>
            <a:off x="15813331" y="6428931"/>
            <a:ext cx="4930437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Vigorously Step Up</a:t>
            </a:r>
          </a:p>
        </p:txBody>
      </p:sp>
      <p:sp>
        <p:nvSpPr>
          <p:cNvPr id="460" name="Rounded Rectangle 459">
            <a:extLst>
              <a:ext uri="{FF2B5EF4-FFF2-40B4-BE49-F238E27FC236}">
                <a16:creationId xmlns:a16="http://schemas.microsoft.com/office/drawing/2014/main" id="{3F4DC7C6-0196-38E8-18EF-262CB2DC6A56}"/>
              </a:ext>
            </a:extLst>
          </p:cNvPr>
          <p:cNvSpPr/>
          <p:nvPr/>
        </p:nvSpPr>
        <p:spPr>
          <a:xfrm>
            <a:off x="15801763" y="7537509"/>
            <a:ext cx="4930439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Continue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8E62D3F2-F031-06BF-2EAC-A512226579A2}"/>
              </a:ext>
            </a:extLst>
          </p:cNvPr>
          <p:cNvCxnSpPr>
            <a:cxnSpLocks/>
          </p:cNvCxnSpPr>
          <p:nvPr/>
        </p:nvCxnSpPr>
        <p:spPr>
          <a:xfrm>
            <a:off x="21679900" y="3700464"/>
            <a:ext cx="0" cy="6467468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2" name="Round Single Corner Rectangle 461">
            <a:extLst>
              <a:ext uri="{FF2B5EF4-FFF2-40B4-BE49-F238E27FC236}">
                <a16:creationId xmlns:a16="http://schemas.microsoft.com/office/drawing/2014/main" id="{4F5D2379-1B24-E879-787C-660BDC1878CF}"/>
              </a:ext>
            </a:extLst>
          </p:cNvPr>
          <p:cNvSpPr/>
          <p:nvPr/>
        </p:nvSpPr>
        <p:spPr>
          <a:xfrm>
            <a:off x="21692219" y="3701705"/>
            <a:ext cx="1741629" cy="539006"/>
          </a:xfrm>
          <a:prstGeom prst="round1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Cell</a:t>
            </a:r>
          </a:p>
        </p:txBody>
      </p:sp>
      <p:sp>
        <p:nvSpPr>
          <p:cNvPr id="463" name="Rounded Rectangle 462">
            <a:extLst>
              <a:ext uri="{FF2B5EF4-FFF2-40B4-BE49-F238E27FC236}">
                <a16:creationId xmlns:a16="http://schemas.microsoft.com/office/drawing/2014/main" id="{A3C63356-F1A4-20E4-28FD-377A61A5C930}"/>
              </a:ext>
            </a:extLst>
          </p:cNvPr>
          <p:cNvSpPr/>
          <p:nvPr/>
        </p:nvSpPr>
        <p:spPr>
          <a:xfrm>
            <a:off x="21861187" y="4681036"/>
            <a:ext cx="1427432" cy="63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60AFDB5D-FD86-2BE3-27A4-B4F1C8D617BB}"/>
              </a:ext>
            </a:extLst>
          </p:cNvPr>
          <p:cNvSpPr txBox="1"/>
          <p:nvPr/>
        </p:nvSpPr>
        <p:spPr>
          <a:xfrm>
            <a:off x="1156236" y="10522149"/>
            <a:ext cx="94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Weeks</a:t>
            </a:r>
          </a:p>
        </p:txBody>
      </p: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2B839118-7094-19C1-660F-8F3312A6D719}"/>
              </a:ext>
            </a:extLst>
          </p:cNvPr>
          <p:cNvGrpSpPr/>
          <p:nvPr/>
        </p:nvGrpSpPr>
        <p:grpSpPr>
          <a:xfrm>
            <a:off x="3795424" y="10342256"/>
            <a:ext cx="1336498" cy="635324"/>
            <a:chOff x="18236569" y="10267436"/>
            <a:chExt cx="1336498" cy="635324"/>
          </a:xfrm>
        </p:grpSpPr>
        <p:sp>
          <p:nvSpPr>
            <p:cNvPr id="466" name="Triangle 465">
              <a:extLst>
                <a:ext uri="{FF2B5EF4-FFF2-40B4-BE49-F238E27FC236}">
                  <a16:creationId xmlns:a16="http://schemas.microsoft.com/office/drawing/2014/main" id="{7CDE9C52-3C69-1B6E-A79B-BA9A3A7CC00F}"/>
                </a:ext>
              </a:extLst>
            </p:cNvPr>
            <p:cNvSpPr/>
            <p:nvPr/>
          </p:nvSpPr>
          <p:spPr>
            <a:xfrm>
              <a:off x="18670139" y="10267436"/>
              <a:ext cx="469359" cy="218327"/>
            </a:xfrm>
            <a:prstGeom prst="triangle">
              <a:avLst/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ounded Rectangle 466">
              <a:extLst>
                <a:ext uri="{FF2B5EF4-FFF2-40B4-BE49-F238E27FC236}">
                  <a16:creationId xmlns:a16="http://schemas.microsoft.com/office/drawing/2014/main" id="{8DA97477-9E31-2875-1EE7-992800F18926}"/>
                </a:ext>
              </a:extLst>
            </p:cNvPr>
            <p:cNvSpPr/>
            <p:nvPr/>
          </p:nvSpPr>
          <p:spPr>
            <a:xfrm>
              <a:off x="18236569" y="10399840"/>
              <a:ext cx="1336498" cy="502920"/>
            </a:xfrm>
            <a:prstGeom prst="roundRect">
              <a:avLst>
                <a:gd name="adj" fmla="val 15303"/>
              </a:avLst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Week 2</a:t>
              </a:r>
            </a:p>
          </p:txBody>
        </p:sp>
      </p:grpSp>
      <p:sp>
        <p:nvSpPr>
          <p:cNvPr id="468" name="Rounded Rectangle 467">
            <a:extLst>
              <a:ext uri="{FF2B5EF4-FFF2-40B4-BE49-F238E27FC236}">
                <a16:creationId xmlns:a16="http://schemas.microsoft.com/office/drawing/2014/main" id="{92AE5EDE-34B5-70B4-9E5F-2E612AF582B2}"/>
              </a:ext>
            </a:extLst>
          </p:cNvPr>
          <p:cNvSpPr/>
          <p:nvPr/>
        </p:nvSpPr>
        <p:spPr>
          <a:xfrm>
            <a:off x="1066800" y="3700464"/>
            <a:ext cx="22381862" cy="7329486"/>
          </a:xfrm>
          <a:prstGeom prst="roundRect">
            <a:avLst>
              <a:gd name="adj" fmla="val 1504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9" name="Rounded Rectangle 468">
            <a:extLst>
              <a:ext uri="{FF2B5EF4-FFF2-40B4-BE49-F238E27FC236}">
                <a16:creationId xmlns:a16="http://schemas.microsoft.com/office/drawing/2014/main" id="{149F492F-0E6D-1075-4F1B-1A57E151D2B0}"/>
              </a:ext>
            </a:extLst>
          </p:cNvPr>
          <p:cNvSpPr/>
          <p:nvPr/>
        </p:nvSpPr>
        <p:spPr>
          <a:xfrm>
            <a:off x="21861187" y="5649843"/>
            <a:ext cx="1427432" cy="6742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</a:t>
            </a:r>
          </a:p>
        </p:txBody>
      </p:sp>
      <p:sp>
        <p:nvSpPr>
          <p:cNvPr id="470" name="Rounded Rectangle 469">
            <a:extLst>
              <a:ext uri="{FF2B5EF4-FFF2-40B4-BE49-F238E27FC236}">
                <a16:creationId xmlns:a16="http://schemas.microsoft.com/office/drawing/2014/main" id="{A9BDB4DE-ECF6-DF09-8F5D-99E57BC62B92}"/>
              </a:ext>
            </a:extLst>
          </p:cNvPr>
          <p:cNvSpPr/>
          <p:nvPr/>
        </p:nvSpPr>
        <p:spPr>
          <a:xfrm>
            <a:off x="21853292" y="6452185"/>
            <a:ext cx="1427432" cy="6417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</a:t>
            </a:r>
          </a:p>
        </p:txBody>
      </p:sp>
      <p:sp>
        <p:nvSpPr>
          <p:cNvPr id="471" name="Rounded Rectangle 470">
            <a:extLst>
              <a:ext uri="{FF2B5EF4-FFF2-40B4-BE49-F238E27FC236}">
                <a16:creationId xmlns:a16="http://schemas.microsoft.com/office/drawing/2014/main" id="{F17ADA2A-2896-E75B-76C8-0551851F03E2}"/>
              </a:ext>
            </a:extLst>
          </p:cNvPr>
          <p:cNvSpPr/>
          <p:nvPr/>
        </p:nvSpPr>
        <p:spPr>
          <a:xfrm>
            <a:off x="21861187" y="7565968"/>
            <a:ext cx="1427432" cy="6650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</a:t>
            </a:r>
          </a:p>
        </p:txBody>
      </p:sp>
      <p:sp>
        <p:nvSpPr>
          <p:cNvPr id="472" name="Rounded Rectangle 471">
            <a:extLst>
              <a:ext uri="{FF2B5EF4-FFF2-40B4-BE49-F238E27FC236}">
                <a16:creationId xmlns:a16="http://schemas.microsoft.com/office/drawing/2014/main" id="{C1703A14-2425-B4C7-DF15-D8DC149CA13C}"/>
              </a:ext>
            </a:extLst>
          </p:cNvPr>
          <p:cNvSpPr/>
          <p:nvPr/>
        </p:nvSpPr>
        <p:spPr>
          <a:xfrm>
            <a:off x="21853292" y="8533496"/>
            <a:ext cx="1427432" cy="6650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</a:t>
            </a:r>
          </a:p>
        </p:txBody>
      </p:sp>
      <p:sp>
        <p:nvSpPr>
          <p:cNvPr id="473" name="Rounded Rectangle 472">
            <a:extLst>
              <a:ext uri="{FF2B5EF4-FFF2-40B4-BE49-F238E27FC236}">
                <a16:creationId xmlns:a16="http://schemas.microsoft.com/office/drawing/2014/main" id="{BD437595-7705-CF1E-0BFC-1D19D2682E82}"/>
              </a:ext>
            </a:extLst>
          </p:cNvPr>
          <p:cNvSpPr/>
          <p:nvPr/>
        </p:nvSpPr>
        <p:spPr>
          <a:xfrm>
            <a:off x="21847378" y="9312584"/>
            <a:ext cx="1427432" cy="6650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19CBAD71-3FF1-4E9F-F084-50E865980EB2}"/>
              </a:ext>
            </a:extLst>
          </p:cNvPr>
          <p:cNvCxnSpPr>
            <a:cxnSpLocks/>
          </p:cNvCxnSpPr>
          <p:nvPr/>
        </p:nvCxnSpPr>
        <p:spPr>
          <a:xfrm>
            <a:off x="21685918" y="10183744"/>
            <a:ext cx="0" cy="33964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618C601C-17A5-22A5-6234-A0398CDFEF19}"/>
              </a:ext>
            </a:extLst>
          </p:cNvPr>
          <p:cNvCxnSpPr>
            <a:cxnSpLocks/>
          </p:cNvCxnSpPr>
          <p:nvPr/>
        </p:nvCxnSpPr>
        <p:spPr>
          <a:xfrm>
            <a:off x="2114604" y="10167109"/>
            <a:ext cx="0" cy="33962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975F2D5D-F6B7-300F-9C84-4F6F9AEB42FB}"/>
              </a:ext>
            </a:extLst>
          </p:cNvPr>
          <p:cNvCxnSpPr>
            <a:cxnSpLocks/>
          </p:cNvCxnSpPr>
          <p:nvPr/>
        </p:nvCxnSpPr>
        <p:spPr>
          <a:xfrm>
            <a:off x="10292263" y="10177783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04959D5C-415A-1E28-2E9E-59104496871E}"/>
              </a:ext>
            </a:extLst>
          </p:cNvPr>
          <p:cNvCxnSpPr>
            <a:cxnSpLocks/>
          </p:cNvCxnSpPr>
          <p:nvPr/>
        </p:nvCxnSpPr>
        <p:spPr>
          <a:xfrm>
            <a:off x="11458402" y="10177783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B99932E1-FFD3-2CAD-24BD-246E3166C1B7}"/>
              </a:ext>
            </a:extLst>
          </p:cNvPr>
          <p:cNvCxnSpPr>
            <a:cxnSpLocks/>
          </p:cNvCxnSpPr>
          <p:nvPr/>
        </p:nvCxnSpPr>
        <p:spPr>
          <a:xfrm>
            <a:off x="9127348" y="10167109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DEB36D6D-164E-0581-9533-22D65698D897}"/>
              </a:ext>
            </a:extLst>
          </p:cNvPr>
          <p:cNvCxnSpPr>
            <a:cxnSpLocks/>
          </p:cNvCxnSpPr>
          <p:nvPr/>
        </p:nvCxnSpPr>
        <p:spPr>
          <a:xfrm>
            <a:off x="6797518" y="10177783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9326BA2D-F943-F9A0-2AEE-C92D96A89BD5}"/>
              </a:ext>
            </a:extLst>
          </p:cNvPr>
          <p:cNvCxnSpPr>
            <a:cxnSpLocks/>
          </p:cNvCxnSpPr>
          <p:nvPr/>
        </p:nvCxnSpPr>
        <p:spPr>
          <a:xfrm>
            <a:off x="7962433" y="10177783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385F823D-179F-2787-653E-CC8B8E8F89B7}"/>
              </a:ext>
            </a:extLst>
          </p:cNvPr>
          <p:cNvCxnSpPr>
            <a:cxnSpLocks/>
          </p:cNvCxnSpPr>
          <p:nvPr/>
        </p:nvCxnSpPr>
        <p:spPr>
          <a:xfrm>
            <a:off x="5632603" y="10167109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E03B8954-B5AA-F597-DE36-D099C73CB469}"/>
              </a:ext>
            </a:extLst>
          </p:cNvPr>
          <p:cNvCxnSpPr>
            <a:cxnSpLocks/>
          </p:cNvCxnSpPr>
          <p:nvPr/>
        </p:nvCxnSpPr>
        <p:spPr>
          <a:xfrm>
            <a:off x="3302773" y="10167109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C1DCE9E0-29BF-DFF1-1A5F-62BC6A90C8C1}"/>
              </a:ext>
            </a:extLst>
          </p:cNvPr>
          <p:cNvCxnSpPr>
            <a:cxnSpLocks/>
          </p:cNvCxnSpPr>
          <p:nvPr/>
        </p:nvCxnSpPr>
        <p:spPr>
          <a:xfrm>
            <a:off x="4467688" y="10167109"/>
            <a:ext cx="0" cy="328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4" name="TextBox 483">
            <a:extLst>
              <a:ext uri="{FF2B5EF4-FFF2-40B4-BE49-F238E27FC236}">
                <a16:creationId xmlns:a16="http://schemas.microsoft.com/office/drawing/2014/main" id="{7E51ECF4-8A5A-AA4A-0D1E-F01D179120A7}"/>
              </a:ext>
            </a:extLst>
          </p:cNvPr>
          <p:cNvSpPr txBox="1"/>
          <p:nvPr/>
        </p:nvSpPr>
        <p:spPr>
          <a:xfrm flipH="1">
            <a:off x="3141123" y="10520483"/>
            <a:ext cx="32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E9C9B15A-5C68-E223-651F-35AA99BADC3F}"/>
              </a:ext>
            </a:extLst>
          </p:cNvPr>
          <p:cNvSpPr txBox="1"/>
          <p:nvPr/>
        </p:nvSpPr>
        <p:spPr>
          <a:xfrm flipH="1">
            <a:off x="5484400" y="10520483"/>
            <a:ext cx="32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226ED049-D6E5-F45F-B46F-D47CA13711DD}"/>
              </a:ext>
            </a:extLst>
          </p:cNvPr>
          <p:cNvSpPr txBox="1"/>
          <p:nvPr/>
        </p:nvSpPr>
        <p:spPr>
          <a:xfrm flipH="1">
            <a:off x="6635868" y="10520483"/>
            <a:ext cx="32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6B08EC1B-FAF3-C2FC-B06F-337F8BAB7B8E}"/>
              </a:ext>
            </a:extLst>
          </p:cNvPr>
          <p:cNvSpPr txBox="1"/>
          <p:nvPr/>
        </p:nvSpPr>
        <p:spPr>
          <a:xfrm flipH="1">
            <a:off x="7800783" y="10520483"/>
            <a:ext cx="32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6FE42807-856D-E130-99F1-3B898D06AC8A}"/>
              </a:ext>
            </a:extLst>
          </p:cNvPr>
          <p:cNvSpPr txBox="1"/>
          <p:nvPr/>
        </p:nvSpPr>
        <p:spPr>
          <a:xfrm flipH="1">
            <a:off x="8965698" y="10520483"/>
            <a:ext cx="32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E867397A-9A8A-008C-6CC2-68E3C82BB9AE}"/>
              </a:ext>
            </a:extLst>
          </p:cNvPr>
          <p:cNvSpPr txBox="1"/>
          <p:nvPr/>
        </p:nvSpPr>
        <p:spPr>
          <a:xfrm flipH="1">
            <a:off x="10130613" y="10520483"/>
            <a:ext cx="32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26DEC477-9D78-E021-4E32-F00B3243ADFB}"/>
              </a:ext>
            </a:extLst>
          </p:cNvPr>
          <p:cNvSpPr txBox="1"/>
          <p:nvPr/>
        </p:nvSpPr>
        <p:spPr>
          <a:xfrm flipH="1">
            <a:off x="11295531" y="10520483"/>
            <a:ext cx="32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</a:p>
        </p:txBody>
      </p: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8EC9D6BB-3DC9-8C92-2647-EF7EB086D3EE}"/>
              </a:ext>
            </a:extLst>
          </p:cNvPr>
          <p:cNvGrpSpPr/>
          <p:nvPr/>
        </p:nvGrpSpPr>
        <p:grpSpPr>
          <a:xfrm>
            <a:off x="6129269" y="10353566"/>
            <a:ext cx="1336498" cy="635324"/>
            <a:chOff x="18236569" y="10267436"/>
            <a:chExt cx="1336498" cy="635324"/>
          </a:xfrm>
        </p:grpSpPr>
        <p:sp>
          <p:nvSpPr>
            <p:cNvPr id="492" name="Triangle 491">
              <a:extLst>
                <a:ext uri="{FF2B5EF4-FFF2-40B4-BE49-F238E27FC236}">
                  <a16:creationId xmlns:a16="http://schemas.microsoft.com/office/drawing/2014/main" id="{3D1A95C9-5ED5-33B1-BE9C-95F9C2E169EB}"/>
                </a:ext>
              </a:extLst>
            </p:cNvPr>
            <p:cNvSpPr/>
            <p:nvPr/>
          </p:nvSpPr>
          <p:spPr>
            <a:xfrm>
              <a:off x="18670139" y="10267436"/>
              <a:ext cx="469359" cy="218327"/>
            </a:xfrm>
            <a:prstGeom prst="triangle">
              <a:avLst/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ounded Rectangle 492">
              <a:extLst>
                <a:ext uri="{FF2B5EF4-FFF2-40B4-BE49-F238E27FC236}">
                  <a16:creationId xmlns:a16="http://schemas.microsoft.com/office/drawing/2014/main" id="{58C8CA67-C8A8-E146-AB7B-CE0FB31BDEBF}"/>
                </a:ext>
              </a:extLst>
            </p:cNvPr>
            <p:cNvSpPr/>
            <p:nvPr/>
          </p:nvSpPr>
          <p:spPr>
            <a:xfrm>
              <a:off x="18236569" y="10399840"/>
              <a:ext cx="1336498" cy="502920"/>
            </a:xfrm>
            <a:prstGeom prst="roundRect">
              <a:avLst>
                <a:gd name="adj" fmla="val 15303"/>
              </a:avLst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Week 4</a:t>
              </a:r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D3A9FB9B-782F-4D21-7445-06CBD356205F}"/>
              </a:ext>
            </a:extLst>
          </p:cNvPr>
          <p:cNvGrpSpPr/>
          <p:nvPr/>
        </p:nvGrpSpPr>
        <p:grpSpPr>
          <a:xfrm>
            <a:off x="10788929" y="10344612"/>
            <a:ext cx="1336498" cy="635324"/>
            <a:chOff x="18236569" y="10267436"/>
            <a:chExt cx="1336498" cy="635324"/>
          </a:xfrm>
        </p:grpSpPr>
        <p:sp>
          <p:nvSpPr>
            <p:cNvPr id="495" name="Triangle 494">
              <a:extLst>
                <a:ext uri="{FF2B5EF4-FFF2-40B4-BE49-F238E27FC236}">
                  <a16:creationId xmlns:a16="http://schemas.microsoft.com/office/drawing/2014/main" id="{3DA2CE4F-DD3F-592F-E210-F8C0AD4BC197}"/>
                </a:ext>
              </a:extLst>
            </p:cNvPr>
            <p:cNvSpPr/>
            <p:nvPr/>
          </p:nvSpPr>
          <p:spPr>
            <a:xfrm>
              <a:off x="18670139" y="10267436"/>
              <a:ext cx="469359" cy="218327"/>
            </a:xfrm>
            <a:prstGeom prst="triangle">
              <a:avLst/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ounded Rectangle 495">
              <a:extLst>
                <a:ext uri="{FF2B5EF4-FFF2-40B4-BE49-F238E27FC236}">
                  <a16:creationId xmlns:a16="http://schemas.microsoft.com/office/drawing/2014/main" id="{C47F0788-4EE0-2346-E388-47363C63004C}"/>
                </a:ext>
              </a:extLst>
            </p:cNvPr>
            <p:cNvSpPr/>
            <p:nvPr/>
          </p:nvSpPr>
          <p:spPr>
            <a:xfrm>
              <a:off x="18236569" y="10399840"/>
              <a:ext cx="1336498" cy="502920"/>
            </a:xfrm>
            <a:prstGeom prst="roundRect">
              <a:avLst>
                <a:gd name="adj" fmla="val 15303"/>
              </a:avLst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Week 8</a:t>
              </a:r>
            </a:p>
          </p:txBody>
        </p:sp>
      </p:grpSp>
      <p:sp>
        <p:nvSpPr>
          <p:cNvPr id="497" name="Rounded Rectangle 496">
            <a:extLst>
              <a:ext uri="{FF2B5EF4-FFF2-40B4-BE49-F238E27FC236}">
                <a16:creationId xmlns:a16="http://schemas.microsoft.com/office/drawing/2014/main" id="{D73D6AA4-B3FC-AE8A-7CFB-BFE2570FC201}"/>
              </a:ext>
            </a:extLst>
          </p:cNvPr>
          <p:cNvSpPr/>
          <p:nvPr/>
        </p:nvSpPr>
        <p:spPr>
          <a:xfrm>
            <a:off x="15813331" y="8533496"/>
            <a:ext cx="4930439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Modestly Step Up</a:t>
            </a:r>
          </a:p>
        </p:txBody>
      </p:sp>
      <p:sp>
        <p:nvSpPr>
          <p:cNvPr id="498" name="Rounded Rectangle 497">
            <a:extLst>
              <a:ext uri="{FF2B5EF4-FFF2-40B4-BE49-F238E27FC236}">
                <a16:creationId xmlns:a16="http://schemas.microsoft.com/office/drawing/2014/main" id="{CE7B90C1-EE4C-EFE5-26A5-BCD32B4A1021}"/>
              </a:ext>
            </a:extLst>
          </p:cNvPr>
          <p:cNvSpPr/>
          <p:nvPr/>
        </p:nvSpPr>
        <p:spPr>
          <a:xfrm>
            <a:off x="15813331" y="9312584"/>
            <a:ext cx="4930439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Vigorously Step Up</a:t>
            </a:r>
          </a:p>
        </p:txBody>
      </p: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CB1C3583-08D8-FE71-7FB5-FB6B451B4DD5}"/>
              </a:ext>
            </a:extLst>
          </p:cNvPr>
          <p:cNvGrpSpPr/>
          <p:nvPr/>
        </p:nvGrpSpPr>
        <p:grpSpPr>
          <a:xfrm>
            <a:off x="20906264" y="10330245"/>
            <a:ext cx="1547272" cy="652896"/>
            <a:chOff x="18118863" y="10267436"/>
            <a:chExt cx="1547272" cy="652896"/>
          </a:xfrm>
        </p:grpSpPr>
        <p:sp>
          <p:nvSpPr>
            <p:cNvPr id="500" name="Triangle 499">
              <a:extLst>
                <a:ext uri="{FF2B5EF4-FFF2-40B4-BE49-F238E27FC236}">
                  <a16:creationId xmlns:a16="http://schemas.microsoft.com/office/drawing/2014/main" id="{169423A7-4ED6-EF3F-E753-82B19F3C0974}"/>
                </a:ext>
              </a:extLst>
            </p:cNvPr>
            <p:cNvSpPr/>
            <p:nvPr/>
          </p:nvSpPr>
          <p:spPr>
            <a:xfrm>
              <a:off x="18670139" y="10267436"/>
              <a:ext cx="469359" cy="218327"/>
            </a:xfrm>
            <a:prstGeom prst="triangle">
              <a:avLst/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ounded Rectangle 500">
              <a:extLst>
                <a:ext uri="{FF2B5EF4-FFF2-40B4-BE49-F238E27FC236}">
                  <a16:creationId xmlns:a16="http://schemas.microsoft.com/office/drawing/2014/main" id="{1D09C7FD-FD15-D649-7866-6CC7C0D94FC2}"/>
                </a:ext>
              </a:extLst>
            </p:cNvPr>
            <p:cNvSpPr/>
            <p:nvPr/>
          </p:nvSpPr>
          <p:spPr>
            <a:xfrm>
              <a:off x="18118863" y="10417412"/>
              <a:ext cx="1547272" cy="502920"/>
            </a:xfrm>
            <a:prstGeom prst="roundRect">
              <a:avLst>
                <a:gd name="adj" fmla="val 15303"/>
              </a:avLst>
            </a:prstGeom>
            <a:solidFill>
              <a:srgbClr val="9E00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Week 12</a:t>
              </a:r>
            </a:p>
          </p:txBody>
        </p:sp>
      </p:grpSp>
      <p:pic>
        <p:nvPicPr>
          <p:cNvPr id="502" name="Picture 501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75E88A8E-ED7F-4980-BC02-290AAA104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93"/>
          <a:stretch>
            <a:fillRect/>
          </a:stretch>
        </p:blipFill>
        <p:spPr>
          <a:xfrm>
            <a:off x="4408419" y="4933307"/>
            <a:ext cx="9046036" cy="1394965"/>
          </a:xfrm>
          <a:prstGeom prst="rect">
            <a:avLst/>
          </a:prstGeom>
        </p:spPr>
      </p:pic>
      <p:grpSp>
        <p:nvGrpSpPr>
          <p:cNvPr id="503" name="Group 502">
            <a:extLst>
              <a:ext uri="{FF2B5EF4-FFF2-40B4-BE49-F238E27FC236}">
                <a16:creationId xmlns:a16="http://schemas.microsoft.com/office/drawing/2014/main" id="{B9FC4CBC-828D-C7A1-973A-100F288DE884}"/>
              </a:ext>
            </a:extLst>
          </p:cNvPr>
          <p:cNvGrpSpPr/>
          <p:nvPr/>
        </p:nvGrpSpPr>
        <p:grpSpPr>
          <a:xfrm>
            <a:off x="13842134" y="5769120"/>
            <a:ext cx="1714496" cy="1053372"/>
            <a:chOff x="11604824" y="5518727"/>
            <a:chExt cx="1714496" cy="1053372"/>
          </a:xfrm>
        </p:grpSpPr>
        <p:pic>
          <p:nvPicPr>
            <p:cNvPr id="504" name="Picture 503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F589D76D-6309-84EC-B6F8-D4900EF5A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4920" y="5651606"/>
              <a:ext cx="914400" cy="822960"/>
            </a:xfrm>
            <a:prstGeom prst="rect">
              <a:avLst/>
            </a:prstGeom>
          </p:spPr>
        </p:pic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DB0CB2B1-6C86-F4AF-C6F8-363054149345}"/>
                </a:ext>
              </a:extLst>
            </p:cNvPr>
            <p:cNvSpPr/>
            <p:nvPr/>
          </p:nvSpPr>
          <p:spPr>
            <a:xfrm>
              <a:off x="11604824" y="5518727"/>
              <a:ext cx="1053372" cy="10533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077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</a:t>
              </a:r>
            </a:p>
          </p:txBody>
        </p:sp>
      </p:grpSp>
      <p:pic>
        <p:nvPicPr>
          <p:cNvPr id="506" name="Picture 505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408A0EDF-00B7-E1C5-5E05-845150AE0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0325"/>
          <a:stretch>
            <a:fillRect/>
          </a:stretch>
        </p:blipFill>
        <p:spPr>
          <a:xfrm>
            <a:off x="6749884" y="4929100"/>
            <a:ext cx="6704571" cy="1394965"/>
          </a:xfrm>
          <a:prstGeom prst="rect">
            <a:avLst/>
          </a:prstGeom>
        </p:spPr>
      </p:pic>
      <p:pic>
        <p:nvPicPr>
          <p:cNvPr id="507" name="Picture 506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D929B58B-2623-67AF-E1E5-276DB5C58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8"/>
          <a:stretch>
            <a:fillRect/>
          </a:stretch>
        </p:blipFill>
        <p:spPr>
          <a:xfrm>
            <a:off x="11421636" y="4934349"/>
            <a:ext cx="2088071" cy="1394965"/>
          </a:xfrm>
          <a:prstGeom prst="rect">
            <a:avLst/>
          </a:prstGeom>
        </p:spPr>
      </p:pic>
      <p:sp>
        <p:nvSpPr>
          <p:cNvPr id="508" name="Rounded Rectangle 507">
            <a:extLst>
              <a:ext uri="{FF2B5EF4-FFF2-40B4-BE49-F238E27FC236}">
                <a16:creationId xmlns:a16="http://schemas.microsoft.com/office/drawing/2014/main" id="{69055E0A-4B69-B27F-278A-9BF3A92C9384}"/>
              </a:ext>
            </a:extLst>
          </p:cNvPr>
          <p:cNvSpPr/>
          <p:nvPr/>
        </p:nvSpPr>
        <p:spPr>
          <a:xfrm>
            <a:off x="2114848" y="4471524"/>
            <a:ext cx="9409176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bIns="91440" rtlCol="0" anchor="ctr"/>
          <a:lstStyle/>
          <a:p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App</a:t>
            </a:r>
          </a:p>
        </p:txBody>
      </p:sp>
      <p:sp>
        <p:nvSpPr>
          <p:cNvPr id="509" name="Rounded Rectangle 508">
            <a:extLst>
              <a:ext uri="{FF2B5EF4-FFF2-40B4-BE49-F238E27FC236}">
                <a16:creationId xmlns:a16="http://schemas.microsoft.com/office/drawing/2014/main" id="{150EEBD4-DD2F-0688-11DE-46371095A796}"/>
              </a:ext>
            </a:extLst>
          </p:cNvPr>
          <p:cNvSpPr/>
          <p:nvPr/>
        </p:nvSpPr>
        <p:spPr>
          <a:xfrm>
            <a:off x="4599432" y="5599948"/>
            <a:ext cx="789532" cy="549656"/>
          </a:xfrm>
          <a:prstGeom prst="roundRect">
            <a:avLst>
              <a:gd name="adj" fmla="val 117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92" tIns="91440" bIns="73152" rtlCol="0" anchor="ctr"/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NR</a:t>
            </a:r>
          </a:p>
        </p:txBody>
      </p:sp>
      <p:sp>
        <p:nvSpPr>
          <p:cNvPr id="510" name="Rounded Rectangle 509">
            <a:extLst>
              <a:ext uri="{FF2B5EF4-FFF2-40B4-BE49-F238E27FC236}">
                <a16:creationId xmlns:a16="http://schemas.microsoft.com/office/drawing/2014/main" id="{2BFD1D46-CC34-AD71-C5BB-FFBF273FBC32}"/>
              </a:ext>
            </a:extLst>
          </p:cNvPr>
          <p:cNvSpPr/>
          <p:nvPr/>
        </p:nvSpPr>
        <p:spPr>
          <a:xfrm>
            <a:off x="6934952" y="5603399"/>
            <a:ext cx="789532" cy="549656"/>
          </a:xfrm>
          <a:prstGeom prst="roundRect">
            <a:avLst>
              <a:gd name="adj" fmla="val 117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92" tIns="91440" bIns="73152" rtlCol="0" anchor="ctr"/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NR</a:t>
            </a:r>
          </a:p>
        </p:txBody>
      </p:sp>
      <p:sp>
        <p:nvSpPr>
          <p:cNvPr id="511" name="Rounded Rectangle 510">
            <a:extLst>
              <a:ext uri="{FF2B5EF4-FFF2-40B4-BE49-F238E27FC236}">
                <a16:creationId xmlns:a16="http://schemas.microsoft.com/office/drawing/2014/main" id="{D911536F-4DAC-F3F9-84F8-A111EC180300}"/>
              </a:ext>
            </a:extLst>
          </p:cNvPr>
          <p:cNvSpPr/>
          <p:nvPr/>
        </p:nvSpPr>
        <p:spPr>
          <a:xfrm>
            <a:off x="11612880" y="5600970"/>
            <a:ext cx="789532" cy="549656"/>
          </a:xfrm>
          <a:prstGeom prst="roundRect">
            <a:avLst>
              <a:gd name="adj" fmla="val 117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92" tIns="91440" bIns="73152" rtlCol="0" anchor="ctr"/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NR</a:t>
            </a:r>
          </a:p>
        </p:txBody>
      </p:sp>
      <p:sp>
        <p:nvSpPr>
          <p:cNvPr id="512" name="Triangle 511">
            <a:extLst>
              <a:ext uri="{FF2B5EF4-FFF2-40B4-BE49-F238E27FC236}">
                <a16:creationId xmlns:a16="http://schemas.microsoft.com/office/drawing/2014/main" id="{BA856326-785C-8FDB-D153-A5A5A7537720}"/>
              </a:ext>
            </a:extLst>
          </p:cNvPr>
          <p:cNvSpPr/>
          <p:nvPr/>
        </p:nvSpPr>
        <p:spPr>
          <a:xfrm rot="5400000">
            <a:off x="13368043" y="6126427"/>
            <a:ext cx="376420" cy="2825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Triangle 512">
            <a:extLst>
              <a:ext uri="{FF2B5EF4-FFF2-40B4-BE49-F238E27FC236}">
                <a16:creationId xmlns:a16="http://schemas.microsoft.com/office/drawing/2014/main" id="{3890635A-8530-3ECD-8546-C3592CC63889}"/>
              </a:ext>
            </a:extLst>
          </p:cNvPr>
          <p:cNvSpPr/>
          <p:nvPr/>
        </p:nvSpPr>
        <p:spPr>
          <a:xfrm rot="5400000">
            <a:off x="15222105" y="4836111"/>
            <a:ext cx="376420" cy="2825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Rounded Rectangle 513">
            <a:extLst>
              <a:ext uri="{FF2B5EF4-FFF2-40B4-BE49-F238E27FC236}">
                <a16:creationId xmlns:a16="http://schemas.microsoft.com/office/drawing/2014/main" id="{8E1EE625-E6B6-BAFE-31A8-F7E47C0D7108}"/>
              </a:ext>
            </a:extLst>
          </p:cNvPr>
          <p:cNvSpPr/>
          <p:nvPr/>
        </p:nvSpPr>
        <p:spPr>
          <a:xfrm>
            <a:off x="11596471" y="7616428"/>
            <a:ext cx="2101034" cy="5576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Response</a:t>
            </a:r>
          </a:p>
        </p:txBody>
      </p:sp>
      <p:pic>
        <p:nvPicPr>
          <p:cNvPr id="515" name="Picture 514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B55CFD37-058A-5475-41D9-EE896B7C2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"/>
          <a:stretch>
            <a:fillRect/>
          </a:stretch>
        </p:blipFill>
        <p:spPr>
          <a:xfrm>
            <a:off x="4388099" y="7868700"/>
            <a:ext cx="9091883" cy="1394965"/>
          </a:xfrm>
          <a:prstGeom prst="rect">
            <a:avLst/>
          </a:prstGeom>
        </p:spPr>
      </p:pic>
      <p:grpSp>
        <p:nvGrpSpPr>
          <p:cNvPr id="516" name="Group 515">
            <a:extLst>
              <a:ext uri="{FF2B5EF4-FFF2-40B4-BE49-F238E27FC236}">
                <a16:creationId xmlns:a16="http://schemas.microsoft.com/office/drawing/2014/main" id="{5806853F-2862-4D23-BD07-80A3A556FD50}"/>
              </a:ext>
            </a:extLst>
          </p:cNvPr>
          <p:cNvGrpSpPr/>
          <p:nvPr/>
        </p:nvGrpSpPr>
        <p:grpSpPr>
          <a:xfrm>
            <a:off x="13821814" y="8704513"/>
            <a:ext cx="1714496" cy="1053372"/>
            <a:chOff x="11604824" y="5518727"/>
            <a:chExt cx="1714496" cy="1053372"/>
          </a:xfrm>
        </p:grpSpPr>
        <p:pic>
          <p:nvPicPr>
            <p:cNvPr id="517" name="Picture 516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5EB41DF8-C238-E7C6-C971-FFF551A22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4920" y="5651606"/>
              <a:ext cx="914400" cy="822960"/>
            </a:xfrm>
            <a:prstGeom prst="rect">
              <a:avLst/>
            </a:prstGeom>
          </p:spPr>
        </p:pic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B2F971D3-9098-59B3-B539-B98794F00C78}"/>
                </a:ext>
              </a:extLst>
            </p:cNvPr>
            <p:cNvSpPr/>
            <p:nvPr/>
          </p:nvSpPr>
          <p:spPr>
            <a:xfrm>
              <a:off x="11604824" y="5518727"/>
              <a:ext cx="1053372" cy="10533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077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</a:t>
              </a:r>
            </a:p>
          </p:txBody>
        </p:sp>
      </p:grpSp>
      <p:pic>
        <p:nvPicPr>
          <p:cNvPr id="519" name="Picture 518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73DE6904-7594-6FF8-6A4A-569FBC397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0325"/>
          <a:stretch>
            <a:fillRect/>
          </a:stretch>
        </p:blipFill>
        <p:spPr>
          <a:xfrm>
            <a:off x="6729564" y="7864493"/>
            <a:ext cx="6704571" cy="1394965"/>
          </a:xfrm>
          <a:prstGeom prst="rect">
            <a:avLst/>
          </a:prstGeom>
        </p:spPr>
      </p:pic>
      <p:pic>
        <p:nvPicPr>
          <p:cNvPr id="520" name="Picture 519" descr="A black and blue background&#10;&#10;AI-generated content may be incorrect.">
            <a:extLst>
              <a:ext uri="{FF2B5EF4-FFF2-40B4-BE49-F238E27FC236}">
                <a16:creationId xmlns:a16="http://schemas.microsoft.com/office/drawing/2014/main" id="{38B252D6-37EA-D597-78BF-8EECBAE8C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8"/>
          <a:stretch>
            <a:fillRect/>
          </a:stretch>
        </p:blipFill>
        <p:spPr>
          <a:xfrm>
            <a:off x="11401316" y="7869742"/>
            <a:ext cx="2088071" cy="1394965"/>
          </a:xfrm>
          <a:prstGeom prst="rect">
            <a:avLst/>
          </a:prstGeom>
        </p:spPr>
      </p:pic>
      <p:sp>
        <p:nvSpPr>
          <p:cNvPr id="521" name="Rounded Rectangle 520">
            <a:extLst>
              <a:ext uri="{FF2B5EF4-FFF2-40B4-BE49-F238E27FC236}">
                <a16:creationId xmlns:a16="http://schemas.microsoft.com/office/drawing/2014/main" id="{ABAA1562-9E2A-0A1D-65DE-E21E80991325}"/>
              </a:ext>
            </a:extLst>
          </p:cNvPr>
          <p:cNvSpPr/>
          <p:nvPr/>
        </p:nvSpPr>
        <p:spPr>
          <a:xfrm>
            <a:off x="4579112" y="8535341"/>
            <a:ext cx="789532" cy="549656"/>
          </a:xfrm>
          <a:prstGeom prst="roundRect">
            <a:avLst>
              <a:gd name="adj" fmla="val 117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92" tIns="91440" bIns="73152" rtlCol="0" anchor="ctr"/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NR</a:t>
            </a:r>
          </a:p>
        </p:txBody>
      </p:sp>
      <p:sp>
        <p:nvSpPr>
          <p:cNvPr id="522" name="Rounded Rectangle 521">
            <a:extLst>
              <a:ext uri="{FF2B5EF4-FFF2-40B4-BE49-F238E27FC236}">
                <a16:creationId xmlns:a16="http://schemas.microsoft.com/office/drawing/2014/main" id="{88510794-2097-DC0C-A009-B4789BBFC840}"/>
              </a:ext>
            </a:extLst>
          </p:cNvPr>
          <p:cNvSpPr/>
          <p:nvPr/>
        </p:nvSpPr>
        <p:spPr>
          <a:xfrm>
            <a:off x="6914632" y="8538792"/>
            <a:ext cx="789532" cy="549656"/>
          </a:xfrm>
          <a:prstGeom prst="roundRect">
            <a:avLst>
              <a:gd name="adj" fmla="val 117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92" tIns="91440" bIns="73152" rtlCol="0" anchor="ctr"/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NR</a:t>
            </a:r>
          </a:p>
        </p:txBody>
      </p:sp>
      <p:sp>
        <p:nvSpPr>
          <p:cNvPr id="523" name="Rounded Rectangle 522">
            <a:extLst>
              <a:ext uri="{FF2B5EF4-FFF2-40B4-BE49-F238E27FC236}">
                <a16:creationId xmlns:a16="http://schemas.microsoft.com/office/drawing/2014/main" id="{9066E9D7-AF19-91FF-D2D6-F61D1EC90D49}"/>
              </a:ext>
            </a:extLst>
          </p:cNvPr>
          <p:cNvSpPr/>
          <p:nvPr/>
        </p:nvSpPr>
        <p:spPr>
          <a:xfrm>
            <a:off x="11592560" y="8536363"/>
            <a:ext cx="789532" cy="549656"/>
          </a:xfrm>
          <a:prstGeom prst="roundRect">
            <a:avLst>
              <a:gd name="adj" fmla="val 117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92" tIns="91440" bIns="73152" rtlCol="0" anchor="ctr"/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NR</a:t>
            </a:r>
          </a:p>
        </p:txBody>
      </p:sp>
      <p:sp>
        <p:nvSpPr>
          <p:cNvPr id="524" name="Triangle 523">
            <a:extLst>
              <a:ext uri="{FF2B5EF4-FFF2-40B4-BE49-F238E27FC236}">
                <a16:creationId xmlns:a16="http://schemas.microsoft.com/office/drawing/2014/main" id="{8D8C85A6-8937-0F31-37FE-F839E4A728C1}"/>
              </a:ext>
            </a:extLst>
          </p:cNvPr>
          <p:cNvSpPr/>
          <p:nvPr/>
        </p:nvSpPr>
        <p:spPr>
          <a:xfrm rot="5400000">
            <a:off x="13347723" y="9076568"/>
            <a:ext cx="376420" cy="2825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Triangle 524">
            <a:extLst>
              <a:ext uri="{FF2B5EF4-FFF2-40B4-BE49-F238E27FC236}">
                <a16:creationId xmlns:a16="http://schemas.microsoft.com/office/drawing/2014/main" id="{178F663F-C6C9-468B-C0DC-7450724FE00C}"/>
              </a:ext>
            </a:extLst>
          </p:cNvPr>
          <p:cNvSpPr/>
          <p:nvPr/>
        </p:nvSpPr>
        <p:spPr>
          <a:xfrm rot="5400000">
            <a:off x="15201785" y="7786252"/>
            <a:ext cx="376420" cy="2825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Rounded Rectangle 525">
            <a:extLst>
              <a:ext uri="{FF2B5EF4-FFF2-40B4-BE49-F238E27FC236}">
                <a16:creationId xmlns:a16="http://schemas.microsoft.com/office/drawing/2014/main" id="{A169BBB2-8507-B130-68A6-23FA1681F608}"/>
              </a:ext>
            </a:extLst>
          </p:cNvPr>
          <p:cNvSpPr/>
          <p:nvPr/>
        </p:nvSpPr>
        <p:spPr>
          <a:xfrm>
            <a:off x="2115374" y="7388992"/>
            <a:ext cx="9401185" cy="665018"/>
          </a:xfrm>
          <a:prstGeom prst="roundRect">
            <a:avLst>
              <a:gd name="adj" fmla="val 16667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bIns="91440" rtlCol="0" anchor="ctr"/>
          <a:lstStyle/>
          <a:p>
            <a:r>
              <a:rPr lang="en-US" sz="24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App + Coaching</a:t>
            </a:r>
          </a:p>
        </p:txBody>
      </p: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5CEA5452-707E-8E70-8303-7DF68315FDA3}"/>
              </a:ext>
            </a:extLst>
          </p:cNvPr>
          <p:cNvGrpSpPr/>
          <p:nvPr/>
        </p:nvGrpSpPr>
        <p:grpSpPr>
          <a:xfrm>
            <a:off x="20038109" y="4805823"/>
            <a:ext cx="1578000" cy="376420"/>
            <a:chOff x="20004505" y="6568816"/>
            <a:chExt cx="1578000" cy="376420"/>
          </a:xfrm>
        </p:grpSpPr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DB93B0BC-46A8-DCB3-DC04-8DCE60718A5C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505" y="6759274"/>
              <a:ext cx="1411706" cy="0"/>
            </a:xfrm>
            <a:prstGeom prst="line">
              <a:avLst/>
            </a:prstGeom>
            <a:ln w="12700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Triangle 528">
              <a:extLst>
                <a:ext uri="{FF2B5EF4-FFF2-40B4-BE49-F238E27FC236}">
                  <a16:creationId xmlns:a16="http://schemas.microsoft.com/office/drawing/2014/main" id="{66C9B0A6-DA16-D850-84C3-EDC5315C0FDB}"/>
                </a:ext>
              </a:extLst>
            </p:cNvPr>
            <p:cNvSpPr/>
            <p:nvPr/>
          </p:nvSpPr>
          <p:spPr>
            <a:xfrm rot="5400000">
              <a:off x="21253044" y="6615774"/>
              <a:ext cx="376420" cy="282503"/>
            </a:xfrm>
            <a:prstGeom prst="triangl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8CD85935-DE00-6D3A-3524-C444580304E7}"/>
              </a:ext>
            </a:extLst>
          </p:cNvPr>
          <p:cNvCxnSpPr>
            <a:cxnSpLocks/>
          </p:cNvCxnSpPr>
          <p:nvPr/>
        </p:nvCxnSpPr>
        <p:spPr>
          <a:xfrm>
            <a:off x="2114604" y="3727071"/>
            <a:ext cx="0" cy="6450712"/>
          </a:xfrm>
          <a:prstGeom prst="line">
            <a:avLst/>
          </a:prstGeom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1" name="TextBox 530">
            <a:extLst>
              <a:ext uri="{FF2B5EF4-FFF2-40B4-BE49-F238E27FC236}">
                <a16:creationId xmlns:a16="http://schemas.microsoft.com/office/drawing/2014/main" id="{91325770-3BDC-3A9D-80CE-42DA5DA8CB44}"/>
              </a:ext>
            </a:extLst>
          </p:cNvPr>
          <p:cNvSpPr txBox="1"/>
          <p:nvPr/>
        </p:nvSpPr>
        <p:spPr>
          <a:xfrm>
            <a:off x="20083205" y="11226927"/>
            <a:ext cx="344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30778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NR = Non-Response</a:t>
            </a:r>
          </a:p>
        </p:txBody>
      </p: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A2ACACE2-04FD-98DB-60FB-280B73727728}"/>
              </a:ext>
            </a:extLst>
          </p:cNvPr>
          <p:cNvGrpSpPr/>
          <p:nvPr/>
        </p:nvGrpSpPr>
        <p:grpSpPr>
          <a:xfrm>
            <a:off x="1560171" y="5297645"/>
            <a:ext cx="1207575" cy="1903700"/>
            <a:chOff x="1282464" y="5535358"/>
            <a:chExt cx="1207575" cy="1903700"/>
          </a:xfrm>
        </p:grpSpPr>
        <p:pic>
          <p:nvPicPr>
            <p:cNvPr id="533" name="Picture 532" descr="A blue curved object on a black background&#10;&#10;AI-generated content may be incorrect.">
              <a:extLst>
                <a:ext uri="{FF2B5EF4-FFF2-40B4-BE49-F238E27FC236}">
                  <a16:creationId xmlns:a16="http://schemas.microsoft.com/office/drawing/2014/main" id="{0D4A24AB-1F7D-E18D-92F9-538BC2BAF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127" y="5535358"/>
              <a:ext cx="1115898" cy="1189909"/>
            </a:xfrm>
            <a:prstGeom prst="rect">
              <a:avLst/>
            </a:prstGeom>
          </p:spPr>
        </p:pic>
        <p:pic>
          <p:nvPicPr>
            <p:cNvPr id="534" name="Picture 533" descr="A blue curved object on a black background&#10;&#10;AI-generated content may be incorrect.">
              <a:extLst>
                <a:ext uri="{FF2B5EF4-FFF2-40B4-BE49-F238E27FC236}">
                  <a16:creationId xmlns:a16="http://schemas.microsoft.com/office/drawing/2014/main" id="{C381291E-E02C-0FAF-C4C3-8CAB57312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74141" y="6249149"/>
              <a:ext cx="1115898" cy="1189909"/>
            </a:xfrm>
            <a:prstGeom prst="rect">
              <a:avLst/>
            </a:prstGeom>
          </p:spPr>
        </p:pic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7BFE7AB6-F486-A6E1-3B83-9F4628FFF35C}"/>
                </a:ext>
              </a:extLst>
            </p:cNvPr>
            <p:cNvSpPr/>
            <p:nvPr/>
          </p:nvSpPr>
          <p:spPr>
            <a:xfrm>
              <a:off x="1282464" y="5960522"/>
              <a:ext cx="1053372" cy="10533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0778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5400" b="1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</a:t>
              </a:r>
            </a:p>
          </p:txBody>
        </p:sp>
      </p:grpSp>
      <p:sp>
        <p:nvSpPr>
          <p:cNvPr id="536" name="Round Diagonal Corner Rectangle 535">
            <a:extLst>
              <a:ext uri="{FF2B5EF4-FFF2-40B4-BE49-F238E27FC236}">
                <a16:creationId xmlns:a16="http://schemas.microsoft.com/office/drawing/2014/main" id="{2B58D3B2-A542-12AE-2058-0BA829593B3F}"/>
              </a:ext>
            </a:extLst>
          </p:cNvPr>
          <p:cNvSpPr/>
          <p:nvPr/>
        </p:nvSpPr>
        <p:spPr>
          <a:xfrm flipH="1">
            <a:off x="1063881" y="3700158"/>
            <a:ext cx="3320893" cy="628797"/>
          </a:xfrm>
          <a:prstGeom prst="round2DiagRect">
            <a:avLst>
              <a:gd name="adj1" fmla="val 0"/>
              <a:gd name="adj2" fmla="val 1642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Weight Loss SMART</a:t>
            </a:r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E75A6D37-3C9D-8949-847E-C5A5EBCC7FC2}"/>
              </a:ext>
            </a:extLst>
          </p:cNvPr>
          <p:cNvSpPr/>
          <p:nvPr/>
        </p:nvSpPr>
        <p:spPr>
          <a:xfrm>
            <a:off x="11363078" y="4872761"/>
            <a:ext cx="220763" cy="2207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3077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22322809-326C-51CC-8351-B582120DAB13}"/>
              </a:ext>
            </a:extLst>
          </p:cNvPr>
          <p:cNvSpPr/>
          <p:nvPr/>
        </p:nvSpPr>
        <p:spPr>
          <a:xfrm>
            <a:off x="11348774" y="7817121"/>
            <a:ext cx="220763" cy="2207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3077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Developed by Amy Kilbourne">
            <a:extLst>
              <a:ext uri="{FF2B5EF4-FFF2-40B4-BE49-F238E27FC236}">
                <a16:creationId xmlns:a16="http://schemas.microsoft.com/office/drawing/2014/main" id="{DF896CFB-324F-0740-9E21-2199042F0CC0}"/>
              </a:ext>
            </a:extLst>
          </p:cNvPr>
          <p:cNvSpPr txBox="1"/>
          <p:nvPr/>
        </p:nvSpPr>
        <p:spPr>
          <a:xfrm>
            <a:off x="965376" y="11270498"/>
            <a:ext cx="10868152" cy="374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70000" lnSpcReduction="20000"/>
          </a:bodyPr>
          <a:lstStyle>
            <a:lvl1pPr algn="r" defTabSz="825500">
              <a:defRPr sz="3200">
                <a:solidFill>
                  <a:srgbClr val="49B7C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NIH/NIDDK R01DK108678; Spring &amp; Nahum-Shani   </a:t>
            </a:r>
          </a:p>
        </p:txBody>
      </p:sp>
    </p:spTree>
    <p:extLst>
      <p:ext uri="{BB962C8B-B14F-4D97-AF65-F5344CB8AC3E}">
        <p14:creationId xmlns:p14="http://schemas.microsoft.com/office/powerpoint/2010/main" val="26170884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ntent Master">
  <a:themeElements>
    <a:clrScheme name="MAPCI">
      <a:dk1>
        <a:srgbClr val="00274C"/>
      </a:dk1>
      <a:lt1>
        <a:srgbClr val="FFFFFF"/>
      </a:lt1>
      <a:dk2>
        <a:srgbClr val="307785"/>
      </a:dk2>
      <a:lt2>
        <a:srgbClr val="D5D5D5"/>
      </a:lt2>
      <a:accent1>
        <a:srgbClr val="307785"/>
      </a:accent1>
      <a:accent2>
        <a:srgbClr val="893068"/>
      </a:accent2>
      <a:accent3>
        <a:srgbClr val="53434D"/>
      </a:accent3>
      <a:accent4>
        <a:srgbClr val="499BA8"/>
      </a:accent4>
      <a:accent5>
        <a:srgbClr val="D3A89A"/>
      </a:accent5>
      <a:accent6>
        <a:srgbClr val="E2D8CC"/>
      </a:accent6>
      <a:hlink>
        <a:srgbClr val="307785"/>
      </a:hlink>
      <a:folHlink>
        <a:srgbClr val="499BA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PCI-Slides-Template" id="{6672D40A-740C-CD4F-B00D-4344423B86F2}" vid="{6D5234B7-5F75-C541-9A5A-421D46967D4A}"/>
    </a:ext>
  </a:extLst>
</a:theme>
</file>

<file path=ppt/theme/theme2.xml><?xml version="1.0" encoding="utf-8"?>
<a:theme xmlns:a="http://schemas.openxmlformats.org/drawingml/2006/main" name="Statement No Footer">
  <a:themeElements>
    <a:clrScheme name="MAPCI">
      <a:dk1>
        <a:srgbClr val="00274C"/>
      </a:dk1>
      <a:lt1>
        <a:srgbClr val="FFFFFF"/>
      </a:lt1>
      <a:dk2>
        <a:srgbClr val="307785"/>
      </a:dk2>
      <a:lt2>
        <a:srgbClr val="D5D5D5"/>
      </a:lt2>
      <a:accent1>
        <a:srgbClr val="307785"/>
      </a:accent1>
      <a:accent2>
        <a:srgbClr val="893068"/>
      </a:accent2>
      <a:accent3>
        <a:srgbClr val="53434D"/>
      </a:accent3>
      <a:accent4>
        <a:srgbClr val="499BA8"/>
      </a:accent4>
      <a:accent5>
        <a:srgbClr val="D3A89A"/>
      </a:accent5>
      <a:accent6>
        <a:srgbClr val="E2D8CC"/>
      </a:accent6>
      <a:hlink>
        <a:srgbClr val="307785"/>
      </a:hlink>
      <a:folHlink>
        <a:srgbClr val="499BA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PCI-Slides-Template" id="{6672D40A-740C-CD4F-B00D-4344423B86F2}" vid="{358C4D76-5625-2146-9274-34E9AB95496F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MAPCI-Slides-Template (2)</Template>
  <TotalTime>20519</TotalTime>
  <Words>190</Words>
  <Application>Microsoft Macintosh PowerPoint</Application>
  <PresentationFormat>Custom</PresentationFormat>
  <Paragraphs>88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Roboto</vt:lpstr>
      <vt:lpstr>Source Sans Pro</vt:lpstr>
      <vt:lpstr>Calibri</vt:lpstr>
      <vt:lpstr>Helvetica Neue</vt:lpstr>
      <vt:lpstr>Roboto Black</vt:lpstr>
      <vt:lpstr>Roboto Medium</vt:lpstr>
      <vt:lpstr>Arial</vt:lpstr>
      <vt:lpstr>Content Master</vt:lpstr>
      <vt:lpstr>Statement No Footer</vt:lpstr>
      <vt:lpstr>Example SMART</vt:lpstr>
      <vt:lpstr>Example SMART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Experimental Designs (HEDs)</dc:title>
  <dc:creator>Inbal Nahum-Shani</dc:creator>
  <cp:lastModifiedBy>Ian Burnette</cp:lastModifiedBy>
  <cp:revision>331</cp:revision>
  <dcterms:modified xsi:type="dcterms:W3CDTF">2026-02-26T14:52:29Z</dcterms:modified>
</cp:coreProperties>
</file>