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4"/>
  </p:notesMasterIdLst>
  <p:handoutMasterIdLst>
    <p:handoutMasterId r:id="rId15"/>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Lst>
  <p:sldSz cx="12192000" cy="6858000"/>
  <p:notesSz cx="6858000" cy="9144000"/>
  <p:embeddedFontLst>
    <p:embeddedFont>
      <p:font typeface="Georgia" panose="02040502050405020303" pitchFamily="18" charset="0"/>
      <p:regular r:id="rId16"/>
      <p:bold r:id="rId17"/>
      <p:italic r:id="rId18"/>
      <p:boldItalic r:id="rId19"/>
    </p:embeddedFont>
    <p:embeddedFont>
      <p:font typeface="KFGQPC Uthman Taha Naskh" panose="02000000000000000000" pitchFamily="2" charset="-78"/>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DD4A5F-8EA0-421E-8E83-DFCEBDC9DFDE}" v="1" dt="2024-05-29T15:18:20.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980" autoAdjust="0"/>
  </p:normalViewPr>
  <p:slideViewPr>
    <p:cSldViewPr snapToGrid="0">
      <p:cViewPr varScale="1">
        <p:scale>
          <a:sx n="92" d="100"/>
          <a:sy n="92" d="100"/>
        </p:scale>
        <p:origin x="93" y="33"/>
      </p:cViewPr>
      <p:guideLst/>
    </p:cSldViewPr>
  </p:slideViewPr>
  <p:outlineViewPr>
    <p:cViewPr>
      <p:scale>
        <a:sx n="33" d="100"/>
        <a:sy n="33" d="100"/>
      </p:scale>
      <p:origin x="0" y="-3175"/>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9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dos Suleiman" userId="ff9ffbd68fd4a2d7" providerId="LiveId" clId="{6FDD4A5F-8EA0-421E-8E83-DFCEBDC9DFDE}"/>
    <pc:docChg chg="undo custSel addSld delSld modSld">
      <pc:chgData name="Sondos Suleiman" userId="ff9ffbd68fd4a2d7" providerId="LiveId" clId="{6FDD4A5F-8EA0-421E-8E83-DFCEBDC9DFDE}" dt="2024-07-31T01:13:30.783" v="478" actId="27636"/>
      <pc:docMkLst>
        <pc:docMk/>
      </pc:docMkLst>
      <pc:sldChg chg="addSp delSp modSp mod">
        <pc:chgData name="Sondos Suleiman" userId="ff9ffbd68fd4a2d7" providerId="LiveId" clId="{6FDD4A5F-8EA0-421E-8E83-DFCEBDC9DFDE}" dt="2024-05-29T15:18:43.497" v="12" actId="1076"/>
        <pc:sldMkLst>
          <pc:docMk/>
          <pc:sldMk cId="310604439" sldId="256"/>
        </pc:sldMkLst>
        <pc:picChg chg="add mod">
          <ac:chgData name="Sondos Suleiman" userId="ff9ffbd68fd4a2d7" providerId="LiveId" clId="{6FDD4A5F-8EA0-421E-8E83-DFCEBDC9DFDE}" dt="2024-05-29T15:18:43.497" v="12" actId="1076"/>
          <ac:picMkLst>
            <pc:docMk/>
            <pc:sldMk cId="310604439" sldId="256"/>
            <ac:picMk id="4" creationId="{16B5C2DE-0C1E-7CB2-C267-2476165D328A}"/>
          </ac:picMkLst>
        </pc:picChg>
        <pc:picChg chg="del">
          <ac:chgData name="Sondos Suleiman" userId="ff9ffbd68fd4a2d7" providerId="LiveId" clId="{6FDD4A5F-8EA0-421E-8E83-DFCEBDC9DFDE}" dt="2024-05-28T22:17:43.034" v="2" actId="478"/>
          <ac:picMkLst>
            <pc:docMk/>
            <pc:sldMk cId="310604439" sldId="256"/>
            <ac:picMk id="8" creationId="{800EB3E9-37C7-1888-2D42-E931031E8A28}"/>
          </ac:picMkLst>
        </pc:picChg>
      </pc:sldChg>
      <pc:sldChg chg="del">
        <pc:chgData name="Sondos Suleiman" userId="ff9ffbd68fd4a2d7" providerId="LiveId" clId="{6FDD4A5F-8EA0-421E-8E83-DFCEBDC9DFDE}" dt="2024-05-28T22:17:36.218" v="0" actId="47"/>
        <pc:sldMkLst>
          <pc:docMk/>
          <pc:sldMk cId="85416498" sldId="259"/>
        </pc:sldMkLst>
      </pc:sldChg>
      <pc:sldChg chg="modSp mod">
        <pc:chgData name="Sondos Suleiman" userId="ff9ffbd68fd4a2d7" providerId="LiveId" clId="{6FDD4A5F-8EA0-421E-8E83-DFCEBDC9DFDE}" dt="2024-05-29T15:27:33.679" v="70" actId="1076"/>
        <pc:sldMkLst>
          <pc:docMk/>
          <pc:sldMk cId="2972238257" sldId="260"/>
        </pc:sldMkLst>
        <pc:spChg chg="mod">
          <ac:chgData name="Sondos Suleiman" userId="ff9ffbd68fd4a2d7" providerId="LiveId" clId="{6FDD4A5F-8EA0-421E-8E83-DFCEBDC9DFDE}" dt="2024-05-29T15:25:15.779" v="49" actId="20577"/>
          <ac:spMkLst>
            <pc:docMk/>
            <pc:sldMk cId="2972238257" sldId="260"/>
            <ac:spMk id="2" creationId="{4A1F3031-A05B-623B-4E32-0B000FA34A33}"/>
          </ac:spMkLst>
        </pc:spChg>
        <pc:spChg chg="mod">
          <ac:chgData name="Sondos Suleiman" userId="ff9ffbd68fd4a2d7" providerId="LiveId" clId="{6FDD4A5F-8EA0-421E-8E83-DFCEBDC9DFDE}" dt="2024-05-29T15:27:33.679" v="70" actId="1076"/>
          <ac:spMkLst>
            <pc:docMk/>
            <pc:sldMk cId="2972238257" sldId="260"/>
            <ac:spMk id="3" creationId="{8199D121-5AF6-D083-C4C2-90C9C6DD3CB7}"/>
          </ac:spMkLst>
        </pc:spChg>
      </pc:sldChg>
      <pc:sldChg chg="del">
        <pc:chgData name="Sondos Suleiman" userId="ff9ffbd68fd4a2d7" providerId="LiveId" clId="{6FDD4A5F-8EA0-421E-8E83-DFCEBDC9DFDE}" dt="2024-05-28T22:17:39.748" v="1" actId="47"/>
        <pc:sldMkLst>
          <pc:docMk/>
          <pc:sldMk cId="186580581" sldId="261"/>
        </pc:sldMkLst>
      </pc:sldChg>
      <pc:sldChg chg="modSp add mod">
        <pc:chgData name="Sondos Suleiman" userId="ff9ffbd68fd4a2d7" providerId="LiveId" clId="{6FDD4A5F-8EA0-421E-8E83-DFCEBDC9DFDE}" dt="2024-05-29T15:28:11.682" v="89" actId="1076"/>
        <pc:sldMkLst>
          <pc:docMk/>
          <pc:sldMk cId="2218625054" sldId="261"/>
        </pc:sldMkLst>
        <pc:spChg chg="mod">
          <ac:chgData name="Sondos Suleiman" userId="ff9ffbd68fd4a2d7" providerId="LiveId" clId="{6FDD4A5F-8EA0-421E-8E83-DFCEBDC9DFDE}" dt="2024-05-29T15:28:11.682" v="89" actId="1076"/>
          <ac:spMkLst>
            <pc:docMk/>
            <pc:sldMk cId="2218625054" sldId="261"/>
            <ac:spMk id="3" creationId="{8199D121-5AF6-D083-C4C2-90C9C6DD3CB7}"/>
          </ac:spMkLst>
        </pc:spChg>
      </pc:sldChg>
      <pc:sldChg chg="modSp add mod">
        <pc:chgData name="Sondos Suleiman" userId="ff9ffbd68fd4a2d7" providerId="LiveId" clId="{6FDD4A5F-8EA0-421E-8E83-DFCEBDC9DFDE}" dt="2024-07-09T23:13:17.773" v="476" actId="20577"/>
        <pc:sldMkLst>
          <pc:docMk/>
          <pc:sldMk cId="3936537697" sldId="262"/>
        </pc:sldMkLst>
        <pc:spChg chg="mod">
          <ac:chgData name="Sondos Suleiman" userId="ff9ffbd68fd4a2d7" providerId="LiveId" clId="{6FDD4A5F-8EA0-421E-8E83-DFCEBDC9DFDE}" dt="2024-05-29T15:28:55.789" v="111" actId="20577"/>
          <ac:spMkLst>
            <pc:docMk/>
            <pc:sldMk cId="3936537697" sldId="262"/>
            <ac:spMk id="2" creationId="{4A1F3031-A05B-623B-4E32-0B000FA34A33}"/>
          </ac:spMkLst>
        </pc:spChg>
        <pc:spChg chg="mod">
          <ac:chgData name="Sondos Suleiman" userId="ff9ffbd68fd4a2d7" providerId="LiveId" clId="{6FDD4A5F-8EA0-421E-8E83-DFCEBDC9DFDE}" dt="2024-07-09T23:13:17.773" v="476" actId="20577"/>
          <ac:spMkLst>
            <pc:docMk/>
            <pc:sldMk cId="3936537697" sldId="262"/>
            <ac:spMk id="3" creationId="{8199D121-5AF6-D083-C4C2-90C9C6DD3CB7}"/>
          </ac:spMkLst>
        </pc:spChg>
      </pc:sldChg>
      <pc:sldChg chg="del">
        <pc:chgData name="Sondos Suleiman" userId="ff9ffbd68fd4a2d7" providerId="LiveId" clId="{6FDD4A5F-8EA0-421E-8E83-DFCEBDC9DFDE}" dt="2024-05-28T22:17:39.748" v="1" actId="47"/>
        <pc:sldMkLst>
          <pc:docMk/>
          <pc:sldMk cId="4281049121" sldId="262"/>
        </pc:sldMkLst>
      </pc:sldChg>
      <pc:sldChg chg="modSp add mod">
        <pc:chgData name="Sondos Suleiman" userId="ff9ffbd68fd4a2d7" providerId="LiveId" clId="{6FDD4A5F-8EA0-421E-8E83-DFCEBDC9DFDE}" dt="2024-05-29T15:39:20.211" v="153"/>
        <pc:sldMkLst>
          <pc:docMk/>
          <pc:sldMk cId="3089797848" sldId="263"/>
        </pc:sldMkLst>
        <pc:spChg chg="mod">
          <ac:chgData name="Sondos Suleiman" userId="ff9ffbd68fd4a2d7" providerId="LiveId" clId="{6FDD4A5F-8EA0-421E-8E83-DFCEBDC9DFDE}" dt="2024-05-29T15:38:48.526" v="150" actId="20577"/>
          <ac:spMkLst>
            <pc:docMk/>
            <pc:sldMk cId="3089797848" sldId="263"/>
            <ac:spMk id="2" creationId="{4A1F3031-A05B-623B-4E32-0B000FA34A33}"/>
          </ac:spMkLst>
        </pc:spChg>
        <pc:spChg chg="mod">
          <ac:chgData name="Sondos Suleiman" userId="ff9ffbd68fd4a2d7" providerId="LiveId" clId="{6FDD4A5F-8EA0-421E-8E83-DFCEBDC9DFDE}" dt="2024-05-29T15:39:20.211" v="153"/>
          <ac:spMkLst>
            <pc:docMk/>
            <pc:sldMk cId="3089797848" sldId="263"/>
            <ac:spMk id="3" creationId="{8199D121-5AF6-D083-C4C2-90C9C6DD3CB7}"/>
          </ac:spMkLst>
        </pc:spChg>
      </pc:sldChg>
      <pc:sldChg chg="del">
        <pc:chgData name="Sondos Suleiman" userId="ff9ffbd68fd4a2d7" providerId="LiveId" clId="{6FDD4A5F-8EA0-421E-8E83-DFCEBDC9DFDE}" dt="2024-05-28T22:17:39.748" v="1" actId="47"/>
        <pc:sldMkLst>
          <pc:docMk/>
          <pc:sldMk cId="3234438506" sldId="263"/>
        </pc:sldMkLst>
      </pc:sldChg>
      <pc:sldChg chg="modSp add mod">
        <pc:chgData name="Sondos Suleiman" userId="ff9ffbd68fd4a2d7" providerId="LiveId" clId="{6FDD4A5F-8EA0-421E-8E83-DFCEBDC9DFDE}" dt="2024-05-29T15:41:23.746" v="178"/>
        <pc:sldMkLst>
          <pc:docMk/>
          <pc:sldMk cId="1706819569" sldId="264"/>
        </pc:sldMkLst>
        <pc:spChg chg="mod">
          <ac:chgData name="Sondos Suleiman" userId="ff9ffbd68fd4a2d7" providerId="LiveId" clId="{6FDD4A5F-8EA0-421E-8E83-DFCEBDC9DFDE}" dt="2024-05-29T15:39:58.839" v="175" actId="20577"/>
          <ac:spMkLst>
            <pc:docMk/>
            <pc:sldMk cId="1706819569" sldId="264"/>
            <ac:spMk id="2" creationId="{4A1F3031-A05B-623B-4E32-0B000FA34A33}"/>
          </ac:spMkLst>
        </pc:spChg>
        <pc:spChg chg="mod">
          <ac:chgData name="Sondos Suleiman" userId="ff9ffbd68fd4a2d7" providerId="LiveId" clId="{6FDD4A5F-8EA0-421E-8E83-DFCEBDC9DFDE}" dt="2024-05-29T15:41:23.746" v="178"/>
          <ac:spMkLst>
            <pc:docMk/>
            <pc:sldMk cId="1706819569" sldId="264"/>
            <ac:spMk id="3" creationId="{8199D121-5AF6-D083-C4C2-90C9C6DD3CB7}"/>
          </ac:spMkLst>
        </pc:spChg>
      </pc:sldChg>
      <pc:sldChg chg="del">
        <pc:chgData name="Sondos Suleiman" userId="ff9ffbd68fd4a2d7" providerId="LiveId" clId="{6FDD4A5F-8EA0-421E-8E83-DFCEBDC9DFDE}" dt="2024-05-28T22:17:39.748" v="1" actId="47"/>
        <pc:sldMkLst>
          <pc:docMk/>
          <pc:sldMk cId="3268582651" sldId="264"/>
        </pc:sldMkLst>
      </pc:sldChg>
      <pc:sldChg chg="del">
        <pc:chgData name="Sondos Suleiman" userId="ff9ffbd68fd4a2d7" providerId="LiveId" clId="{6FDD4A5F-8EA0-421E-8E83-DFCEBDC9DFDE}" dt="2024-05-28T22:17:39.748" v="1" actId="47"/>
        <pc:sldMkLst>
          <pc:docMk/>
          <pc:sldMk cId="748249859" sldId="265"/>
        </pc:sldMkLst>
      </pc:sldChg>
      <pc:sldChg chg="modSp add mod">
        <pc:chgData name="Sondos Suleiman" userId="ff9ffbd68fd4a2d7" providerId="LiveId" clId="{6FDD4A5F-8EA0-421E-8E83-DFCEBDC9DFDE}" dt="2024-05-29T15:42:23.258" v="210" actId="27636"/>
        <pc:sldMkLst>
          <pc:docMk/>
          <pc:sldMk cId="2825571577" sldId="265"/>
        </pc:sldMkLst>
        <pc:spChg chg="mod">
          <ac:chgData name="Sondos Suleiman" userId="ff9ffbd68fd4a2d7" providerId="LiveId" clId="{6FDD4A5F-8EA0-421E-8E83-DFCEBDC9DFDE}" dt="2024-05-29T15:41:41.972" v="201" actId="20577"/>
          <ac:spMkLst>
            <pc:docMk/>
            <pc:sldMk cId="2825571577" sldId="265"/>
            <ac:spMk id="2" creationId="{4A1F3031-A05B-623B-4E32-0B000FA34A33}"/>
          </ac:spMkLst>
        </pc:spChg>
        <pc:spChg chg="mod">
          <ac:chgData name="Sondos Suleiman" userId="ff9ffbd68fd4a2d7" providerId="LiveId" clId="{6FDD4A5F-8EA0-421E-8E83-DFCEBDC9DFDE}" dt="2024-05-29T15:42:23.258" v="210" actId="27636"/>
          <ac:spMkLst>
            <pc:docMk/>
            <pc:sldMk cId="2825571577" sldId="265"/>
            <ac:spMk id="3" creationId="{8199D121-5AF6-D083-C4C2-90C9C6DD3CB7}"/>
          </ac:spMkLst>
        </pc:spChg>
      </pc:sldChg>
      <pc:sldChg chg="modSp add mod">
        <pc:chgData name="Sondos Suleiman" userId="ff9ffbd68fd4a2d7" providerId="LiveId" clId="{6FDD4A5F-8EA0-421E-8E83-DFCEBDC9DFDE}" dt="2024-05-29T15:46:59.698" v="251" actId="1076"/>
        <pc:sldMkLst>
          <pc:docMk/>
          <pc:sldMk cId="3719055953" sldId="266"/>
        </pc:sldMkLst>
        <pc:spChg chg="mod">
          <ac:chgData name="Sondos Suleiman" userId="ff9ffbd68fd4a2d7" providerId="LiveId" clId="{6FDD4A5F-8EA0-421E-8E83-DFCEBDC9DFDE}" dt="2024-05-29T15:46:21.535" v="244" actId="20577"/>
          <ac:spMkLst>
            <pc:docMk/>
            <pc:sldMk cId="3719055953" sldId="266"/>
            <ac:spMk id="2" creationId="{4A1F3031-A05B-623B-4E32-0B000FA34A33}"/>
          </ac:spMkLst>
        </pc:spChg>
        <pc:spChg chg="mod">
          <ac:chgData name="Sondos Suleiman" userId="ff9ffbd68fd4a2d7" providerId="LiveId" clId="{6FDD4A5F-8EA0-421E-8E83-DFCEBDC9DFDE}" dt="2024-05-29T15:46:59.698" v="251" actId="1076"/>
          <ac:spMkLst>
            <pc:docMk/>
            <pc:sldMk cId="3719055953" sldId="266"/>
            <ac:spMk id="3" creationId="{8199D121-5AF6-D083-C4C2-90C9C6DD3CB7}"/>
          </ac:spMkLst>
        </pc:spChg>
      </pc:sldChg>
      <pc:sldChg chg="del">
        <pc:chgData name="Sondos Suleiman" userId="ff9ffbd68fd4a2d7" providerId="LiveId" clId="{6FDD4A5F-8EA0-421E-8E83-DFCEBDC9DFDE}" dt="2024-05-28T22:17:39.748" v="1" actId="47"/>
        <pc:sldMkLst>
          <pc:docMk/>
          <pc:sldMk cId="3744958110" sldId="266"/>
        </pc:sldMkLst>
      </pc:sldChg>
      <pc:sldChg chg="modSp add mod">
        <pc:chgData name="Sondos Suleiman" userId="ff9ffbd68fd4a2d7" providerId="LiveId" clId="{6FDD4A5F-8EA0-421E-8E83-DFCEBDC9DFDE}" dt="2024-05-29T15:52:26.961" v="311" actId="20577"/>
        <pc:sldMkLst>
          <pc:docMk/>
          <pc:sldMk cId="1626140293" sldId="267"/>
        </pc:sldMkLst>
        <pc:spChg chg="mod">
          <ac:chgData name="Sondos Suleiman" userId="ff9ffbd68fd4a2d7" providerId="LiveId" clId="{6FDD4A5F-8EA0-421E-8E83-DFCEBDC9DFDE}" dt="2024-05-29T15:52:26.961" v="311" actId="20577"/>
          <ac:spMkLst>
            <pc:docMk/>
            <pc:sldMk cId="1626140293" sldId="267"/>
            <ac:spMk id="2" creationId="{4A1F3031-A05B-623B-4E32-0B000FA34A33}"/>
          </ac:spMkLst>
        </pc:spChg>
        <pc:spChg chg="mod">
          <ac:chgData name="Sondos Suleiman" userId="ff9ffbd68fd4a2d7" providerId="LiveId" clId="{6FDD4A5F-8EA0-421E-8E83-DFCEBDC9DFDE}" dt="2024-05-29T15:51:32.964" v="274" actId="20577"/>
          <ac:spMkLst>
            <pc:docMk/>
            <pc:sldMk cId="1626140293" sldId="267"/>
            <ac:spMk id="3" creationId="{8199D121-5AF6-D083-C4C2-90C9C6DD3CB7}"/>
          </ac:spMkLst>
        </pc:spChg>
      </pc:sldChg>
      <pc:sldChg chg="del">
        <pc:chgData name="Sondos Suleiman" userId="ff9ffbd68fd4a2d7" providerId="LiveId" clId="{6FDD4A5F-8EA0-421E-8E83-DFCEBDC9DFDE}" dt="2024-05-28T22:17:39.748" v="1" actId="47"/>
        <pc:sldMkLst>
          <pc:docMk/>
          <pc:sldMk cId="1803748412" sldId="267"/>
        </pc:sldMkLst>
      </pc:sldChg>
      <pc:sldChg chg="modSp add mod">
        <pc:chgData name="Sondos Suleiman" userId="ff9ffbd68fd4a2d7" providerId="LiveId" clId="{6FDD4A5F-8EA0-421E-8E83-DFCEBDC9DFDE}" dt="2024-05-29T15:53:47.483" v="352" actId="1076"/>
        <pc:sldMkLst>
          <pc:docMk/>
          <pc:sldMk cId="848427116" sldId="268"/>
        </pc:sldMkLst>
        <pc:spChg chg="mod">
          <ac:chgData name="Sondos Suleiman" userId="ff9ffbd68fd4a2d7" providerId="LiveId" clId="{6FDD4A5F-8EA0-421E-8E83-DFCEBDC9DFDE}" dt="2024-05-29T15:52:40.145" v="342" actId="20577"/>
          <ac:spMkLst>
            <pc:docMk/>
            <pc:sldMk cId="848427116" sldId="268"/>
            <ac:spMk id="2" creationId="{4A1F3031-A05B-623B-4E32-0B000FA34A33}"/>
          </ac:spMkLst>
        </pc:spChg>
        <pc:spChg chg="mod">
          <ac:chgData name="Sondos Suleiman" userId="ff9ffbd68fd4a2d7" providerId="LiveId" clId="{6FDD4A5F-8EA0-421E-8E83-DFCEBDC9DFDE}" dt="2024-05-29T15:53:47.483" v="352" actId="1076"/>
          <ac:spMkLst>
            <pc:docMk/>
            <pc:sldMk cId="848427116" sldId="268"/>
            <ac:spMk id="3" creationId="{8199D121-5AF6-D083-C4C2-90C9C6DD3CB7}"/>
          </ac:spMkLst>
        </pc:spChg>
      </pc:sldChg>
      <pc:sldChg chg="del">
        <pc:chgData name="Sondos Suleiman" userId="ff9ffbd68fd4a2d7" providerId="LiveId" clId="{6FDD4A5F-8EA0-421E-8E83-DFCEBDC9DFDE}" dt="2024-05-28T22:17:39.748" v="1" actId="47"/>
        <pc:sldMkLst>
          <pc:docMk/>
          <pc:sldMk cId="1842763784" sldId="268"/>
        </pc:sldMkLst>
      </pc:sldChg>
      <pc:sldChg chg="del">
        <pc:chgData name="Sondos Suleiman" userId="ff9ffbd68fd4a2d7" providerId="LiveId" clId="{6FDD4A5F-8EA0-421E-8E83-DFCEBDC9DFDE}" dt="2024-05-28T22:17:39.748" v="1" actId="47"/>
        <pc:sldMkLst>
          <pc:docMk/>
          <pc:sldMk cId="2754475932" sldId="269"/>
        </pc:sldMkLst>
      </pc:sldChg>
      <pc:sldChg chg="modSp add mod">
        <pc:chgData name="Sondos Suleiman" userId="ff9ffbd68fd4a2d7" providerId="LiveId" clId="{6FDD4A5F-8EA0-421E-8E83-DFCEBDC9DFDE}" dt="2024-05-29T16:00:41.848" v="413"/>
        <pc:sldMkLst>
          <pc:docMk/>
          <pc:sldMk cId="3907592653" sldId="269"/>
        </pc:sldMkLst>
        <pc:spChg chg="mod">
          <ac:chgData name="Sondos Suleiman" userId="ff9ffbd68fd4a2d7" providerId="LiveId" clId="{6FDD4A5F-8EA0-421E-8E83-DFCEBDC9DFDE}" dt="2024-05-29T16:00:17.096" v="412" actId="27636"/>
          <ac:spMkLst>
            <pc:docMk/>
            <pc:sldMk cId="3907592653" sldId="269"/>
            <ac:spMk id="2" creationId="{4A1F3031-A05B-623B-4E32-0B000FA34A33}"/>
          </ac:spMkLst>
        </pc:spChg>
        <pc:spChg chg="mod">
          <ac:chgData name="Sondos Suleiman" userId="ff9ffbd68fd4a2d7" providerId="LiveId" clId="{6FDD4A5F-8EA0-421E-8E83-DFCEBDC9DFDE}" dt="2024-05-29T16:00:41.848" v="413"/>
          <ac:spMkLst>
            <pc:docMk/>
            <pc:sldMk cId="3907592653" sldId="269"/>
            <ac:spMk id="3" creationId="{8199D121-5AF6-D083-C4C2-90C9C6DD3CB7}"/>
          </ac:spMkLst>
        </pc:spChg>
      </pc:sldChg>
      <pc:sldChg chg="del">
        <pc:chgData name="Sondos Suleiman" userId="ff9ffbd68fd4a2d7" providerId="LiveId" clId="{6FDD4A5F-8EA0-421E-8E83-DFCEBDC9DFDE}" dt="2024-05-28T22:17:39.748" v="1" actId="47"/>
        <pc:sldMkLst>
          <pc:docMk/>
          <pc:sldMk cId="1805410182" sldId="270"/>
        </pc:sldMkLst>
      </pc:sldChg>
      <pc:sldChg chg="modSp add mod">
        <pc:chgData name="Sondos Suleiman" userId="ff9ffbd68fd4a2d7" providerId="LiveId" clId="{6FDD4A5F-8EA0-421E-8E83-DFCEBDC9DFDE}" dt="2024-07-31T01:13:30.783" v="478" actId="27636"/>
        <pc:sldMkLst>
          <pc:docMk/>
          <pc:sldMk cId="2365252226" sldId="270"/>
        </pc:sldMkLst>
        <pc:spChg chg="mod">
          <ac:chgData name="Sondos Suleiman" userId="ff9ffbd68fd4a2d7" providerId="LiveId" clId="{6FDD4A5F-8EA0-421E-8E83-DFCEBDC9DFDE}" dt="2024-05-29T16:06:45.503" v="454" actId="20577"/>
          <ac:spMkLst>
            <pc:docMk/>
            <pc:sldMk cId="2365252226" sldId="270"/>
            <ac:spMk id="2" creationId="{4A1F3031-A05B-623B-4E32-0B000FA34A33}"/>
          </ac:spMkLst>
        </pc:spChg>
        <pc:spChg chg="mod">
          <ac:chgData name="Sondos Suleiman" userId="ff9ffbd68fd4a2d7" providerId="LiveId" clId="{6FDD4A5F-8EA0-421E-8E83-DFCEBDC9DFDE}" dt="2024-07-31T01:13:30.783" v="478" actId="27636"/>
          <ac:spMkLst>
            <pc:docMk/>
            <pc:sldMk cId="2365252226" sldId="270"/>
            <ac:spMk id="3" creationId="{8199D121-5AF6-D083-C4C2-90C9C6DD3CB7}"/>
          </ac:spMkLst>
        </pc:spChg>
      </pc:sldChg>
      <pc:sldChg chg="del">
        <pc:chgData name="Sondos Suleiman" userId="ff9ffbd68fd4a2d7" providerId="LiveId" clId="{6FDD4A5F-8EA0-421E-8E83-DFCEBDC9DFDE}" dt="2024-05-28T22:17:39.748" v="1" actId="47"/>
        <pc:sldMkLst>
          <pc:docMk/>
          <pc:sldMk cId="2070771025" sldId="271"/>
        </pc:sldMkLst>
      </pc:sldChg>
      <pc:sldChg chg="del">
        <pc:chgData name="Sondos Suleiman" userId="ff9ffbd68fd4a2d7" providerId="LiveId" clId="{6FDD4A5F-8EA0-421E-8E83-DFCEBDC9DFDE}" dt="2024-05-28T22:17:39.748" v="1" actId="47"/>
        <pc:sldMkLst>
          <pc:docMk/>
          <pc:sldMk cId="3399365188" sldId="272"/>
        </pc:sldMkLst>
      </pc:sldChg>
      <pc:sldChg chg="del">
        <pc:chgData name="Sondos Suleiman" userId="ff9ffbd68fd4a2d7" providerId="LiveId" clId="{6FDD4A5F-8EA0-421E-8E83-DFCEBDC9DFDE}" dt="2024-05-28T22:17:39.748" v="1" actId="47"/>
        <pc:sldMkLst>
          <pc:docMk/>
          <pc:sldMk cId="2830143149" sldId="273"/>
        </pc:sldMkLst>
      </pc:sldChg>
      <pc:sldChg chg="del">
        <pc:chgData name="Sondos Suleiman" userId="ff9ffbd68fd4a2d7" providerId="LiveId" clId="{6FDD4A5F-8EA0-421E-8E83-DFCEBDC9DFDE}" dt="2024-05-28T22:17:39.748" v="1" actId="47"/>
        <pc:sldMkLst>
          <pc:docMk/>
          <pc:sldMk cId="4120508282" sldId="274"/>
        </pc:sldMkLst>
      </pc:sldChg>
      <pc:sldChg chg="del">
        <pc:chgData name="Sondos Suleiman" userId="ff9ffbd68fd4a2d7" providerId="LiveId" clId="{6FDD4A5F-8EA0-421E-8E83-DFCEBDC9DFDE}" dt="2024-05-28T22:17:39.748" v="1" actId="47"/>
        <pc:sldMkLst>
          <pc:docMk/>
          <pc:sldMk cId="1226477803" sldId="275"/>
        </pc:sldMkLst>
      </pc:sldChg>
      <pc:sldChg chg="del">
        <pc:chgData name="Sondos Suleiman" userId="ff9ffbd68fd4a2d7" providerId="LiveId" clId="{6FDD4A5F-8EA0-421E-8E83-DFCEBDC9DFDE}" dt="2024-05-28T22:17:39.748" v="1" actId="47"/>
        <pc:sldMkLst>
          <pc:docMk/>
          <pc:sldMk cId="4022865732" sldId="276"/>
        </pc:sldMkLst>
      </pc:sldChg>
      <pc:sldChg chg="del">
        <pc:chgData name="Sondos Suleiman" userId="ff9ffbd68fd4a2d7" providerId="LiveId" clId="{6FDD4A5F-8EA0-421E-8E83-DFCEBDC9DFDE}" dt="2024-05-28T22:17:39.748" v="1" actId="47"/>
        <pc:sldMkLst>
          <pc:docMk/>
          <pc:sldMk cId="2187311595" sldId="277"/>
        </pc:sldMkLst>
      </pc:sldChg>
      <pc:sldChg chg="del">
        <pc:chgData name="Sondos Suleiman" userId="ff9ffbd68fd4a2d7" providerId="LiveId" clId="{6FDD4A5F-8EA0-421E-8E83-DFCEBDC9DFDE}" dt="2024-05-28T22:17:39.748" v="1" actId="47"/>
        <pc:sldMkLst>
          <pc:docMk/>
          <pc:sldMk cId="1807150868" sldId="278"/>
        </pc:sldMkLst>
      </pc:sldChg>
      <pc:sldChg chg="del">
        <pc:chgData name="Sondos Suleiman" userId="ff9ffbd68fd4a2d7" providerId="LiveId" clId="{6FDD4A5F-8EA0-421E-8E83-DFCEBDC9DFDE}" dt="2024-05-28T22:17:39.748" v="1" actId="47"/>
        <pc:sldMkLst>
          <pc:docMk/>
          <pc:sldMk cId="234867037" sldId="279"/>
        </pc:sldMkLst>
      </pc:sldChg>
      <pc:sldChg chg="del">
        <pc:chgData name="Sondos Suleiman" userId="ff9ffbd68fd4a2d7" providerId="LiveId" clId="{6FDD4A5F-8EA0-421E-8E83-DFCEBDC9DFDE}" dt="2024-05-28T22:17:39.748" v="1" actId="47"/>
        <pc:sldMkLst>
          <pc:docMk/>
          <pc:sldMk cId="2918075688" sldId="280"/>
        </pc:sldMkLst>
      </pc:sldChg>
      <pc:sldChg chg="del">
        <pc:chgData name="Sondos Suleiman" userId="ff9ffbd68fd4a2d7" providerId="LiveId" clId="{6FDD4A5F-8EA0-421E-8E83-DFCEBDC9DFDE}" dt="2024-05-28T22:17:39.748" v="1" actId="47"/>
        <pc:sldMkLst>
          <pc:docMk/>
          <pc:sldMk cId="2237658832" sldId="281"/>
        </pc:sldMkLst>
      </pc:sldChg>
      <pc:sldChg chg="del">
        <pc:chgData name="Sondos Suleiman" userId="ff9ffbd68fd4a2d7" providerId="LiveId" clId="{6FDD4A5F-8EA0-421E-8E83-DFCEBDC9DFDE}" dt="2024-05-28T22:17:39.748" v="1" actId="47"/>
        <pc:sldMkLst>
          <pc:docMk/>
          <pc:sldMk cId="4261324700" sldId="282"/>
        </pc:sldMkLst>
      </pc:sldChg>
      <pc:sldChg chg="del">
        <pc:chgData name="Sondos Suleiman" userId="ff9ffbd68fd4a2d7" providerId="LiveId" clId="{6FDD4A5F-8EA0-421E-8E83-DFCEBDC9DFDE}" dt="2024-05-28T22:17:39.748" v="1" actId="47"/>
        <pc:sldMkLst>
          <pc:docMk/>
          <pc:sldMk cId="1478124122" sldId="283"/>
        </pc:sldMkLst>
      </pc:sldChg>
      <pc:sldChg chg="del">
        <pc:chgData name="Sondos Suleiman" userId="ff9ffbd68fd4a2d7" providerId="LiveId" clId="{6FDD4A5F-8EA0-421E-8E83-DFCEBDC9DFDE}" dt="2024-05-28T22:17:39.748" v="1" actId="47"/>
        <pc:sldMkLst>
          <pc:docMk/>
          <pc:sldMk cId="1615450480" sldId="284"/>
        </pc:sldMkLst>
      </pc:sldChg>
      <pc:sldChg chg="del">
        <pc:chgData name="Sondos Suleiman" userId="ff9ffbd68fd4a2d7" providerId="LiveId" clId="{6FDD4A5F-8EA0-421E-8E83-DFCEBDC9DFDE}" dt="2024-05-28T22:17:39.748" v="1" actId="47"/>
        <pc:sldMkLst>
          <pc:docMk/>
          <pc:sldMk cId="1816584995" sldId="285"/>
        </pc:sldMkLst>
      </pc:sldChg>
      <pc:sldChg chg="del">
        <pc:chgData name="Sondos Suleiman" userId="ff9ffbd68fd4a2d7" providerId="LiveId" clId="{6FDD4A5F-8EA0-421E-8E83-DFCEBDC9DFDE}" dt="2024-05-28T22:17:39.748" v="1" actId="47"/>
        <pc:sldMkLst>
          <pc:docMk/>
          <pc:sldMk cId="985784179" sldId="2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2C7A76-0120-3CD1-FCFF-CF75855E3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1752C1-798D-3982-959F-EA670C8C76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715C82-1B13-4B5E-9149-0C2E9C431EAF}" type="datetimeFigureOut">
              <a:rPr lang="en-US" smtClean="0"/>
              <a:t>7/30/2024</a:t>
            </a:fld>
            <a:endParaRPr lang="en-US"/>
          </a:p>
        </p:txBody>
      </p:sp>
      <p:sp>
        <p:nvSpPr>
          <p:cNvPr id="4" name="Footer Placeholder 3">
            <a:extLst>
              <a:ext uri="{FF2B5EF4-FFF2-40B4-BE49-F238E27FC236}">
                <a16:creationId xmlns:a16="http://schemas.microsoft.com/office/drawing/2014/main" id="{1F6757B0-D520-6BF9-E0EA-B45960F475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C299ED-5A96-9AC1-8050-090F9F651A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C341E-C206-42F9-94D6-AE43BFCED586}" type="slidenum">
              <a:rPr lang="en-US" smtClean="0"/>
              <a:t>‹#›</a:t>
            </a:fld>
            <a:endParaRPr lang="en-US"/>
          </a:p>
        </p:txBody>
      </p:sp>
    </p:spTree>
    <p:extLst>
      <p:ext uri="{BB962C8B-B14F-4D97-AF65-F5344CB8AC3E}">
        <p14:creationId xmlns:p14="http://schemas.microsoft.com/office/powerpoint/2010/main" val="662347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86131-CBD4-457C-A91D-A071CC16F14D}"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E3E19-C8EA-411F-949A-94B914F357BF}" type="slidenum">
              <a:rPr lang="en-US" smtClean="0"/>
              <a:t>‹#›</a:t>
            </a:fld>
            <a:endParaRPr lang="en-US"/>
          </a:p>
        </p:txBody>
      </p:sp>
    </p:spTree>
    <p:extLst>
      <p:ext uri="{BB962C8B-B14F-4D97-AF65-F5344CB8AC3E}">
        <p14:creationId xmlns:p14="http://schemas.microsoft.com/office/powerpoint/2010/main" val="3247531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49FA-01E7-D6D5-CD17-AB6E7A70F6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6EBB07-C1FA-65AF-A1C1-496B599F8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35E7B7-97C9-EADB-306A-950C0709CF49}"/>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5" name="Footer Placeholder 4">
            <a:extLst>
              <a:ext uri="{FF2B5EF4-FFF2-40B4-BE49-F238E27FC236}">
                <a16:creationId xmlns:a16="http://schemas.microsoft.com/office/drawing/2014/main" id="{2B460720-6E8F-DA05-6E68-60DA08B98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7CF0A6-D365-7234-9F22-CF3F01BA9D42}"/>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Tree>
    <p:extLst>
      <p:ext uri="{BB962C8B-B14F-4D97-AF65-F5344CB8AC3E}">
        <p14:creationId xmlns:p14="http://schemas.microsoft.com/office/powerpoint/2010/main" val="363781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8DB5-C032-6571-031D-34F5E8964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EA15D8-811C-5B18-5D32-73A69ABC4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79B32-351C-DE31-278A-781724F65F01}"/>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5" name="Footer Placeholder 4">
            <a:extLst>
              <a:ext uri="{FF2B5EF4-FFF2-40B4-BE49-F238E27FC236}">
                <a16:creationId xmlns:a16="http://schemas.microsoft.com/office/drawing/2014/main" id="{EFE1DB75-2431-4A66-5383-639C6A5AC4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D2BE0D-CBA7-15CF-3EFB-99BA48DD3E2B}"/>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Tree>
    <p:extLst>
      <p:ext uri="{BB962C8B-B14F-4D97-AF65-F5344CB8AC3E}">
        <p14:creationId xmlns:p14="http://schemas.microsoft.com/office/powerpoint/2010/main" val="204297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59A1C-1D29-F5B8-225B-8AF70EAB09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68EF2F-779D-E853-E04D-32D9E76FA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0CEF8-A208-FD40-C0DE-88B38D44DBBE}"/>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5" name="Footer Placeholder 4">
            <a:extLst>
              <a:ext uri="{FF2B5EF4-FFF2-40B4-BE49-F238E27FC236}">
                <a16:creationId xmlns:a16="http://schemas.microsoft.com/office/drawing/2014/main" id="{0700EA7F-2E11-58DE-609F-B5B5871AC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4C73CA-B00D-53D8-93B5-5A79A9A3164A}"/>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Tree>
    <p:extLst>
      <p:ext uri="{BB962C8B-B14F-4D97-AF65-F5344CB8AC3E}">
        <p14:creationId xmlns:p14="http://schemas.microsoft.com/office/powerpoint/2010/main" val="376728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84F1-5329-C639-3E57-C60E1466DF0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8FF18C-5E1D-6746-F377-73C3BCBAFD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9806CE-7ADB-2FFB-69D7-D669156D92A4}"/>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5" name="Footer Placeholder 4">
            <a:extLst>
              <a:ext uri="{FF2B5EF4-FFF2-40B4-BE49-F238E27FC236}">
                <a16:creationId xmlns:a16="http://schemas.microsoft.com/office/drawing/2014/main" id="{780E40D6-8EF6-B2F3-8656-37E4933BFC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A648C9-55B3-729F-842F-F44330C36E40}"/>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
        <p:nvSpPr>
          <p:cNvPr id="7" name="Rectangle 6">
            <a:extLst>
              <a:ext uri="{FF2B5EF4-FFF2-40B4-BE49-F238E27FC236}">
                <a16:creationId xmlns:a16="http://schemas.microsoft.com/office/drawing/2014/main" id="{8CFBEDCC-977E-7699-951B-A5651123853F}"/>
              </a:ext>
            </a:extLst>
          </p:cNvPr>
          <p:cNvSpPr/>
          <p:nvPr/>
        </p:nvSpPr>
        <p:spPr>
          <a:xfrm>
            <a:off x="0" y="-20203"/>
            <a:ext cx="781538" cy="199957"/>
          </a:xfrm>
          <a:prstGeom prst="rect">
            <a:avLst/>
          </a:prstGeom>
          <a:solidFill>
            <a:srgbClr val="0124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82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1BC6-873A-FE26-95E6-65D987CE1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96DA6F-CAE3-B489-74D6-F51DAE203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9F8F85-5114-01D0-2DCE-66B9A435DB69}"/>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5" name="Footer Placeholder 4">
            <a:extLst>
              <a:ext uri="{FF2B5EF4-FFF2-40B4-BE49-F238E27FC236}">
                <a16:creationId xmlns:a16="http://schemas.microsoft.com/office/drawing/2014/main" id="{14216549-F13C-D025-B60F-328A447D73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5A8F29-F2A1-CAF7-9D2E-AF6688793344}"/>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Tree>
    <p:extLst>
      <p:ext uri="{BB962C8B-B14F-4D97-AF65-F5344CB8AC3E}">
        <p14:creationId xmlns:p14="http://schemas.microsoft.com/office/powerpoint/2010/main" val="42553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FD9A-2042-59C7-CF52-A56E2838D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352FB-A265-66F3-1140-2603A790F3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E3772E-9087-D13D-7119-81812F8401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ED1639-B9F4-83B4-A1C4-F584FD1A49CF}"/>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6" name="Footer Placeholder 5">
            <a:extLst>
              <a:ext uri="{FF2B5EF4-FFF2-40B4-BE49-F238E27FC236}">
                <a16:creationId xmlns:a16="http://schemas.microsoft.com/office/drawing/2014/main" id="{2A2E8BD5-A784-1250-9EB6-4A8A9764FB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5F9BD0-CC52-8781-6E4D-9D7951AA8BFC}"/>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Tree>
    <p:extLst>
      <p:ext uri="{BB962C8B-B14F-4D97-AF65-F5344CB8AC3E}">
        <p14:creationId xmlns:p14="http://schemas.microsoft.com/office/powerpoint/2010/main" val="428797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E41B-CBDC-06B5-C7B5-E7CF368FA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30AB3-EDF8-3C06-0639-12FB2E5375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1F304-26D8-5846-12EA-B23E71641B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F450BE-E597-65B0-23A1-3DD12D971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2621CE-7E62-DF36-B83B-20CF4E8B8C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2BBBAD-56FF-0CF2-9DD5-ED03206FE3FE}"/>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8" name="Footer Placeholder 7">
            <a:extLst>
              <a:ext uri="{FF2B5EF4-FFF2-40B4-BE49-F238E27FC236}">
                <a16:creationId xmlns:a16="http://schemas.microsoft.com/office/drawing/2014/main" id="{BD819049-8363-667A-474F-1C150DE93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EF2386A-0153-DB09-6E16-EFDD45CAB1AB}"/>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Tree>
    <p:extLst>
      <p:ext uri="{BB962C8B-B14F-4D97-AF65-F5344CB8AC3E}">
        <p14:creationId xmlns:p14="http://schemas.microsoft.com/office/powerpoint/2010/main" val="204125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8532-7C30-9FB9-C299-E5E9E64CD8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6FDD1F-3F2F-8387-8CC7-BF82AF15F86F}"/>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4" name="Footer Placeholder 3">
            <a:extLst>
              <a:ext uri="{FF2B5EF4-FFF2-40B4-BE49-F238E27FC236}">
                <a16:creationId xmlns:a16="http://schemas.microsoft.com/office/drawing/2014/main" id="{84F222E5-CBA7-D23A-0746-0ED5F1C742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E35E174-817B-C9C9-2F08-F0399F8270DE}"/>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Tree>
    <p:extLst>
      <p:ext uri="{BB962C8B-B14F-4D97-AF65-F5344CB8AC3E}">
        <p14:creationId xmlns:p14="http://schemas.microsoft.com/office/powerpoint/2010/main" val="319514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BE8DB-E072-2351-CFED-E29427F828EC}"/>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3" name="Footer Placeholder 2">
            <a:extLst>
              <a:ext uri="{FF2B5EF4-FFF2-40B4-BE49-F238E27FC236}">
                <a16:creationId xmlns:a16="http://schemas.microsoft.com/office/drawing/2014/main" id="{6BE8EC23-2472-C6DF-3385-DEA55D7CD7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A960EE9-1F4C-7603-06A3-47005368E918}"/>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Tree>
    <p:extLst>
      <p:ext uri="{BB962C8B-B14F-4D97-AF65-F5344CB8AC3E}">
        <p14:creationId xmlns:p14="http://schemas.microsoft.com/office/powerpoint/2010/main" val="34269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932C-C72B-0524-C978-1DD776EA1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CA006-20D4-817E-F0E7-0A2CA8F68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485775-C909-0B5D-C586-FC40A7BC7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37295-4BE0-4EC6-899E-2796DBD8FFBA}"/>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6" name="Footer Placeholder 5">
            <a:extLst>
              <a:ext uri="{FF2B5EF4-FFF2-40B4-BE49-F238E27FC236}">
                <a16:creationId xmlns:a16="http://schemas.microsoft.com/office/drawing/2014/main" id="{D77A849E-FDA3-B5B3-F19B-381C6E1390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ADD761-092F-975A-9997-1CC893DC21A2}"/>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Tree>
    <p:extLst>
      <p:ext uri="{BB962C8B-B14F-4D97-AF65-F5344CB8AC3E}">
        <p14:creationId xmlns:p14="http://schemas.microsoft.com/office/powerpoint/2010/main" val="399694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7F65-BF29-78EB-51A4-4EC0C1236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556448-96A8-3655-0A9F-062054509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CC3BB88-F41B-7C56-BE39-FB0446C96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22CF8-90A7-35CF-8134-C85187F83960}"/>
              </a:ext>
            </a:extLst>
          </p:cNvPr>
          <p:cNvSpPr>
            <a:spLocks noGrp="1"/>
          </p:cNvSpPr>
          <p:nvPr>
            <p:ph type="dt" sz="half" idx="10"/>
          </p:nvPr>
        </p:nvSpPr>
        <p:spPr>
          <a:xfrm>
            <a:off x="838200" y="6356350"/>
            <a:ext cx="2743200" cy="365125"/>
          </a:xfrm>
          <a:prstGeom prst="rect">
            <a:avLst/>
          </a:prstGeom>
        </p:spPr>
        <p:txBody>
          <a:bodyPr/>
          <a:lstStyle/>
          <a:p>
            <a:fld id="{D8C34D2D-BFB2-48EA-8380-FBCA4EFDA335}" type="datetimeFigureOut">
              <a:rPr lang="en-US" smtClean="0"/>
              <a:t>7/30/2024</a:t>
            </a:fld>
            <a:endParaRPr lang="en-US"/>
          </a:p>
        </p:txBody>
      </p:sp>
      <p:sp>
        <p:nvSpPr>
          <p:cNvPr id="6" name="Footer Placeholder 5">
            <a:extLst>
              <a:ext uri="{FF2B5EF4-FFF2-40B4-BE49-F238E27FC236}">
                <a16:creationId xmlns:a16="http://schemas.microsoft.com/office/drawing/2014/main" id="{2443230F-948B-F370-4C41-C7A672CAAD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5C0281-7C1B-CC92-624E-FF41E8236937}"/>
              </a:ext>
            </a:extLst>
          </p:cNvPr>
          <p:cNvSpPr>
            <a:spLocks noGrp="1"/>
          </p:cNvSpPr>
          <p:nvPr>
            <p:ph type="sldNum" sz="quarter" idx="12"/>
          </p:nvPr>
        </p:nvSpPr>
        <p:spPr>
          <a:xfrm>
            <a:off x="8610600" y="6356350"/>
            <a:ext cx="2743200" cy="365125"/>
          </a:xfrm>
          <a:prstGeom prst="rect">
            <a:avLst/>
          </a:prstGeom>
        </p:spPr>
        <p:txBody>
          <a:bodyPr/>
          <a:lstStyle/>
          <a:p>
            <a:fld id="{431D9862-98BA-4EEF-A80D-E1704A21F106}" type="slidenum">
              <a:rPr lang="en-US" smtClean="0"/>
              <a:t>‹#›</a:t>
            </a:fld>
            <a:endParaRPr lang="en-US"/>
          </a:p>
        </p:txBody>
      </p:sp>
    </p:spTree>
    <p:extLst>
      <p:ext uri="{BB962C8B-B14F-4D97-AF65-F5344CB8AC3E}">
        <p14:creationId xmlns:p14="http://schemas.microsoft.com/office/powerpoint/2010/main" val="94887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light blue and white background&#10;&#10;Description automatically generated">
            <a:extLst>
              <a:ext uri="{FF2B5EF4-FFF2-40B4-BE49-F238E27FC236}">
                <a16:creationId xmlns:a16="http://schemas.microsoft.com/office/drawing/2014/main" id="{DA902BA9-C065-BCF7-8468-585C13B4C2C7}"/>
              </a:ext>
            </a:extLst>
          </p:cNvPr>
          <p:cNvPicPr>
            <a:picLocks noChangeAspect="1"/>
          </p:cNvPicPr>
          <p:nvPr/>
        </p:nvPicPr>
        <p:blipFill rotWithShape="1">
          <a:blip r:embed="rId13">
            <a:extLst>
              <a:ext uri="{28A0092B-C50C-407E-A947-70E740481C1C}">
                <a14:useLocalDpi xmlns:a14="http://schemas.microsoft.com/office/drawing/2010/main" val="0"/>
              </a:ext>
            </a:extLst>
          </a:blip>
          <a:srcRect l="71" t="15134" r="-71" b="41413"/>
          <a:stretch/>
        </p:blipFill>
        <p:spPr>
          <a:xfrm>
            <a:off x="1" y="0"/>
            <a:ext cx="12191999" cy="6858000"/>
          </a:xfrm>
          <a:prstGeom prst="rect">
            <a:avLst/>
          </a:prstGeom>
        </p:spPr>
      </p:pic>
      <p:sp>
        <p:nvSpPr>
          <p:cNvPr id="9" name="Rectangle: Rounded Corners 8">
            <a:extLst>
              <a:ext uri="{FF2B5EF4-FFF2-40B4-BE49-F238E27FC236}">
                <a16:creationId xmlns:a16="http://schemas.microsoft.com/office/drawing/2014/main" id="{FCE11770-38B4-B279-BEB2-80290227EB7F}"/>
              </a:ext>
            </a:extLst>
          </p:cNvPr>
          <p:cNvSpPr>
            <a:spLocks/>
          </p:cNvSpPr>
          <p:nvPr/>
        </p:nvSpPr>
        <p:spPr>
          <a:xfrm>
            <a:off x="462065" y="1533832"/>
            <a:ext cx="11267869" cy="5420032"/>
          </a:xfrm>
          <a:prstGeom prst="rect">
            <a:avLst/>
          </a:prstGeom>
          <a:gradFill flip="none" rotWithShape="1">
            <a:gsLst>
              <a:gs pos="100000">
                <a:srgbClr val="DDDED5"/>
              </a:gs>
              <a:gs pos="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F7CBD25-2FBD-872A-CFAD-9EB7758AE266}"/>
              </a:ext>
            </a:extLst>
          </p:cNvPr>
          <p:cNvSpPr>
            <a:spLocks noGrp="1"/>
          </p:cNvSpPr>
          <p:nvPr>
            <p:ph type="title"/>
          </p:nvPr>
        </p:nvSpPr>
        <p:spPr>
          <a:xfrm>
            <a:off x="453463" y="344820"/>
            <a:ext cx="11267868" cy="10673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7E84F2-3D9C-F898-4A07-D4FBB9BD7669}"/>
              </a:ext>
            </a:extLst>
          </p:cNvPr>
          <p:cNvSpPr>
            <a:spLocks noGrp="1"/>
          </p:cNvSpPr>
          <p:nvPr>
            <p:ph type="body" idx="1"/>
          </p:nvPr>
        </p:nvSpPr>
        <p:spPr>
          <a:xfrm>
            <a:off x="671052" y="1777181"/>
            <a:ext cx="10832690" cy="46299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174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243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243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243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243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243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3B5D-7079-0930-24D7-F2AD116AE7C5}"/>
              </a:ext>
            </a:extLst>
          </p:cNvPr>
          <p:cNvSpPr>
            <a:spLocks noGrp="1"/>
          </p:cNvSpPr>
          <p:nvPr>
            <p:ph type="ctrTitle"/>
          </p:nvPr>
        </p:nvSpPr>
        <p:spPr/>
        <p:txBody>
          <a:bodyPr/>
          <a:lstStyle/>
          <a:p>
            <a:br>
              <a:rPr lang="en-US" dirty="0"/>
            </a:br>
            <a:endParaRPr lang="en-US" dirty="0"/>
          </a:p>
        </p:txBody>
      </p:sp>
      <p:pic>
        <p:nvPicPr>
          <p:cNvPr id="4" name="Picture 3" descr="A blue and white sign&#10;&#10;Description automatically generated">
            <a:extLst>
              <a:ext uri="{FF2B5EF4-FFF2-40B4-BE49-F238E27FC236}">
                <a16:creationId xmlns:a16="http://schemas.microsoft.com/office/drawing/2014/main" id="{16B5C2DE-0C1E-7CB2-C267-2476165D3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5" y="0"/>
            <a:ext cx="12322629" cy="6931479"/>
          </a:xfrm>
          <a:prstGeom prst="rect">
            <a:avLst/>
          </a:prstGeom>
        </p:spPr>
      </p:pic>
    </p:spTree>
    <p:extLst>
      <p:ext uri="{BB962C8B-B14F-4D97-AF65-F5344CB8AC3E}">
        <p14:creationId xmlns:p14="http://schemas.microsoft.com/office/powerpoint/2010/main" val="31060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lstStyle/>
          <a:p>
            <a:pPr algn="ctr"/>
            <a:r>
              <a:rPr lang="en-US" dirty="0"/>
              <a:t>Sincerity for the Sake of Allah</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679655" y="2235199"/>
            <a:ext cx="10832690" cy="3802744"/>
          </a:xfrm>
        </p:spPr>
        <p:txBody>
          <a:bodyPr>
            <a:normAutofit/>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وَمَثَلُ الَّذِينَ يُنفِقُونَ أَمْوَالَهُمُ ابْتِغَاءَ مَرْضَاتِ اللَّهِ وَتَثْبِيتًا مِّنْ أَنفُسِهِمْ كَمَثَلِ جَنَّةٍ بِرَبْوَةٍ أَصَابَهَا وَابِلٌ فَآتَتْ أُكُلَهَا ضِعْفَيْنِ فَإِن لَّمْ يُصِبْهَا وَابِلٌ فَطَلٌّ ۗ وَاللَّهُ بِمَا تَعْمَلُونَ بَصِيرٌ ‎﴿٢٦٥﴾</a:t>
            </a:r>
            <a:endParaRPr lang="en-US" sz="3000" dirty="0">
              <a:solidFill>
                <a:srgbClr val="002060"/>
              </a:solidFill>
              <a:latin typeface="KFGQPC Uthman Taha Naskh" panose="02000000000000000000" pitchFamily="2" charset="-78"/>
              <a:cs typeface="KFGQPC Uthman Taha Naskh" panose="02000000000000000000" pitchFamily="2" charset="-78"/>
            </a:endParaRPr>
          </a:p>
          <a:p>
            <a:pPr marL="0" indent="0" algn="ctr" rtl="1">
              <a:lnSpc>
                <a:spcPct val="150000"/>
              </a:lnSpc>
              <a:buNone/>
            </a:pPr>
            <a:r>
              <a:rPr lang="en-US" sz="2200" dirty="0">
                <a:solidFill>
                  <a:srgbClr val="002060"/>
                </a:solidFill>
                <a:cs typeface="KFGQPC Uthman Taha Naskh" panose="02000000000000000000" pitchFamily="2" charset="-78"/>
              </a:rPr>
              <a:t>The example of those who spend their wealth to seek the pleasure of Allah and to make firm (their faith) from (the depths of) their souls is like a garden on a foothill on which came a heavy rain, and it yielded its produce twofold. Even if a heavy rain does not come to it, a light drizzle is enough, and Allah is watchful of what you do.</a:t>
            </a:r>
          </a:p>
        </p:txBody>
      </p:sp>
    </p:spTree>
    <p:extLst>
      <p:ext uri="{BB962C8B-B14F-4D97-AF65-F5344CB8AC3E}">
        <p14:creationId xmlns:p14="http://schemas.microsoft.com/office/powerpoint/2010/main" val="84842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normAutofit/>
          </a:bodyPr>
          <a:lstStyle/>
          <a:p>
            <a:pPr algn="ctr"/>
            <a:r>
              <a:rPr lang="en-US" dirty="0"/>
              <a:t>Practicing Faith</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679655" y="2235199"/>
            <a:ext cx="10832690" cy="3802744"/>
          </a:xfrm>
        </p:spPr>
        <p:txBody>
          <a:bodyPr>
            <a:normAutofit/>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مَثَلُ الَّذِينَ حُمِّلُوا التَّوْرَاةَ ثُمَّ لَمْ يَحْمِلُوهَا كَمَثَلِ الْحِمَارِ يَحْمِلُ أَسْفَارًا ۚ بِئْسَ مَثَلُ الْقَوْمِ الَّذِينَ كَذَّبُوا بِآيَاتِ اللَّهِ ۚ وَاللَّهُ لَا يَهْدِي الْقَوْمَ الظَّالِمِينَ ‎﴿٥﴾</a:t>
            </a:r>
            <a:endParaRPr lang="en-US" sz="3000" dirty="0">
              <a:solidFill>
                <a:srgbClr val="002060"/>
              </a:solidFill>
              <a:latin typeface="KFGQPC Uthman Taha Naskh" panose="02000000000000000000" pitchFamily="2" charset="-78"/>
              <a:cs typeface="KFGQPC Uthman Taha Naskh" panose="02000000000000000000" pitchFamily="2" charset="-78"/>
            </a:endParaRPr>
          </a:p>
          <a:p>
            <a:pPr marL="0" indent="0" algn="ctr" rtl="1">
              <a:lnSpc>
                <a:spcPct val="150000"/>
              </a:lnSpc>
              <a:buNone/>
            </a:pPr>
            <a:r>
              <a:rPr lang="en-US" sz="2200" dirty="0">
                <a:solidFill>
                  <a:srgbClr val="002060"/>
                </a:solidFill>
                <a:cs typeface="KFGQPC Uthman Taha Naskh" panose="02000000000000000000" pitchFamily="2" charset="-78"/>
              </a:rPr>
              <a:t>The example of those who were ordered to bear (the responsibility of acting upon) the Torah, then they did not bear it, is like a donkey that carries a load of books. Evil is the example of those who have rejected Allah’s verses. And Allah does not guide the wrongdoing people.</a:t>
            </a:r>
          </a:p>
        </p:txBody>
      </p:sp>
    </p:spTree>
    <p:extLst>
      <p:ext uri="{BB962C8B-B14F-4D97-AF65-F5344CB8AC3E}">
        <p14:creationId xmlns:p14="http://schemas.microsoft.com/office/powerpoint/2010/main" val="390759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normAutofit/>
          </a:bodyPr>
          <a:lstStyle/>
          <a:p>
            <a:pPr algn="ctr"/>
            <a:r>
              <a:rPr lang="en-US" dirty="0"/>
              <a:t>The Reality of The Dunya</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679655" y="2017486"/>
            <a:ext cx="10832690" cy="4419600"/>
          </a:xfrm>
        </p:spPr>
        <p:txBody>
          <a:bodyPr>
            <a:normAutofit fontScale="92500" lnSpcReduction="20000"/>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اعْلَمُوا أَنَّمَا الْحَيَاةُ الدُّنْيَا لَعِبٌ وَلَهْوٌ وَزِينَةٌ وَتَفَاخُرٌ بَيْنَكُمْ وَتَكَاثُرٌ فِي الْأَمْوَالِ وَالْأَوْلَادِ ۖ كَمَثَلِ غَيْثٍ أَعْجَبَ الْكُفَّارَ نَبَاتُهُ ثُمَّ يَهِيجُ فَتَرَاهُ مُصْفَرًّا ثُمَّ يَكُونُ حُطَامًا ۖ وَفِي الْآخِرَةِ عَذَابٌ شَدِيدٌ وَمَغْفِرَةٌ مِّنَ اللَّهِ وَرِضْوَانٌ ۚ وَمَا الْحَيَاةُ الدُّنْيَا إِلَّا مَتَاعُ الْغُرُورِ ‎﴿٢٠﴾</a:t>
            </a:r>
            <a:endParaRPr lang="en-US" sz="3000" dirty="0">
              <a:solidFill>
                <a:srgbClr val="002060"/>
              </a:solidFill>
              <a:latin typeface="KFGQPC Uthman Taha Naskh" panose="02000000000000000000" pitchFamily="2" charset="-78"/>
              <a:cs typeface="KFGQPC Uthman Taha Naskh" panose="02000000000000000000" pitchFamily="2" charset="-78"/>
            </a:endParaRPr>
          </a:p>
          <a:p>
            <a:pPr marL="0" indent="0" algn="ctr" rtl="1">
              <a:lnSpc>
                <a:spcPct val="150000"/>
              </a:lnSpc>
              <a:buNone/>
            </a:pPr>
            <a:r>
              <a:rPr lang="en-US" sz="2200" dirty="0">
                <a:solidFill>
                  <a:srgbClr val="002060"/>
                </a:solidFill>
                <a:cs typeface="KFGQPC Uthman Taha Naskh" panose="02000000000000000000" pitchFamily="2" charset="-78"/>
              </a:rPr>
              <a:t>Know well that the worldly life is but a play and an amusement, and a show of beauty, and exchange of boastful claims between you, and a competition of increase in riches and children. (All this is) like a rain, the growth of which attracts the farmers, then it withers, and you see it turning yellow, then it becomes straw. And in the Hereafter there is a severe punishment (for the disbelievers), and forgiveness from Allah and (Allah’s) pleasure (for the believers and the righteous). The worldly life is nothing but a material of delusion.</a:t>
            </a:r>
          </a:p>
        </p:txBody>
      </p:sp>
    </p:spTree>
    <p:extLst>
      <p:ext uri="{BB962C8B-B14F-4D97-AF65-F5344CB8AC3E}">
        <p14:creationId xmlns:p14="http://schemas.microsoft.com/office/powerpoint/2010/main" val="236525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lstStyle/>
          <a:p>
            <a:pPr algn="ctr"/>
            <a:r>
              <a:rPr lang="en-US" dirty="0"/>
              <a:t>The Parable of A Tree</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730455" y="2344057"/>
            <a:ext cx="10832690" cy="3730171"/>
          </a:xfrm>
        </p:spPr>
        <p:txBody>
          <a:bodyPr>
            <a:normAutofit/>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أَلَمْ تَرَ كَيْفَ ضَرَبَ اللَّهُ مَثَلًا كَلِمَةً طَيِّبَةً كَشَجَرَةٍ طَيِّبَةٍ أَصْلُهَا ثَابِتٌ وَفَرْعُهَا فِي السَّمَاءِ ‎﴿٢٤﴾</a:t>
            </a:r>
            <a:r>
              <a:rPr lang="en-US" sz="3000" dirty="0">
                <a:solidFill>
                  <a:srgbClr val="002060"/>
                </a:solidFill>
                <a:latin typeface="KFGQPC Uthman Taha Naskh" panose="02000000000000000000" pitchFamily="2" charset="-78"/>
                <a:cs typeface="KFGQPC Uthman Taha Naskh" panose="02000000000000000000" pitchFamily="2" charset="-78"/>
              </a:rPr>
              <a:t> </a:t>
            </a:r>
            <a:r>
              <a:rPr lang="ar-SA" sz="3000" dirty="0">
                <a:solidFill>
                  <a:srgbClr val="002060"/>
                </a:solidFill>
                <a:latin typeface="KFGQPC Uthman Taha Naskh" panose="02000000000000000000" pitchFamily="2" charset="-78"/>
                <a:cs typeface="KFGQPC Uthman Taha Naskh" panose="02000000000000000000" pitchFamily="2" charset="-78"/>
              </a:rPr>
              <a:t>‏تُؤْتِي أُكُلَهَا كُلَّ حِينٍ بِإِذْنِ رَبِّهَا ۗ وَيَضْرِبُ اللَّهُ الْأَمْثَالَ لِلنَّاسِ لَعَلَّهُمْ يَتَذَكَّرُونَ ‎﴿٢٥﴾</a:t>
            </a:r>
            <a:r>
              <a:rPr lang="en-US" sz="3000" dirty="0">
                <a:solidFill>
                  <a:srgbClr val="002060"/>
                </a:solidFill>
                <a:latin typeface="KFGQPC Uthman Taha Naskh" panose="02000000000000000000" pitchFamily="2" charset="-78"/>
                <a:cs typeface="KFGQPC Uthman Taha Naskh" panose="02000000000000000000" pitchFamily="2" charset="-78"/>
              </a:rPr>
              <a:t> </a:t>
            </a:r>
          </a:p>
          <a:p>
            <a:pPr marL="0" indent="0" algn="ctr" rtl="1">
              <a:lnSpc>
                <a:spcPct val="150000"/>
              </a:lnSpc>
              <a:buNone/>
            </a:pPr>
            <a:r>
              <a:rPr lang="en-US" sz="2200" dirty="0">
                <a:solidFill>
                  <a:srgbClr val="002060"/>
                </a:solidFill>
                <a:cs typeface="KFGQPC Uthman Taha Naskh" panose="02000000000000000000" pitchFamily="2" charset="-78"/>
              </a:rPr>
              <a:t>Have you not seen how Allah has set forth a parable: A good word is like a good tree, having its root firm and its branches in the sky. It brings its fruits at all times with the will of its Lord. Allah sets forth the parables for the people, so that they may take lesson.</a:t>
            </a:r>
          </a:p>
        </p:txBody>
      </p:sp>
    </p:spTree>
    <p:extLst>
      <p:ext uri="{BB962C8B-B14F-4D97-AF65-F5344CB8AC3E}">
        <p14:creationId xmlns:p14="http://schemas.microsoft.com/office/powerpoint/2010/main" val="297223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lstStyle/>
          <a:p>
            <a:pPr algn="ctr"/>
            <a:r>
              <a:rPr lang="en-US" dirty="0"/>
              <a:t>The Parable of A Tree</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679655" y="2052706"/>
            <a:ext cx="10832690" cy="4231980"/>
          </a:xfrm>
        </p:spPr>
        <p:txBody>
          <a:bodyPr>
            <a:normAutofit/>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وَمَثَلُ كَلِمَةٍ خَبِيثَةٍ كَشَجَرَةٍ خَبِيثَةٍ اجْتُثَّتْ مِن فَوْقِ الْأَرْضِ مَا لَهَا مِن قَرَارٍ ‎﴿٢٦﴾‏ يُثَبِّتُ اللَّهُ الَّذِينَ آمَنُوا بِالْقَوْلِ الثَّابِتِ فِي الْحَيَاةِ الدُّنْيَا وَفِي الْآخِرَةِ ۖ وَيُضِلُّ اللَّهُ الظَّالِمِينَ ۚ وَيَفْعَلُ اللَّهُ مَا يَشَاءُ ‎﴿٢٧﴾</a:t>
            </a:r>
            <a:endParaRPr lang="en-US" sz="3000" dirty="0">
              <a:solidFill>
                <a:srgbClr val="002060"/>
              </a:solidFill>
              <a:latin typeface="KFGQPC Uthman Taha Naskh" panose="02000000000000000000" pitchFamily="2" charset="-78"/>
              <a:cs typeface="KFGQPC Uthman Taha Naskh" panose="02000000000000000000" pitchFamily="2" charset="-78"/>
            </a:endParaRPr>
          </a:p>
          <a:p>
            <a:pPr marL="0" indent="0" algn="ctr" rtl="1">
              <a:lnSpc>
                <a:spcPct val="150000"/>
              </a:lnSpc>
              <a:buNone/>
            </a:pPr>
            <a:r>
              <a:rPr lang="en-US" sz="2200" dirty="0">
                <a:solidFill>
                  <a:srgbClr val="002060"/>
                </a:solidFill>
                <a:cs typeface="KFGQPC Uthman Taha Naskh" panose="02000000000000000000" pitchFamily="2" charset="-78"/>
              </a:rPr>
              <a:t>And the parable of a bad word is like a bad tree, removed from the top of the soil, having no firm root. Allah keeps the believers firm with the stable word in the worldly life and in the Hereafter; and Allah lets the unjust go astray; and Allah does what He wills.</a:t>
            </a:r>
          </a:p>
        </p:txBody>
      </p:sp>
    </p:spTree>
    <p:extLst>
      <p:ext uri="{BB962C8B-B14F-4D97-AF65-F5344CB8AC3E}">
        <p14:creationId xmlns:p14="http://schemas.microsoft.com/office/powerpoint/2010/main" val="221862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lstStyle/>
          <a:p>
            <a:pPr algn="ctr"/>
            <a:r>
              <a:rPr lang="en-US" dirty="0"/>
              <a:t>The Light of Guidance</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671052" y="2306707"/>
            <a:ext cx="10832690" cy="3731237"/>
          </a:xfrm>
        </p:spPr>
        <p:txBody>
          <a:bodyPr>
            <a:normAutofit/>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 أَوَمَن كَانَ مَيْتًا فَأَحْيَيْنَاهُ وَجَعَلْنَا لَهُ نُورًا يَمْشِي بِهِ فِي النَّاسِ كَمَن مَّثَلُهُ فِي الظُّلُمَاتِ لَيْسَ بِخَارِجٍ مِّنْهَا ۚ كَذَٰلِكَ زُيِّنَ لِلْكَافِرِينَ مَا كَانُوا يَعْمَلُونَ ‎﴿١٢٢﴾‏</a:t>
            </a:r>
            <a:endParaRPr lang="en-US" sz="3000" dirty="0">
              <a:solidFill>
                <a:srgbClr val="002060"/>
              </a:solidFill>
              <a:latin typeface="KFGQPC Uthman Taha Naskh" panose="02000000000000000000" pitchFamily="2" charset="-78"/>
              <a:cs typeface="KFGQPC Uthman Taha Naskh" panose="02000000000000000000" pitchFamily="2" charset="-78"/>
            </a:endParaRPr>
          </a:p>
          <a:p>
            <a:pPr marL="0" indent="0" algn="ctr" rtl="1">
              <a:lnSpc>
                <a:spcPct val="150000"/>
              </a:lnSpc>
              <a:buNone/>
            </a:pPr>
            <a:r>
              <a:rPr lang="en-US" sz="2200" dirty="0">
                <a:solidFill>
                  <a:srgbClr val="002060"/>
                </a:solidFill>
                <a:cs typeface="KFGQPC Uthman Taha Naskh" panose="02000000000000000000" pitchFamily="2" charset="-78"/>
              </a:rPr>
              <a:t>Is it (conceivable) that the one who was dead and to whom We gave life, and set for him a light with which he walks among the people, (is held to) be like the one whose condition is such that he is in total darkness, never coming out of it? This is how their deeds appear beautified to the disbelievers.</a:t>
            </a:r>
          </a:p>
        </p:txBody>
      </p:sp>
    </p:spTree>
    <p:extLst>
      <p:ext uri="{BB962C8B-B14F-4D97-AF65-F5344CB8AC3E}">
        <p14:creationId xmlns:p14="http://schemas.microsoft.com/office/powerpoint/2010/main" val="393653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lstStyle/>
          <a:p>
            <a:pPr algn="ctr"/>
            <a:r>
              <a:rPr lang="en-US" dirty="0"/>
              <a:t>Guidance from Allah</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671052" y="2306707"/>
            <a:ext cx="10832690" cy="3731237"/>
          </a:xfrm>
        </p:spPr>
        <p:txBody>
          <a:bodyPr>
            <a:normAutofit/>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فَمَن يُرِدِ اللَّهُ أَن يَهْدِيَهُ يَشْرَحْ صَدْرَهُ لِلْإِسْلَامِ ۖ وَمَن يُرِدْ أَن يُضِلَّهُ يَجْعَلْ صَدْرَهُ ضَيِّقًا حَرَجًا كَأَنَّمَا يَصَّعَّدُ فِي السَّمَاءِ ۚ كَذَٰلِكَ يَجْعَلُ اللَّهُ الرِّجْسَ عَلَى الَّذِينَ لَا يُؤْمِنُونَ ‎﴿١٢٥﴾</a:t>
            </a:r>
            <a:endParaRPr lang="en-US" sz="3000" dirty="0">
              <a:solidFill>
                <a:srgbClr val="002060"/>
              </a:solidFill>
              <a:latin typeface="KFGQPC Uthman Taha Naskh" panose="02000000000000000000" pitchFamily="2" charset="-78"/>
              <a:cs typeface="KFGQPC Uthman Taha Naskh" panose="02000000000000000000" pitchFamily="2" charset="-78"/>
            </a:endParaRPr>
          </a:p>
          <a:p>
            <a:pPr marL="0" indent="0" algn="ctr" rtl="1">
              <a:lnSpc>
                <a:spcPct val="150000"/>
              </a:lnSpc>
              <a:buNone/>
            </a:pPr>
            <a:r>
              <a:rPr lang="en-US" sz="2200" dirty="0">
                <a:solidFill>
                  <a:srgbClr val="002060"/>
                </a:solidFill>
                <a:cs typeface="KFGQPC Uthman Taha Naskh" panose="02000000000000000000" pitchFamily="2" charset="-78"/>
              </a:rPr>
              <a:t>So, whomsoever Allah wills to guide, He makes his heart wide open for Islam, and whomsoever He wills to let go astray, He makes his heart strait and constricted, (and he feels embracing Islam as difficult) as if he were climbing to the sky. In this way, Allah lays abomination on those who do not believe.</a:t>
            </a:r>
          </a:p>
        </p:txBody>
      </p:sp>
    </p:spTree>
    <p:extLst>
      <p:ext uri="{BB962C8B-B14F-4D97-AF65-F5344CB8AC3E}">
        <p14:creationId xmlns:p14="http://schemas.microsoft.com/office/powerpoint/2010/main" val="308979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lstStyle/>
          <a:p>
            <a:pPr algn="ctr"/>
            <a:r>
              <a:rPr lang="en-US" dirty="0"/>
              <a:t>Submission to Allah</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671052" y="2306707"/>
            <a:ext cx="10832690" cy="3731237"/>
          </a:xfrm>
        </p:spPr>
        <p:txBody>
          <a:bodyPr>
            <a:normAutofit/>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ضَرَبَ اللَّهُ مَثَلًا رَّجُلًا فِيهِ شُرَكَاءُ مُتَشَاكِسُونَ وَرَجُلًا سَلَمًا لِّرَجُلٍ هَلْ يَسْتَوِيَانِ مَثَلًا ۚ الْحَمْدُ لِلَّهِ ۚ بَلْ أَكْثَرُهُمْ لَا يَعْلَمُونَ ‎﴿٢٩﴾</a:t>
            </a:r>
            <a:endParaRPr lang="en-US" sz="3000" dirty="0">
              <a:solidFill>
                <a:srgbClr val="002060"/>
              </a:solidFill>
              <a:latin typeface="KFGQPC Uthman Taha Naskh" panose="02000000000000000000" pitchFamily="2" charset="-78"/>
              <a:cs typeface="KFGQPC Uthman Taha Naskh" panose="02000000000000000000" pitchFamily="2" charset="-78"/>
            </a:endParaRPr>
          </a:p>
          <a:p>
            <a:pPr marL="0" indent="0" algn="ctr" rtl="1">
              <a:lnSpc>
                <a:spcPct val="150000"/>
              </a:lnSpc>
              <a:buNone/>
            </a:pPr>
            <a:r>
              <a:rPr lang="en-US" sz="2200" dirty="0">
                <a:solidFill>
                  <a:srgbClr val="002060"/>
                </a:solidFill>
                <a:cs typeface="KFGQPC Uthman Taha Naskh" panose="02000000000000000000" pitchFamily="2" charset="-78"/>
              </a:rPr>
              <a:t>Allah has given an example: There is a man (enslaved and) owned by some partners having rivalry with each other, and (on the other hand,) there is a man solely owned by a single man. Can they be equal in comparison? Praise be to Allah! (The truth stands established). But, most of them do not know.</a:t>
            </a:r>
          </a:p>
        </p:txBody>
      </p:sp>
    </p:spTree>
    <p:extLst>
      <p:ext uri="{BB962C8B-B14F-4D97-AF65-F5344CB8AC3E}">
        <p14:creationId xmlns:p14="http://schemas.microsoft.com/office/powerpoint/2010/main" val="170681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lstStyle/>
          <a:p>
            <a:pPr algn="ctr"/>
            <a:r>
              <a:rPr lang="en-US" dirty="0"/>
              <a:t>In Search of the Truth</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671052" y="1632857"/>
            <a:ext cx="10832690" cy="5123543"/>
          </a:xfrm>
        </p:spPr>
        <p:txBody>
          <a:bodyPr>
            <a:normAutofit/>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أَنزَلَ مِنَ السَّمَاءِ مَاءً فَسَالَتْ أَوْدِيَةٌ بِقَدَرِهَا فَاحْتَمَلَ السَّيْلُ زَبَدًا رَّابِيًا ۚ وَمِمَّا يُوقِدُونَ عَلَيْهِ فِي النَّارِ ابْتِغَاءَ حِلْيَةٍ أَوْ مَتَاعٍ زَبَدٌ مِّثْلُهُ ۚ كَذَٰلِكَ يَضْرِبُ اللَّهُ الْحَقَّ وَالْبَاطِلَ ۚ فَأَمَّا الزَّبَدُ فَيَذْهَبُ جُفَاءً ۖ وَأَمَّا مَا يَنفَعُ النَّاسَ فَيَمْكُثُ فِي الْأَرْضِ ۚ كَذَٰلِكَ يَضْرِبُ اللَّهُ الْأَمْثَالَ ‎﴿١٧﴾</a:t>
            </a:r>
            <a:endParaRPr lang="en-US" sz="3000" dirty="0">
              <a:solidFill>
                <a:srgbClr val="002060"/>
              </a:solidFill>
              <a:latin typeface="KFGQPC Uthman Taha Naskh" panose="02000000000000000000" pitchFamily="2" charset="-78"/>
              <a:cs typeface="KFGQPC Uthman Taha Naskh" panose="02000000000000000000" pitchFamily="2" charset="-78"/>
            </a:endParaRPr>
          </a:p>
          <a:p>
            <a:pPr marL="0" indent="0" algn="ctr" rtl="1">
              <a:lnSpc>
                <a:spcPct val="150000"/>
              </a:lnSpc>
              <a:buNone/>
            </a:pPr>
            <a:r>
              <a:rPr lang="en-US" sz="2200" dirty="0">
                <a:solidFill>
                  <a:srgbClr val="002060"/>
                </a:solidFill>
                <a:cs typeface="KFGQPC Uthman Taha Naskh" panose="02000000000000000000" pitchFamily="2" charset="-78"/>
              </a:rPr>
              <a:t>He sent down water from the heavens, so the canals flowed according to their capacity, and the flood carried bulging scum. And a similar scum comes up from what they melt in the fire to obtain ornaments or other objects. This is how Allah depicts the truth and the untruth. As for the scum, it goes to be thrown away, while that which benefits people remains on the earth. This is how Allah brings out the parables.</a:t>
            </a:r>
          </a:p>
        </p:txBody>
      </p:sp>
    </p:spTree>
    <p:extLst>
      <p:ext uri="{BB962C8B-B14F-4D97-AF65-F5344CB8AC3E}">
        <p14:creationId xmlns:p14="http://schemas.microsoft.com/office/powerpoint/2010/main" val="28255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lstStyle/>
          <a:p>
            <a:pPr algn="ctr"/>
            <a:r>
              <a:rPr lang="en-US" dirty="0"/>
              <a:t>Embodying the Knowledge</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679655" y="2489201"/>
            <a:ext cx="10832690" cy="3272972"/>
          </a:xfrm>
        </p:spPr>
        <p:txBody>
          <a:bodyPr>
            <a:normAutofit/>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مَثَلُهُمْ كَمَثَلِ الَّذِي اسْتَوْقَدَ نَارًا فَلَمَّا أَضَاءَتْ مَا حَوْلَهُ ذَهَبَ اللَّهُ بِنُورِهِمْ وَتَرَكَهُمْ فِي ظُلُمَاتٍ لَّا يُبْصِرُونَ ‎﴿١٧﴾‏ صُمٌّ بُكْمٌ عُمْيٌ فَهُمْ لَا يَرْجِعُونَ ‎﴿١٨﴾</a:t>
            </a:r>
            <a:endParaRPr lang="en-US" sz="3000" dirty="0">
              <a:solidFill>
                <a:srgbClr val="002060"/>
              </a:solidFill>
              <a:latin typeface="KFGQPC Uthman Taha Naskh" panose="02000000000000000000" pitchFamily="2" charset="-78"/>
              <a:cs typeface="KFGQPC Uthman Taha Naskh" panose="02000000000000000000" pitchFamily="2" charset="-78"/>
            </a:endParaRPr>
          </a:p>
          <a:p>
            <a:pPr marL="0" indent="0" algn="ctr" rtl="1">
              <a:lnSpc>
                <a:spcPct val="150000"/>
              </a:lnSpc>
              <a:buNone/>
            </a:pPr>
            <a:r>
              <a:rPr lang="en-US" sz="2200" dirty="0">
                <a:solidFill>
                  <a:srgbClr val="002060"/>
                </a:solidFill>
                <a:cs typeface="KFGQPC Uthman Taha Naskh" panose="02000000000000000000" pitchFamily="2" charset="-78"/>
              </a:rPr>
              <a:t>Their situation is like that of a man who kindles a fire, and when it illuminates everything around him, Allah takes away their lights and leaves them in layers of darkness, so that they see nothing. Deaf, dumb and blind, they shall not return.</a:t>
            </a:r>
          </a:p>
          <a:p>
            <a:pPr marL="0" indent="0" algn="ctr" rtl="1">
              <a:lnSpc>
                <a:spcPct val="150000"/>
              </a:lnSpc>
              <a:buNone/>
            </a:pPr>
            <a:endParaRPr lang="en-US" sz="2200" dirty="0">
              <a:solidFill>
                <a:srgbClr val="002060"/>
              </a:solidFill>
              <a:cs typeface="KFGQPC Uthman Taha Naskh" panose="02000000000000000000" pitchFamily="2" charset="-78"/>
            </a:endParaRPr>
          </a:p>
        </p:txBody>
      </p:sp>
    </p:spTree>
    <p:extLst>
      <p:ext uri="{BB962C8B-B14F-4D97-AF65-F5344CB8AC3E}">
        <p14:creationId xmlns:p14="http://schemas.microsoft.com/office/powerpoint/2010/main" val="371905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3031-A05B-623B-4E32-0B000FA34A33}"/>
              </a:ext>
            </a:extLst>
          </p:cNvPr>
          <p:cNvSpPr>
            <a:spLocks noGrp="1"/>
          </p:cNvSpPr>
          <p:nvPr>
            <p:ph type="title"/>
          </p:nvPr>
        </p:nvSpPr>
        <p:spPr/>
        <p:txBody>
          <a:bodyPr/>
          <a:lstStyle/>
          <a:p>
            <a:pPr algn="ctr"/>
            <a:r>
              <a:rPr lang="en-US" dirty="0"/>
              <a:t>Under the Dark Sky</a:t>
            </a:r>
          </a:p>
        </p:txBody>
      </p:sp>
      <p:sp>
        <p:nvSpPr>
          <p:cNvPr id="3" name="Content Placeholder 2">
            <a:extLst>
              <a:ext uri="{FF2B5EF4-FFF2-40B4-BE49-F238E27FC236}">
                <a16:creationId xmlns:a16="http://schemas.microsoft.com/office/drawing/2014/main" id="{8199D121-5AF6-D083-C4C2-90C9C6DD3CB7}"/>
              </a:ext>
            </a:extLst>
          </p:cNvPr>
          <p:cNvSpPr>
            <a:spLocks noGrp="1"/>
          </p:cNvSpPr>
          <p:nvPr>
            <p:ph idx="1"/>
          </p:nvPr>
        </p:nvSpPr>
        <p:spPr>
          <a:xfrm>
            <a:off x="679655" y="1748970"/>
            <a:ext cx="10832690" cy="5021943"/>
          </a:xfrm>
        </p:spPr>
        <p:txBody>
          <a:bodyPr>
            <a:normAutofit fontScale="92500"/>
          </a:bodyPr>
          <a:lstStyle/>
          <a:p>
            <a:pPr marL="0" indent="0" algn="ctr" rtl="1">
              <a:lnSpc>
                <a:spcPct val="150000"/>
              </a:lnSpc>
              <a:buNone/>
            </a:pPr>
            <a:r>
              <a:rPr lang="ar-SA" sz="3000" dirty="0">
                <a:solidFill>
                  <a:srgbClr val="002060"/>
                </a:solidFill>
                <a:latin typeface="KFGQPC Uthman Taha Naskh" panose="02000000000000000000" pitchFamily="2" charset="-78"/>
                <a:cs typeface="KFGQPC Uthman Taha Naskh" panose="02000000000000000000" pitchFamily="2" charset="-78"/>
              </a:rPr>
              <a:t>أَوْ كَصَيِّبٍ مِّنَ السَّمَاءِ فِيهِ ظُلُمَاتٌ وَرَعْدٌ وَبَرْقٌ يَجْعَلُونَ أَصَابِعَهُمْ فِي آذَانِهِم مِّنَ الصَّوَاعِقِ حَذَرَ الْمَوْتِ ۚ وَاللَّهُ مُحِيطٌ بِالْكَافِرِينَ ‎﴿١٩﴾‏ يَكَادُ الْبَرْقُ يَخْطَفُ أَبْصَارَهُمْ ۖ كُلَّمَا أَضَاءَ لَهُم مَّشَوْا فِيهِ وَإِذَا أَظْلَمَ عَلَيْهِمْ قَامُوا ۚ وَلَوْ شَاءَ اللَّهُ لَذَهَبَ بِسَمْعِهِمْ وَأَبْصَارِهِمْ ۚ إِنَّ اللَّهَ عَلَىٰ كُلِّ شَيْءٍ قَدِيرٌ ‎﴿٢٠﴾‏</a:t>
            </a:r>
            <a:endParaRPr lang="en-US" sz="3000" dirty="0">
              <a:solidFill>
                <a:srgbClr val="002060"/>
              </a:solidFill>
              <a:latin typeface="KFGQPC Uthman Taha Naskh" panose="02000000000000000000" pitchFamily="2" charset="-78"/>
              <a:cs typeface="KFGQPC Uthman Taha Naskh" panose="02000000000000000000" pitchFamily="2" charset="-78"/>
            </a:endParaRPr>
          </a:p>
          <a:p>
            <a:pPr marL="0" indent="0" algn="ctr">
              <a:lnSpc>
                <a:spcPct val="150000"/>
              </a:lnSpc>
              <a:buNone/>
            </a:pPr>
            <a:r>
              <a:rPr lang="en-US" sz="2200" dirty="0">
                <a:solidFill>
                  <a:srgbClr val="002060"/>
                </a:solidFill>
                <a:cs typeface="KFGQPC Uthman Taha Naskh" panose="02000000000000000000" pitchFamily="2" charset="-78"/>
              </a:rPr>
              <a:t>Or (it is) like a rainstorm from the sky, bringing darkness, thunder and lightning; they thrust their fingers in their ears against the thunderclaps for fear of death, -and Allah encompasses the disbelievers. And lightning (all but) snatches away their eyesight; every time a flash gives them light, they walk by it; and when darkness falls upon them, they stand still. And if Allah willed, He would certainly take away their hearing and their eyes: surely Allah is powerful to do anything.</a:t>
            </a:r>
          </a:p>
          <a:p>
            <a:pPr marL="0" indent="0" algn="ctr" rtl="1">
              <a:lnSpc>
                <a:spcPct val="150000"/>
              </a:lnSpc>
              <a:buNone/>
            </a:pPr>
            <a:endParaRPr lang="en-US" sz="2200" dirty="0">
              <a:solidFill>
                <a:srgbClr val="002060"/>
              </a:solidFill>
              <a:cs typeface="KFGQPC Uthman Taha Naskh" panose="02000000000000000000" pitchFamily="2" charset="-78"/>
            </a:endParaRPr>
          </a:p>
        </p:txBody>
      </p:sp>
    </p:spTree>
    <p:extLst>
      <p:ext uri="{BB962C8B-B14F-4D97-AF65-F5344CB8AC3E}">
        <p14:creationId xmlns:p14="http://schemas.microsoft.com/office/powerpoint/2010/main" val="162614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 Template">
  <a:themeElements>
    <a:clrScheme name="Custom 31">
      <a:dk1>
        <a:srgbClr val="002060"/>
      </a:dk1>
      <a:lt1>
        <a:srgbClr val="FFFFFF"/>
      </a:lt1>
      <a:dk2>
        <a:srgbClr val="661720"/>
      </a:dk2>
      <a:lt2>
        <a:srgbClr val="661720"/>
      </a:lt2>
      <a:accent1>
        <a:srgbClr val="002060"/>
      </a:accent1>
      <a:accent2>
        <a:srgbClr val="002060"/>
      </a:accent2>
      <a:accent3>
        <a:srgbClr val="002060"/>
      </a:accent3>
      <a:accent4>
        <a:srgbClr val="002060"/>
      </a:accent4>
      <a:accent5>
        <a:srgbClr val="002060"/>
      </a:accent5>
      <a:accent6>
        <a:srgbClr val="002060"/>
      </a:accent6>
      <a:hlink>
        <a:srgbClr val="002060"/>
      </a:hlink>
      <a:folHlink>
        <a:srgbClr val="002060"/>
      </a:folHlink>
    </a:clrScheme>
    <a:fontScheme name="Custom 10">
      <a:majorFont>
        <a:latin typeface="Palatino Linotype"/>
        <a:ea typeface=""/>
        <a:cs typeface="Calibri"/>
      </a:majorFont>
      <a:minorFont>
        <a:latin typeface="Georgia"/>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 Template</Template>
  <TotalTime>307</TotalTime>
  <Words>1273</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KFGQPC Uthman Taha Naskh</vt:lpstr>
      <vt:lpstr>Calibri</vt:lpstr>
      <vt:lpstr>Arial</vt:lpstr>
      <vt:lpstr>Georgia</vt:lpstr>
      <vt:lpstr>SI Template</vt:lpstr>
      <vt:lpstr> </vt:lpstr>
      <vt:lpstr>The Parable of A Tree</vt:lpstr>
      <vt:lpstr>The Parable of A Tree</vt:lpstr>
      <vt:lpstr>The Light of Guidance</vt:lpstr>
      <vt:lpstr>Guidance from Allah</vt:lpstr>
      <vt:lpstr>Submission to Allah</vt:lpstr>
      <vt:lpstr>In Search of the Truth</vt:lpstr>
      <vt:lpstr>Embodying the Knowledge</vt:lpstr>
      <vt:lpstr>Under the Dark Sky</vt:lpstr>
      <vt:lpstr>Sincerity for the Sake of Allah</vt:lpstr>
      <vt:lpstr>Practicing Faith</vt:lpstr>
      <vt:lpstr>The Reality of The Dunya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Miftaah Online Janazah/Inheritance  </dc:title>
  <dc:creator>Hasan Suleiman</dc:creator>
  <cp:lastModifiedBy>Sondos Suleiman</cp:lastModifiedBy>
  <cp:revision>27</cp:revision>
  <dcterms:created xsi:type="dcterms:W3CDTF">2023-08-17T14:07:03Z</dcterms:created>
  <dcterms:modified xsi:type="dcterms:W3CDTF">2024-07-31T01:13:36Z</dcterms:modified>
</cp:coreProperties>
</file>