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90" r:id="rId5"/>
    <p:sldId id="352" r:id="rId6"/>
    <p:sldId id="349" r:id="rId7"/>
    <p:sldId id="353" r:id="rId8"/>
    <p:sldId id="354" r:id="rId9"/>
    <p:sldId id="355" r:id="rId10"/>
    <p:sldId id="356" r:id="rId11"/>
    <p:sldId id="357" r:id="rId12"/>
    <p:sldId id="346" r:id="rId13"/>
    <p:sldId id="358" r:id="rId14"/>
    <p:sldId id="3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F7E7"/>
    <a:srgbClr val="0080A4"/>
    <a:srgbClr val="F9F6E2"/>
    <a:srgbClr val="BFE8C6"/>
    <a:srgbClr val="E5FDE6"/>
    <a:srgbClr val="3E5D57"/>
    <a:srgbClr val="8FA971"/>
    <a:srgbClr val="1C4C3C"/>
    <a:srgbClr val="F1EAE0"/>
    <a:srgbClr val="9F79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D4640-91B6-4342-80E1-9069A3D9E2BC}" v="71" dt="2024-03-04T18:34:21.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99" autoAdjust="0"/>
    <p:restoredTop sz="70952" autoAdjust="0"/>
  </p:normalViewPr>
  <p:slideViewPr>
    <p:cSldViewPr snapToGrid="0" snapToObjects="1" showGuides="1">
      <p:cViewPr varScale="1">
        <p:scale>
          <a:sx n="63" d="100"/>
          <a:sy n="63" d="100"/>
        </p:scale>
        <p:origin x="1302" y="72"/>
      </p:cViewPr>
      <p:guideLst>
        <p:guide orient="horz" pos="1272"/>
        <p:guide pos="7056"/>
        <p:guide pos="600"/>
        <p:guide pos="458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10/10/2024</a:t>
            </a:fld>
            <a:endParaRPr lang="en-US"/>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10/10/2024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hsabank.com/irs-guidelin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itchFamily="34"/>
                <a:ea typeface="Calibri" panose="020F0502020204030204" pitchFamily="34" charset="0"/>
                <a:cs typeface="Times New Roman" panose="02020603050405020304" pitchFamily="18" charset="0"/>
              </a:rPr>
              <a:t>Welcome! Today we’ll cover everything you need to know about how a Health Reimbursement Arrangement, or HRA, works – and how you can use it to offset out-of-pocket healthcare expenses.</a:t>
            </a:r>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1</a:t>
            </a:fld>
            <a:endParaRPr lang="en-US" dirty="0"/>
          </a:p>
        </p:txBody>
      </p:sp>
    </p:spTree>
    <p:extLst>
      <p:ext uri="{BB962C8B-B14F-4D97-AF65-F5344CB8AC3E}">
        <p14:creationId xmlns:p14="http://schemas.microsoft.com/office/powerpoint/2010/main" val="162178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HSA Bank offers multiple tools that can help you determine how much you can and should save with your HSA.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HSA Contribution Calculator shows you how much you’re eligible to contribute to your HSA, as well as how much you should contribute from each paycheck to reach the contribution maximum. You can pick which year you’d like to calculate for – the current year, or upcoming year.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HSA Savings Calculator lets you discover how much money you could be saving with an HSA. By entering information like your plan type and average medical expenses, you can calculate hypothetical HSA tax savings and growth. </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10</a:t>
            </a:fld>
            <a:endParaRPr lang="en-US" dirty="0"/>
          </a:p>
        </p:txBody>
      </p:sp>
    </p:spTree>
    <p:extLst>
      <p:ext uri="{BB962C8B-B14F-4D97-AF65-F5344CB8AC3E}">
        <p14:creationId xmlns:p14="http://schemas.microsoft.com/office/powerpoint/2010/main" val="309652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11</a:t>
            </a:fld>
            <a:endParaRPr lang="en-US" dirty="0"/>
          </a:p>
        </p:txBody>
      </p:sp>
    </p:spTree>
    <p:extLst>
      <p:ext uri="{BB962C8B-B14F-4D97-AF65-F5344CB8AC3E}">
        <p14:creationId xmlns:p14="http://schemas.microsoft.com/office/powerpoint/2010/main" val="146533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An HSA paired with your HSA-eligible high-deductible health plan can be a powerful savings tool to help you pay for current and future healthcare expenses, plus plan for retirement – but only if you put money into it! Let’s go over a few reasons why when it comes to contributing to your HSA, it pays to start early and stay consistent. </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2</a:t>
            </a:fld>
            <a:endParaRPr lang="en-US" dirty="0"/>
          </a:p>
        </p:txBody>
      </p:sp>
    </p:spTree>
    <p:extLst>
      <p:ext uri="{BB962C8B-B14F-4D97-AF65-F5344CB8AC3E}">
        <p14:creationId xmlns:p14="http://schemas.microsoft.com/office/powerpoint/2010/main" val="300843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Number one, the money in your HSA is yours – for life. The funds you put into your HSA never expire, meaning you always keep them even if you change jobs or retire.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Number two, your financial safety net grows. If you build your HSA balance, you can more easily manage both expected and unexpected healthcare costs – whether they be in the immediate or distant future.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Number three, there are unique tax savings gained by funding your HSA. Your HSA contributions reduce your taxable income. You can use your HSA funds to pay for IRS-qualified healthcare expenses tax free.  Interest and investment earnings are also tax free.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Lastly, there are a variety of options for you to invest your HSA funds and help grow your savings. Plus, you can still access the HSA funds you’ve invested at any time, meaning your money is always there if you need it.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503C4B0-A82C-497E-A667-41FFA619A478}" type="slidenum">
              <a:rPr lang="en-US" smtClean="0"/>
              <a:t>3</a:t>
            </a:fld>
            <a:endParaRPr lang="en-US" dirty="0"/>
          </a:p>
        </p:txBody>
      </p:sp>
    </p:spTree>
    <p:extLst>
      <p:ext uri="{BB962C8B-B14F-4D97-AF65-F5344CB8AC3E}">
        <p14:creationId xmlns:p14="http://schemas.microsoft.com/office/powerpoint/2010/main" val="97116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an example of the unique tax savings that can be realized from your HSA contributions. The more you contribute, the more you can save with reduced taxes. </a:t>
            </a:r>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4</a:t>
            </a:fld>
            <a:endParaRPr lang="en-US" dirty="0"/>
          </a:p>
        </p:txBody>
      </p:sp>
    </p:spTree>
    <p:extLst>
      <p:ext uri="{BB962C8B-B14F-4D97-AF65-F5344CB8AC3E}">
        <p14:creationId xmlns:p14="http://schemas.microsoft.com/office/powerpoint/2010/main" val="198455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Beyond boosting your savings for immediate healthcare needs, contributing to your HSA can also help you build a stronger safety net for retirement. The retirement savings gap refers to the amount of money that people have saved for their retirement healthcare needs, versus the actual costs.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Studies show that most people believe they’ll be able to work for much longer than they’re able to, so it’s important to start saving as early as possible. It’s estimated that a 65-year-old couple retiring today will spend hundreds of thousands on healthcare costs in retirement.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Using a 401(k) for healthcare costs in retirement can increase your tax burden, so funding an HSA is a better option to maximize tax benefits. Plus, after age 65, the money in your HSA can be used for any kind of cost – whether that be your dream retirement vacation or the second property you’ve always wanted. </a:t>
            </a:r>
          </a:p>
          <a:p>
            <a:endParaRPr lang="en-US" altLang="en-US" dirty="0"/>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5</a:t>
            </a:fld>
            <a:endParaRPr lang="en-US" dirty="0"/>
          </a:p>
        </p:txBody>
      </p:sp>
    </p:spTree>
    <p:extLst>
      <p:ext uri="{BB962C8B-B14F-4D97-AF65-F5344CB8AC3E}">
        <p14:creationId xmlns:p14="http://schemas.microsoft.com/office/powerpoint/2010/main" val="269263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HSA Bank provides multiple ways for you to make contributions to your account, to make boosting your savings easy and convenient. Let’s go over a few:</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Payroll deductions: If your HSA was setup through your employer, you may be able to make pre-tax contributions to your HSA from your paycheck. Contact your employer for more information about this option.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Online transfers: Online, you can easily link your bank account and make direct contributions to your HSA.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Transfers or rollovers: IRS regulations permit the transfer or rollover of funds to an HSA from an existing HSA or MSA (short for a Medical Savings Account). For more details about consolidating your HSA balances or transferring funds, you can visit hsabank.com/transfer. </a:t>
            </a:r>
            <a:endParaRPr lang="en-US" dirty="0"/>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6</a:t>
            </a:fld>
            <a:endParaRPr lang="en-US" dirty="0"/>
          </a:p>
        </p:txBody>
      </p:sp>
    </p:spTree>
    <p:extLst>
      <p:ext uri="{BB962C8B-B14F-4D97-AF65-F5344CB8AC3E}">
        <p14:creationId xmlns:p14="http://schemas.microsoft.com/office/powerpoint/2010/main" val="61187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a few ways to make contributing to your HSA as easy as possible, plus potential incentives you can take advantage of to maximize your funds.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start, setting up automatic contributions is the best way to easily fund your HSA without having to remind yourself to contribute. We already covered one of the best methods for automatic contributions: payroll deductions. </a:t>
            </a:r>
            <a:r>
              <a:rPr lang="en-US" sz="1800" b="0" i="0" dirty="0">
                <a:solidFill>
                  <a:srgbClr val="222222"/>
                </a:solidFill>
                <a:effectLst/>
                <a:latin typeface="ProximaNova-Regular"/>
              </a:rPr>
              <a:t>Additionally, take note of healthcare expenses that you can expect in the years ahead. For example, if you anticipate the cost of braces for a child or know that you’ll need a medical procedure in the future, you may want to fund your HSA to cover these future expenses.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7</a:t>
            </a:fld>
            <a:endParaRPr lang="en-US" dirty="0"/>
          </a:p>
        </p:txBody>
      </p:sp>
    </p:spTree>
    <p:extLst>
      <p:ext uri="{BB962C8B-B14F-4D97-AF65-F5344CB8AC3E}">
        <p14:creationId xmlns:p14="http://schemas.microsoft.com/office/powerpoint/2010/main" val="33696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you know why you should fund your HSA and how to do it, but how much should you be contributing? </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 good way to start is to review your prior healthcare expenses. By looking at expenses from past years, you can determine a more precise estimate of the funds you will need to cover the year ahead. Additionally, take note of any anticipated healthcare expenses that you already expect to pay in the future.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also important to pay attention to your deductible, so you know how much you’ll need to cover before your health insurance plans starts covering costs. </a:t>
            </a:r>
            <a:r>
              <a:rPr lang="en-US" sz="1800" b="0" i="0" dirty="0">
                <a:solidFill>
                  <a:srgbClr val="222222"/>
                </a:solidFill>
                <a:effectLst/>
                <a:latin typeface="ProximaNova-Regular"/>
              </a:rPr>
              <a:t>Keep in mind that the IRS contribution limits change annually. </a:t>
            </a:r>
            <a:r>
              <a:rPr lang="en-US" sz="2800" b="0" i="0" dirty="0">
                <a:solidFill>
                  <a:srgbClr val="222222"/>
                </a:solidFill>
                <a:effectLst/>
                <a:latin typeface="adobe-clean"/>
              </a:rPr>
              <a:t>Visit </a:t>
            </a:r>
            <a:r>
              <a:rPr lang="en-US" sz="2800" b="0" i="0" dirty="0">
                <a:effectLst/>
                <a:latin typeface="adobe-clean"/>
                <a:hlinkClick r:id="rId3"/>
              </a:rPr>
              <a:t>hsabank.com/irs-guidelines</a:t>
            </a:r>
            <a:r>
              <a:rPr lang="en-US" sz="2800" b="0" i="0" dirty="0">
                <a:solidFill>
                  <a:srgbClr val="222222"/>
                </a:solidFill>
                <a:effectLst/>
                <a:latin typeface="adobe-clean"/>
              </a:rPr>
              <a:t> to view the annual HSA contribution limits.</a:t>
            </a:r>
            <a:endParaRPr lang="en-US" altLang="en-US" sz="1200" dirty="0"/>
          </a:p>
          <a:p>
            <a:endParaRPr lang="en-US" altLang="en-US" dirty="0"/>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8</a:t>
            </a:fld>
            <a:endParaRPr lang="en-US" dirty="0"/>
          </a:p>
        </p:txBody>
      </p:sp>
    </p:spTree>
    <p:extLst>
      <p:ext uri="{BB962C8B-B14F-4D97-AF65-F5344CB8AC3E}">
        <p14:creationId xmlns:p14="http://schemas.microsoft.com/office/powerpoint/2010/main" val="126620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Contributions made to your HSA cannot exceed the annual HSA limit set by the IRS – this includes all combined annual contributions made by you, your employer, or any third parties like parents and spouses.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you may meet certain qualifications that make you eligible to make an HSA catch-up contribution of $1,000.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You’re eligible to make this catch-up contribution if:</a:t>
            </a:r>
          </a:p>
          <a:p>
            <a:pPr marL="342900" marR="0" lvl="0" indent="-342900">
              <a:lnSpc>
                <a:spcPct val="107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You’re an HSA accountholder </a:t>
            </a:r>
          </a:p>
          <a:p>
            <a:pPr marL="342900" marR="0" lvl="0" indent="-342900">
              <a:lnSpc>
                <a:spcPct val="107000"/>
              </a:lnSpc>
              <a:spcBef>
                <a:spcPts val="0"/>
              </a:spcBef>
              <a:spcAft>
                <a:spcPts val="0"/>
              </a:spcAft>
              <a:buFont typeface="Symbol"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You’re age 55 or older, (regardless of when during the year you turn 55)</a:t>
            </a:r>
          </a:p>
          <a:p>
            <a:pPr marL="342900" marR="0" lvl="0" indent="-342900">
              <a:lnSpc>
                <a:spcPct val="107000"/>
              </a:lnSpc>
              <a:spcBef>
                <a:spcPts val="0"/>
              </a:spcBef>
              <a:spcAft>
                <a:spcPts val="800"/>
              </a:spcAft>
              <a:buFont typeface="Symbol"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you’re not enrolled in Medicare. If you do enroll in Medicare mid-year, catch-up contributions should be prorated.</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have a spouse who is also 55 or older and covered under your medical insurance, they can also make a catch-up contribution into a separate HSA under their own name. </a:t>
            </a:r>
          </a:p>
          <a:p>
            <a:endParaRPr lang="en-US" dirty="0"/>
          </a:p>
        </p:txBody>
      </p:sp>
      <p:sp>
        <p:nvSpPr>
          <p:cNvPr id="4" name="Slide Number Placeholder 3"/>
          <p:cNvSpPr>
            <a:spLocks noGrp="1"/>
          </p:cNvSpPr>
          <p:nvPr>
            <p:ph type="sldNum" sz="quarter" idx="5"/>
          </p:nvPr>
        </p:nvSpPr>
        <p:spPr/>
        <p:txBody>
          <a:bodyPr/>
          <a:lstStyle/>
          <a:p>
            <a:fld id="{2503C4B0-A82C-497E-A667-41FFA619A478}" type="slidenum">
              <a:rPr lang="en-US" smtClean="0"/>
              <a:t>9</a:t>
            </a:fld>
            <a:endParaRPr lang="en-US" dirty="0"/>
          </a:p>
        </p:txBody>
      </p:sp>
    </p:spTree>
    <p:extLst>
      <p:ext uri="{BB962C8B-B14F-4D97-AF65-F5344CB8AC3E}">
        <p14:creationId xmlns:p14="http://schemas.microsoft.com/office/powerpoint/2010/main" val="3086421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976C3-6A85-D8BE-3C87-D832E40D9693}"/>
              </a:ext>
            </a:extLst>
          </p:cNvPr>
          <p:cNvSpPr>
            <a:spLocks/>
          </p:cNvSpPr>
          <p:nvPr userDrawn="1"/>
        </p:nvSpPr>
        <p:spPr>
          <a:xfrm>
            <a:off x="0" y="0"/>
            <a:ext cx="12192000" cy="6858000"/>
          </a:xfrm>
          <a:prstGeom prst="rect">
            <a:avLst/>
          </a:prstGeom>
          <a:solidFill>
            <a:srgbClr val="F9F6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4" name="Title 3">
            <a:extLst>
              <a:ext uri="{FF2B5EF4-FFF2-40B4-BE49-F238E27FC236}">
                <a16:creationId xmlns:a16="http://schemas.microsoft.com/office/drawing/2014/main" id="{4FB39BA1-4288-5582-83BB-787D7D210717}"/>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pic>
        <p:nvPicPr>
          <p:cNvPr id="8" name="Picture 7" descr="A person carrying a baby&#10;&#10;Description automatically generated">
            <a:extLst>
              <a:ext uri="{FF2B5EF4-FFF2-40B4-BE49-F238E27FC236}">
                <a16:creationId xmlns:a16="http://schemas.microsoft.com/office/drawing/2014/main" id="{0A390852-7EFD-9674-3054-0AE0A48AC763}"/>
              </a:ext>
            </a:extLst>
          </p:cNvPr>
          <p:cNvPicPr/>
          <p:nvPr userDrawn="1"/>
        </p:nvPicPr>
        <p:blipFill>
          <a:blip r:embed="rId2"/>
          <a:stretch>
            <a:fillRect/>
          </a:stretch>
        </p:blipFill>
        <p:spPr>
          <a:xfrm>
            <a:off x="6096000" y="0"/>
            <a:ext cx="6096000" cy="6858000"/>
          </a:xfrm>
          <a:prstGeom prst="rect">
            <a:avLst/>
          </a:prstGeom>
        </p:spPr>
      </p:pic>
      <p:sp>
        <p:nvSpPr>
          <p:cNvPr id="2" name="Slide Number Placeholder 5">
            <a:extLst>
              <a:ext uri="{FF2B5EF4-FFF2-40B4-BE49-F238E27FC236}">
                <a16:creationId xmlns:a16="http://schemas.microsoft.com/office/drawing/2014/main" id="{5C9A58E5-BFF9-8E05-618D-B7C4BAF268EA}"/>
              </a:ext>
            </a:extLst>
          </p:cNvPr>
          <p:cNvSpPr txBox="1">
            <a:spLocks/>
          </p:cNvSpPr>
          <p:nvPr userDrawn="1"/>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pic>
        <p:nvPicPr>
          <p:cNvPr id="9" name="Picture 8" descr="A black and grey logo&#10;&#10;Description automatically generated">
            <a:extLst>
              <a:ext uri="{FF2B5EF4-FFF2-40B4-BE49-F238E27FC236}">
                <a16:creationId xmlns:a16="http://schemas.microsoft.com/office/drawing/2014/main" id="{C2187209-89D1-C9BF-F718-8B7CCD492308}"/>
              </a:ext>
            </a:extLst>
          </p:cNvPr>
          <p:cNvPicPr>
            <a:picLocks noChangeAspect="1"/>
          </p:cNvPicPr>
          <p:nvPr userDrawn="1"/>
        </p:nvPicPr>
        <p:blipFill>
          <a:blip r:embed="rId3"/>
          <a:stretch>
            <a:fillRect/>
          </a:stretch>
        </p:blipFill>
        <p:spPr>
          <a:xfrm>
            <a:off x="364767" y="5964065"/>
            <a:ext cx="2580861" cy="371603"/>
          </a:xfrm>
          <a:prstGeom prst="rect">
            <a:avLst/>
          </a:prstGeom>
        </p:spPr>
      </p:pic>
    </p:spTree>
    <p:extLst>
      <p:ext uri="{BB962C8B-B14F-4D97-AF65-F5344CB8AC3E}">
        <p14:creationId xmlns:p14="http://schemas.microsoft.com/office/powerpoint/2010/main" val="4217870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rgbClr val="D7F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2" name="Subtitle 2">
            <a:extLst>
              <a:ext uri="{FF2B5EF4-FFF2-40B4-BE49-F238E27FC236}">
                <a16:creationId xmlns:a16="http://schemas.microsoft.com/office/drawing/2014/main" id="{279CB3DB-0078-8ACF-FD3C-9E3084F99261}"/>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5" name="Title 3">
            <a:extLst>
              <a:ext uri="{FF2B5EF4-FFF2-40B4-BE49-F238E27FC236}">
                <a16:creationId xmlns:a16="http://schemas.microsoft.com/office/drawing/2014/main" id="{3A12C017-B27A-BE33-AEAF-67A6922A8E51}"/>
              </a:ext>
            </a:extLst>
          </p:cNvPr>
          <p:cNvSpPr>
            <a:spLocks noGrp="1"/>
          </p:cNvSpPr>
          <p:nvPr>
            <p:ph type="title" hasCustomPrompt="1"/>
          </p:nvPr>
        </p:nvSpPr>
        <p:spPr>
          <a:xfrm>
            <a:off x="533029" y="893935"/>
            <a:ext cx="4416552" cy="2011680"/>
          </a:xfrm>
        </p:spPr>
        <p:txBody>
          <a:bodyPr anchor="b"/>
          <a:lstStyle>
            <a:lvl1pPr>
              <a:defRPr sz="4400" b="1" i="0">
                <a:solidFill>
                  <a:schemeClr val="bg1"/>
                </a:solidFill>
                <a:latin typeface="Century Gothic" panose="020B0502020202020204" pitchFamily="34" charset="0"/>
              </a:defRPr>
            </a:lvl1pPr>
          </a:lstStyle>
          <a:p>
            <a:r>
              <a:rPr lang="en-US" dirty="0"/>
              <a:t>click to edit master title style</a:t>
            </a:r>
          </a:p>
        </p:txBody>
      </p:sp>
      <p:pic>
        <p:nvPicPr>
          <p:cNvPr id="6" name="Picture 5" descr="A green lines on a black background&#10;&#10;Description automatically generated">
            <a:extLst>
              <a:ext uri="{FF2B5EF4-FFF2-40B4-BE49-F238E27FC236}">
                <a16:creationId xmlns:a16="http://schemas.microsoft.com/office/drawing/2014/main" id="{9D83F8AD-ED85-CF04-366F-7DB8EFB397F7}"/>
              </a:ext>
            </a:extLst>
          </p:cNvPr>
          <p:cNvPicPr>
            <a:picLocks noChangeAspect="1"/>
          </p:cNvPicPr>
          <p:nvPr userDrawn="1"/>
        </p:nvPicPr>
        <p:blipFill>
          <a:blip r:embed="rId2"/>
          <a:stretch>
            <a:fillRect/>
          </a:stretch>
        </p:blipFill>
        <p:spPr>
          <a:xfrm>
            <a:off x="7609088" y="0"/>
            <a:ext cx="4582912" cy="6858000"/>
          </a:xfrm>
          <a:prstGeom prst="rect">
            <a:avLst/>
          </a:prstGeom>
        </p:spPr>
      </p:pic>
    </p:spTree>
    <p:extLst>
      <p:ext uri="{BB962C8B-B14F-4D97-AF65-F5344CB8AC3E}">
        <p14:creationId xmlns:p14="http://schemas.microsoft.com/office/powerpoint/2010/main" val="33173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pic>
        <p:nvPicPr>
          <p:cNvPr id="6" name="Picture 5" descr="A green lines on a black background&#10;&#10;Description automatically generated">
            <a:extLst>
              <a:ext uri="{FF2B5EF4-FFF2-40B4-BE49-F238E27FC236}">
                <a16:creationId xmlns:a16="http://schemas.microsoft.com/office/drawing/2014/main" id="{9D83F8AD-ED85-CF04-366F-7DB8EFB397F7}"/>
              </a:ext>
            </a:extLst>
          </p:cNvPr>
          <p:cNvPicPr>
            <a:picLocks noChangeAspect="1"/>
          </p:cNvPicPr>
          <p:nvPr userDrawn="1"/>
        </p:nvPicPr>
        <p:blipFill>
          <a:blip r:embed="rId2"/>
          <a:stretch>
            <a:fillRect/>
          </a:stretch>
        </p:blipFill>
        <p:spPr>
          <a:xfrm>
            <a:off x="7609088" y="0"/>
            <a:ext cx="4582912" cy="6858000"/>
          </a:xfrm>
          <a:prstGeom prst="rect">
            <a:avLst/>
          </a:prstGeom>
        </p:spPr>
      </p:pic>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lumMod val="85000"/>
                    <a:alpha val="78000"/>
                  </a:schemeClr>
                </a:solidFill>
              </a:defRPr>
            </a:lvl1pPr>
          </a:lstStyle>
          <a:p>
            <a:fld id="{8058A7CE-F400-7B46-9E16-10D36E8C32FD}" type="slidenum">
              <a:rPr lang="en-US" smtClean="0"/>
              <a:pPr/>
              <a:t>‹#›</a:t>
            </a:fld>
            <a:endParaRPr lang="en-US" dirty="0"/>
          </a:p>
        </p:txBody>
      </p:sp>
      <p:sp>
        <p:nvSpPr>
          <p:cNvPr id="2" name="Subtitle 2">
            <a:extLst>
              <a:ext uri="{FF2B5EF4-FFF2-40B4-BE49-F238E27FC236}">
                <a16:creationId xmlns:a16="http://schemas.microsoft.com/office/drawing/2014/main" id="{279CB3DB-0078-8ACF-FD3C-9E3084F99261}"/>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5" name="Title 3">
            <a:extLst>
              <a:ext uri="{FF2B5EF4-FFF2-40B4-BE49-F238E27FC236}">
                <a16:creationId xmlns:a16="http://schemas.microsoft.com/office/drawing/2014/main" id="{3A12C017-B27A-BE33-AEAF-67A6922A8E51}"/>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40069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83F8AD-ED85-CF04-366F-7DB8EFB397F7}"/>
              </a:ext>
            </a:extLst>
          </p:cNvPr>
          <p:cNvPicPr>
            <a:picLocks noChangeAspect="1"/>
          </p:cNvPicPr>
          <p:nvPr userDrawn="1"/>
        </p:nvPicPr>
        <p:blipFill>
          <a:blip r:embed="rId2"/>
          <a:srcRect/>
          <a:stretch/>
        </p:blipFill>
        <p:spPr>
          <a:xfrm>
            <a:off x="7609088" y="0"/>
            <a:ext cx="4582911" cy="6858000"/>
          </a:xfrm>
          <a:prstGeom prst="rect">
            <a:avLst/>
          </a:prstGeom>
        </p:spPr>
      </p:pic>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lumMod val="85000"/>
                    <a:alpha val="78000"/>
                  </a:schemeClr>
                </a:solidFill>
              </a:defRPr>
            </a:lvl1pPr>
          </a:lstStyle>
          <a:p>
            <a:fld id="{8058A7CE-F400-7B46-9E16-10D36E8C32FD}" type="slidenum">
              <a:rPr lang="en-US" smtClean="0"/>
              <a:pPr/>
              <a:t>‹#›</a:t>
            </a:fld>
            <a:endParaRPr lang="en-US" dirty="0"/>
          </a:p>
        </p:txBody>
      </p:sp>
      <p:sp>
        <p:nvSpPr>
          <p:cNvPr id="2" name="Subtitle 2">
            <a:extLst>
              <a:ext uri="{FF2B5EF4-FFF2-40B4-BE49-F238E27FC236}">
                <a16:creationId xmlns:a16="http://schemas.microsoft.com/office/drawing/2014/main" id="{279CB3DB-0078-8ACF-FD3C-9E3084F99261}"/>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5" name="Title 3">
            <a:extLst>
              <a:ext uri="{FF2B5EF4-FFF2-40B4-BE49-F238E27FC236}">
                <a16:creationId xmlns:a16="http://schemas.microsoft.com/office/drawing/2014/main" id="{3A12C017-B27A-BE33-AEAF-67A6922A8E51}"/>
              </a:ext>
            </a:extLst>
          </p:cNvPr>
          <p:cNvSpPr>
            <a:spLocks noGrp="1"/>
          </p:cNvSpPr>
          <p:nvPr>
            <p:ph type="title" hasCustomPrompt="1"/>
          </p:nvPr>
        </p:nvSpPr>
        <p:spPr>
          <a:xfrm>
            <a:off x="533029" y="893935"/>
            <a:ext cx="4416552" cy="2011680"/>
          </a:xfrm>
        </p:spPr>
        <p:txBody>
          <a:bodyPr anchor="b"/>
          <a:lstStyle>
            <a:lvl1pPr>
              <a:defRPr sz="4400" b="1" i="0">
                <a:solidFill>
                  <a:schemeClr val="accent2"/>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49510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bg>
      <p:bgPr>
        <a:solidFill>
          <a:srgbClr val="E5FDE6"/>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800F05-A1C4-6CBA-8AD1-887F3AB9E053}"/>
              </a:ext>
            </a:extLst>
          </p:cNvPr>
          <p:cNvPicPr>
            <a:picLocks noChangeAspect="1"/>
          </p:cNvPicPr>
          <p:nvPr userDrawn="1"/>
        </p:nvPicPr>
        <p:blipFill>
          <a:blip r:embed="rId2"/>
          <a:srcRect/>
          <a:stretch/>
        </p:blipFill>
        <p:spPr>
          <a:xfrm>
            <a:off x="0" y="0"/>
            <a:ext cx="12192000" cy="3810000"/>
          </a:xfrm>
          <a:prstGeom prst="rect">
            <a:avLst/>
          </a:prstGeom>
        </p:spPr>
      </p:pic>
      <p:sp>
        <p:nvSpPr>
          <p:cNvPr id="25" name="Title 3">
            <a:extLst>
              <a:ext uri="{FF2B5EF4-FFF2-40B4-BE49-F238E27FC236}">
                <a16:creationId xmlns:a16="http://schemas.microsoft.com/office/drawing/2014/main" id="{F771FE18-5C72-6E6A-39B4-5EFA91486599}"/>
              </a:ext>
            </a:extLst>
          </p:cNvPr>
          <p:cNvSpPr>
            <a:spLocks noGrp="1"/>
          </p:cNvSpPr>
          <p:nvPr>
            <p:ph type="title" hasCustomPrompt="1"/>
          </p:nvPr>
        </p:nvSpPr>
        <p:spPr>
          <a:xfrm>
            <a:off x="479239" y="4114800"/>
            <a:ext cx="11327279" cy="82132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18E535D4-9017-7F33-EC90-35991DC0189C}"/>
              </a:ext>
            </a:extLst>
          </p:cNvPr>
          <p:cNvSpPr>
            <a:spLocks noGrp="1"/>
          </p:cNvSpPr>
          <p:nvPr>
            <p:ph type="body" sz="quarter" idx="18"/>
          </p:nvPr>
        </p:nvSpPr>
        <p:spPr>
          <a:xfrm>
            <a:off x="47923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9" name="Text Placeholder 11">
            <a:extLst>
              <a:ext uri="{FF2B5EF4-FFF2-40B4-BE49-F238E27FC236}">
                <a16:creationId xmlns:a16="http://schemas.microsoft.com/office/drawing/2014/main" id="{BFC86BBE-1206-5AFE-4462-DF12C4A59C89}"/>
              </a:ext>
            </a:extLst>
          </p:cNvPr>
          <p:cNvSpPr>
            <a:spLocks noGrp="1"/>
          </p:cNvSpPr>
          <p:nvPr>
            <p:ph type="body" sz="quarter" idx="19"/>
          </p:nvPr>
        </p:nvSpPr>
        <p:spPr>
          <a:xfrm>
            <a:off x="226231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0" name="Text Placeholder 11">
            <a:extLst>
              <a:ext uri="{FF2B5EF4-FFF2-40B4-BE49-F238E27FC236}">
                <a16:creationId xmlns:a16="http://schemas.microsoft.com/office/drawing/2014/main" id="{262EFDD1-7327-1C7D-B4E7-F7D16357B42D}"/>
              </a:ext>
            </a:extLst>
          </p:cNvPr>
          <p:cNvSpPr>
            <a:spLocks noGrp="1"/>
          </p:cNvSpPr>
          <p:nvPr>
            <p:ph type="body" sz="quarter" idx="20"/>
          </p:nvPr>
        </p:nvSpPr>
        <p:spPr>
          <a:xfrm>
            <a:off x="4063687"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661BF790-A92B-8C00-35D4-17766025BCAD}"/>
              </a:ext>
            </a:extLst>
          </p:cNvPr>
          <p:cNvSpPr>
            <a:spLocks noGrp="1"/>
          </p:cNvSpPr>
          <p:nvPr>
            <p:ph type="body" sz="quarter" idx="21"/>
          </p:nvPr>
        </p:nvSpPr>
        <p:spPr>
          <a:xfrm>
            <a:off x="582847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947486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_Title and Content">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800F05-A1C4-6CBA-8AD1-887F3AB9E053}"/>
              </a:ext>
            </a:extLst>
          </p:cNvPr>
          <p:cNvPicPr>
            <a:picLocks noChangeAspect="1"/>
          </p:cNvPicPr>
          <p:nvPr userDrawn="1"/>
        </p:nvPicPr>
        <p:blipFill>
          <a:blip r:embed="rId2"/>
          <a:srcRect/>
          <a:stretch/>
        </p:blipFill>
        <p:spPr>
          <a:xfrm>
            <a:off x="0" y="0"/>
            <a:ext cx="12192000" cy="3810000"/>
          </a:xfrm>
          <a:prstGeom prst="rect">
            <a:avLst/>
          </a:prstGeom>
        </p:spPr>
      </p:pic>
      <p:sp>
        <p:nvSpPr>
          <p:cNvPr id="25" name="Title 3">
            <a:extLst>
              <a:ext uri="{FF2B5EF4-FFF2-40B4-BE49-F238E27FC236}">
                <a16:creationId xmlns:a16="http://schemas.microsoft.com/office/drawing/2014/main" id="{F771FE18-5C72-6E6A-39B4-5EFA91486599}"/>
              </a:ext>
            </a:extLst>
          </p:cNvPr>
          <p:cNvSpPr>
            <a:spLocks noGrp="1"/>
          </p:cNvSpPr>
          <p:nvPr>
            <p:ph type="title" hasCustomPrompt="1"/>
          </p:nvPr>
        </p:nvSpPr>
        <p:spPr>
          <a:xfrm>
            <a:off x="479239" y="4114800"/>
            <a:ext cx="11327279" cy="82132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18E535D4-9017-7F33-EC90-35991DC0189C}"/>
              </a:ext>
            </a:extLst>
          </p:cNvPr>
          <p:cNvSpPr>
            <a:spLocks noGrp="1"/>
          </p:cNvSpPr>
          <p:nvPr>
            <p:ph type="body" sz="quarter" idx="18"/>
          </p:nvPr>
        </p:nvSpPr>
        <p:spPr>
          <a:xfrm>
            <a:off x="47923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9" name="Text Placeholder 11">
            <a:extLst>
              <a:ext uri="{FF2B5EF4-FFF2-40B4-BE49-F238E27FC236}">
                <a16:creationId xmlns:a16="http://schemas.microsoft.com/office/drawing/2014/main" id="{BFC86BBE-1206-5AFE-4462-DF12C4A59C89}"/>
              </a:ext>
            </a:extLst>
          </p:cNvPr>
          <p:cNvSpPr>
            <a:spLocks noGrp="1"/>
          </p:cNvSpPr>
          <p:nvPr>
            <p:ph type="body" sz="quarter" idx="19"/>
          </p:nvPr>
        </p:nvSpPr>
        <p:spPr>
          <a:xfrm>
            <a:off x="226231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0" name="Text Placeholder 11">
            <a:extLst>
              <a:ext uri="{FF2B5EF4-FFF2-40B4-BE49-F238E27FC236}">
                <a16:creationId xmlns:a16="http://schemas.microsoft.com/office/drawing/2014/main" id="{262EFDD1-7327-1C7D-B4E7-F7D16357B42D}"/>
              </a:ext>
            </a:extLst>
          </p:cNvPr>
          <p:cNvSpPr>
            <a:spLocks noGrp="1"/>
          </p:cNvSpPr>
          <p:nvPr>
            <p:ph type="body" sz="quarter" idx="20"/>
          </p:nvPr>
        </p:nvSpPr>
        <p:spPr>
          <a:xfrm>
            <a:off x="4063687"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661BF790-A92B-8C00-35D4-17766025BCAD}"/>
              </a:ext>
            </a:extLst>
          </p:cNvPr>
          <p:cNvSpPr>
            <a:spLocks noGrp="1"/>
          </p:cNvSpPr>
          <p:nvPr>
            <p:ph type="body" sz="quarter" idx="21"/>
          </p:nvPr>
        </p:nvSpPr>
        <p:spPr>
          <a:xfrm>
            <a:off x="582847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80084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bg>
      <p:bgPr>
        <a:solidFill>
          <a:srgbClr val="E5FDE6"/>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800F05-A1C4-6CBA-8AD1-887F3AB9E053}"/>
              </a:ext>
            </a:extLst>
          </p:cNvPr>
          <p:cNvPicPr>
            <a:picLocks noChangeAspect="1"/>
          </p:cNvPicPr>
          <p:nvPr userDrawn="1"/>
        </p:nvPicPr>
        <p:blipFill>
          <a:blip r:embed="rId2"/>
          <a:srcRect/>
          <a:stretch/>
        </p:blipFill>
        <p:spPr>
          <a:xfrm>
            <a:off x="0" y="0"/>
            <a:ext cx="12192000" cy="3810000"/>
          </a:xfrm>
          <a:prstGeom prst="rect">
            <a:avLst/>
          </a:prstGeom>
        </p:spPr>
      </p:pic>
      <p:sp>
        <p:nvSpPr>
          <p:cNvPr id="25" name="Title 3">
            <a:extLst>
              <a:ext uri="{FF2B5EF4-FFF2-40B4-BE49-F238E27FC236}">
                <a16:creationId xmlns:a16="http://schemas.microsoft.com/office/drawing/2014/main" id="{F771FE18-5C72-6E6A-39B4-5EFA91486599}"/>
              </a:ext>
            </a:extLst>
          </p:cNvPr>
          <p:cNvSpPr>
            <a:spLocks noGrp="1"/>
          </p:cNvSpPr>
          <p:nvPr>
            <p:ph type="title" hasCustomPrompt="1"/>
          </p:nvPr>
        </p:nvSpPr>
        <p:spPr>
          <a:xfrm>
            <a:off x="479239" y="4114800"/>
            <a:ext cx="11327279" cy="82132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18E535D4-9017-7F33-EC90-35991DC0189C}"/>
              </a:ext>
            </a:extLst>
          </p:cNvPr>
          <p:cNvSpPr>
            <a:spLocks noGrp="1"/>
          </p:cNvSpPr>
          <p:nvPr>
            <p:ph type="body" sz="quarter" idx="18"/>
          </p:nvPr>
        </p:nvSpPr>
        <p:spPr>
          <a:xfrm>
            <a:off x="47923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9" name="Text Placeholder 11">
            <a:extLst>
              <a:ext uri="{FF2B5EF4-FFF2-40B4-BE49-F238E27FC236}">
                <a16:creationId xmlns:a16="http://schemas.microsoft.com/office/drawing/2014/main" id="{BFC86BBE-1206-5AFE-4462-DF12C4A59C89}"/>
              </a:ext>
            </a:extLst>
          </p:cNvPr>
          <p:cNvSpPr>
            <a:spLocks noGrp="1"/>
          </p:cNvSpPr>
          <p:nvPr>
            <p:ph type="body" sz="quarter" idx="19"/>
          </p:nvPr>
        </p:nvSpPr>
        <p:spPr>
          <a:xfrm>
            <a:off x="226231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0" name="Text Placeholder 11">
            <a:extLst>
              <a:ext uri="{FF2B5EF4-FFF2-40B4-BE49-F238E27FC236}">
                <a16:creationId xmlns:a16="http://schemas.microsoft.com/office/drawing/2014/main" id="{262EFDD1-7327-1C7D-B4E7-F7D16357B42D}"/>
              </a:ext>
            </a:extLst>
          </p:cNvPr>
          <p:cNvSpPr>
            <a:spLocks noGrp="1"/>
          </p:cNvSpPr>
          <p:nvPr>
            <p:ph type="body" sz="quarter" idx="20"/>
          </p:nvPr>
        </p:nvSpPr>
        <p:spPr>
          <a:xfrm>
            <a:off x="4063687"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661BF790-A92B-8C00-35D4-17766025BCAD}"/>
              </a:ext>
            </a:extLst>
          </p:cNvPr>
          <p:cNvSpPr>
            <a:spLocks noGrp="1"/>
          </p:cNvSpPr>
          <p:nvPr>
            <p:ph type="body" sz="quarter" idx="21"/>
          </p:nvPr>
        </p:nvSpPr>
        <p:spPr>
          <a:xfrm>
            <a:off x="582847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688156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rgbClr val="E5FDE6"/>
        </a:solidFill>
        <a:effectLst/>
      </p:bgPr>
    </p:bg>
    <p:spTree>
      <p:nvGrpSpPr>
        <p:cNvPr id="1" name=""/>
        <p:cNvGrpSpPr/>
        <p:nvPr/>
      </p:nvGrpSpPr>
      <p:grpSpPr>
        <a:xfrm>
          <a:off x="0" y="0"/>
          <a:ext cx="0" cy="0"/>
          <a:chOff x="0" y="0"/>
          <a:chExt cx="0" cy="0"/>
        </a:xfrm>
      </p:grpSpPr>
      <p:pic>
        <p:nvPicPr>
          <p:cNvPr id="17" name="Picture 16" descr="A person sitting on the floor reading a book&#10;&#10;Description automatically generated">
            <a:extLst>
              <a:ext uri="{FF2B5EF4-FFF2-40B4-BE49-F238E27FC236}">
                <a16:creationId xmlns:a16="http://schemas.microsoft.com/office/drawing/2014/main" id="{43800F05-A1C4-6CBA-8AD1-887F3AB9E053}"/>
              </a:ext>
            </a:extLst>
          </p:cNvPr>
          <p:cNvPicPr>
            <a:picLocks noChangeAspect="1"/>
          </p:cNvPicPr>
          <p:nvPr userDrawn="1"/>
        </p:nvPicPr>
        <p:blipFill>
          <a:blip r:embed="rId2"/>
          <a:stretch>
            <a:fillRect/>
          </a:stretch>
        </p:blipFill>
        <p:spPr>
          <a:xfrm>
            <a:off x="0" y="0"/>
            <a:ext cx="12192000" cy="3810000"/>
          </a:xfrm>
          <a:prstGeom prst="rect">
            <a:avLst/>
          </a:prstGeom>
        </p:spPr>
      </p:pic>
      <p:sp>
        <p:nvSpPr>
          <p:cNvPr id="25" name="Title 3">
            <a:extLst>
              <a:ext uri="{FF2B5EF4-FFF2-40B4-BE49-F238E27FC236}">
                <a16:creationId xmlns:a16="http://schemas.microsoft.com/office/drawing/2014/main" id="{F771FE18-5C72-6E6A-39B4-5EFA91486599}"/>
              </a:ext>
            </a:extLst>
          </p:cNvPr>
          <p:cNvSpPr>
            <a:spLocks noGrp="1"/>
          </p:cNvSpPr>
          <p:nvPr>
            <p:ph type="title" hasCustomPrompt="1"/>
          </p:nvPr>
        </p:nvSpPr>
        <p:spPr>
          <a:xfrm>
            <a:off x="479239" y="4114800"/>
            <a:ext cx="11327279" cy="82132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
        <p:nvSpPr>
          <p:cNvPr id="8" name="Text Placeholder 11">
            <a:extLst>
              <a:ext uri="{FF2B5EF4-FFF2-40B4-BE49-F238E27FC236}">
                <a16:creationId xmlns:a16="http://schemas.microsoft.com/office/drawing/2014/main" id="{18E535D4-9017-7F33-EC90-35991DC0189C}"/>
              </a:ext>
            </a:extLst>
          </p:cNvPr>
          <p:cNvSpPr>
            <a:spLocks noGrp="1"/>
          </p:cNvSpPr>
          <p:nvPr>
            <p:ph type="body" sz="quarter" idx="18"/>
          </p:nvPr>
        </p:nvSpPr>
        <p:spPr>
          <a:xfrm>
            <a:off x="47923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9" name="Text Placeholder 11">
            <a:extLst>
              <a:ext uri="{FF2B5EF4-FFF2-40B4-BE49-F238E27FC236}">
                <a16:creationId xmlns:a16="http://schemas.microsoft.com/office/drawing/2014/main" id="{BFC86BBE-1206-5AFE-4462-DF12C4A59C89}"/>
              </a:ext>
            </a:extLst>
          </p:cNvPr>
          <p:cNvSpPr>
            <a:spLocks noGrp="1"/>
          </p:cNvSpPr>
          <p:nvPr>
            <p:ph type="body" sz="quarter" idx="19"/>
          </p:nvPr>
        </p:nvSpPr>
        <p:spPr>
          <a:xfrm>
            <a:off x="226231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0" name="Text Placeholder 11">
            <a:extLst>
              <a:ext uri="{FF2B5EF4-FFF2-40B4-BE49-F238E27FC236}">
                <a16:creationId xmlns:a16="http://schemas.microsoft.com/office/drawing/2014/main" id="{262EFDD1-7327-1C7D-B4E7-F7D16357B42D}"/>
              </a:ext>
            </a:extLst>
          </p:cNvPr>
          <p:cNvSpPr>
            <a:spLocks noGrp="1"/>
          </p:cNvSpPr>
          <p:nvPr>
            <p:ph type="body" sz="quarter" idx="20"/>
          </p:nvPr>
        </p:nvSpPr>
        <p:spPr>
          <a:xfrm>
            <a:off x="4063687"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661BF790-A92B-8C00-35D4-17766025BCAD}"/>
              </a:ext>
            </a:extLst>
          </p:cNvPr>
          <p:cNvSpPr>
            <a:spLocks noGrp="1"/>
          </p:cNvSpPr>
          <p:nvPr>
            <p:ph type="body" sz="quarter" idx="21"/>
          </p:nvPr>
        </p:nvSpPr>
        <p:spPr>
          <a:xfrm>
            <a:off x="5828479" y="5240920"/>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01379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rgbClr val="E5FDE6"/>
        </a:solidFill>
        <a:effectLst/>
      </p:bgPr>
    </p:bg>
    <p:spTree>
      <p:nvGrpSpPr>
        <p:cNvPr id="1" name=""/>
        <p:cNvGrpSpPr/>
        <p:nvPr/>
      </p:nvGrpSpPr>
      <p:grpSpPr>
        <a:xfrm>
          <a:off x="0" y="0"/>
          <a:ext cx="0" cy="0"/>
          <a:chOff x="0" y="0"/>
          <a:chExt cx="0" cy="0"/>
        </a:xfrm>
      </p:grpSpPr>
      <p:pic>
        <p:nvPicPr>
          <p:cNvPr id="8" name="Picture 7" descr="A green background with white spots&#10;&#10;Description automatically generated with medium confidence">
            <a:extLst>
              <a:ext uri="{FF2B5EF4-FFF2-40B4-BE49-F238E27FC236}">
                <a16:creationId xmlns:a16="http://schemas.microsoft.com/office/drawing/2014/main" id="{EE875200-BD90-0ED0-1D3A-E9400CEA38B8}"/>
              </a:ext>
            </a:extLst>
          </p:cNvPr>
          <p:cNvPicPr>
            <a:picLocks noChangeAspect="1"/>
          </p:cNvPicPr>
          <p:nvPr userDrawn="1"/>
        </p:nvPicPr>
        <p:blipFill>
          <a:blip r:embed="rId2"/>
          <a:stretch>
            <a:fillRect/>
          </a:stretch>
        </p:blipFill>
        <p:spPr>
          <a:xfrm>
            <a:off x="0" y="0"/>
            <a:ext cx="12192000" cy="6876582"/>
          </a:xfrm>
          <a:prstGeom prst="rect">
            <a:avLst/>
          </a:prstGeom>
        </p:spPr>
      </p:pic>
      <p:pic>
        <p:nvPicPr>
          <p:cNvPr id="17" name="Picture 16">
            <a:extLst>
              <a:ext uri="{FF2B5EF4-FFF2-40B4-BE49-F238E27FC236}">
                <a16:creationId xmlns:a16="http://schemas.microsoft.com/office/drawing/2014/main" id="{43800F05-A1C4-6CBA-8AD1-887F3AB9E053}"/>
              </a:ext>
            </a:extLst>
          </p:cNvPr>
          <p:cNvPicPr>
            <a:picLocks noChangeAspect="1"/>
          </p:cNvPicPr>
          <p:nvPr userDrawn="1"/>
        </p:nvPicPr>
        <p:blipFill>
          <a:blip r:embed="rId3"/>
          <a:srcRect/>
          <a:stretch/>
        </p:blipFill>
        <p:spPr>
          <a:xfrm>
            <a:off x="0" y="3066582"/>
            <a:ext cx="12192000" cy="3810000"/>
          </a:xfrm>
          <a:prstGeom prst="rect">
            <a:avLst/>
          </a:prstGeom>
        </p:spPr>
      </p:pic>
      <p:sp>
        <p:nvSpPr>
          <p:cNvPr id="5" name="Text Placeholder 11">
            <a:extLst>
              <a:ext uri="{FF2B5EF4-FFF2-40B4-BE49-F238E27FC236}">
                <a16:creationId xmlns:a16="http://schemas.microsoft.com/office/drawing/2014/main" id="{3FA1AF62-F140-B5F5-D6F4-12D2C2262726}"/>
              </a:ext>
            </a:extLst>
          </p:cNvPr>
          <p:cNvSpPr>
            <a:spLocks noGrp="1"/>
          </p:cNvSpPr>
          <p:nvPr>
            <p:ph type="body" sz="quarter" idx="18"/>
          </p:nvPr>
        </p:nvSpPr>
        <p:spPr>
          <a:xfrm>
            <a:off x="479238"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6" name="Text Placeholder 11">
            <a:extLst>
              <a:ext uri="{FF2B5EF4-FFF2-40B4-BE49-F238E27FC236}">
                <a16:creationId xmlns:a16="http://schemas.microsoft.com/office/drawing/2014/main" id="{32560E9E-CA99-9140-990E-27F0BE046593}"/>
              </a:ext>
            </a:extLst>
          </p:cNvPr>
          <p:cNvSpPr>
            <a:spLocks noGrp="1"/>
          </p:cNvSpPr>
          <p:nvPr>
            <p:ph type="body" sz="quarter" idx="19"/>
          </p:nvPr>
        </p:nvSpPr>
        <p:spPr>
          <a:xfrm>
            <a:off x="4411184"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7" name="Text Placeholder 11">
            <a:extLst>
              <a:ext uri="{FF2B5EF4-FFF2-40B4-BE49-F238E27FC236}">
                <a16:creationId xmlns:a16="http://schemas.microsoft.com/office/drawing/2014/main" id="{19B0BE14-093D-00E3-AE71-436D145ABEBA}"/>
              </a:ext>
            </a:extLst>
          </p:cNvPr>
          <p:cNvSpPr>
            <a:spLocks noGrp="1"/>
          </p:cNvSpPr>
          <p:nvPr>
            <p:ph type="body" sz="quarter" idx="20"/>
          </p:nvPr>
        </p:nvSpPr>
        <p:spPr>
          <a:xfrm>
            <a:off x="8343130"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9" name="Title 1">
            <a:extLst>
              <a:ext uri="{FF2B5EF4-FFF2-40B4-BE49-F238E27FC236}">
                <a16:creationId xmlns:a16="http://schemas.microsoft.com/office/drawing/2014/main" id="{F0999FBF-FA2A-95F8-482D-ADD6D225E262}"/>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Tree>
    <p:extLst>
      <p:ext uri="{BB962C8B-B14F-4D97-AF65-F5344CB8AC3E}">
        <p14:creationId xmlns:p14="http://schemas.microsoft.com/office/powerpoint/2010/main" val="1908765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rgbClr val="E5FDE6"/>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800F05-A1C4-6CBA-8AD1-887F3AB9E053}"/>
              </a:ext>
            </a:extLst>
          </p:cNvPr>
          <p:cNvPicPr>
            <a:picLocks noChangeAspect="1"/>
          </p:cNvPicPr>
          <p:nvPr userDrawn="1"/>
        </p:nvPicPr>
        <p:blipFill>
          <a:blip r:embed="rId2"/>
          <a:srcRect/>
          <a:stretch/>
        </p:blipFill>
        <p:spPr>
          <a:xfrm>
            <a:off x="0" y="3066582"/>
            <a:ext cx="12192000" cy="3810000"/>
          </a:xfrm>
          <a:prstGeom prst="rect">
            <a:avLst/>
          </a:prstGeom>
        </p:spPr>
      </p:pic>
      <p:sp>
        <p:nvSpPr>
          <p:cNvPr id="5" name="Text Placeholder 11">
            <a:extLst>
              <a:ext uri="{FF2B5EF4-FFF2-40B4-BE49-F238E27FC236}">
                <a16:creationId xmlns:a16="http://schemas.microsoft.com/office/drawing/2014/main" id="{3FA1AF62-F140-B5F5-D6F4-12D2C2262726}"/>
              </a:ext>
            </a:extLst>
          </p:cNvPr>
          <p:cNvSpPr>
            <a:spLocks noGrp="1"/>
          </p:cNvSpPr>
          <p:nvPr>
            <p:ph type="body" sz="quarter" idx="18"/>
          </p:nvPr>
        </p:nvSpPr>
        <p:spPr>
          <a:xfrm>
            <a:off x="479238"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6" name="Text Placeholder 11">
            <a:extLst>
              <a:ext uri="{FF2B5EF4-FFF2-40B4-BE49-F238E27FC236}">
                <a16:creationId xmlns:a16="http://schemas.microsoft.com/office/drawing/2014/main" id="{32560E9E-CA99-9140-990E-27F0BE046593}"/>
              </a:ext>
            </a:extLst>
          </p:cNvPr>
          <p:cNvSpPr>
            <a:spLocks noGrp="1"/>
          </p:cNvSpPr>
          <p:nvPr>
            <p:ph type="body" sz="quarter" idx="19"/>
          </p:nvPr>
        </p:nvSpPr>
        <p:spPr>
          <a:xfrm>
            <a:off x="4411184"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7" name="Text Placeholder 11">
            <a:extLst>
              <a:ext uri="{FF2B5EF4-FFF2-40B4-BE49-F238E27FC236}">
                <a16:creationId xmlns:a16="http://schemas.microsoft.com/office/drawing/2014/main" id="{19B0BE14-093D-00E3-AE71-436D145ABEBA}"/>
              </a:ext>
            </a:extLst>
          </p:cNvPr>
          <p:cNvSpPr>
            <a:spLocks noGrp="1"/>
          </p:cNvSpPr>
          <p:nvPr>
            <p:ph type="body" sz="quarter" idx="20"/>
          </p:nvPr>
        </p:nvSpPr>
        <p:spPr>
          <a:xfrm>
            <a:off x="8343130"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9" name="Title 1">
            <a:extLst>
              <a:ext uri="{FF2B5EF4-FFF2-40B4-BE49-F238E27FC236}">
                <a16:creationId xmlns:a16="http://schemas.microsoft.com/office/drawing/2014/main" id="{F0999FBF-FA2A-95F8-482D-ADD6D225E262}"/>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Tree>
    <p:extLst>
      <p:ext uri="{BB962C8B-B14F-4D97-AF65-F5344CB8AC3E}">
        <p14:creationId xmlns:p14="http://schemas.microsoft.com/office/powerpoint/2010/main" val="677402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Title and Content">
    <p:bg>
      <p:bgPr>
        <a:solidFill>
          <a:srgbClr val="E5FDE6"/>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3800F05-A1C4-6CBA-8AD1-887F3AB9E053}"/>
              </a:ext>
            </a:extLst>
          </p:cNvPr>
          <p:cNvPicPr>
            <a:picLocks noChangeAspect="1"/>
          </p:cNvPicPr>
          <p:nvPr userDrawn="1"/>
        </p:nvPicPr>
        <p:blipFill>
          <a:blip r:embed="rId2"/>
          <a:srcRect/>
          <a:stretch/>
        </p:blipFill>
        <p:spPr>
          <a:xfrm>
            <a:off x="0" y="3066582"/>
            <a:ext cx="12192000" cy="3810000"/>
          </a:xfrm>
          <a:prstGeom prst="rect">
            <a:avLst/>
          </a:prstGeom>
        </p:spPr>
      </p:pic>
      <p:sp>
        <p:nvSpPr>
          <p:cNvPr id="5" name="Text Placeholder 11">
            <a:extLst>
              <a:ext uri="{FF2B5EF4-FFF2-40B4-BE49-F238E27FC236}">
                <a16:creationId xmlns:a16="http://schemas.microsoft.com/office/drawing/2014/main" id="{3FA1AF62-F140-B5F5-D6F4-12D2C2262726}"/>
              </a:ext>
            </a:extLst>
          </p:cNvPr>
          <p:cNvSpPr>
            <a:spLocks noGrp="1"/>
          </p:cNvSpPr>
          <p:nvPr>
            <p:ph type="body" sz="quarter" idx="18"/>
          </p:nvPr>
        </p:nvSpPr>
        <p:spPr>
          <a:xfrm>
            <a:off x="479238"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6" name="Text Placeholder 11">
            <a:extLst>
              <a:ext uri="{FF2B5EF4-FFF2-40B4-BE49-F238E27FC236}">
                <a16:creationId xmlns:a16="http://schemas.microsoft.com/office/drawing/2014/main" id="{32560E9E-CA99-9140-990E-27F0BE046593}"/>
              </a:ext>
            </a:extLst>
          </p:cNvPr>
          <p:cNvSpPr>
            <a:spLocks noGrp="1"/>
          </p:cNvSpPr>
          <p:nvPr>
            <p:ph type="body" sz="quarter" idx="19"/>
          </p:nvPr>
        </p:nvSpPr>
        <p:spPr>
          <a:xfrm>
            <a:off x="4411184"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7" name="Text Placeholder 11">
            <a:extLst>
              <a:ext uri="{FF2B5EF4-FFF2-40B4-BE49-F238E27FC236}">
                <a16:creationId xmlns:a16="http://schemas.microsoft.com/office/drawing/2014/main" id="{19B0BE14-093D-00E3-AE71-436D145ABEBA}"/>
              </a:ext>
            </a:extLst>
          </p:cNvPr>
          <p:cNvSpPr>
            <a:spLocks noGrp="1"/>
          </p:cNvSpPr>
          <p:nvPr>
            <p:ph type="body" sz="quarter" idx="20"/>
          </p:nvPr>
        </p:nvSpPr>
        <p:spPr>
          <a:xfrm>
            <a:off x="8343130" y="1750588"/>
            <a:ext cx="3205099"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9" name="Title 1">
            <a:extLst>
              <a:ext uri="{FF2B5EF4-FFF2-40B4-BE49-F238E27FC236}">
                <a16:creationId xmlns:a16="http://schemas.microsoft.com/office/drawing/2014/main" id="{F0999FBF-FA2A-95F8-482D-ADD6D225E262}"/>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Tree>
    <p:extLst>
      <p:ext uri="{BB962C8B-B14F-4D97-AF65-F5344CB8AC3E}">
        <p14:creationId xmlns:p14="http://schemas.microsoft.com/office/powerpoint/2010/main" val="44224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976C3-6A85-D8BE-3C87-D832E40D9693}"/>
              </a:ext>
            </a:extLst>
          </p:cNvPr>
          <p:cNvSpPr>
            <a:spLocks/>
          </p:cNvSpPr>
          <p:nvPr userDrawn="1"/>
        </p:nvSpPr>
        <p:spPr>
          <a:xfrm>
            <a:off x="0" y="0"/>
            <a:ext cx="12192000" cy="6858000"/>
          </a:xfrm>
          <a:prstGeom prst="rect">
            <a:avLst/>
          </a:prstGeom>
          <a:solidFill>
            <a:srgbClr val="F9F6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4" name="Title 3">
            <a:extLst>
              <a:ext uri="{FF2B5EF4-FFF2-40B4-BE49-F238E27FC236}">
                <a16:creationId xmlns:a16="http://schemas.microsoft.com/office/drawing/2014/main" id="{4FB39BA1-4288-5582-83BB-787D7D210717}"/>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pic>
        <p:nvPicPr>
          <p:cNvPr id="6" name="Picture 5" descr="A black and grey logo&#10;&#10;Description automatically generated">
            <a:extLst>
              <a:ext uri="{FF2B5EF4-FFF2-40B4-BE49-F238E27FC236}">
                <a16:creationId xmlns:a16="http://schemas.microsoft.com/office/drawing/2014/main" id="{DF0EA5DB-D421-BBE4-37C6-61885E334755}"/>
              </a:ext>
            </a:extLst>
          </p:cNvPr>
          <p:cNvPicPr/>
          <p:nvPr userDrawn="1"/>
        </p:nvPicPr>
        <p:blipFill>
          <a:blip r:embed="rId2"/>
          <a:stretch>
            <a:fillRect/>
          </a:stretch>
        </p:blipFill>
        <p:spPr>
          <a:xfrm>
            <a:off x="420757" y="5937249"/>
            <a:ext cx="2580861" cy="373815"/>
          </a:xfrm>
          <a:prstGeom prst="rect">
            <a:avLst/>
          </a:prstGeom>
        </p:spPr>
      </p:pic>
      <p:sp>
        <p:nvSpPr>
          <p:cNvPr id="7" name="Slide Number Placeholder 5">
            <a:extLst>
              <a:ext uri="{FF2B5EF4-FFF2-40B4-BE49-F238E27FC236}">
                <a16:creationId xmlns:a16="http://schemas.microsoft.com/office/drawing/2014/main" id="{16A4F5B9-8E6B-99B7-1461-53FE6AC7F43D}"/>
              </a:ext>
            </a:extLst>
          </p:cNvPr>
          <p:cNvSpPr txBox="1">
            <a:spLocks/>
          </p:cNvSpPr>
          <p:nvPr userDrawn="1"/>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0A390852-7EFD-9674-3054-0AE0A48AC763}"/>
              </a:ext>
            </a:extLst>
          </p:cNvPr>
          <p:cNvPicPr/>
          <p:nvPr userDrawn="1"/>
        </p:nvPicPr>
        <p:blipFill>
          <a:blip r:embed="rId3"/>
          <a:srcRect/>
          <a:stretch/>
        </p:blipFill>
        <p:spPr>
          <a:xfrm>
            <a:off x="6096000" y="0"/>
            <a:ext cx="6096000" cy="6858000"/>
          </a:xfrm>
          <a:prstGeom prst="rect">
            <a:avLst/>
          </a:prstGeom>
        </p:spPr>
      </p:pic>
    </p:spTree>
    <p:extLst>
      <p:ext uri="{BB962C8B-B14F-4D97-AF65-F5344CB8AC3E}">
        <p14:creationId xmlns:p14="http://schemas.microsoft.com/office/powerpoint/2010/main" val="322386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5" name="Picture 4" descr="Two people sitting on a couch&#10;&#10;Description automatically generated">
            <a:extLst>
              <a:ext uri="{FF2B5EF4-FFF2-40B4-BE49-F238E27FC236}">
                <a16:creationId xmlns:a16="http://schemas.microsoft.com/office/drawing/2014/main" id="{3E0DA146-5C02-B7A7-C3A3-87A6D0DCC26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6" name="Subtitle 2">
            <a:extLst>
              <a:ext uri="{FF2B5EF4-FFF2-40B4-BE49-F238E27FC236}">
                <a16:creationId xmlns:a16="http://schemas.microsoft.com/office/drawing/2014/main" id="{6B4C9A7B-C45D-6E2B-46D0-04BBD7E3B9B9}"/>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7" name="Title 3">
            <a:extLst>
              <a:ext uri="{FF2B5EF4-FFF2-40B4-BE49-F238E27FC236}">
                <a16:creationId xmlns:a16="http://schemas.microsoft.com/office/drawing/2014/main" id="{FCE0299F-F770-1258-B992-D59B1812A00C}"/>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925168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0DA146-5C02-B7A7-C3A3-87A6D0DCC26B}"/>
              </a:ext>
            </a:extLst>
          </p:cNvPr>
          <p:cNvPicPr>
            <a:picLocks noChangeAspect="1"/>
          </p:cNvPicPr>
          <p:nvPr userDrawn="1"/>
        </p:nvPicPr>
        <p:blipFill>
          <a:blip r:embed="rId2"/>
          <a:srcRect/>
          <a:stretch/>
        </p:blipFill>
        <p:spPr>
          <a:xfrm>
            <a:off x="6096000" y="0"/>
            <a:ext cx="6096000" cy="6858000"/>
          </a:xfrm>
          <a:prstGeom prst="rect">
            <a:avLst/>
          </a:prstGeom>
        </p:spPr>
      </p:pic>
      <p:sp>
        <p:nvSpPr>
          <p:cNvPr id="6" name="Subtitle 2">
            <a:extLst>
              <a:ext uri="{FF2B5EF4-FFF2-40B4-BE49-F238E27FC236}">
                <a16:creationId xmlns:a16="http://schemas.microsoft.com/office/drawing/2014/main" id="{6B4C9A7B-C45D-6E2B-46D0-04BBD7E3B9B9}"/>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7" name="Title 3">
            <a:extLst>
              <a:ext uri="{FF2B5EF4-FFF2-40B4-BE49-F238E27FC236}">
                <a16:creationId xmlns:a16="http://schemas.microsoft.com/office/drawing/2014/main" id="{FCE0299F-F770-1258-B992-D59B1812A00C}"/>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786525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0DA146-5C02-B7A7-C3A3-87A6D0DCC26B}"/>
              </a:ext>
            </a:extLst>
          </p:cNvPr>
          <p:cNvPicPr>
            <a:picLocks noChangeAspect="1"/>
          </p:cNvPicPr>
          <p:nvPr userDrawn="1"/>
        </p:nvPicPr>
        <p:blipFill>
          <a:blip r:embed="rId2"/>
          <a:srcRect/>
          <a:stretch/>
        </p:blipFill>
        <p:spPr>
          <a:xfrm>
            <a:off x="6096000" y="0"/>
            <a:ext cx="6096000" cy="6858000"/>
          </a:xfrm>
          <a:prstGeom prst="rect">
            <a:avLst/>
          </a:prstGeom>
        </p:spPr>
      </p:pic>
      <p:sp>
        <p:nvSpPr>
          <p:cNvPr id="6" name="Subtitle 2">
            <a:extLst>
              <a:ext uri="{FF2B5EF4-FFF2-40B4-BE49-F238E27FC236}">
                <a16:creationId xmlns:a16="http://schemas.microsoft.com/office/drawing/2014/main" id="{6B4C9A7B-C45D-6E2B-46D0-04BBD7E3B9B9}"/>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7" name="Title 3">
            <a:extLst>
              <a:ext uri="{FF2B5EF4-FFF2-40B4-BE49-F238E27FC236}">
                <a16:creationId xmlns:a16="http://schemas.microsoft.com/office/drawing/2014/main" id="{FCE0299F-F770-1258-B992-D59B1812A00C}"/>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683978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1176FD-0107-EBCA-49F8-69CEA351F726}"/>
              </a:ext>
            </a:extLst>
          </p:cNvPr>
          <p:cNvPicPr>
            <a:picLocks noChangeAspect="1"/>
          </p:cNvPicPr>
          <p:nvPr userDrawn="1"/>
        </p:nvPicPr>
        <p:blipFill>
          <a:blip r:embed="rId2"/>
          <a:stretch>
            <a:fillRect/>
          </a:stretch>
        </p:blipFill>
        <p:spPr>
          <a:xfrm>
            <a:off x="5690375" y="-12700"/>
            <a:ext cx="6412725" cy="6858000"/>
          </a:xfrm>
          <a:prstGeom prst="rect">
            <a:avLst/>
          </a:prstGeom>
        </p:spPr>
      </p:pic>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lumMod val="85000"/>
                    <a:alpha val="78000"/>
                  </a:schemeClr>
                </a:solidFill>
              </a:defRPr>
            </a:lvl1pPr>
          </a:lstStyle>
          <a:p>
            <a:fld id="{8058A7CE-F400-7B46-9E16-10D36E8C32FD}" type="slidenum">
              <a:rPr lang="en-US" smtClean="0"/>
              <a:pPr/>
              <a:t>‹#›</a:t>
            </a:fld>
            <a:endParaRPr lang="en-US" dirty="0"/>
          </a:p>
        </p:txBody>
      </p:sp>
      <p:sp>
        <p:nvSpPr>
          <p:cNvPr id="2" name="Subtitle 2">
            <a:extLst>
              <a:ext uri="{FF2B5EF4-FFF2-40B4-BE49-F238E27FC236}">
                <a16:creationId xmlns:a16="http://schemas.microsoft.com/office/drawing/2014/main" id="{279CB3DB-0078-8ACF-FD3C-9E3084F99261}"/>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5" name="Title 3">
            <a:extLst>
              <a:ext uri="{FF2B5EF4-FFF2-40B4-BE49-F238E27FC236}">
                <a16:creationId xmlns:a16="http://schemas.microsoft.com/office/drawing/2014/main" id="{3A12C017-B27A-BE33-AEAF-67A6922A8E51}"/>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613324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chemeClr val="bg1"/>
        </a:solidFill>
        <a:effectLst/>
      </p:bgPr>
    </p:bg>
    <p:spTree>
      <p:nvGrpSpPr>
        <p:cNvPr id="1" name=""/>
        <p:cNvGrpSpPr/>
        <p:nvPr/>
      </p:nvGrpSpPr>
      <p:grpSpPr>
        <a:xfrm>
          <a:off x="0" y="0"/>
          <a:ext cx="0" cy="0"/>
          <a:chOff x="0" y="0"/>
          <a:chExt cx="0" cy="0"/>
        </a:xfrm>
      </p:grpSpPr>
      <p:pic>
        <p:nvPicPr>
          <p:cNvPr id="6" name="Picture 5" descr="A person holding a phone and a phone in her hand&#10;&#10;Description automatically generated">
            <a:extLst>
              <a:ext uri="{FF2B5EF4-FFF2-40B4-BE49-F238E27FC236}">
                <a16:creationId xmlns:a16="http://schemas.microsoft.com/office/drawing/2014/main" id="{4928DA7B-1659-F011-94AB-415FBD7DE6D7}"/>
              </a:ext>
            </a:extLst>
          </p:cNvPr>
          <p:cNvPicPr>
            <a:picLocks noChangeAspect="1"/>
          </p:cNvPicPr>
          <p:nvPr userDrawn="1"/>
        </p:nvPicPr>
        <p:blipFill>
          <a:blip r:embed="rId2"/>
          <a:stretch>
            <a:fillRect/>
          </a:stretch>
        </p:blipFill>
        <p:spPr>
          <a:xfrm>
            <a:off x="4165599" y="0"/>
            <a:ext cx="8383053" cy="6136934"/>
          </a:xfrm>
          <a:prstGeom prst="rect">
            <a:avLst/>
          </a:prstGeom>
        </p:spPr>
      </p:pic>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lumMod val="85000"/>
                    <a:alpha val="78000"/>
                  </a:schemeClr>
                </a:solidFill>
              </a:defRPr>
            </a:lvl1pPr>
          </a:lstStyle>
          <a:p>
            <a:fld id="{8058A7CE-F400-7B46-9E16-10D36E8C32FD}" type="slidenum">
              <a:rPr lang="en-US" smtClean="0"/>
              <a:pPr/>
              <a:t>‹#›</a:t>
            </a:fld>
            <a:endParaRPr lang="en-US" dirty="0"/>
          </a:p>
        </p:txBody>
      </p:sp>
      <p:sp>
        <p:nvSpPr>
          <p:cNvPr id="2" name="Subtitle 2">
            <a:extLst>
              <a:ext uri="{FF2B5EF4-FFF2-40B4-BE49-F238E27FC236}">
                <a16:creationId xmlns:a16="http://schemas.microsoft.com/office/drawing/2014/main" id="{279CB3DB-0078-8ACF-FD3C-9E3084F99261}"/>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5" name="Title 3">
            <a:extLst>
              <a:ext uri="{FF2B5EF4-FFF2-40B4-BE49-F238E27FC236}">
                <a16:creationId xmlns:a16="http://schemas.microsoft.com/office/drawing/2014/main" id="{3A12C017-B27A-BE33-AEAF-67A6922A8E51}"/>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76520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bg1"/>
        </a:solidFill>
        <a:effectLst/>
      </p:bgPr>
    </p:bg>
    <p:spTree>
      <p:nvGrpSpPr>
        <p:cNvPr id="1" name=""/>
        <p:cNvGrpSpPr/>
        <p:nvPr/>
      </p:nvGrpSpPr>
      <p:grpSpPr>
        <a:xfrm>
          <a:off x="0" y="0"/>
          <a:ext cx="0" cy="0"/>
          <a:chOff x="0" y="0"/>
          <a:chExt cx="0" cy="0"/>
        </a:xfrm>
      </p:grpSpPr>
      <p:pic>
        <p:nvPicPr>
          <p:cNvPr id="4" name="Picture 3" descr="A person sitting on a computer&#10;&#10;Description automatically generated">
            <a:extLst>
              <a:ext uri="{FF2B5EF4-FFF2-40B4-BE49-F238E27FC236}">
                <a16:creationId xmlns:a16="http://schemas.microsoft.com/office/drawing/2014/main" id="{568B2037-04F0-FBFD-AF2A-64895503ED35}"/>
              </a:ext>
            </a:extLst>
          </p:cNvPr>
          <p:cNvPicPr>
            <a:picLocks noChangeAspect="1"/>
          </p:cNvPicPr>
          <p:nvPr userDrawn="1"/>
        </p:nvPicPr>
        <p:blipFill>
          <a:blip r:embed="rId2"/>
          <a:stretch>
            <a:fillRect/>
          </a:stretch>
        </p:blipFill>
        <p:spPr>
          <a:xfrm>
            <a:off x="4105501" y="357638"/>
            <a:ext cx="8768880" cy="6421265"/>
          </a:xfrm>
          <a:prstGeom prst="rect">
            <a:avLst/>
          </a:prstGeom>
        </p:spPr>
      </p:pic>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lumMod val="85000"/>
                    <a:alpha val="78000"/>
                  </a:schemeClr>
                </a:solidFill>
              </a:defRPr>
            </a:lvl1pPr>
          </a:lstStyle>
          <a:p>
            <a:fld id="{8058A7CE-F400-7B46-9E16-10D36E8C32FD}" type="slidenum">
              <a:rPr lang="en-US" smtClean="0"/>
              <a:pPr/>
              <a:t>‹#›</a:t>
            </a:fld>
            <a:endParaRPr lang="en-US" dirty="0"/>
          </a:p>
        </p:txBody>
      </p:sp>
      <p:sp>
        <p:nvSpPr>
          <p:cNvPr id="2" name="Subtitle 2">
            <a:extLst>
              <a:ext uri="{FF2B5EF4-FFF2-40B4-BE49-F238E27FC236}">
                <a16:creationId xmlns:a16="http://schemas.microsoft.com/office/drawing/2014/main" id="{279CB3DB-0078-8ACF-FD3C-9E3084F99261}"/>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5" name="Title 3">
            <a:extLst>
              <a:ext uri="{FF2B5EF4-FFF2-40B4-BE49-F238E27FC236}">
                <a16:creationId xmlns:a16="http://schemas.microsoft.com/office/drawing/2014/main" id="{3A12C017-B27A-BE33-AEAF-67A6922A8E51}"/>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42255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B50D50-73C7-3F50-52F5-210AF03CEA5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lumMod val="85000"/>
                    <a:alpha val="78000"/>
                  </a:schemeClr>
                </a:solidFill>
              </a:defRPr>
            </a:lvl1pPr>
          </a:lstStyle>
          <a:p>
            <a:fld id="{8058A7CE-F400-7B46-9E16-10D36E8C32FD}" type="slidenum">
              <a:rPr lang="en-US" smtClean="0"/>
              <a:pPr/>
              <a:t>‹#›</a:t>
            </a:fld>
            <a:endParaRPr lang="en-US" dirty="0"/>
          </a:p>
        </p:txBody>
      </p:sp>
      <p:sp>
        <p:nvSpPr>
          <p:cNvPr id="2" name="Subtitle 2">
            <a:extLst>
              <a:ext uri="{FF2B5EF4-FFF2-40B4-BE49-F238E27FC236}">
                <a16:creationId xmlns:a16="http://schemas.microsoft.com/office/drawing/2014/main" id="{279CB3DB-0078-8ACF-FD3C-9E3084F99261}"/>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5" name="Title 3">
            <a:extLst>
              <a:ext uri="{FF2B5EF4-FFF2-40B4-BE49-F238E27FC236}">
                <a16:creationId xmlns:a16="http://schemas.microsoft.com/office/drawing/2014/main" id="{3A12C017-B27A-BE33-AEAF-67A6922A8E51}"/>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E686A9D3-8470-AE2C-D6BE-1C022E0ECEA7}"/>
              </a:ext>
            </a:extLst>
          </p:cNvPr>
          <p:cNvPicPr>
            <a:picLocks noChangeAspect="1"/>
          </p:cNvPicPr>
          <p:nvPr userDrawn="1"/>
        </p:nvPicPr>
        <p:blipFill>
          <a:blip r:embed="rId2"/>
          <a:stretch>
            <a:fillRect/>
          </a:stretch>
        </p:blipFill>
        <p:spPr>
          <a:xfrm>
            <a:off x="4949581" y="1207050"/>
            <a:ext cx="6674364" cy="4443900"/>
          </a:xfrm>
          <a:prstGeom prst="rect">
            <a:avLst/>
          </a:prstGeom>
        </p:spPr>
      </p:pic>
    </p:spTree>
    <p:extLst>
      <p:ext uri="{BB962C8B-B14F-4D97-AF65-F5344CB8AC3E}">
        <p14:creationId xmlns:p14="http://schemas.microsoft.com/office/powerpoint/2010/main" val="164341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9F6E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
        <p:nvSpPr>
          <p:cNvPr id="8" name="Subtitle 2">
            <a:extLst>
              <a:ext uri="{FF2B5EF4-FFF2-40B4-BE49-F238E27FC236}">
                <a16:creationId xmlns:a16="http://schemas.microsoft.com/office/drawing/2014/main" id="{CD77EAE7-D916-8D73-2820-E0A269E4159D}"/>
              </a:ext>
            </a:extLst>
          </p:cNvPr>
          <p:cNvSpPr>
            <a:spLocks noGrp="1"/>
          </p:cNvSpPr>
          <p:nvPr>
            <p:ph type="subTitle" idx="1" hasCustomPrompt="1"/>
          </p:nvPr>
        </p:nvSpPr>
        <p:spPr>
          <a:xfrm>
            <a:off x="488577" y="2171298"/>
            <a:ext cx="11277597" cy="3772302"/>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Tree>
    <p:extLst>
      <p:ext uri="{BB962C8B-B14F-4D97-AF65-F5344CB8AC3E}">
        <p14:creationId xmlns:p14="http://schemas.microsoft.com/office/powerpoint/2010/main" val="2778389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Only">
    <p:bg>
      <p:bgPr>
        <a:solidFill>
          <a:srgbClr val="E5FD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
        <p:nvSpPr>
          <p:cNvPr id="8" name="Subtitle 2">
            <a:extLst>
              <a:ext uri="{FF2B5EF4-FFF2-40B4-BE49-F238E27FC236}">
                <a16:creationId xmlns:a16="http://schemas.microsoft.com/office/drawing/2014/main" id="{CD77EAE7-D916-8D73-2820-E0A269E4159D}"/>
              </a:ext>
            </a:extLst>
          </p:cNvPr>
          <p:cNvSpPr>
            <a:spLocks noGrp="1"/>
          </p:cNvSpPr>
          <p:nvPr>
            <p:ph type="subTitle" idx="1" hasCustomPrompt="1"/>
          </p:nvPr>
        </p:nvSpPr>
        <p:spPr>
          <a:xfrm>
            <a:off x="488577" y="2171298"/>
            <a:ext cx="11277597" cy="3772302"/>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Tree>
    <p:extLst>
      <p:ext uri="{BB962C8B-B14F-4D97-AF65-F5344CB8AC3E}">
        <p14:creationId xmlns:p14="http://schemas.microsoft.com/office/powerpoint/2010/main" val="3710873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270376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976C3-6A85-D8BE-3C87-D832E40D9693}"/>
              </a:ext>
            </a:extLst>
          </p:cNvPr>
          <p:cNvSpPr>
            <a:spLocks/>
          </p:cNvSpPr>
          <p:nvPr userDrawn="1"/>
        </p:nvSpPr>
        <p:spPr>
          <a:xfrm>
            <a:off x="0" y="0"/>
            <a:ext cx="12192000" cy="6858000"/>
          </a:xfrm>
          <a:prstGeom prst="rect">
            <a:avLst/>
          </a:prstGeom>
          <a:solidFill>
            <a:srgbClr val="F9F6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4" name="Title 3">
            <a:extLst>
              <a:ext uri="{FF2B5EF4-FFF2-40B4-BE49-F238E27FC236}">
                <a16:creationId xmlns:a16="http://schemas.microsoft.com/office/drawing/2014/main" id="{4FB39BA1-4288-5582-83BB-787D7D210717}"/>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pic>
        <p:nvPicPr>
          <p:cNvPr id="6" name="Picture 5" descr="A black and grey logo&#10;&#10;Description automatically generated">
            <a:extLst>
              <a:ext uri="{FF2B5EF4-FFF2-40B4-BE49-F238E27FC236}">
                <a16:creationId xmlns:a16="http://schemas.microsoft.com/office/drawing/2014/main" id="{DF0EA5DB-D421-BBE4-37C6-61885E334755}"/>
              </a:ext>
            </a:extLst>
          </p:cNvPr>
          <p:cNvPicPr/>
          <p:nvPr userDrawn="1"/>
        </p:nvPicPr>
        <p:blipFill>
          <a:blip r:embed="rId2"/>
          <a:stretch>
            <a:fillRect/>
          </a:stretch>
        </p:blipFill>
        <p:spPr>
          <a:xfrm>
            <a:off x="420757" y="5937249"/>
            <a:ext cx="2580861" cy="373815"/>
          </a:xfrm>
          <a:prstGeom prst="rect">
            <a:avLst/>
          </a:prstGeom>
        </p:spPr>
      </p:pic>
      <p:sp>
        <p:nvSpPr>
          <p:cNvPr id="7" name="Slide Number Placeholder 5">
            <a:extLst>
              <a:ext uri="{FF2B5EF4-FFF2-40B4-BE49-F238E27FC236}">
                <a16:creationId xmlns:a16="http://schemas.microsoft.com/office/drawing/2014/main" id="{16A4F5B9-8E6B-99B7-1461-53FE6AC7F43D}"/>
              </a:ext>
            </a:extLst>
          </p:cNvPr>
          <p:cNvSpPr txBox="1">
            <a:spLocks/>
          </p:cNvSpPr>
          <p:nvPr userDrawn="1"/>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0A390852-7EFD-9674-3054-0AE0A48AC763}"/>
              </a:ext>
            </a:extLst>
          </p:cNvPr>
          <p:cNvPicPr/>
          <p:nvPr userDrawn="1"/>
        </p:nvPicPr>
        <p:blipFill>
          <a:blip r:embed="rId3"/>
          <a:srcRect/>
          <a:stretch/>
        </p:blipFill>
        <p:spPr>
          <a:xfrm>
            <a:off x="6096000" y="0"/>
            <a:ext cx="6096000" cy="6858000"/>
          </a:xfrm>
          <a:prstGeom prst="rect">
            <a:avLst/>
          </a:prstGeom>
        </p:spPr>
      </p:pic>
    </p:spTree>
    <p:extLst>
      <p:ext uri="{BB962C8B-B14F-4D97-AF65-F5344CB8AC3E}">
        <p14:creationId xmlns:p14="http://schemas.microsoft.com/office/powerpoint/2010/main" val="3849590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740664"/>
            <a:ext cx="4416552" cy="2350008"/>
          </a:xfrm>
        </p:spPr>
        <p:txBody>
          <a:bodyPr anchor="b"/>
          <a:lstStyle>
            <a:lvl1pPr>
              <a:defRPr sz="4400" b="1" i="0">
                <a:solidFill>
                  <a:schemeClr val="bg1"/>
                </a:solidFill>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2400" b="0" i="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10" name="Picture 9" descr="A person and person talking in a factory&#10;&#10;Description automatically generated">
            <a:extLst>
              <a:ext uri="{FF2B5EF4-FFF2-40B4-BE49-F238E27FC236}">
                <a16:creationId xmlns:a16="http://schemas.microsoft.com/office/drawing/2014/main" id="{C07772EC-792E-77BA-DFC9-A4CB83B7A9B4}"/>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3565274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740664"/>
            <a:ext cx="4416552" cy="2350008"/>
          </a:xfrm>
        </p:spPr>
        <p:txBody>
          <a:bodyPr anchor="b"/>
          <a:lstStyle>
            <a:lvl1pPr>
              <a:defRPr sz="4400" b="1" i="0">
                <a:solidFill>
                  <a:schemeClr val="bg1"/>
                </a:solidFill>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2400" b="0" i="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10" name="Picture 9">
            <a:extLst>
              <a:ext uri="{FF2B5EF4-FFF2-40B4-BE49-F238E27FC236}">
                <a16:creationId xmlns:a16="http://schemas.microsoft.com/office/drawing/2014/main" id="{C07772EC-792E-77BA-DFC9-A4CB83B7A9B4}"/>
              </a:ext>
            </a:extLst>
          </p:cNvPr>
          <p:cNvPicPr>
            <a:picLocks noChangeAspect="1"/>
          </p:cNvPicPr>
          <p:nvPr userDrawn="1"/>
        </p:nvPicPr>
        <p:blipFill>
          <a:blip r:embed="rId2"/>
          <a:srcRect/>
          <a:stretch/>
        </p:blipFill>
        <p:spPr>
          <a:xfrm>
            <a:off x="0" y="0"/>
            <a:ext cx="6096000" cy="6858000"/>
          </a:xfrm>
          <a:prstGeom prst="rect">
            <a:avLst/>
          </a:prstGeom>
        </p:spPr>
      </p:pic>
    </p:spTree>
    <p:extLst>
      <p:ext uri="{BB962C8B-B14F-4D97-AF65-F5344CB8AC3E}">
        <p14:creationId xmlns:p14="http://schemas.microsoft.com/office/powerpoint/2010/main" val="3221540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7114032" y="740664"/>
            <a:ext cx="4416552" cy="2350008"/>
          </a:xfrm>
        </p:spPr>
        <p:txBody>
          <a:bodyPr anchor="b"/>
          <a:lstStyle>
            <a:lvl1pPr>
              <a:defRPr sz="4400" b="1" i="0">
                <a:solidFill>
                  <a:schemeClr val="bg1"/>
                </a:solidFill>
                <a:latin typeface="Century Gothic" panose="020B0502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7114032" y="3429000"/>
            <a:ext cx="4242816" cy="2350008"/>
          </a:xfrm>
        </p:spPr>
        <p:txBody>
          <a:bodyPr/>
          <a:lstStyle>
            <a:lvl1pPr marL="0" indent="0" algn="l">
              <a:lnSpc>
                <a:spcPct val="120000"/>
              </a:lnSpc>
              <a:spcBef>
                <a:spcPts val="0"/>
              </a:spcBef>
              <a:buNone/>
              <a:defRPr sz="2400" b="0" i="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Rectangle 4">
            <a:extLst>
              <a:ext uri="{FF2B5EF4-FFF2-40B4-BE49-F238E27FC236}">
                <a16:creationId xmlns:a16="http://schemas.microsoft.com/office/drawing/2014/main" id="{B41B8C20-6DAD-D765-BC74-189D6F5065A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pic>
        <p:nvPicPr>
          <p:cNvPr id="10" name="Picture 9">
            <a:extLst>
              <a:ext uri="{FF2B5EF4-FFF2-40B4-BE49-F238E27FC236}">
                <a16:creationId xmlns:a16="http://schemas.microsoft.com/office/drawing/2014/main" id="{C07772EC-792E-77BA-DFC9-A4CB83B7A9B4}"/>
              </a:ext>
            </a:extLst>
          </p:cNvPr>
          <p:cNvPicPr>
            <a:picLocks noChangeAspect="1"/>
          </p:cNvPicPr>
          <p:nvPr userDrawn="1"/>
        </p:nvPicPr>
        <p:blipFill>
          <a:blip r:embed="rId2"/>
          <a:srcRect/>
          <a:stretch/>
        </p:blipFill>
        <p:spPr>
          <a:xfrm>
            <a:off x="0" y="0"/>
            <a:ext cx="6096000" cy="6858000"/>
          </a:xfrm>
          <a:prstGeom prst="rect">
            <a:avLst/>
          </a:prstGeom>
        </p:spPr>
      </p:pic>
    </p:spTree>
    <p:extLst>
      <p:ext uri="{BB962C8B-B14F-4D97-AF65-F5344CB8AC3E}">
        <p14:creationId xmlns:p14="http://schemas.microsoft.com/office/powerpoint/2010/main" val="42229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F98AE9-6CF9-0FC8-EB61-AEE9BACF9BB5}"/>
              </a:ext>
            </a:extLst>
          </p:cNvPr>
          <p:cNvSpPr>
            <a:spLocks/>
          </p:cNvSpPr>
          <p:nvPr userDrawn="1"/>
        </p:nvSpPr>
        <p:spPr>
          <a:xfrm>
            <a:off x="0" y="-161365"/>
            <a:ext cx="12192000" cy="2922853"/>
          </a:xfrm>
          <a:prstGeom prst="rect">
            <a:avLst/>
          </a:prstGeom>
          <a:solidFill>
            <a:srgbClr val="BFE8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541649" y="347472"/>
            <a:ext cx="6611112" cy="1453896"/>
          </a:xfrm>
        </p:spPr>
        <p:txBody>
          <a:bodyPr anchor="b"/>
          <a:lstStyle>
            <a:lvl1pPr>
              <a:defRPr sz="4400" b="1">
                <a:solidFill>
                  <a:schemeClr val="tx1"/>
                </a:solidFill>
                <a:latin typeface="+mn-lt"/>
              </a:defRPr>
            </a:lvl1pPr>
          </a:lstStyle>
          <a:p>
            <a:r>
              <a:rPr lang="en-US" dirty="0"/>
              <a:t>click to edit master title style</a:t>
            </a:r>
          </a:p>
        </p:txBody>
      </p:sp>
      <p:sp>
        <p:nvSpPr>
          <p:cNvPr id="23" name="Text Placeholder 12">
            <a:extLst>
              <a:ext uri="{FF2B5EF4-FFF2-40B4-BE49-F238E27FC236}">
                <a16:creationId xmlns:a16="http://schemas.microsoft.com/office/drawing/2014/main" id="{37955206-B899-8803-FDE5-D32B87390246}"/>
              </a:ext>
            </a:extLst>
          </p:cNvPr>
          <p:cNvSpPr>
            <a:spLocks noGrp="1"/>
          </p:cNvSpPr>
          <p:nvPr>
            <p:ph type="body" sz="quarter" idx="11"/>
          </p:nvPr>
        </p:nvSpPr>
        <p:spPr>
          <a:xfrm>
            <a:off x="541648" y="1962195"/>
            <a:ext cx="6611111" cy="1000462"/>
          </a:xfrm>
        </p:spPr>
        <p:txBody>
          <a:bodyPr/>
          <a:lstStyle>
            <a:lvl1pPr marL="0" indent="0">
              <a:buNone/>
              <a:defRPr sz="2400" b="0" i="0">
                <a:solidFill>
                  <a:schemeClr val="tx1"/>
                </a:solidFill>
                <a:latin typeface="Century Gothic" panose="020B0502020202020204" pitchFamily="34" charset="0"/>
              </a:defRPr>
            </a:lvl1pPr>
          </a:lstStyle>
          <a:p>
            <a:pPr lvl="0"/>
            <a:r>
              <a:rPr lang="en-US" dirty="0"/>
              <a:t>Click to edit Master text styles</a:t>
            </a:r>
          </a:p>
        </p:txBody>
      </p:sp>
      <p:sp>
        <p:nvSpPr>
          <p:cNvPr id="24" name="Text Placeholder 11">
            <a:extLst>
              <a:ext uri="{FF2B5EF4-FFF2-40B4-BE49-F238E27FC236}">
                <a16:creationId xmlns:a16="http://schemas.microsoft.com/office/drawing/2014/main" id="{364A7DC8-84BB-05AA-594A-2BDB07195564}"/>
              </a:ext>
            </a:extLst>
          </p:cNvPr>
          <p:cNvSpPr>
            <a:spLocks noGrp="1"/>
          </p:cNvSpPr>
          <p:nvPr>
            <p:ph type="body" sz="quarter" idx="28"/>
          </p:nvPr>
        </p:nvSpPr>
        <p:spPr>
          <a:xfrm>
            <a:off x="541649" y="3328416"/>
            <a:ext cx="9957816" cy="402336"/>
          </a:xfrm>
          <a:noFill/>
        </p:spPr>
        <p:txBody>
          <a:bodyPr/>
          <a:lstStyle>
            <a:lvl1pPr marL="0" indent="0">
              <a:spcBef>
                <a:spcPts val="0"/>
              </a:spcBef>
              <a:buNone/>
              <a:defRPr sz="1800">
                <a:solidFill>
                  <a:schemeClr val="tx1"/>
                </a:solidFill>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541649" y="4096512"/>
            <a:ext cx="1673352" cy="292608"/>
          </a:xfrm>
          <a:noFill/>
        </p:spPr>
        <p:txBody>
          <a:bodyPr/>
          <a:lstStyle>
            <a:lvl1pPr marL="0" indent="0">
              <a:buNone/>
              <a:defRPr sz="1400" b="1">
                <a:solidFill>
                  <a:schemeClr val="tx1"/>
                </a:solidFill>
              </a:defRPr>
            </a:lvl1pPr>
          </a:lstStyle>
          <a:p>
            <a:pPr lvl="0"/>
            <a:r>
              <a:rPr lang="en-US" dirty="0"/>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2324729" y="4096512"/>
            <a:ext cx="1673352" cy="292608"/>
          </a:xfrm>
          <a:noFill/>
        </p:spPr>
        <p:txBody>
          <a:bodyPr/>
          <a:lstStyle>
            <a:lvl1pPr marL="0" indent="0">
              <a:buNone/>
              <a:defRPr sz="1400" b="1">
                <a:solidFill>
                  <a:schemeClr val="tx1"/>
                </a:solidFill>
              </a:defRPr>
            </a:lvl1pPr>
          </a:lstStyle>
          <a:p>
            <a:pPr lvl="0"/>
            <a:r>
              <a:rPr lang="en-US" dirty="0"/>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4126097" y="4096512"/>
            <a:ext cx="1673352" cy="292608"/>
          </a:xfrm>
          <a:noFill/>
        </p:spPr>
        <p:txBody>
          <a:bodyPr/>
          <a:lstStyle>
            <a:lvl1pPr marL="0" indent="0">
              <a:buNone/>
              <a:defRPr sz="1400" b="1">
                <a:solidFill>
                  <a:schemeClr val="tx1"/>
                </a:solidFill>
              </a:defRPr>
            </a:lvl1pPr>
          </a:lstStyle>
          <a:p>
            <a:pPr lvl="0"/>
            <a:r>
              <a:rPr lang="en-US" dirty="0"/>
              <a:t>Click to edit Master text styles</a:t>
            </a:r>
          </a:p>
        </p:txBody>
      </p:sp>
      <p:sp>
        <p:nvSpPr>
          <p:cNvPr id="10" name="Text Placeholder 4">
            <a:extLst>
              <a:ext uri="{FF2B5EF4-FFF2-40B4-BE49-F238E27FC236}">
                <a16:creationId xmlns:a16="http://schemas.microsoft.com/office/drawing/2014/main" id="{BD2BB440-F01A-2C17-2EB1-29400B080812}"/>
              </a:ext>
            </a:extLst>
          </p:cNvPr>
          <p:cNvSpPr>
            <a:spLocks noGrp="1"/>
          </p:cNvSpPr>
          <p:nvPr>
            <p:ph type="body" sz="quarter" idx="16"/>
          </p:nvPr>
        </p:nvSpPr>
        <p:spPr>
          <a:xfrm>
            <a:off x="5890889" y="4096512"/>
            <a:ext cx="1673352" cy="292608"/>
          </a:xfrm>
          <a:noFill/>
        </p:spPr>
        <p:txBody>
          <a:bodyPr/>
          <a:lstStyle>
            <a:lvl1pPr marL="0" indent="0">
              <a:buNone/>
              <a:defRPr sz="1400" b="1">
                <a:solidFill>
                  <a:schemeClr val="tx1"/>
                </a:solidFill>
              </a:defRPr>
            </a:lvl1pPr>
          </a:lstStyle>
          <a:p>
            <a:pPr lvl="0"/>
            <a:r>
              <a:rPr lang="en-US" dirty="0"/>
              <a:t>Click to edit Master text styles</a:t>
            </a:r>
          </a:p>
        </p:txBody>
      </p:sp>
      <p:sp>
        <p:nvSpPr>
          <p:cNvPr id="11" name="Text Placeholder 4">
            <a:extLst>
              <a:ext uri="{FF2B5EF4-FFF2-40B4-BE49-F238E27FC236}">
                <a16:creationId xmlns:a16="http://schemas.microsoft.com/office/drawing/2014/main" id="{17CA7A68-9715-41A2-960B-4A4FCA50B69C}"/>
              </a:ext>
            </a:extLst>
          </p:cNvPr>
          <p:cNvSpPr>
            <a:spLocks noGrp="1"/>
          </p:cNvSpPr>
          <p:nvPr>
            <p:ph type="body" sz="quarter" idx="17"/>
          </p:nvPr>
        </p:nvSpPr>
        <p:spPr>
          <a:xfrm>
            <a:off x="7664825" y="4096512"/>
            <a:ext cx="1673352" cy="292608"/>
          </a:xfrm>
          <a:noFill/>
        </p:spPr>
        <p:txBody>
          <a:bodyPr/>
          <a:lstStyle>
            <a:lvl1pPr marL="0" indent="0">
              <a:buNone/>
              <a:defRPr sz="1400" b="1">
                <a:solidFill>
                  <a:schemeClr val="tx1"/>
                </a:solidFill>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541649" y="4535424"/>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2324729" y="4535424"/>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4126097" y="4535424"/>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5" name="Text Placeholder 11">
            <a:extLst>
              <a:ext uri="{FF2B5EF4-FFF2-40B4-BE49-F238E27FC236}">
                <a16:creationId xmlns:a16="http://schemas.microsoft.com/office/drawing/2014/main" id="{C8E70445-8223-C947-41BD-B5232418DC1F}"/>
              </a:ext>
            </a:extLst>
          </p:cNvPr>
          <p:cNvSpPr>
            <a:spLocks noGrp="1"/>
          </p:cNvSpPr>
          <p:nvPr>
            <p:ph type="body" sz="quarter" idx="21"/>
          </p:nvPr>
        </p:nvSpPr>
        <p:spPr>
          <a:xfrm>
            <a:off x="5890889" y="4535424"/>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16" name="Text Placeholder 11">
            <a:extLst>
              <a:ext uri="{FF2B5EF4-FFF2-40B4-BE49-F238E27FC236}">
                <a16:creationId xmlns:a16="http://schemas.microsoft.com/office/drawing/2014/main" id="{20DEDB88-9B42-2A98-CCD8-509BAE5364BD}"/>
              </a:ext>
            </a:extLst>
          </p:cNvPr>
          <p:cNvSpPr>
            <a:spLocks noGrp="1"/>
          </p:cNvSpPr>
          <p:nvPr>
            <p:ph type="body" sz="quarter" idx="22"/>
          </p:nvPr>
        </p:nvSpPr>
        <p:spPr>
          <a:xfrm>
            <a:off x="7664825" y="4535424"/>
            <a:ext cx="1673352" cy="1042416"/>
          </a:xfrm>
          <a:noFill/>
        </p:spPr>
        <p:txBody>
          <a:bodyPr/>
          <a:lstStyle>
            <a:lvl1pPr marL="0" indent="0">
              <a:spcBef>
                <a:spcPts val="0"/>
              </a:spcBef>
              <a:buNone/>
              <a:defRPr sz="1400">
                <a:solidFill>
                  <a:schemeClr val="tx1"/>
                </a:solidFill>
              </a:defRPr>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36719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77824" y="347472"/>
            <a:ext cx="3557016" cy="1453896"/>
          </a:xfrm>
        </p:spPr>
        <p:txBody>
          <a:bodyPr anchor="b"/>
          <a:lstStyle>
            <a:lvl1pPr>
              <a:defRPr sz="5400" b="1">
                <a:solidFill>
                  <a:schemeClr val="bg1"/>
                </a:solidFill>
                <a:latin typeface="+mn-lt"/>
              </a:defRPr>
            </a:lvl1pPr>
          </a:lstStyle>
          <a:p>
            <a:r>
              <a:rPr lang="en-US" dirty="0"/>
              <a:t>click to edit master title style</a:t>
            </a:r>
          </a:p>
        </p:txBody>
      </p:sp>
      <p:sp>
        <p:nvSpPr>
          <p:cNvPr id="5" name="Text Placeholder 12">
            <a:extLst>
              <a:ext uri="{FF2B5EF4-FFF2-40B4-BE49-F238E27FC236}">
                <a16:creationId xmlns:a16="http://schemas.microsoft.com/office/drawing/2014/main" id="{745086ED-6566-AB9A-70A6-D9D2DB077F5A}"/>
              </a:ext>
            </a:extLst>
          </p:cNvPr>
          <p:cNvSpPr>
            <a:spLocks noGrp="1"/>
          </p:cNvSpPr>
          <p:nvPr>
            <p:ph type="body" sz="quarter" idx="11"/>
          </p:nvPr>
        </p:nvSpPr>
        <p:spPr>
          <a:xfrm>
            <a:off x="877824" y="1773936"/>
            <a:ext cx="4041648" cy="1062037"/>
          </a:xfrm>
        </p:spPr>
        <p:txBody>
          <a:bodyPr/>
          <a:lstStyle>
            <a:lvl1pPr marL="0" indent="0">
              <a:buNone/>
              <a:defRPr sz="2400">
                <a:solidFill>
                  <a:schemeClr val="bg1"/>
                </a:solidFill>
                <a:latin typeface="+mj-lt"/>
              </a:defRPr>
            </a:lvl1pPr>
          </a:lstStyle>
          <a:p>
            <a:pPr lvl="0"/>
            <a:r>
              <a:rPr lang="en-US" dirty="0"/>
              <a:t>Click to edit Master text styles</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77824" y="2587752"/>
            <a:ext cx="10213848" cy="31455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custGeom>
            <a:avLst/>
            <a:gdLst>
              <a:gd name="connsiteX0" fmla="*/ 11446035 w 12192000"/>
              <a:gd name="connsiteY0" fmla="*/ 238312 h 850392"/>
              <a:gd name="connsiteX1" fmla="*/ 11446035 w 12192000"/>
              <a:gd name="connsiteY1" fmla="*/ 284031 h 850392"/>
              <a:gd name="connsiteX2" fmla="*/ 11933120 w 12192000"/>
              <a:gd name="connsiteY2" fmla="*/ 284031 h 850392"/>
              <a:gd name="connsiteX3" fmla="*/ 11933120 w 12192000"/>
              <a:gd name="connsiteY3" fmla="*/ 238312 h 850392"/>
              <a:gd name="connsiteX4" fmla="*/ 0 w 12192000"/>
              <a:gd name="connsiteY4" fmla="*/ 0 h 850392"/>
              <a:gd name="connsiteX5" fmla="*/ 12192000 w 12192000"/>
              <a:gd name="connsiteY5" fmla="*/ 0 h 850392"/>
              <a:gd name="connsiteX6" fmla="*/ 12192000 w 12192000"/>
              <a:gd name="connsiteY6" fmla="*/ 850392 h 850392"/>
              <a:gd name="connsiteX7" fmla="*/ 0 w 12192000"/>
              <a:gd name="connsiteY7"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850392">
                <a:moveTo>
                  <a:pt x="11446035" y="238312"/>
                </a:moveTo>
                <a:lnTo>
                  <a:pt x="11446035" y="284031"/>
                </a:lnTo>
                <a:lnTo>
                  <a:pt x="11933120" y="284031"/>
                </a:lnTo>
                <a:lnTo>
                  <a:pt x="11933120" y="238312"/>
                </a:lnTo>
                <a:close/>
                <a:moveTo>
                  <a:pt x="0" y="0"/>
                </a:moveTo>
                <a:lnTo>
                  <a:pt x="12192000" y="0"/>
                </a:lnTo>
                <a:lnTo>
                  <a:pt x="12192000" y="850392"/>
                </a:lnTo>
                <a:lnTo>
                  <a:pt x="0" y="850392"/>
                </a:lnTo>
                <a:close/>
              </a:path>
            </a:pathLst>
          </a:custGeom>
          <a:solidFill>
            <a:schemeClr val="accent1">
              <a:lumMod val="75000"/>
            </a:schemeClr>
          </a:solidFill>
        </p:spPr>
        <p:txBody>
          <a:bodyPr wrap="square">
            <a:noAutofit/>
          </a:bodyPr>
          <a:lstStyle>
            <a:lvl1pPr marL="0" indent="0" algn="ctr">
              <a:buNone/>
              <a:defRPr/>
            </a:lvl1pPr>
          </a:lstStyle>
          <a:p>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p:spPr>
        <p:txBody>
          <a:bodyPr/>
          <a:lstStyle>
            <a:lvl1pPr>
              <a:defRPr>
                <a:solidFill>
                  <a:schemeClr val="bg1"/>
                </a:solidFill>
              </a:defRPr>
            </a:lvl1pPr>
          </a:lstStyle>
          <a:p>
            <a:r>
              <a:rPr lang="en-US"/>
              <a:t>course title</a:t>
            </a:r>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820B8C45-3813-10BB-8CEE-B97E114209B1}"/>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D759331-56CA-A5B3-ECFB-757CC5B9E3D0}"/>
              </a:ext>
            </a:extLst>
          </p:cNvPr>
          <p:cNvSpPr>
            <a:spLocks noGrp="1"/>
          </p:cNvSpPr>
          <p:nvPr>
            <p:ph type="body" sz="quarter" idx="13"/>
          </p:nvPr>
        </p:nvSpPr>
        <p:spPr>
          <a:xfrm>
            <a:off x="877824" y="2761488"/>
            <a:ext cx="2615184" cy="292608"/>
          </a:xfrm>
          <a:noFill/>
        </p:spPr>
        <p:txBody>
          <a:bodyPr/>
          <a:lstStyle>
            <a:lvl1pPr marL="0" indent="0">
              <a:buNone/>
              <a:defRPr sz="1400" b="1">
                <a:solidFill>
                  <a:schemeClr val="tx2"/>
                </a:solidFill>
              </a:defRPr>
            </a:lvl1pPr>
          </a:lstStyle>
          <a:p>
            <a:pPr lvl="0"/>
            <a:r>
              <a:rPr lang="en-US" dirty="0"/>
              <a:t>Click to edit Master text styles</a:t>
            </a:r>
          </a:p>
        </p:txBody>
      </p:sp>
      <p:sp>
        <p:nvSpPr>
          <p:cNvPr id="8" name="Text Placeholder 4">
            <a:extLst>
              <a:ext uri="{FF2B5EF4-FFF2-40B4-BE49-F238E27FC236}">
                <a16:creationId xmlns:a16="http://schemas.microsoft.com/office/drawing/2014/main" id="{12E6D84C-E8F7-4012-F33F-2BC73176DFEA}"/>
              </a:ext>
            </a:extLst>
          </p:cNvPr>
          <p:cNvSpPr>
            <a:spLocks noGrp="1"/>
          </p:cNvSpPr>
          <p:nvPr>
            <p:ph type="body" sz="quarter" idx="14"/>
          </p:nvPr>
        </p:nvSpPr>
        <p:spPr>
          <a:xfrm>
            <a:off x="4818888" y="2761488"/>
            <a:ext cx="2615184" cy="292608"/>
          </a:xfrm>
          <a:noFill/>
        </p:spPr>
        <p:txBody>
          <a:bodyPr/>
          <a:lstStyle>
            <a:lvl1pPr marL="0" indent="0">
              <a:buNone/>
              <a:defRPr sz="1400" b="1">
                <a:solidFill>
                  <a:schemeClr val="tx2"/>
                </a:solidFill>
              </a:defRPr>
            </a:lvl1pPr>
          </a:lstStyle>
          <a:p>
            <a:pPr lvl="0"/>
            <a:r>
              <a:rPr lang="en-US" dirty="0"/>
              <a:t>Click to edit Master text styles</a:t>
            </a:r>
          </a:p>
        </p:txBody>
      </p:sp>
      <p:sp>
        <p:nvSpPr>
          <p:cNvPr id="9" name="Text Placeholder 4">
            <a:extLst>
              <a:ext uri="{FF2B5EF4-FFF2-40B4-BE49-F238E27FC236}">
                <a16:creationId xmlns:a16="http://schemas.microsoft.com/office/drawing/2014/main" id="{4ABDAE69-C4D7-13B7-8424-76C2742E8547}"/>
              </a:ext>
            </a:extLst>
          </p:cNvPr>
          <p:cNvSpPr>
            <a:spLocks noGrp="1"/>
          </p:cNvSpPr>
          <p:nvPr>
            <p:ph type="body" sz="quarter" idx="15"/>
          </p:nvPr>
        </p:nvSpPr>
        <p:spPr>
          <a:xfrm>
            <a:off x="8723376" y="2761488"/>
            <a:ext cx="2615184" cy="292608"/>
          </a:xfrm>
          <a:noFill/>
        </p:spPr>
        <p:txBody>
          <a:bodyPr/>
          <a:lstStyle>
            <a:lvl1pPr marL="0" indent="0">
              <a:buNone/>
              <a:defRPr sz="1400" b="1">
                <a:solidFill>
                  <a:schemeClr val="tx2"/>
                </a:solidFill>
              </a:defRPr>
            </a:lvl1pPr>
          </a:lstStyle>
          <a:p>
            <a:pPr lvl="0"/>
            <a:r>
              <a:rPr lang="en-US" dirty="0"/>
              <a:t>Click to edit Master text styles</a:t>
            </a:r>
          </a:p>
        </p:txBody>
      </p:sp>
      <p:sp>
        <p:nvSpPr>
          <p:cNvPr id="12" name="Text Placeholder 11">
            <a:extLst>
              <a:ext uri="{FF2B5EF4-FFF2-40B4-BE49-F238E27FC236}">
                <a16:creationId xmlns:a16="http://schemas.microsoft.com/office/drawing/2014/main" id="{D1D1D906-0BC4-FEE6-C101-A96C6910656F}"/>
              </a:ext>
            </a:extLst>
          </p:cNvPr>
          <p:cNvSpPr>
            <a:spLocks noGrp="1"/>
          </p:cNvSpPr>
          <p:nvPr>
            <p:ph type="body" sz="quarter" idx="18"/>
          </p:nvPr>
        </p:nvSpPr>
        <p:spPr>
          <a:xfrm>
            <a:off x="877824"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dirty="0"/>
              <a:t>Click to edit Master text styles</a:t>
            </a:r>
          </a:p>
        </p:txBody>
      </p:sp>
      <p:sp>
        <p:nvSpPr>
          <p:cNvPr id="13" name="Text Placeholder 11">
            <a:extLst>
              <a:ext uri="{FF2B5EF4-FFF2-40B4-BE49-F238E27FC236}">
                <a16:creationId xmlns:a16="http://schemas.microsoft.com/office/drawing/2014/main" id="{B5C6931C-E330-4493-0643-D5997565908C}"/>
              </a:ext>
            </a:extLst>
          </p:cNvPr>
          <p:cNvSpPr>
            <a:spLocks noGrp="1"/>
          </p:cNvSpPr>
          <p:nvPr>
            <p:ph type="body" sz="quarter" idx="19"/>
          </p:nvPr>
        </p:nvSpPr>
        <p:spPr>
          <a:xfrm>
            <a:off x="4818888"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dirty="0"/>
              <a:t>Click to edit Master text styles</a:t>
            </a:r>
          </a:p>
        </p:txBody>
      </p:sp>
      <p:sp>
        <p:nvSpPr>
          <p:cNvPr id="14" name="Text Placeholder 11">
            <a:extLst>
              <a:ext uri="{FF2B5EF4-FFF2-40B4-BE49-F238E27FC236}">
                <a16:creationId xmlns:a16="http://schemas.microsoft.com/office/drawing/2014/main" id="{F784D331-4EA8-7763-413A-D86421E774DF}"/>
              </a:ext>
            </a:extLst>
          </p:cNvPr>
          <p:cNvSpPr>
            <a:spLocks noGrp="1"/>
          </p:cNvSpPr>
          <p:nvPr>
            <p:ph type="body" sz="quarter" idx="20"/>
          </p:nvPr>
        </p:nvSpPr>
        <p:spPr>
          <a:xfrm>
            <a:off x="8723376" y="3264061"/>
            <a:ext cx="2615184" cy="2313779"/>
          </a:xfrm>
          <a:noFill/>
        </p:spPr>
        <p:txBody>
          <a:bodyPr/>
          <a:lstStyle>
            <a:lvl1pPr marL="285750" indent="-285750">
              <a:lnSpc>
                <a:spcPct val="100000"/>
              </a:lnSpc>
              <a:spcBef>
                <a:spcPts val="0"/>
              </a:spcBef>
              <a:spcAft>
                <a:spcPts val="600"/>
              </a:spcAft>
              <a:buFont typeface="Arial" panose="020B0604020202020204" pitchFamily="34" charset="0"/>
              <a:buChar char="•"/>
              <a:defRPr sz="1400">
                <a:solidFill>
                  <a:schemeClr val="tx2"/>
                </a:solidFill>
              </a:defRPr>
            </a:lvl1pPr>
          </a:lstStyle>
          <a:p>
            <a:pPr lvl="0"/>
            <a:r>
              <a:rPr lang="en-US" dirty="0"/>
              <a:t>Click to edit Master text styles</a:t>
            </a:r>
          </a:p>
        </p:txBody>
      </p:sp>
      <p:sp>
        <p:nvSpPr>
          <p:cNvPr id="3" name="Slide Number Placeholder 2">
            <a:extLst>
              <a:ext uri="{FF2B5EF4-FFF2-40B4-BE49-F238E27FC236}">
                <a16:creationId xmlns:a16="http://schemas.microsoft.com/office/drawing/2014/main" id="{76DDE7B4-8792-03F9-C90E-BDC9932ABDA2}"/>
              </a:ext>
            </a:extLst>
          </p:cNvPr>
          <p:cNvSpPr>
            <a:spLocks noGrp="1"/>
          </p:cNvSpPr>
          <p:nvPr>
            <p:ph type="sldNum" sz="quarter" idx="22"/>
          </p:nvPr>
        </p:nvSpPr>
        <p:spPr/>
        <p:txBody>
          <a:bodyPr/>
          <a:lstStyle/>
          <a:p>
            <a:fld id="{8058A7CE-F400-7B46-9E16-10D36E8C32FD}" type="slidenum">
              <a:rPr lang="en-US" smtClean="0"/>
              <a:pPr/>
              <a:t>‹#›</a:t>
            </a:fld>
            <a:endParaRPr lang="en-US" dirty="0"/>
          </a:p>
        </p:txBody>
      </p:sp>
      <p:sp>
        <p:nvSpPr>
          <p:cNvPr id="6" name="Title 1">
            <a:extLst>
              <a:ext uri="{FF2B5EF4-FFF2-40B4-BE49-F238E27FC236}">
                <a16:creationId xmlns:a16="http://schemas.microsoft.com/office/drawing/2014/main" id="{CC5B0B3F-1AA6-ED70-D9E3-3A880430885B}"/>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Tree>
    <p:extLst>
      <p:ext uri="{BB962C8B-B14F-4D97-AF65-F5344CB8AC3E}">
        <p14:creationId xmlns:p14="http://schemas.microsoft.com/office/powerpoint/2010/main" val="246025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solidFill>
          <a:schemeClr val="accent4"/>
        </a:solidFill>
        <a:effectLst/>
      </p:bgPr>
    </p:bg>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F047BA72-7291-ECED-0052-AC0B60F4F633}"/>
              </a:ext>
            </a:extLst>
          </p:cNvPr>
          <p:cNvPicPr>
            <a:picLocks noChangeAspect="1"/>
          </p:cNvPicPr>
          <p:nvPr userDrawn="1"/>
        </p:nvPicPr>
        <p:blipFill>
          <a:blip r:embed="rId2"/>
          <a:stretch>
            <a:fillRect/>
          </a:stretch>
        </p:blipFill>
        <p:spPr>
          <a:xfrm>
            <a:off x="0" y="3035301"/>
            <a:ext cx="12192000" cy="3822700"/>
          </a:xfrm>
          <a:prstGeom prst="rect">
            <a:avLst/>
          </a:prstGeom>
        </p:spPr>
      </p:pic>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5970237" cy="1453896"/>
          </a:xfrm>
        </p:spPr>
        <p:txBody>
          <a:bodyPr anchor="b"/>
          <a:lstStyle>
            <a:lvl1pPr>
              <a:defRPr sz="5400" b="1" i="0">
                <a:solidFill>
                  <a:schemeClr val="bg1"/>
                </a:solidFill>
                <a:latin typeface="Century Gothic" panose="020B0502020202020204" pitchFamily="34"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A5D54773-BCCF-6A28-F4B8-F251E02776D8}"/>
              </a:ext>
            </a:extLst>
          </p:cNvPr>
          <p:cNvSpPr txBox="1">
            <a:spLocks/>
          </p:cNvSpPr>
          <p:nvPr userDrawn="1"/>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sp>
        <p:nvSpPr>
          <p:cNvPr id="5" name="Rectangle 4">
            <a:extLst>
              <a:ext uri="{FF2B5EF4-FFF2-40B4-BE49-F238E27FC236}">
                <a16:creationId xmlns:a16="http://schemas.microsoft.com/office/drawing/2014/main" id="{94DABAD7-4A2F-C2C2-F8F4-FA63D2C61FA7}"/>
              </a:ext>
            </a:extLst>
          </p:cNvPr>
          <p:cNvSpPr/>
          <p:nvPr userDrawn="1"/>
        </p:nvSpPr>
        <p:spPr>
          <a:xfrm>
            <a:off x="7215809" y="0"/>
            <a:ext cx="4976191" cy="30353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grey logo&#10;&#10;Description automatically generated">
            <a:extLst>
              <a:ext uri="{FF2B5EF4-FFF2-40B4-BE49-F238E27FC236}">
                <a16:creationId xmlns:a16="http://schemas.microsoft.com/office/drawing/2014/main" id="{B06EFC2B-68EF-B006-7549-8CBD8ED15D3D}"/>
              </a:ext>
            </a:extLst>
          </p:cNvPr>
          <p:cNvPicPr>
            <a:picLocks noChangeAspect="1"/>
          </p:cNvPicPr>
          <p:nvPr userDrawn="1"/>
        </p:nvPicPr>
        <p:blipFill>
          <a:blip r:embed="rId3"/>
          <a:stretch>
            <a:fillRect/>
          </a:stretch>
        </p:blipFill>
        <p:spPr>
          <a:xfrm>
            <a:off x="8413473" y="1340198"/>
            <a:ext cx="2580861" cy="371603"/>
          </a:xfrm>
          <a:prstGeom prst="rect">
            <a:avLst/>
          </a:prstGeom>
        </p:spPr>
      </p:pic>
    </p:spTree>
    <p:extLst>
      <p:ext uri="{BB962C8B-B14F-4D97-AF65-F5344CB8AC3E}">
        <p14:creationId xmlns:p14="http://schemas.microsoft.com/office/powerpoint/2010/main" val="2939554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rgbClr val="BFE8C6"/>
        </a:solidFill>
        <a:effectLst/>
      </p:bgPr>
    </p:bg>
    <p:spTree>
      <p:nvGrpSpPr>
        <p:cNvPr id="1" name=""/>
        <p:cNvGrpSpPr/>
        <p:nvPr/>
      </p:nvGrpSpPr>
      <p:grpSpPr>
        <a:xfrm>
          <a:off x="0" y="0"/>
          <a:ext cx="0" cy="0"/>
          <a:chOff x="0" y="0"/>
          <a:chExt cx="0" cy="0"/>
        </a:xfrm>
      </p:grpSpPr>
      <p:pic>
        <p:nvPicPr>
          <p:cNvPr id="4" name="Picture 3" descr="A person raising his hand up&#10;&#10;Description automatically generated">
            <a:extLst>
              <a:ext uri="{FF2B5EF4-FFF2-40B4-BE49-F238E27FC236}">
                <a16:creationId xmlns:a16="http://schemas.microsoft.com/office/drawing/2014/main" id="{F047BA72-7291-ECED-0052-AC0B60F4F633}"/>
              </a:ext>
            </a:extLst>
          </p:cNvPr>
          <p:cNvPicPr>
            <a:picLocks noChangeAspect="1"/>
          </p:cNvPicPr>
          <p:nvPr userDrawn="1"/>
        </p:nvPicPr>
        <p:blipFill>
          <a:blip r:embed="rId2"/>
          <a:stretch>
            <a:fillRect/>
          </a:stretch>
        </p:blipFill>
        <p:spPr>
          <a:xfrm>
            <a:off x="0" y="3035301"/>
            <a:ext cx="12192000" cy="3822700"/>
          </a:xfrm>
          <a:prstGeom prst="rect">
            <a:avLst/>
          </a:prstGeom>
        </p:spPr>
      </p:pic>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77824" y="896112"/>
            <a:ext cx="6611112" cy="1453896"/>
          </a:xfrm>
        </p:spPr>
        <p:txBody>
          <a:bodyPr anchor="b"/>
          <a:lstStyle>
            <a:lvl1pPr>
              <a:defRPr sz="5400" b="1">
                <a:solidFill>
                  <a:schemeClr val="tx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1060704"/>
            <a:ext cx="4069080" cy="1901952"/>
          </a:xfrm>
        </p:spPr>
        <p:txBody>
          <a:bodyPr/>
          <a:lstStyle>
            <a:lvl1pPr marL="0" indent="0">
              <a:lnSpc>
                <a:spcPct val="150000"/>
              </a:lnSpc>
              <a:spcBef>
                <a:spcPts val="0"/>
              </a:spcBef>
              <a:spcAft>
                <a:spcPts val="600"/>
              </a:spcAft>
              <a:buNone/>
              <a:defRPr sz="1800">
                <a:solidFill>
                  <a:schemeClr val="tx1"/>
                </a:solidFill>
              </a:defRPr>
            </a:lvl1pPr>
            <a:lvl2pPr marL="283464">
              <a:defRPr sz="1600">
                <a:solidFill>
                  <a:schemeClr val="tx1"/>
                </a:solidFill>
              </a:defRPr>
            </a:lvl2pPr>
            <a:lvl3pPr marL="566928">
              <a:defRPr sz="1400">
                <a:solidFill>
                  <a:schemeClr val="tx1"/>
                </a:solidFill>
              </a:defRPr>
            </a:lvl3pPr>
            <a:lvl4pPr marL="859536">
              <a:defRPr sz="1200">
                <a:solidFill>
                  <a:schemeClr val="tx1"/>
                </a:solidFill>
              </a:defRPr>
            </a:lvl4pPr>
            <a:lvl5pPr marL="1152144">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
        <p:nvSpPr>
          <p:cNvPr id="11" name="Rectangle 10">
            <a:extLst>
              <a:ext uri="{FF2B5EF4-FFF2-40B4-BE49-F238E27FC236}">
                <a16:creationId xmlns:a16="http://schemas.microsoft.com/office/drawing/2014/main" id="{2B84A137-9DB1-1EF0-305E-7DB76003BEEF}"/>
              </a:ext>
            </a:extLst>
          </p:cNvPr>
          <p:cNvSpPr/>
          <p:nvPr userDrawn="1"/>
        </p:nvSpPr>
        <p:spPr>
          <a:xfrm flipV="1">
            <a:off x="11446035" y="6245920"/>
            <a:ext cx="487085" cy="4571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623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976C3-6A85-D8BE-3C87-D832E40D9693}"/>
              </a:ext>
            </a:extLst>
          </p:cNvPr>
          <p:cNvSpPr>
            <a:spLocks/>
          </p:cNvSpPr>
          <p:nvPr userDrawn="1"/>
        </p:nvSpPr>
        <p:spPr>
          <a:xfrm>
            <a:off x="0" y="0"/>
            <a:ext cx="12192000" cy="6858000"/>
          </a:xfrm>
          <a:prstGeom prst="rect">
            <a:avLst/>
          </a:prstGeom>
          <a:solidFill>
            <a:srgbClr val="F9F6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4" name="Title 3">
            <a:extLst>
              <a:ext uri="{FF2B5EF4-FFF2-40B4-BE49-F238E27FC236}">
                <a16:creationId xmlns:a16="http://schemas.microsoft.com/office/drawing/2014/main" id="{4FB39BA1-4288-5582-83BB-787D7D210717}"/>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pic>
        <p:nvPicPr>
          <p:cNvPr id="6" name="Picture 5" descr="A black and grey logo&#10;&#10;Description automatically generated">
            <a:extLst>
              <a:ext uri="{FF2B5EF4-FFF2-40B4-BE49-F238E27FC236}">
                <a16:creationId xmlns:a16="http://schemas.microsoft.com/office/drawing/2014/main" id="{DF0EA5DB-D421-BBE4-37C6-61885E334755}"/>
              </a:ext>
            </a:extLst>
          </p:cNvPr>
          <p:cNvPicPr/>
          <p:nvPr userDrawn="1"/>
        </p:nvPicPr>
        <p:blipFill>
          <a:blip r:embed="rId2"/>
          <a:stretch>
            <a:fillRect/>
          </a:stretch>
        </p:blipFill>
        <p:spPr>
          <a:xfrm>
            <a:off x="420757" y="5937249"/>
            <a:ext cx="2580861" cy="373815"/>
          </a:xfrm>
          <a:prstGeom prst="rect">
            <a:avLst/>
          </a:prstGeom>
        </p:spPr>
      </p:pic>
      <p:sp>
        <p:nvSpPr>
          <p:cNvPr id="7" name="Slide Number Placeholder 5">
            <a:extLst>
              <a:ext uri="{FF2B5EF4-FFF2-40B4-BE49-F238E27FC236}">
                <a16:creationId xmlns:a16="http://schemas.microsoft.com/office/drawing/2014/main" id="{16A4F5B9-8E6B-99B7-1461-53FE6AC7F43D}"/>
              </a:ext>
            </a:extLst>
          </p:cNvPr>
          <p:cNvSpPr txBox="1">
            <a:spLocks/>
          </p:cNvSpPr>
          <p:nvPr userDrawn="1"/>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0A390852-7EFD-9674-3054-0AE0A48AC763}"/>
              </a:ext>
            </a:extLst>
          </p:cNvPr>
          <p:cNvPicPr/>
          <p:nvPr userDrawn="1"/>
        </p:nvPicPr>
        <p:blipFill>
          <a:blip r:embed="rId3"/>
          <a:srcRect/>
          <a:stretch/>
        </p:blipFill>
        <p:spPr>
          <a:xfrm>
            <a:off x="6096000" y="0"/>
            <a:ext cx="6096000" cy="6858000"/>
          </a:xfrm>
          <a:prstGeom prst="rect">
            <a:avLst/>
          </a:prstGeom>
        </p:spPr>
      </p:pic>
    </p:spTree>
    <p:extLst>
      <p:ext uri="{BB962C8B-B14F-4D97-AF65-F5344CB8AC3E}">
        <p14:creationId xmlns:p14="http://schemas.microsoft.com/office/powerpoint/2010/main" val="295283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976C3-6A85-D8BE-3C87-D832E40D9693}"/>
              </a:ext>
            </a:extLst>
          </p:cNvPr>
          <p:cNvSpPr>
            <a:spLocks/>
          </p:cNvSpPr>
          <p:nvPr userDrawn="1"/>
        </p:nvSpPr>
        <p:spPr>
          <a:xfrm>
            <a:off x="0" y="0"/>
            <a:ext cx="12192000" cy="6858000"/>
          </a:xfrm>
          <a:prstGeom prst="rect">
            <a:avLst/>
          </a:prstGeom>
          <a:solidFill>
            <a:srgbClr val="F9F6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4" name="Title 3">
            <a:extLst>
              <a:ext uri="{FF2B5EF4-FFF2-40B4-BE49-F238E27FC236}">
                <a16:creationId xmlns:a16="http://schemas.microsoft.com/office/drawing/2014/main" id="{4FB39BA1-4288-5582-83BB-787D7D210717}"/>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pic>
        <p:nvPicPr>
          <p:cNvPr id="6" name="Picture 5" descr="A black and grey logo&#10;&#10;Description automatically generated">
            <a:extLst>
              <a:ext uri="{FF2B5EF4-FFF2-40B4-BE49-F238E27FC236}">
                <a16:creationId xmlns:a16="http://schemas.microsoft.com/office/drawing/2014/main" id="{DF0EA5DB-D421-BBE4-37C6-61885E334755}"/>
              </a:ext>
            </a:extLst>
          </p:cNvPr>
          <p:cNvPicPr/>
          <p:nvPr userDrawn="1"/>
        </p:nvPicPr>
        <p:blipFill>
          <a:blip r:embed="rId2"/>
          <a:stretch>
            <a:fillRect/>
          </a:stretch>
        </p:blipFill>
        <p:spPr>
          <a:xfrm>
            <a:off x="420757" y="5937249"/>
            <a:ext cx="2580861" cy="373815"/>
          </a:xfrm>
          <a:prstGeom prst="rect">
            <a:avLst/>
          </a:prstGeom>
        </p:spPr>
      </p:pic>
      <p:sp>
        <p:nvSpPr>
          <p:cNvPr id="7" name="Slide Number Placeholder 5">
            <a:extLst>
              <a:ext uri="{FF2B5EF4-FFF2-40B4-BE49-F238E27FC236}">
                <a16:creationId xmlns:a16="http://schemas.microsoft.com/office/drawing/2014/main" id="{16A4F5B9-8E6B-99B7-1461-53FE6AC7F43D}"/>
              </a:ext>
            </a:extLst>
          </p:cNvPr>
          <p:cNvSpPr txBox="1">
            <a:spLocks/>
          </p:cNvSpPr>
          <p:nvPr userDrawn="1"/>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0A390852-7EFD-9674-3054-0AE0A48AC763}"/>
              </a:ext>
            </a:extLst>
          </p:cNvPr>
          <p:cNvPicPr/>
          <p:nvPr userDrawn="1"/>
        </p:nvPicPr>
        <p:blipFill>
          <a:blip r:embed="rId3"/>
          <a:srcRect/>
          <a:stretch/>
        </p:blipFill>
        <p:spPr>
          <a:xfrm>
            <a:off x="6096000" y="0"/>
            <a:ext cx="6096000" cy="6858000"/>
          </a:xfrm>
          <a:prstGeom prst="rect">
            <a:avLst/>
          </a:prstGeom>
        </p:spPr>
      </p:pic>
    </p:spTree>
    <p:extLst>
      <p:ext uri="{BB962C8B-B14F-4D97-AF65-F5344CB8AC3E}">
        <p14:creationId xmlns:p14="http://schemas.microsoft.com/office/powerpoint/2010/main" val="55585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976C3-6A85-D8BE-3C87-D832E40D9693}"/>
              </a:ext>
            </a:extLst>
          </p:cNvPr>
          <p:cNvSpPr>
            <a:spLocks/>
          </p:cNvSpPr>
          <p:nvPr userDrawn="1"/>
        </p:nvSpPr>
        <p:spPr>
          <a:xfrm>
            <a:off x="0" y="0"/>
            <a:ext cx="12192000" cy="6858000"/>
          </a:xfrm>
          <a:prstGeom prst="rect">
            <a:avLst/>
          </a:prstGeom>
          <a:solidFill>
            <a:srgbClr val="F9F6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4" name="Title 3">
            <a:extLst>
              <a:ext uri="{FF2B5EF4-FFF2-40B4-BE49-F238E27FC236}">
                <a16:creationId xmlns:a16="http://schemas.microsoft.com/office/drawing/2014/main" id="{4FB39BA1-4288-5582-83BB-787D7D210717}"/>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pic>
        <p:nvPicPr>
          <p:cNvPr id="6" name="Picture 5" descr="A black and grey logo&#10;&#10;Description automatically generated">
            <a:extLst>
              <a:ext uri="{FF2B5EF4-FFF2-40B4-BE49-F238E27FC236}">
                <a16:creationId xmlns:a16="http://schemas.microsoft.com/office/drawing/2014/main" id="{DF0EA5DB-D421-BBE4-37C6-61885E334755}"/>
              </a:ext>
            </a:extLst>
          </p:cNvPr>
          <p:cNvPicPr/>
          <p:nvPr userDrawn="1"/>
        </p:nvPicPr>
        <p:blipFill>
          <a:blip r:embed="rId2"/>
          <a:stretch>
            <a:fillRect/>
          </a:stretch>
        </p:blipFill>
        <p:spPr>
          <a:xfrm>
            <a:off x="420757" y="5937249"/>
            <a:ext cx="2580861" cy="373815"/>
          </a:xfrm>
          <a:prstGeom prst="rect">
            <a:avLst/>
          </a:prstGeom>
        </p:spPr>
      </p:pic>
      <p:sp>
        <p:nvSpPr>
          <p:cNvPr id="7" name="Slide Number Placeholder 5">
            <a:extLst>
              <a:ext uri="{FF2B5EF4-FFF2-40B4-BE49-F238E27FC236}">
                <a16:creationId xmlns:a16="http://schemas.microsoft.com/office/drawing/2014/main" id="{16A4F5B9-8E6B-99B7-1461-53FE6AC7F43D}"/>
              </a:ext>
            </a:extLst>
          </p:cNvPr>
          <p:cNvSpPr txBox="1">
            <a:spLocks/>
          </p:cNvSpPr>
          <p:nvPr userDrawn="1"/>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0A390852-7EFD-9674-3054-0AE0A48AC763}"/>
              </a:ext>
            </a:extLst>
          </p:cNvPr>
          <p:cNvPicPr/>
          <p:nvPr userDrawn="1"/>
        </p:nvPicPr>
        <p:blipFill>
          <a:blip r:embed="rId3"/>
          <a:srcRect/>
          <a:stretch/>
        </p:blipFill>
        <p:spPr>
          <a:xfrm>
            <a:off x="6096000" y="0"/>
            <a:ext cx="6096000" cy="6858000"/>
          </a:xfrm>
          <a:prstGeom prst="rect">
            <a:avLst/>
          </a:prstGeom>
        </p:spPr>
      </p:pic>
    </p:spTree>
    <p:extLst>
      <p:ext uri="{BB962C8B-B14F-4D97-AF65-F5344CB8AC3E}">
        <p14:creationId xmlns:p14="http://schemas.microsoft.com/office/powerpoint/2010/main" val="87756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976C3-6A85-D8BE-3C87-D832E40D9693}"/>
              </a:ext>
            </a:extLst>
          </p:cNvPr>
          <p:cNvSpPr>
            <a:spLocks/>
          </p:cNvSpPr>
          <p:nvPr userDrawn="1"/>
        </p:nvSpPr>
        <p:spPr>
          <a:xfrm>
            <a:off x="0" y="0"/>
            <a:ext cx="12192000" cy="6858000"/>
          </a:xfrm>
          <a:prstGeom prst="rect">
            <a:avLst/>
          </a:prstGeom>
          <a:solidFill>
            <a:srgbClr val="F9F6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hasCustomPrompt="1"/>
          </p:nvPr>
        </p:nvSpPr>
        <p:spPr>
          <a:xfrm>
            <a:off x="533029" y="3233615"/>
            <a:ext cx="4228542" cy="669312"/>
          </a:xfrm>
        </p:spPr>
        <p:txBody>
          <a:bodyPr/>
          <a:lstStyle>
            <a:lvl1pPr marL="0" indent="0" algn="l">
              <a:buNone/>
              <a:defRPr sz="2400" b="0" i="0">
                <a:solidFill>
                  <a:schemeClr val="tx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
        <p:nvSpPr>
          <p:cNvPr id="4" name="Title 3">
            <a:extLst>
              <a:ext uri="{FF2B5EF4-FFF2-40B4-BE49-F238E27FC236}">
                <a16:creationId xmlns:a16="http://schemas.microsoft.com/office/drawing/2014/main" id="{4FB39BA1-4288-5582-83BB-787D7D210717}"/>
              </a:ext>
            </a:extLst>
          </p:cNvPr>
          <p:cNvSpPr>
            <a:spLocks noGrp="1"/>
          </p:cNvSpPr>
          <p:nvPr>
            <p:ph type="title" hasCustomPrompt="1"/>
          </p:nvPr>
        </p:nvSpPr>
        <p:spPr>
          <a:xfrm>
            <a:off x="533029" y="893935"/>
            <a:ext cx="4416552" cy="2011680"/>
          </a:xfrm>
        </p:spPr>
        <p:txBody>
          <a:bodyPr anchor="b"/>
          <a:lstStyle>
            <a:lvl1pPr>
              <a:defRPr sz="4400" b="1" i="0">
                <a:solidFill>
                  <a:schemeClr val="tx2"/>
                </a:solidFill>
                <a:latin typeface="Century Gothic" panose="020B0502020202020204" pitchFamily="34" charset="0"/>
              </a:defRPr>
            </a:lvl1pPr>
          </a:lstStyle>
          <a:p>
            <a:r>
              <a:rPr lang="en-US" dirty="0"/>
              <a:t>click to edit master title style</a:t>
            </a:r>
          </a:p>
        </p:txBody>
      </p:sp>
      <p:pic>
        <p:nvPicPr>
          <p:cNvPr id="6" name="Picture 5" descr="A black and grey logo&#10;&#10;Description automatically generated">
            <a:extLst>
              <a:ext uri="{FF2B5EF4-FFF2-40B4-BE49-F238E27FC236}">
                <a16:creationId xmlns:a16="http://schemas.microsoft.com/office/drawing/2014/main" id="{DF0EA5DB-D421-BBE4-37C6-61885E334755}"/>
              </a:ext>
            </a:extLst>
          </p:cNvPr>
          <p:cNvPicPr/>
          <p:nvPr userDrawn="1"/>
        </p:nvPicPr>
        <p:blipFill>
          <a:blip r:embed="rId2"/>
          <a:stretch>
            <a:fillRect/>
          </a:stretch>
        </p:blipFill>
        <p:spPr>
          <a:xfrm>
            <a:off x="420757" y="5937249"/>
            <a:ext cx="2580861" cy="373815"/>
          </a:xfrm>
          <a:prstGeom prst="rect">
            <a:avLst/>
          </a:prstGeom>
        </p:spPr>
      </p:pic>
      <p:sp>
        <p:nvSpPr>
          <p:cNvPr id="7" name="Slide Number Placeholder 5">
            <a:extLst>
              <a:ext uri="{FF2B5EF4-FFF2-40B4-BE49-F238E27FC236}">
                <a16:creationId xmlns:a16="http://schemas.microsoft.com/office/drawing/2014/main" id="{16A4F5B9-8E6B-99B7-1461-53FE6AC7F43D}"/>
              </a:ext>
            </a:extLst>
          </p:cNvPr>
          <p:cNvSpPr txBox="1">
            <a:spLocks/>
          </p:cNvSpPr>
          <p:nvPr userDrawn="1"/>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pic>
        <p:nvPicPr>
          <p:cNvPr id="8" name="Picture 7">
            <a:extLst>
              <a:ext uri="{FF2B5EF4-FFF2-40B4-BE49-F238E27FC236}">
                <a16:creationId xmlns:a16="http://schemas.microsoft.com/office/drawing/2014/main" id="{0A390852-7EFD-9674-3054-0AE0A48AC763}"/>
              </a:ext>
            </a:extLst>
          </p:cNvPr>
          <p:cNvPicPr/>
          <p:nvPr userDrawn="1"/>
        </p:nvPicPr>
        <p:blipFill>
          <a:blip r:embed="rId3"/>
          <a:srcRect/>
          <a:stretch/>
        </p:blipFill>
        <p:spPr>
          <a:xfrm>
            <a:off x="6096000" y="0"/>
            <a:ext cx="6096000" cy="6858000"/>
          </a:xfrm>
          <a:prstGeom prst="rect">
            <a:avLst/>
          </a:prstGeom>
        </p:spPr>
      </p:pic>
    </p:spTree>
    <p:extLst>
      <p:ext uri="{BB962C8B-B14F-4D97-AF65-F5344CB8AC3E}">
        <p14:creationId xmlns:p14="http://schemas.microsoft.com/office/powerpoint/2010/main" val="112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ABB4-22CD-17FF-907C-C72C3F1B5BE8}"/>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2D0B29A9-FB61-93CF-3836-717038D2EDA0}"/>
              </a:ext>
            </a:extLst>
          </p:cNvPr>
          <p:cNvSpPr>
            <a:spLocks noGrp="1"/>
          </p:cNvSpPr>
          <p:nvPr>
            <p:ph type="sldNum" sz="quarter" idx="11"/>
          </p:nvPr>
        </p:nvSpPr>
        <p:spPr/>
        <p:txBody>
          <a:bodyPr/>
          <a:lstStyle/>
          <a:p>
            <a:fld id="{8058A7CE-F400-7B46-9E16-10D36E8C32FD}" type="slidenum">
              <a:rPr lang="en-US" smtClean="0"/>
              <a:pPr/>
              <a:t>‹#›</a:t>
            </a:fld>
            <a:endParaRPr lang="en-US" dirty="0"/>
          </a:p>
        </p:txBody>
      </p:sp>
      <p:sp>
        <p:nvSpPr>
          <p:cNvPr id="8" name="Subtitle 2">
            <a:extLst>
              <a:ext uri="{FF2B5EF4-FFF2-40B4-BE49-F238E27FC236}">
                <a16:creationId xmlns:a16="http://schemas.microsoft.com/office/drawing/2014/main" id="{CD77EAE7-D916-8D73-2820-E0A269E4159D}"/>
              </a:ext>
            </a:extLst>
          </p:cNvPr>
          <p:cNvSpPr>
            <a:spLocks noGrp="1"/>
          </p:cNvSpPr>
          <p:nvPr>
            <p:ph type="subTitle" idx="1" hasCustomPrompt="1"/>
          </p:nvPr>
        </p:nvSpPr>
        <p:spPr>
          <a:xfrm>
            <a:off x="488577" y="2171298"/>
            <a:ext cx="11277597" cy="3772302"/>
          </a:xfrm>
        </p:spPr>
        <p:txBody>
          <a:bodyPr/>
          <a:lstStyle>
            <a:lvl1pPr marL="0" indent="0" algn="l">
              <a:buNone/>
              <a:defRPr sz="2400" b="0" i="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This is where your supporting text will appear.</a:t>
            </a:r>
          </a:p>
        </p:txBody>
      </p:sp>
    </p:spTree>
    <p:extLst>
      <p:ext uri="{BB962C8B-B14F-4D97-AF65-F5344CB8AC3E}">
        <p14:creationId xmlns:p14="http://schemas.microsoft.com/office/powerpoint/2010/main" val="2327739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AB472-C06F-6BEF-0C0E-65EA59CA73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DE38-8A0A-0F93-DE98-1E3265816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F4E7A33-CA4E-DAED-6589-1B5DC61ACF65}"/>
              </a:ext>
            </a:extLst>
          </p:cNvPr>
          <p:cNvSpPr>
            <a:spLocks noGrp="1"/>
          </p:cNvSpPr>
          <p:nvPr>
            <p:ph type="ftr" sz="quarter" idx="11"/>
          </p:nvPr>
        </p:nvSpPr>
        <p:spPr/>
        <p:txBody>
          <a:bodyPr/>
          <a:lstStyle/>
          <a:p>
            <a:r>
              <a:rPr lang="en-US" dirty="0"/>
              <a:t>course title</a:t>
            </a:r>
          </a:p>
        </p:txBody>
      </p:sp>
      <p:sp>
        <p:nvSpPr>
          <p:cNvPr id="7" name="Slide Number Placeholder 6">
            <a:extLst>
              <a:ext uri="{FF2B5EF4-FFF2-40B4-BE49-F238E27FC236}">
                <a16:creationId xmlns:a16="http://schemas.microsoft.com/office/drawing/2014/main" id="{95EACFDC-DFA7-1C09-92B3-D574BA94E252}"/>
              </a:ext>
            </a:extLst>
          </p:cNvPr>
          <p:cNvSpPr>
            <a:spLocks noGrp="1"/>
          </p:cNvSpPr>
          <p:nvPr>
            <p:ph type="sldNum" sz="quarter" idx="12"/>
          </p:nvPr>
        </p:nvSpPr>
        <p:spPr/>
        <p:txBody>
          <a:bodyPr/>
          <a:lstStyle/>
          <a:p>
            <a:fld id="{8058A7CE-F400-7B46-9E16-10D36E8C32FD}" type="slidenum">
              <a:rPr lang="en-US" smtClean="0"/>
              <a:t>‹#›</a:t>
            </a:fld>
            <a:endParaRPr lang="en-US" dirty="0"/>
          </a:p>
        </p:txBody>
      </p:sp>
      <p:sp>
        <p:nvSpPr>
          <p:cNvPr id="5" name="Title 1">
            <a:extLst>
              <a:ext uri="{FF2B5EF4-FFF2-40B4-BE49-F238E27FC236}">
                <a16:creationId xmlns:a16="http://schemas.microsoft.com/office/drawing/2014/main" id="{9CD1C883-6812-20B2-C49B-A88E0C7F4C34}"/>
              </a:ext>
            </a:extLst>
          </p:cNvPr>
          <p:cNvSpPr>
            <a:spLocks noGrp="1"/>
          </p:cNvSpPr>
          <p:nvPr>
            <p:ph type="title" hasCustomPrompt="1"/>
          </p:nvPr>
        </p:nvSpPr>
        <p:spPr>
          <a:xfrm>
            <a:off x="488578" y="365125"/>
            <a:ext cx="11277598" cy="1325563"/>
          </a:xfrm>
        </p:spPr>
        <p:txBody>
          <a:bodyPr/>
          <a:lstStyle/>
          <a:p>
            <a:r>
              <a:rPr lang="en-US" dirty="0"/>
              <a:t>click to edit master title style</a:t>
            </a:r>
          </a:p>
        </p:txBody>
      </p:sp>
    </p:spTree>
    <p:extLst>
      <p:ext uri="{BB962C8B-B14F-4D97-AF65-F5344CB8AC3E}">
        <p14:creationId xmlns:p14="http://schemas.microsoft.com/office/powerpoint/2010/main" val="37984679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B6D48-D20C-54AA-94F1-D8E933286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51F663A-C2C8-12B2-AE7C-318452D5FE6F}"/>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6676FC8-F25A-C087-965F-C86D7A6638D6}"/>
              </a:ext>
            </a:extLst>
          </p:cNvPr>
          <p:cNvSpPr>
            <a:spLocks noGrp="1"/>
          </p:cNvSpPr>
          <p:nvPr>
            <p:ph type="ftr" sz="quarter" idx="3"/>
          </p:nvPr>
        </p:nvSpPr>
        <p:spPr>
          <a:xfrm>
            <a:off x="173736" y="6254496"/>
            <a:ext cx="4114800" cy="365125"/>
          </a:xfrm>
          <a:prstGeom prst="rect">
            <a:avLst/>
          </a:prstGeom>
        </p:spPr>
        <p:txBody>
          <a:bodyPr vert="horz" lIns="91440" tIns="45720" rIns="91440" bIns="45720" rtlCol="0" anchor="ctr">
            <a:noAutofit/>
          </a:bodyPr>
          <a:lstStyle>
            <a:lvl1pPr algn="l">
              <a:defRPr sz="1200">
                <a:solidFill>
                  <a:schemeClr val="tx2">
                    <a:alpha val="78000"/>
                  </a:schemeClr>
                </a:solidFill>
              </a:defRPr>
            </a:lvl1pPr>
          </a:lstStyle>
          <a:p>
            <a:r>
              <a:rPr lang="en-US" dirty="0"/>
              <a:t>course title</a:t>
            </a:r>
          </a:p>
        </p:txBody>
      </p:sp>
      <p:sp>
        <p:nvSpPr>
          <p:cNvPr id="6" name="Slide Number Placeholder 5">
            <a:extLst>
              <a:ext uri="{FF2B5EF4-FFF2-40B4-BE49-F238E27FC236}">
                <a16:creationId xmlns:a16="http://schemas.microsoft.com/office/drawing/2014/main" id="{0AFBFC1D-3B9C-EFD1-A014-1F648ADDBD70}"/>
              </a:ext>
            </a:extLst>
          </p:cNvPr>
          <p:cNvSpPr>
            <a:spLocks noGrp="1"/>
          </p:cNvSpPr>
          <p:nvPr>
            <p:ph type="sldNum" sz="quarter" idx="4"/>
          </p:nvPr>
        </p:nvSpPr>
        <p:spPr>
          <a:xfrm>
            <a:off x="11347704" y="6181344"/>
            <a:ext cx="670560" cy="676656"/>
          </a:xfrm>
          <a:prstGeom prst="rect">
            <a:avLst/>
          </a:prstGeom>
        </p:spPr>
        <p:txBody>
          <a:bodyPr vert="horz" lIns="91440" tIns="45720" rIns="91440" bIns="45720" rtlCol="0" anchor="ctr">
            <a:noAutofit/>
          </a:bodyPr>
          <a:lstStyle>
            <a:lvl1pPr algn="ctr">
              <a:defRPr sz="2900" b="1">
                <a:solidFill>
                  <a:schemeClr val="tx2">
                    <a:alpha val="78000"/>
                  </a:schemeClr>
                </a:solidFill>
              </a:defRPr>
            </a:lvl1pPr>
          </a:lstStyle>
          <a:p>
            <a:fld id="{8058A7CE-F400-7B46-9E16-10D36E8C32FD}" type="slidenum">
              <a:rPr lang="en-US" smtClean="0"/>
              <a:pPr/>
              <a:t>‹#›</a:t>
            </a:fld>
            <a:endParaRPr lang="en-US" dirty="0"/>
          </a:p>
        </p:txBody>
      </p:sp>
      <p:sp>
        <p:nvSpPr>
          <p:cNvPr id="7" name="Rectangle 6">
            <a:extLst>
              <a:ext uri="{FF2B5EF4-FFF2-40B4-BE49-F238E27FC236}">
                <a16:creationId xmlns:a16="http://schemas.microsoft.com/office/drawing/2014/main" id="{3B176A5B-B081-E990-1FB5-4AE9CF7924C4}"/>
              </a:ext>
            </a:extLst>
          </p:cNvPr>
          <p:cNvSpPr/>
          <p:nvPr userDrawn="1"/>
        </p:nvSpPr>
        <p:spPr>
          <a:xfrm flipV="1">
            <a:off x="11446035" y="6245920"/>
            <a:ext cx="487085" cy="45719"/>
          </a:xfrm>
          <a:prstGeom prst="rect">
            <a:avLst/>
          </a:prstGeom>
          <a:solidFill>
            <a:srgbClr val="1C4C3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87510906"/>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80" r:id="rId4"/>
    <p:sldLayoutId id="2147483681" r:id="rId5"/>
    <p:sldLayoutId id="2147483679" r:id="rId6"/>
    <p:sldLayoutId id="2147483685" r:id="rId7"/>
    <p:sldLayoutId id="2147483654" r:id="rId8"/>
    <p:sldLayoutId id="2147483652" r:id="rId9"/>
    <p:sldLayoutId id="2147483660" r:id="rId10"/>
    <p:sldLayoutId id="2147483669" r:id="rId11"/>
    <p:sldLayoutId id="2147483670" r:id="rId12"/>
    <p:sldLayoutId id="2147483665" r:id="rId13"/>
    <p:sldLayoutId id="2147483697" r:id="rId14"/>
    <p:sldLayoutId id="2147483694" r:id="rId15"/>
    <p:sldLayoutId id="2147483693" r:id="rId16"/>
    <p:sldLayoutId id="2147483675" r:id="rId17"/>
    <p:sldLayoutId id="2147483691" r:id="rId18"/>
    <p:sldLayoutId id="2147483692" r:id="rId19"/>
    <p:sldLayoutId id="2147483651" r:id="rId20"/>
    <p:sldLayoutId id="2147483687" r:id="rId21"/>
    <p:sldLayoutId id="2147483686" r:id="rId22"/>
    <p:sldLayoutId id="2147483682" r:id="rId23"/>
    <p:sldLayoutId id="2147483690" r:id="rId24"/>
    <p:sldLayoutId id="2147483695" r:id="rId25"/>
    <p:sldLayoutId id="2147483696" r:id="rId26"/>
    <p:sldLayoutId id="2147483673" r:id="rId27"/>
    <p:sldLayoutId id="2147483674" r:id="rId28"/>
    <p:sldLayoutId id="2147483672" r:id="rId29"/>
    <p:sldLayoutId id="2147483661" r:id="rId30"/>
    <p:sldLayoutId id="2147483689" r:id="rId31"/>
    <p:sldLayoutId id="2147483688" r:id="rId32"/>
    <p:sldLayoutId id="2147483667" r:id="rId33"/>
    <p:sldLayoutId id="2147483666" r:id="rId34"/>
    <p:sldLayoutId id="2147483668" r:id="rId35"/>
    <p:sldLayoutId id="2147483698" r:id="rId36"/>
    <p:sldLayoutId id="2147483664" r:id="rId37"/>
  </p:sldLayoutIdLst>
  <p:hf hdr="0" dt="0"/>
  <p:txStyles>
    <p:titleStyle>
      <a:lvl1pPr algn="l" defTabSz="914400" rtl="0" eaLnBrk="1" latinLnBrk="0" hangingPunct="1">
        <a:lnSpc>
          <a:spcPct val="90000"/>
        </a:lnSpc>
        <a:spcBef>
          <a:spcPct val="0"/>
        </a:spcBef>
        <a:buNone/>
        <a:defRPr sz="4400" b="1" i="0" kern="1200">
          <a:solidFill>
            <a:schemeClr val="tx2"/>
          </a:solidFill>
          <a:latin typeface="Century Gothic" panose="020B0502020202020204" pitchFamily="34" charset="0"/>
          <a:ea typeface="+mj-ea"/>
          <a:cs typeface="+mj-cs"/>
        </a:defRPr>
      </a:lvl1pPr>
    </p:titleStyle>
    <p:bodyStyle>
      <a:lvl1pPr marL="283464" indent="-283464"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Century Gothic" panose="020B0502020202020204" pitchFamily="34" charset="0"/>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Century Gothic" panose="020B0502020202020204" pitchFamily="34" charset="0"/>
          <a:ea typeface="+mn-ea"/>
          <a:cs typeface="+mn-cs"/>
        </a:defRPr>
      </a:lvl2pPr>
      <a:lvl3pPr marL="859536" indent="-283464"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Century Gothic" panose="020B0502020202020204" pitchFamily="34" charset="0"/>
          <a:ea typeface="+mn-ea"/>
          <a:cs typeface="+mn-cs"/>
        </a:defRPr>
      </a:lvl3pPr>
      <a:lvl4pPr marL="1152144" indent="-283464"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entury Gothic" panose="020B0502020202020204" pitchFamily="34" charset="0"/>
          <a:ea typeface="+mn-ea"/>
          <a:cs typeface="+mn-cs"/>
        </a:defRPr>
      </a:lvl4pPr>
      <a:lvl5pPr marL="1444752" indent="-283464"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hsabank.com/irs-guidelines"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90F779-8342-F066-19E3-0707561F8900}"/>
              </a:ext>
            </a:extLst>
          </p:cNvPr>
          <p:cNvSpPr>
            <a:spLocks noGrp="1" noRot="1" noMove="1" noResize="1" noEditPoints="1" noAdjustHandles="1" noChangeArrowheads="1" noChangeShapeType="1"/>
          </p:cNvSpPr>
          <p:nvPr/>
        </p:nvSpPr>
        <p:spPr>
          <a:xfrm>
            <a:off x="0" y="0"/>
            <a:ext cx="12192000" cy="6858000"/>
          </a:xfrm>
          <a:prstGeom prst="rect">
            <a:avLst/>
          </a:prstGeom>
          <a:solidFill>
            <a:srgbClr val="F9F6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sp>
        <p:nvSpPr>
          <p:cNvPr id="20" name="Subtitle 19">
            <a:extLst>
              <a:ext uri="{FF2B5EF4-FFF2-40B4-BE49-F238E27FC236}">
                <a16:creationId xmlns:a16="http://schemas.microsoft.com/office/drawing/2014/main" id="{349F4ADF-26D2-BE76-D1A2-C7F864B33B24}"/>
              </a:ext>
            </a:extLst>
          </p:cNvPr>
          <p:cNvSpPr>
            <a:spLocks noGrp="1"/>
          </p:cNvSpPr>
          <p:nvPr>
            <p:ph type="subTitle" idx="1"/>
          </p:nvPr>
        </p:nvSpPr>
        <p:spPr/>
        <p:txBody>
          <a:bodyPr/>
          <a:lstStyle/>
          <a:p>
            <a:r>
              <a:rPr lang="en-US" sz="2000" dirty="0">
                <a:solidFill>
                  <a:schemeClr val="tx1"/>
                </a:solidFill>
                <a:effectLst/>
                <a:ea typeface="Calibri" panose="020F0502020204030204" pitchFamily="34" charset="0"/>
                <a:cs typeface="Times New Roman" panose="02020603050405020304" pitchFamily="18" charset="0"/>
              </a:rPr>
              <a:t>Discover the benefits of funding your Health Savings Account (HSA) and learn best practices for calculating contributions.</a:t>
            </a:r>
          </a:p>
          <a:p>
            <a:endParaRPr lang="en-US" sz="2000" dirty="0">
              <a:solidFill>
                <a:schemeClr val="tx1"/>
              </a:solidFill>
              <a:effectLst/>
              <a:ea typeface="Calibri" panose="020F0502020204030204" pitchFamily="34" charset="0"/>
              <a:cs typeface="Times New Roman" panose="02020603050405020304" pitchFamily="18" charset="0"/>
            </a:endParaRPr>
          </a:p>
          <a:p>
            <a:endParaRPr lang="en-US" dirty="0"/>
          </a:p>
        </p:txBody>
      </p:sp>
      <p:sp>
        <p:nvSpPr>
          <p:cNvPr id="19" name="Title 18">
            <a:extLst>
              <a:ext uri="{FF2B5EF4-FFF2-40B4-BE49-F238E27FC236}">
                <a16:creationId xmlns:a16="http://schemas.microsoft.com/office/drawing/2014/main" id="{194DEC9C-6734-205C-F257-47A11EE1B558}"/>
              </a:ext>
            </a:extLst>
          </p:cNvPr>
          <p:cNvSpPr>
            <a:spLocks noGrp="1"/>
          </p:cNvSpPr>
          <p:nvPr>
            <p:ph type="title"/>
          </p:nvPr>
        </p:nvSpPr>
        <p:spPr/>
        <p:txBody>
          <a:bodyPr/>
          <a:lstStyle/>
          <a:p>
            <a:r>
              <a:rPr lang="en-US" sz="4000" dirty="0"/>
              <a:t>Why and how </a:t>
            </a:r>
            <a:br>
              <a:rPr lang="en-US" sz="4000" dirty="0"/>
            </a:br>
            <a:r>
              <a:rPr lang="en-US" sz="4000" dirty="0"/>
              <a:t>to fund your HSA</a:t>
            </a:r>
          </a:p>
        </p:txBody>
      </p:sp>
      <p:pic>
        <p:nvPicPr>
          <p:cNvPr id="15" name="Picture 14">
            <a:extLst>
              <a:ext uri="{FF2B5EF4-FFF2-40B4-BE49-F238E27FC236}">
                <a16:creationId xmlns:a16="http://schemas.microsoft.com/office/drawing/2014/main" id="{90609E7A-9AEC-A34E-1EDC-C7B736645BE7}"/>
              </a:ext>
            </a:extLst>
          </p:cNvPr>
          <p:cNvPicPr>
            <a:picLocks noGrp="1" noRot="1" noChangeAspect="1" noMove="1" noResize="1" noEditPoints="1" noAdjustHandles="1" noChangeArrowheads="1" noChangeShapeType="1" noCrop="1"/>
          </p:cNvPicPr>
          <p:nvPr/>
        </p:nvPicPr>
        <p:blipFill>
          <a:blip r:embed="rId3"/>
          <a:srcRect/>
          <a:stretch/>
        </p:blipFill>
        <p:spPr>
          <a:xfrm>
            <a:off x="6096000" y="0"/>
            <a:ext cx="6096000" cy="6858000"/>
          </a:xfrm>
          <a:prstGeom prst="rect">
            <a:avLst/>
          </a:prstGeom>
        </p:spPr>
      </p:pic>
      <p:sp>
        <p:nvSpPr>
          <p:cNvPr id="6" name="Slide Number Placeholder 5">
            <a:extLst>
              <a:ext uri="{FF2B5EF4-FFF2-40B4-BE49-F238E27FC236}">
                <a16:creationId xmlns:a16="http://schemas.microsoft.com/office/drawing/2014/main" id="{BB22F606-F2E9-30F7-5452-7025ABB53A4D}"/>
              </a:ext>
            </a:extLst>
          </p:cNvPr>
          <p:cNvSpPr txBox="1">
            <a:spLocks/>
          </p:cNvSpPr>
          <p:nvPr/>
        </p:nvSpPr>
        <p:spPr>
          <a:xfrm>
            <a:off x="331305" y="6492875"/>
            <a:ext cx="6178826"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©2024 HSA Bank. HSA Bank is a division of Webster Bank, N.A., Member FDIC. </a:t>
            </a:r>
          </a:p>
          <a:p>
            <a:pPr algn="l" fontAlgn="auto">
              <a:spcBef>
                <a:spcPts val="0"/>
              </a:spcBef>
              <a:spcAft>
                <a:spcPts val="0"/>
              </a:spcAft>
              <a:defRPr/>
            </a:pPr>
            <a:r>
              <a:rPr lang="en-US" sz="800" b="0" i="0" dirty="0">
                <a:solidFill>
                  <a:schemeClr val="bg1">
                    <a:lumMod val="65000"/>
                  </a:schemeClr>
                </a:solidFill>
                <a:latin typeface="Century Gothic" panose="020B0502020202020204" pitchFamily="34" charset="0"/>
              </a:rPr>
              <a:t>Plan Administrative Services and Benefit Services are administered by Webster Servicing LLC. </a:t>
            </a:r>
          </a:p>
          <a:p>
            <a:pPr algn="l"/>
            <a:endParaRPr lang="en-US" sz="1000" b="0" i="0" dirty="0">
              <a:latin typeface="Century Gothic" panose="020B0502020202020204" pitchFamily="34" charset="0"/>
            </a:endParaRPr>
          </a:p>
        </p:txBody>
      </p:sp>
      <p:pic>
        <p:nvPicPr>
          <p:cNvPr id="7" name="Picture 6" descr="A black and grey logo&#10;&#10;Description automatically generated">
            <a:extLst>
              <a:ext uri="{FF2B5EF4-FFF2-40B4-BE49-F238E27FC236}">
                <a16:creationId xmlns:a16="http://schemas.microsoft.com/office/drawing/2014/main" id="{43A1490A-CB25-5C7D-2574-D45C7BE283D0}"/>
              </a:ext>
            </a:extLst>
          </p:cNvPr>
          <p:cNvPicPr>
            <a:picLocks noChangeAspect="1"/>
          </p:cNvPicPr>
          <p:nvPr/>
        </p:nvPicPr>
        <p:blipFill>
          <a:blip r:embed="rId4"/>
          <a:stretch>
            <a:fillRect/>
          </a:stretch>
        </p:blipFill>
        <p:spPr>
          <a:xfrm>
            <a:off x="364767" y="5964065"/>
            <a:ext cx="2580861" cy="371603"/>
          </a:xfrm>
          <a:prstGeom prst="rect">
            <a:avLst/>
          </a:prstGeom>
        </p:spPr>
      </p:pic>
    </p:spTree>
    <p:extLst>
      <p:ext uri="{BB962C8B-B14F-4D97-AF65-F5344CB8AC3E}">
        <p14:creationId xmlns:p14="http://schemas.microsoft.com/office/powerpoint/2010/main" val="299190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EA60-A20A-D6B5-A2AA-1C4BCCEA85D5}"/>
              </a:ext>
            </a:extLst>
          </p:cNvPr>
          <p:cNvSpPr>
            <a:spLocks noGrp="1"/>
          </p:cNvSpPr>
          <p:nvPr>
            <p:ph type="title"/>
          </p:nvPr>
        </p:nvSpPr>
        <p:spPr>
          <a:xfrm>
            <a:off x="488577" y="1869743"/>
            <a:ext cx="4424616" cy="1405720"/>
          </a:xfrm>
        </p:spPr>
        <p:txBody>
          <a:bodyPr/>
          <a:lstStyle/>
          <a:p>
            <a:r>
              <a:rPr lang="en-US" dirty="0"/>
              <a:t>Get help planning</a:t>
            </a:r>
          </a:p>
        </p:txBody>
      </p:sp>
      <p:sp>
        <p:nvSpPr>
          <p:cNvPr id="3" name="Slide Number Placeholder 2">
            <a:extLst>
              <a:ext uri="{FF2B5EF4-FFF2-40B4-BE49-F238E27FC236}">
                <a16:creationId xmlns:a16="http://schemas.microsoft.com/office/drawing/2014/main" id="{4EE7313F-13E3-74FE-028B-0176CFB300E8}"/>
              </a:ext>
            </a:extLst>
          </p:cNvPr>
          <p:cNvSpPr>
            <a:spLocks noGrp="1"/>
          </p:cNvSpPr>
          <p:nvPr>
            <p:ph type="sldNum" sz="quarter" idx="11"/>
          </p:nvPr>
        </p:nvSpPr>
        <p:spPr/>
        <p:txBody>
          <a:bodyPr/>
          <a:lstStyle/>
          <a:p>
            <a:fld id="{8058A7CE-F400-7B46-9E16-10D36E8C32FD}" type="slidenum">
              <a:rPr lang="en-US" smtClean="0"/>
              <a:pPr/>
              <a:t>10</a:t>
            </a:fld>
            <a:endParaRPr lang="en-US" dirty="0"/>
          </a:p>
        </p:txBody>
      </p:sp>
      <p:sp>
        <p:nvSpPr>
          <p:cNvPr id="4" name="Subtitle 3">
            <a:extLst>
              <a:ext uri="{FF2B5EF4-FFF2-40B4-BE49-F238E27FC236}">
                <a16:creationId xmlns:a16="http://schemas.microsoft.com/office/drawing/2014/main" id="{12A7CFFB-E892-86F4-BC68-28F1B88F69BD}"/>
              </a:ext>
            </a:extLst>
          </p:cNvPr>
          <p:cNvSpPr>
            <a:spLocks noGrp="1"/>
          </p:cNvSpPr>
          <p:nvPr>
            <p:ph type="subTitle" idx="1"/>
          </p:nvPr>
        </p:nvSpPr>
        <p:spPr>
          <a:xfrm>
            <a:off x="488577" y="3712190"/>
            <a:ext cx="4807763" cy="2231409"/>
          </a:xfrm>
        </p:spPr>
        <p:txBody>
          <a:bodyPr/>
          <a:lstStyle/>
          <a:p>
            <a:r>
              <a:rPr lang="en-US" dirty="0"/>
              <a:t>HSA Bank offers multiple tools that can help you determine how much you can and should save with your HSA. </a:t>
            </a:r>
          </a:p>
          <a:p>
            <a:endParaRPr lang="en-US" dirty="0"/>
          </a:p>
          <a:p>
            <a:endParaRPr lang="en-US" dirty="0"/>
          </a:p>
        </p:txBody>
      </p:sp>
      <p:pic>
        <p:nvPicPr>
          <p:cNvPr id="5" name="Picture 4" descr="A cell phone with a screen showing a calculator&#10;&#10;Description automatically generated">
            <a:extLst>
              <a:ext uri="{FF2B5EF4-FFF2-40B4-BE49-F238E27FC236}">
                <a16:creationId xmlns:a16="http://schemas.microsoft.com/office/drawing/2014/main" id="{7B1E7E98-EDCB-14D5-1464-55A647CB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231" y="614869"/>
            <a:ext cx="4396615" cy="5566475"/>
          </a:xfrm>
          <a:prstGeom prst="rect">
            <a:avLst/>
          </a:prstGeom>
        </p:spPr>
      </p:pic>
    </p:spTree>
    <p:extLst>
      <p:ext uri="{BB962C8B-B14F-4D97-AF65-F5344CB8AC3E}">
        <p14:creationId xmlns:p14="http://schemas.microsoft.com/office/powerpoint/2010/main" val="215560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D391-8621-781C-02D6-41D10DE02A34}"/>
              </a:ext>
            </a:extLst>
          </p:cNvPr>
          <p:cNvSpPr>
            <a:spLocks noGrp="1"/>
          </p:cNvSpPr>
          <p:nvPr>
            <p:ph type="title"/>
          </p:nvPr>
        </p:nvSpPr>
        <p:spPr>
          <a:xfrm>
            <a:off x="889113" y="207490"/>
            <a:ext cx="5970237" cy="1453896"/>
          </a:xfrm>
        </p:spPr>
        <p:txBody>
          <a:bodyPr/>
          <a:lstStyle/>
          <a:p>
            <a:r>
              <a:rPr lang="en-US" dirty="0">
                <a:solidFill>
                  <a:schemeClr val="tx2"/>
                </a:solidFill>
              </a:rPr>
              <a:t>Thank you</a:t>
            </a:r>
          </a:p>
        </p:txBody>
      </p:sp>
      <p:sp>
        <p:nvSpPr>
          <p:cNvPr id="4" name="TextBox 3">
            <a:extLst>
              <a:ext uri="{FF2B5EF4-FFF2-40B4-BE49-F238E27FC236}">
                <a16:creationId xmlns:a16="http://schemas.microsoft.com/office/drawing/2014/main" id="{E5611276-9272-5AFB-5D9B-9A752AA6624D}"/>
              </a:ext>
            </a:extLst>
          </p:cNvPr>
          <p:cNvSpPr txBox="1"/>
          <p:nvPr/>
        </p:nvSpPr>
        <p:spPr>
          <a:xfrm>
            <a:off x="889113" y="1834544"/>
            <a:ext cx="6096000" cy="876587"/>
          </a:xfrm>
          <a:prstGeom prst="rect">
            <a:avLst/>
          </a:prstGeom>
          <a:noFill/>
        </p:spPr>
        <p:txBody>
          <a:bodyPr wrap="square">
            <a:spAutoFit/>
          </a:bodyPr>
          <a:lstStyle/>
          <a:p>
            <a:pPr>
              <a:lnSpc>
                <a:spcPct val="150000"/>
              </a:lnSpc>
            </a:pPr>
            <a:r>
              <a:rPr lang="en-US" dirty="0">
                <a:latin typeface="Century Gothic" panose="020B0502020202020204" pitchFamily="34" charset="0"/>
              </a:rPr>
              <a:t>Visit </a:t>
            </a:r>
            <a:r>
              <a:rPr lang="en-US" b="1" dirty="0" err="1">
                <a:solidFill>
                  <a:srgbClr val="0080A4"/>
                </a:solidFill>
                <a:latin typeface="Century Gothic" panose="020B0502020202020204" pitchFamily="34" charset="0"/>
              </a:rPr>
              <a:t>hsabank.com</a:t>
            </a:r>
            <a:r>
              <a:rPr lang="en-US" b="1" dirty="0">
                <a:solidFill>
                  <a:srgbClr val="0080A4"/>
                </a:solidFill>
                <a:latin typeface="Century Gothic" panose="020B0502020202020204" pitchFamily="34" charset="0"/>
              </a:rPr>
              <a:t> </a:t>
            </a:r>
            <a:r>
              <a:rPr lang="en-US" dirty="0">
                <a:latin typeface="Century Gothic" panose="020B0502020202020204" pitchFamily="34" charset="0"/>
              </a:rPr>
              <a:t>for more </a:t>
            </a:r>
            <a:br>
              <a:rPr lang="en-US" dirty="0">
                <a:latin typeface="Century Gothic" panose="020B0502020202020204" pitchFamily="34" charset="0"/>
              </a:rPr>
            </a:br>
            <a:r>
              <a:rPr lang="en-US" dirty="0">
                <a:latin typeface="Century Gothic" panose="020B0502020202020204" pitchFamily="34" charset="0"/>
              </a:rPr>
              <a:t>information or to manage your account. </a:t>
            </a:r>
          </a:p>
        </p:txBody>
      </p:sp>
    </p:spTree>
    <p:extLst>
      <p:ext uri="{BB962C8B-B14F-4D97-AF65-F5344CB8AC3E}">
        <p14:creationId xmlns:p14="http://schemas.microsoft.com/office/powerpoint/2010/main" val="110891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4BBE7B-1826-1AD9-CAD4-A8BA312939F6}"/>
              </a:ext>
            </a:extLst>
          </p:cNvPr>
          <p:cNvSpPr>
            <a:spLocks noGrp="1"/>
          </p:cNvSpPr>
          <p:nvPr>
            <p:ph type="sldNum" sz="quarter" idx="12"/>
          </p:nvPr>
        </p:nvSpPr>
        <p:spPr/>
        <p:txBody>
          <a:bodyPr/>
          <a:lstStyle/>
          <a:p>
            <a:fld id="{8058A7CE-F400-7B46-9E16-10D36E8C32FD}" type="slidenum">
              <a:rPr lang="en-US" smtClean="0"/>
              <a:pPr/>
              <a:t>2</a:t>
            </a:fld>
            <a:endParaRPr lang="en-US" dirty="0"/>
          </a:p>
        </p:txBody>
      </p:sp>
      <p:sp>
        <p:nvSpPr>
          <p:cNvPr id="4" name="Title 3">
            <a:extLst>
              <a:ext uri="{FF2B5EF4-FFF2-40B4-BE49-F238E27FC236}">
                <a16:creationId xmlns:a16="http://schemas.microsoft.com/office/drawing/2014/main" id="{0A72E10B-18F6-7B1D-020E-E67F969846F4}"/>
              </a:ext>
            </a:extLst>
          </p:cNvPr>
          <p:cNvSpPr>
            <a:spLocks noGrp="1"/>
          </p:cNvSpPr>
          <p:nvPr>
            <p:ph type="title"/>
          </p:nvPr>
        </p:nvSpPr>
        <p:spPr/>
        <p:txBody>
          <a:bodyPr/>
          <a:lstStyle/>
          <a:p>
            <a:r>
              <a:rPr lang="en-US" dirty="0"/>
              <a:t>Why should you contribute to your HSA?</a:t>
            </a:r>
          </a:p>
        </p:txBody>
      </p:sp>
    </p:spTree>
    <p:extLst>
      <p:ext uri="{BB962C8B-B14F-4D97-AF65-F5344CB8AC3E}">
        <p14:creationId xmlns:p14="http://schemas.microsoft.com/office/powerpoint/2010/main" val="24867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429B-0501-944F-657E-0C452DBA57EC}"/>
              </a:ext>
            </a:extLst>
          </p:cNvPr>
          <p:cNvSpPr>
            <a:spLocks noGrp="1"/>
          </p:cNvSpPr>
          <p:nvPr>
            <p:ph type="title"/>
          </p:nvPr>
        </p:nvSpPr>
        <p:spPr/>
        <p:txBody>
          <a:bodyPr/>
          <a:lstStyle/>
          <a:p>
            <a:r>
              <a:rPr lang="en-US" dirty="0"/>
              <a:t>4 reasons to fund your HSA</a:t>
            </a:r>
          </a:p>
        </p:txBody>
      </p:sp>
      <p:sp>
        <p:nvSpPr>
          <p:cNvPr id="3" name="Slide Number Placeholder 2">
            <a:extLst>
              <a:ext uri="{FF2B5EF4-FFF2-40B4-BE49-F238E27FC236}">
                <a16:creationId xmlns:a16="http://schemas.microsoft.com/office/drawing/2014/main" id="{9DFA4F52-BF78-7E9A-8C14-2A85224FF5A5}"/>
              </a:ext>
            </a:extLst>
          </p:cNvPr>
          <p:cNvSpPr>
            <a:spLocks noGrp="1"/>
          </p:cNvSpPr>
          <p:nvPr>
            <p:ph type="sldNum" sz="quarter" idx="11"/>
          </p:nvPr>
        </p:nvSpPr>
        <p:spPr/>
        <p:txBody>
          <a:bodyPr/>
          <a:lstStyle/>
          <a:p>
            <a:fld id="{8058A7CE-F400-7B46-9E16-10D36E8C32FD}" type="slidenum">
              <a:rPr lang="en-US" smtClean="0"/>
              <a:pPr/>
              <a:t>3</a:t>
            </a:fld>
            <a:endParaRPr lang="en-US" dirty="0"/>
          </a:p>
        </p:txBody>
      </p:sp>
      <p:sp>
        <p:nvSpPr>
          <p:cNvPr id="4" name="Subtitle 3">
            <a:extLst>
              <a:ext uri="{FF2B5EF4-FFF2-40B4-BE49-F238E27FC236}">
                <a16:creationId xmlns:a16="http://schemas.microsoft.com/office/drawing/2014/main" id="{F1D970E1-78E4-6F64-6A2B-A5BF3410EFAE}"/>
              </a:ext>
            </a:extLst>
          </p:cNvPr>
          <p:cNvSpPr>
            <a:spLocks noGrp="1"/>
          </p:cNvSpPr>
          <p:nvPr>
            <p:ph type="subTitle" idx="1"/>
          </p:nvPr>
        </p:nvSpPr>
        <p:spPr>
          <a:xfrm>
            <a:off x="840827" y="3953911"/>
            <a:ext cx="1826173" cy="1019556"/>
          </a:xfrm>
        </p:spPr>
        <p:txBody>
          <a:bodyPr/>
          <a:lstStyle/>
          <a:p>
            <a:pPr>
              <a:spcBef>
                <a:spcPct val="0"/>
              </a:spcBef>
              <a:spcAft>
                <a:spcPct val="0"/>
              </a:spcAft>
            </a:pPr>
            <a:r>
              <a:rPr lang="en-US" sz="1400" dirty="0">
                <a:ea typeface="Calibri" panose="020F0502020204030204" pitchFamily="34" charset="0"/>
              </a:rPr>
              <a:t>Keep your HSA money for life. </a:t>
            </a:r>
          </a:p>
          <a:p>
            <a:pPr>
              <a:spcBef>
                <a:spcPct val="0"/>
              </a:spcBef>
              <a:spcAft>
                <a:spcPct val="0"/>
              </a:spcAft>
            </a:pPr>
            <a:endParaRPr lang="en-US" sz="1400" dirty="0">
              <a:ea typeface="Calibri" panose="020F0502020204030204" pitchFamily="34" charset="0"/>
            </a:endParaRPr>
          </a:p>
          <a:p>
            <a:endParaRPr lang="en-US" dirty="0"/>
          </a:p>
        </p:txBody>
      </p:sp>
      <p:sp>
        <p:nvSpPr>
          <p:cNvPr id="5" name="Oval 4">
            <a:extLst>
              <a:ext uri="{FF2B5EF4-FFF2-40B4-BE49-F238E27FC236}">
                <a16:creationId xmlns:a16="http://schemas.microsoft.com/office/drawing/2014/main" id="{BF8077E3-B3A1-8368-B35B-6778D874AC3F}"/>
              </a:ext>
            </a:extLst>
          </p:cNvPr>
          <p:cNvSpPr/>
          <p:nvPr/>
        </p:nvSpPr>
        <p:spPr>
          <a:xfrm>
            <a:off x="1101800" y="2876768"/>
            <a:ext cx="884355" cy="884355"/>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1ADA4BA-AC52-27A9-062F-9F713DECF8FC}"/>
              </a:ext>
            </a:extLst>
          </p:cNvPr>
          <p:cNvSpPr txBox="1"/>
          <p:nvPr/>
        </p:nvSpPr>
        <p:spPr>
          <a:xfrm>
            <a:off x="1372686" y="3088112"/>
            <a:ext cx="478971" cy="461665"/>
          </a:xfrm>
          <a:prstGeom prst="rect">
            <a:avLst/>
          </a:prstGeom>
          <a:noFill/>
        </p:spPr>
        <p:txBody>
          <a:bodyPr wrap="square" rtlCol="0">
            <a:spAutoFit/>
          </a:bodyPr>
          <a:lstStyle/>
          <a:p>
            <a:r>
              <a:rPr lang="en-US" sz="2400" b="1" i="0" dirty="0">
                <a:solidFill>
                  <a:schemeClr val="accent1"/>
                </a:solidFill>
                <a:latin typeface="Century Gothic" panose="020B0502020202020204" pitchFamily="34" charset="0"/>
              </a:rPr>
              <a:t>1</a:t>
            </a:r>
          </a:p>
        </p:txBody>
      </p:sp>
      <p:sp>
        <p:nvSpPr>
          <p:cNvPr id="7" name="Oval 6">
            <a:extLst>
              <a:ext uri="{FF2B5EF4-FFF2-40B4-BE49-F238E27FC236}">
                <a16:creationId xmlns:a16="http://schemas.microsoft.com/office/drawing/2014/main" id="{636E3D63-0686-670E-9DC4-CEFA41BC0A43}"/>
              </a:ext>
            </a:extLst>
          </p:cNvPr>
          <p:cNvSpPr/>
          <p:nvPr/>
        </p:nvSpPr>
        <p:spPr>
          <a:xfrm>
            <a:off x="3409288" y="2876768"/>
            <a:ext cx="884355" cy="884355"/>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05B84A-680A-C6B0-1805-7981B479D3B2}"/>
              </a:ext>
            </a:extLst>
          </p:cNvPr>
          <p:cNvSpPr txBox="1"/>
          <p:nvPr/>
        </p:nvSpPr>
        <p:spPr>
          <a:xfrm>
            <a:off x="3680174" y="3088112"/>
            <a:ext cx="478971" cy="461665"/>
          </a:xfrm>
          <a:prstGeom prst="rect">
            <a:avLst/>
          </a:prstGeom>
          <a:noFill/>
        </p:spPr>
        <p:txBody>
          <a:bodyPr wrap="square" rtlCol="0">
            <a:spAutoFit/>
          </a:bodyPr>
          <a:lstStyle/>
          <a:p>
            <a:r>
              <a:rPr lang="en-US" sz="2400" b="1" i="0" dirty="0">
                <a:solidFill>
                  <a:schemeClr val="accent1"/>
                </a:solidFill>
                <a:latin typeface="Century Gothic" panose="020B0502020202020204" pitchFamily="34" charset="0"/>
              </a:rPr>
              <a:t>2</a:t>
            </a:r>
          </a:p>
        </p:txBody>
      </p:sp>
      <p:sp>
        <p:nvSpPr>
          <p:cNvPr id="12" name="Text Placeholder 6">
            <a:extLst>
              <a:ext uri="{FF2B5EF4-FFF2-40B4-BE49-F238E27FC236}">
                <a16:creationId xmlns:a16="http://schemas.microsoft.com/office/drawing/2014/main" id="{520AD173-4324-53D5-F3E3-519FFF2C5EA3}"/>
              </a:ext>
            </a:extLst>
          </p:cNvPr>
          <p:cNvSpPr txBox="1"/>
          <p:nvPr/>
        </p:nvSpPr>
        <p:spPr>
          <a:xfrm>
            <a:off x="2937886" y="3921305"/>
            <a:ext cx="2084256" cy="1073959"/>
          </a:xfrm>
          <a:prstGeom prst="rect">
            <a:avLst/>
          </a:prstGeom>
          <a:noFill/>
          <a:ln>
            <a:noFill/>
          </a:ln>
        </p:spPr>
        <p:txBody>
          <a:bodyPr vert="horz" wrap="square" lIns="91440" tIns="45720" rIns="91440" bIns="45720" anchor="t" anchorCtr="0" compatLnSpc="1"/>
          <a:lstStyle>
            <a:lvl1pPr marL="0" marR="0" lvl="0" indent="0" algn="just" defTabSz="914400" rtl="0" fontAlgn="auto" hangingPunct="0">
              <a:lnSpc>
                <a:spcPct val="100000"/>
              </a:lnSpc>
              <a:spcBef>
                <a:spcPct val="0"/>
              </a:spcBef>
              <a:spcAft>
                <a:spcPct val="0"/>
              </a:spcAft>
              <a:buNone/>
              <a:defRPr lang="en-US" sz="2000" b="1" i="0" u="none" strike="noStrike" kern="1200" cap="none" spc="0" baseline="0">
                <a:solidFill>
                  <a:srgbClr val="3E5D57"/>
                </a:solidFill>
                <a:uFillTx/>
                <a:latin typeface="Calibri" pitchFamily="34"/>
                <a:cs typeface="Arial" pitchFamily="34"/>
              </a:defRPr>
            </a:lvl1pPr>
          </a:lstStyle>
          <a:p>
            <a:pPr algn="l">
              <a:spcBef>
                <a:spcPct val="0"/>
              </a:spcBef>
              <a:spcAft>
                <a:spcPct val="0"/>
              </a:spcAft>
            </a:pPr>
            <a:r>
              <a:rPr lang="en-US" sz="1400" b="0" dirty="0">
                <a:solidFill>
                  <a:schemeClr val="tx1"/>
                </a:solidFill>
                <a:latin typeface="Century Gothic" panose="020B0502020202020204" pitchFamily="34" charset="0"/>
                <a:ea typeface="Calibri" panose="020F0502020204030204" pitchFamily="34" charset="0"/>
              </a:rPr>
              <a:t>Grow your financial safety net. </a:t>
            </a:r>
          </a:p>
          <a:p>
            <a:pPr algn="l">
              <a:spcBef>
                <a:spcPct val="0"/>
              </a:spcBef>
              <a:spcAft>
                <a:spcPct val="0"/>
              </a:spcAft>
            </a:pPr>
            <a:endParaRPr lang="en-US" sz="1400" b="0" dirty="0">
              <a:solidFill>
                <a:schemeClr val="tx1"/>
              </a:solidFill>
              <a:latin typeface="Century Gothic" panose="020B0502020202020204" pitchFamily="34" charset="0"/>
              <a:ea typeface="Calibri" panose="020F0502020204030204" pitchFamily="34" charset="0"/>
            </a:endParaRPr>
          </a:p>
        </p:txBody>
      </p:sp>
      <p:sp>
        <p:nvSpPr>
          <p:cNvPr id="13" name="Text Placeholder 6">
            <a:extLst>
              <a:ext uri="{FF2B5EF4-FFF2-40B4-BE49-F238E27FC236}">
                <a16:creationId xmlns:a16="http://schemas.microsoft.com/office/drawing/2014/main" id="{FFF396C6-9BB5-4C2D-1ECD-BFEF0FA805FC}"/>
              </a:ext>
            </a:extLst>
          </p:cNvPr>
          <p:cNvSpPr txBox="1"/>
          <p:nvPr/>
        </p:nvSpPr>
        <p:spPr>
          <a:xfrm>
            <a:off x="5293028" y="3899508"/>
            <a:ext cx="1976560" cy="1073959"/>
          </a:xfrm>
          <a:prstGeom prst="rect">
            <a:avLst/>
          </a:prstGeom>
          <a:noFill/>
          <a:ln>
            <a:noFill/>
          </a:ln>
        </p:spPr>
        <p:txBody>
          <a:bodyPr vert="horz" wrap="square" lIns="91440" tIns="45720" rIns="91440" bIns="45720" anchor="t" anchorCtr="0" compatLnSpc="1"/>
          <a:lstStyle>
            <a:lvl1pPr marL="0" marR="0" lvl="0" indent="0" algn="just" defTabSz="914400" rtl="0" fontAlgn="auto" hangingPunct="0">
              <a:lnSpc>
                <a:spcPct val="100000"/>
              </a:lnSpc>
              <a:spcBef>
                <a:spcPct val="0"/>
              </a:spcBef>
              <a:spcAft>
                <a:spcPct val="0"/>
              </a:spcAft>
              <a:buNone/>
              <a:defRPr lang="en-US" sz="2000" b="1" i="0" u="none" strike="noStrike" kern="1200" cap="none" spc="0" baseline="0">
                <a:solidFill>
                  <a:srgbClr val="3E5D57"/>
                </a:solidFill>
                <a:uFillTx/>
                <a:latin typeface="Calibri" pitchFamily="34"/>
                <a:cs typeface="Arial" pitchFamily="34"/>
              </a:defRPr>
            </a:lvl1pPr>
          </a:lstStyle>
          <a:p>
            <a:pPr algn="l">
              <a:spcBef>
                <a:spcPct val="0"/>
              </a:spcBef>
              <a:spcAft>
                <a:spcPct val="0"/>
              </a:spcAft>
            </a:pPr>
            <a:r>
              <a:rPr lang="en-US" sz="1400" b="0" dirty="0">
                <a:solidFill>
                  <a:schemeClr val="tx1"/>
                </a:solidFill>
                <a:latin typeface="Century Gothic" panose="020B0502020202020204" pitchFamily="34" charset="0"/>
                <a:ea typeface="Calibri" panose="020F0502020204030204" pitchFamily="34" charset="0"/>
              </a:rPr>
              <a:t>Gain unique tax savings.</a:t>
            </a:r>
          </a:p>
        </p:txBody>
      </p:sp>
      <p:sp>
        <p:nvSpPr>
          <p:cNvPr id="14" name="Text Placeholder 6">
            <a:extLst>
              <a:ext uri="{FF2B5EF4-FFF2-40B4-BE49-F238E27FC236}">
                <a16:creationId xmlns:a16="http://schemas.microsoft.com/office/drawing/2014/main" id="{88C94FD9-1495-B7DE-15A1-E5776E3B4E20}"/>
              </a:ext>
            </a:extLst>
          </p:cNvPr>
          <p:cNvSpPr txBox="1"/>
          <p:nvPr/>
        </p:nvSpPr>
        <p:spPr>
          <a:xfrm>
            <a:off x="7540474" y="3899508"/>
            <a:ext cx="1976560" cy="1073959"/>
          </a:xfrm>
          <a:prstGeom prst="rect">
            <a:avLst/>
          </a:prstGeom>
          <a:noFill/>
          <a:ln>
            <a:noFill/>
          </a:ln>
        </p:spPr>
        <p:txBody>
          <a:bodyPr vert="horz" wrap="square" lIns="91440" tIns="45720" rIns="91440" bIns="45720" anchor="t" anchorCtr="0" compatLnSpc="1"/>
          <a:lstStyle>
            <a:lvl1pPr marL="0" marR="0" lvl="0" indent="0" algn="just" defTabSz="914400" rtl="0" fontAlgn="auto" hangingPunct="0">
              <a:lnSpc>
                <a:spcPct val="100000"/>
              </a:lnSpc>
              <a:spcBef>
                <a:spcPct val="0"/>
              </a:spcBef>
              <a:spcAft>
                <a:spcPct val="0"/>
              </a:spcAft>
              <a:buNone/>
              <a:defRPr lang="en-US" sz="2000" b="1" i="0" u="none" strike="noStrike" kern="1200" cap="none" spc="0" baseline="0">
                <a:solidFill>
                  <a:srgbClr val="3E5D57"/>
                </a:solidFill>
                <a:uFillTx/>
                <a:latin typeface="Calibri" pitchFamily="34"/>
                <a:cs typeface="Arial" pitchFamily="34"/>
              </a:defRPr>
            </a:lvl1pPr>
          </a:lstStyle>
          <a:p>
            <a:pPr algn="l">
              <a:spcBef>
                <a:spcPct val="0"/>
              </a:spcBef>
              <a:spcAft>
                <a:spcPct val="0"/>
              </a:spcAft>
            </a:pPr>
            <a:r>
              <a:rPr lang="en-US" sz="1400" b="0" dirty="0">
                <a:solidFill>
                  <a:schemeClr val="tx1"/>
                </a:solidFill>
                <a:latin typeface="Century Gothic" panose="020B0502020202020204" pitchFamily="34" charset="0"/>
                <a:ea typeface="Calibri" panose="020F0502020204030204" pitchFamily="34" charset="0"/>
              </a:rPr>
              <a:t>Invest funds to potentially grow savings.</a:t>
            </a:r>
          </a:p>
          <a:p>
            <a:pPr algn="l">
              <a:spcBef>
                <a:spcPct val="0"/>
              </a:spcBef>
              <a:spcAft>
                <a:spcPct val="0"/>
              </a:spcAft>
            </a:pPr>
            <a:endParaRPr lang="en-US" sz="1400" b="0" dirty="0">
              <a:solidFill>
                <a:schemeClr val="tx1"/>
              </a:solidFill>
              <a:latin typeface="Century Gothic" panose="020B0502020202020204" pitchFamily="34" charset="0"/>
              <a:ea typeface="Calibri" panose="020F0502020204030204" pitchFamily="34" charset="0"/>
            </a:endParaRPr>
          </a:p>
        </p:txBody>
      </p:sp>
      <p:sp>
        <p:nvSpPr>
          <p:cNvPr id="16" name="Oval 15">
            <a:extLst>
              <a:ext uri="{FF2B5EF4-FFF2-40B4-BE49-F238E27FC236}">
                <a16:creationId xmlns:a16="http://schemas.microsoft.com/office/drawing/2014/main" id="{40668F66-9032-18EA-E493-DFA4686EF193}"/>
              </a:ext>
            </a:extLst>
          </p:cNvPr>
          <p:cNvSpPr/>
          <p:nvPr/>
        </p:nvSpPr>
        <p:spPr>
          <a:xfrm>
            <a:off x="5642939" y="2876768"/>
            <a:ext cx="884355" cy="884355"/>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1954B9-126E-7288-EE2B-05680563C9F2}"/>
              </a:ext>
            </a:extLst>
          </p:cNvPr>
          <p:cNvSpPr txBox="1"/>
          <p:nvPr/>
        </p:nvSpPr>
        <p:spPr>
          <a:xfrm>
            <a:off x="5913825" y="3088112"/>
            <a:ext cx="478971" cy="461665"/>
          </a:xfrm>
          <a:prstGeom prst="rect">
            <a:avLst/>
          </a:prstGeom>
          <a:noFill/>
        </p:spPr>
        <p:txBody>
          <a:bodyPr wrap="square" rtlCol="0">
            <a:spAutoFit/>
          </a:bodyPr>
          <a:lstStyle/>
          <a:p>
            <a:r>
              <a:rPr lang="en-US" sz="2400" b="1" i="0" dirty="0">
                <a:solidFill>
                  <a:schemeClr val="accent1"/>
                </a:solidFill>
                <a:latin typeface="Century Gothic" panose="020B0502020202020204" pitchFamily="34" charset="0"/>
              </a:rPr>
              <a:t>3</a:t>
            </a:r>
          </a:p>
        </p:txBody>
      </p:sp>
      <p:sp>
        <p:nvSpPr>
          <p:cNvPr id="18" name="Oval 17">
            <a:extLst>
              <a:ext uri="{FF2B5EF4-FFF2-40B4-BE49-F238E27FC236}">
                <a16:creationId xmlns:a16="http://schemas.microsoft.com/office/drawing/2014/main" id="{3DB5D649-F1B8-5CA5-AC2D-5D9EFE554DA2}"/>
              </a:ext>
            </a:extLst>
          </p:cNvPr>
          <p:cNvSpPr/>
          <p:nvPr/>
        </p:nvSpPr>
        <p:spPr>
          <a:xfrm>
            <a:off x="7798447" y="2876768"/>
            <a:ext cx="884355" cy="884355"/>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49DD123-D65B-67FC-59C8-42DDDF8CA5FB}"/>
              </a:ext>
            </a:extLst>
          </p:cNvPr>
          <p:cNvSpPr txBox="1"/>
          <p:nvPr/>
        </p:nvSpPr>
        <p:spPr>
          <a:xfrm>
            <a:off x="8069333" y="3088112"/>
            <a:ext cx="478971" cy="461665"/>
          </a:xfrm>
          <a:prstGeom prst="rect">
            <a:avLst/>
          </a:prstGeom>
          <a:noFill/>
        </p:spPr>
        <p:txBody>
          <a:bodyPr wrap="square" rtlCol="0">
            <a:spAutoFit/>
          </a:bodyPr>
          <a:lstStyle/>
          <a:p>
            <a:r>
              <a:rPr lang="en-US" sz="2400" b="1" i="0" dirty="0">
                <a:solidFill>
                  <a:schemeClr val="accent1"/>
                </a:solidFill>
                <a:latin typeface="Century Gothic" panose="020B0502020202020204" pitchFamily="34" charset="0"/>
              </a:rPr>
              <a:t>4</a:t>
            </a:r>
          </a:p>
        </p:txBody>
      </p:sp>
      <p:pic>
        <p:nvPicPr>
          <p:cNvPr id="9" name="Picture 8">
            <a:extLst>
              <a:ext uri="{FF2B5EF4-FFF2-40B4-BE49-F238E27FC236}">
                <a16:creationId xmlns:a16="http://schemas.microsoft.com/office/drawing/2014/main" id="{824327BE-6D51-5207-7F5D-C97CCD8404AC}"/>
              </a:ext>
            </a:extLst>
          </p:cNvPr>
          <p:cNvPicPr>
            <a:picLocks noChangeAspect="1"/>
          </p:cNvPicPr>
          <p:nvPr/>
        </p:nvPicPr>
        <p:blipFill>
          <a:blip r:embed="rId3"/>
          <a:stretch>
            <a:fillRect/>
          </a:stretch>
        </p:blipFill>
        <p:spPr>
          <a:xfrm>
            <a:off x="488578" y="5811659"/>
            <a:ext cx="5085420" cy="932154"/>
          </a:xfrm>
          <a:prstGeom prst="rect">
            <a:avLst/>
          </a:prstGeom>
        </p:spPr>
      </p:pic>
    </p:spTree>
    <p:extLst>
      <p:ext uri="{BB962C8B-B14F-4D97-AF65-F5344CB8AC3E}">
        <p14:creationId xmlns:p14="http://schemas.microsoft.com/office/powerpoint/2010/main" val="174182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149C-374E-F0CC-E9F1-02BBA6CF0537}"/>
              </a:ext>
            </a:extLst>
          </p:cNvPr>
          <p:cNvSpPr>
            <a:spLocks noGrp="1"/>
          </p:cNvSpPr>
          <p:nvPr>
            <p:ph type="title"/>
          </p:nvPr>
        </p:nvSpPr>
        <p:spPr/>
        <p:txBody>
          <a:bodyPr/>
          <a:lstStyle/>
          <a:p>
            <a:r>
              <a:rPr lang="en-US" dirty="0"/>
              <a:t>The more you contribute, </a:t>
            </a:r>
            <a:br>
              <a:rPr lang="en-US" dirty="0"/>
            </a:br>
            <a:r>
              <a:rPr lang="en-US" dirty="0"/>
              <a:t>the more you save</a:t>
            </a:r>
          </a:p>
        </p:txBody>
      </p:sp>
      <p:sp>
        <p:nvSpPr>
          <p:cNvPr id="3" name="Slide Number Placeholder 2">
            <a:extLst>
              <a:ext uri="{FF2B5EF4-FFF2-40B4-BE49-F238E27FC236}">
                <a16:creationId xmlns:a16="http://schemas.microsoft.com/office/drawing/2014/main" id="{74C40A22-2EDD-F164-32B0-38F417CDA960}"/>
              </a:ext>
            </a:extLst>
          </p:cNvPr>
          <p:cNvSpPr>
            <a:spLocks noGrp="1"/>
          </p:cNvSpPr>
          <p:nvPr>
            <p:ph type="sldNum" sz="quarter" idx="11"/>
          </p:nvPr>
        </p:nvSpPr>
        <p:spPr/>
        <p:txBody>
          <a:bodyPr/>
          <a:lstStyle/>
          <a:p>
            <a:fld id="{8058A7CE-F400-7B46-9E16-10D36E8C32FD}" type="slidenum">
              <a:rPr lang="en-US" smtClean="0"/>
              <a:pPr/>
              <a:t>4</a:t>
            </a:fld>
            <a:endParaRPr lang="en-US" dirty="0"/>
          </a:p>
        </p:txBody>
      </p:sp>
      <p:graphicFrame>
        <p:nvGraphicFramePr>
          <p:cNvPr id="5" name="Table 4">
            <a:extLst>
              <a:ext uri="{FF2B5EF4-FFF2-40B4-BE49-F238E27FC236}">
                <a16:creationId xmlns:a16="http://schemas.microsoft.com/office/drawing/2014/main" id="{E28C0414-4E5B-7A60-1312-2D27B40352CF}"/>
              </a:ext>
            </a:extLst>
          </p:cNvPr>
          <p:cNvGraphicFramePr>
            <a:graphicFrameLocks noGrp="1"/>
          </p:cNvGraphicFramePr>
          <p:nvPr>
            <p:extLst>
              <p:ext uri="{D42A27DB-BD31-4B8C-83A1-F6EECF244321}">
                <p14:modId xmlns:p14="http://schemas.microsoft.com/office/powerpoint/2010/main" val="2078035394"/>
              </p:ext>
            </p:extLst>
          </p:nvPr>
        </p:nvGraphicFramePr>
        <p:xfrm>
          <a:off x="488578" y="2422477"/>
          <a:ext cx="10268608" cy="2710187"/>
        </p:xfrm>
        <a:graphic>
          <a:graphicData uri="http://schemas.openxmlformats.org/drawingml/2006/table">
            <a:tbl>
              <a:tblPr firstCol="1" bandRow="1">
                <a:tableStyleId>{5C22544A-7EE6-4342-B048-85BDC9FD1C3A}</a:tableStyleId>
              </a:tblPr>
              <a:tblGrid>
                <a:gridCol w="1902372">
                  <a:extLst>
                    <a:ext uri="{9D8B030D-6E8A-4147-A177-3AD203B41FA5}">
                      <a16:colId xmlns:a16="http://schemas.microsoft.com/office/drawing/2014/main" val="3374441525"/>
                    </a:ext>
                  </a:extLst>
                </a:gridCol>
                <a:gridCol w="1156771">
                  <a:extLst>
                    <a:ext uri="{9D8B030D-6E8A-4147-A177-3AD203B41FA5}">
                      <a16:colId xmlns:a16="http://schemas.microsoft.com/office/drawing/2014/main" val="1792923000"/>
                    </a:ext>
                  </a:extLst>
                </a:gridCol>
                <a:gridCol w="1441893">
                  <a:extLst>
                    <a:ext uri="{9D8B030D-6E8A-4147-A177-3AD203B41FA5}">
                      <a16:colId xmlns:a16="http://schemas.microsoft.com/office/drawing/2014/main" val="331862138"/>
                    </a:ext>
                  </a:extLst>
                </a:gridCol>
                <a:gridCol w="1441893">
                  <a:extLst>
                    <a:ext uri="{9D8B030D-6E8A-4147-A177-3AD203B41FA5}">
                      <a16:colId xmlns:a16="http://schemas.microsoft.com/office/drawing/2014/main" val="1670408781"/>
                    </a:ext>
                  </a:extLst>
                </a:gridCol>
                <a:gridCol w="1441893">
                  <a:extLst>
                    <a:ext uri="{9D8B030D-6E8A-4147-A177-3AD203B41FA5}">
                      <a16:colId xmlns:a16="http://schemas.microsoft.com/office/drawing/2014/main" val="1684410505"/>
                    </a:ext>
                  </a:extLst>
                </a:gridCol>
                <a:gridCol w="1441893">
                  <a:extLst>
                    <a:ext uri="{9D8B030D-6E8A-4147-A177-3AD203B41FA5}">
                      <a16:colId xmlns:a16="http://schemas.microsoft.com/office/drawing/2014/main" val="3981467178"/>
                    </a:ext>
                  </a:extLst>
                </a:gridCol>
                <a:gridCol w="1441893">
                  <a:extLst>
                    <a:ext uri="{9D8B030D-6E8A-4147-A177-3AD203B41FA5}">
                      <a16:colId xmlns:a16="http://schemas.microsoft.com/office/drawing/2014/main" val="3794430610"/>
                    </a:ext>
                  </a:extLst>
                </a:gridCol>
              </a:tblGrid>
              <a:tr h="661917">
                <a:tc gridSpan="7">
                  <a:txBody>
                    <a:bodyPr/>
                    <a:lstStyle/>
                    <a:p>
                      <a:pPr algn="ctr"/>
                      <a:r>
                        <a:rPr lang="en-US" sz="2400" b="1" i="0" dirty="0">
                          <a:latin typeface="Century Gothic" panose="020B0502020202020204" pitchFamily="34" charset="0"/>
                        </a:rPr>
                        <a:t>Tax savings from HSA contributions </a:t>
                      </a:r>
                    </a:p>
                  </a:txBody>
                  <a:tcPr>
                    <a:lnB w="381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7510557"/>
                  </a:ext>
                </a:extLst>
              </a:tr>
              <a:tr h="927629">
                <a:tc>
                  <a:txBody>
                    <a:bodyPr/>
                    <a:lstStyle/>
                    <a:p>
                      <a:r>
                        <a:rPr lang="en-US" sz="1800" b="1" i="0" dirty="0">
                          <a:solidFill>
                            <a:schemeClr val="tx1"/>
                          </a:solidFill>
                          <a:latin typeface="Century Gothic" panose="020B0502020202020204" pitchFamily="34" charset="0"/>
                        </a:rPr>
                        <a:t>Contribution amount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$500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$1,000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$2,000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$3,000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$4,000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$5,000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829941827"/>
                  </a:ext>
                </a:extLst>
              </a:tr>
              <a:tr h="1120641">
                <a:tc>
                  <a:txBody>
                    <a:bodyPr/>
                    <a:lstStyle/>
                    <a:p>
                      <a:r>
                        <a:rPr lang="en-US" sz="1800" b="1" i="0" dirty="0">
                          <a:solidFill>
                            <a:schemeClr val="tx1"/>
                          </a:solidFill>
                          <a:latin typeface="Century Gothic" panose="020B0502020202020204" pitchFamily="34" charset="0"/>
                        </a:rPr>
                        <a:t>Estimated tax savings*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$125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$250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$500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$750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$1,000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algn="ctr" fontAlgn="ctr"/>
                      <a:r>
                        <a:rPr lang="en-US" sz="2000" b="0" i="0" u="none" strike="noStrike" dirty="0">
                          <a:solidFill>
                            <a:schemeClr val="tx1"/>
                          </a:solidFill>
                          <a:effectLst/>
                          <a:latin typeface="Century Gothic" panose="020B0502020202020204" pitchFamily="34" charset="0"/>
                        </a:rPr>
                        <a:t>$1,250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3666397577"/>
                  </a:ext>
                </a:extLst>
              </a:tr>
            </a:tbl>
          </a:graphicData>
        </a:graphic>
      </p:graphicFrame>
      <p:sp>
        <p:nvSpPr>
          <p:cNvPr id="4" name="Rectangle 3">
            <a:extLst>
              <a:ext uri="{FF2B5EF4-FFF2-40B4-BE49-F238E27FC236}">
                <a16:creationId xmlns:a16="http://schemas.microsoft.com/office/drawing/2014/main" id="{2EFC505F-F7EA-45E8-4268-6DDFF6FD2BF0}"/>
              </a:ext>
            </a:extLst>
          </p:cNvPr>
          <p:cNvSpPr>
            <a:spLocks noChangeArrowheads="1"/>
          </p:cNvSpPr>
          <p:nvPr/>
        </p:nvSpPr>
        <p:spPr bwMode="auto">
          <a:xfrm>
            <a:off x="460255" y="6190202"/>
            <a:ext cx="1029693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effectLst/>
                <a:latin typeface="Century Gothic" panose="020B0502020202020204" pitchFamily="34" charset="0"/>
                <a:ea typeface="Times New Roman" panose="02020603050405020304" pitchFamily="18" charset="0"/>
                <a:cs typeface="Arial" panose="020B0604020202020204" pitchFamily="34" charset="0"/>
              </a:rPr>
              <a:t>*The tax savings chart is for illustrative purposes only and uses 25% as an estimated tax rate. This is based on average tax rates for federal, FICA and state taxes. Your actual tax savings are based on your individual federal and state tax rate. Actual savings may vary.</a:t>
            </a:r>
            <a:endParaRPr kumimoji="0" lang="en-US" altLang="en-US" b="0" i="0" u="none" strike="noStrike" cap="none" normalizeH="0" baseline="0" dirty="0">
              <a:ln>
                <a:noFill/>
              </a:ln>
              <a:effectLst/>
              <a:latin typeface="Century Gothic" panose="020B0502020202020204" pitchFamily="34" charset="0"/>
            </a:endParaRPr>
          </a:p>
        </p:txBody>
      </p:sp>
    </p:spTree>
    <p:extLst>
      <p:ext uri="{BB962C8B-B14F-4D97-AF65-F5344CB8AC3E}">
        <p14:creationId xmlns:p14="http://schemas.microsoft.com/office/powerpoint/2010/main" val="183791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156A-D54A-38AF-C995-014621D8632D}"/>
              </a:ext>
            </a:extLst>
          </p:cNvPr>
          <p:cNvSpPr>
            <a:spLocks noGrp="1"/>
          </p:cNvSpPr>
          <p:nvPr>
            <p:ph type="title"/>
          </p:nvPr>
        </p:nvSpPr>
        <p:spPr/>
        <p:txBody>
          <a:bodyPr/>
          <a:lstStyle/>
          <a:p>
            <a:r>
              <a:rPr lang="en-US" dirty="0"/>
              <a:t>The retirement savings gap</a:t>
            </a:r>
          </a:p>
        </p:txBody>
      </p:sp>
      <p:sp>
        <p:nvSpPr>
          <p:cNvPr id="3" name="Slide Number Placeholder 2">
            <a:extLst>
              <a:ext uri="{FF2B5EF4-FFF2-40B4-BE49-F238E27FC236}">
                <a16:creationId xmlns:a16="http://schemas.microsoft.com/office/drawing/2014/main" id="{8E8C04D7-FDA6-54E5-B3DA-9CEB9782CF4E}"/>
              </a:ext>
            </a:extLst>
          </p:cNvPr>
          <p:cNvSpPr>
            <a:spLocks noGrp="1"/>
          </p:cNvSpPr>
          <p:nvPr>
            <p:ph type="sldNum" sz="quarter" idx="11"/>
          </p:nvPr>
        </p:nvSpPr>
        <p:spPr/>
        <p:txBody>
          <a:bodyPr/>
          <a:lstStyle/>
          <a:p>
            <a:fld id="{8058A7CE-F400-7B46-9E16-10D36E8C32FD}" type="slidenum">
              <a:rPr lang="en-US" smtClean="0"/>
              <a:pPr/>
              <a:t>5</a:t>
            </a:fld>
            <a:endParaRPr lang="en-US" dirty="0"/>
          </a:p>
        </p:txBody>
      </p:sp>
      <p:sp>
        <p:nvSpPr>
          <p:cNvPr id="4" name="Subtitle 3">
            <a:extLst>
              <a:ext uri="{FF2B5EF4-FFF2-40B4-BE49-F238E27FC236}">
                <a16:creationId xmlns:a16="http://schemas.microsoft.com/office/drawing/2014/main" id="{79E7DE6B-474D-4CBB-6975-5F6327479313}"/>
              </a:ext>
            </a:extLst>
          </p:cNvPr>
          <p:cNvSpPr>
            <a:spLocks noGrp="1"/>
          </p:cNvSpPr>
          <p:nvPr>
            <p:ph type="subTitle" idx="1"/>
          </p:nvPr>
        </p:nvSpPr>
        <p:spPr>
          <a:xfrm>
            <a:off x="638702" y="2765142"/>
            <a:ext cx="3783172" cy="3901956"/>
          </a:xfrm>
        </p:spPr>
        <p:txBody>
          <a:bodyPr/>
          <a:lstStyle/>
          <a:p>
            <a:r>
              <a:rPr lang="en-US" sz="1800" b="1" dirty="0"/>
              <a:t>Savings</a:t>
            </a:r>
          </a:p>
          <a:p>
            <a:endParaRPr lang="en-US" sz="1800" b="1" dirty="0"/>
          </a:p>
          <a:p>
            <a:endParaRPr lang="en-US" sz="1800" b="1" dirty="0"/>
          </a:p>
          <a:p>
            <a:r>
              <a:rPr lang="en-US" sz="1800" b="1" dirty="0"/>
              <a:t>Taxes</a:t>
            </a:r>
          </a:p>
          <a:p>
            <a:endParaRPr lang="en-US" sz="1800" b="1" dirty="0"/>
          </a:p>
          <a:p>
            <a:endParaRPr lang="en-US" sz="1800" b="1" dirty="0"/>
          </a:p>
          <a:p>
            <a:r>
              <a:rPr lang="en-US" sz="1800" b="1" dirty="0"/>
              <a:t>Amount available for</a:t>
            </a:r>
          </a:p>
          <a:p>
            <a:r>
              <a:rPr lang="en-US" sz="1800" b="1" dirty="0"/>
              <a:t>healthcare expenses</a:t>
            </a:r>
          </a:p>
        </p:txBody>
      </p:sp>
      <p:cxnSp>
        <p:nvCxnSpPr>
          <p:cNvPr id="7" name="Straight Connector 6">
            <a:extLst>
              <a:ext uri="{FF2B5EF4-FFF2-40B4-BE49-F238E27FC236}">
                <a16:creationId xmlns:a16="http://schemas.microsoft.com/office/drawing/2014/main" id="{937C415E-C0CB-9E24-C1B6-894A89A2F8F5}"/>
              </a:ext>
            </a:extLst>
          </p:cNvPr>
          <p:cNvCxnSpPr/>
          <p:nvPr/>
        </p:nvCxnSpPr>
        <p:spPr>
          <a:xfrm>
            <a:off x="638702" y="3429000"/>
            <a:ext cx="9720095"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BDD760-9475-A9CF-47DA-A50175711C1F}"/>
              </a:ext>
            </a:extLst>
          </p:cNvPr>
          <p:cNvCxnSpPr/>
          <p:nvPr/>
        </p:nvCxnSpPr>
        <p:spPr>
          <a:xfrm>
            <a:off x="703763" y="4680864"/>
            <a:ext cx="9720095"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Subtitle 3">
            <a:extLst>
              <a:ext uri="{FF2B5EF4-FFF2-40B4-BE49-F238E27FC236}">
                <a16:creationId xmlns:a16="http://schemas.microsoft.com/office/drawing/2014/main" id="{8B01D2B3-9FF3-D4BB-9A45-3718A1C07E98}"/>
              </a:ext>
            </a:extLst>
          </p:cNvPr>
          <p:cNvSpPr txBox="1">
            <a:spLocks/>
          </p:cNvSpPr>
          <p:nvPr/>
        </p:nvSpPr>
        <p:spPr>
          <a:xfrm>
            <a:off x="4628253" y="2765142"/>
            <a:ext cx="2113741" cy="39019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2"/>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t>$50,000</a:t>
            </a:r>
          </a:p>
          <a:p>
            <a:pPr algn="ctr"/>
            <a:endParaRPr lang="en-US" sz="1800" b="1" dirty="0"/>
          </a:p>
          <a:p>
            <a:pPr algn="ctr"/>
            <a:endParaRPr lang="en-US" sz="1800" b="1" dirty="0"/>
          </a:p>
          <a:p>
            <a:pPr algn="ctr"/>
            <a:r>
              <a:rPr lang="en-US" sz="1800" b="1" dirty="0"/>
              <a:t>-$12,500 (25%)</a:t>
            </a:r>
          </a:p>
          <a:p>
            <a:pPr algn="ctr"/>
            <a:endParaRPr lang="en-US" sz="1800" b="1" dirty="0"/>
          </a:p>
          <a:p>
            <a:pPr algn="ctr"/>
            <a:endParaRPr lang="en-US" sz="1800" b="1" dirty="0"/>
          </a:p>
          <a:p>
            <a:pPr algn="ctr"/>
            <a:r>
              <a:rPr lang="en-US" sz="3600" b="1" dirty="0"/>
              <a:t>$37,500</a:t>
            </a:r>
            <a:endParaRPr lang="en-US" sz="1800" b="1" dirty="0"/>
          </a:p>
        </p:txBody>
      </p:sp>
      <p:sp>
        <p:nvSpPr>
          <p:cNvPr id="10" name="Subtitle 3">
            <a:extLst>
              <a:ext uri="{FF2B5EF4-FFF2-40B4-BE49-F238E27FC236}">
                <a16:creationId xmlns:a16="http://schemas.microsoft.com/office/drawing/2014/main" id="{E90C229D-D9ED-B54A-297C-A6E89B81DBCC}"/>
              </a:ext>
            </a:extLst>
          </p:cNvPr>
          <p:cNvSpPr txBox="1">
            <a:spLocks/>
          </p:cNvSpPr>
          <p:nvPr/>
        </p:nvSpPr>
        <p:spPr>
          <a:xfrm>
            <a:off x="7770126" y="2765142"/>
            <a:ext cx="2860111" cy="39019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2"/>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b="1" dirty="0"/>
              <a:t>$50,000</a:t>
            </a:r>
          </a:p>
          <a:p>
            <a:pPr algn="ctr"/>
            <a:endParaRPr lang="en-US" sz="1800" b="1" dirty="0"/>
          </a:p>
          <a:p>
            <a:pPr algn="ctr"/>
            <a:endParaRPr lang="en-US" sz="1800" b="1" dirty="0"/>
          </a:p>
          <a:p>
            <a:pPr algn="ctr"/>
            <a:r>
              <a:rPr lang="en-US" sz="1800" b="1" dirty="0"/>
              <a:t>-$0</a:t>
            </a:r>
          </a:p>
          <a:p>
            <a:pPr algn="ctr"/>
            <a:endParaRPr lang="en-US" sz="1800" b="1" dirty="0"/>
          </a:p>
          <a:p>
            <a:pPr algn="ctr"/>
            <a:endParaRPr lang="en-US" sz="1800" b="1" dirty="0"/>
          </a:p>
          <a:p>
            <a:pPr algn="ctr"/>
            <a:r>
              <a:rPr lang="en-US" sz="3600" b="1" dirty="0"/>
              <a:t>$50,000</a:t>
            </a:r>
            <a:endParaRPr lang="en-US" sz="1800" b="1" dirty="0"/>
          </a:p>
        </p:txBody>
      </p:sp>
      <p:sp>
        <p:nvSpPr>
          <p:cNvPr id="11" name="TextBox 10">
            <a:extLst>
              <a:ext uri="{FF2B5EF4-FFF2-40B4-BE49-F238E27FC236}">
                <a16:creationId xmlns:a16="http://schemas.microsoft.com/office/drawing/2014/main" id="{6DC9F838-D231-09B0-C87B-376ED480A82C}"/>
              </a:ext>
            </a:extLst>
          </p:cNvPr>
          <p:cNvSpPr txBox="1"/>
          <p:nvPr/>
        </p:nvSpPr>
        <p:spPr>
          <a:xfrm>
            <a:off x="4503677" y="1763622"/>
            <a:ext cx="2362891" cy="646331"/>
          </a:xfrm>
          <a:prstGeom prst="rect">
            <a:avLst/>
          </a:prstGeom>
          <a:noFill/>
        </p:spPr>
        <p:txBody>
          <a:bodyPr wrap="none" rtlCol="0">
            <a:spAutoFit/>
          </a:bodyPr>
          <a:lstStyle/>
          <a:p>
            <a:pPr algn="ctr"/>
            <a:r>
              <a:rPr lang="en-US" b="1" dirty="0"/>
              <a:t>Retirement account</a:t>
            </a:r>
          </a:p>
          <a:p>
            <a:pPr algn="ctr"/>
            <a:r>
              <a:rPr lang="en-US" b="1" dirty="0"/>
              <a:t>(401k, 403b)</a:t>
            </a:r>
          </a:p>
        </p:txBody>
      </p:sp>
      <p:sp>
        <p:nvSpPr>
          <p:cNvPr id="12" name="TextBox 11">
            <a:extLst>
              <a:ext uri="{FF2B5EF4-FFF2-40B4-BE49-F238E27FC236}">
                <a16:creationId xmlns:a16="http://schemas.microsoft.com/office/drawing/2014/main" id="{C8418F2D-E003-8179-03C5-FB8B074CB7C2}"/>
              </a:ext>
            </a:extLst>
          </p:cNvPr>
          <p:cNvSpPr txBox="1"/>
          <p:nvPr/>
        </p:nvSpPr>
        <p:spPr>
          <a:xfrm>
            <a:off x="8867397" y="1892907"/>
            <a:ext cx="665568" cy="369332"/>
          </a:xfrm>
          <a:prstGeom prst="rect">
            <a:avLst/>
          </a:prstGeom>
          <a:noFill/>
        </p:spPr>
        <p:txBody>
          <a:bodyPr wrap="none" rtlCol="0">
            <a:spAutoFit/>
          </a:bodyPr>
          <a:lstStyle/>
          <a:p>
            <a:pPr algn="ctr"/>
            <a:r>
              <a:rPr lang="en-US" b="1" dirty="0"/>
              <a:t>HSA</a:t>
            </a:r>
          </a:p>
        </p:txBody>
      </p:sp>
      <p:sp>
        <p:nvSpPr>
          <p:cNvPr id="13" name="Rectangle 3">
            <a:extLst>
              <a:ext uri="{FF2B5EF4-FFF2-40B4-BE49-F238E27FC236}">
                <a16:creationId xmlns:a16="http://schemas.microsoft.com/office/drawing/2014/main" id="{CE1E533C-EF54-A388-6D6E-D111D28696B5}"/>
              </a:ext>
            </a:extLst>
          </p:cNvPr>
          <p:cNvSpPr>
            <a:spLocks noChangeArrowheads="1"/>
          </p:cNvSpPr>
          <p:nvPr/>
        </p:nvSpPr>
        <p:spPr bwMode="auto">
          <a:xfrm>
            <a:off x="460256" y="6197897"/>
            <a:ext cx="108874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800" b="0" i="0" u="none" strike="noStrike" cap="none" normalizeH="0" baseline="0" dirty="0">
              <a:ln>
                <a:noFill/>
              </a:ln>
              <a:effectLst/>
              <a:latin typeface="Century Gothic" panose="020B0502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en-US" sz="800" b="0" i="0" u="none" strike="noStrike" cap="none" normalizeH="0" baseline="0" dirty="0">
                <a:ln>
                  <a:noFill/>
                </a:ln>
                <a:effectLst/>
                <a:latin typeface="Century Gothic" panose="020B0502020202020204" pitchFamily="34" charset="0"/>
                <a:ea typeface="Times New Roman" panose="02020603050405020304" pitchFamily="18" charset="0"/>
                <a:cs typeface="Arial" panose="020B0604020202020204" pitchFamily="34" charset="0"/>
              </a:rPr>
              <a:t>*The tax savings chart is for illustrative purposes only and uses 25% as an estimated tax rate. This is based on average tax rates for federal, FICA and state taxes. Your actual tax savings are </a:t>
            </a:r>
            <a:br>
              <a:rPr kumimoji="0" lang="en-US" altLang="en-US" sz="800" b="0" i="0" u="none" strike="noStrike" cap="none" normalizeH="0" baseline="0" dirty="0">
                <a:ln>
                  <a:noFill/>
                </a:ln>
                <a:effectLst/>
                <a:latin typeface="Century Gothic" panose="020B0502020202020204" pitchFamily="34" charset="0"/>
                <a:ea typeface="Times New Roman" panose="02020603050405020304" pitchFamily="18" charset="0"/>
                <a:cs typeface="Arial" panose="020B0604020202020204" pitchFamily="34" charset="0"/>
              </a:rPr>
            </a:br>
            <a:r>
              <a:rPr kumimoji="0" lang="en-US" altLang="en-US" sz="800" b="0" i="0" u="none" strike="noStrike" cap="none" normalizeH="0" baseline="0" dirty="0">
                <a:ln>
                  <a:noFill/>
                </a:ln>
                <a:effectLst/>
                <a:latin typeface="Century Gothic" panose="020B0502020202020204" pitchFamily="34" charset="0"/>
                <a:ea typeface="Times New Roman" panose="02020603050405020304" pitchFamily="18" charset="0"/>
                <a:cs typeface="Arial" panose="020B0604020202020204" pitchFamily="34" charset="0"/>
              </a:rPr>
              <a:t>based on your individual federal and state tax rate. Actual savings may vary.</a:t>
            </a:r>
            <a:endParaRPr kumimoji="0" lang="en-US" altLang="en-US" sz="1800" b="0" i="0" u="none" strike="noStrike" cap="none" normalizeH="0" baseline="0" dirty="0">
              <a:ln>
                <a:noFill/>
              </a:ln>
              <a:effectLst/>
              <a:latin typeface="Century Gothic" panose="020B0502020202020204" pitchFamily="34" charset="0"/>
            </a:endParaRPr>
          </a:p>
        </p:txBody>
      </p:sp>
    </p:spTree>
    <p:extLst>
      <p:ext uri="{BB962C8B-B14F-4D97-AF65-F5344CB8AC3E}">
        <p14:creationId xmlns:p14="http://schemas.microsoft.com/office/powerpoint/2010/main" val="230073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198-9A56-52B5-1B49-4FA9DDF5D7D3}"/>
              </a:ext>
            </a:extLst>
          </p:cNvPr>
          <p:cNvSpPr>
            <a:spLocks noGrp="1"/>
          </p:cNvSpPr>
          <p:nvPr>
            <p:ph type="title"/>
          </p:nvPr>
        </p:nvSpPr>
        <p:spPr/>
        <p:txBody>
          <a:bodyPr/>
          <a:lstStyle/>
          <a:p>
            <a:r>
              <a:rPr lang="en-US" dirty="0"/>
              <a:t>Ways to contribute to your HSA</a:t>
            </a:r>
          </a:p>
        </p:txBody>
      </p:sp>
      <p:sp>
        <p:nvSpPr>
          <p:cNvPr id="3" name="Slide Number Placeholder 2">
            <a:extLst>
              <a:ext uri="{FF2B5EF4-FFF2-40B4-BE49-F238E27FC236}">
                <a16:creationId xmlns:a16="http://schemas.microsoft.com/office/drawing/2014/main" id="{FCF9B260-39C7-4944-5320-9841D4937479}"/>
              </a:ext>
            </a:extLst>
          </p:cNvPr>
          <p:cNvSpPr>
            <a:spLocks noGrp="1"/>
          </p:cNvSpPr>
          <p:nvPr>
            <p:ph type="sldNum" sz="quarter" idx="11"/>
          </p:nvPr>
        </p:nvSpPr>
        <p:spPr/>
        <p:txBody>
          <a:bodyPr/>
          <a:lstStyle/>
          <a:p>
            <a:fld id="{8058A7CE-F400-7B46-9E16-10D36E8C32FD}" type="slidenum">
              <a:rPr lang="en-US" smtClean="0"/>
              <a:pPr/>
              <a:t>6</a:t>
            </a:fld>
            <a:endParaRPr lang="en-US" dirty="0"/>
          </a:p>
        </p:txBody>
      </p:sp>
      <p:sp>
        <p:nvSpPr>
          <p:cNvPr id="4" name="Subtitle 3">
            <a:extLst>
              <a:ext uri="{FF2B5EF4-FFF2-40B4-BE49-F238E27FC236}">
                <a16:creationId xmlns:a16="http://schemas.microsoft.com/office/drawing/2014/main" id="{97616C84-208D-796D-1682-4366375F0B36}"/>
              </a:ext>
            </a:extLst>
          </p:cNvPr>
          <p:cNvSpPr>
            <a:spLocks noGrp="1"/>
          </p:cNvSpPr>
          <p:nvPr>
            <p:ph type="subTitle" idx="1"/>
          </p:nvPr>
        </p:nvSpPr>
        <p:spPr>
          <a:xfrm>
            <a:off x="488577" y="2032114"/>
            <a:ext cx="11277597" cy="884355"/>
          </a:xfrm>
        </p:spPr>
        <p:txBody>
          <a:bodyPr/>
          <a:lstStyle/>
          <a:p>
            <a:r>
              <a:rPr lang="en-US" sz="1600" dirty="0"/>
              <a:t>HSA Bank provides multiple ways for you to make contributions to your account, to make boosting your savings easy and convenient. Let’s go over a few:</a:t>
            </a:r>
          </a:p>
          <a:p>
            <a:endParaRPr lang="en-US" dirty="0"/>
          </a:p>
          <a:p>
            <a:endParaRPr lang="en-US" dirty="0"/>
          </a:p>
        </p:txBody>
      </p:sp>
      <p:sp>
        <p:nvSpPr>
          <p:cNvPr id="5" name="Subtitle 3">
            <a:extLst>
              <a:ext uri="{FF2B5EF4-FFF2-40B4-BE49-F238E27FC236}">
                <a16:creationId xmlns:a16="http://schemas.microsoft.com/office/drawing/2014/main" id="{AAD9B0EF-E4A8-108A-5D52-D6010105A8D3}"/>
              </a:ext>
            </a:extLst>
          </p:cNvPr>
          <p:cNvSpPr txBox="1">
            <a:spLocks/>
          </p:cNvSpPr>
          <p:nvPr/>
        </p:nvSpPr>
        <p:spPr>
          <a:xfrm>
            <a:off x="618712" y="4175832"/>
            <a:ext cx="2734886" cy="10195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2"/>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2"/>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ct val="0"/>
              </a:spcAft>
            </a:pPr>
            <a:r>
              <a:rPr lang="en-US" sz="1400" b="1" dirty="0">
                <a:ea typeface="Calibri" panose="020F0502020204030204" pitchFamily="34" charset="0"/>
              </a:rPr>
              <a:t>Payroll deductions: </a:t>
            </a:r>
            <a:r>
              <a:rPr lang="en-US" sz="1400" dirty="0">
                <a:ea typeface="Calibri" panose="020F0502020204030204" pitchFamily="34" charset="0"/>
              </a:rPr>
              <a:t>If your HSA was setup through your employer, you may be able to make pre-tax contributions to your HSA from your paycheck. Contact your employer for more information about this option. </a:t>
            </a:r>
          </a:p>
          <a:p>
            <a:endParaRPr lang="en-US" dirty="0"/>
          </a:p>
        </p:txBody>
      </p:sp>
      <p:sp>
        <p:nvSpPr>
          <p:cNvPr id="6" name="Oval 5">
            <a:extLst>
              <a:ext uri="{FF2B5EF4-FFF2-40B4-BE49-F238E27FC236}">
                <a16:creationId xmlns:a16="http://schemas.microsoft.com/office/drawing/2014/main" id="{1AB60692-75C7-14DF-55EC-5B09D37822A8}"/>
              </a:ext>
            </a:extLst>
          </p:cNvPr>
          <p:cNvSpPr/>
          <p:nvPr/>
        </p:nvSpPr>
        <p:spPr>
          <a:xfrm>
            <a:off x="1374757" y="3098689"/>
            <a:ext cx="884355" cy="884355"/>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E2FD354-803B-22E1-C328-872BD18E5F81}"/>
              </a:ext>
            </a:extLst>
          </p:cNvPr>
          <p:cNvSpPr txBox="1"/>
          <p:nvPr/>
        </p:nvSpPr>
        <p:spPr>
          <a:xfrm>
            <a:off x="1645643" y="3310033"/>
            <a:ext cx="478971" cy="461665"/>
          </a:xfrm>
          <a:prstGeom prst="rect">
            <a:avLst/>
          </a:prstGeom>
          <a:noFill/>
        </p:spPr>
        <p:txBody>
          <a:bodyPr wrap="square" rtlCol="0">
            <a:spAutoFit/>
          </a:bodyPr>
          <a:lstStyle/>
          <a:p>
            <a:r>
              <a:rPr lang="en-US" sz="2400" b="1" i="0" dirty="0">
                <a:solidFill>
                  <a:schemeClr val="accent1"/>
                </a:solidFill>
                <a:latin typeface="Century Gothic" panose="020B0502020202020204" pitchFamily="34" charset="0"/>
              </a:rPr>
              <a:t>1</a:t>
            </a:r>
          </a:p>
        </p:txBody>
      </p:sp>
      <p:sp>
        <p:nvSpPr>
          <p:cNvPr id="8" name="Oval 7">
            <a:extLst>
              <a:ext uri="{FF2B5EF4-FFF2-40B4-BE49-F238E27FC236}">
                <a16:creationId xmlns:a16="http://schemas.microsoft.com/office/drawing/2014/main" id="{5B875C6B-F2D2-07BD-9378-A521BD878AA5}"/>
              </a:ext>
            </a:extLst>
          </p:cNvPr>
          <p:cNvSpPr/>
          <p:nvPr/>
        </p:nvSpPr>
        <p:spPr>
          <a:xfrm>
            <a:off x="5225820" y="3098689"/>
            <a:ext cx="884355" cy="884355"/>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38F4A96-40B8-A192-B8A7-AEA2C06A2CCC}"/>
              </a:ext>
            </a:extLst>
          </p:cNvPr>
          <p:cNvSpPr txBox="1"/>
          <p:nvPr/>
        </p:nvSpPr>
        <p:spPr>
          <a:xfrm>
            <a:off x="5496706" y="3310033"/>
            <a:ext cx="478971" cy="461665"/>
          </a:xfrm>
          <a:prstGeom prst="rect">
            <a:avLst/>
          </a:prstGeom>
          <a:noFill/>
        </p:spPr>
        <p:txBody>
          <a:bodyPr wrap="square" rtlCol="0">
            <a:spAutoFit/>
          </a:bodyPr>
          <a:lstStyle/>
          <a:p>
            <a:r>
              <a:rPr lang="en-US" sz="2400" b="1" i="0" dirty="0">
                <a:solidFill>
                  <a:schemeClr val="accent1"/>
                </a:solidFill>
                <a:latin typeface="Century Gothic" panose="020B0502020202020204" pitchFamily="34" charset="0"/>
              </a:rPr>
              <a:t>2</a:t>
            </a:r>
          </a:p>
        </p:txBody>
      </p:sp>
      <p:sp>
        <p:nvSpPr>
          <p:cNvPr id="10" name="Text Placeholder 6">
            <a:extLst>
              <a:ext uri="{FF2B5EF4-FFF2-40B4-BE49-F238E27FC236}">
                <a16:creationId xmlns:a16="http://schemas.microsoft.com/office/drawing/2014/main" id="{D9F2B6D2-1ED7-1612-D510-A67BB9517188}"/>
              </a:ext>
            </a:extLst>
          </p:cNvPr>
          <p:cNvSpPr txBox="1"/>
          <p:nvPr/>
        </p:nvSpPr>
        <p:spPr>
          <a:xfrm>
            <a:off x="4194855" y="4143226"/>
            <a:ext cx="3052105" cy="1670716"/>
          </a:xfrm>
          <a:prstGeom prst="rect">
            <a:avLst/>
          </a:prstGeom>
          <a:noFill/>
          <a:ln>
            <a:noFill/>
          </a:ln>
        </p:spPr>
        <p:txBody>
          <a:bodyPr vert="horz" wrap="square" lIns="91440" tIns="45720" rIns="91440" bIns="45720" anchor="t" anchorCtr="0" compatLnSpc="1"/>
          <a:lstStyle>
            <a:lvl1pPr marL="0" marR="0" lvl="0" indent="0" algn="just" defTabSz="914400" rtl="0" fontAlgn="auto" hangingPunct="0">
              <a:lnSpc>
                <a:spcPct val="100000"/>
              </a:lnSpc>
              <a:spcBef>
                <a:spcPct val="0"/>
              </a:spcBef>
              <a:spcAft>
                <a:spcPct val="0"/>
              </a:spcAft>
              <a:buNone/>
              <a:defRPr lang="en-US" sz="2000" b="1" i="0" u="none" strike="noStrike" kern="1200" cap="none" spc="0" baseline="0">
                <a:solidFill>
                  <a:srgbClr val="3E5D57"/>
                </a:solidFill>
                <a:uFillTx/>
                <a:latin typeface="Calibri" pitchFamily="34"/>
                <a:cs typeface="Arial" pitchFamily="34"/>
              </a:defRPr>
            </a:lvl1pPr>
          </a:lstStyle>
          <a:p>
            <a:pPr algn="l">
              <a:spcBef>
                <a:spcPct val="0"/>
              </a:spcBef>
              <a:spcAft>
                <a:spcPct val="0"/>
              </a:spcAft>
            </a:pPr>
            <a:r>
              <a:rPr lang="en-US" sz="1400" dirty="0">
                <a:solidFill>
                  <a:schemeClr val="tx1"/>
                </a:solidFill>
                <a:latin typeface="Century Gothic" panose="020B0502020202020204" pitchFamily="34" charset="0"/>
                <a:ea typeface="Calibri" panose="020F0502020204030204" pitchFamily="34" charset="0"/>
              </a:rPr>
              <a:t>Online transfers: </a:t>
            </a:r>
            <a:r>
              <a:rPr lang="en-US" sz="1400" b="0" dirty="0">
                <a:solidFill>
                  <a:schemeClr val="tx1"/>
                </a:solidFill>
                <a:latin typeface="Century Gothic" panose="020B0502020202020204" pitchFamily="34" charset="0"/>
                <a:ea typeface="Calibri" panose="020F0502020204030204" pitchFamily="34" charset="0"/>
              </a:rPr>
              <a:t>Online, you can easily link your bank account and make direct contributions to your HSA. </a:t>
            </a:r>
          </a:p>
        </p:txBody>
      </p:sp>
      <p:sp>
        <p:nvSpPr>
          <p:cNvPr id="11" name="Text Placeholder 6">
            <a:extLst>
              <a:ext uri="{FF2B5EF4-FFF2-40B4-BE49-F238E27FC236}">
                <a16:creationId xmlns:a16="http://schemas.microsoft.com/office/drawing/2014/main" id="{FB16DEE6-F72F-1647-39B2-64CCC51A8F96}"/>
              </a:ext>
            </a:extLst>
          </p:cNvPr>
          <p:cNvSpPr txBox="1"/>
          <p:nvPr/>
        </p:nvSpPr>
        <p:spPr>
          <a:xfrm>
            <a:off x="7894971" y="4121429"/>
            <a:ext cx="3452733" cy="1073959"/>
          </a:xfrm>
          <a:prstGeom prst="rect">
            <a:avLst/>
          </a:prstGeom>
          <a:noFill/>
          <a:ln>
            <a:noFill/>
          </a:ln>
        </p:spPr>
        <p:txBody>
          <a:bodyPr vert="horz" wrap="square" lIns="91440" tIns="45720" rIns="91440" bIns="45720" anchor="t" anchorCtr="0" compatLnSpc="1"/>
          <a:lstStyle>
            <a:lvl1pPr marL="0" marR="0" lvl="0" indent="0" algn="just" defTabSz="914400" rtl="0" fontAlgn="auto" hangingPunct="0">
              <a:lnSpc>
                <a:spcPct val="100000"/>
              </a:lnSpc>
              <a:spcBef>
                <a:spcPct val="0"/>
              </a:spcBef>
              <a:spcAft>
                <a:spcPct val="0"/>
              </a:spcAft>
              <a:buNone/>
              <a:defRPr lang="en-US" sz="2000" b="1" i="0" u="none" strike="noStrike" kern="1200" cap="none" spc="0" baseline="0">
                <a:solidFill>
                  <a:srgbClr val="3E5D57"/>
                </a:solidFill>
                <a:uFillTx/>
                <a:latin typeface="Calibri" pitchFamily="34"/>
                <a:cs typeface="Arial" pitchFamily="34"/>
              </a:defRPr>
            </a:lvl1pPr>
          </a:lstStyle>
          <a:p>
            <a:pPr algn="l">
              <a:spcBef>
                <a:spcPct val="0"/>
              </a:spcBef>
              <a:spcAft>
                <a:spcPct val="0"/>
              </a:spcAft>
            </a:pPr>
            <a:r>
              <a:rPr lang="en-US" sz="1400" dirty="0">
                <a:solidFill>
                  <a:schemeClr val="tx1"/>
                </a:solidFill>
                <a:latin typeface="Century Gothic" panose="020B0502020202020204" pitchFamily="34" charset="0"/>
                <a:ea typeface="Calibri" panose="020F0502020204030204" pitchFamily="34" charset="0"/>
              </a:rPr>
              <a:t>Transfers or rollovers: </a:t>
            </a:r>
            <a:r>
              <a:rPr lang="en-US" sz="1400" b="0" dirty="0">
                <a:solidFill>
                  <a:schemeClr val="tx1"/>
                </a:solidFill>
                <a:latin typeface="Century Gothic" panose="020B0502020202020204" pitchFamily="34" charset="0"/>
                <a:ea typeface="Calibri" panose="020F0502020204030204" pitchFamily="34" charset="0"/>
              </a:rPr>
              <a:t>IRS regulations permit the transfer or rollover of funds to an HSA from an existing HSA or MSA (short for a Medical Savings Account). For more details about consolidating your HSA balances or transferring funds, you can visit </a:t>
            </a:r>
            <a:r>
              <a:rPr lang="en-US" sz="1400" b="0" dirty="0" err="1">
                <a:solidFill>
                  <a:srgbClr val="0080A4"/>
                </a:solidFill>
                <a:latin typeface="Century Gothic" panose="020B0502020202020204" pitchFamily="34" charset="0"/>
                <a:ea typeface="Calibri" panose="020F0502020204030204" pitchFamily="34" charset="0"/>
              </a:rPr>
              <a:t>hsabank.com</a:t>
            </a:r>
            <a:r>
              <a:rPr lang="en-US" sz="1400" b="0" dirty="0">
                <a:solidFill>
                  <a:srgbClr val="0080A4"/>
                </a:solidFill>
                <a:latin typeface="Century Gothic" panose="020B0502020202020204" pitchFamily="34" charset="0"/>
                <a:ea typeface="Calibri" panose="020F0502020204030204" pitchFamily="34" charset="0"/>
              </a:rPr>
              <a:t>/transfer</a:t>
            </a:r>
            <a:r>
              <a:rPr lang="en-US" sz="1400" b="0" dirty="0">
                <a:solidFill>
                  <a:schemeClr val="tx1"/>
                </a:solidFill>
                <a:latin typeface="Century Gothic" panose="020B0502020202020204" pitchFamily="34" charset="0"/>
                <a:ea typeface="Calibri" panose="020F0502020204030204" pitchFamily="34" charset="0"/>
              </a:rPr>
              <a:t>.  </a:t>
            </a:r>
          </a:p>
          <a:p>
            <a:pPr algn="l">
              <a:spcBef>
                <a:spcPct val="0"/>
              </a:spcBef>
              <a:spcAft>
                <a:spcPct val="0"/>
              </a:spcAft>
            </a:pPr>
            <a:endParaRPr lang="en-US" sz="1400" b="0" dirty="0">
              <a:solidFill>
                <a:schemeClr val="tx1"/>
              </a:solidFill>
              <a:latin typeface="Century Gothic" panose="020B0502020202020204" pitchFamily="34" charset="0"/>
              <a:ea typeface="Calibri" panose="020F0502020204030204" pitchFamily="34" charset="0"/>
            </a:endParaRPr>
          </a:p>
          <a:p>
            <a:pPr algn="l">
              <a:spcBef>
                <a:spcPct val="0"/>
              </a:spcBef>
              <a:spcAft>
                <a:spcPct val="0"/>
              </a:spcAft>
            </a:pPr>
            <a:r>
              <a:rPr lang="en-US" sz="1400" b="0" dirty="0">
                <a:solidFill>
                  <a:schemeClr val="tx1"/>
                </a:solidFill>
                <a:latin typeface="Century Gothic" panose="020B0502020202020204" pitchFamily="34" charset="0"/>
                <a:ea typeface="Calibri" panose="020F0502020204030204" pitchFamily="34" charset="0"/>
              </a:rPr>
              <a:t>.</a:t>
            </a:r>
          </a:p>
        </p:txBody>
      </p:sp>
      <p:sp>
        <p:nvSpPr>
          <p:cNvPr id="12" name="Oval 11">
            <a:extLst>
              <a:ext uri="{FF2B5EF4-FFF2-40B4-BE49-F238E27FC236}">
                <a16:creationId xmlns:a16="http://schemas.microsoft.com/office/drawing/2014/main" id="{5275F967-5294-F79E-353A-C3CAD4BDE816}"/>
              </a:ext>
            </a:extLst>
          </p:cNvPr>
          <p:cNvSpPr/>
          <p:nvPr/>
        </p:nvSpPr>
        <p:spPr>
          <a:xfrm>
            <a:off x="9050105" y="3098689"/>
            <a:ext cx="884355" cy="884355"/>
          </a:xfrm>
          <a:prstGeom prst="ellipse">
            <a:avLst/>
          </a:prstGeom>
          <a:noFill/>
          <a:ln w="254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76CF100-140E-B33E-B205-F478C183F235}"/>
              </a:ext>
            </a:extLst>
          </p:cNvPr>
          <p:cNvSpPr txBox="1"/>
          <p:nvPr/>
        </p:nvSpPr>
        <p:spPr>
          <a:xfrm>
            <a:off x="9320991" y="3310033"/>
            <a:ext cx="478971" cy="461665"/>
          </a:xfrm>
          <a:prstGeom prst="rect">
            <a:avLst/>
          </a:prstGeom>
          <a:noFill/>
        </p:spPr>
        <p:txBody>
          <a:bodyPr wrap="square" rtlCol="0">
            <a:spAutoFit/>
          </a:bodyPr>
          <a:lstStyle/>
          <a:p>
            <a:r>
              <a:rPr lang="en-US" sz="2400" b="1" i="0" dirty="0">
                <a:solidFill>
                  <a:schemeClr val="accent1"/>
                </a:solidFill>
                <a:latin typeface="Century Gothic" panose="020B0502020202020204" pitchFamily="34" charset="0"/>
              </a:rPr>
              <a:t>3</a:t>
            </a:r>
          </a:p>
        </p:txBody>
      </p:sp>
    </p:spTree>
    <p:extLst>
      <p:ext uri="{BB962C8B-B14F-4D97-AF65-F5344CB8AC3E}">
        <p14:creationId xmlns:p14="http://schemas.microsoft.com/office/powerpoint/2010/main" val="368452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4BBE7B-1826-1AD9-CAD4-A8BA312939F6}"/>
              </a:ext>
            </a:extLst>
          </p:cNvPr>
          <p:cNvSpPr>
            <a:spLocks noGrp="1"/>
          </p:cNvSpPr>
          <p:nvPr>
            <p:ph type="sldNum" sz="quarter" idx="12"/>
          </p:nvPr>
        </p:nvSpPr>
        <p:spPr/>
        <p:txBody>
          <a:bodyPr/>
          <a:lstStyle/>
          <a:p>
            <a:fld id="{8058A7CE-F400-7B46-9E16-10D36E8C32FD}" type="slidenum">
              <a:rPr lang="en-US" smtClean="0"/>
              <a:pPr/>
              <a:t>7</a:t>
            </a:fld>
            <a:endParaRPr lang="en-US" dirty="0"/>
          </a:p>
        </p:txBody>
      </p:sp>
      <p:sp>
        <p:nvSpPr>
          <p:cNvPr id="4" name="Title 3">
            <a:extLst>
              <a:ext uri="{FF2B5EF4-FFF2-40B4-BE49-F238E27FC236}">
                <a16:creationId xmlns:a16="http://schemas.microsoft.com/office/drawing/2014/main" id="{0A72E10B-18F6-7B1D-020E-E67F969846F4}"/>
              </a:ext>
            </a:extLst>
          </p:cNvPr>
          <p:cNvSpPr>
            <a:spLocks noGrp="1"/>
          </p:cNvSpPr>
          <p:nvPr>
            <p:ph type="title"/>
          </p:nvPr>
        </p:nvSpPr>
        <p:spPr/>
        <p:txBody>
          <a:bodyPr/>
          <a:lstStyle/>
          <a:p>
            <a:r>
              <a:rPr lang="en-US" dirty="0"/>
              <a:t>Best practices for contributing</a:t>
            </a:r>
          </a:p>
        </p:txBody>
      </p:sp>
    </p:spTree>
    <p:extLst>
      <p:ext uri="{BB962C8B-B14F-4D97-AF65-F5344CB8AC3E}">
        <p14:creationId xmlns:p14="http://schemas.microsoft.com/office/powerpoint/2010/main" val="253765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04E4F3-10BD-D6BA-E7D1-D8AC17203346}"/>
              </a:ext>
            </a:extLst>
          </p:cNvPr>
          <p:cNvSpPr>
            <a:spLocks noGrp="1"/>
          </p:cNvSpPr>
          <p:nvPr>
            <p:ph type="sldNum" sz="quarter" idx="12"/>
          </p:nvPr>
        </p:nvSpPr>
        <p:spPr/>
        <p:txBody>
          <a:bodyPr/>
          <a:lstStyle/>
          <a:p>
            <a:fld id="{8058A7CE-F400-7B46-9E16-10D36E8C32FD}" type="slidenum">
              <a:rPr lang="en-US" smtClean="0"/>
              <a:pPr/>
              <a:t>8</a:t>
            </a:fld>
            <a:endParaRPr lang="en-US" dirty="0"/>
          </a:p>
        </p:txBody>
      </p:sp>
      <p:sp>
        <p:nvSpPr>
          <p:cNvPr id="3" name="Subtitle 2">
            <a:extLst>
              <a:ext uri="{FF2B5EF4-FFF2-40B4-BE49-F238E27FC236}">
                <a16:creationId xmlns:a16="http://schemas.microsoft.com/office/drawing/2014/main" id="{D653893F-DFB0-DDF9-A464-84B251EF5327}"/>
              </a:ext>
            </a:extLst>
          </p:cNvPr>
          <p:cNvSpPr>
            <a:spLocks noGrp="1"/>
          </p:cNvSpPr>
          <p:nvPr>
            <p:ph type="subTitle" idx="1"/>
          </p:nvPr>
        </p:nvSpPr>
        <p:spPr>
          <a:xfrm>
            <a:off x="533029" y="3233615"/>
            <a:ext cx="4416552" cy="669312"/>
          </a:xfrm>
        </p:spPr>
        <p:txBody>
          <a:bodyPr/>
          <a:lstStyle/>
          <a:p>
            <a:r>
              <a:rPr lang="en-US" b="1" dirty="0">
                <a:hlinkClick r:id="rId3"/>
              </a:rPr>
              <a:t>hsabank.com/</a:t>
            </a:r>
            <a:r>
              <a:rPr lang="en-US" b="1" dirty="0" err="1">
                <a:hlinkClick r:id="rId3"/>
              </a:rPr>
              <a:t>irs</a:t>
            </a:r>
            <a:r>
              <a:rPr lang="en-US" b="1" dirty="0">
                <a:hlinkClick r:id="rId3"/>
              </a:rPr>
              <a:t>-guidelines</a:t>
            </a:r>
            <a:endParaRPr lang="en-US" b="1" dirty="0"/>
          </a:p>
          <a:p>
            <a:endParaRPr lang="en-US" dirty="0"/>
          </a:p>
          <a:p>
            <a:endParaRPr lang="en-US" dirty="0"/>
          </a:p>
        </p:txBody>
      </p:sp>
      <p:sp>
        <p:nvSpPr>
          <p:cNvPr id="4" name="Title 3">
            <a:extLst>
              <a:ext uri="{FF2B5EF4-FFF2-40B4-BE49-F238E27FC236}">
                <a16:creationId xmlns:a16="http://schemas.microsoft.com/office/drawing/2014/main" id="{3B48DBBB-2C14-6FCF-15EC-B723FE683B36}"/>
              </a:ext>
            </a:extLst>
          </p:cNvPr>
          <p:cNvSpPr>
            <a:spLocks noGrp="1"/>
          </p:cNvSpPr>
          <p:nvPr>
            <p:ph type="title"/>
          </p:nvPr>
        </p:nvSpPr>
        <p:spPr/>
        <p:txBody>
          <a:bodyPr/>
          <a:lstStyle/>
          <a:p>
            <a:r>
              <a:rPr lang="en-US" dirty="0"/>
              <a:t>How much should you contribute?</a:t>
            </a:r>
          </a:p>
        </p:txBody>
      </p:sp>
    </p:spTree>
    <p:extLst>
      <p:ext uri="{BB962C8B-B14F-4D97-AF65-F5344CB8AC3E}">
        <p14:creationId xmlns:p14="http://schemas.microsoft.com/office/powerpoint/2010/main" val="887765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9ECF-1741-998A-BB22-4AE8D31D87A8}"/>
              </a:ext>
            </a:extLst>
          </p:cNvPr>
          <p:cNvSpPr>
            <a:spLocks noGrp="1"/>
          </p:cNvSpPr>
          <p:nvPr>
            <p:ph type="title"/>
          </p:nvPr>
        </p:nvSpPr>
        <p:spPr>
          <a:xfrm>
            <a:off x="574774" y="4933666"/>
            <a:ext cx="11327279" cy="821320"/>
          </a:xfrm>
        </p:spPr>
        <p:txBody>
          <a:bodyPr/>
          <a:lstStyle/>
          <a:p>
            <a:r>
              <a:rPr lang="en-US" dirty="0"/>
              <a:t>55+ catch-up contribution: </a:t>
            </a:r>
            <a:br>
              <a:rPr lang="en-US" dirty="0"/>
            </a:br>
            <a:r>
              <a:rPr lang="en-US" dirty="0"/>
              <a:t>$1,000</a:t>
            </a:r>
          </a:p>
        </p:txBody>
      </p:sp>
    </p:spTree>
    <p:extLst>
      <p:ext uri="{BB962C8B-B14F-4D97-AF65-F5344CB8AC3E}">
        <p14:creationId xmlns:p14="http://schemas.microsoft.com/office/powerpoint/2010/main" val="3741210289"/>
      </p:ext>
    </p:extLst>
  </p:cSld>
  <p:clrMapOvr>
    <a:masterClrMapping/>
  </p:clrMapOvr>
</p:sld>
</file>

<file path=ppt/theme/theme1.xml><?xml version="1.0" encoding="utf-8"?>
<a:theme xmlns:a="http://schemas.openxmlformats.org/drawingml/2006/main" name="Office Theme">
  <a:themeElements>
    <a:clrScheme name="HSAB Colors">
      <a:dk1>
        <a:srgbClr val="000000"/>
      </a:dk1>
      <a:lt1>
        <a:srgbClr val="FFFFFF"/>
      </a:lt1>
      <a:dk2>
        <a:srgbClr val="3E5D57"/>
      </a:dk2>
      <a:lt2>
        <a:srgbClr val="FFFFFF"/>
      </a:lt2>
      <a:accent1>
        <a:srgbClr val="239D6B"/>
      </a:accent1>
      <a:accent2>
        <a:srgbClr val="00D993"/>
      </a:accent2>
      <a:accent3>
        <a:srgbClr val="E1E8CB"/>
      </a:accent3>
      <a:accent4>
        <a:srgbClr val="B2D3C7"/>
      </a:accent4>
      <a:accent5>
        <a:srgbClr val="BFE6C3"/>
      </a:accent5>
      <a:accent6>
        <a:srgbClr val="F9F6E2"/>
      </a:accent6>
      <a:hlink>
        <a:srgbClr val="0080A5"/>
      </a:hlink>
      <a:folHlink>
        <a:srgbClr val="0080A5"/>
      </a:folHlink>
    </a:clrScheme>
    <a:fontScheme name="Custom 14">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Course-Presentation__Win32_SW_v13" id="{99156217-B201-467D-9338-1EAAF4A7215F}" vid="{2828AED3-E4D3-4CA4-86CA-4D8E075E57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034B83F-6906-4689-98C9-AAA52DE98A6C}">
  <ds:schemaRefs>
    <ds:schemaRef ds:uri="http://schemas.microsoft.com/sharepoint/v3/contenttype/forms"/>
  </ds:schemaRefs>
</ds:datastoreItem>
</file>

<file path=customXml/itemProps2.xml><?xml version="1.0" encoding="utf-8"?>
<ds:datastoreItem xmlns:ds="http://schemas.openxmlformats.org/officeDocument/2006/customXml" ds:itemID="{1D8A052F-1540-4B66-9672-19B777A31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C7764E-1B88-4813-902C-6714719B42F3}">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sharepoint/v3"/>
    <ds:schemaRef ds:uri="http://purl.org/dc/elements/1.1/"/>
    <ds:schemaRef ds:uri="http://purl.org/dc/terms/"/>
    <ds:schemaRef ds:uri="16c05727-aa75-4e4a-9b5f-8a80a1165891"/>
    <ds:schemaRef ds:uri="http://schemas.microsoft.com/office/infopath/2007/PartnerControls"/>
    <ds:schemaRef ds:uri="230e9df3-be65-4c73-a93b-d1236ebd677e"/>
    <ds:schemaRef ds:uri="71af3243-3dd4-4a8d-8c0d-dd76da1f02a5"/>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1640</Words>
  <Application>Microsoft Office PowerPoint</Application>
  <PresentationFormat>Widescreen</PresentationFormat>
  <Paragraphs>130</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adobe-clean</vt:lpstr>
      <vt:lpstr>Arial</vt:lpstr>
      <vt:lpstr>Avenir Next LT Pro</vt:lpstr>
      <vt:lpstr>Calibri</vt:lpstr>
      <vt:lpstr>Century Gothic</vt:lpstr>
      <vt:lpstr>ProximaNova-Regular</vt:lpstr>
      <vt:lpstr>Symbol</vt:lpstr>
      <vt:lpstr>Office Theme</vt:lpstr>
      <vt:lpstr>Why and how  to fund your HSA</vt:lpstr>
      <vt:lpstr>Why should you contribute to your HSA?</vt:lpstr>
      <vt:lpstr>4 reasons to fund your HSA</vt:lpstr>
      <vt:lpstr>The more you contribute,  the more you save</vt:lpstr>
      <vt:lpstr>The retirement savings gap</vt:lpstr>
      <vt:lpstr>Ways to contribute to your HSA</vt:lpstr>
      <vt:lpstr>Best practices for contributing</vt:lpstr>
      <vt:lpstr>How much should you contribute?</vt:lpstr>
      <vt:lpstr>55+ catch-up contribution:  $1,000</vt:lpstr>
      <vt:lpstr>Get help planning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2022-06-29T14:34:42Z</dcterms:created>
  <dcterms:modified xsi:type="dcterms:W3CDTF">2024-10-10T18:31:55Z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7b9ffd17-fb5a-4e08-aa13-e209e660a50e_Enabled">
    <vt:lpwstr>true</vt:lpwstr>
  </property>
  <property fmtid="{D5CDD505-2E9C-101B-9397-08002B2CF9AE}" pid="4" name="MSIP_Label_7b9ffd17-fb5a-4e08-aa13-e209e660a50e_SetDate">
    <vt:lpwstr>2024-04-04T19:04:45Z</vt:lpwstr>
  </property>
  <property fmtid="{D5CDD505-2E9C-101B-9397-08002B2CF9AE}" pid="5" name="MSIP_Label_7b9ffd17-fb5a-4e08-aa13-e209e660a50e_Method">
    <vt:lpwstr>Standard</vt:lpwstr>
  </property>
  <property fmtid="{D5CDD505-2E9C-101B-9397-08002B2CF9AE}" pid="6" name="MSIP_Label_7b9ffd17-fb5a-4e08-aa13-e209e660a50e_Name">
    <vt:lpwstr>Public</vt:lpwstr>
  </property>
  <property fmtid="{D5CDD505-2E9C-101B-9397-08002B2CF9AE}" pid="7" name="MSIP_Label_7b9ffd17-fb5a-4e08-aa13-e209e660a50e_SiteId">
    <vt:lpwstr>45ee1ffd-72de-4bf9-9014-44739bd1cfac</vt:lpwstr>
  </property>
  <property fmtid="{D5CDD505-2E9C-101B-9397-08002B2CF9AE}" pid="8" name="MSIP_Label_7b9ffd17-fb5a-4e08-aa13-e209e660a50e_ActionId">
    <vt:lpwstr>06f401be-0e2d-404c-a957-d28a7c75e3d5</vt:lpwstr>
  </property>
  <property fmtid="{D5CDD505-2E9C-101B-9397-08002B2CF9AE}" pid="9" name="MSIP_Label_7b9ffd17-fb5a-4e08-aa13-e209e660a50e_ContentBits">
    <vt:lpwstr>0</vt:lpwstr>
  </property>
</Properties>
</file>