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69" r:id="rId3"/>
    <p:sldId id="273" r:id="rId4"/>
    <p:sldId id="263" r:id="rId5"/>
    <p:sldId id="257" r:id="rId6"/>
    <p:sldId id="272" r:id="rId7"/>
    <p:sldId id="274" r:id="rId8"/>
    <p:sldId id="275" r:id="rId9"/>
    <p:sldId id="276" r:id="rId10"/>
    <p:sldId id="279" r:id="rId11"/>
    <p:sldId id="278" r:id="rId12"/>
    <p:sldId id="281" r:id="rId13"/>
    <p:sldId id="280" r:id="rId14"/>
    <p:sldId id="267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7"/>
    <a:srgbClr val="363018"/>
    <a:srgbClr val="3A341D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08457-6789-41DF-72A1-8BA1E153D4A0}" v="348" dt="2026-01-14T20:12:11.514"/>
    <p1510:client id="{35D662C4-E1F8-DF43-B4B7-CB4EC8144D8D}" v="972" dt="2026-01-14T23:36:55.633"/>
    <p1510:client id="{88BDFEB5-EA41-20CE-EE2F-92CBDA70BA09}" v="447" dt="2026-01-14T17:06:19.544"/>
    <p1510:client id="{A19297A1-C6BD-21EE-ECAB-9616A1FEBDFA}" v="989" dt="2026-01-14T19:08:27.332"/>
    <p1510:client id="{C08A6B1D-5D44-568D-134D-F655A44105F6}" v="4" dt="2026-01-15T16:37:01.599"/>
    <p1510:client id="{F2B7D268-7EA8-EE46-23C5-3AC60D7BFA36}" v="35" dt="2026-01-14T17:15:13.346"/>
    <p1510:client id="{FC24630D-9B43-CA4F-39D2-FBC4758A3E44}" v="106" dt="2026-01-14T23:44:39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da Dimitrov" userId="S::nanda_dimitrov@bcit.ca::d2a2bc14-bcfd-4f3e-b2d8-bd49ed34623c" providerId="AD" clId="Web-{35D662C4-E1F8-DF43-B4B7-CB4EC8144D8D}"/>
    <pc:docChg chg="addSld modSld sldOrd">
      <pc:chgData name="Nanda Dimitrov" userId="S::nanda_dimitrov@bcit.ca::d2a2bc14-bcfd-4f3e-b2d8-bd49ed34623c" providerId="AD" clId="Web-{35D662C4-E1F8-DF43-B4B7-CB4EC8144D8D}" dt="2026-01-14T23:36:55.633" v="966" actId="20577"/>
      <pc:docMkLst>
        <pc:docMk/>
      </pc:docMkLst>
      <pc:sldChg chg="modSp">
        <pc:chgData name="Nanda Dimitrov" userId="S::nanda_dimitrov@bcit.ca::d2a2bc14-bcfd-4f3e-b2d8-bd49ed34623c" providerId="AD" clId="Web-{35D662C4-E1F8-DF43-B4B7-CB4EC8144D8D}" dt="2026-01-14T23:17:36.210" v="89" actId="20577"/>
        <pc:sldMkLst>
          <pc:docMk/>
          <pc:sldMk cId="1713908812" sldId="257"/>
        </pc:sldMkLst>
        <pc:spChg chg="mod">
          <ac:chgData name="Nanda Dimitrov" userId="S::nanda_dimitrov@bcit.ca::d2a2bc14-bcfd-4f3e-b2d8-bd49ed34623c" providerId="AD" clId="Web-{35D662C4-E1F8-DF43-B4B7-CB4EC8144D8D}" dt="2026-01-14T23:17:36.210" v="89" actId="20577"/>
          <ac:spMkLst>
            <pc:docMk/>
            <pc:sldMk cId="1713908812" sldId="257"/>
            <ac:spMk id="3" creationId="{A910E11F-C576-B9C0-B8C0-320AAEB819AA}"/>
          </ac:spMkLst>
        </pc:spChg>
      </pc:sldChg>
      <pc:sldChg chg="modSp ord">
        <pc:chgData name="Nanda Dimitrov" userId="S::nanda_dimitrov@bcit.ca::d2a2bc14-bcfd-4f3e-b2d8-bd49ed34623c" providerId="AD" clId="Web-{35D662C4-E1F8-DF43-B4B7-CB4EC8144D8D}" dt="2026-01-14T23:32:23.621" v="750" actId="20577"/>
        <pc:sldMkLst>
          <pc:docMk/>
          <pc:sldMk cId="2947815642" sldId="263"/>
        </pc:sldMkLst>
        <pc:spChg chg="mod">
          <ac:chgData name="Nanda Dimitrov" userId="S::nanda_dimitrov@bcit.ca::d2a2bc14-bcfd-4f3e-b2d8-bd49ed34623c" providerId="AD" clId="Web-{35D662C4-E1F8-DF43-B4B7-CB4EC8144D8D}" dt="2026-01-14T23:32:23.621" v="750" actId="20577"/>
          <ac:spMkLst>
            <pc:docMk/>
            <pc:sldMk cId="2947815642" sldId="263"/>
            <ac:spMk id="3" creationId="{FFA0CA01-9CCA-60AA-3CCC-5C8567A38107}"/>
          </ac:spMkLst>
        </pc:spChg>
      </pc:sldChg>
      <pc:sldChg chg="modSp">
        <pc:chgData name="Nanda Dimitrov" userId="S::nanda_dimitrov@bcit.ca::d2a2bc14-bcfd-4f3e-b2d8-bd49ed34623c" providerId="AD" clId="Web-{35D662C4-E1F8-DF43-B4B7-CB4EC8144D8D}" dt="2026-01-14T23:22:52.017" v="280" actId="20577"/>
        <pc:sldMkLst>
          <pc:docMk/>
          <pc:sldMk cId="401648872" sldId="264"/>
        </pc:sldMkLst>
        <pc:spChg chg="mod">
          <ac:chgData name="Nanda Dimitrov" userId="S::nanda_dimitrov@bcit.ca::d2a2bc14-bcfd-4f3e-b2d8-bd49ed34623c" providerId="AD" clId="Web-{35D662C4-E1F8-DF43-B4B7-CB4EC8144D8D}" dt="2026-01-14T23:22:52.017" v="280" actId="20577"/>
          <ac:spMkLst>
            <pc:docMk/>
            <pc:sldMk cId="401648872" sldId="264"/>
            <ac:spMk id="3" creationId="{12DDB16E-E000-B772-2F32-2AA0D9FDA4C3}"/>
          </ac:spMkLst>
        </pc:spChg>
      </pc:sldChg>
      <pc:sldChg chg="modSp">
        <pc:chgData name="Nanda Dimitrov" userId="S::nanda_dimitrov@bcit.ca::d2a2bc14-bcfd-4f3e-b2d8-bd49ed34623c" providerId="AD" clId="Web-{35D662C4-E1F8-DF43-B4B7-CB4EC8144D8D}" dt="2026-01-14T23:19:54.105" v="174" actId="20577"/>
        <pc:sldMkLst>
          <pc:docMk/>
          <pc:sldMk cId="1805184700" sldId="267"/>
        </pc:sldMkLst>
        <pc:spChg chg="mod">
          <ac:chgData name="Nanda Dimitrov" userId="S::nanda_dimitrov@bcit.ca::d2a2bc14-bcfd-4f3e-b2d8-bd49ed34623c" providerId="AD" clId="Web-{35D662C4-E1F8-DF43-B4B7-CB4EC8144D8D}" dt="2026-01-14T23:19:54.105" v="174" actId="20577"/>
          <ac:spMkLst>
            <pc:docMk/>
            <pc:sldMk cId="1805184700" sldId="267"/>
            <ac:spMk id="3" creationId="{28414AAE-D976-EBA0-66E2-B6BFB77DF2E0}"/>
          </ac:spMkLst>
        </pc:spChg>
      </pc:sldChg>
      <pc:sldChg chg="modSp add replId">
        <pc:chgData name="Nanda Dimitrov" userId="S::nanda_dimitrov@bcit.ca::d2a2bc14-bcfd-4f3e-b2d8-bd49ed34623c" providerId="AD" clId="Web-{35D662C4-E1F8-DF43-B4B7-CB4EC8144D8D}" dt="2026-01-14T23:28:41.366" v="562" actId="20577"/>
        <pc:sldMkLst>
          <pc:docMk/>
          <pc:sldMk cId="2092458733" sldId="268"/>
        </pc:sldMkLst>
        <pc:spChg chg="mod">
          <ac:chgData name="Nanda Dimitrov" userId="S::nanda_dimitrov@bcit.ca::d2a2bc14-bcfd-4f3e-b2d8-bd49ed34623c" providerId="AD" clId="Web-{35D662C4-E1F8-DF43-B4B7-CB4EC8144D8D}" dt="2026-01-14T23:23:03.829" v="293" actId="14100"/>
          <ac:spMkLst>
            <pc:docMk/>
            <pc:sldMk cId="2092458733" sldId="268"/>
            <ac:spMk id="2" creationId="{DF8E126E-5EFF-6019-E1FC-FA72E7CA6DF0}"/>
          </ac:spMkLst>
        </pc:spChg>
        <pc:spChg chg="mod">
          <ac:chgData name="Nanda Dimitrov" userId="S::nanda_dimitrov@bcit.ca::d2a2bc14-bcfd-4f3e-b2d8-bd49ed34623c" providerId="AD" clId="Web-{35D662C4-E1F8-DF43-B4B7-CB4EC8144D8D}" dt="2026-01-14T23:28:41.366" v="562" actId="20577"/>
          <ac:spMkLst>
            <pc:docMk/>
            <pc:sldMk cId="2092458733" sldId="268"/>
            <ac:spMk id="3" creationId="{FEECAA4E-CEF1-BB84-DF19-B51A8708C3D6}"/>
          </ac:spMkLst>
        </pc:spChg>
      </pc:sldChg>
      <pc:sldChg chg="modSp add ord replId">
        <pc:chgData name="Nanda Dimitrov" userId="S::nanda_dimitrov@bcit.ca::d2a2bc14-bcfd-4f3e-b2d8-bd49ed34623c" providerId="AD" clId="Web-{35D662C4-E1F8-DF43-B4B7-CB4EC8144D8D}" dt="2026-01-14T23:36:55.633" v="966" actId="20577"/>
        <pc:sldMkLst>
          <pc:docMk/>
          <pc:sldMk cId="1200709345" sldId="269"/>
        </pc:sldMkLst>
        <pc:spChg chg="mod">
          <ac:chgData name="Nanda Dimitrov" userId="S::nanda_dimitrov@bcit.ca::d2a2bc14-bcfd-4f3e-b2d8-bd49ed34623c" providerId="AD" clId="Web-{35D662C4-E1F8-DF43-B4B7-CB4EC8144D8D}" dt="2026-01-14T23:36:55.633" v="966" actId="20577"/>
          <ac:spMkLst>
            <pc:docMk/>
            <pc:sldMk cId="1200709345" sldId="269"/>
            <ac:spMk id="3" creationId="{6402AE8F-CD23-36D0-F77D-09FD7E1D04D0}"/>
          </ac:spMkLst>
        </pc:spChg>
        <pc:spChg chg="mod">
          <ac:chgData name="Nanda Dimitrov" userId="S::nanda_dimitrov@bcit.ca::d2a2bc14-bcfd-4f3e-b2d8-bd49ed34623c" providerId="AD" clId="Web-{35D662C4-E1F8-DF43-B4B7-CB4EC8144D8D}" dt="2026-01-14T23:33:38.438" v="764" actId="20577"/>
          <ac:spMkLst>
            <pc:docMk/>
            <pc:sldMk cId="1200709345" sldId="269"/>
            <ac:spMk id="11" creationId="{672A7568-92EE-2537-3D8B-4BBAB6B5956E}"/>
          </ac:spMkLst>
        </pc:spChg>
      </pc:sldChg>
    </pc:docChg>
  </pc:docChgLst>
  <pc:docChgLst>
    <pc:chgData name="Jen Kim" userId="S::jen_kim@bcit.ca::b0b46315-e9b2-4754-95a7-4a527384e316" providerId="AD" clId="Web-{FC24630D-9B43-CA4F-39D2-FBC4758A3E44}"/>
    <pc:docChg chg="modSld">
      <pc:chgData name="Jen Kim" userId="S::jen_kim@bcit.ca::b0b46315-e9b2-4754-95a7-4a527384e316" providerId="AD" clId="Web-{FC24630D-9B43-CA4F-39D2-FBC4758A3E44}" dt="2026-01-14T23:44:39.396" v="103" actId="14100"/>
      <pc:docMkLst>
        <pc:docMk/>
      </pc:docMkLst>
      <pc:sldChg chg="modSp">
        <pc:chgData name="Jen Kim" userId="S::jen_kim@bcit.ca::b0b46315-e9b2-4754-95a7-4a527384e316" providerId="AD" clId="Web-{FC24630D-9B43-CA4F-39D2-FBC4758A3E44}" dt="2026-01-14T23:42:45.625" v="89" actId="20577"/>
        <pc:sldMkLst>
          <pc:docMk/>
          <pc:sldMk cId="1713908812" sldId="257"/>
        </pc:sldMkLst>
        <pc:spChg chg="mod">
          <ac:chgData name="Jen Kim" userId="S::jen_kim@bcit.ca::b0b46315-e9b2-4754-95a7-4a527384e316" providerId="AD" clId="Web-{FC24630D-9B43-CA4F-39D2-FBC4758A3E44}" dt="2026-01-14T23:42:45.625" v="89" actId="20577"/>
          <ac:spMkLst>
            <pc:docMk/>
            <pc:sldMk cId="1713908812" sldId="257"/>
            <ac:spMk id="3" creationId="{A910E11F-C576-B9C0-B8C0-320AAEB819AA}"/>
          </ac:spMkLst>
        </pc:spChg>
      </pc:sldChg>
      <pc:sldChg chg="modSp">
        <pc:chgData name="Jen Kim" userId="S::jen_kim@bcit.ca::b0b46315-e9b2-4754-95a7-4a527384e316" providerId="AD" clId="Web-{FC24630D-9B43-CA4F-39D2-FBC4758A3E44}" dt="2026-01-14T23:44:26.270" v="100" actId="14100"/>
        <pc:sldMkLst>
          <pc:docMk/>
          <pc:sldMk cId="2947815642" sldId="263"/>
        </pc:sldMkLst>
        <pc:spChg chg="mod">
          <ac:chgData name="Jen Kim" userId="S::jen_kim@bcit.ca::b0b46315-e9b2-4754-95a7-4a527384e316" providerId="AD" clId="Web-{FC24630D-9B43-CA4F-39D2-FBC4758A3E44}" dt="2026-01-14T23:40:53.218" v="20" actId="20577"/>
          <ac:spMkLst>
            <pc:docMk/>
            <pc:sldMk cId="2947815642" sldId="263"/>
            <ac:spMk id="3" creationId="{FFA0CA01-9CCA-60AA-3CCC-5C8567A38107}"/>
          </ac:spMkLst>
        </pc:spChg>
        <pc:spChg chg="mod">
          <ac:chgData name="Jen Kim" userId="S::jen_kim@bcit.ca::b0b46315-e9b2-4754-95a7-4a527384e316" providerId="AD" clId="Web-{FC24630D-9B43-CA4F-39D2-FBC4758A3E44}" dt="2026-01-14T23:44:26.270" v="100" actId="14100"/>
          <ac:spMkLst>
            <pc:docMk/>
            <pc:sldMk cId="2947815642" sldId="263"/>
            <ac:spMk id="11" creationId="{80B8A292-22DC-BF74-B6F6-DD4F11E5B007}"/>
          </ac:spMkLst>
        </pc:spChg>
      </pc:sldChg>
      <pc:sldChg chg="modSp">
        <pc:chgData name="Jen Kim" userId="S::jen_kim@bcit.ca::b0b46315-e9b2-4754-95a7-4a527384e316" providerId="AD" clId="Web-{FC24630D-9B43-CA4F-39D2-FBC4758A3E44}" dt="2026-01-14T23:44:17.176" v="97" actId="14100"/>
        <pc:sldMkLst>
          <pc:docMk/>
          <pc:sldMk cId="1805184700" sldId="267"/>
        </pc:sldMkLst>
        <pc:spChg chg="mod">
          <ac:chgData name="Jen Kim" userId="S::jen_kim@bcit.ca::b0b46315-e9b2-4754-95a7-4a527384e316" providerId="AD" clId="Web-{FC24630D-9B43-CA4F-39D2-FBC4758A3E44}" dt="2026-01-14T23:43:43.392" v="92" actId="20577"/>
          <ac:spMkLst>
            <pc:docMk/>
            <pc:sldMk cId="1805184700" sldId="267"/>
            <ac:spMk id="3" creationId="{28414AAE-D976-EBA0-66E2-B6BFB77DF2E0}"/>
          </ac:spMkLst>
        </pc:spChg>
        <pc:spChg chg="mod">
          <ac:chgData name="Jen Kim" userId="S::jen_kim@bcit.ca::b0b46315-e9b2-4754-95a7-4a527384e316" providerId="AD" clId="Web-{FC24630D-9B43-CA4F-39D2-FBC4758A3E44}" dt="2026-01-14T23:44:17.176" v="97" actId="14100"/>
          <ac:spMkLst>
            <pc:docMk/>
            <pc:sldMk cId="1805184700" sldId="267"/>
            <ac:spMk id="11" creationId="{E02FFA90-66CD-C3AC-F6BF-53B515F74D0B}"/>
          </ac:spMkLst>
        </pc:spChg>
      </pc:sldChg>
      <pc:sldChg chg="modSp">
        <pc:chgData name="Jen Kim" userId="S::jen_kim@bcit.ca::b0b46315-e9b2-4754-95a7-4a527384e316" providerId="AD" clId="Web-{FC24630D-9B43-CA4F-39D2-FBC4758A3E44}" dt="2026-01-14T23:44:39.396" v="103" actId="14100"/>
        <pc:sldMkLst>
          <pc:docMk/>
          <pc:sldMk cId="1200709345" sldId="269"/>
        </pc:sldMkLst>
        <pc:spChg chg="mod">
          <ac:chgData name="Jen Kim" userId="S::jen_kim@bcit.ca::b0b46315-e9b2-4754-95a7-4a527384e316" providerId="AD" clId="Web-{FC24630D-9B43-CA4F-39D2-FBC4758A3E44}" dt="2026-01-14T23:40:22.624" v="5" actId="1076"/>
          <ac:spMkLst>
            <pc:docMk/>
            <pc:sldMk cId="1200709345" sldId="269"/>
            <ac:spMk id="3" creationId="{6402AE8F-CD23-36D0-F77D-09FD7E1D04D0}"/>
          </ac:spMkLst>
        </pc:spChg>
        <pc:spChg chg="mod">
          <ac:chgData name="Jen Kim" userId="S::jen_kim@bcit.ca::b0b46315-e9b2-4754-95a7-4a527384e316" providerId="AD" clId="Web-{FC24630D-9B43-CA4F-39D2-FBC4758A3E44}" dt="2026-01-14T23:44:39.396" v="103" actId="14100"/>
          <ac:spMkLst>
            <pc:docMk/>
            <pc:sldMk cId="1200709345" sldId="269"/>
            <ac:spMk id="11" creationId="{672A7568-92EE-2537-3D8B-4BBAB6B5956E}"/>
          </ac:spMkLst>
        </pc:spChg>
      </pc:sldChg>
    </pc:docChg>
  </pc:docChgLst>
  <pc:docChgLst>
    <pc:chgData name="Breena Jackson" userId="S::bjackson64@bcit.ca::af379474-d842-431a-88dc-d72bb6162b05" providerId="AD" clId="Web-{C08A6B1D-5D44-568D-134D-F655A44105F6}"/>
    <pc:docChg chg="modSld">
      <pc:chgData name="Breena Jackson" userId="S::bjackson64@bcit.ca::af379474-d842-431a-88dc-d72bb6162b05" providerId="AD" clId="Web-{C08A6B1D-5D44-568D-134D-F655A44105F6}" dt="2026-01-15T16:37:01.599" v="2" actId="20577"/>
      <pc:docMkLst>
        <pc:docMk/>
      </pc:docMkLst>
      <pc:sldChg chg="modSp">
        <pc:chgData name="Breena Jackson" userId="S::bjackson64@bcit.ca::af379474-d842-431a-88dc-d72bb6162b05" providerId="AD" clId="Web-{C08A6B1D-5D44-568D-134D-F655A44105F6}" dt="2026-01-15T16:37:01.599" v="2" actId="20577"/>
        <pc:sldMkLst>
          <pc:docMk/>
          <pc:sldMk cId="1713908812" sldId="257"/>
        </pc:sldMkLst>
        <pc:spChg chg="mod">
          <ac:chgData name="Breena Jackson" userId="S::bjackson64@bcit.ca::af379474-d842-431a-88dc-d72bb6162b05" providerId="AD" clId="Web-{C08A6B1D-5D44-568D-134D-F655A44105F6}" dt="2026-01-15T16:37:01.599" v="2" actId="20577"/>
          <ac:spMkLst>
            <pc:docMk/>
            <pc:sldMk cId="1713908812" sldId="257"/>
            <ac:spMk id="3" creationId="{A910E11F-C576-B9C0-B8C0-320AAEB819AA}"/>
          </ac:spMkLst>
        </pc:spChg>
      </pc:sldChg>
      <pc:sldChg chg="modSp">
        <pc:chgData name="Breena Jackson" userId="S::bjackson64@bcit.ca::af379474-d842-431a-88dc-d72bb6162b05" providerId="AD" clId="Web-{C08A6B1D-5D44-568D-134D-F655A44105F6}" dt="2026-01-15T16:36:25.502" v="1" actId="20577"/>
        <pc:sldMkLst>
          <pc:docMk/>
          <pc:sldMk cId="401648872" sldId="264"/>
        </pc:sldMkLst>
        <pc:spChg chg="mod">
          <ac:chgData name="Breena Jackson" userId="S::bjackson64@bcit.ca::af379474-d842-431a-88dc-d72bb6162b05" providerId="AD" clId="Web-{C08A6B1D-5D44-568D-134D-F655A44105F6}" dt="2026-01-15T16:36:25.502" v="1" actId="20577"/>
          <ac:spMkLst>
            <pc:docMk/>
            <pc:sldMk cId="401648872" sldId="264"/>
            <ac:spMk id="3" creationId="{12DDB16E-E000-B772-2F32-2AA0D9FDA4C3}"/>
          </ac:spMkLst>
        </pc:spChg>
      </pc:sldChg>
    </pc:docChg>
  </pc:docChgLst>
  <pc:docChgLst>
    <pc:chgData name="Jen Kim" userId="S::jen_kim@bcit.ca::b0b46315-e9b2-4754-95a7-4a527384e316" providerId="AD" clId="Web-{88BDFEB5-EA41-20CE-EE2F-92CBDA70BA09}"/>
    <pc:docChg chg="addSld modSld">
      <pc:chgData name="Jen Kim" userId="S::jen_kim@bcit.ca::b0b46315-e9b2-4754-95a7-4a527384e316" providerId="AD" clId="Web-{88BDFEB5-EA41-20CE-EE2F-92CBDA70BA09}" dt="2026-01-14T17:06:19.544" v="461"/>
      <pc:docMkLst>
        <pc:docMk/>
      </pc:docMkLst>
      <pc:sldChg chg="modSp">
        <pc:chgData name="Jen Kim" userId="S::jen_kim@bcit.ca::b0b46315-e9b2-4754-95a7-4a527384e316" providerId="AD" clId="Web-{88BDFEB5-EA41-20CE-EE2F-92CBDA70BA09}" dt="2026-01-14T17:00:02.900" v="103" actId="14100"/>
        <pc:sldMkLst>
          <pc:docMk/>
          <pc:sldMk cId="109857222" sldId="256"/>
        </pc:sldMkLst>
        <pc:spChg chg="mod">
          <ac:chgData name="Jen Kim" userId="S::jen_kim@bcit.ca::b0b46315-e9b2-4754-95a7-4a527384e316" providerId="AD" clId="Web-{88BDFEB5-EA41-20CE-EE2F-92CBDA70BA09}" dt="2026-01-14T17:00:02.900" v="103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n Kim" userId="S::jen_kim@bcit.ca::b0b46315-e9b2-4754-95a7-4a527384e316" providerId="AD" clId="Web-{88BDFEB5-EA41-20CE-EE2F-92CBDA70BA09}" dt="2026-01-14T16:53:16.627" v="7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 modNotes">
        <pc:chgData name="Jen Kim" userId="S::jen_kim@bcit.ca::b0b46315-e9b2-4754-95a7-4a527384e316" providerId="AD" clId="Web-{88BDFEB5-EA41-20CE-EE2F-92CBDA70BA09}" dt="2026-01-14T17:03:32.918" v="266" actId="20577"/>
        <pc:sldMkLst>
          <pc:docMk/>
          <pc:sldMk cId="1713908812" sldId="257"/>
        </pc:sldMkLst>
        <pc:spChg chg="mod">
          <ac:chgData name="Jen Kim" userId="S::jen_kim@bcit.ca::b0b46315-e9b2-4754-95a7-4a527384e316" providerId="AD" clId="Web-{88BDFEB5-EA41-20CE-EE2F-92CBDA70BA09}" dt="2026-01-14T17:03:32.918" v="266" actId="20577"/>
          <ac:spMkLst>
            <pc:docMk/>
            <pc:sldMk cId="1713908812" sldId="257"/>
            <ac:spMk id="2" creationId="{24439E85-0781-34DF-5B33-1842B5F2F436}"/>
          </ac:spMkLst>
        </pc:spChg>
        <pc:spChg chg="mod">
          <ac:chgData name="Jen Kim" userId="S::jen_kim@bcit.ca::b0b46315-e9b2-4754-95a7-4a527384e316" providerId="AD" clId="Web-{88BDFEB5-EA41-20CE-EE2F-92CBDA70BA09}" dt="2026-01-14T17:03:31.012" v="258" actId="20577"/>
          <ac:spMkLst>
            <pc:docMk/>
            <pc:sldMk cId="1713908812" sldId="257"/>
            <ac:spMk id="3" creationId="{A910E11F-C576-B9C0-B8C0-320AAEB819AA}"/>
          </ac:spMkLst>
        </pc:spChg>
      </pc:sldChg>
      <pc:sldChg chg="addSp delSp modSp new modNotes">
        <pc:chgData name="Jen Kim" userId="S::jen_kim@bcit.ca::b0b46315-e9b2-4754-95a7-4a527384e316" providerId="AD" clId="Web-{88BDFEB5-EA41-20CE-EE2F-92CBDA70BA09}" dt="2026-01-14T17:06:19.544" v="461"/>
        <pc:sldMkLst>
          <pc:docMk/>
          <pc:sldMk cId="2860309043" sldId="258"/>
        </pc:sldMkLst>
        <pc:spChg chg="mod">
          <ac:chgData name="Jen Kim" userId="S::jen_kim@bcit.ca::b0b46315-e9b2-4754-95a7-4a527384e316" providerId="AD" clId="Web-{88BDFEB5-EA41-20CE-EE2F-92CBDA70BA09}" dt="2026-01-14T17:01:43.136" v="143" actId="20577"/>
          <ac:spMkLst>
            <pc:docMk/>
            <pc:sldMk cId="2860309043" sldId="258"/>
            <ac:spMk id="2" creationId="{C86F1697-A122-0CD3-3992-079F430087B6}"/>
          </ac:spMkLst>
        </pc:spChg>
        <pc:spChg chg="add del mod">
          <ac:chgData name="Jen Kim" userId="S::jen_kim@bcit.ca::b0b46315-e9b2-4754-95a7-4a527384e316" providerId="AD" clId="Web-{88BDFEB5-EA41-20CE-EE2F-92CBDA70BA09}" dt="2026-01-14T17:06:19.544" v="461"/>
          <ac:spMkLst>
            <pc:docMk/>
            <pc:sldMk cId="2860309043" sldId="258"/>
            <ac:spMk id="3" creationId="{3883E45A-5872-FC3B-CAFA-36CB0AF55578}"/>
          </ac:spMkLst>
        </pc:spChg>
        <pc:spChg chg="add mod">
          <ac:chgData name="Jen Kim" userId="S::jen_kim@bcit.ca::b0b46315-e9b2-4754-95a7-4a527384e316" providerId="AD" clId="Web-{88BDFEB5-EA41-20CE-EE2F-92CBDA70BA09}" dt="2026-01-14T17:06:11.825" v="460" actId="20577"/>
          <ac:spMkLst>
            <pc:docMk/>
            <pc:sldMk cId="2860309043" sldId="258"/>
            <ac:spMk id="5" creationId="{AD0A7B75-5932-BEC0-A00C-F568B7BF6654}"/>
          </ac:spMkLst>
        </pc:spChg>
        <pc:spChg chg="add del mod">
          <ac:chgData name="Jen Kim" userId="S::jen_kim@bcit.ca::b0b46315-e9b2-4754-95a7-4a527384e316" providerId="AD" clId="Web-{88BDFEB5-EA41-20CE-EE2F-92CBDA70BA09}" dt="2026-01-14T17:06:07.231" v="445"/>
          <ac:spMkLst>
            <pc:docMk/>
            <pc:sldMk cId="2860309043" sldId="258"/>
            <ac:spMk id="7" creationId="{1A87CAF0-B2E5-34C5-498F-E220E2B3A3DA}"/>
          </ac:spMkLst>
        </pc:spChg>
        <pc:spChg chg="add mod">
          <ac:chgData name="Jen Kim" userId="S::jen_kim@bcit.ca::b0b46315-e9b2-4754-95a7-4a527384e316" providerId="AD" clId="Web-{88BDFEB5-EA41-20CE-EE2F-92CBDA70BA09}" dt="2026-01-14T17:06:19.544" v="461"/>
          <ac:spMkLst>
            <pc:docMk/>
            <pc:sldMk cId="2860309043" sldId="258"/>
            <ac:spMk id="9" creationId="{E0D1D6FF-45E3-25E9-8B28-FE8012B61951}"/>
          </ac:spMkLst>
        </pc:spChg>
      </pc:sldChg>
      <pc:sldChg chg="modSp new">
        <pc:chgData name="Jen Kim" userId="S::jen_kim@bcit.ca::b0b46315-e9b2-4754-95a7-4a527384e316" providerId="AD" clId="Web-{88BDFEB5-EA41-20CE-EE2F-92CBDA70BA09}" dt="2026-01-14T16:49:19.885" v="30" actId="20577"/>
        <pc:sldMkLst>
          <pc:docMk/>
          <pc:sldMk cId="1360455966" sldId="259"/>
        </pc:sldMkLst>
        <pc:spChg chg="mod">
          <ac:chgData name="Jen Kim" userId="S::jen_kim@bcit.ca::b0b46315-e9b2-4754-95a7-4a527384e316" providerId="AD" clId="Web-{88BDFEB5-EA41-20CE-EE2F-92CBDA70BA09}" dt="2026-01-14T16:49:19.885" v="30" actId="20577"/>
          <ac:spMkLst>
            <pc:docMk/>
            <pc:sldMk cId="1360455966" sldId="259"/>
            <ac:spMk id="3" creationId="{B3A85660-3EAE-D72A-C3D7-84D8F51AF92A}"/>
          </ac:spMkLst>
        </pc:spChg>
      </pc:sldChg>
      <pc:sldChg chg="modSp add replId">
        <pc:chgData name="Jen Kim" userId="S::jen_kim@bcit.ca::b0b46315-e9b2-4754-95a7-4a527384e316" providerId="AD" clId="Web-{88BDFEB5-EA41-20CE-EE2F-92CBDA70BA09}" dt="2026-01-14T16:49:38.807" v="32" actId="20577"/>
        <pc:sldMkLst>
          <pc:docMk/>
          <pc:sldMk cId="4261745143" sldId="260"/>
        </pc:sldMkLst>
        <pc:spChg chg="mod">
          <ac:chgData name="Jen Kim" userId="S::jen_kim@bcit.ca::b0b46315-e9b2-4754-95a7-4a527384e316" providerId="AD" clId="Web-{88BDFEB5-EA41-20CE-EE2F-92CBDA70BA09}" dt="2026-01-14T16:49:38.807" v="32" actId="20577"/>
          <ac:spMkLst>
            <pc:docMk/>
            <pc:sldMk cId="4261745143" sldId="260"/>
            <ac:spMk id="3" creationId="{CA92397F-3193-A948-75AC-49121ECCA2BE}"/>
          </ac:spMkLst>
        </pc:spChg>
      </pc:sldChg>
    </pc:docChg>
  </pc:docChgLst>
  <pc:docChgLst>
    <pc:chgData name="Jen Kim" userId="S::jen_kim@bcit.ca::b0b46315-e9b2-4754-95a7-4a527384e316" providerId="AD" clId="Web-{A19297A1-C6BD-21EE-ECAB-9616A1FEBDFA}"/>
    <pc:docChg chg="mod addSld delSld modSld addMainMaster delMainMaster">
      <pc:chgData name="Jen Kim" userId="S::jen_kim@bcit.ca::b0b46315-e9b2-4754-95a7-4a527384e316" providerId="AD" clId="Web-{A19297A1-C6BD-21EE-ECAB-9616A1FEBDFA}" dt="2026-01-14T19:08:27.332" v="894"/>
      <pc:docMkLst>
        <pc:docMk/>
      </pc:docMkLst>
      <pc:sldChg chg="addSp delSp modSp del mod setBg modClrScheme chgLayout">
        <pc:chgData name="Jen Kim" userId="S::jen_kim@bcit.ca::b0b46315-e9b2-4754-95a7-4a527384e316" providerId="AD" clId="Web-{A19297A1-C6BD-21EE-ECAB-9616A1FEBDFA}" dt="2026-01-14T18:25:39.213" v="204"/>
        <pc:sldMkLst>
          <pc:docMk/>
          <pc:sldMk cId="109857222" sldId="256"/>
        </pc:sldMkLst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Jen Kim" userId="S::jen_kim@bcit.ca::b0b46315-e9b2-4754-95a7-4a527384e316" providerId="AD" clId="Web-{A19297A1-C6BD-21EE-ECAB-9616A1FEBDFA}" dt="2026-01-14T17:15:46.581" v="6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Jen Kim" userId="S::jen_kim@bcit.ca::b0b46315-e9b2-4754-95a7-4a527384e316" providerId="AD" clId="Web-{A19297A1-C6BD-21EE-ECAB-9616A1FEBDFA}" dt="2026-01-14T18:22:32.198" v="175"/>
          <ac:spMkLst>
            <pc:docMk/>
            <pc:sldMk cId="109857222" sldId="256"/>
            <ac:spMk id="3" creationId="{F54C1793-CBCF-E8FB-6751-1F6F8DDF5848}"/>
          </ac:spMkLst>
        </pc:spChg>
        <pc:spChg chg="add del mod">
          <ac:chgData name="Jen Kim" userId="S::jen_kim@bcit.ca::b0b46315-e9b2-4754-95a7-4a527384e316" providerId="AD" clId="Web-{A19297A1-C6BD-21EE-ECAB-9616A1FEBDFA}" dt="2026-01-14T17:17:42.566" v="7"/>
          <ac:spMkLst>
            <pc:docMk/>
            <pc:sldMk cId="109857222" sldId="256"/>
            <ac:spMk id="6" creationId="{CAE02F55-599E-6BF0-C67F-B4203A379BA0}"/>
          </ac:spMkLst>
        </pc:spChg>
        <pc:picChg chg="add mod">
          <ac:chgData name="Jen Kim" userId="S::jen_kim@bcit.ca::b0b46315-e9b2-4754-95a7-4a527384e316" providerId="AD" clId="Web-{A19297A1-C6BD-21EE-ECAB-9616A1FEBDFA}" dt="2026-01-14T17:26:53.887" v="53" actId="1076"/>
          <ac:picMkLst>
            <pc:docMk/>
            <pc:sldMk cId="109857222" sldId="256"/>
            <ac:picMk id="4" creationId="{10675C1F-3727-8944-0BAC-014DD9027B46}"/>
          </ac:picMkLst>
        </pc:picChg>
        <pc:picChg chg="add del mod">
          <ac:chgData name="Jen Kim" userId="S::jen_kim@bcit.ca::b0b46315-e9b2-4754-95a7-4a527384e316" providerId="AD" clId="Web-{A19297A1-C6BD-21EE-ECAB-9616A1FEBDFA}" dt="2026-01-14T18:23:37.870" v="181"/>
          <ac:picMkLst>
            <pc:docMk/>
            <pc:sldMk cId="109857222" sldId="256"/>
            <ac:picMk id="5" creationId="{902BFC49-23A9-6D55-5A6F-EB5B692D89C6}"/>
          </ac:picMkLst>
        </pc:picChg>
        <pc:picChg chg="add del mod">
          <ac:chgData name="Jen Kim" userId="S::jen_kim@bcit.ca::b0b46315-e9b2-4754-95a7-4a527384e316" providerId="AD" clId="Web-{A19297A1-C6BD-21EE-ECAB-9616A1FEBDFA}" dt="2026-01-14T18:24:55.010" v="200"/>
          <ac:picMkLst>
            <pc:docMk/>
            <pc:sldMk cId="109857222" sldId="256"/>
            <ac:picMk id="6" creationId="{61431056-A264-259C-3B7A-F304B3945A20}"/>
          </ac:picMkLst>
        </pc:picChg>
        <pc:picChg chg="add mod modCrop">
          <ac:chgData name="Jen Kim" userId="S::jen_kim@bcit.ca::b0b46315-e9b2-4754-95a7-4a527384e316" providerId="AD" clId="Web-{A19297A1-C6BD-21EE-ECAB-9616A1FEBDFA}" dt="2026-01-14T17:26:53.887" v="54" actId="1076"/>
          <ac:picMkLst>
            <pc:docMk/>
            <pc:sldMk cId="109857222" sldId="256"/>
            <ac:picMk id="7" creationId="{E635025A-5A36-87FE-4EFC-9F5132B40077}"/>
          </ac:picMkLst>
        </pc:picChg>
        <pc:picChg chg="add del mod ord">
          <ac:chgData name="Jen Kim" userId="S::jen_kim@bcit.ca::b0b46315-e9b2-4754-95a7-4a527384e316" providerId="AD" clId="Web-{A19297A1-C6BD-21EE-ECAB-9616A1FEBDFA}" dt="2026-01-14T18:22:28.744" v="171"/>
          <ac:picMkLst>
            <pc:docMk/>
            <pc:sldMk cId="109857222" sldId="256"/>
            <ac:picMk id="8" creationId="{1B1E12E8-C461-9D7D-CD50-F27C8C42A8AA}"/>
          </ac:picMkLst>
        </pc:picChg>
        <pc:picChg chg="add del mod">
          <ac:chgData name="Jen Kim" userId="S::jen_kim@bcit.ca::b0b46315-e9b2-4754-95a7-4a527384e316" providerId="AD" clId="Web-{A19297A1-C6BD-21EE-ECAB-9616A1FEBDFA}" dt="2026-01-14T17:32:04.079" v="70"/>
          <ac:picMkLst>
            <pc:docMk/>
            <pc:sldMk cId="109857222" sldId="256"/>
            <ac:picMk id="9" creationId="{F90F63BA-AD8C-1266-7864-2CB673E766AB}"/>
          </ac:picMkLst>
        </pc:picChg>
      </pc:sldChg>
      <pc:sldChg chg="addSp delSp modSp mod setBg modClrScheme delDesignElem chgLayout modNotes">
        <pc:chgData name="Jen Kim" userId="S::jen_kim@bcit.ca::b0b46315-e9b2-4754-95a7-4a527384e316" providerId="AD" clId="Web-{A19297A1-C6BD-21EE-ECAB-9616A1FEBDFA}" dt="2026-01-14T19:03:05.399" v="850" actId="20577"/>
        <pc:sldMkLst>
          <pc:docMk/>
          <pc:sldMk cId="1713908812" sldId="257"/>
        </pc:sldMkLst>
        <pc:spChg chg="mod ord">
          <ac:chgData name="Jen Kim" userId="S::jen_kim@bcit.ca::b0b46315-e9b2-4754-95a7-4a527384e316" providerId="AD" clId="Web-{A19297A1-C6BD-21EE-ECAB-9616A1FEBDFA}" dt="2026-01-14T18:27:31.526" v="224" actId="1076"/>
          <ac:spMkLst>
            <pc:docMk/>
            <pc:sldMk cId="1713908812" sldId="257"/>
            <ac:spMk id="2" creationId="{24439E85-0781-34DF-5B33-1842B5F2F436}"/>
          </ac:spMkLst>
        </pc:spChg>
        <pc:spChg chg="mod ord">
          <ac:chgData name="Jen Kim" userId="S::jen_kim@bcit.ca::b0b46315-e9b2-4754-95a7-4a527384e316" providerId="AD" clId="Web-{A19297A1-C6BD-21EE-ECAB-9616A1FEBDFA}" dt="2026-01-14T18:55:54.269" v="810" actId="20577"/>
          <ac:spMkLst>
            <pc:docMk/>
            <pc:sldMk cId="1713908812" sldId="257"/>
            <ac:spMk id="3" creationId="{A910E11F-C576-B9C0-B8C0-320AAEB819AA}"/>
          </ac:spMkLst>
        </pc:spChg>
        <pc:spChg chg="add del mod">
          <ac:chgData name="Jen Kim" userId="S::jen_kim@bcit.ca::b0b46315-e9b2-4754-95a7-4a527384e316" providerId="AD" clId="Web-{A19297A1-C6BD-21EE-ECAB-9616A1FEBDFA}" dt="2026-01-14T17:22:11.208" v="28"/>
          <ac:spMkLst>
            <pc:docMk/>
            <pc:sldMk cId="1713908812" sldId="257"/>
            <ac:spMk id="5" creationId="{7759BA63-8260-3285-C368-33020993EA74}"/>
          </ac:spMkLst>
        </pc:spChg>
        <pc:spChg chg="add del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1713908812" sldId="257"/>
            <ac:spMk id="9" creationId="{F94AA2BD-2E3F-4B1D-8127-5744B8115311}"/>
          </ac:spMkLst>
        </pc:spChg>
        <pc:spChg chg="add del mod ord">
          <ac:chgData name="Jen Kim" userId="S::jen_kim@bcit.ca::b0b46315-e9b2-4754-95a7-4a527384e316" providerId="AD" clId="Web-{A19297A1-C6BD-21EE-ECAB-9616A1FEBDFA}" dt="2026-01-14T18:28:03.401" v="233"/>
          <ac:spMkLst>
            <pc:docMk/>
            <pc:sldMk cId="1713908812" sldId="257"/>
            <ac:spMk id="10" creationId="{2DF25106-A856-F270-A9B2-67D39D6CE974}"/>
          </ac:spMkLst>
        </pc:spChg>
        <pc:spChg chg="add del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1713908812" sldId="257"/>
            <ac:spMk id="11" creationId="{4BD02261-2DC8-4AA8-9E16-7751AE892445}"/>
          </ac:spMkLst>
        </pc:spChg>
        <pc:spChg chg="add mod ord">
          <ac:chgData name="Jen Kim" userId="S::jen_kim@bcit.ca::b0b46315-e9b2-4754-95a7-4a527384e316" providerId="AD" clId="Web-{A19297A1-C6BD-21EE-ECAB-9616A1FEBDFA}" dt="2026-01-14T18:28:59.635" v="250"/>
          <ac:spMkLst>
            <pc:docMk/>
            <pc:sldMk cId="1713908812" sldId="257"/>
            <ac:spMk id="12" creationId="{2DF25106-A856-F270-A9B2-67D39D6CE974}"/>
          </ac:spMkLst>
        </pc:spChg>
        <pc:spChg chg="add del">
          <ac:chgData name="Jen Kim" userId="S::jen_kim@bcit.ca::b0b46315-e9b2-4754-95a7-4a527384e316" providerId="AD" clId="Web-{A19297A1-C6BD-21EE-ECAB-9616A1FEBDFA}" dt="2026-01-14T18:27:08.963" v="220"/>
          <ac:spMkLst>
            <pc:docMk/>
            <pc:sldMk cId="1713908812" sldId="257"/>
            <ac:spMk id="13" creationId="{3D752CF2-2291-40B5-B462-C17B174C10BC}"/>
          </ac:spMkLst>
        </pc:spChg>
        <pc:spChg chg="add mod">
          <ac:chgData name="Jen Kim" userId="S::jen_kim@bcit.ca::b0b46315-e9b2-4754-95a7-4a527384e316" providerId="AD" clId="Web-{A19297A1-C6BD-21EE-ECAB-9616A1FEBDFA}" dt="2026-01-14T19:03:05.399" v="850" actId="20577"/>
          <ac:spMkLst>
            <pc:docMk/>
            <pc:sldMk cId="1713908812" sldId="257"/>
            <ac:spMk id="14" creationId="{36C4CB79-33A6-9268-A586-1DDB0C04E4D6}"/>
          </ac:spMkLst>
        </pc:spChg>
        <pc:picChg chg="add mod modCrop">
          <ac:chgData name="Jen Kim" userId="S::jen_kim@bcit.ca::b0b46315-e9b2-4754-95a7-4a527384e316" providerId="AD" clId="Web-{A19297A1-C6BD-21EE-ECAB-9616A1FEBDFA}" dt="2026-01-14T17:20:34.208" v="20"/>
          <ac:picMkLst>
            <pc:docMk/>
            <pc:sldMk cId="1713908812" sldId="257"/>
            <ac:picMk id="4" creationId="{5587FBFE-A4D9-8323-F267-06C58A9B87A8}"/>
          </ac:picMkLst>
        </pc:picChg>
        <pc:picChg chg="add mod">
          <ac:chgData name="Jen Kim" userId="S::jen_kim@bcit.ca::b0b46315-e9b2-4754-95a7-4a527384e316" providerId="AD" clId="Web-{A19297A1-C6BD-21EE-ECAB-9616A1FEBDFA}" dt="2026-01-14T18:28:53.651" v="249" actId="1076"/>
          <ac:picMkLst>
            <pc:docMk/>
            <pc:sldMk cId="1713908812" sldId="257"/>
            <ac:picMk id="6" creationId="{318BE595-07D8-B467-53D8-DE8AE109A5FF}"/>
          </ac:picMkLst>
        </pc:picChg>
        <pc:picChg chg="add mod">
          <ac:chgData name="Jen Kim" userId="S::jen_kim@bcit.ca::b0b46315-e9b2-4754-95a7-4a527384e316" providerId="AD" clId="Web-{A19297A1-C6BD-21EE-ECAB-9616A1FEBDFA}" dt="2026-01-14T18:28:40.479" v="244" actId="1076"/>
          <ac:picMkLst>
            <pc:docMk/>
            <pc:sldMk cId="1713908812" sldId="257"/>
            <ac:picMk id="8" creationId="{40B149FA-36B4-A790-26A2-94454FD2ABD3}"/>
          </ac:picMkLst>
        </pc:picChg>
      </pc:sldChg>
      <pc:sldChg chg="delSp modSp del mod setBg modClrScheme chgLayout">
        <pc:chgData name="Jen Kim" userId="S::jen_kim@bcit.ca::b0b46315-e9b2-4754-95a7-4a527384e316" providerId="AD" clId="Web-{A19297A1-C6BD-21EE-ECAB-9616A1FEBDFA}" dt="2026-01-14T18:40:14.722" v="582"/>
        <pc:sldMkLst>
          <pc:docMk/>
          <pc:sldMk cId="2860309043" sldId="258"/>
        </pc:sldMkLst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2860309043" sldId="258"/>
            <ac:spMk id="2" creationId="{C86F1697-A122-0CD3-3992-079F430087B6}"/>
          </ac:spMkLst>
        </pc:spChg>
        <pc:spChg chg="del mod ord">
          <ac:chgData name="Jen Kim" userId="S::jen_kim@bcit.ca::b0b46315-e9b2-4754-95a7-4a527384e316" providerId="AD" clId="Web-{A19297A1-C6BD-21EE-ECAB-9616A1FEBDFA}" dt="2026-01-14T17:40:23.348" v="170"/>
          <ac:spMkLst>
            <pc:docMk/>
            <pc:sldMk cId="2860309043" sldId="258"/>
            <ac:spMk id="9" creationId="{E0D1D6FF-45E3-25E9-8B28-FE8012B61951}"/>
          </ac:spMkLst>
        </pc:spChg>
      </pc:sldChg>
      <pc:sldChg chg="modSp del mod modClrScheme chgLayout">
        <pc:chgData name="Jen Kim" userId="S::jen_kim@bcit.ca::b0b46315-e9b2-4754-95a7-4a527384e316" providerId="AD" clId="Web-{A19297A1-C6BD-21EE-ECAB-9616A1FEBDFA}" dt="2026-01-14T18:40:01.050" v="580"/>
        <pc:sldMkLst>
          <pc:docMk/>
          <pc:sldMk cId="1360455966" sldId="259"/>
        </pc:sldMkLst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1360455966" sldId="259"/>
            <ac:spMk id="2" creationId="{E935CFE8-0517-153C-6F71-B2B9227C4EB5}"/>
          </ac:spMkLst>
        </pc:spChg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1360455966" sldId="259"/>
            <ac:spMk id="3" creationId="{B3A85660-3EAE-D72A-C3D7-84D8F51AF92A}"/>
          </ac:spMkLst>
        </pc:spChg>
      </pc:sldChg>
      <pc:sldChg chg="addSp delSp modSp del mod setBg modClrScheme chgLayout">
        <pc:chgData name="Jen Kim" userId="S::jen_kim@bcit.ca::b0b46315-e9b2-4754-95a7-4a527384e316" providerId="AD" clId="Web-{A19297A1-C6BD-21EE-ECAB-9616A1FEBDFA}" dt="2026-01-14T18:58:21.584" v="833"/>
        <pc:sldMkLst>
          <pc:docMk/>
          <pc:sldMk cId="4261745143" sldId="260"/>
        </pc:sldMkLst>
        <pc:spChg chg="del mod ord">
          <ac:chgData name="Jen Kim" userId="S::jen_kim@bcit.ca::b0b46315-e9b2-4754-95a7-4a527384e316" providerId="AD" clId="Web-{A19297A1-C6BD-21EE-ECAB-9616A1FEBDFA}" dt="2026-01-14T18:42:03.831" v="619"/>
          <ac:spMkLst>
            <pc:docMk/>
            <pc:sldMk cId="4261745143" sldId="260"/>
            <ac:spMk id="2" creationId="{3CF8F555-929A-66EC-F799-A260BC28D38E}"/>
          </ac:spMkLst>
        </pc:spChg>
        <pc:spChg chg="del mod ord">
          <ac:chgData name="Jen Kim" userId="S::jen_kim@bcit.ca::b0b46315-e9b2-4754-95a7-4a527384e316" providerId="AD" clId="Web-{A19297A1-C6BD-21EE-ECAB-9616A1FEBDFA}" dt="2026-01-14T18:42:03.831" v="618"/>
          <ac:spMkLst>
            <pc:docMk/>
            <pc:sldMk cId="4261745143" sldId="260"/>
            <ac:spMk id="3" creationId="{CA92397F-3193-A948-75AC-49121ECCA2BE}"/>
          </ac:spMkLst>
        </pc:spChg>
        <pc:spChg chg="add del mod">
          <ac:chgData name="Jen Kim" userId="S::jen_kim@bcit.ca::b0b46315-e9b2-4754-95a7-4a527384e316" providerId="AD" clId="Web-{A19297A1-C6BD-21EE-ECAB-9616A1FEBDFA}" dt="2026-01-14T18:42:06.769" v="620"/>
          <ac:spMkLst>
            <pc:docMk/>
            <pc:sldMk cId="4261745143" sldId="260"/>
            <ac:spMk id="5" creationId="{6DD843BE-7DDF-2460-0878-5BB63DDB98AB}"/>
          </ac:spMkLst>
        </pc:spChg>
        <pc:spChg chg="add del">
          <ac:chgData name="Jen Kim" userId="S::jen_kim@bcit.ca::b0b46315-e9b2-4754-95a7-4a527384e316" providerId="AD" clId="Web-{A19297A1-C6BD-21EE-ECAB-9616A1FEBDFA}" dt="2026-01-14T18:58:19.788" v="832"/>
          <ac:spMkLst>
            <pc:docMk/>
            <pc:sldMk cId="4261745143" sldId="260"/>
            <ac:spMk id="8" creationId="{123B4F3D-EBF6-7133-861E-A05C94591FFB}"/>
          </ac:spMkLst>
        </pc:spChg>
        <pc:picChg chg="add mod">
          <ac:chgData name="Jen Kim" userId="S::jen_kim@bcit.ca::b0b46315-e9b2-4754-95a7-4a527384e316" providerId="AD" clId="Web-{A19297A1-C6BD-21EE-ECAB-9616A1FEBDFA}" dt="2026-01-14T18:57:39.865" v="830" actId="1076"/>
          <ac:picMkLst>
            <pc:docMk/>
            <pc:sldMk cId="4261745143" sldId="260"/>
            <ac:picMk id="7" creationId="{DD9600C5-B231-5091-69E7-298A20EA2D84}"/>
          </ac:picMkLst>
        </pc:picChg>
      </pc:sldChg>
      <pc:sldChg chg="modSp del mod modClrScheme chgLayout">
        <pc:chgData name="Jen Kim" userId="S::jen_kim@bcit.ca::b0b46315-e9b2-4754-95a7-4a527384e316" providerId="AD" clId="Web-{A19297A1-C6BD-21EE-ECAB-9616A1FEBDFA}" dt="2026-01-14T18:40:02.316" v="581"/>
        <pc:sldMkLst>
          <pc:docMk/>
          <pc:sldMk cId="397781972" sldId="261"/>
        </pc:sldMkLst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397781972" sldId="261"/>
            <ac:spMk id="2" creationId="{7D85EA6C-5594-F52A-ED69-F84C51646C9A}"/>
          </ac:spMkLst>
        </pc:spChg>
        <pc:spChg chg="mod ord">
          <ac:chgData name="Jen Kim" userId="S::jen_kim@bcit.ca::b0b46315-e9b2-4754-95a7-4a527384e316" providerId="AD" clId="Web-{A19297A1-C6BD-21EE-ECAB-9616A1FEBDFA}" dt="2026-01-14T17:27:38.310" v="60"/>
          <ac:spMkLst>
            <pc:docMk/>
            <pc:sldMk cId="397781972" sldId="261"/>
            <ac:spMk id="3" creationId="{08CFC112-53C2-8FCF-7F0D-F3A72A5AEC68}"/>
          </ac:spMkLst>
        </pc:spChg>
      </pc:sldChg>
      <pc:sldChg chg="addSp delSp modSp add del mod setBg">
        <pc:chgData name="Jen Kim" userId="S::jen_kim@bcit.ca::b0b46315-e9b2-4754-95a7-4a527384e316" providerId="AD" clId="Web-{A19297A1-C6BD-21EE-ECAB-9616A1FEBDFA}" dt="2026-01-14T19:08:27.332" v="894"/>
        <pc:sldMkLst>
          <pc:docMk/>
          <pc:sldMk cId="2995281712" sldId="262"/>
        </pc:sldMkLst>
        <pc:spChg chg="del">
          <ac:chgData name="Jen Kim" userId="S::jen_kim@bcit.ca::b0b46315-e9b2-4754-95a7-4a527384e316" providerId="AD" clId="Web-{A19297A1-C6BD-21EE-ECAB-9616A1FEBDFA}" dt="2026-01-14T17:33:52.267" v="84"/>
          <ac:spMkLst>
            <pc:docMk/>
            <pc:sldMk cId="2995281712" sldId="262"/>
            <ac:spMk id="2" creationId="{00000000-0000-0000-0000-000000000000}"/>
          </ac:spMkLst>
        </pc:spChg>
        <pc:spChg chg="del mod">
          <ac:chgData name="Jen Kim" userId="S::jen_kim@bcit.ca::b0b46315-e9b2-4754-95a7-4a527384e316" providerId="AD" clId="Web-{A19297A1-C6BD-21EE-ECAB-9616A1FEBDFA}" dt="2026-01-14T19:07:19.347" v="881"/>
          <ac:spMkLst>
            <pc:docMk/>
            <pc:sldMk cId="2995281712" sldId="262"/>
            <ac:spMk id="3" creationId="{00000000-0000-0000-0000-000000000000}"/>
          </ac:spMkLst>
        </pc:spChg>
        <pc:spChg chg="mod topLvl">
          <ac:chgData name="Jen Kim" userId="S::jen_kim@bcit.ca::b0b46315-e9b2-4754-95a7-4a527384e316" providerId="AD" clId="Web-{A19297A1-C6BD-21EE-ECAB-9616A1FEBDFA}" dt="2026-01-14T19:07:44.347" v="885" actId="14100"/>
          <ac:spMkLst>
            <pc:docMk/>
            <pc:sldMk cId="2995281712" sldId="262"/>
            <ac:spMk id="5" creationId="{00000000-0000-0000-0000-000000000000}"/>
          </ac:spMkLst>
        </pc:spChg>
        <pc:spChg chg="mod topLvl">
          <ac:chgData name="Jen Kim" userId="S::jen_kim@bcit.ca::b0b46315-e9b2-4754-95a7-4a527384e316" providerId="AD" clId="Web-{A19297A1-C6BD-21EE-ECAB-9616A1FEBDFA}" dt="2026-01-14T19:07:04.800" v="880" actId="1076"/>
          <ac:spMkLst>
            <pc:docMk/>
            <pc:sldMk cId="2995281712" sldId="262"/>
            <ac:spMk id="6" creationId="{00000000-0000-0000-0000-000000000000}"/>
          </ac:spMkLst>
        </pc:spChg>
        <pc:spChg chg="del">
          <ac:chgData name="Jen Kim" userId="S::jen_kim@bcit.ca::b0b46315-e9b2-4754-95a7-4a527384e316" providerId="AD" clId="Web-{A19297A1-C6BD-21EE-ECAB-9616A1FEBDFA}" dt="2026-01-14T17:36:57.284" v="120"/>
          <ac:spMkLst>
            <pc:docMk/>
            <pc:sldMk cId="2995281712" sldId="262"/>
            <ac:spMk id="7" creationId="{00000000-0000-0000-0000-000000000000}"/>
          </ac:spMkLst>
        </pc:spChg>
        <pc:spChg chg="del mod">
          <ac:chgData name="Jen Kim" userId="S::jen_kim@bcit.ca::b0b46315-e9b2-4754-95a7-4a527384e316" providerId="AD" clId="Web-{A19297A1-C6BD-21EE-ECAB-9616A1FEBDFA}" dt="2026-01-14T17:37:19.268" v="122"/>
          <ac:spMkLst>
            <pc:docMk/>
            <pc:sldMk cId="2995281712" sldId="262"/>
            <ac:spMk id="8" creationId="{00000000-0000-0000-0000-000000000000}"/>
          </ac:spMkLst>
        </pc:spChg>
        <pc:grpChg chg="del mod">
          <ac:chgData name="Jen Kim" userId="S::jen_kim@bcit.ca::b0b46315-e9b2-4754-95a7-4a527384e316" providerId="AD" clId="Web-{A19297A1-C6BD-21EE-ECAB-9616A1FEBDFA}" dt="2026-01-14T19:05:58.876" v="864"/>
          <ac:grpSpMkLst>
            <pc:docMk/>
            <pc:sldMk cId="2995281712" sldId="262"/>
            <ac:grpSpMk id="4" creationId="{00000000-0000-0000-0000-000000000000}"/>
          </ac:grpSpMkLst>
        </pc:grpChg>
        <pc:picChg chg="add del mod">
          <ac:chgData name="Jen Kim" userId="S::jen_kim@bcit.ca::b0b46315-e9b2-4754-95a7-4a527384e316" providerId="AD" clId="Web-{A19297A1-C6BD-21EE-ECAB-9616A1FEBDFA}" dt="2026-01-14T19:04:47.358" v="852"/>
          <ac:picMkLst>
            <pc:docMk/>
            <pc:sldMk cId="2995281712" sldId="262"/>
            <ac:picMk id="2" creationId="{F343DAF1-3E9E-C828-A5E0-D96ECF5CC06B}"/>
          </ac:picMkLst>
        </pc:picChg>
        <pc:picChg chg="add del mod ord modCrop">
          <ac:chgData name="Jen Kim" userId="S::jen_kim@bcit.ca::b0b46315-e9b2-4754-95a7-4a527384e316" providerId="AD" clId="Web-{A19297A1-C6BD-21EE-ECAB-9616A1FEBDFA}" dt="2026-01-14T19:08:27.332" v="894"/>
          <ac:picMkLst>
            <pc:docMk/>
            <pc:sldMk cId="2995281712" sldId="262"/>
            <ac:picMk id="7" creationId="{D6DD9B3E-52EA-5FB9-0155-FF0F73040E50}"/>
          </ac:picMkLst>
        </pc:picChg>
        <pc:picChg chg="add del mod ord modCrop">
          <ac:chgData name="Jen Kim" userId="S::jen_kim@bcit.ca::b0b46315-e9b2-4754-95a7-4a527384e316" providerId="AD" clId="Web-{A19297A1-C6BD-21EE-ECAB-9616A1FEBDFA}" dt="2026-01-14T18:55:35.644" v="806"/>
          <ac:picMkLst>
            <pc:docMk/>
            <pc:sldMk cId="2995281712" sldId="262"/>
            <ac:picMk id="9" creationId="{0B2829D5-849E-F912-6F54-E8546BF8D135}"/>
          </ac:picMkLst>
        </pc:picChg>
        <pc:picChg chg="add mod">
          <ac:chgData name="Jen Kim" userId="S::jen_kim@bcit.ca::b0b46315-e9b2-4754-95a7-4a527384e316" providerId="AD" clId="Web-{A19297A1-C6BD-21EE-ECAB-9616A1FEBDFA}" dt="2026-01-14T19:07:56.957" v="890" actId="1076"/>
          <ac:picMkLst>
            <pc:docMk/>
            <pc:sldMk cId="2995281712" sldId="262"/>
            <ac:picMk id="11" creationId="{C146CC81-2C59-0878-EEC9-05A961BA6B35}"/>
          </ac:picMkLst>
        </pc:picChg>
        <pc:picChg chg="add mod">
          <ac:chgData name="Jen Kim" userId="S::jen_kim@bcit.ca::b0b46315-e9b2-4754-95a7-4a527384e316" providerId="AD" clId="Web-{A19297A1-C6BD-21EE-ECAB-9616A1FEBDFA}" dt="2026-01-14T19:07:50.988" v="887" actId="14100"/>
          <ac:picMkLst>
            <pc:docMk/>
            <pc:sldMk cId="2995281712" sldId="262"/>
            <ac:picMk id="13" creationId="{711B2457-C588-A348-162B-44E07BA16B26}"/>
          </ac:picMkLst>
        </pc:picChg>
      </pc:sldChg>
      <pc:sldChg chg="delSp modSp add mod replId setBg">
        <pc:chgData name="Jen Kim" userId="S::jen_kim@bcit.ca::b0b46315-e9b2-4754-95a7-4a527384e316" providerId="AD" clId="Web-{A19297A1-C6BD-21EE-ECAB-9616A1FEBDFA}" dt="2026-01-14T18:54:26.095" v="782" actId="20577"/>
        <pc:sldMkLst>
          <pc:docMk/>
          <pc:sldMk cId="2947815642" sldId="263"/>
        </pc:sldMkLst>
        <pc:spChg chg="mod">
          <ac:chgData name="Jen Kim" userId="S::jen_kim@bcit.ca::b0b46315-e9b2-4754-95a7-4a527384e316" providerId="AD" clId="Web-{A19297A1-C6BD-21EE-ECAB-9616A1FEBDFA}" dt="2026-01-14T18:45:19.051" v="634" actId="1076"/>
          <ac:spMkLst>
            <pc:docMk/>
            <pc:sldMk cId="2947815642" sldId="263"/>
            <ac:spMk id="2" creationId="{2DA6F8E0-7F92-3D2F-3E0B-9DD77DED555C}"/>
          </ac:spMkLst>
        </pc:spChg>
        <pc:spChg chg="mod">
          <ac:chgData name="Jen Kim" userId="S::jen_kim@bcit.ca::b0b46315-e9b2-4754-95a7-4a527384e316" providerId="AD" clId="Web-{A19297A1-C6BD-21EE-ECAB-9616A1FEBDFA}" dt="2026-01-14T18:54:26.095" v="782" actId="20577"/>
          <ac:spMkLst>
            <pc:docMk/>
            <pc:sldMk cId="2947815642" sldId="263"/>
            <ac:spMk id="3" creationId="{FFA0CA01-9CCA-60AA-3CCC-5C8567A38107}"/>
          </ac:spMkLst>
        </pc:spChg>
        <pc:spChg chg="del">
          <ac:chgData name="Jen Kim" userId="S::jen_kim@bcit.ca::b0b46315-e9b2-4754-95a7-4a527384e316" providerId="AD" clId="Web-{A19297A1-C6BD-21EE-ECAB-9616A1FEBDFA}" dt="2026-01-14T18:45:14.864" v="633"/>
          <ac:spMkLst>
            <pc:docMk/>
            <pc:sldMk cId="2947815642" sldId="263"/>
            <ac:spMk id="11" creationId="{66F841CF-1914-925E-7DEC-D90644DB61F9}"/>
          </ac:spMkLst>
        </pc:spChg>
        <pc:picChg chg="del">
          <ac:chgData name="Jen Kim" userId="S::jen_kim@bcit.ca::b0b46315-e9b2-4754-95a7-4a527384e316" providerId="AD" clId="Web-{A19297A1-C6BD-21EE-ECAB-9616A1FEBDFA}" dt="2026-01-14T18:30:27.433" v="259"/>
          <ac:picMkLst>
            <pc:docMk/>
            <pc:sldMk cId="2947815642" sldId="263"/>
            <ac:picMk id="4" creationId="{CC475EED-E947-5A9B-1614-08F74F33500F}"/>
          </ac:picMkLst>
        </pc:picChg>
      </pc:sldChg>
      <pc:sldChg chg="modSp add replId">
        <pc:chgData name="Jen Kim" userId="S::jen_kim@bcit.ca::b0b46315-e9b2-4754-95a7-4a527384e316" providerId="AD" clId="Web-{A19297A1-C6BD-21EE-ECAB-9616A1FEBDFA}" dt="2026-01-14T18:55:19.424" v="805" actId="20577"/>
        <pc:sldMkLst>
          <pc:docMk/>
          <pc:sldMk cId="401648872" sldId="264"/>
        </pc:sldMkLst>
        <pc:spChg chg="mod">
          <ac:chgData name="Jen Kim" userId="S::jen_kim@bcit.ca::b0b46315-e9b2-4754-95a7-4a527384e316" providerId="AD" clId="Web-{A19297A1-C6BD-21EE-ECAB-9616A1FEBDFA}" dt="2026-01-14T18:35:14.267" v="383" actId="20577"/>
          <ac:spMkLst>
            <pc:docMk/>
            <pc:sldMk cId="401648872" sldId="264"/>
            <ac:spMk id="2" creationId="{B08269CA-3AF1-1DBE-95D5-DFB6F1264569}"/>
          </ac:spMkLst>
        </pc:spChg>
        <pc:spChg chg="mod">
          <ac:chgData name="Jen Kim" userId="S::jen_kim@bcit.ca::b0b46315-e9b2-4754-95a7-4a527384e316" providerId="AD" clId="Web-{A19297A1-C6BD-21EE-ECAB-9616A1FEBDFA}" dt="2026-01-14T18:55:19.424" v="805" actId="20577"/>
          <ac:spMkLst>
            <pc:docMk/>
            <pc:sldMk cId="401648872" sldId="264"/>
            <ac:spMk id="3" creationId="{12DDB16E-E000-B772-2F32-2AA0D9FDA4C3}"/>
          </ac:spMkLst>
        </pc:spChg>
      </pc:sldChg>
      <pc:sldChg chg="addSp delSp modSp add mod replId setBg">
        <pc:chgData name="Jen Kim" userId="S::jen_kim@bcit.ca::b0b46315-e9b2-4754-95a7-4a527384e316" providerId="AD" clId="Web-{A19297A1-C6BD-21EE-ECAB-9616A1FEBDFA}" dt="2026-01-14T18:56:53.958" v="819" actId="14100"/>
        <pc:sldMkLst>
          <pc:docMk/>
          <pc:sldMk cId="2263554701" sldId="265"/>
        </pc:sldMkLst>
        <pc:spChg chg="add del mod">
          <ac:chgData name="Jen Kim" userId="S::jen_kim@bcit.ca::b0b46315-e9b2-4754-95a7-4a527384e316" providerId="AD" clId="Web-{A19297A1-C6BD-21EE-ECAB-9616A1FEBDFA}" dt="2026-01-14T18:56:36.833" v="812" actId="20577"/>
          <ac:spMkLst>
            <pc:docMk/>
            <pc:sldMk cId="2263554701" sldId="265"/>
            <ac:spMk id="2" creationId="{976B48CD-E23D-DD88-FFCC-C5F53007C087}"/>
          </ac:spMkLst>
        </pc:spChg>
        <pc:spChg chg="mod">
          <ac:chgData name="Jen Kim" userId="S::jen_kim@bcit.ca::b0b46315-e9b2-4754-95a7-4a527384e316" providerId="AD" clId="Web-{A19297A1-C6BD-21EE-ECAB-9616A1FEBDFA}" dt="2026-01-14T18:56:53.958" v="819" actId="14100"/>
          <ac:spMkLst>
            <pc:docMk/>
            <pc:sldMk cId="2263554701" sldId="265"/>
            <ac:spMk id="3" creationId="{BCA0DF1F-257C-676E-0D5A-90145C41A0B2}"/>
          </ac:spMkLst>
        </pc:spChg>
        <pc:spChg chg="add del mod">
          <ac:chgData name="Jen Kim" userId="S::jen_kim@bcit.ca::b0b46315-e9b2-4754-95a7-4a527384e316" providerId="AD" clId="Web-{A19297A1-C6BD-21EE-ECAB-9616A1FEBDFA}" dt="2026-01-14T18:41:13.347" v="590"/>
          <ac:spMkLst>
            <pc:docMk/>
            <pc:sldMk cId="2263554701" sldId="265"/>
            <ac:spMk id="5" creationId="{76F0D3A0-2977-A13C-A216-FD809B07D018}"/>
          </ac:spMkLst>
        </pc:spChg>
      </pc:sldChg>
      <pc:sldChg chg="add del">
        <pc:chgData name="Jen Kim" userId="S::jen_kim@bcit.ca::b0b46315-e9b2-4754-95a7-4a527384e316" providerId="AD" clId="Web-{A19297A1-C6BD-21EE-ECAB-9616A1FEBDFA}" dt="2026-01-14T18:57:25.037" v="823"/>
        <pc:sldMkLst>
          <pc:docMk/>
          <pc:sldMk cId="748462303" sldId="2587"/>
        </pc:sldMkLst>
      </pc:sldChg>
      <pc:sldMasterChg chg="add del addSldLayout delSldLayout">
        <pc:chgData name="Jen Kim" userId="S::jen_kim@bcit.ca::b0b46315-e9b2-4754-95a7-4a527384e316" providerId="AD" clId="Web-{A19297A1-C6BD-21EE-ECAB-9616A1FEBDFA}" dt="2026-01-14T17:27:38.310" v="60"/>
        <pc:sldMasterMkLst>
          <pc:docMk/>
          <pc:sldMasterMk cId="2460954070" sldId="2147483660"/>
        </pc:sldMasterMkLst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Jen Kim" userId="S::jen_kim@bcit.ca::b0b46315-e9b2-4754-95a7-4a527384e316" providerId="AD" clId="Web-{A19297A1-C6BD-21EE-ECAB-9616A1FEBDFA}" dt="2026-01-14T17:27:29.560" v="58"/>
        <pc:sldMasterMkLst>
          <pc:docMk/>
          <pc:sldMasterMk cId="210729755" sldId="2147483672"/>
        </pc:sldMasterMkLst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3490069202" sldId="2147483673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627941896" sldId="2147483674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1969762465" sldId="2147483675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3352457831" sldId="2147483676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1112574480" sldId="2147483677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151299814" sldId="2147483678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976942307" sldId="2147483679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451745785" sldId="2147483680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2108241048" sldId="2147483681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2921008497" sldId="2147483682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2325826297" sldId="2147483683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3194468625" sldId="2147483684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90321198" sldId="2147483685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3053981662" sldId="2147483686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1027821190" sldId="2147483687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29.560" v="58"/>
          <pc:sldLayoutMkLst>
            <pc:docMk/>
            <pc:sldMasterMk cId="210729755" sldId="2147483672"/>
            <pc:sldLayoutMk cId="174659523" sldId="2147483688"/>
          </pc:sldLayoutMkLst>
        </pc:sldLayoutChg>
      </pc:sldMasterChg>
      <pc:sldMasterChg chg="add del addSldLayout delSldLayout modSldLayout">
        <pc:chgData name="Jen Kim" userId="S::jen_kim@bcit.ca::b0b46315-e9b2-4754-95a7-4a527384e316" providerId="AD" clId="Web-{A19297A1-C6BD-21EE-ECAB-9616A1FEBDFA}" dt="2026-01-14T17:27:38.310" v="60"/>
        <pc:sldMasterMkLst>
          <pc:docMk/>
          <pc:sldMasterMk cId="503107463" sldId="2147483672"/>
        </pc:sldMasterMkLst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100792684" sldId="2147483673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2844022682" sldId="2147483674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1533891883" sldId="2147483675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1720267809" sldId="2147483676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4157633850" sldId="2147483677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4194732278" sldId="2147483678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1097600278" sldId="2147483679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1860147250" sldId="2147483680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69719883" sldId="2147483681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237016747" sldId="2147483682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38.310" v="60"/>
          <pc:sldLayoutMkLst>
            <pc:docMk/>
            <pc:sldMasterMk cId="503107463" sldId="2147483672"/>
            <pc:sldLayoutMk cId="3191960601" sldId="2147483683"/>
          </pc:sldLayoutMkLst>
        </pc:sldLayoutChg>
      </pc:sldMasterChg>
      <pc:sldMasterChg chg="add del addSldLayout delSldLayout modSldLayout">
        <pc:chgData name="Jen Kim" userId="S::jen_kim@bcit.ca::b0b46315-e9b2-4754-95a7-4a527384e316" providerId="AD" clId="Web-{A19297A1-C6BD-21EE-ECAB-9616A1FEBDFA}" dt="2026-01-14T17:27:15.497" v="56"/>
        <pc:sldMasterMkLst>
          <pc:docMk/>
          <pc:sldMasterMk cId="1417093385" sldId="2147483672"/>
        </pc:sldMasterMkLst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966350002" sldId="2147483673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1762621683" sldId="2147483674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3913454212" sldId="2147483675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4052488414" sldId="2147483676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2954155024" sldId="2147483677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3211438956" sldId="2147483678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2732095896" sldId="2147483679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2049002122" sldId="2147483680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2989588813" sldId="2147483681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3333773410" sldId="2147483682"/>
          </pc:sldLayoutMkLst>
        </pc:sldLayoutChg>
        <pc:sldLayoutChg chg="add del mod replId">
          <pc:chgData name="Jen Kim" userId="S::jen_kim@bcit.ca::b0b46315-e9b2-4754-95a7-4a527384e316" providerId="AD" clId="Web-{A19297A1-C6BD-21EE-ECAB-9616A1FEBDFA}" dt="2026-01-14T17:27:15.497" v="56"/>
          <pc:sldLayoutMkLst>
            <pc:docMk/>
            <pc:sldMasterMk cId="1417093385" sldId="2147483672"/>
            <pc:sldLayoutMk cId="1398041637" sldId="2147483683"/>
          </pc:sldLayoutMkLst>
        </pc:sldLayoutChg>
      </pc:sldMasterChg>
    </pc:docChg>
  </pc:docChgLst>
  <pc:docChgLst>
    <pc:chgData name="Jen Kim" userId="S::jen_kim@bcit.ca::b0b46315-e9b2-4754-95a7-4a527384e316" providerId="AD" clId="Web-{F2B7D268-7EA8-EE46-23C5-3AC60D7BFA36}"/>
    <pc:docChg chg="addSld modSld">
      <pc:chgData name="Jen Kim" userId="S::jen_kim@bcit.ca::b0b46315-e9b2-4754-95a7-4a527384e316" providerId="AD" clId="Web-{F2B7D268-7EA8-EE46-23C5-3AC60D7BFA36}" dt="2026-01-14T17:15:13.346" v="30" actId="20577"/>
      <pc:docMkLst>
        <pc:docMk/>
      </pc:docMkLst>
      <pc:sldChg chg="modSp mod setBg">
        <pc:chgData name="Jen Kim" userId="S::jen_kim@bcit.ca::b0b46315-e9b2-4754-95a7-4a527384e316" providerId="AD" clId="Web-{F2B7D268-7EA8-EE46-23C5-3AC60D7BFA36}" dt="2026-01-14T17:15:13.346" v="30" actId="20577"/>
        <pc:sldMkLst>
          <pc:docMk/>
          <pc:sldMk cId="109857222" sldId="256"/>
        </pc:sldMkLst>
        <pc:spChg chg="mod">
          <ac:chgData name="Jen Kim" userId="S::jen_kim@bcit.ca::b0b46315-e9b2-4754-95a7-4a527384e316" providerId="AD" clId="Web-{F2B7D268-7EA8-EE46-23C5-3AC60D7BFA36}" dt="2026-01-14T17:14:53.658" v="26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n Kim" userId="S::jen_kim@bcit.ca::b0b46315-e9b2-4754-95a7-4a527384e316" providerId="AD" clId="Web-{F2B7D268-7EA8-EE46-23C5-3AC60D7BFA36}" dt="2026-01-14T17:15:13.346" v="3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Jen Kim" userId="S::jen_kim@bcit.ca::b0b46315-e9b2-4754-95a7-4a527384e316" providerId="AD" clId="Web-{F2B7D268-7EA8-EE46-23C5-3AC60D7BFA36}" dt="2026-01-14T17:07:25.389" v="17" actId="20577"/>
        <pc:sldMkLst>
          <pc:docMk/>
          <pc:sldMk cId="1360455966" sldId="259"/>
        </pc:sldMkLst>
        <pc:spChg chg="mod">
          <ac:chgData name="Jen Kim" userId="S::jen_kim@bcit.ca::b0b46315-e9b2-4754-95a7-4a527384e316" providerId="AD" clId="Web-{F2B7D268-7EA8-EE46-23C5-3AC60D7BFA36}" dt="2026-01-14T17:07:02.107" v="11" actId="20577"/>
          <ac:spMkLst>
            <pc:docMk/>
            <pc:sldMk cId="1360455966" sldId="259"/>
            <ac:spMk id="2" creationId="{E935CFE8-0517-153C-6F71-B2B9227C4EB5}"/>
          </ac:spMkLst>
        </pc:spChg>
        <pc:spChg chg="mod">
          <ac:chgData name="Jen Kim" userId="S::jen_kim@bcit.ca::b0b46315-e9b2-4754-95a7-4a527384e316" providerId="AD" clId="Web-{F2B7D268-7EA8-EE46-23C5-3AC60D7BFA36}" dt="2026-01-14T17:07:25.389" v="17" actId="20577"/>
          <ac:spMkLst>
            <pc:docMk/>
            <pc:sldMk cId="1360455966" sldId="259"/>
            <ac:spMk id="3" creationId="{B3A85660-3EAE-D72A-C3D7-84D8F51AF92A}"/>
          </ac:spMkLst>
        </pc:spChg>
      </pc:sldChg>
      <pc:sldChg chg="add replId">
        <pc:chgData name="Jen Kim" userId="S::jen_kim@bcit.ca::b0b46315-e9b2-4754-95a7-4a527384e316" providerId="AD" clId="Web-{F2B7D268-7EA8-EE46-23C5-3AC60D7BFA36}" dt="2026-01-14T17:07:38.217" v="18"/>
        <pc:sldMkLst>
          <pc:docMk/>
          <pc:sldMk cId="397781972" sldId="261"/>
        </pc:sldMkLst>
      </pc:sldChg>
    </pc:docChg>
  </pc:docChgLst>
  <pc:docChgLst>
    <pc:chgData name="Jen Kim" userId="S::jen_kim@bcit.ca::b0b46315-e9b2-4754-95a7-4a527384e316" providerId="AD" clId="Web-{35D08457-6789-41DF-72A1-8BA1E153D4A0}"/>
    <pc:docChg chg="mod addSld delSld modSld sldOrd addMainMaster delMainMaster">
      <pc:chgData name="Jen Kim" userId="S::jen_kim@bcit.ca::b0b46315-e9b2-4754-95a7-4a527384e316" providerId="AD" clId="Web-{35D08457-6789-41DF-72A1-8BA1E153D4A0}" dt="2026-01-14T20:12:11.358" v="325" actId="20577"/>
      <pc:docMkLst>
        <pc:docMk/>
      </pc:docMkLst>
      <pc:sldChg chg="addSp delSp modSp mod modClrScheme delDesignElem chgLayout">
        <pc:chgData name="Jen Kim" userId="S::jen_kim@bcit.ca::b0b46315-e9b2-4754-95a7-4a527384e316" providerId="AD" clId="Web-{35D08457-6789-41DF-72A1-8BA1E153D4A0}" dt="2026-01-14T20:06:26.241" v="262" actId="20577"/>
        <pc:sldMkLst>
          <pc:docMk/>
          <pc:sldMk cId="1713908812" sldId="257"/>
        </pc:sldMkLst>
        <pc:spChg chg="mod ord">
          <ac:chgData name="Jen Kim" userId="S::jen_kim@bcit.ca::b0b46315-e9b2-4754-95a7-4a527384e316" providerId="AD" clId="Web-{35D08457-6789-41DF-72A1-8BA1E153D4A0}" dt="2026-01-14T20:06:26.241" v="262" actId="20577"/>
          <ac:spMkLst>
            <pc:docMk/>
            <pc:sldMk cId="1713908812" sldId="257"/>
            <ac:spMk id="2" creationId="{24439E85-0781-34DF-5B33-1842B5F2F436}"/>
          </ac:spMkLst>
        </pc:spChg>
        <pc:spChg chg="mod ord">
          <ac:chgData name="Jen Kim" userId="S::jen_kim@bcit.ca::b0b46315-e9b2-4754-95a7-4a527384e316" providerId="AD" clId="Web-{35D08457-6789-41DF-72A1-8BA1E153D4A0}" dt="2026-01-14T20:06:20.710" v="261" actId="20577"/>
          <ac:spMkLst>
            <pc:docMk/>
            <pc:sldMk cId="1713908812" sldId="257"/>
            <ac:spMk id="3" creationId="{A910E11F-C576-B9C0-B8C0-320AAEB819AA}"/>
          </ac:spMkLst>
        </pc:spChg>
        <pc:spChg chg="add del">
          <ac:chgData name="Jen Kim" userId="S::jen_kim@bcit.ca::b0b46315-e9b2-4754-95a7-4a527384e316" providerId="AD" clId="Web-{35D08457-6789-41DF-72A1-8BA1E153D4A0}" dt="2026-01-14T19:57:07.198" v="154"/>
          <ac:spMkLst>
            <pc:docMk/>
            <pc:sldMk cId="1713908812" sldId="257"/>
            <ac:spMk id="7" creationId="{96DBD250-DCAD-9FE0-DD81-4477B920E60F}"/>
          </ac:spMkLst>
        </pc:spChg>
        <pc:spChg chg="add del">
          <ac:chgData name="Jen Kim" userId="S::jen_kim@bcit.ca::b0b46315-e9b2-4754-95a7-4a527384e316" providerId="AD" clId="Web-{35D08457-6789-41DF-72A1-8BA1E153D4A0}" dt="2026-01-14T19:09:33.360" v="9"/>
          <ac:spMkLst>
            <pc:docMk/>
            <pc:sldMk cId="1713908812" sldId="257"/>
            <ac:spMk id="9" creationId="{F94AA2BD-2E3F-4B1D-8127-5744B8115311}"/>
          </ac:spMkLst>
        </pc:spChg>
        <pc:spChg chg="add del mod">
          <ac:chgData name="Jen Kim" userId="S::jen_kim@bcit.ca::b0b46315-e9b2-4754-95a7-4a527384e316" providerId="AD" clId="Web-{35D08457-6789-41DF-72A1-8BA1E153D4A0}" dt="2026-01-14T19:43:52.101" v="46"/>
          <ac:spMkLst>
            <pc:docMk/>
            <pc:sldMk cId="1713908812" sldId="257"/>
            <ac:spMk id="11" creationId="{4BD02261-2DC8-4AA8-9E16-7751AE892445}"/>
          </ac:spMkLst>
        </pc:spChg>
        <pc:spChg chg="del">
          <ac:chgData name="Jen Kim" userId="S::jen_kim@bcit.ca::b0b46315-e9b2-4754-95a7-4a527384e316" providerId="AD" clId="Web-{35D08457-6789-41DF-72A1-8BA1E153D4A0}" dt="2026-01-14T19:44:28.054" v="51"/>
          <ac:spMkLst>
            <pc:docMk/>
            <pc:sldMk cId="1713908812" sldId="257"/>
            <ac:spMk id="12" creationId="{2DF25106-A856-F270-A9B2-67D39D6CE974}"/>
          </ac:spMkLst>
        </pc:spChg>
        <pc:spChg chg="del mod">
          <ac:chgData name="Jen Kim" userId="S::jen_kim@bcit.ca::b0b46315-e9b2-4754-95a7-4a527384e316" providerId="AD" clId="Web-{35D08457-6789-41DF-72A1-8BA1E153D4A0}" dt="2026-01-14T19:48:33.871" v="78"/>
          <ac:spMkLst>
            <pc:docMk/>
            <pc:sldMk cId="1713908812" sldId="257"/>
            <ac:spMk id="14" creationId="{36C4CB79-33A6-9268-A586-1DDB0C04E4D6}"/>
          </ac:spMkLst>
        </pc:spChg>
        <pc:picChg chg="mod modCrop">
          <ac:chgData name="Jen Kim" userId="S::jen_kim@bcit.ca::b0b46315-e9b2-4754-95a7-4a527384e316" providerId="AD" clId="Web-{35D08457-6789-41DF-72A1-8BA1E153D4A0}" dt="2026-01-14T19:59:45.843" v="191"/>
          <ac:picMkLst>
            <pc:docMk/>
            <pc:sldMk cId="1713908812" sldId="257"/>
            <ac:picMk id="4" creationId="{5587FBFE-A4D9-8323-F267-06C58A9B87A8}"/>
          </ac:picMkLst>
        </pc:picChg>
        <pc:picChg chg="mod">
          <ac:chgData name="Jen Kim" userId="S::jen_kim@bcit.ca::b0b46315-e9b2-4754-95a7-4a527384e316" providerId="AD" clId="Web-{35D08457-6789-41DF-72A1-8BA1E153D4A0}" dt="2026-01-14T19:44:39.289" v="52" actId="1076"/>
          <ac:picMkLst>
            <pc:docMk/>
            <pc:sldMk cId="1713908812" sldId="257"/>
            <ac:picMk id="6" creationId="{318BE595-07D8-B467-53D8-DE8AE109A5FF}"/>
          </ac:picMkLst>
        </pc:picChg>
        <pc:picChg chg="del">
          <ac:chgData name="Jen Kim" userId="S::jen_kim@bcit.ca::b0b46315-e9b2-4754-95a7-4a527384e316" providerId="AD" clId="Web-{35D08457-6789-41DF-72A1-8BA1E153D4A0}" dt="2026-01-14T19:44:26.914" v="50"/>
          <ac:picMkLst>
            <pc:docMk/>
            <pc:sldMk cId="1713908812" sldId="257"/>
            <ac:picMk id="8" creationId="{40B149FA-36B4-A790-26A2-94454FD2ABD3}"/>
          </ac:picMkLst>
        </pc:picChg>
      </pc:sldChg>
      <pc:sldChg chg="addSp delSp modSp mod setBg modClrScheme chgLayout">
        <pc:chgData name="Jen Kim" userId="S::jen_kim@bcit.ca::b0b46315-e9b2-4754-95a7-4a527384e316" providerId="AD" clId="Web-{35D08457-6789-41DF-72A1-8BA1E153D4A0}" dt="2026-01-14T20:11:00.948" v="323" actId="1076"/>
        <pc:sldMkLst>
          <pc:docMk/>
          <pc:sldMk cId="2995281712" sldId="262"/>
        </pc:sldMkLst>
        <pc:spChg chg="mod">
          <ac:chgData name="Jen Kim" userId="S::jen_kim@bcit.ca::b0b46315-e9b2-4754-95a7-4a527384e316" providerId="AD" clId="Web-{35D08457-6789-41DF-72A1-8BA1E153D4A0}" dt="2026-01-14T20:02:49.066" v="221" actId="14100"/>
          <ac:spMkLst>
            <pc:docMk/>
            <pc:sldMk cId="2995281712" sldId="262"/>
            <ac:spMk id="5" creationId="{00000000-0000-0000-0000-000000000000}"/>
          </ac:spMkLst>
        </pc:spChg>
        <pc:spChg chg="mod">
          <ac:chgData name="Jen Kim" userId="S::jen_kim@bcit.ca::b0b46315-e9b2-4754-95a7-4a527384e316" providerId="AD" clId="Web-{35D08457-6789-41DF-72A1-8BA1E153D4A0}" dt="2026-01-14T20:02:51.503" v="222" actId="1076"/>
          <ac:spMkLst>
            <pc:docMk/>
            <pc:sldMk cId="2995281712" sldId="262"/>
            <ac:spMk id="6" creationId="{00000000-0000-0000-0000-000000000000}"/>
          </ac:spMkLst>
        </pc:spChg>
        <pc:spChg chg="add del mod">
          <ac:chgData name="Jen Kim" userId="S::jen_kim@bcit.ca::b0b46315-e9b2-4754-95a7-4a527384e316" providerId="AD" clId="Web-{35D08457-6789-41DF-72A1-8BA1E153D4A0}" dt="2026-01-14T19:59:26.858" v="189"/>
          <ac:spMkLst>
            <pc:docMk/>
            <pc:sldMk cId="2995281712" sldId="262"/>
            <ac:spMk id="8" creationId="{32AAF3E2-DB7F-6B33-5E7D-0D80F60284FA}"/>
          </ac:spMkLst>
        </pc:spChg>
        <pc:spChg chg="add del">
          <ac:chgData name="Jen Kim" userId="S::jen_kim@bcit.ca::b0b46315-e9b2-4754-95a7-4a527384e316" providerId="AD" clId="Web-{35D08457-6789-41DF-72A1-8BA1E153D4A0}" dt="2026-01-14T20:01:37.002" v="203"/>
          <ac:spMkLst>
            <pc:docMk/>
            <pc:sldMk cId="2995281712" sldId="262"/>
            <ac:spMk id="10" creationId="{8271D0E3-02D0-FFD6-82B1-321C1658DBD6}"/>
          </ac:spMkLst>
        </pc:spChg>
        <pc:spChg chg="add del mod ord">
          <ac:chgData name="Jen Kim" userId="S::jen_kim@bcit.ca::b0b46315-e9b2-4754-95a7-4a527384e316" providerId="AD" clId="Web-{35D08457-6789-41DF-72A1-8BA1E153D4A0}" dt="2026-01-14T20:02:55.613" v="224"/>
          <ac:spMkLst>
            <pc:docMk/>
            <pc:sldMk cId="2995281712" sldId="262"/>
            <ac:spMk id="14" creationId="{4A0C84A8-07EA-A11B-5BF6-F38EEF40FB1E}"/>
          </ac:spMkLst>
        </pc:spChg>
        <pc:spChg chg="add mod ord">
          <ac:chgData name="Jen Kim" userId="S::jen_kim@bcit.ca::b0b46315-e9b2-4754-95a7-4a527384e316" providerId="AD" clId="Web-{35D08457-6789-41DF-72A1-8BA1E153D4A0}" dt="2026-01-14T20:10:48.165" v="319" actId="14100"/>
          <ac:spMkLst>
            <pc:docMk/>
            <pc:sldMk cId="2995281712" sldId="262"/>
            <ac:spMk id="15" creationId="{212127C3-6238-1EA0-A492-1EC6C311C8A8}"/>
          </ac:spMkLst>
        </pc:spChg>
        <pc:picChg chg="add del mod ord modCrop">
          <ac:chgData name="Jen Kim" userId="S::jen_kim@bcit.ca::b0b46315-e9b2-4754-95a7-4a527384e316" providerId="AD" clId="Web-{35D08457-6789-41DF-72A1-8BA1E153D4A0}" dt="2026-01-14T19:41:52.426" v="26"/>
          <ac:picMkLst>
            <pc:docMk/>
            <pc:sldMk cId="2995281712" sldId="262"/>
            <ac:picMk id="2" creationId="{8B42D85D-68EE-ED11-4DFB-C424CC185D12}"/>
          </ac:picMkLst>
        </pc:picChg>
        <pc:picChg chg="add del mod ord">
          <ac:chgData name="Jen Kim" userId="S::jen_kim@bcit.ca::b0b46315-e9b2-4754-95a7-4a527384e316" providerId="AD" clId="Web-{35D08457-6789-41DF-72A1-8BA1E153D4A0}" dt="2026-01-14T19:45:52.509" v="59"/>
          <ac:picMkLst>
            <pc:docMk/>
            <pc:sldMk cId="2995281712" sldId="262"/>
            <ac:picMk id="3" creationId="{877F07AC-69B4-49FC-BC08-C06E12F92A16}"/>
          </ac:picMkLst>
        </pc:picChg>
        <pc:picChg chg="add del mod ord">
          <ac:chgData name="Jen Kim" userId="S::jen_kim@bcit.ca::b0b46315-e9b2-4754-95a7-4a527384e316" providerId="AD" clId="Web-{35D08457-6789-41DF-72A1-8BA1E153D4A0}" dt="2026-01-14T19:47:15.339" v="67"/>
          <ac:picMkLst>
            <pc:docMk/>
            <pc:sldMk cId="2995281712" sldId="262"/>
            <ac:picMk id="4" creationId="{0FCF63DD-B504-3D9F-131D-A35BC7DCFE2A}"/>
          </ac:picMkLst>
        </pc:picChg>
        <pc:picChg chg="mod">
          <ac:chgData name="Jen Kim" userId="S::jen_kim@bcit.ca::b0b46315-e9b2-4754-95a7-4a527384e316" providerId="AD" clId="Web-{35D08457-6789-41DF-72A1-8BA1E153D4A0}" dt="2026-01-14T20:10:55.525" v="320" actId="14100"/>
          <ac:picMkLst>
            <pc:docMk/>
            <pc:sldMk cId="2995281712" sldId="262"/>
            <ac:picMk id="11" creationId="{C146CC81-2C59-0878-EEC9-05A961BA6B35}"/>
          </ac:picMkLst>
        </pc:picChg>
        <pc:picChg chg="mod">
          <ac:chgData name="Jen Kim" userId="S::jen_kim@bcit.ca::b0b46315-e9b2-4754-95a7-4a527384e316" providerId="AD" clId="Web-{35D08457-6789-41DF-72A1-8BA1E153D4A0}" dt="2026-01-14T20:11:00.948" v="323" actId="1076"/>
          <ac:picMkLst>
            <pc:docMk/>
            <pc:sldMk cId="2995281712" sldId="262"/>
            <ac:picMk id="13" creationId="{711B2457-C588-A348-162B-44E07BA16B26}"/>
          </ac:picMkLst>
        </pc:picChg>
      </pc:sldChg>
      <pc:sldChg chg="addSp delSp modSp mod setBg modClrScheme delDesignElem chgLayout">
        <pc:chgData name="Jen Kim" userId="S::jen_kim@bcit.ca::b0b46315-e9b2-4754-95a7-4a527384e316" providerId="AD" clId="Web-{35D08457-6789-41DF-72A1-8BA1E153D4A0}" dt="2026-01-14T20:06:45.726" v="265" actId="14100"/>
        <pc:sldMkLst>
          <pc:docMk/>
          <pc:sldMk cId="2947815642" sldId="263"/>
        </pc:sldMkLst>
        <pc:spChg chg="del mod ord">
          <ac:chgData name="Jen Kim" userId="S::jen_kim@bcit.ca::b0b46315-e9b2-4754-95a7-4a527384e316" providerId="AD" clId="Web-{35D08457-6789-41DF-72A1-8BA1E153D4A0}" dt="2026-01-14T19:50:29.326" v="108"/>
          <ac:spMkLst>
            <pc:docMk/>
            <pc:sldMk cId="2947815642" sldId="263"/>
            <ac:spMk id="2" creationId="{2DA6F8E0-7F92-3D2F-3E0B-9DD77DED555C}"/>
          </ac:spMkLst>
        </pc:spChg>
        <pc:spChg chg="mod ord">
          <ac:chgData name="Jen Kim" userId="S::jen_kim@bcit.ca::b0b46315-e9b2-4754-95a7-4a527384e316" providerId="AD" clId="Web-{35D08457-6789-41DF-72A1-8BA1E153D4A0}" dt="2026-01-14T20:06:45.726" v="265" actId="14100"/>
          <ac:spMkLst>
            <pc:docMk/>
            <pc:sldMk cId="2947815642" sldId="263"/>
            <ac:spMk id="3" creationId="{FFA0CA01-9CCA-60AA-3CCC-5C8567A38107}"/>
          </ac:spMkLst>
        </pc:spChg>
        <pc:spChg chg="add del ord">
          <ac:chgData name="Jen Kim" userId="S::jen_kim@bcit.ca::b0b46315-e9b2-4754-95a7-4a527384e316" providerId="AD" clId="Web-{35D08457-6789-41DF-72A1-8BA1E153D4A0}" dt="2026-01-14T19:47:52.667" v="73"/>
          <ac:spMkLst>
            <pc:docMk/>
            <pc:sldMk cId="2947815642" sldId="263"/>
            <ac:spMk id="4" creationId="{6277BCD1-5515-7E0A-A323-C8A2A2715BDA}"/>
          </ac:spMkLst>
        </pc:spChg>
        <pc:spChg chg="add del mod">
          <ac:chgData name="Jen Kim" userId="S::jen_kim@bcit.ca::b0b46315-e9b2-4754-95a7-4a527384e316" providerId="AD" clId="Web-{35D08457-6789-41DF-72A1-8BA1E153D4A0}" dt="2026-01-14T19:48:50.668" v="81"/>
          <ac:spMkLst>
            <pc:docMk/>
            <pc:sldMk cId="2947815642" sldId="263"/>
            <ac:spMk id="5" creationId="{63E3C2AA-4621-3124-B060-61CAE1912E3B}"/>
          </ac:spMkLst>
        </pc:spChg>
        <pc:spChg chg="add del mod ord">
          <ac:chgData name="Jen Kim" userId="S::jen_kim@bcit.ca::b0b46315-e9b2-4754-95a7-4a527384e316" providerId="AD" clId="Web-{35D08457-6789-41DF-72A1-8BA1E153D4A0}" dt="2026-01-14T20:05:01.490" v="248"/>
          <ac:spMkLst>
            <pc:docMk/>
            <pc:sldMk cId="2947815642" sldId="263"/>
            <ac:spMk id="7" creationId="{08B107BC-F8E3-D565-DE8D-BF55D34D29B5}"/>
          </ac:spMkLst>
        </pc:spChg>
        <pc:spChg chg="add del">
          <ac:chgData name="Jen Kim" userId="S::jen_kim@bcit.ca::b0b46315-e9b2-4754-95a7-4a527384e316" providerId="AD" clId="Web-{35D08457-6789-41DF-72A1-8BA1E153D4A0}" dt="2026-01-14T19:09:33.360" v="9"/>
          <ac:spMkLst>
            <pc:docMk/>
            <pc:sldMk cId="2947815642" sldId="263"/>
            <ac:spMk id="9" creationId="{8B2FDB38-AC30-45F1-013B-FC57D23A28CD}"/>
          </ac:spMkLst>
        </pc:spChg>
        <pc:spChg chg="add mod">
          <ac:chgData name="Jen Kim" userId="S::jen_kim@bcit.ca::b0b46315-e9b2-4754-95a7-4a527384e316" providerId="AD" clId="Web-{35D08457-6789-41DF-72A1-8BA1E153D4A0}" dt="2026-01-14T20:05:09.427" v="249" actId="20577"/>
          <ac:spMkLst>
            <pc:docMk/>
            <pc:sldMk cId="2947815642" sldId="263"/>
            <ac:spMk id="11" creationId="{80B8A292-22DC-BF74-B6F6-DD4F11E5B007}"/>
          </ac:spMkLst>
        </pc:spChg>
        <pc:spChg chg="del">
          <ac:chgData name="Jen Kim" userId="S::jen_kim@bcit.ca::b0b46315-e9b2-4754-95a7-4a527384e316" providerId="AD" clId="Web-{35D08457-6789-41DF-72A1-8BA1E153D4A0}" dt="2026-01-14T19:44:51.789" v="53"/>
          <ac:spMkLst>
            <pc:docMk/>
            <pc:sldMk cId="2947815642" sldId="263"/>
            <ac:spMk id="12" creationId="{20A3F71C-E28D-13BB-7B8F-428F8BD3163A}"/>
          </ac:spMkLst>
        </pc:spChg>
        <pc:spChg chg="add mod">
          <ac:chgData name="Jen Kim" userId="S::jen_kim@bcit.ca::b0b46315-e9b2-4754-95a7-4a527384e316" providerId="AD" clId="Web-{35D08457-6789-41DF-72A1-8BA1E153D4A0}" dt="2026-01-14T20:05:28.178" v="250"/>
          <ac:spMkLst>
            <pc:docMk/>
            <pc:sldMk cId="2947815642" sldId="263"/>
            <ac:spMk id="14" creationId="{9762CA8E-6556-45C2-1326-28D2006B697C}"/>
          </ac:spMkLst>
        </pc:spChg>
        <pc:spChg chg="add del mod">
          <ac:chgData name="Jen Kim" userId="S::jen_kim@bcit.ca::b0b46315-e9b2-4754-95a7-4a527384e316" providerId="AD" clId="Web-{35D08457-6789-41DF-72A1-8BA1E153D4A0}" dt="2026-01-14T19:50:33.514" v="109"/>
          <ac:spMkLst>
            <pc:docMk/>
            <pc:sldMk cId="2947815642" sldId="263"/>
            <ac:spMk id="16" creationId="{81B25F30-4C72-9871-23CD-56D009CE3673}"/>
          </ac:spMkLst>
        </pc:spChg>
        <pc:spChg chg="add del mod ord">
          <ac:chgData name="Jen Kim" userId="S::jen_kim@bcit.ca::b0b46315-e9b2-4754-95a7-4a527384e316" providerId="AD" clId="Web-{35D08457-6789-41DF-72A1-8BA1E153D4A0}" dt="2026-01-14T19:57:14.104" v="161"/>
          <ac:spMkLst>
            <pc:docMk/>
            <pc:sldMk cId="2947815642" sldId="263"/>
            <ac:spMk id="21" creationId="{5D49B902-0FB0-8B95-2999-27F3A0F5F22C}"/>
          </ac:spMkLst>
        </pc:spChg>
        <pc:spChg chg="add mod ord">
          <ac:chgData name="Jen Kim" userId="S::jen_kim@bcit.ca::b0b46315-e9b2-4754-95a7-4a527384e316" providerId="AD" clId="Web-{35D08457-6789-41DF-72A1-8BA1E153D4A0}" dt="2026-01-14T20:06:37.241" v="263" actId="14100"/>
          <ac:spMkLst>
            <pc:docMk/>
            <pc:sldMk cId="2947815642" sldId="263"/>
            <ac:spMk id="23" creationId="{795C4809-32E9-4A87-C736-6DD229607F99}"/>
          </ac:spMkLst>
        </pc:spChg>
        <pc:picChg chg="del ord">
          <ac:chgData name="Jen Kim" userId="S::jen_kim@bcit.ca::b0b46315-e9b2-4754-95a7-4a527384e316" providerId="AD" clId="Web-{35D08457-6789-41DF-72A1-8BA1E153D4A0}" dt="2026-01-14T19:50:54.313" v="114"/>
          <ac:picMkLst>
            <pc:docMk/>
            <pc:sldMk cId="2947815642" sldId="263"/>
            <ac:picMk id="6" creationId="{B86605E3-E358-AA0C-37DD-850756318E04}"/>
          </ac:picMkLst>
        </pc:picChg>
        <pc:picChg chg="del">
          <ac:chgData name="Jen Kim" userId="S::jen_kim@bcit.ca::b0b46315-e9b2-4754-95a7-4a527384e316" providerId="AD" clId="Web-{35D08457-6789-41DF-72A1-8BA1E153D4A0}" dt="2026-01-14T19:44:53.696" v="54"/>
          <ac:picMkLst>
            <pc:docMk/>
            <pc:sldMk cId="2947815642" sldId="263"/>
            <ac:picMk id="8" creationId="{0FBDB898-F1CD-CC7E-E1F5-9FAD0294CB5D}"/>
          </ac:picMkLst>
        </pc:picChg>
        <pc:picChg chg="add ord">
          <ac:chgData name="Jen Kim" userId="S::jen_kim@bcit.ca::b0b46315-e9b2-4754-95a7-4a527384e316" providerId="AD" clId="Web-{35D08457-6789-41DF-72A1-8BA1E153D4A0}" dt="2026-01-14T19:54:02.314" v="139"/>
          <ac:picMkLst>
            <pc:docMk/>
            <pc:sldMk cId="2947815642" sldId="263"/>
            <ac:picMk id="18" creationId="{E5D1A327-D60C-3C60-FE0C-29062365E322}"/>
          </ac:picMkLst>
        </pc:picChg>
        <pc:picChg chg="add del">
          <ac:chgData name="Jen Kim" userId="S::jen_kim@bcit.ca::b0b46315-e9b2-4754-95a7-4a527384e316" providerId="AD" clId="Web-{35D08457-6789-41DF-72A1-8BA1E153D4A0}" dt="2026-01-14T19:53:03.153" v="128"/>
          <ac:picMkLst>
            <pc:docMk/>
            <pc:sldMk cId="2947815642" sldId="263"/>
            <ac:picMk id="20" creationId="{47E8ACD2-10EA-C6D9-9C06-DA914BE9242E}"/>
          </ac:picMkLst>
        </pc:picChg>
      </pc:sldChg>
      <pc:sldChg chg="addSp delSp modSp mod setBg modClrScheme delDesignElem chgLayout">
        <pc:chgData name="Jen Kim" userId="S::jen_kim@bcit.ca::b0b46315-e9b2-4754-95a7-4a527384e316" providerId="AD" clId="Web-{35D08457-6789-41DF-72A1-8BA1E153D4A0}" dt="2026-01-14T20:12:11.358" v="325" actId="20577"/>
        <pc:sldMkLst>
          <pc:docMk/>
          <pc:sldMk cId="401648872" sldId="264"/>
        </pc:sldMkLst>
        <pc:spChg chg="mod ord">
          <ac:chgData name="Jen Kim" userId="S::jen_kim@bcit.ca::b0b46315-e9b2-4754-95a7-4a527384e316" providerId="AD" clId="Web-{35D08457-6789-41DF-72A1-8BA1E153D4A0}" dt="2026-01-14T20:12:11.358" v="325" actId="20577"/>
          <ac:spMkLst>
            <pc:docMk/>
            <pc:sldMk cId="401648872" sldId="264"/>
            <ac:spMk id="2" creationId="{B08269CA-3AF1-1DBE-95D5-DFB6F1264569}"/>
          </ac:spMkLst>
        </pc:spChg>
        <pc:spChg chg="mod ord">
          <ac:chgData name="Jen Kim" userId="S::jen_kim@bcit.ca::b0b46315-e9b2-4754-95a7-4a527384e316" providerId="AD" clId="Web-{35D08457-6789-41DF-72A1-8BA1E153D4A0}" dt="2026-01-14T20:07:05.335" v="268" actId="14100"/>
          <ac:spMkLst>
            <pc:docMk/>
            <pc:sldMk cId="401648872" sldId="264"/>
            <ac:spMk id="3" creationId="{12DDB16E-E000-B772-2F32-2AA0D9FDA4C3}"/>
          </ac:spMkLst>
        </pc:spChg>
        <pc:spChg chg="add del">
          <ac:chgData name="Jen Kim" userId="S::jen_kim@bcit.ca::b0b46315-e9b2-4754-95a7-4a527384e316" providerId="AD" clId="Web-{35D08457-6789-41DF-72A1-8BA1E153D4A0}" dt="2026-01-14T20:01:20.173" v="201"/>
          <ac:spMkLst>
            <pc:docMk/>
            <pc:sldMk cId="401648872" sldId="264"/>
            <ac:spMk id="9" creationId="{36775AA2-BA21-66E9-39FE-BB87FC9AF82C}"/>
          </ac:spMkLst>
        </pc:spChg>
        <pc:spChg chg="add del">
          <ac:chgData name="Jen Kim" userId="S::jen_kim@bcit.ca::b0b46315-e9b2-4754-95a7-4a527384e316" providerId="AD" clId="Web-{35D08457-6789-41DF-72A1-8BA1E153D4A0}" dt="2026-01-14T20:01:20.173" v="201"/>
          <ac:spMkLst>
            <pc:docMk/>
            <pc:sldMk cId="401648872" sldId="264"/>
            <ac:spMk id="11" creationId="{C95F3504-D8E0-2A57-AD09-D6BE333106FA}"/>
          </ac:spMkLst>
        </pc:spChg>
        <pc:spChg chg="del">
          <ac:chgData name="Jen Kim" userId="S::jen_kim@bcit.ca::b0b46315-e9b2-4754-95a7-4a527384e316" providerId="AD" clId="Web-{35D08457-6789-41DF-72A1-8BA1E153D4A0}" dt="2026-01-14T20:00:59.454" v="198"/>
          <ac:spMkLst>
            <pc:docMk/>
            <pc:sldMk cId="401648872" sldId="264"/>
            <ac:spMk id="12" creationId="{822E6E94-ED95-E588-3B30-37AAE66727C5}"/>
          </ac:spMkLst>
        </pc:spChg>
        <pc:spChg chg="add del">
          <ac:chgData name="Jen Kim" userId="S::jen_kim@bcit.ca::b0b46315-e9b2-4754-95a7-4a527384e316" providerId="AD" clId="Web-{35D08457-6789-41DF-72A1-8BA1E153D4A0}" dt="2026-01-14T20:01:20.173" v="201"/>
          <ac:spMkLst>
            <pc:docMk/>
            <pc:sldMk cId="401648872" sldId="264"/>
            <ac:spMk id="16" creationId="{7FF47CB7-972F-479F-A36D-9E72D26EC8DA}"/>
          </ac:spMkLst>
        </pc:spChg>
        <pc:spChg chg="add del">
          <ac:chgData name="Jen Kim" userId="S::jen_kim@bcit.ca::b0b46315-e9b2-4754-95a7-4a527384e316" providerId="AD" clId="Web-{35D08457-6789-41DF-72A1-8BA1E153D4A0}" dt="2026-01-14T20:01:20.173" v="201"/>
          <ac:spMkLst>
            <pc:docMk/>
            <pc:sldMk cId="401648872" sldId="264"/>
            <ac:spMk id="18" creationId="{0D153B68-5844-490D-8E67-F616D6D721CA}"/>
          </ac:spMkLst>
        </pc:spChg>
        <pc:spChg chg="add del">
          <ac:chgData name="Jen Kim" userId="S::jen_kim@bcit.ca::b0b46315-e9b2-4754-95a7-4a527384e316" providerId="AD" clId="Web-{35D08457-6789-41DF-72A1-8BA1E153D4A0}" dt="2026-01-14T20:01:20.173" v="201"/>
          <ac:spMkLst>
            <pc:docMk/>
            <pc:sldMk cId="401648872" sldId="264"/>
            <ac:spMk id="20" creationId="{9A0D773F-7A7D-4DBB-9DEA-86BB8B8F4BC8}"/>
          </ac:spMkLst>
        </pc:spChg>
        <pc:picChg chg="add mod">
          <ac:chgData name="Jen Kim" userId="S::jen_kim@bcit.ca::b0b46315-e9b2-4754-95a7-4a527384e316" providerId="AD" clId="Web-{35D08457-6789-41DF-72A1-8BA1E153D4A0}" dt="2026-01-14T20:01:20.173" v="201"/>
          <ac:picMkLst>
            <pc:docMk/>
            <pc:sldMk cId="401648872" sldId="264"/>
            <ac:picMk id="5" creationId="{0A83A7E8-DC45-AE18-EE9A-DB25DDE0D7EE}"/>
          </ac:picMkLst>
        </pc:picChg>
        <pc:picChg chg="del">
          <ac:chgData name="Jen Kim" userId="S::jen_kim@bcit.ca::b0b46315-e9b2-4754-95a7-4a527384e316" providerId="AD" clId="Web-{35D08457-6789-41DF-72A1-8BA1E153D4A0}" dt="2026-01-14T20:00:58.939" v="197"/>
          <ac:picMkLst>
            <pc:docMk/>
            <pc:sldMk cId="401648872" sldId="264"/>
            <ac:picMk id="6" creationId="{F07A2102-5076-998D-F4DD-CC6E824268D7}"/>
          </ac:picMkLst>
        </pc:picChg>
        <pc:picChg chg="del">
          <ac:chgData name="Jen Kim" userId="S::jen_kim@bcit.ca::b0b46315-e9b2-4754-95a7-4a527384e316" providerId="AD" clId="Web-{35D08457-6789-41DF-72A1-8BA1E153D4A0}" dt="2026-01-14T20:00:57.767" v="196"/>
          <ac:picMkLst>
            <pc:docMk/>
            <pc:sldMk cId="401648872" sldId="264"/>
            <ac:picMk id="8" creationId="{1539D7B4-8772-4C96-4B04-C123AA4D7F77}"/>
          </ac:picMkLst>
        </pc:picChg>
      </pc:sldChg>
      <pc:sldChg chg="addSp delSp modSp del mod modClrScheme delDesignElem chgLayout">
        <pc:chgData name="Jen Kim" userId="S::jen_kim@bcit.ca::b0b46315-e9b2-4754-95a7-4a527384e316" providerId="AD" clId="Web-{35D08457-6789-41DF-72A1-8BA1E153D4A0}" dt="2026-01-14T20:09:41.395" v="304"/>
        <pc:sldMkLst>
          <pc:docMk/>
          <pc:sldMk cId="2263554701" sldId="265"/>
        </pc:sldMkLst>
        <pc:spChg chg="mod ord">
          <ac:chgData name="Jen Kim" userId="S::jen_kim@bcit.ca::b0b46315-e9b2-4754-95a7-4a527384e316" providerId="AD" clId="Web-{35D08457-6789-41DF-72A1-8BA1E153D4A0}" dt="2026-01-14T20:04:09.051" v="227" actId="1076"/>
          <ac:spMkLst>
            <pc:docMk/>
            <pc:sldMk cId="2263554701" sldId="265"/>
            <ac:spMk id="2" creationId="{976B48CD-E23D-DD88-FFCC-C5F53007C087}"/>
          </ac:spMkLst>
        </pc:spChg>
        <pc:spChg chg="mod ord">
          <ac:chgData name="Jen Kim" userId="S::jen_kim@bcit.ca::b0b46315-e9b2-4754-95a7-4a527384e316" providerId="AD" clId="Web-{35D08457-6789-41DF-72A1-8BA1E153D4A0}" dt="2026-01-14T19:09:33.360" v="9"/>
          <ac:spMkLst>
            <pc:docMk/>
            <pc:sldMk cId="2263554701" sldId="265"/>
            <ac:spMk id="3" creationId="{BCA0DF1F-257C-676E-0D5A-90145C41A0B2}"/>
          </ac:spMkLst>
        </pc:spChg>
        <pc:spChg chg="add del">
          <ac:chgData name="Jen Kim" userId="S::jen_kim@bcit.ca::b0b46315-e9b2-4754-95a7-4a527384e316" providerId="AD" clId="Web-{35D08457-6789-41DF-72A1-8BA1E153D4A0}" dt="2026-01-14T19:09:33.360" v="9"/>
          <ac:spMkLst>
            <pc:docMk/>
            <pc:sldMk cId="2263554701" sldId="265"/>
            <ac:spMk id="9" creationId="{FBB73CC8-8EB0-04BC-9E8E-E7E2FFB03973}"/>
          </ac:spMkLst>
        </pc:spChg>
        <pc:spChg chg="add del">
          <ac:chgData name="Jen Kim" userId="S::jen_kim@bcit.ca::b0b46315-e9b2-4754-95a7-4a527384e316" providerId="AD" clId="Web-{35D08457-6789-41DF-72A1-8BA1E153D4A0}" dt="2026-01-14T19:09:33.360" v="9"/>
          <ac:spMkLst>
            <pc:docMk/>
            <pc:sldMk cId="2263554701" sldId="265"/>
            <ac:spMk id="11" creationId="{A3F8BABF-1A4E-616F-F8D3-12B1C6EE2F15}"/>
          </ac:spMkLst>
        </pc:spChg>
      </pc:sldChg>
      <pc:sldChg chg="modSp add del ord replId">
        <pc:chgData name="Jen Kim" userId="S::jen_kim@bcit.ca::b0b46315-e9b2-4754-95a7-4a527384e316" providerId="AD" clId="Web-{35D08457-6789-41DF-72A1-8BA1E153D4A0}" dt="2026-01-14T20:09:42.614" v="305"/>
        <pc:sldMkLst>
          <pc:docMk/>
          <pc:sldMk cId="2542059994" sldId="266"/>
        </pc:sldMkLst>
        <pc:spChg chg="mod">
          <ac:chgData name="Jen Kim" userId="S::jen_kim@bcit.ca::b0b46315-e9b2-4754-95a7-4a527384e316" providerId="AD" clId="Web-{35D08457-6789-41DF-72A1-8BA1E153D4A0}" dt="2026-01-14T20:04:43.036" v="245" actId="14100"/>
          <ac:spMkLst>
            <pc:docMk/>
            <pc:sldMk cId="2542059994" sldId="266"/>
            <ac:spMk id="11" creationId="{6F18E621-4105-EC7C-DF7E-503D28918E89}"/>
          </ac:spMkLst>
        </pc:spChg>
      </pc:sldChg>
      <pc:sldChg chg="add del replId">
        <pc:chgData name="Jen Kim" userId="S::jen_kim@bcit.ca::b0b46315-e9b2-4754-95a7-4a527384e316" providerId="AD" clId="Web-{35D08457-6789-41DF-72A1-8BA1E153D4A0}" dt="2026-01-14T20:04:11.801" v="229"/>
        <pc:sldMkLst>
          <pc:docMk/>
          <pc:sldMk cId="2978693626" sldId="266"/>
        </pc:sldMkLst>
      </pc:sldChg>
      <pc:sldChg chg="modSp add ord replId">
        <pc:chgData name="Jen Kim" userId="S::jen_kim@bcit.ca::b0b46315-e9b2-4754-95a7-4a527384e316" providerId="AD" clId="Web-{35D08457-6789-41DF-72A1-8BA1E153D4A0}" dt="2026-01-14T20:09:34.176" v="303" actId="20577"/>
        <pc:sldMkLst>
          <pc:docMk/>
          <pc:sldMk cId="1805184700" sldId="267"/>
        </pc:sldMkLst>
        <pc:spChg chg="mod">
          <ac:chgData name="Jen Kim" userId="S::jen_kim@bcit.ca::b0b46315-e9b2-4754-95a7-4a527384e316" providerId="AD" clId="Web-{35D08457-6789-41DF-72A1-8BA1E153D4A0}" dt="2026-01-14T20:09:34.176" v="303" actId="20577"/>
          <ac:spMkLst>
            <pc:docMk/>
            <pc:sldMk cId="1805184700" sldId="267"/>
            <ac:spMk id="3" creationId="{28414AAE-D976-EBA0-66E2-B6BFB77DF2E0}"/>
          </ac:spMkLst>
        </pc:spChg>
        <pc:spChg chg="mod">
          <ac:chgData name="Jen Kim" userId="S::jen_kim@bcit.ca::b0b46315-e9b2-4754-95a7-4a527384e316" providerId="AD" clId="Web-{35D08457-6789-41DF-72A1-8BA1E153D4A0}" dt="2026-01-14T20:08:57.876" v="286" actId="14100"/>
          <ac:spMkLst>
            <pc:docMk/>
            <pc:sldMk cId="1805184700" sldId="267"/>
            <ac:spMk id="11" creationId="{E02FFA90-66CD-C3AC-F6BF-53B515F74D0B}"/>
          </ac:spMkLst>
        </pc:spChg>
        <pc:spChg chg="mod">
          <ac:chgData name="Jen Kim" userId="S::jen_kim@bcit.ca::b0b46315-e9b2-4754-95a7-4a527384e316" providerId="AD" clId="Web-{35D08457-6789-41DF-72A1-8BA1E153D4A0}" dt="2026-01-14T20:07:44.884" v="281" actId="14100"/>
          <ac:spMkLst>
            <pc:docMk/>
            <pc:sldMk cId="1805184700" sldId="267"/>
            <ac:spMk id="23" creationId="{A70AC4A6-CFA7-AAF8-C0AE-EB3250AA73D8}"/>
          </ac:spMkLst>
        </pc:spChg>
      </pc:sldChg>
      <pc:sldMasterChg chg="add del addSldLayout delSldLayout">
        <pc:chgData name="Jen Kim" userId="S::jen_kim@bcit.ca::b0b46315-e9b2-4754-95a7-4a527384e316" providerId="AD" clId="Web-{35D08457-6789-41DF-72A1-8BA1E153D4A0}" dt="2026-01-14T19:09:33.360" v="9"/>
        <pc:sldMasterMkLst>
          <pc:docMk/>
          <pc:sldMasterMk cId="2460954070" sldId="2147483660"/>
        </pc:sldMasterMkLst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Jen Kim" userId="S::jen_kim@bcit.ca::b0b46315-e9b2-4754-95a7-4a527384e316" providerId="AD" clId="Web-{35D08457-6789-41DF-72A1-8BA1E153D4A0}" dt="2026-01-14T19:09:33.360" v="9"/>
        <pc:sldMasterMkLst>
          <pc:docMk/>
          <pc:sldMasterMk cId="3251779090" sldId="2147483672"/>
        </pc:sldMasterMkLst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033035573" sldId="2147483673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512852272" sldId="2147483674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847754104" sldId="2147483675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724095437" sldId="2147483676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1783407251" sldId="2147483677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3808455931" sldId="2147483678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352933979" sldId="2147483679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4033966933" sldId="2147483680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06693503" sldId="2147483681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3429958641" sldId="2147483682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4167420436" sldId="2147483683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201285716" sldId="2147483684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3240160631" sldId="2147483685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216923125" sldId="2147483686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850852682" sldId="2147483687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33.360" v="9"/>
          <pc:sldLayoutMkLst>
            <pc:docMk/>
            <pc:sldMasterMk cId="3251779090" sldId="2147483672"/>
            <pc:sldLayoutMk cId="1126707476" sldId="2147483688"/>
          </pc:sldLayoutMkLst>
        </pc:sldLayoutChg>
      </pc:sldMasterChg>
      <pc:sldMasterChg chg="add del addSldLayout delSldLayout modSldLayout">
        <pc:chgData name="Jen Kim" userId="S::jen_kim@bcit.ca::b0b46315-e9b2-4754-95a7-4a527384e316" providerId="AD" clId="Web-{35D08457-6789-41DF-72A1-8BA1E153D4A0}" dt="2026-01-14T19:09:29.157" v="7"/>
        <pc:sldMasterMkLst>
          <pc:docMk/>
          <pc:sldMasterMk cId="1131452927" sldId="2147483689"/>
        </pc:sldMasterMkLst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337602400" sldId="2147483690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494906831" sldId="2147483691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667857033" sldId="2147483692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257830164" sldId="2147483693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1315250605" sldId="2147483694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1797145789" sldId="2147483695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2605747081" sldId="2147483696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752750109" sldId="2147483697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1561269963" sldId="2147483698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2093119252" sldId="2147483699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821166056" sldId="2147483700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37144972" sldId="2147483701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4157013309" sldId="2147483702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88214642" sldId="2147483703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3092613924" sldId="2147483704"/>
          </pc:sldLayoutMkLst>
        </pc:sldLayoutChg>
        <pc:sldLayoutChg chg="add del mod replId">
          <pc:chgData name="Jen Kim" userId="S::jen_kim@bcit.ca::b0b46315-e9b2-4754-95a7-4a527384e316" providerId="AD" clId="Web-{35D08457-6789-41DF-72A1-8BA1E153D4A0}" dt="2026-01-14T19:09:29.157" v="7"/>
          <pc:sldLayoutMkLst>
            <pc:docMk/>
            <pc:sldMasterMk cId="1131452927" sldId="2147483689"/>
            <pc:sldLayoutMk cId="2128884511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60131-17E3-49E4-A6AF-33B083756BE1}" type="datetimeFigureOut">
              <a:t>2/23/2026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B8D82-7D7D-4774-B8AB-6877D3219DE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5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B4C1B-328C-AFE3-8011-D0272EE99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E544F8-35AB-8532-0CE3-4C20F4A12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BDD83B-C9A1-E990-D5DE-217FA2935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A37D7-91DC-F899-7408-BB6174B88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370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57ED3-214D-54E7-0A25-B37C4D8DC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6D9E8-8251-2EA0-F42C-6AEF37A8B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FABB8-6E3D-FEA3-1934-99AC2327D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C6B0D-BC42-AB1B-FE32-5CCB029AA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2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9463D-81B6-E993-6B60-D63A43B48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FD989B-A7CB-2A85-4278-2720E892E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D6B79-A59F-FB7D-BCDB-822460CDE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10424-0E35-DFF5-F719-89551C2A3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2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D33E3-8E67-6260-BD18-51BB6B233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97BBA-2876-8D41-5C5D-9E6ED59CA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63641-22FA-0A1C-BB4C-9D0125C95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016E3-2CCF-C054-1F88-132178257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66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85EAF-BBF3-7CF5-B6C9-8CCF37D5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3553B-ED76-D5F6-5590-1E54D7161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63E9D-8A1A-5824-D1F0-1953B4916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5DDC9-DF28-A919-5880-30376A087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3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EB8E5-04C8-BEA1-C48D-191F4BE92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CD08CE-1B4D-64D8-D701-D4AE553228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63EA2F-9141-091A-DE26-A0A869F90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6FA29-B0A3-2124-A61F-C03EC67E5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6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501BD-E94F-340E-8214-C6B63DFFC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E1F772-14CA-4169-464F-EED0CC88E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63CDE-6BAC-7345-B9BA-223B2EFE0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F5D3B-3599-90D2-91CC-BE6A16FE7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1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88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0D99C-83D1-EEC9-E101-D3BB4944F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6F5F2-F9F9-1EE1-AF53-B8DF47E33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44246-725F-3050-7BD1-3E919DB13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F54E9-EECE-B620-FC2E-FA992FEA8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2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2B654-4D9D-85E4-7366-B43FF84F5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40484-4248-E99C-9C91-048D68CDD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5FCB5-6D7E-0708-539C-1EA8D4B98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0C889-1579-EE7C-BDFE-CD373CFE5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41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5A381-7936-3AF8-3166-F2FD4ABCC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30C9CF-EBDC-02EE-291D-BE0A669A1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27875-0228-6ABA-F04F-DB947C616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6FA2F-E6BF-4ED9-BAE7-8D8ABB3AF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16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CA2DD-552A-A8FA-48E9-A15AD8F21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4F52F5-390B-0624-CD90-E3698EB87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AC3E6A-70E9-EB51-2E41-575B2526F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8C491-DA79-01BC-1C88-7FF9DB8E8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79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36895-CB7F-CA32-BC59-E2B7DA260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BB13B-1D53-4A9D-DA32-4A94D77EF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A469DE-033E-0EB3-A95E-2F1F973B6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</a:rPr>
              <a:t>“What perspective are you bringing to this topic?”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C6A7D-908A-E289-BF04-A53C0FCFC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B8D82-7D7D-4774-B8AB-6877D3219DEB}" type="slidenum"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1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0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17757" y="284823"/>
            <a:ext cx="1104702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187"/>
              </a:lnSpc>
            </a:pPr>
            <a:r>
              <a:rPr lang="en-US" sz="6000" b="1" dirty="0">
                <a:solidFill>
                  <a:srgbClr val="FF8000"/>
                </a:solidFill>
                <a:latin typeface="Neue Haas Grotesk Text Pro"/>
                <a:ea typeface="HK Grotesk Bold"/>
                <a:cs typeface="HK Grotesk Bold"/>
              </a:rPr>
              <a:t>Mass Timber building components, hardware and fasteners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0539" y="3463160"/>
            <a:ext cx="4811176" cy="34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8000"/>
                </a:solidFill>
                <a:latin typeface="Neue Haas Grotesk Text Pro"/>
                <a:ea typeface="HK Grotesk Medium"/>
                <a:cs typeface="HK Grotesk Medium"/>
                <a:sym typeface="HK Grotesk Medium"/>
              </a:rPr>
              <a:t>By Mathieu Fraile-Tremblay</a:t>
            </a:r>
            <a:endParaRPr lang="en-US" sz="2800" b="1" dirty="0">
              <a:solidFill>
                <a:srgbClr val="FF8000"/>
              </a:solidFill>
              <a:latin typeface="Neue Haas Grotesk Text Pro"/>
              <a:ea typeface="HK Grotesk Medium"/>
              <a:cs typeface="HK Grotesk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127C3-6238-1EA0-A492-1EC6C311C8A8}"/>
              </a:ext>
            </a:extLst>
          </p:cNvPr>
          <p:cNvSpPr/>
          <p:nvPr/>
        </p:nvSpPr>
        <p:spPr>
          <a:xfrm>
            <a:off x="-1438" y="4800332"/>
            <a:ext cx="12193438" cy="2057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146CC81-2C59-0878-EEC9-05A961BA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6043" y="5523967"/>
            <a:ext cx="3869046" cy="661680"/>
          </a:xfrm>
          <a:prstGeom prst="rect">
            <a:avLst/>
          </a:prstGeom>
        </p:spPr>
      </p:pic>
      <p:pic>
        <p:nvPicPr>
          <p:cNvPr id="13" name="Picture 12" descr="A red square on a black background&#10;&#10;AI-generated content may be incorrect.">
            <a:extLst>
              <a:ext uri="{FF2B5EF4-FFF2-40B4-BE49-F238E27FC236}">
                <a16:creationId xmlns:a16="http://schemas.microsoft.com/office/drawing/2014/main" id="{711B2457-C588-A348-162B-44E07BA16B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62" t="26555" r="11470" b="28708"/>
          <a:stretch>
            <a:fillRect/>
          </a:stretch>
        </p:blipFill>
        <p:spPr>
          <a:xfrm>
            <a:off x="4480257" y="5441860"/>
            <a:ext cx="2810572" cy="7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8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6FBE9-A1CD-4E0D-CBD0-90EF01383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6B96A1-05AC-6DB8-9D58-A1DC0440A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4455F8-5E6E-AD96-CF97-FBAFEB116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7FBDBB-067E-0A76-765D-A19F39F4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0396563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Mass Timber Beam Connectors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79C90E-4F36-1E59-DDC0-93F97EC37487}"/>
              </a:ext>
            </a:extLst>
          </p:cNvPr>
          <p:cNvSpPr txBox="1">
            <a:spLocks/>
          </p:cNvSpPr>
          <p:nvPr/>
        </p:nvSpPr>
        <p:spPr>
          <a:xfrm>
            <a:off x="492486" y="1968370"/>
            <a:ext cx="4494668" cy="3709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Wood-Wood, Wood Steel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Balance between different properties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Capacity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Tolerance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Ease of install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Exposure to fire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Aesthetics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Standard and Custom options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  <p:pic>
        <p:nvPicPr>
          <p:cNvPr id="11266" name="Picture 2" descr="Simpson Strong-Tie Introduces New High-Capacity, Load-Rated Concealed Beam  Hanger for Mass Timber Construction">
            <a:extLst>
              <a:ext uri="{FF2B5EF4-FFF2-40B4-BE49-F238E27FC236}">
                <a16:creationId xmlns:a16="http://schemas.microsoft.com/office/drawing/2014/main" id="{F3A7FD92-031E-8466-6CC5-383F5BC0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63" y="4758557"/>
            <a:ext cx="3579851" cy="17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impson Strong-Tie Adds Steel Concealed Beam Hanger for Mass Timber  Applications in Seismic Regions – Northeastern Retail Lumber Association">
            <a:extLst>
              <a:ext uri="{FF2B5EF4-FFF2-40B4-BE49-F238E27FC236}">
                <a16:creationId xmlns:a16="http://schemas.microsoft.com/office/drawing/2014/main" id="{AB477241-C6D8-9C3C-A74C-A486CB73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0" y="3871118"/>
            <a:ext cx="2767150" cy="27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7+ Hundred Beam Hanger Royalty-Free Images, Stock Photos &amp; Pictures |  Shutterstock">
            <a:extLst>
              <a:ext uri="{FF2B5EF4-FFF2-40B4-BE49-F238E27FC236}">
                <a16:creationId xmlns:a16="http://schemas.microsoft.com/office/drawing/2014/main" id="{15D55363-DE6D-3106-E174-F6446FB4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53" y="1968370"/>
            <a:ext cx="3495675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07E24F-5BF2-9ACF-0AD0-56C4BA5DAE01}"/>
              </a:ext>
            </a:extLst>
          </p:cNvPr>
          <p:cNvSpPr txBox="1">
            <a:spLocks/>
          </p:cNvSpPr>
          <p:nvPr/>
        </p:nvSpPr>
        <p:spPr>
          <a:xfrm>
            <a:off x="5401403" y="3543786"/>
            <a:ext cx="1778516" cy="369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Dovetail Connector</a:t>
            </a:r>
            <a:endParaRPr lang="en-GB" sz="1100" dirty="0">
              <a:latin typeface="Neue Haas Grotesk Text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B79F-EAA1-5B7D-77E0-DB9A67158660}"/>
              </a:ext>
            </a:extLst>
          </p:cNvPr>
          <p:cNvSpPr txBox="1">
            <a:spLocks/>
          </p:cNvSpPr>
          <p:nvPr/>
        </p:nvSpPr>
        <p:spPr>
          <a:xfrm>
            <a:off x="8663431" y="1713520"/>
            <a:ext cx="1778516" cy="369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“Bucket” Connector</a:t>
            </a:r>
            <a:endParaRPr lang="en-GB" sz="1100" dirty="0">
              <a:latin typeface="Neue Haas Grotesk Text Pro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533C96-A597-3EC3-FEA9-EC449E53F1E8}"/>
              </a:ext>
            </a:extLst>
          </p:cNvPr>
          <p:cNvSpPr txBox="1">
            <a:spLocks/>
          </p:cNvSpPr>
          <p:nvPr/>
        </p:nvSpPr>
        <p:spPr>
          <a:xfrm>
            <a:off x="5304688" y="7314112"/>
            <a:ext cx="947253" cy="14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Bearing Plate Connector</a:t>
            </a:r>
            <a:endParaRPr lang="en-GB" sz="1100" dirty="0">
              <a:latin typeface="Neue Haas Grotesk Text Pro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C769E6-9E75-3E05-7544-61215B02071D}"/>
              </a:ext>
            </a:extLst>
          </p:cNvPr>
          <p:cNvSpPr txBox="1">
            <a:spLocks/>
          </p:cNvSpPr>
          <p:nvPr/>
        </p:nvSpPr>
        <p:spPr>
          <a:xfrm>
            <a:off x="1654595" y="4404910"/>
            <a:ext cx="1778516" cy="369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Knife Plate Connector</a:t>
            </a:r>
            <a:endParaRPr lang="en-GB" sz="1100" dirty="0">
              <a:latin typeface="Neue Haas Grotesk Text Pro"/>
            </a:endParaRPr>
          </a:p>
        </p:txBody>
      </p:sp>
      <p:pic>
        <p:nvPicPr>
          <p:cNvPr id="11274" name="Picture 10" descr="Connections - Fire Safety Wood in Construction">
            <a:extLst>
              <a:ext uri="{FF2B5EF4-FFF2-40B4-BE49-F238E27FC236}">
                <a16:creationId xmlns:a16="http://schemas.microsoft.com/office/drawing/2014/main" id="{03E3781F-AD29-68B2-B09A-F53E187B8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41" y="4659760"/>
            <a:ext cx="2333625" cy="197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9447E7F-6BB6-1098-739F-02C555895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99535" y="269082"/>
            <a:ext cx="2178813" cy="36073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31BB65-579A-71BD-F1E6-3F7734D542AA}"/>
              </a:ext>
            </a:extLst>
          </p:cNvPr>
          <p:cNvSpPr txBox="1">
            <a:spLocks/>
          </p:cNvSpPr>
          <p:nvPr/>
        </p:nvSpPr>
        <p:spPr>
          <a:xfrm>
            <a:off x="8536224" y="4499882"/>
            <a:ext cx="2126622" cy="369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Bearing Plate Connector</a:t>
            </a:r>
            <a:endParaRPr lang="en-GB" sz="1100" dirty="0"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67657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2690A-86D2-B252-052B-F17C286F1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09F8A-C579-AE15-E891-E9409EBCA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4F579-8AFC-A1BE-DAAC-4B19BDC8C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7759F92-1AE2-DF69-D985-83CE7546F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6A1BE5A-6A63-C8FE-2FFD-AF972F74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1018521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Mass Timber Post Bases &amp;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156EA7-4E8D-22E9-6F23-9F826C3AE4EC}"/>
              </a:ext>
            </a:extLst>
          </p:cNvPr>
          <p:cNvSpPr txBox="1">
            <a:spLocks/>
          </p:cNvSpPr>
          <p:nvPr/>
        </p:nvSpPr>
        <p:spPr>
          <a:xfrm>
            <a:off x="492486" y="1968370"/>
            <a:ext cx="4494668" cy="3709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Post-Foundation, Post-Post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Balance between different properties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Capacity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Tolerance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Ease of install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Exposure to fire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Aesthetics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Standard and Custom options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  <p:pic>
        <p:nvPicPr>
          <p:cNvPr id="9224" name="Picture 8" descr="Timber Trends: 7 To Watch for 2020 | ArchDaily">
            <a:extLst>
              <a:ext uri="{FF2B5EF4-FFF2-40B4-BE49-F238E27FC236}">
                <a16:creationId xmlns:a16="http://schemas.microsoft.com/office/drawing/2014/main" id="{ABEA0426-CA7A-BBB1-9755-6C42D02A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849551"/>
            <a:ext cx="5957887" cy="39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561A229E-9214-806F-13A0-BD36D2AD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70" y="4416876"/>
            <a:ext cx="2317299" cy="23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6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C4735-5052-3BD2-F5F5-504D24759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B58409-3892-C2A9-6DEC-66E9971E2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CD9FD-5027-F528-CB04-C0B313F24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5604F2D-0EAD-6930-25E5-C053DEC98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28A61A-3A77-C767-10CB-4EB01CA4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1018521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Mass Timber Straps &amp; Splines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BBD63C-D716-81E8-8687-BDA63D53C335}"/>
              </a:ext>
            </a:extLst>
          </p:cNvPr>
          <p:cNvSpPr txBox="1">
            <a:spLocks/>
          </p:cNvSpPr>
          <p:nvPr/>
        </p:nvSpPr>
        <p:spPr>
          <a:xfrm>
            <a:off x="492486" y="1968370"/>
            <a:ext cx="4494668" cy="3709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Usually used on MT Panels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Different styles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Plywood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Thin gauge steel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Steel plate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Typically use nails or screws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Standard and Custom options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  <p:pic>
        <p:nvPicPr>
          <p:cNvPr id="12290" name="Picture 2" descr="Mass Timber Diaphragm Options with Four Different Connection Types — How  Our LDSS48 Light Diaphragm Spline Strap Evolved -">
            <a:extLst>
              <a:ext uri="{FF2B5EF4-FFF2-40B4-BE49-F238E27FC236}">
                <a16:creationId xmlns:a16="http://schemas.microsoft.com/office/drawing/2014/main" id="{D68EA9F4-E762-8931-779E-BE7356EC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40" y="2576266"/>
            <a:ext cx="3213871" cy="249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ow to Connect Mass Timber Panels with Steel Instead of Plywood -">
            <a:extLst>
              <a:ext uri="{FF2B5EF4-FFF2-40B4-BE49-F238E27FC236}">
                <a16:creationId xmlns:a16="http://schemas.microsoft.com/office/drawing/2014/main" id="{6A15A6D4-FEDA-22DE-C0AD-5D4D8702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659" y="2066925"/>
            <a:ext cx="292825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E010A9E6-75EB-BA7B-F3C5-41624AEC6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3" y="4034162"/>
            <a:ext cx="2725207" cy="272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1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19373-F538-9BF9-EF41-0EBAA5F64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6793C-4973-F3E2-F214-2CB63A0FE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CC405-9659-B03E-A737-D29A571FA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C253F4-D953-2370-E557-AAB8B3BDF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ED68BA3-F83A-36D1-3019-2DDCEDB7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1018521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Mass Timber Misc, Hardware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714019-19DC-A56E-6088-8822507A9CF6}"/>
              </a:ext>
            </a:extLst>
          </p:cNvPr>
          <p:cNvSpPr txBox="1">
            <a:spLocks/>
          </p:cNvSpPr>
          <p:nvPr/>
        </p:nvSpPr>
        <p:spPr>
          <a:xfrm>
            <a:off x="492486" y="1968370"/>
            <a:ext cx="4494668" cy="3709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Clips, holdowns, etc.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Stamped metal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Standard catalogs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Fabricated steel connectors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Almost always </a:t>
            </a:r>
            <a:r>
              <a:rPr lang="en-US" sz="1400" dirty="0" err="1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cutom</a:t>
            </a:r>
            <a:endParaRPr lang="en-US" sz="14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  <p:pic>
        <p:nvPicPr>
          <p:cNvPr id="13320" name="Picture 8" descr="Cross-Laminated Timber &amp; Mass Timber Construction | Simpson Strong-Tie">
            <a:extLst>
              <a:ext uri="{FF2B5EF4-FFF2-40B4-BE49-F238E27FC236}">
                <a16:creationId xmlns:a16="http://schemas.microsoft.com/office/drawing/2014/main" id="{5FDBCE62-C04B-14A4-7164-74F68CBE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1" y="2189929"/>
            <a:ext cx="2996427" cy="29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ross-Laminated Timber &amp; Mass Timber Construction | Simpson Strong-Tie">
            <a:extLst>
              <a:ext uri="{FF2B5EF4-FFF2-40B4-BE49-F238E27FC236}">
                <a16:creationId xmlns:a16="http://schemas.microsoft.com/office/drawing/2014/main" id="{30F3FD44-48C9-1C79-14C6-3B00C1FE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69" y="2189929"/>
            <a:ext cx="2996427" cy="29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CE Center | Article | Connection Options for Wood-Frame...">
            <a:extLst>
              <a:ext uri="{FF2B5EF4-FFF2-40B4-BE49-F238E27FC236}">
                <a16:creationId xmlns:a16="http://schemas.microsoft.com/office/drawing/2014/main" id="{F41EA8A9-D8E5-5FB2-D2E8-C58D28A79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3" y="3851928"/>
            <a:ext cx="4158273" cy="26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5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9F8B4-8608-9993-520C-0630C2399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4D2B65-48E8-D21A-DE9E-191DCAB5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4AAE-D976-EBA0-66E2-B6BFB77D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536" y="1713063"/>
            <a:ext cx="6922589" cy="3649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Wide range of connectors for Mass Timber components: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Fasteners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Standard and Custom metal connectors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Constant balance between: 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Capacity (strength)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Exposure to fire &amp; weather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Aesthetics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Ease of install (tolerances, physicality &amp; speed)</a:t>
            </a:r>
            <a:endParaRPr lang="en-GB" sz="1400" dirty="0">
              <a:solidFill>
                <a:srgbClr val="363018"/>
              </a:solidFill>
              <a:latin typeface="Neue Haas Grotesk Text Pro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B17BA16-1DAE-090C-946B-13820BF2E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70AC4A6-CFA7-AAF8-C0AE-EB3250AA73D8}"/>
              </a:ext>
            </a:extLst>
          </p:cNvPr>
          <p:cNvSpPr/>
          <p:nvPr/>
        </p:nvSpPr>
        <p:spPr>
          <a:xfrm>
            <a:off x="-1" y="0"/>
            <a:ext cx="4703380" cy="6857999"/>
          </a:xfrm>
          <a:prstGeom prst="rect">
            <a:avLst/>
          </a:prstGeom>
          <a:solidFill>
            <a:srgbClr val="3630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2FFA90-66CD-C3AC-F6BF-53B515F74D0B}"/>
              </a:ext>
            </a:extLst>
          </p:cNvPr>
          <p:cNvSpPr txBox="1">
            <a:spLocks/>
          </p:cNvSpPr>
          <p:nvPr/>
        </p:nvSpPr>
        <p:spPr>
          <a:xfrm>
            <a:off x="411480" y="947116"/>
            <a:ext cx="4157413" cy="2507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00" dirty="0">
                <a:solidFill>
                  <a:srgbClr val="FF8000"/>
                </a:solidFill>
                <a:latin typeface="Neue Haas Grotesk Text Pro"/>
              </a:rPr>
              <a:t>Summary</a:t>
            </a:r>
            <a:endParaRPr lang="en-US" sz="5300" dirty="0">
              <a:solidFill>
                <a:srgbClr val="000000"/>
              </a:solidFill>
              <a:latin typeface="Aptos Display" panose="020F0302020204030204"/>
            </a:endParaRPr>
          </a:p>
          <a:p>
            <a:r>
              <a:rPr lang="en-GB" sz="5300" dirty="0">
                <a:solidFill>
                  <a:srgbClr val="FF8000"/>
                </a:solidFill>
                <a:latin typeface="Neue Haas Grotesk Text Pro"/>
              </a:rPr>
              <a:t>&amp; Key Takeaways</a:t>
            </a:r>
            <a:endParaRPr lang="en-US" sz="53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0C1181-5920-6DF6-7921-EBAE5AF89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518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E9DA4-513F-3F2D-4EDF-21DA4B473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0227CB-F646-729A-E2AD-AAE320E3F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9BE4CDB-ED11-85E4-B634-90F216C08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A447F9C-72F1-22A7-1D3A-0D932BE3B51C}"/>
              </a:ext>
            </a:extLst>
          </p:cNvPr>
          <p:cNvSpPr/>
          <p:nvPr/>
        </p:nvSpPr>
        <p:spPr>
          <a:xfrm>
            <a:off x="-1" y="0"/>
            <a:ext cx="3752505" cy="6857999"/>
          </a:xfrm>
          <a:prstGeom prst="rect">
            <a:avLst/>
          </a:prstGeom>
          <a:solidFill>
            <a:srgbClr val="3630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2A7568-92EE-2537-3D8B-4BBAB6B5956E}"/>
              </a:ext>
            </a:extLst>
          </p:cNvPr>
          <p:cNvSpPr txBox="1">
            <a:spLocks/>
          </p:cNvSpPr>
          <p:nvPr/>
        </p:nvSpPr>
        <p:spPr>
          <a:xfrm>
            <a:off x="411480" y="947116"/>
            <a:ext cx="3812279" cy="1944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500" dirty="0">
                <a:solidFill>
                  <a:srgbClr val="FF8000"/>
                </a:solidFill>
                <a:latin typeface="Neue Haas Grotesk Text Pro"/>
              </a:rPr>
              <a:t>Did You Know?</a:t>
            </a:r>
            <a:endParaRPr lang="en-US" sz="6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4D0B9C-682F-A9C5-18F2-2BABFE00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BEB5BB-C55A-2D6F-8B59-877CD4F1BFD4}"/>
              </a:ext>
            </a:extLst>
          </p:cNvPr>
          <p:cNvSpPr txBox="1">
            <a:spLocks/>
          </p:cNvSpPr>
          <p:nvPr/>
        </p:nvSpPr>
        <p:spPr>
          <a:xfrm>
            <a:off x="3993833" y="662258"/>
            <a:ext cx="8198167" cy="54718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How much load can one of the largest standard concealed hanger support?</a:t>
            </a: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Apex L, MTC Solutions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443mm tall, 152mm wide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(24) 10x200mm fully threaded screws in each half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5D405A-36E6-18A8-7FBE-A330A713C4FA}"/>
              </a:ext>
            </a:extLst>
          </p:cNvPr>
          <p:cNvSpPr txBox="1">
            <a:spLocks/>
          </p:cNvSpPr>
          <p:nvPr/>
        </p:nvSpPr>
        <p:spPr>
          <a:xfrm>
            <a:off x="-24700650" y="1711815"/>
            <a:ext cx="36283000" cy="8482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 dirty="0">
                <a:latin typeface="Neue Haas Grotesk Text Pro"/>
              </a:rPr>
              <a:t>227 </a:t>
            </a:r>
            <a:r>
              <a:rPr lang="en-US" sz="1800" dirty="0" err="1">
                <a:latin typeface="Neue Haas Grotesk Text Pro"/>
              </a:rPr>
              <a:t>kN</a:t>
            </a:r>
            <a:r>
              <a:rPr lang="en-US" sz="1800" dirty="0">
                <a:latin typeface="Neue Haas Grotesk Text Pro"/>
              </a:rPr>
              <a:t> = 23 140 kg</a:t>
            </a:r>
          </a:p>
        </p:txBody>
      </p:sp>
      <p:pic>
        <p:nvPicPr>
          <p:cNvPr id="1032" name="Picture 8" descr="MTC-APEX-Overview">
            <a:extLst>
              <a:ext uri="{FF2B5EF4-FFF2-40B4-BE49-F238E27FC236}">
                <a16:creationId xmlns:a16="http://schemas.microsoft.com/office/drawing/2014/main" id="{A5F9F146-4AA3-9DB9-52B7-4E069D34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33" y="1151203"/>
            <a:ext cx="1656799" cy="34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F7B5D1-EA40-27CA-6B0D-241988EED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962" y="1047379"/>
            <a:ext cx="3468630" cy="368886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74627B1-2D49-23F3-2DBA-BDD270513927}"/>
              </a:ext>
            </a:extLst>
          </p:cNvPr>
          <p:cNvSpPr txBox="1">
            <a:spLocks/>
          </p:cNvSpPr>
          <p:nvPr/>
        </p:nvSpPr>
        <p:spPr>
          <a:xfrm>
            <a:off x="4622209" y="5596987"/>
            <a:ext cx="3148068" cy="979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227 </a:t>
            </a:r>
            <a:r>
              <a:rPr lang="en-US" sz="2400" b="1" dirty="0" err="1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kN</a:t>
            </a:r>
            <a:r>
              <a:rPr lang="en-US" sz="2400" b="1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 = 23 140 kg</a:t>
            </a:r>
            <a:endParaRPr lang="en-US" sz="3600" b="1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AAFFD31-D2C3-5A40-807D-9B2255BDF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9923" y="1570713"/>
            <a:ext cx="2028497" cy="26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A2AA5-CE7C-F25D-D5E2-B3FD55E24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9890B2-DF37-B96C-5F75-309C45A2A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ADB63A6-0AEE-231C-0A1F-93F6989D5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44C694-4E59-0CFC-B58E-26EBABE82F82}"/>
              </a:ext>
            </a:extLst>
          </p:cNvPr>
          <p:cNvSpPr/>
          <p:nvPr/>
        </p:nvSpPr>
        <p:spPr>
          <a:xfrm>
            <a:off x="-1" y="0"/>
            <a:ext cx="3752505" cy="6857999"/>
          </a:xfrm>
          <a:prstGeom prst="rect">
            <a:avLst/>
          </a:prstGeom>
          <a:solidFill>
            <a:srgbClr val="3630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3A9F2E-A2A6-1BB0-D515-C4BCE904C47C}"/>
              </a:ext>
            </a:extLst>
          </p:cNvPr>
          <p:cNvSpPr txBox="1">
            <a:spLocks/>
          </p:cNvSpPr>
          <p:nvPr/>
        </p:nvSpPr>
        <p:spPr>
          <a:xfrm>
            <a:off x="411480" y="947116"/>
            <a:ext cx="3812279" cy="1944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500" dirty="0">
                <a:solidFill>
                  <a:srgbClr val="FF8000"/>
                </a:solidFill>
                <a:latin typeface="Neue Haas Grotesk Text Pro"/>
              </a:rPr>
              <a:t>Did You Know?</a:t>
            </a:r>
            <a:endParaRPr lang="en-US" sz="6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16D806-8C94-6744-8F10-2453A6E94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743E71-420C-8C8C-B319-389FCBFC26EA}"/>
              </a:ext>
            </a:extLst>
          </p:cNvPr>
          <p:cNvSpPr txBox="1">
            <a:spLocks/>
          </p:cNvSpPr>
          <p:nvPr/>
        </p:nvSpPr>
        <p:spPr>
          <a:xfrm>
            <a:off x="-24700650" y="1711815"/>
            <a:ext cx="36283000" cy="8482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 dirty="0">
                <a:latin typeface="Neue Haas Grotesk Text Pro"/>
              </a:rPr>
              <a:t>227 </a:t>
            </a:r>
            <a:r>
              <a:rPr lang="en-US" sz="1800" dirty="0" err="1">
                <a:latin typeface="Neue Haas Grotesk Text Pro"/>
              </a:rPr>
              <a:t>kN</a:t>
            </a:r>
            <a:r>
              <a:rPr lang="en-US" sz="1800" dirty="0">
                <a:latin typeface="Neue Haas Grotesk Text Pro"/>
              </a:rPr>
              <a:t> = 23 140 kg</a:t>
            </a:r>
          </a:p>
        </p:txBody>
      </p:sp>
      <p:pic>
        <p:nvPicPr>
          <p:cNvPr id="1030" name="Picture 6" descr="The world's largest recorded elephant, called Henry, in the entrance of Smithsonian National Museum of Natural History in Washington DC">
            <a:extLst>
              <a:ext uri="{FF2B5EF4-FFF2-40B4-BE49-F238E27FC236}">
                <a16:creationId xmlns:a16="http://schemas.microsoft.com/office/drawing/2014/main" id="{F2D1538C-68ED-F314-CD73-DA8B68DB9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30" y="936566"/>
            <a:ext cx="5960648" cy="414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849304-AFB9-0C45-6BE3-BD2AF38618CC}"/>
              </a:ext>
            </a:extLst>
          </p:cNvPr>
          <p:cNvSpPr txBox="1">
            <a:spLocks/>
          </p:cNvSpPr>
          <p:nvPr/>
        </p:nvSpPr>
        <p:spPr>
          <a:xfrm>
            <a:off x="6330922" y="5228007"/>
            <a:ext cx="3144264" cy="8641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4m tall, 11 000 kg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Apex L : 23 140 kg</a:t>
            </a:r>
            <a:endParaRPr lang="en-US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3E55-0A0F-60ED-108D-9B870E0A5EB0}"/>
              </a:ext>
            </a:extLst>
          </p:cNvPr>
          <p:cNvSpPr txBox="1">
            <a:spLocks/>
          </p:cNvSpPr>
          <p:nvPr/>
        </p:nvSpPr>
        <p:spPr>
          <a:xfrm>
            <a:off x="6330922" y="524339"/>
            <a:ext cx="3144264" cy="4227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Henry</a:t>
            </a:r>
          </a:p>
        </p:txBody>
      </p:sp>
    </p:spTree>
    <p:extLst>
      <p:ext uri="{BB962C8B-B14F-4D97-AF65-F5344CB8AC3E}">
        <p14:creationId xmlns:p14="http://schemas.microsoft.com/office/powerpoint/2010/main" val="223583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502F4-BC7D-A23E-0987-A308540E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2FDB38-AC30-45F1-013B-FC57D23A2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2F5EA8-C027-B3C5-6416-73A0BC7B066E}"/>
              </a:ext>
            </a:extLst>
          </p:cNvPr>
          <p:cNvSpPr/>
          <p:nvPr/>
        </p:nvSpPr>
        <p:spPr>
          <a:xfrm>
            <a:off x="-1" y="0"/>
            <a:ext cx="3752505" cy="6857999"/>
          </a:xfrm>
          <a:prstGeom prst="rect">
            <a:avLst/>
          </a:prstGeom>
          <a:solidFill>
            <a:srgbClr val="3630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CA01-9CCA-60AA-3CCC-5C8567A3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065" y="1347495"/>
            <a:ext cx="7228374" cy="41630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GB" sz="1800" b="1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What will you learn in this video?</a:t>
            </a:r>
            <a:endParaRPr lang="en-US" sz="1800" b="1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70000"/>
              </a:lnSpc>
            </a:pPr>
            <a:endParaRPr lang="en-GB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sz="1800" b="1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An overview of the different types for Mass Timber connectors</a:t>
            </a:r>
          </a:p>
          <a:p>
            <a:pPr>
              <a:lnSpc>
                <a:spcPct val="70000"/>
              </a:lnSpc>
            </a:pPr>
            <a:endParaRPr lang="en-GB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 lvl="1">
              <a:lnSpc>
                <a:spcPct val="70000"/>
              </a:lnSpc>
            </a:pPr>
            <a:r>
              <a:rPr lang="en-GB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Fasteners</a:t>
            </a:r>
          </a:p>
          <a:p>
            <a:pPr lvl="1"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 lvl="1">
              <a:lnSpc>
                <a:spcPct val="70000"/>
              </a:lnSpc>
            </a:pP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Beam connectors</a:t>
            </a:r>
          </a:p>
          <a:p>
            <a:pPr lvl="1"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 lvl="1">
              <a:lnSpc>
                <a:spcPct val="70000"/>
              </a:lnSpc>
            </a:pP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Post bases &amp; caps</a:t>
            </a:r>
          </a:p>
          <a:p>
            <a:pPr lvl="1"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 lvl="1">
              <a:lnSpc>
                <a:spcPct val="70000"/>
              </a:lnSpc>
            </a:pP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Straps &amp; Splines</a:t>
            </a:r>
          </a:p>
          <a:p>
            <a:pPr lvl="1">
              <a:lnSpc>
                <a:spcPct val="70000"/>
              </a:lnSpc>
            </a:pPr>
            <a:endParaRPr lang="en-US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  <a:p>
            <a:pPr lvl="1">
              <a:lnSpc>
                <a:spcPct val="70000"/>
              </a:lnSpc>
            </a:pPr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Miscellaneous hardware</a:t>
            </a:r>
            <a:endParaRPr lang="en-GB" sz="1800" dirty="0">
              <a:solidFill>
                <a:srgbClr val="363018"/>
              </a:solidFill>
              <a:latin typeface="Neue Haas Grotesk Text Pro"/>
              <a:ea typeface="+mn-lt"/>
              <a:cs typeface="+mn-lt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5D1A327-D60C-3C60-FE0C-29062365E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0B8A292-22DC-BF74-B6F6-DD4F11E5B007}"/>
              </a:ext>
            </a:extLst>
          </p:cNvPr>
          <p:cNvSpPr txBox="1">
            <a:spLocks/>
          </p:cNvSpPr>
          <p:nvPr/>
        </p:nvSpPr>
        <p:spPr>
          <a:xfrm>
            <a:off x="411480" y="947116"/>
            <a:ext cx="3812279" cy="1961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700" dirty="0">
                <a:solidFill>
                  <a:srgbClr val="FF8000"/>
                </a:solidFill>
                <a:latin typeface="Neue Haas Grotesk Text Pro"/>
              </a:rPr>
              <a:t>You'll Learn...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62CA8E-6556-45C2-1326-28D2006B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781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39E85-0781-34DF-5B33-1842B5F2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47116"/>
            <a:ext cx="6090920" cy="766403"/>
          </a:xfrm>
        </p:spPr>
        <p:txBody>
          <a:bodyPr anchor="b">
            <a:noAutofit/>
          </a:bodyPr>
          <a:lstStyle/>
          <a:p>
            <a:r>
              <a:rPr lang="en-GB" sz="3200" dirty="0">
                <a:solidFill>
                  <a:srgbClr val="363018"/>
                </a:solidFill>
                <a:latin typeface="Neue Haas Grotesk Text Pro"/>
              </a:rPr>
              <a:t>Mathieu Fraile-Tremblay </a:t>
            </a:r>
            <a:r>
              <a:rPr lang="en-GB" sz="1100" dirty="0" err="1">
                <a:solidFill>
                  <a:srgbClr val="363018"/>
                </a:solidFill>
                <a:latin typeface="Neue Haas Grotesk Text Pro"/>
              </a:rPr>
              <a:t>M.Eng</a:t>
            </a:r>
            <a:r>
              <a:rPr lang="en-GB" sz="1100" dirty="0">
                <a:solidFill>
                  <a:srgbClr val="363018"/>
                </a:solidFill>
                <a:latin typeface="Neue Haas Grotesk Text Pro"/>
              </a:rPr>
              <a:t>, </a:t>
            </a:r>
            <a:r>
              <a:rPr lang="en-GB" sz="1100" dirty="0" err="1">
                <a:solidFill>
                  <a:srgbClr val="363018"/>
                </a:solidFill>
                <a:latin typeface="Neue Haas Grotesk Text Pro"/>
              </a:rPr>
              <a:t>P.Eng</a:t>
            </a:r>
            <a:endParaRPr lang="en-GB" sz="3200" dirty="0">
              <a:solidFill>
                <a:srgbClr val="363018"/>
              </a:solidFill>
              <a:latin typeface="Neue Haas Grotesk Text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E11F-C576-B9C0-B8C0-320AAEB81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112603"/>
            <a:ext cx="5480981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Structural Engineer, specialization in wood  light frame and mass timber structures</a:t>
            </a:r>
          </a:p>
          <a:p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BC Passive House, Pemberton BC</a:t>
            </a:r>
          </a:p>
          <a:p>
            <a:r>
              <a:rPr lang="en-US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Design, modelling and construction assist of prefabricated buildings</a:t>
            </a:r>
          </a:p>
          <a:p>
            <a:r>
              <a:rPr lang="en-GB" sz="1800" dirty="0">
                <a:solidFill>
                  <a:srgbClr val="363018"/>
                </a:solidFill>
                <a:latin typeface="Neue Haas Grotesk Text Pro"/>
                <a:ea typeface="+mn-lt"/>
                <a:cs typeface="+mn-lt"/>
              </a:rPr>
              <a:t>Experience in residential, commercial and institutional projects</a:t>
            </a:r>
            <a:endParaRPr lang="en-US" sz="1800" dirty="0">
              <a:solidFill>
                <a:srgbClr val="363018"/>
              </a:solidFill>
              <a:latin typeface="Neue Haas Grotesk Text Pro"/>
            </a:endParaRPr>
          </a:p>
          <a:p>
            <a:pPr marL="457200" lvl="1" indent="0">
              <a:buNone/>
            </a:pPr>
            <a:endParaRPr lang="en-GB" sz="1800" dirty="0">
              <a:solidFill>
                <a:srgbClr val="363018"/>
              </a:solidFill>
              <a:latin typeface="Neue Haas Grotesk Text Pro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18BE595-07D8-B467-53D8-DE8AE109A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5EFD5-5235-839E-42A6-BBC879BAD1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9124" r="8024"/>
          <a:stretch>
            <a:fillRect/>
          </a:stretch>
        </p:blipFill>
        <p:spPr>
          <a:xfrm>
            <a:off x="8375125" y="456217"/>
            <a:ext cx="2234635" cy="199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78128F-A374-C2BC-BFF2-2A01D632E0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58" y="2718487"/>
            <a:ext cx="3566081" cy="29015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200551-D37C-74E1-FBB4-6D4FFF8A669D}"/>
              </a:ext>
            </a:extLst>
          </p:cNvPr>
          <p:cNvSpPr txBox="1">
            <a:spLocks/>
          </p:cNvSpPr>
          <p:nvPr/>
        </p:nvSpPr>
        <p:spPr>
          <a:xfrm>
            <a:off x="6214310" y="5460162"/>
            <a:ext cx="1492248" cy="319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BC Passive House</a:t>
            </a:r>
            <a:endParaRPr lang="en-GB" sz="1100" dirty="0"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71390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0D8A0-1408-E600-1F72-435A08E8F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3A1E40-3047-5F21-59D4-C074719FC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43C287-33D2-771A-A61C-103B061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96682D-ABCB-B3E3-C115-943AA2DAF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E9747F-4BF5-3363-D2DB-C7BF31D0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0396563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Mass Timber Fasteners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24A2B0-69FA-FB24-C793-7B1055F3D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6" y="2667205"/>
            <a:ext cx="4333876" cy="37093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Wood-Wood, Wood- Steel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Easy to install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Drilling tolerances: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Wood : -1mm to +2mm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Steel: +2mm to +3mm </a:t>
            </a:r>
            <a:endParaRPr lang="en-GB" sz="14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Aesthetic impact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Desirable or undesirable</a:t>
            </a: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Galvanized for exterior exposure</a:t>
            </a: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  <p:pic>
        <p:nvPicPr>
          <p:cNvPr id="8194" name="Picture 2" descr="Avalon Bay Clubhouse | Timberlab">
            <a:extLst>
              <a:ext uri="{FF2B5EF4-FFF2-40B4-BE49-F238E27FC236}">
                <a16:creationId xmlns:a16="http://schemas.microsoft.com/office/drawing/2014/main" id="{855C697B-A682-00F5-EE52-68F0B2B76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48" y="1869609"/>
            <a:ext cx="5489194" cy="36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5D6E30B-8324-63E6-971C-C4CDE0FCAEA2}"/>
              </a:ext>
            </a:extLst>
          </p:cNvPr>
          <p:cNvSpPr txBox="1">
            <a:spLocks/>
          </p:cNvSpPr>
          <p:nvPr/>
        </p:nvSpPr>
        <p:spPr>
          <a:xfrm>
            <a:off x="411479" y="1713520"/>
            <a:ext cx="10396563" cy="759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363018"/>
                </a:solidFill>
                <a:latin typeface="Neue Haas Grotesk Text Pro"/>
              </a:rPr>
              <a:t>Bolts</a:t>
            </a:r>
            <a:endParaRPr lang="en-GB" sz="5400" b="1" dirty="0">
              <a:solidFill>
                <a:srgbClr val="363018"/>
              </a:solidFill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87411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E838E-9907-6176-83D5-6EB26C610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776D40-1ADA-5FE0-6545-93B6937E8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3C72F-9C43-C496-55E8-4E6CCF8E2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57476F5-C0FD-36B3-4A43-62310E81E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DF0E47-F484-612C-8A12-E4D59CF6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0396563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Mass Timber Fasteners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468D90-FF79-259F-6AE8-CA5ECCE54E41}"/>
              </a:ext>
            </a:extLst>
          </p:cNvPr>
          <p:cNvSpPr txBox="1">
            <a:spLocks/>
          </p:cNvSpPr>
          <p:nvPr/>
        </p:nvSpPr>
        <p:spPr>
          <a:xfrm>
            <a:off x="411479" y="1713520"/>
            <a:ext cx="10396563" cy="759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363018"/>
                </a:solidFill>
                <a:latin typeface="Neue Haas Grotesk Text Pro"/>
              </a:rPr>
              <a:t>Tight Fit Pins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887772-8217-2B8D-262F-06D44E6B6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6" y="2667205"/>
            <a:ext cx="4333876" cy="37093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Wood-Wood, Wood- Steel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Harder to install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Drilling tolerances: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Wood : 0mm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Steel: 0mm to +1mm </a:t>
            </a:r>
            <a:endParaRPr lang="en-GB" sz="14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Aesthetic impact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Usually desirable</a:t>
            </a: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Typically Stainless Steet, good for exterior exposure</a:t>
            </a:r>
          </a:p>
          <a:p>
            <a:pPr marL="0" indent="0">
              <a:lnSpc>
                <a:spcPct val="80000"/>
              </a:lnSpc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  <p:pic>
        <p:nvPicPr>
          <p:cNvPr id="14" name="Picture 6" descr="Mass Timber Gravity Connection Design and Detailing - WoodWorks | Wood  Products Council">
            <a:extLst>
              <a:ext uri="{FF2B5EF4-FFF2-40B4-BE49-F238E27FC236}">
                <a16:creationId xmlns:a16="http://schemas.microsoft.com/office/drawing/2014/main" id="{8BBE91DA-B5A7-91B1-2399-86B393BD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48" y="1869609"/>
            <a:ext cx="5489194" cy="365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5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C8D2E-3A2D-B571-8B06-52DD82112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E703B4-BBB0-0268-3A0F-C2CECAB13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A211F5-CC09-4009-A604-CF41AC0A9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6B8099-BC82-78BE-F155-E1E1B63EF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269082"/>
            <a:ext cx="2178813" cy="3607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5EB01C4-3E94-09EF-1012-0B4FFA96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0396563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Mass Timber Fasteners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285E27-75C1-44ED-4239-63DD1A8DED4B}"/>
              </a:ext>
            </a:extLst>
          </p:cNvPr>
          <p:cNvSpPr txBox="1">
            <a:spLocks/>
          </p:cNvSpPr>
          <p:nvPr/>
        </p:nvSpPr>
        <p:spPr>
          <a:xfrm>
            <a:off x="411479" y="1713520"/>
            <a:ext cx="10396563" cy="759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363018"/>
                </a:solidFill>
                <a:latin typeface="Neue Haas Grotesk Text Pro"/>
              </a:rPr>
              <a:t>Self Tapping Screws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F439C8-AA9F-F783-A58F-90F4DF84AAD3}"/>
              </a:ext>
            </a:extLst>
          </p:cNvPr>
          <p:cNvSpPr txBox="1">
            <a:spLocks/>
          </p:cNvSpPr>
          <p:nvPr/>
        </p:nvSpPr>
        <p:spPr>
          <a:xfrm>
            <a:off x="492485" y="2667205"/>
            <a:ext cx="4635639" cy="3709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Wood-Wood, Steel-Wood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Variable ease of install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Screws from 6x60mm to 14x1500mm long!</a:t>
            </a:r>
            <a:endParaRPr lang="en-US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Pre-drilling sometimes necessary</a:t>
            </a: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Different head types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Countersink, cylinder, washer, hex</a:t>
            </a: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Different thread types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Partially &amp; fully threaded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  <p:pic>
        <p:nvPicPr>
          <p:cNvPr id="6156" name="Picture 12">
            <a:extLst>
              <a:ext uri="{FF2B5EF4-FFF2-40B4-BE49-F238E27FC236}">
                <a16:creationId xmlns:a16="http://schemas.microsoft.com/office/drawing/2014/main" id="{D4ACEBE4-B9DD-AFAF-5D41-9E21E9BE7A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62" y="4636249"/>
            <a:ext cx="2768960" cy="27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6E9D4E5E-9407-DF65-D75D-4F54617F3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70" y="4576190"/>
            <a:ext cx="2768960" cy="27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49014B26-64EB-B8D2-3A73-C4A3E106FB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57" y="2951232"/>
            <a:ext cx="2768960" cy="27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1351BA31-CDF1-9766-C19C-CD20623B0B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574" y="1685107"/>
            <a:ext cx="2768960" cy="27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>
            <a:extLst>
              <a:ext uri="{FF2B5EF4-FFF2-40B4-BE49-F238E27FC236}">
                <a16:creationId xmlns:a16="http://schemas.microsoft.com/office/drawing/2014/main" id="{A7471A6E-C69F-1B12-F0CD-5996B905BF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0" y="2148287"/>
            <a:ext cx="2768960" cy="27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0AED21-4A30-1876-16F8-6973C16F264F}"/>
              </a:ext>
            </a:extLst>
          </p:cNvPr>
          <p:cNvSpPr txBox="1">
            <a:spLocks/>
          </p:cNvSpPr>
          <p:nvPr/>
        </p:nvSpPr>
        <p:spPr>
          <a:xfrm>
            <a:off x="4454265" y="2561995"/>
            <a:ext cx="1778516" cy="5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Countersink Head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Partially Threaded</a:t>
            </a:r>
            <a:endParaRPr lang="en-GB" sz="1100" dirty="0">
              <a:latin typeface="Neue Haas Grotesk Text Pro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4E1257-6C33-938F-A237-9FCB91E7B07A}"/>
              </a:ext>
            </a:extLst>
          </p:cNvPr>
          <p:cNvSpPr txBox="1">
            <a:spLocks/>
          </p:cNvSpPr>
          <p:nvPr/>
        </p:nvSpPr>
        <p:spPr>
          <a:xfrm>
            <a:off x="6709455" y="3829660"/>
            <a:ext cx="1778516" cy="5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Washer Head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Partially Threaded</a:t>
            </a:r>
            <a:endParaRPr lang="en-GB" sz="1100" dirty="0">
              <a:latin typeface="Neue Haas Grotesk Text Pro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0FED7E-FBD4-D0F7-F3BE-299F78AB254C}"/>
              </a:ext>
            </a:extLst>
          </p:cNvPr>
          <p:cNvSpPr txBox="1">
            <a:spLocks/>
          </p:cNvSpPr>
          <p:nvPr/>
        </p:nvSpPr>
        <p:spPr>
          <a:xfrm>
            <a:off x="8714014" y="2202488"/>
            <a:ext cx="1778516" cy="5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Hex Head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Partially Threaded</a:t>
            </a:r>
            <a:endParaRPr lang="en-GB" sz="1100" dirty="0">
              <a:latin typeface="Neue Haas Grotesk Text Pro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002B71-0CDD-4BF0-EE8B-97B38CABB292}"/>
              </a:ext>
            </a:extLst>
          </p:cNvPr>
          <p:cNvSpPr txBox="1">
            <a:spLocks/>
          </p:cNvSpPr>
          <p:nvPr/>
        </p:nvSpPr>
        <p:spPr>
          <a:xfrm>
            <a:off x="9265992" y="4890684"/>
            <a:ext cx="1778516" cy="5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Cylinder Head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Fully Threaded</a:t>
            </a:r>
            <a:endParaRPr lang="en-GB" sz="1100" dirty="0">
              <a:latin typeface="Neue Haas Grotesk Text Pro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F72907-521F-F6C1-78F5-E822EE1D1F49}"/>
              </a:ext>
            </a:extLst>
          </p:cNvPr>
          <p:cNvSpPr txBox="1">
            <a:spLocks/>
          </p:cNvSpPr>
          <p:nvPr/>
        </p:nvSpPr>
        <p:spPr>
          <a:xfrm>
            <a:off x="4784281" y="4937055"/>
            <a:ext cx="1778516" cy="5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Countersink Head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Fully Threaded</a:t>
            </a:r>
            <a:endParaRPr lang="en-GB" sz="1100" dirty="0">
              <a:latin typeface="Neue Haas Grotesk Text Pro"/>
            </a:endParaRPr>
          </a:p>
        </p:txBody>
      </p:sp>
      <p:pic>
        <p:nvPicPr>
          <p:cNvPr id="6166" name="Picture 22" descr="Professional fastening with wood construction screws | Eurotec">
            <a:extLst>
              <a:ext uri="{FF2B5EF4-FFF2-40B4-BE49-F238E27FC236}">
                <a16:creationId xmlns:a16="http://schemas.microsoft.com/office/drawing/2014/main" id="{73529376-68E1-730F-CD2C-8D9ACA682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>
            <a:fillRect/>
          </a:stretch>
        </p:blipFill>
        <p:spPr bwMode="auto">
          <a:xfrm>
            <a:off x="622250" y="5444647"/>
            <a:ext cx="3689511" cy="13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5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5A028-F755-244D-AC4E-E5AB89210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CE3A20-7EEC-A6FA-DCA3-0E2AE1A66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B1CBF-D932-E704-CAE4-F525A8F0B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ED38EA-6031-2CEB-72B3-5EA338FB5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9535" y="6015781"/>
            <a:ext cx="2178813" cy="3607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D08F7CB-D993-4DAB-7A36-DAF4B74D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53685"/>
            <a:ext cx="10396563" cy="759835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rgbClr val="363018"/>
                </a:solidFill>
                <a:latin typeface="Neue Haas Grotesk Text Pro"/>
              </a:rPr>
              <a:t>Mass Timber Fasteners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2C7BEA-659B-8AE8-D6EC-110443395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48" y="1901444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4D13FB-BEA1-20A4-98F5-19631D951181}"/>
              </a:ext>
            </a:extLst>
          </p:cNvPr>
          <p:cNvSpPr txBox="1">
            <a:spLocks/>
          </p:cNvSpPr>
          <p:nvPr/>
        </p:nvSpPr>
        <p:spPr>
          <a:xfrm>
            <a:off x="411479" y="1713520"/>
            <a:ext cx="10396563" cy="759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363018"/>
                </a:solidFill>
                <a:latin typeface="Neue Haas Grotesk Text Pro"/>
              </a:rPr>
              <a:t>Self Drilling Dowels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94C192-1662-E5E6-BA1E-A954CF6D4615}"/>
              </a:ext>
            </a:extLst>
          </p:cNvPr>
          <p:cNvSpPr txBox="1">
            <a:spLocks/>
          </p:cNvSpPr>
          <p:nvPr/>
        </p:nvSpPr>
        <p:spPr>
          <a:xfrm>
            <a:off x="492486" y="2667205"/>
            <a:ext cx="4333876" cy="3709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Wood-Internal Steel/</a:t>
            </a:r>
            <a:r>
              <a:rPr lang="en-US" sz="1800" dirty="0" err="1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Aluminium</a:t>
            </a: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 plate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Physically demanding to install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No pre-drilling necessary in wood &amp; metal </a:t>
            </a:r>
            <a:endParaRPr lang="en-GB" sz="14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Aesthetic impact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rgbClr val="3A341D"/>
                </a:solidFill>
                <a:latin typeface="Neue Haas Grotesk Text Pro"/>
                <a:ea typeface="+mn-lt"/>
                <a:cs typeface="+mn-lt"/>
              </a:rPr>
              <a:t>Usually desirable</a:t>
            </a:r>
            <a:endParaRPr lang="en-GB" sz="1800" b="1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3A341D"/>
              </a:solidFill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 sz="1400" dirty="0">
              <a:latin typeface="Neue Haas Grotesk Text Pro"/>
            </a:endParaRPr>
          </a:p>
          <a:p>
            <a:endParaRPr lang="en-GB" sz="1800" dirty="0">
              <a:latin typeface="Neue Haas Grotesk Text Pro"/>
            </a:endParaRPr>
          </a:p>
        </p:txBody>
      </p:sp>
      <p:pic>
        <p:nvPicPr>
          <p:cNvPr id="5122" name="Picture 2" descr="MTC Solutions_designing-internal-knife-plate">
            <a:extLst>
              <a:ext uri="{FF2B5EF4-FFF2-40B4-BE49-F238E27FC236}">
                <a16:creationId xmlns:a16="http://schemas.microsoft.com/office/drawing/2014/main" id="{59B26E96-8ED4-EC74-E4D1-61B768EFF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45770" r="38889" b="11680"/>
          <a:stretch>
            <a:fillRect/>
          </a:stretch>
        </p:blipFill>
        <p:spPr bwMode="auto">
          <a:xfrm>
            <a:off x="4984931" y="1666954"/>
            <a:ext cx="3838575" cy="37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4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613</Words>
  <Application>Microsoft Office PowerPoint</Application>
  <PresentationFormat>Widescreen</PresentationFormat>
  <Paragraphs>212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Courier New</vt:lpstr>
      <vt:lpstr>Neue Haas Grotesk 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Mathieu Fraile-Tremblay M.Eng, P.Eng</vt:lpstr>
      <vt:lpstr>Mass Timber Fasteners</vt:lpstr>
      <vt:lpstr>Mass Timber Fasteners</vt:lpstr>
      <vt:lpstr>Mass Timber Fasteners</vt:lpstr>
      <vt:lpstr>Mass Timber Fasteners</vt:lpstr>
      <vt:lpstr>Mass Timber Beam Connectors</vt:lpstr>
      <vt:lpstr>Mass Timber Post Bases &amp; Caps</vt:lpstr>
      <vt:lpstr>Mass Timber Straps &amp; Splines</vt:lpstr>
      <vt:lpstr>Mass Timber Misc, Hardware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Mathieu Fraile-Tremblay</cp:lastModifiedBy>
  <cp:revision>724</cp:revision>
  <dcterms:created xsi:type="dcterms:W3CDTF">2026-01-13T20:40:34Z</dcterms:created>
  <dcterms:modified xsi:type="dcterms:W3CDTF">2026-02-23T18:14:11Z</dcterms:modified>
</cp:coreProperties>
</file>