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2" r:id="rId2"/>
    <p:sldId id="269" r:id="rId3"/>
    <p:sldId id="263" r:id="rId4"/>
    <p:sldId id="257" r:id="rId5"/>
    <p:sldId id="274" r:id="rId6"/>
    <p:sldId id="272" r:id="rId7"/>
    <p:sldId id="275" r:id="rId8"/>
    <p:sldId id="268" r:id="rId9"/>
    <p:sldId id="273" r:id="rId10"/>
    <p:sldId id="267" r:id="rId11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7"/>
    <a:srgbClr val="363018"/>
    <a:srgbClr val="3A341D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D08457-6789-41DF-72A1-8BA1E153D4A0}" v="348" dt="2026-01-14T20:12:11.514"/>
    <p1510:client id="{35D662C4-E1F8-DF43-B4B7-CB4EC8144D8D}" v="972" dt="2026-01-14T23:36:55.633"/>
    <p1510:client id="{88BDFEB5-EA41-20CE-EE2F-92CBDA70BA09}" v="447" dt="2026-01-14T17:06:19.544"/>
    <p1510:client id="{A19297A1-C6BD-21EE-ECAB-9616A1FEBDFA}" v="989" dt="2026-01-14T19:08:27.332"/>
    <p1510:client id="{C08A6B1D-5D44-568D-134D-F655A44105F6}" v="4" dt="2026-01-15T16:37:01.599"/>
    <p1510:client id="{F2B7D268-7EA8-EE46-23C5-3AC60D7BFA36}" v="35" dt="2026-01-14T17:15:13.346"/>
    <p1510:client id="{FC24630D-9B43-CA4F-39D2-FBC4758A3E44}" v="106" dt="2026-01-14T23:44:39.3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nda Dimitrov" userId="S::nanda_dimitrov@bcit.ca::d2a2bc14-bcfd-4f3e-b2d8-bd49ed34623c" providerId="AD" clId="Web-{35D662C4-E1F8-DF43-B4B7-CB4EC8144D8D}"/>
    <pc:docChg chg="addSld modSld sldOrd">
      <pc:chgData name="Nanda Dimitrov" userId="S::nanda_dimitrov@bcit.ca::d2a2bc14-bcfd-4f3e-b2d8-bd49ed34623c" providerId="AD" clId="Web-{35D662C4-E1F8-DF43-B4B7-CB4EC8144D8D}" dt="2026-01-14T23:36:55.633" v="966" actId="20577"/>
      <pc:docMkLst>
        <pc:docMk/>
      </pc:docMkLst>
      <pc:sldChg chg="modSp">
        <pc:chgData name="Nanda Dimitrov" userId="S::nanda_dimitrov@bcit.ca::d2a2bc14-bcfd-4f3e-b2d8-bd49ed34623c" providerId="AD" clId="Web-{35D662C4-E1F8-DF43-B4B7-CB4EC8144D8D}" dt="2026-01-14T23:17:36.210" v="89" actId="20577"/>
        <pc:sldMkLst>
          <pc:docMk/>
          <pc:sldMk cId="1713908812" sldId="257"/>
        </pc:sldMkLst>
        <pc:spChg chg="mod">
          <ac:chgData name="Nanda Dimitrov" userId="S::nanda_dimitrov@bcit.ca::d2a2bc14-bcfd-4f3e-b2d8-bd49ed34623c" providerId="AD" clId="Web-{35D662C4-E1F8-DF43-B4B7-CB4EC8144D8D}" dt="2026-01-14T23:17:36.210" v="89" actId="20577"/>
          <ac:spMkLst>
            <pc:docMk/>
            <pc:sldMk cId="1713908812" sldId="257"/>
            <ac:spMk id="3" creationId="{A910E11F-C576-B9C0-B8C0-320AAEB819AA}"/>
          </ac:spMkLst>
        </pc:spChg>
      </pc:sldChg>
      <pc:sldChg chg="modSp ord">
        <pc:chgData name="Nanda Dimitrov" userId="S::nanda_dimitrov@bcit.ca::d2a2bc14-bcfd-4f3e-b2d8-bd49ed34623c" providerId="AD" clId="Web-{35D662C4-E1F8-DF43-B4B7-CB4EC8144D8D}" dt="2026-01-14T23:32:23.621" v="750" actId="20577"/>
        <pc:sldMkLst>
          <pc:docMk/>
          <pc:sldMk cId="2947815642" sldId="263"/>
        </pc:sldMkLst>
        <pc:spChg chg="mod">
          <ac:chgData name="Nanda Dimitrov" userId="S::nanda_dimitrov@bcit.ca::d2a2bc14-bcfd-4f3e-b2d8-bd49ed34623c" providerId="AD" clId="Web-{35D662C4-E1F8-DF43-B4B7-CB4EC8144D8D}" dt="2026-01-14T23:32:23.621" v="750" actId="20577"/>
          <ac:spMkLst>
            <pc:docMk/>
            <pc:sldMk cId="2947815642" sldId="263"/>
            <ac:spMk id="3" creationId="{FFA0CA01-9CCA-60AA-3CCC-5C8567A38107}"/>
          </ac:spMkLst>
        </pc:spChg>
      </pc:sldChg>
      <pc:sldChg chg="modSp">
        <pc:chgData name="Nanda Dimitrov" userId="S::nanda_dimitrov@bcit.ca::d2a2bc14-bcfd-4f3e-b2d8-bd49ed34623c" providerId="AD" clId="Web-{35D662C4-E1F8-DF43-B4B7-CB4EC8144D8D}" dt="2026-01-14T23:22:52.017" v="280" actId="20577"/>
        <pc:sldMkLst>
          <pc:docMk/>
          <pc:sldMk cId="401648872" sldId="264"/>
        </pc:sldMkLst>
        <pc:spChg chg="mod">
          <ac:chgData name="Nanda Dimitrov" userId="S::nanda_dimitrov@bcit.ca::d2a2bc14-bcfd-4f3e-b2d8-bd49ed34623c" providerId="AD" clId="Web-{35D662C4-E1F8-DF43-B4B7-CB4EC8144D8D}" dt="2026-01-14T23:22:52.017" v="280" actId="20577"/>
          <ac:spMkLst>
            <pc:docMk/>
            <pc:sldMk cId="401648872" sldId="264"/>
            <ac:spMk id="3" creationId="{12DDB16E-E000-B772-2F32-2AA0D9FDA4C3}"/>
          </ac:spMkLst>
        </pc:spChg>
      </pc:sldChg>
      <pc:sldChg chg="modSp">
        <pc:chgData name="Nanda Dimitrov" userId="S::nanda_dimitrov@bcit.ca::d2a2bc14-bcfd-4f3e-b2d8-bd49ed34623c" providerId="AD" clId="Web-{35D662C4-E1F8-DF43-B4B7-CB4EC8144D8D}" dt="2026-01-14T23:19:54.105" v="174" actId="20577"/>
        <pc:sldMkLst>
          <pc:docMk/>
          <pc:sldMk cId="1805184700" sldId="267"/>
        </pc:sldMkLst>
        <pc:spChg chg="mod">
          <ac:chgData name="Nanda Dimitrov" userId="S::nanda_dimitrov@bcit.ca::d2a2bc14-bcfd-4f3e-b2d8-bd49ed34623c" providerId="AD" clId="Web-{35D662C4-E1F8-DF43-B4B7-CB4EC8144D8D}" dt="2026-01-14T23:19:54.105" v="174" actId="20577"/>
          <ac:spMkLst>
            <pc:docMk/>
            <pc:sldMk cId="1805184700" sldId="267"/>
            <ac:spMk id="3" creationId="{28414AAE-D976-EBA0-66E2-B6BFB77DF2E0}"/>
          </ac:spMkLst>
        </pc:spChg>
      </pc:sldChg>
      <pc:sldChg chg="modSp add replId">
        <pc:chgData name="Nanda Dimitrov" userId="S::nanda_dimitrov@bcit.ca::d2a2bc14-bcfd-4f3e-b2d8-bd49ed34623c" providerId="AD" clId="Web-{35D662C4-E1F8-DF43-B4B7-CB4EC8144D8D}" dt="2026-01-14T23:28:41.366" v="562" actId="20577"/>
        <pc:sldMkLst>
          <pc:docMk/>
          <pc:sldMk cId="2092458733" sldId="268"/>
        </pc:sldMkLst>
        <pc:spChg chg="mod">
          <ac:chgData name="Nanda Dimitrov" userId="S::nanda_dimitrov@bcit.ca::d2a2bc14-bcfd-4f3e-b2d8-bd49ed34623c" providerId="AD" clId="Web-{35D662C4-E1F8-DF43-B4B7-CB4EC8144D8D}" dt="2026-01-14T23:23:03.829" v="293" actId="14100"/>
          <ac:spMkLst>
            <pc:docMk/>
            <pc:sldMk cId="2092458733" sldId="268"/>
            <ac:spMk id="2" creationId="{DF8E126E-5EFF-6019-E1FC-FA72E7CA6DF0}"/>
          </ac:spMkLst>
        </pc:spChg>
        <pc:spChg chg="mod">
          <ac:chgData name="Nanda Dimitrov" userId="S::nanda_dimitrov@bcit.ca::d2a2bc14-bcfd-4f3e-b2d8-bd49ed34623c" providerId="AD" clId="Web-{35D662C4-E1F8-DF43-B4B7-CB4EC8144D8D}" dt="2026-01-14T23:28:41.366" v="562" actId="20577"/>
          <ac:spMkLst>
            <pc:docMk/>
            <pc:sldMk cId="2092458733" sldId="268"/>
            <ac:spMk id="3" creationId="{FEECAA4E-CEF1-BB84-DF19-B51A8708C3D6}"/>
          </ac:spMkLst>
        </pc:spChg>
      </pc:sldChg>
      <pc:sldChg chg="modSp add ord replId">
        <pc:chgData name="Nanda Dimitrov" userId="S::nanda_dimitrov@bcit.ca::d2a2bc14-bcfd-4f3e-b2d8-bd49ed34623c" providerId="AD" clId="Web-{35D662C4-E1F8-DF43-B4B7-CB4EC8144D8D}" dt="2026-01-14T23:36:55.633" v="966" actId="20577"/>
        <pc:sldMkLst>
          <pc:docMk/>
          <pc:sldMk cId="1200709345" sldId="269"/>
        </pc:sldMkLst>
        <pc:spChg chg="mod">
          <ac:chgData name="Nanda Dimitrov" userId="S::nanda_dimitrov@bcit.ca::d2a2bc14-bcfd-4f3e-b2d8-bd49ed34623c" providerId="AD" clId="Web-{35D662C4-E1F8-DF43-B4B7-CB4EC8144D8D}" dt="2026-01-14T23:36:55.633" v="966" actId="20577"/>
          <ac:spMkLst>
            <pc:docMk/>
            <pc:sldMk cId="1200709345" sldId="269"/>
            <ac:spMk id="3" creationId="{6402AE8F-CD23-36D0-F77D-09FD7E1D04D0}"/>
          </ac:spMkLst>
        </pc:spChg>
        <pc:spChg chg="mod">
          <ac:chgData name="Nanda Dimitrov" userId="S::nanda_dimitrov@bcit.ca::d2a2bc14-bcfd-4f3e-b2d8-bd49ed34623c" providerId="AD" clId="Web-{35D662C4-E1F8-DF43-B4B7-CB4EC8144D8D}" dt="2026-01-14T23:33:38.438" v="764" actId="20577"/>
          <ac:spMkLst>
            <pc:docMk/>
            <pc:sldMk cId="1200709345" sldId="269"/>
            <ac:spMk id="11" creationId="{672A7568-92EE-2537-3D8B-4BBAB6B5956E}"/>
          </ac:spMkLst>
        </pc:spChg>
      </pc:sldChg>
    </pc:docChg>
  </pc:docChgLst>
  <pc:docChgLst>
    <pc:chgData name="Jen Kim" userId="S::jen_kim@bcit.ca::b0b46315-e9b2-4754-95a7-4a527384e316" providerId="AD" clId="Web-{FC24630D-9B43-CA4F-39D2-FBC4758A3E44}"/>
    <pc:docChg chg="modSld">
      <pc:chgData name="Jen Kim" userId="S::jen_kim@bcit.ca::b0b46315-e9b2-4754-95a7-4a527384e316" providerId="AD" clId="Web-{FC24630D-9B43-CA4F-39D2-FBC4758A3E44}" dt="2026-01-14T23:44:39.396" v="103" actId="14100"/>
      <pc:docMkLst>
        <pc:docMk/>
      </pc:docMkLst>
      <pc:sldChg chg="modSp">
        <pc:chgData name="Jen Kim" userId="S::jen_kim@bcit.ca::b0b46315-e9b2-4754-95a7-4a527384e316" providerId="AD" clId="Web-{FC24630D-9B43-CA4F-39D2-FBC4758A3E44}" dt="2026-01-14T23:42:45.625" v="89" actId="20577"/>
        <pc:sldMkLst>
          <pc:docMk/>
          <pc:sldMk cId="1713908812" sldId="257"/>
        </pc:sldMkLst>
        <pc:spChg chg="mod">
          <ac:chgData name="Jen Kim" userId="S::jen_kim@bcit.ca::b0b46315-e9b2-4754-95a7-4a527384e316" providerId="AD" clId="Web-{FC24630D-9B43-CA4F-39D2-FBC4758A3E44}" dt="2026-01-14T23:42:45.625" v="89" actId="20577"/>
          <ac:spMkLst>
            <pc:docMk/>
            <pc:sldMk cId="1713908812" sldId="257"/>
            <ac:spMk id="3" creationId="{A910E11F-C576-B9C0-B8C0-320AAEB819AA}"/>
          </ac:spMkLst>
        </pc:spChg>
      </pc:sldChg>
      <pc:sldChg chg="modSp">
        <pc:chgData name="Jen Kim" userId="S::jen_kim@bcit.ca::b0b46315-e9b2-4754-95a7-4a527384e316" providerId="AD" clId="Web-{FC24630D-9B43-CA4F-39D2-FBC4758A3E44}" dt="2026-01-14T23:44:26.270" v="100" actId="14100"/>
        <pc:sldMkLst>
          <pc:docMk/>
          <pc:sldMk cId="2947815642" sldId="263"/>
        </pc:sldMkLst>
        <pc:spChg chg="mod">
          <ac:chgData name="Jen Kim" userId="S::jen_kim@bcit.ca::b0b46315-e9b2-4754-95a7-4a527384e316" providerId="AD" clId="Web-{FC24630D-9B43-CA4F-39D2-FBC4758A3E44}" dt="2026-01-14T23:40:53.218" v="20" actId="20577"/>
          <ac:spMkLst>
            <pc:docMk/>
            <pc:sldMk cId="2947815642" sldId="263"/>
            <ac:spMk id="3" creationId="{FFA0CA01-9CCA-60AA-3CCC-5C8567A38107}"/>
          </ac:spMkLst>
        </pc:spChg>
        <pc:spChg chg="mod">
          <ac:chgData name="Jen Kim" userId="S::jen_kim@bcit.ca::b0b46315-e9b2-4754-95a7-4a527384e316" providerId="AD" clId="Web-{FC24630D-9B43-CA4F-39D2-FBC4758A3E44}" dt="2026-01-14T23:44:26.270" v="100" actId="14100"/>
          <ac:spMkLst>
            <pc:docMk/>
            <pc:sldMk cId="2947815642" sldId="263"/>
            <ac:spMk id="11" creationId="{80B8A292-22DC-BF74-B6F6-DD4F11E5B007}"/>
          </ac:spMkLst>
        </pc:spChg>
      </pc:sldChg>
      <pc:sldChg chg="modSp">
        <pc:chgData name="Jen Kim" userId="S::jen_kim@bcit.ca::b0b46315-e9b2-4754-95a7-4a527384e316" providerId="AD" clId="Web-{FC24630D-9B43-CA4F-39D2-FBC4758A3E44}" dt="2026-01-14T23:44:17.176" v="97" actId="14100"/>
        <pc:sldMkLst>
          <pc:docMk/>
          <pc:sldMk cId="1805184700" sldId="267"/>
        </pc:sldMkLst>
        <pc:spChg chg="mod">
          <ac:chgData name="Jen Kim" userId="S::jen_kim@bcit.ca::b0b46315-e9b2-4754-95a7-4a527384e316" providerId="AD" clId="Web-{FC24630D-9B43-CA4F-39D2-FBC4758A3E44}" dt="2026-01-14T23:43:43.392" v="92" actId="20577"/>
          <ac:spMkLst>
            <pc:docMk/>
            <pc:sldMk cId="1805184700" sldId="267"/>
            <ac:spMk id="3" creationId="{28414AAE-D976-EBA0-66E2-B6BFB77DF2E0}"/>
          </ac:spMkLst>
        </pc:spChg>
        <pc:spChg chg="mod">
          <ac:chgData name="Jen Kim" userId="S::jen_kim@bcit.ca::b0b46315-e9b2-4754-95a7-4a527384e316" providerId="AD" clId="Web-{FC24630D-9B43-CA4F-39D2-FBC4758A3E44}" dt="2026-01-14T23:44:17.176" v="97" actId="14100"/>
          <ac:spMkLst>
            <pc:docMk/>
            <pc:sldMk cId="1805184700" sldId="267"/>
            <ac:spMk id="11" creationId="{E02FFA90-66CD-C3AC-F6BF-53B515F74D0B}"/>
          </ac:spMkLst>
        </pc:spChg>
      </pc:sldChg>
      <pc:sldChg chg="modSp">
        <pc:chgData name="Jen Kim" userId="S::jen_kim@bcit.ca::b0b46315-e9b2-4754-95a7-4a527384e316" providerId="AD" clId="Web-{FC24630D-9B43-CA4F-39D2-FBC4758A3E44}" dt="2026-01-14T23:44:39.396" v="103" actId="14100"/>
        <pc:sldMkLst>
          <pc:docMk/>
          <pc:sldMk cId="1200709345" sldId="269"/>
        </pc:sldMkLst>
        <pc:spChg chg="mod">
          <ac:chgData name="Jen Kim" userId="S::jen_kim@bcit.ca::b0b46315-e9b2-4754-95a7-4a527384e316" providerId="AD" clId="Web-{FC24630D-9B43-CA4F-39D2-FBC4758A3E44}" dt="2026-01-14T23:40:22.624" v="5" actId="1076"/>
          <ac:spMkLst>
            <pc:docMk/>
            <pc:sldMk cId="1200709345" sldId="269"/>
            <ac:spMk id="3" creationId="{6402AE8F-CD23-36D0-F77D-09FD7E1D04D0}"/>
          </ac:spMkLst>
        </pc:spChg>
        <pc:spChg chg="mod">
          <ac:chgData name="Jen Kim" userId="S::jen_kim@bcit.ca::b0b46315-e9b2-4754-95a7-4a527384e316" providerId="AD" clId="Web-{FC24630D-9B43-CA4F-39D2-FBC4758A3E44}" dt="2026-01-14T23:44:39.396" v="103" actId="14100"/>
          <ac:spMkLst>
            <pc:docMk/>
            <pc:sldMk cId="1200709345" sldId="269"/>
            <ac:spMk id="11" creationId="{672A7568-92EE-2537-3D8B-4BBAB6B5956E}"/>
          </ac:spMkLst>
        </pc:spChg>
      </pc:sldChg>
    </pc:docChg>
  </pc:docChgLst>
  <pc:docChgLst>
    <pc:chgData name="Breena Jackson" userId="S::bjackson64@bcit.ca::af379474-d842-431a-88dc-d72bb6162b05" providerId="AD" clId="Web-{C08A6B1D-5D44-568D-134D-F655A44105F6}"/>
    <pc:docChg chg="modSld">
      <pc:chgData name="Breena Jackson" userId="S::bjackson64@bcit.ca::af379474-d842-431a-88dc-d72bb6162b05" providerId="AD" clId="Web-{C08A6B1D-5D44-568D-134D-F655A44105F6}" dt="2026-01-15T16:37:01.599" v="2" actId="20577"/>
      <pc:docMkLst>
        <pc:docMk/>
      </pc:docMkLst>
      <pc:sldChg chg="modSp">
        <pc:chgData name="Breena Jackson" userId="S::bjackson64@bcit.ca::af379474-d842-431a-88dc-d72bb6162b05" providerId="AD" clId="Web-{C08A6B1D-5D44-568D-134D-F655A44105F6}" dt="2026-01-15T16:37:01.599" v="2" actId="20577"/>
        <pc:sldMkLst>
          <pc:docMk/>
          <pc:sldMk cId="1713908812" sldId="257"/>
        </pc:sldMkLst>
        <pc:spChg chg="mod">
          <ac:chgData name="Breena Jackson" userId="S::bjackson64@bcit.ca::af379474-d842-431a-88dc-d72bb6162b05" providerId="AD" clId="Web-{C08A6B1D-5D44-568D-134D-F655A44105F6}" dt="2026-01-15T16:37:01.599" v="2" actId="20577"/>
          <ac:spMkLst>
            <pc:docMk/>
            <pc:sldMk cId="1713908812" sldId="257"/>
            <ac:spMk id="3" creationId="{A910E11F-C576-B9C0-B8C0-320AAEB819AA}"/>
          </ac:spMkLst>
        </pc:spChg>
      </pc:sldChg>
      <pc:sldChg chg="modSp">
        <pc:chgData name="Breena Jackson" userId="S::bjackson64@bcit.ca::af379474-d842-431a-88dc-d72bb6162b05" providerId="AD" clId="Web-{C08A6B1D-5D44-568D-134D-F655A44105F6}" dt="2026-01-15T16:36:25.502" v="1" actId="20577"/>
        <pc:sldMkLst>
          <pc:docMk/>
          <pc:sldMk cId="401648872" sldId="264"/>
        </pc:sldMkLst>
        <pc:spChg chg="mod">
          <ac:chgData name="Breena Jackson" userId="S::bjackson64@bcit.ca::af379474-d842-431a-88dc-d72bb6162b05" providerId="AD" clId="Web-{C08A6B1D-5D44-568D-134D-F655A44105F6}" dt="2026-01-15T16:36:25.502" v="1" actId="20577"/>
          <ac:spMkLst>
            <pc:docMk/>
            <pc:sldMk cId="401648872" sldId="264"/>
            <ac:spMk id="3" creationId="{12DDB16E-E000-B772-2F32-2AA0D9FDA4C3}"/>
          </ac:spMkLst>
        </pc:spChg>
      </pc:sldChg>
    </pc:docChg>
  </pc:docChgLst>
  <pc:docChgLst>
    <pc:chgData name="Jen Kim" userId="S::jen_kim@bcit.ca::b0b46315-e9b2-4754-95a7-4a527384e316" providerId="AD" clId="Web-{88BDFEB5-EA41-20CE-EE2F-92CBDA70BA09}"/>
    <pc:docChg chg="addSld modSld">
      <pc:chgData name="Jen Kim" userId="S::jen_kim@bcit.ca::b0b46315-e9b2-4754-95a7-4a527384e316" providerId="AD" clId="Web-{88BDFEB5-EA41-20CE-EE2F-92CBDA70BA09}" dt="2026-01-14T17:06:19.544" v="461"/>
      <pc:docMkLst>
        <pc:docMk/>
      </pc:docMkLst>
      <pc:sldChg chg="modSp">
        <pc:chgData name="Jen Kim" userId="S::jen_kim@bcit.ca::b0b46315-e9b2-4754-95a7-4a527384e316" providerId="AD" clId="Web-{88BDFEB5-EA41-20CE-EE2F-92CBDA70BA09}" dt="2026-01-14T17:00:02.900" v="103" actId="14100"/>
        <pc:sldMkLst>
          <pc:docMk/>
          <pc:sldMk cId="109857222" sldId="256"/>
        </pc:sldMkLst>
        <pc:spChg chg="mod">
          <ac:chgData name="Jen Kim" userId="S::jen_kim@bcit.ca::b0b46315-e9b2-4754-95a7-4a527384e316" providerId="AD" clId="Web-{88BDFEB5-EA41-20CE-EE2F-92CBDA70BA09}" dt="2026-01-14T17:00:02.900" v="103" actId="14100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Jen Kim" userId="S::jen_kim@bcit.ca::b0b46315-e9b2-4754-95a7-4a527384e316" providerId="AD" clId="Web-{88BDFEB5-EA41-20CE-EE2F-92CBDA70BA09}" dt="2026-01-14T16:53:16.627" v="70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 new modNotes">
        <pc:chgData name="Jen Kim" userId="S::jen_kim@bcit.ca::b0b46315-e9b2-4754-95a7-4a527384e316" providerId="AD" clId="Web-{88BDFEB5-EA41-20CE-EE2F-92CBDA70BA09}" dt="2026-01-14T17:03:32.918" v="266" actId="20577"/>
        <pc:sldMkLst>
          <pc:docMk/>
          <pc:sldMk cId="1713908812" sldId="257"/>
        </pc:sldMkLst>
        <pc:spChg chg="mod">
          <ac:chgData name="Jen Kim" userId="S::jen_kim@bcit.ca::b0b46315-e9b2-4754-95a7-4a527384e316" providerId="AD" clId="Web-{88BDFEB5-EA41-20CE-EE2F-92CBDA70BA09}" dt="2026-01-14T17:03:32.918" v="266" actId="20577"/>
          <ac:spMkLst>
            <pc:docMk/>
            <pc:sldMk cId="1713908812" sldId="257"/>
            <ac:spMk id="2" creationId="{24439E85-0781-34DF-5B33-1842B5F2F436}"/>
          </ac:spMkLst>
        </pc:spChg>
        <pc:spChg chg="mod">
          <ac:chgData name="Jen Kim" userId="S::jen_kim@bcit.ca::b0b46315-e9b2-4754-95a7-4a527384e316" providerId="AD" clId="Web-{88BDFEB5-EA41-20CE-EE2F-92CBDA70BA09}" dt="2026-01-14T17:03:31.012" v="258" actId="20577"/>
          <ac:spMkLst>
            <pc:docMk/>
            <pc:sldMk cId="1713908812" sldId="257"/>
            <ac:spMk id="3" creationId="{A910E11F-C576-B9C0-B8C0-320AAEB819AA}"/>
          </ac:spMkLst>
        </pc:spChg>
      </pc:sldChg>
      <pc:sldChg chg="addSp delSp modSp new modNotes">
        <pc:chgData name="Jen Kim" userId="S::jen_kim@bcit.ca::b0b46315-e9b2-4754-95a7-4a527384e316" providerId="AD" clId="Web-{88BDFEB5-EA41-20CE-EE2F-92CBDA70BA09}" dt="2026-01-14T17:06:19.544" v="461"/>
        <pc:sldMkLst>
          <pc:docMk/>
          <pc:sldMk cId="2860309043" sldId="258"/>
        </pc:sldMkLst>
        <pc:spChg chg="mod">
          <ac:chgData name="Jen Kim" userId="S::jen_kim@bcit.ca::b0b46315-e9b2-4754-95a7-4a527384e316" providerId="AD" clId="Web-{88BDFEB5-EA41-20CE-EE2F-92CBDA70BA09}" dt="2026-01-14T17:01:43.136" v="143" actId="20577"/>
          <ac:spMkLst>
            <pc:docMk/>
            <pc:sldMk cId="2860309043" sldId="258"/>
            <ac:spMk id="2" creationId="{C86F1697-A122-0CD3-3992-079F430087B6}"/>
          </ac:spMkLst>
        </pc:spChg>
        <pc:spChg chg="add del mod">
          <ac:chgData name="Jen Kim" userId="S::jen_kim@bcit.ca::b0b46315-e9b2-4754-95a7-4a527384e316" providerId="AD" clId="Web-{88BDFEB5-EA41-20CE-EE2F-92CBDA70BA09}" dt="2026-01-14T17:06:19.544" v="461"/>
          <ac:spMkLst>
            <pc:docMk/>
            <pc:sldMk cId="2860309043" sldId="258"/>
            <ac:spMk id="3" creationId="{3883E45A-5872-FC3B-CAFA-36CB0AF55578}"/>
          </ac:spMkLst>
        </pc:spChg>
        <pc:spChg chg="add mod">
          <ac:chgData name="Jen Kim" userId="S::jen_kim@bcit.ca::b0b46315-e9b2-4754-95a7-4a527384e316" providerId="AD" clId="Web-{88BDFEB5-EA41-20CE-EE2F-92CBDA70BA09}" dt="2026-01-14T17:06:11.825" v="460" actId="20577"/>
          <ac:spMkLst>
            <pc:docMk/>
            <pc:sldMk cId="2860309043" sldId="258"/>
            <ac:spMk id="5" creationId="{AD0A7B75-5932-BEC0-A00C-F568B7BF6654}"/>
          </ac:spMkLst>
        </pc:spChg>
        <pc:spChg chg="add del mod">
          <ac:chgData name="Jen Kim" userId="S::jen_kim@bcit.ca::b0b46315-e9b2-4754-95a7-4a527384e316" providerId="AD" clId="Web-{88BDFEB5-EA41-20CE-EE2F-92CBDA70BA09}" dt="2026-01-14T17:06:07.231" v="445"/>
          <ac:spMkLst>
            <pc:docMk/>
            <pc:sldMk cId="2860309043" sldId="258"/>
            <ac:spMk id="7" creationId="{1A87CAF0-B2E5-34C5-498F-E220E2B3A3DA}"/>
          </ac:spMkLst>
        </pc:spChg>
        <pc:spChg chg="add mod">
          <ac:chgData name="Jen Kim" userId="S::jen_kim@bcit.ca::b0b46315-e9b2-4754-95a7-4a527384e316" providerId="AD" clId="Web-{88BDFEB5-EA41-20CE-EE2F-92CBDA70BA09}" dt="2026-01-14T17:06:19.544" v="461"/>
          <ac:spMkLst>
            <pc:docMk/>
            <pc:sldMk cId="2860309043" sldId="258"/>
            <ac:spMk id="9" creationId="{E0D1D6FF-45E3-25E9-8B28-FE8012B61951}"/>
          </ac:spMkLst>
        </pc:spChg>
      </pc:sldChg>
      <pc:sldChg chg="modSp new">
        <pc:chgData name="Jen Kim" userId="S::jen_kim@bcit.ca::b0b46315-e9b2-4754-95a7-4a527384e316" providerId="AD" clId="Web-{88BDFEB5-EA41-20CE-EE2F-92CBDA70BA09}" dt="2026-01-14T16:49:19.885" v="30" actId="20577"/>
        <pc:sldMkLst>
          <pc:docMk/>
          <pc:sldMk cId="1360455966" sldId="259"/>
        </pc:sldMkLst>
        <pc:spChg chg="mod">
          <ac:chgData name="Jen Kim" userId="S::jen_kim@bcit.ca::b0b46315-e9b2-4754-95a7-4a527384e316" providerId="AD" clId="Web-{88BDFEB5-EA41-20CE-EE2F-92CBDA70BA09}" dt="2026-01-14T16:49:19.885" v="30" actId="20577"/>
          <ac:spMkLst>
            <pc:docMk/>
            <pc:sldMk cId="1360455966" sldId="259"/>
            <ac:spMk id="3" creationId="{B3A85660-3EAE-D72A-C3D7-84D8F51AF92A}"/>
          </ac:spMkLst>
        </pc:spChg>
      </pc:sldChg>
      <pc:sldChg chg="modSp add replId">
        <pc:chgData name="Jen Kim" userId="S::jen_kim@bcit.ca::b0b46315-e9b2-4754-95a7-4a527384e316" providerId="AD" clId="Web-{88BDFEB5-EA41-20CE-EE2F-92CBDA70BA09}" dt="2026-01-14T16:49:38.807" v="32" actId="20577"/>
        <pc:sldMkLst>
          <pc:docMk/>
          <pc:sldMk cId="4261745143" sldId="260"/>
        </pc:sldMkLst>
        <pc:spChg chg="mod">
          <ac:chgData name="Jen Kim" userId="S::jen_kim@bcit.ca::b0b46315-e9b2-4754-95a7-4a527384e316" providerId="AD" clId="Web-{88BDFEB5-EA41-20CE-EE2F-92CBDA70BA09}" dt="2026-01-14T16:49:38.807" v="32" actId="20577"/>
          <ac:spMkLst>
            <pc:docMk/>
            <pc:sldMk cId="4261745143" sldId="260"/>
            <ac:spMk id="3" creationId="{CA92397F-3193-A948-75AC-49121ECCA2BE}"/>
          </ac:spMkLst>
        </pc:spChg>
      </pc:sldChg>
    </pc:docChg>
  </pc:docChgLst>
  <pc:docChgLst>
    <pc:chgData name="Jen Kim" userId="S::jen_kim@bcit.ca::b0b46315-e9b2-4754-95a7-4a527384e316" providerId="AD" clId="Web-{A19297A1-C6BD-21EE-ECAB-9616A1FEBDFA}"/>
    <pc:docChg chg="mod addSld delSld modSld addMainMaster delMainMaster">
      <pc:chgData name="Jen Kim" userId="S::jen_kim@bcit.ca::b0b46315-e9b2-4754-95a7-4a527384e316" providerId="AD" clId="Web-{A19297A1-C6BD-21EE-ECAB-9616A1FEBDFA}" dt="2026-01-14T19:08:27.332" v="894"/>
      <pc:docMkLst>
        <pc:docMk/>
      </pc:docMkLst>
      <pc:sldChg chg="addSp delSp modSp del mod setBg modClrScheme chgLayout">
        <pc:chgData name="Jen Kim" userId="S::jen_kim@bcit.ca::b0b46315-e9b2-4754-95a7-4a527384e316" providerId="AD" clId="Web-{A19297A1-C6BD-21EE-ECAB-9616A1FEBDFA}" dt="2026-01-14T18:25:39.213" v="204"/>
        <pc:sldMkLst>
          <pc:docMk/>
          <pc:sldMk cId="109857222" sldId="256"/>
        </pc:sldMkLst>
        <pc:spChg chg="mod ord">
          <ac:chgData name="Jen Kim" userId="S::jen_kim@bcit.ca::b0b46315-e9b2-4754-95a7-4a527384e316" providerId="AD" clId="Web-{A19297A1-C6BD-21EE-ECAB-9616A1FEBDFA}" dt="2026-01-14T17:27:38.310" v="60"/>
          <ac:spMkLst>
            <pc:docMk/>
            <pc:sldMk cId="109857222" sldId="256"/>
            <ac:spMk id="2" creationId="{00000000-0000-0000-0000-000000000000}"/>
          </ac:spMkLst>
        </pc:spChg>
        <pc:spChg chg="del mod">
          <ac:chgData name="Jen Kim" userId="S::jen_kim@bcit.ca::b0b46315-e9b2-4754-95a7-4a527384e316" providerId="AD" clId="Web-{A19297A1-C6BD-21EE-ECAB-9616A1FEBDFA}" dt="2026-01-14T17:15:46.581" v="6"/>
          <ac:spMkLst>
            <pc:docMk/>
            <pc:sldMk cId="109857222" sldId="256"/>
            <ac:spMk id="3" creationId="{00000000-0000-0000-0000-000000000000}"/>
          </ac:spMkLst>
        </pc:spChg>
        <pc:spChg chg="add del mod">
          <ac:chgData name="Jen Kim" userId="S::jen_kim@bcit.ca::b0b46315-e9b2-4754-95a7-4a527384e316" providerId="AD" clId="Web-{A19297A1-C6BD-21EE-ECAB-9616A1FEBDFA}" dt="2026-01-14T18:22:32.198" v="175"/>
          <ac:spMkLst>
            <pc:docMk/>
            <pc:sldMk cId="109857222" sldId="256"/>
            <ac:spMk id="3" creationId="{F54C1793-CBCF-E8FB-6751-1F6F8DDF5848}"/>
          </ac:spMkLst>
        </pc:spChg>
        <pc:spChg chg="add del mod">
          <ac:chgData name="Jen Kim" userId="S::jen_kim@bcit.ca::b0b46315-e9b2-4754-95a7-4a527384e316" providerId="AD" clId="Web-{A19297A1-C6BD-21EE-ECAB-9616A1FEBDFA}" dt="2026-01-14T17:17:42.566" v="7"/>
          <ac:spMkLst>
            <pc:docMk/>
            <pc:sldMk cId="109857222" sldId="256"/>
            <ac:spMk id="6" creationId="{CAE02F55-599E-6BF0-C67F-B4203A379BA0}"/>
          </ac:spMkLst>
        </pc:spChg>
        <pc:picChg chg="add mod">
          <ac:chgData name="Jen Kim" userId="S::jen_kim@bcit.ca::b0b46315-e9b2-4754-95a7-4a527384e316" providerId="AD" clId="Web-{A19297A1-C6BD-21EE-ECAB-9616A1FEBDFA}" dt="2026-01-14T17:26:53.887" v="53" actId="1076"/>
          <ac:picMkLst>
            <pc:docMk/>
            <pc:sldMk cId="109857222" sldId="256"/>
            <ac:picMk id="4" creationId="{10675C1F-3727-8944-0BAC-014DD9027B46}"/>
          </ac:picMkLst>
        </pc:picChg>
        <pc:picChg chg="add del mod">
          <ac:chgData name="Jen Kim" userId="S::jen_kim@bcit.ca::b0b46315-e9b2-4754-95a7-4a527384e316" providerId="AD" clId="Web-{A19297A1-C6BD-21EE-ECAB-9616A1FEBDFA}" dt="2026-01-14T18:23:37.870" v="181"/>
          <ac:picMkLst>
            <pc:docMk/>
            <pc:sldMk cId="109857222" sldId="256"/>
            <ac:picMk id="5" creationId="{902BFC49-23A9-6D55-5A6F-EB5B692D89C6}"/>
          </ac:picMkLst>
        </pc:picChg>
        <pc:picChg chg="add del mod">
          <ac:chgData name="Jen Kim" userId="S::jen_kim@bcit.ca::b0b46315-e9b2-4754-95a7-4a527384e316" providerId="AD" clId="Web-{A19297A1-C6BD-21EE-ECAB-9616A1FEBDFA}" dt="2026-01-14T18:24:55.010" v="200"/>
          <ac:picMkLst>
            <pc:docMk/>
            <pc:sldMk cId="109857222" sldId="256"/>
            <ac:picMk id="6" creationId="{61431056-A264-259C-3B7A-F304B3945A20}"/>
          </ac:picMkLst>
        </pc:picChg>
        <pc:picChg chg="add mod modCrop">
          <ac:chgData name="Jen Kim" userId="S::jen_kim@bcit.ca::b0b46315-e9b2-4754-95a7-4a527384e316" providerId="AD" clId="Web-{A19297A1-C6BD-21EE-ECAB-9616A1FEBDFA}" dt="2026-01-14T17:26:53.887" v="54" actId="1076"/>
          <ac:picMkLst>
            <pc:docMk/>
            <pc:sldMk cId="109857222" sldId="256"/>
            <ac:picMk id="7" creationId="{E635025A-5A36-87FE-4EFC-9F5132B40077}"/>
          </ac:picMkLst>
        </pc:picChg>
        <pc:picChg chg="add del mod ord">
          <ac:chgData name="Jen Kim" userId="S::jen_kim@bcit.ca::b0b46315-e9b2-4754-95a7-4a527384e316" providerId="AD" clId="Web-{A19297A1-C6BD-21EE-ECAB-9616A1FEBDFA}" dt="2026-01-14T18:22:28.744" v="171"/>
          <ac:picMkLst>
            <pc:docMk/>
            <pc:sldMk cId="109857222" sldId="256"/>
            <ac:picMk id="8" creationId="{1B1E12E8-C461-9D7D-CD50-F27C8C42A8AA}"/>
          </ac:picMkLst>
        </pc:picChg>
        <pc:picChg chg="add del mod">
          <ac:chgData name="Jen Kim" userId="S::jen_kim@bcit.ca::b0b46315-e9b2-4754-95a7-4a527384e316" providerId="AD" clId="Web-{A19297A1-C6BD-21EE-ECAB-9616A1FEBDFA}" dt="2026-01-14T17:32:04.079" v="70"/>
          <ac:picMkLst>
            <pc:docMk/>
            <pc:sldMk cId="109857222" sldId="256"/>
            <ac:picMk id="9" creationId="{F90F63BA-AD8C-1266-7864-2CB673E766AB}"/>
          </ac:picMkLst>
        </pc:picChg>
      </pc:sldChg>
      <pc:sldChg chg="addSp delSp modSp mod setBg modClrScheme delDesignElem chgLayout modNotes">
        <pc:chgData name="Jen Kim" userId="S::jen_kim@bcit.ca::b0b46315-e9b2-4754-95a7-4a527384e316" providerId="AD" clId="Web-{A19297A1-C6BD-21EE-ECAB-9616A1FEBDFA}" dt="2026-01-14T19:03:05.399" v="850" actId="20577"/>
        <pc:sldMkLst>
          <pc:docMk/>
          <pc:sldMk cId="1713908812" sldId="257"/>
        </pc:sldMkLst>
        <pc:spChg chg="mod ord">
          <ac:chgData name="Jen Kim" userId="S::jen_kim@bcit.ca::b0b46315-e9b2-4754-95a7-4a527384e316" providerId="AD" clId="Web-{A19297A1-C6BD-21EE-ECAB-9616A1FEBDFA}" dt="2026-01-14T18:27:31.526" v="224" actId="1076"/>
          <ac:spMkLst>
            <pc:docMk/>
            <pc:sldMk cId="1713908812" sldId="257"/>
            <ac:spMk id="2" creationId="{24439E85-0781-34DF-5B33-1842B5F2F436}"/>
          </ac:spMkLst>
        </pc:spChg>
        <pc:spChg chg="mod ord">
          <ac:chgData name="Jen Kim" userId="S::jen_kim@bcit.ca::b0b46315-e9b2-4754-95a7-4a527384e316" providerId="AD" clId="Web-{A19297A1-C6BD-21EE-ECAB-9616A1FEBDFA}" dt="2026-01-14T18:55:54.269" v="810" actId="20577"/>
          <ac:spMkLst>
            <pc:docMk/>
            <pc:sldMk cId="1713908812" sldId="257"/>
            <ac:spMk id="3" creationId="{A910E11F-C576-B9C0-B8C0-320AAEB819AA}"/>
          </ac:spMkLst>
        </pc:spChg>
        <pc:spChg chg="add del mod">
          <ac:chgData name="Jen Kim" userId="S::jen_kim@bcit.ca::b0b46315-e9b2-4754-95a7-4a527384e316" providerId="AD" clId="Web-{A19297A1-C6BD-21EE-ECAB-9616A1FEBDFA}" dt="2026-01-14T17:22:11.208" v="28"/>
          <ac:spMkLst>
            <pc:docMk/>
            <pc:sldMk cId="1713908812" sldId="257"/>
            <ac:spMk id="5" creationId="{7759BA63-8260-3285-C368-33020993EA74}"/>
          </ac:spMkLst>
        </pc:spChg>
        <pc:spChg chg="add del">
          <ac:chgData name="Jen Kim" userId="S::jen_kim@bcit.ca::b0b46315-e9b2-4754-95a7-4a527384e316" providerId="AD" clId="Web-{A19297A1-C6BD-21EE-ECAB-9616A1FEBDFA}" dt="2026-01-14T17:27:38.310" v="60"/>
          <ac:spMkLst>
            <pc:docMk/>
            <pc:sldMk cId="1713908812" sldId="257"/>
            <ac:spMk id="9" creationId="{F94AA2BD-2E3F-4B1D-8127-5744B8115311}"/>
          </ac:spMkLst>
        </pc:spChg>
        <pc:spChg chg="add del mod ord">
          <ac:chgData name="Jen Kim" userId="S::jen_kim@bcit.ca::b0b46315-e9b2-4754-95a7-4a527384e316" providerId="AD" clId="Web-{A19297A1-C6BD-21EE-ECAB-9616A1FEBDFA}" dt="2026-01-14T18:28:03.401" v="233"/>
          <ac:spMkLst>
            <pc:docMk/>
            <pc:sldMk cId="1713908812" sldId="257"/>
            <ac:spMk id="10" creationId="{2DF25106-A856-F270-A9B2-67D39D6CE974}"/>
          </ac:spMkLst>
        </pc:spChg>
        <pc:spChg chg="add del">
          <ac:chgData name="Jen Kim" userId="S::jen_kim@bcit.ca::b0b46315-e9b2-4754-95a7-4a527384e316" providerId="AD" clId="Web-{A19297A1-C6BD-21EE-ECAB-9616A1FEBDFA}" dt="2026-01-14T17:27:38.310" v="60"/>
          <ac:spMkLst>
            <pc:docMk/>
            <pc:sldMk cId="1713908812" sldId="257"/>
            <ac:spMk id="11" creationId="{4BD02261-2DC8-4AA8-9E16-7751AE892445}"/>
          </ac:spMkLst>
        </pc:spChg>
        <pc:spChg chg="add mod ord">
          <ac:chgData name="Jen Kim" userId="S::jen_kim@bcit.ca::b0b46315-e9b2-4754-95a7-4a527384e316" providerId="AD" clId="Web-{A19297A1-C6BD-21EE-ECAB-9616A1FEBDFA}" dt="2026-01-14T18:28:59.635" v="250"/>
          <ac:spMkLst>
            <pc:docMk/>
            <pc:sldMk cId="1713908812" sldId="257"/>
            <ac:spMk id="12" creationId="{2DF25106-A856-F270-A9B2-67D39D6CE974}"/>
          </ac:spMkLst>
        </pc:spChg>
        <pc:spChg chg="add del">
          <ac:chgData name="Jen Kim" userId="S::jen_kim@bcit.ca::b0b46315-e9b2-4754-95a7-4a527384e316" providerId="AD" clId="Web-{A19297A1-C6BD-21EE-ECAB-9616A1FEBDFA}" dt="2026-01-14T18:27:08.963" v="220"/>
          <ac:spMkLst>
            <pc:docMk/>
            <pc:sldMk cId="1713908812" sldId="257"/>
            <ac:spMk id="13" creationId="{3D752CF2-2291-40B5-B462-C17B174C10BC}"/>
          </ac:spMkLst>
        </pc:spChg>
        <pc:spChg chg="add mod">
          <ac:chgData name="Jen Kim" userId="S::jen_kim@bcit.ca::b0b46315-e9b2-4754-95a7-4a527384e316" providerId="AD" clId="Web-{A19297A1-C6BD-21EE-ECAB-9616A1FEBDFA}" dt="2026-01-14T19:03:05.399" v="850" actId="20577"/>
          <ac:spMkLst>
            <pc:docMk/>
            <pc:sldMk cId="1713908812" sldId="257"/>
            <ac:spMk id="14" creationId="{36C4CB79-33A6-9268-A586-1DDB0C04E4D6}"/>
          </ac:spMkLst>
        </pc:spChg>
        <pc:picChg chg="add mod modCrop">
          <ac:chgData name="Jen Kim" userId="S::jen_kim@bcit.ca::b0b46315-e9b2-4754-95a7-4a527384e316" providerId="AD" clId="Web-{A19297A1-C6BD-21EE-ECAB-9616A1FEBDFA}" dt="2026-01-14T17:20:34.208" v="20"/>
          <ac:picMkLst>
            <pc:docMk/>
            <pc:sldMk cId="1713908812" sldId="257"/>
            <ac:picMk id="4" creationId="{5587FBFE-A4D9-8323-F267-06C58A9B87A8}"/>
          </ac:picMkLst>
        </pc:picChg>
        <pc:picChg chg="add mod">
          <ac:chgData name="Jen Kim" userId="S::jen_kim@bcit.ca::b0b46315-e9b2-4754-95a7-4a527384e316" providerId="AD" clId="Web-{A19297A1-C6BD-21EE-ECAB-9616A1FEBDFA}" dt="2026-01-14T18:28:53.651" v="249" actId="1076"/>
          <ac:picMkLst>
            <pc:docMk/>
            <pc:sldMk cId="1713908812" sldId="257"/>
            <ac:picMk id="6" creationId="{318BE595-07D8-B467-53D8-DE8AE109A5FF}"/>
          </ac:picMkLst>
        </pc:picChg>
        <pc:picChg chg="add mod">
          <ac:chgData name="Jen Kim" userId="S::jen_kim@bcit.ca::b0b46315-e9b2-4754-95a7-4a527384e316" providerId="AD" clId="Web-{A19297A1-C6BD-21EE-ECAB-9616A1FEBDFA}" dt="2026-01-14T18:28:40.479" v="244" actId="1076"/>
          <ac:picMkLst>
            <pc:docMk/>
            <pc:sldMk cId="1713908812" sldId="257"/>
            <ac:picMk id="8" creationId="{40B149FA-36B4-A790-26A2-94454FD2ABD3}"/>
          </ac:picMkLst>
        </pc:picChg>
      </pc:sldChg>
      <pc:sldChg chg="delSp modSp del mod setBg modClrScheme chgLayout">
        <pc:chgData name="Jen Kim" userId="S::jen_kim@bcit.ca::b0b46315-e9b2-4754-95a7-4a527384e316" providerId="AD" clId="Web-{A19297A1-C6BD-21EE-ECAB-9616A1FEBDFA}" dt="2026-01-14T18:40:14.722" v="582"/>
        <pc:sldMkLst>
          <pc:docMk/>
          <pc:sldMk cId="2860309043" sldId="258"/>
        </pc:sldMkLst>
        <pc:spChg chg="mod ord">
          <ac:chgData name="Jen Kim" userId="S::jen_kim@bcit.ca::b0b46315-e9b2-4754-95a7-4a527384e316" providerId="AD" clId="Web-{A19297A1-C6BD-21EE-ECAB-9616A1FEBDFA}" dt="2026-01-14T17:27:38.310" v="60"/>
          <ac:spMkLst>
            <pc:docMk/>
            <pc:sldMk cId="2860309043" sldId="258"/>
            <ac:spMk id="2" creationId="{C86F1697-A122-0CD3-3992-079F430087B6}"/>
          </ac:spMkLst>
        </pc:spChg>
        <pc:spChg chg="del mod ord">
          <ac:chgData name="Jen Kim" userId="S::jen_kim@bcit.ca::b0b46315-e9b2-4754-95a7-4a527384e316" providerId="AD" clId="Web-{A19297A1-C6BD-21EE-ECAB-9616A1FEBDFA}" dt="2026-01-14T17:40:23.348" v="170"/>
          <ac:spMkLst>
            <pc:docMk/>
            <pc:sldMk cId="2860309043" sldId="258"/>
            <ac:spMk id="9" creationId="{E0D1D6FF-45E3-25E9-8B28-FE8012B61951}"/>
          </ac:spMkLst>
        </pc:spChg>
      </pc:sldChg>
      <pc:sldChg chg="modSp del mod modClrScheme chgLayout">
        <pc:chgData name="Jen Kim" userId="S::jen_kim@bcit.ca::b0b46315-e9b2-4754-95a7-4a527384e316" providerId="AD" clId="Web-{A19297A1-C6BD-21EE-ECAB-9616A1FEBDFA}" dt="2026-01-14T18:40:01.050" v="580"/>
        <pc:sldMkLst>
          <pc:docMk/>
          <pc:sldMk cId="1360455966" sldId="259"/>
        </pc:sldMkLst>
        <pc:spChg chg="mod ord">
          <ac:chgData name="Jen Kim" userId="S::jen_kim@bcit.ca::b0b46315-e9b2-4754-95a7-4a527384e316" providerId="AD" clId="Web-{A19297A1-C6BD-21EE-ECAB-9616A1FEBDFA}" dt="2026-01-14T17:27:38.310" v="60"/>
          <ac:spMkLst>
            <pc:docMk/>
            <pc:sldMk cId="1360455966" sldId="259"/>
            <ac:spMk id="2" creationId="{E935CFE8-0517-153C-6F71-B2B9227C4EB5}"/>
          </ac:spMkLst>
        </pc:spChg>
        <pc:spChg chg="mod ord">
          <ac:chgData name="Jen Kim" userId="S::jen_kim@bcit.ca::b0b46315-e9b2-4754-95a7-4a527384e316" providerId="AD" clId="Web-{A19297A1-C6BD-21EE-ECAB-9616A1FEBDFA}" dt="2026-01-14T17:27:38.310" v="60"/>
          <ac:spMkLst>
            <pc:docMk/>
            <pc:sldMk cId="1360455966" sldId="259"/>
            <ac:spMk id="3" creationId="{B3A85660-3EAE-D72A-C3D7-84D8F51AF92A}"/>
          </ac:spMkLst>
        </pc:spChg>
      </pc:sldChg>
      <pc:sldChg chg="addSp delSp modSp del mod setBg modClrScheme chgLayout">
        <pc:chgData name="Jen Kim" userId="S::jen_kim@bcit.ca::b0b46315-e9b2-4754-95a7-4a527384e316" providerId="AD" clId="Web-{A19297A1-C6BD-21EE-ECAB-9616A1FEBDFA}" dt="2026-01-14T18:58:21.584" v="833"/>
        <pc:sldMkLst>
          <pc:docMk/>
          <pc:sldMk cId="4261745143" sldId="260"/>
        </pc:sldMkLst>
        <pc:spChg chg="del mod ord">
          <ac:chgData name="Jen Kim" userId="S::jen_kim@bcit.ca::b0b46315-e9b2-4754-95a7-4a527384e316" providerId="AD" clId="Web-{A19297A1-C6BD-21EE-ECAB-9616A1FEBDFA}" dt="2026-01-14T18:42:03.831" v="619"/>
          <ac:spMkLst>
            <pc:docMk/>
            <pc:sldMk cId="4261745143" sldId="260"/>
            <ac:spMk id="2" creationId="{3CF8F555-929A-66EC-F799-A260BC28D38E}"/>
          </ac:spMkLst>
        </pc:spChg>
        <pc:spChg chg="del mod ord">
          <ac:chgData name="Jen Kim" userId="S::jen_kim@bcit.ca::b0b46315-e9b2-4754-95a7-4a527384e316" providerId="AD" clId="Web-{A19297A1-C6BD-21EE-ECAB-9616A1FEBDFA}" dt="2026-01-14T18:42:03.831" v="618"/>
          <ac:spMkLst>
            <pc:docMk/>
            <pc:sldMk cId="4261745143" sldId="260"/>
            <ac:spMk id="3" creationId="{CA92397F-3193-A948-75AC-49121ECCA2BE}"/>
          </ac:spMkLst>
        </pc:spChg>
        <pc:spChg chg="add del mod">
          <ac:chgData name="Jen Kim" userId="S::jen_kim@bcit.ca::b0b46315-e9b2-4754-95a7-4a527384e316" providerId="AD" clId="Web-{A19297A1-C6BD-21EE-ECAB-9616A1FEBDFA}" dt="2026-01-14T18:42:06.769" v="620"/>
          <ac:spMkLst>
            <pc:docMk/>
            <pc:sldMk cId="4261745143" sldId="260"/>
            <ac:spMk id="5" creationId="{6DD843BE-7DDF-2460-0878-5BB63DDB98AB}"/>
          </ac:spMkLst>
        </pc:spChg>
        <pc:spChg chg="add del">
          <ac:chgData name="Jen Kim" userId="S::jen_kim@bcit.ca::b0b46315-e9b2-4754-95a7-4a527384e316" providerId="AD" clId="Web-{A19297A1-C6BD-21EE-ECAB-9616A1FEBDFA}" dt="2026-01-14T18:58:19.788" v="832"/>
          <ac:spMkLst>
            <pc:docMk/>
            <pc:sldMk cId="4261745143" sldId="260"/>
            <ac:spMk id="8" creationId="{123B4F3D-EBF6-7133-861E-A05C94591FFB}"/>
          </ac:spMkLst>
        </pc:spChg>
        <pc:picChg chg="add mod">
          <ac:chgData name="Jen Kim" userId="S::jen_kim@bcit.ca::b0b46315-e9b2-4754-95a7-4a527384e316" providerId="AD" clId="Web-{A19297A1-C6BD-21EE-ECAB-9616A1FEBDFA}" dt="2026-01-14T18:57:39.865" v="830" actId="1076"/>
          <ac:picMkLst>
            <pc:docMk/>
            <pc:sldMk cId="4261745143" sldId="260"/>
            <ac:picMk id="7" creationId="{DD9600C5-B231-5091-69E7-298A20EA2D84}"/>
          </ac:picMkLst>
        </pc:picChg>
      </pc:sldChg>
      <pc:sldChg chg="modSp del mod modClrScheme chgLayout">
        <pc:chgData name="Jen Kim" userId="S::jen_kim@bcit.ca::b0b46315-e9b2-4754-95a7-4a527384e316" providerId="AD" clId="Web-{A19297A1-C6BD-21EE-ECAB-9616A1FEBDFA}" dt="2026-01-14T18:40:02.316" v="581"/>
        <pc:sldMkLst>
          <pc:docMk/>
          <pc:sldMk cId="397781972" sldId="261"/>
        </pc:sldMkLst>
        <pc:spChg chg="mod ord">
          <ac:chgData name="Jen Kim" userId="S::jen_kim@bcit.ca::b0b46315-e9b2-4754-95a7-4a527384e316" providerId="AD" clId="Web-{A19297A1-C6BD-21EE-ECAB-9616A1FEBDFA}" dt="2026-01-14T17:27:38.310" v="60"/>
          <ac:spMkLst>
            <pc:docMk/>
            <pc:sldMk cId="397781972" sldId="261"/>
            <ac:spMk id="2" creationId="{7D85EA6C-5594-F52A-ED69-F84C51646C9A}"/>
          </ac:spMkLst>
        </pc:spChg>
        <pc:spChg chg="mod ord">
          <ac:chgData name="Jen Kim" userId="S::jen_kim@bcit.ca::b0b46315-e9b2-4754-95a7-4a527384e316" providerId="AD" clId="Web-{A19297A1-C6BD-21EE-ECAB-9616A1FEBDFA}" dt="2026-01-14T17:27:38.310" v="60"/>
          <ac:spMkLst>
            <pc:docMk/>
            <pc:sldMk cId="397781972" sldId="261"/>
            <ac:spMk id="3" creationId="{08CFC112-53C2-8FCF-7F0D-F3A72A5AEC68}"/>
          </ac:spMkLst>
        </pc:spChg>
      </pc:sldChg>
      <pc:sldChg chg="addSp delSp modSp add del mod setBg">
        <pc:chgData name="Jen Kim" userId="S::jen_kim@bcit.ca::b0b46315-e9b2-4754-95a7-4a527384e316" providerId="AD" clId="Web-{A19297A1-C6BD-21EE-ECAB-9616A1FEBDFA}" dt="2026-01-14T19:08:27.332" v="894"/>
        <pc:sldMkLst>
          <pc:docMk/>
          <pc:sldMk cId="2995281712" sldId="262"/>
        </pc:sldMkLst>
        <pc:spChg chg="del">
          <ac:chgData name="Jen Kim" userId="S::jen_kim@bcit.ca::b0b46315-e9b2-4754-95a7-4a527384e316" providerId="AD" clId="Web-{A19297A1-C6BD-21EE-ECAB-9616A1FEBDFA}" dt="2026-01-14T17:33:52.267" v="84"/>
          <ac:spMkLst>
            <pc:docMk/>
            <pc:sldMk cId="2995281712" sldId="262"/>
            <ac:spMk id="2" creationId="{00000000-0000-0000-0000-000000000000}"/>
          </ac:spMkLst>
        </pc:spChg>
        <pc:spChg chg="del mod">
          <ac:chgData name="Jen Kim" userId="S::jen_kim@bcit.ca::b0b46315-e9b2-4754-95a7-4a527384e316" providerId="AD" clId="Web-{A19297A1-C6BD-21EE-ECAB-9616A1FEBDFA}" dt="2026-01-14T19:07:19.347" v="881"/>
          <ac:spMkLst>
            <pc:docMk/>
            <pc:sldMk cId="2995281712" sldId="262"/>
            <ac:spMk id="3" creationId="{00000000-0000-0000-0000-000000000000}"/>
          </ac:spMkLst>
        </pc:spChg>
        <pc:spChg chg="mod topLvl">
          <ac:chgData name="Jen Kim" userId="S::jen_kim@bcit.ca::b0b46315-e9b2-4754-95a7-4a527384e316" providerId="AD" clId="Web-{A19297A1-C6BD-21EE-ECAB-9616A1FEBDFA}" dt="2026-01-14T19:07:44.347" v="885" actId="14100"/>
          <ac:spMkLst>
            <pc:docMk/>
            <pc:sldMk cId="2995281712" sldId="262"/>
            <ac:spMk id="5" creationId="{00000000-0000-0000-0000-000000000000}"/>
          </ac:spMkLst>
        </pc:spChg>
        <pc:spChg chg="mod topLvl">
          <ac:chgData name="Jen Kim" userId="S::jen_kim@bcit.ca::b0b46315-e9b2-4754-95a7-4a527384e316" providerId="AD" clId="Web-{A19297A1-C6BD-21EE-ECAB-9616A1FEBDFA}" dt="2026-01-14T19:07:04.800" v="880" actId="1076"/>
          <ac:spMkLst>
            <pc:docMk/>
            <pc:sldMk cId="2995281712" sldId="262"/>
            <ac:spMk id="6" creationId="{00000000-0000-0000-0000-000000000000}"/>
          </ac:spMkLst>
        </pc:spChg>
        <pc:spChg chg="del">
          <ac:chgData name="Jen Kim" userId="S::jen_kim@bcit.ca::b0b46315-e9b2-4754-95a7-4a527384e316" providerId="AD" clId="Web-{A19297A1-C6BD-21EE-ECAB-9616A1FEBDFA}" dt="2026-01-14T17:36:57.284" v="120"/>
          <ac:spMkLst>
            <pc:docMk/>
            <pc:sldMk cId="2995281712" sldId="262"/>
            <ac:spMk id="7" creationId="{00000000-0000-0000-0000-000000000000}"/>
          </ac:spMkLst>
        </pc:spChg>
        <pc:spChg chg="del mod">
          <ac:chgData name="Jen Kim" userId="S::jen_kim@bcit.ca::b0b46315-e9b2-4754-95a7-4a527384e316" providerId="AD" clId="Web-{A19297A1-C6BD-21EE-ECAB-9616A1FEBDFA}" dt="2026-01-14T17:37:19.268" v="122"/>
          <ac:spMkLst>
            <pc:docMk/>
            <pc:sldMk cId="2995281712" sldId="262"/>
            <ac:spMk id="8" creationId="{00000000-0000-0000-0000-000000000000}"/>
          </ac:spMkLst>
        </pc:spChg>
        <pc:grpChg chg="del mod">
          <ac:chgData name="Jen Kim" userId="S::jen_kim@bcit.ca::b0b46315-e9b2-4754-95a7-4a527384e316" providerId="AD" clId="Web-{A19297A1-C6BD-21EE-ECAB-9616A1FEBDFA}" dt="2026-01-14T19:05:58.876" v="864"/>
          <ac:grpSpMkLst>
            <pc:docMk/>
            <pc:sldMk cId="2995281712" sldId="262"/>
            <ac:grpSpMk id="4" creationId="{00000000-0000-0000-0000-000000000000}"/>
          </ac:grpSpMkLst>
        </pc:grpChg>
        <pc:picChg chg="add del mod">
          <ac:chgData name="Jen Kim" userId="S::jen_kim@bcit.ca::b0b46315-e9b2-4754-95a7-4a527384e316" providerId="AD" clId="Web-{A19297A1-C6BD-21EE-ECAB-9616A1FEBDFA}" dt="2026-01-14T19:04:47.358" v="852"/>
          <ac:picMkLst>
            <pc:docMk/>
            <pc:sldMk cId="2995281712" sldId="262"/>
            <ac:picMk id="2" creationId="{F343DAF1-3E9E-C828-A5E0-D96ECF5CC06B}"/>
          </ac:picMkLst>
        </pc:picChg>
        <pc:picChg chg="add del mod ord modCrop">
          <ac:chgData name="Jen Kim" userId="S::jen_kim@bcit.ca::b0b46315-e9b2-4754-95a7-4a527384e316" providerId="AD" clId="Web-{A19297A1-C6BD-21EE-ECAB-9616A1FEBDFA}" dt="2026-01-14T19:08:27.332" v="894"/>
          <ac:picMkLst>
            <pc:docMk/>
            <pc:sldMk cId="2995281712" sldId="262"/>
            <ac:picMk id="7" creationId="{D6DD9B3E-52EA-5FB9-0155-FF0F73040E50}"/>
          </ac:picMkLst>
        </pc:picChg>
        <pc:picChg chg="add del mod ord modCrop">
          <ac:chgData name="Jen Kim" userId="S::jen_kim@bcit.ca::b0b46315-e9b2-4754-95a7-4a527384e316" providerId="AD" clId="Web-{A19297A1-C6BD-21EE-ECAB-9616A1FEBDFA}" dt="2026-01-14T18:55:35.644" v="806"/>
          <ac:picMkLst>
            <pc:docMk/>
            <pc:sldMk cId="2995281712" sldId="262"/>
            <ac:picMk id="9" creationId="{0B2829D5-849E-F912-6F54-E8546BF8D135}"/>
          </ac:picMkLst>
        </pc:picChg>
        <pc:picChg chg="add mod">
          <ac:chgData name="Jen Kim" userId="S::jen_kim@bcit.ca::b0b46315-e9b2-4754-95a7-4a527384e316" providerId="AD" clId="Web-{A19297A1-C6BD-21EE-ECAB-9616A1FEBDFA}" dt="2026-01-14T19:07:56.957" v="890" actId="1076"/>
          <ac:picMkLst>
            <pc:docMk/>
            <pc:sldMk cId="2995281712" sldId="262"/>
            <ac:picMk id="11" creationId="{C146CC81-2C59-0878-EEC9-05A961BA6B35}"/>
          </ac:picMkLst>
        </pc:picChg>
        <pc:picChg chg="add mod">
          <ac:chgData name="Jen Kim" userId="S::jen_kim@bcit.ca::b0b46315-e9b2-4754-95a7-4a527384e316" providerId="AD" clId="Web-{A19297A1-C6BD-21EE-ECAB-9616A1FEBDFA}" dt="2026-01-14T19:07:50.988" v="887" actId="14100"/>
          <ac:picMkLst>
            <pc:docMk/>
            <pc:sldMk cId="2995281712" sldId="262"/>
            <ac:picMk id="13" creationId="{711B2457-C588-A348-162B-44E07BA16B26}"/>
          </ac:picMkLst>
        </pc:picChg>
      </pc:sldChg>
      <pc:sldChg chg="delSp modSp add mod replId setBg">
        <pc:chgData name="Jen Kim" userId="S::jen_kim@bcit.ca::b0b46315-e9b2-4754-95a7-4a527384e316" providerId="AD" clId="Web-{A19297A1-C6BD-21EE-ECAB-9616A1FEBDFA}" dt="2026-01-14T18:54:26.095" v="782" actId="20577"/>
        <pc:sldMkLst>
          <pc:docMk/>
          <pc:sldMk cId="2947815642" sldId="263"/>
        </pc:sldMkLst>
        <pc:spChg chg="mod">
          <ac:chgData name="Jen Kim" userId="S::jen_kim@bcit.ca::b0b46315-e9b2-4754-95a7-4a527384e316" providerId="AD" clId="Web-{A19297A1-C6BD-21EE-ECAB-9616A1FEBDFA}" dt="2026-01-14T18:45:19.051" v="634" actId="1076"/>
          <ac:spMkLst>
            <pc:docMk/>
            <pc:sldMk cId="2947815642" sldId="263"/>
            <ac:spMk id="2" creationId="{2DA6F8E0-7F92-3D2F-3E0B-9DD77DED555C}"/>
          </ac:spMkLst>
        </pc:spChg>
        <pc:spChg chg="mod">
          <ac:chgData name="Jen Kim" userId="S::jen_kim@bcit.ca::b0b46315-e9b2-4754-95a7-4a527384e316" providerId="AD" clId="Web-{A19297A1-C6BD-21EE-ECAB-9616A1FEBDFA}" dt="2026-01-14T18:54:26.095" v="782" actId="20577"/>
          <ac:spMkLst>
            <pc:docMk/>
            <pc:sldMk cId="2947815642" sldId="263"/>
            <ac:spMk id="3" creationId="{FFA0CA01-9CCA-60AA-3CCC-5C8567A38107}"/>
          </ac:spMkLst>
        </pc:spChg>
        <pc:spChg chg="del">
          <ac:chgData name="Jen Kim" userId="S::jen_kim@bcit.ca::b0b46315-e9b2-4754-95a7-4a527384e316" providerId="AD" clId="Web-{A19297A1-C6BD-21EE-ECAB-9616A1FEBDFA}" dt="2026-01-14T18:45:14.864" v="633"/>
          <ac:spMkLst>
            <pc:docMk/>
            <pc:sldMk cId="2947815642" sldId="263"/>
            <ac:spMk id="11" creationId="{66F841CF-1914-925E-7DEC-D90644DB61F9}"/>
          </ac:spMkLst>
        </pc:spChg>
        <pc:picChg chg="del">
          <ac:chgData name="Jen Kim" userId="S::jen_kim@bcit.ca::b0b46315-e9b2-4754-95a7-4a527384e316" providerId="AD" clId="Web-{A19297A1-C6BD-21EE-ECAB-9616A1FEBDFA}" dt="2026-01-14T18:30:27.433" v="259"/>
          <ac:picMkLst>
            <pc:docMk/>
            <pc:sldMk cId="2947815642" sldId="263"/>
            <ac:picMk id="4" creationId="{CC475EED-E947-5A9B-1614-08F74F33500F}"/>
          </ac:picMkLst>
        </pc:picChg>
      </pc:sldChg>
      <pc:sldChg chg="modSp add replId">
        <pc:chgData name="Jen Kim" userId="S::jen_kim@bcit.ca::b0b46315-e9b2-4754-95a7-4a527384e316" providerId="AD" clId="Web-{A19297A1-C6BD-21EE-ECAB-9616A1FEBDFA}" dt="2026-01-14T18:55:19.424" v="805" actId="20577"/>
        <pc:sldMkLst>
          <pc:docMk/>
          <pc:sldMk cId="401648872" sldId="264"/>
        </pc:sldMkLst>
        <pc:spChg chg="mod">
          <ac:chgData name="Jen Kim" userId="S::jen_kim@bcit.ca::b0b46315-e9b2-4754-95a7-4a527384e316" providerId="AD" clId="Web-{A19297A1-C6BD-21EE-ECAB-9616A1FEBDFA}" dt="2026-01-14T18:35:14.267" v="383" actId="20577"/>
          <ac:spMkLst>
            <pc:docMk/>
            <pc:sldMk cId="401648872" sldId="264"/>
            <ac:spMk id="2" creationId="{B08269CA-3AF1-1DBE-95D5-DFB6F1264569}"/>
          </ac:spMkLst>
        </pc:spChg>
        <pc:spChg chg="mod">
          <ac:chgData name="Jen Kim" userId="S::jen_kim@bcit.ca::b0b46315-e9b2-4754-95a7-4a527384e316" providerId="AD" clId="Web-{A19297A1-C6BD-21EE-ECAB-9616A1FEBDFA}" dt="2026-01-14T18:55:19.424" v="805" actId="20577"/>
          <ac:spMkLst>
            <pc:docMk/>
            <pc:sldMk cId="401648872" sldId="264"/>
            <ac:spMk id="3" creationId="{12DDB16E-E000-B772-2F32-2AA0D9FDA4C3}"/>
          </ac:spMkLst>
        </pc:spChg>
      </pc:sldChg>
      <pc:sldChg chg="addSp delSp modSp add mod replId setBg">
        <pc:chgData name="Jen Kim" userId="S::jen_kim@bcit.ca::b0b46315-e9b2-4754-95a7-4a527384e316" providerId="AD" clId="Web-{A19297A1-C6BD-21EE-ECAB-9616A1FEBDFA}" dt="2026-01-14T18:56:53.958" v="819" actId="14100"/>
        <pc:sldMkLst>
          <pc:docMk/>
          <pc:sldMk cId="2263554701" sldId="265"/>
        </pc:sldMkLst>
        <pc:spChg chg="add del mod">
          <ac:chgData name="Jen Kim" userId="S::jen_kim@bcit.ca::b0b46315-e9b2-4754-95a7-4a527384e316" providerId="AD" clId="Web-{A19297A1-C6BD-21EE-ECAB-9616A1FEBDFA}" dt="2026-01-14T18:56:36.833" v="812" actId="20577"/>
          <ac:spMkLst>
            <pc:docMk/>
            <pc:sldMk cId="2263554701" sldId="265"/>
            <ac:spMk id="2" creationId="{976B48CD-E23D-DD88-FFCC-C5F53007C087}"/>
          </ac:spMkLst>
        </pc:spChg>
        <pc:spChg chg="mod">
          <ac:chgData name="Jen Kim" userId="S::jen_kim@bcit.ca::b0b46315-e9b2-4754-95a7-4a527384e316" providerId="AD" clId="Web-{A19297A1-C6BD-21EE-ECAB-9616A1FEBDFA}" dt="2026-01-14T18:56:53.958" v="819" actId="14100"/>
          <ac:spMkLst>
            <pc:docMk/>
            <pc:sldMk cId="2263554701" sldId="265"/>
            <ac:spMk id="3" creationId="{BCA0DF1F-257C-676E-0D5A-90145C41A0B2}"/>
          </ac:spMkLst>
        </pc:spChg>
        <pc:spChg chg="add del mod">
          <ac:chgData name="Jen Kim" userId="S::jen_kim@bcit.ca::b0b46315-e9b2-4754-95a7-4a527384e316" providerId="AD" clId="Web-{A19297A1-C6BD-21EE-ECAB-9616A1FEBDFA}" dt="2026-01-14T18:41:13.347" v="590"/>
          <ac:spMkLst>
            <pc:docMk/>
            <pc:sldMk cId="2263554701" sldId="265"/>
            <ac:spMk id="5" creationId="{76F0D3A0-2977-A13C-A216-FD809B07D018}"/>
          </ac:spMkLst>
        </pc:spChg>
      </pc:sldChg>
      <pc:sldChg chg="add del">
        <pc:chgData name="Jen Kim" userId="S::jen_kim@bcit.ca::b0b46315-e9b2-4754-95a7-4a527384e316" providerId="AD" clId="Web-{A19297A1-C6BD-21EE-ECAB-9616A1FEBDFA}" dt="2026-01-14T18:57:25.037" v="823"/>
        <pc:sldMkLst>
          <pc:docMk/>
          <pc:sldMk cId="748462303" sldId="2587"/>
        </pc:sldMkLst>
      </pc:sldChg>
      <pc:sldMasterChg chg="add del addSldLayout delSldLayout">
        <pc:chgData name="Jen Kim" userId="S::jen_kim@bcit.ca::b0b46315-e9b2-4754-95a7-4a527384e316" providerId="AD" clId="Web-{A19297A1-C6BD-21EE-ECAB-9616A1FEBDFA}" dt="2026-01-14T17:27:38.310" v="60"/>
        <pc:sldMasterMkLst>
          <pc:docMk/>
          <pc:sldMasterMk cId="2460954070" sldId="2147483660"/>
        </pc:sldMasterMkLst>
        <pc:sldLayoutChg chg="add del">
          <pc:chgData name="Jen Kim" userId="S::jen_kim@bcit.ca::b0b46315-e9b2-4754-95a7-4a527384e316" providerId="AD" clId="Web-{A19297A1-C6BD-21EE-ECAB-9616A1FEBDFA}" dt="2026-01-14T17:27:38.310" v="60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 del">
          <pc:chgData name="Jen Kim" userId="S::jen_kim@bcit.ca::b0b46315-e9b2-4754-95a7-4a527384e316" providerId="AD" clId="Web-{A19297A1-C6BD-21EE-ECAB-9616A1FEBDFA}" dt="2026-01-14T17:27:38.310" v="60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 del">
          <pc:chgData name="Jen Kim" userId="S::jen_kim@bcit.ca::b0b46315-e9b2-4754-95a7-4a527384e316" providerId="AD" clId="Web-{A19297A1-C6BD-21EE-ECAB-9616A1FEBDFA}" dt="2026-01-14T17:27:38.310" v="60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 del">
          <pc:chgData name="Jen Kim" userId="S::jen_kim@bcit.ca::b0b46315-e9b2-4754-95a7-4a527384e316" providerId="AD" clId="Web-{A19297A1-C6BD-21EE-ECAB-9616A1FEBDFA}" dt="2026-01-14T17:27:38.310" v="60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 del">
          <pc:chgData name="Jen Kim" userId="S::jen_kim@bcit.ca::b0b46315-e9b2-4754-95a7-4a527384e316" providerId="AD" clId="Web-{A19297A1-C6BD-21EE-ECAB-9616A1FEBDFA}" dt="2026-01-14T17:27:38.310" v="60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 del">
          <pc:chgData name="Jen Kim" userId="S::jen_kim@bcit.ca::b0b46315-e9b2-4754-95a7-4a527384e316" providerId="AD" clId="Web-{A19297A1-C6BD-21EE-ECAB-9616A1FEBDFA}" dt="2026-01-14T17:27:38.310" v="60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del">
          <pc:chgData name="Jen Kim" userId="S::jen_kim@bcit.ca::b0b46315-e9b2-4754-95a7-4a527384e316" providerId="AD" clId="Web-{A19297A1-C6BD-21EE-ECAB-9616A1FEBDFA}" dt="2026-01-14T17:27:38.310" v="60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 del">
          <pc:chgData name="Jen Kim" userId="S::jen_kim@bcit.ca::b0b46315-e9b2-4754-95a7-4a527384e316" providerId="AD" clId="Web-{A19297A1-C6BD-21EE-ECAB-9616A1FEBDFA}" dt="2026-01-14T17:27:38.310" v="60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 del">
          <pc:chgData name="Jen Kim" userId="S::jen_kim@bcit.ca::b0b46315-e9b2-4754-95a7-4a527384e316" providerId="AD" clId="Web-{A19297A1-C6BD-21EE-ECAB-9616A1FEBDFA}" dt="2026-01-14T17:27:38.310" v="60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 del">
          <pc:chgData name="Jen Kim" userId="S::jen_kim@bcit.ca::b0b46315-e9b2-4754-95a7-4a527384e316" providerId="AD" clId="Web-{A19297A1-C6BD-21EE-ECAB-9616A1FEBDFA}" dt="2026-01-14T17:27:38.310" v="60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 del">
          <pc:chgData name="Jen Kim" userId="S::jen_kim@bcit.ca::b0b46315-e9b2-4754-95a7-4a527384e316" providerId="AD" clId="Web-{A19297A1-C6BD-21EE-ECAB-9616A1FEBDFA}" dt="2026-01-14T17:27:38.310" v="6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 modSldLayout">
        <pc:chgData name="Jen Kim" userId="S::jen_kim@bcit.ca::b0b46315-e9b2-4754-95a7-4a527384e316" providerId="AD" clId="Web-{A19297A1-C6BD-21EE-ECAB-9616A1FEBDFA}" dt="2026-01-14T17:27:29.560" v="58"/>
        <pc:sldMasterMkLst>
          <pc:docMk/>
          <pc:sldMasterMk cId="210729755" sldId="2147483672"/>
        </pc:sldMasterMkLst>
        <pc:sldLayoutChg chg="add del mod replId">
          <pc:chgData name="Jen Kim" userId="S::jen_kim@bcit.ca::b0b46315-e9b2-4754-95a7-4a527384e316" providerId="AD" clId="Web-{A19297A1-C6BD-21EE-ECAB-9616A1FEBDFA}" dt="2026-01-14T17:27:29.560" v="58"/>
          <pc:sldLayoutMkLst>
            <pc:docMk/>
            <pc:sldMasterMk cId="210729755" sldId="2147483672"/>
            <pc:sldLayoutMk cId="3490069202" sldId="2147483673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29.560" v="58"/>
          <pc:sldLayoutMkLst>
            <pc:docMk/>
            <pc:sldMasterMk cId="210729755" sldId="2147483672"/>
            <pc:sldLayoutMk cId="627941896" sldId="2147483674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29.560" v="58"/>
          <pc:sldLayoutMkLst>
            <pc:docMk/>
            <pc:sldMasterMk cId="210729755" sldId="2147483672"/>
            <pc:sldLayoutMk cId="1969762465" sldId="2147483675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29.560" v="58"/>
          <pc:sldLayoutMkLst>
            <pc:docMk/>
            <pc:sldMasterMk cId="210729755" sldId="2147483672"/>
            <pc:sldLayoutMk cId="3352457831" sldId="2147483676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29.560" v="58"/>
          <pc:sldLayoutMkLst>
            <pc:docMk/>
            <pc:sldMasterMk cId="210729755" sldId="2147483672"/>
            <pc:sldLayoutMk cId="1112574480" sldId="2147483677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29.560" v="58"/>
          <pc:sldLayoutMkLst>
            <pc:docMk/>
            <pc:sldMasterMk cId="210729755" sldId="2147483672"/>
            <pc:sldLayoutMk cId="151299814" sldId="2147483678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29.560" v="58"/>
          <pc:sldLayoutMkLst>
            <pc:docMk/>
            <pc:sldMasterMk cId="210729755" sldId="2147483672"/>
            <pc:sldLayoutMk cId="976942307" sldId="2147483679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29.560" v="58"/>
          <pc:sldLayoutMkLst>
            <pc:docMk/>
            <pc:sldMasterMk cId="210729755" sldId="2147483672"/>
            <pc:sldLayoutMk cId="451745785" sldId="2147483680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29.560" v="58"/>
          <pc:sldLayoutMkLst>
            <pc:docMk/>
            <pc:sldMasterMk cId="210729755" sldId="2147483672"/>
            <pc:sldLayoutMk cId="2108241048" sldId="2147483681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29.560" v="58"/>
          <pc:sldLayoutMkLst>
            <pc:docMk/>
            <pc:sldMasterMk cId="210729755" sldId="2147483672"/>
            <pc:sldLayoutMk cId="2921008497" sldId="2147483682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29.560" v="58"/>
          <pc:sldLayoutMkLst>
            <pc:docMk/>
            <pc:sldMasterMk cId="210729755" sldId="2147483672"/>
            <pc:sldLayoutMk cId="2325826297" sldId="2147483683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29.560" v="58"/>
          <pc:sldLayoutMkLst>
            <pc:docMk/>
            <pc:sldMasterMk cId="210729755" sldId="2147483672"/>
            <pc:sldLayoutMk cId="3194468625" sldId="2147483684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29.560" v="58"/>
          <pc:sldLayoutMkLst>
            <pc:docMk/>
            <pc:sldMasterMk cId="210729755" sldId="2147483672"/>
            <pc:sldLayoutMk cId="90321198" sldId="2147483685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29.560" v="58"/>
          <pc:sldLayoutMkLst>
            <pc:docMk/>
            <pc:sldMasterMk cId="210729755" sldId="2147483672"/>
            <pc:sldLayoutMk cId="3053981662" sldId="2147483686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29.560" v="58"/>
          <pc:sldLayoutMkLst>
            <pc:docMk/>
            <pc:sldMasterMk cId="210729755" sldId="2147483672"/>
            <pc:sldLayoutMk cId="1027821190" sldId="2147483687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29.560" v="58"/>
          <pc:sldLayoutMkLst>
            <pc:docMk/>
            <pc:sldMasterMk cId="210729755" sldId="2147483672"/>
            <pc:sldLayoutMk cId="174659523" sldId="2147483688"/>
          </pc:sldLayoutMkLst>
        </pc:sldLayoutChg>
      </pc:sldMasterChg>
      <pc:sldMasterChg chg="add del addSldLayout delSldLayout modSldLayout">
        <pc:chgData name="Jen Kim" userId="S::jen_kim@bcit.ca::b0b46315-e9b2-4754-95a7-4a527384e316" providerId="AD" clId="Web-{A19297A1-C6BD-21EE-ECAB-9616A1FEBDFA}" dt="2026-01-14T17:27:38.310" v="60"/>
        <pc:sldMasterMkLst>
          <pc:docMk/>
          <pc:sldMasterMk cId="503107463" sldId="2147483672"/>
        </pc:sldMasterMkLst>
        <pc:sldLayoutChg chg="add del mod replId">
          <pc:chgData name="Jen Kim" userId="S::jen_kim@bcit.ca::b0b46315-e9b2-4754-95a7-4a527384e316" providerId="AD" clId="Web-{A19297A1-C6BD-21EE-ECAB-9616A1FEBDFA}" dt="2026-01-14T17:27:38.310" v="60"/>
          <pc:sldLayoutMkLst>
            <pc:docMk/>
            <pc:sldMasterMk cId="503107463" sldId="2147483672"/>
            <pc:sldLayoutMk cId="100792684" sldId="2147483673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38.310" v="60"/>
          <pc:sldLayoutMkLst>
            <pc:docMk/>
            <pc:sldMasterMk cId="503107463" sldId="2147483672"/>
            <pc:sldLayoutMk cId="2844022682" sldId="2147483674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38.310" v="60"/>
          <pc:sldLayoutMkLst>
            <pc:docMk/>
            <pc:sldMasterMk cId="503107463" sldId="2147483672"/>
            <pc:sldLayoutMk cId="1533891883" sldId="2147483675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38.310" v="60"/>
          <pc:sldLayoutMkLst>
            <pc:docMk/>
            <pc:sldMasterMk cId="503107463" sldId="2147483672"/>
            <pc:sldLayoutMk cId="1720267809" sldId="2147483676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38.310" v="60"/>
          <pc:sldLayoutMkLst>
            <pc:docMk/>
            <pc:sldMasterMk cId="503107463" sldId="2147483672"/>
            <pc:sldLayoutMk cId="4157633850" sldId="2147483677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38.310" v="60"/>
          <pc:sldLayoutMkLst>
            <pc:docMk/>
            <pc:sldMasterMk cId="503107463" sldId="2147483672"/>
            <pc:sldLayoutMk cId="4194732278" sldId="2147483678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38.310" v="60"/>
          <pc:sldLayoutMkLst>
            <pc:docMk/>
            <pc:sldMasterMk cId="503107463" sldId="2147483672"/>
            <pc:sldLayoutMk cId="1097600278" sldId="2147483679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38.310" v="60"/>
          <pc:sldLayoutMkLst>
            <pc:docMk/>
            <pc:sldMasterMk cId="503107463" sldId="2147483672"/>
            <pc:sldLayoutMk cId="1860147250" sldId="2147483680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38.310" v="60"/>
          <pc:sldLayoutMkLst>
            <pc:docMk/>
            <pc:sldMasterMk cId="503107463" sldId="2147483672"/>
            <pc:sldLayoutMk cId="69719883" sldId="2147483681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38.310" v="60"/>
          <pc:sldLayoutMkLst>
            <pc:docMk/>
            <pc:sldMasterMk cId="503107463" sldId="2147483672"/>
            <pc:sldLayoutMk cId="237016747" sldId="2147483682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38.310" v="60"/>
          <pc:sldLayoutMkLst>
            <pc:docMk/>
            <pc:sldMasterMk cId="503107463" sldId="2147483672"/>
            <pc:sldLayoutMk cId="3191960601" sldId="2147483683"/>
          </pc:sldLayoutMkLst>
        </pc:sldLayoutChg>
      </pc:sldMasterChg>
      <pc:sldMasterChg chg="add del addSldLayout delSldLayout modSldLayout">
        <pc:chgData name="Jen Kim" userId="S::jen_kim@bcit.ca::b0b46315-e9b2-4754-95a7-4a527384e316" providerId="AD" clId="Web-{A19297A1-C6BD-21EE-ECAB-9616A1FEBDFA}" dt="2026-01-14T17:27:15.497" v="56"/>
        <pc:sldMasterMkLst>
          <pc:docMk/>
          <pc:sldMasterMk cId="1417093385" sldId="2147483672"/>
        </pc:sldMasterMkLst>
        <pc:sldLayoutChg chg="add del mod replId">
          <pc:chgData name="Jen Kim" userId="S::jen_kim@bcit.ca::b0b46315-e9b2-4754-95a7-4a527384e316" providerId="AD" clId="Web-{A19297A1-C6BD-21EE-ECAB-9616A1FEBDFA}" dt="2026-01-14T17:27:15.497" v="56"/>
          <pc:sldLayoutMkLst>
            <pc:docMk/>
            <pc:sldMasterMk cId="1417093385" sldId="2147483672"/>
            <pc:sldLayoutMk cId="966350002" sldId="2147483673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15.497" v="56"/>
          <pc:sldLayoutMkLst>
            <pc:docMk/>
            <pc:sldMasterMk cId="1417093385" sldId="2147483672"/>
            <pc:sldLayoutMk cId="1762621683" sldId="2147483674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15.497" v="56"/>
          <pc:sldLayoutMkLst>
            <pc:docMk/>
            <pc:sldMasterMk cId="1417093385" sldId="2147483672"/>
            <pc:sldLayoutMk cId="3913454212" sldId="2147483675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15.497" v="56"/>
          <pc:sldLayoutMkLst>
            <pc:docMk/>
            <pc:sldMasterMk cId="1417093385" sldId="2147483672"/>
            <pc:sldLayoutMk cId="4052488414" sldId="2147483676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15.497" v="56"/>
          <pc:sldLayoutMkLst>
            <pc:docMk/>
            <pc:sldMasterMk cId="1417093385" sldId="2147483672"/>
            <pc:sldLayoutMk cId="2954155024" sldId="2147483677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15.497" v="56"/>
          <pc:sldLayoutMkLst>
            <pc:docMk/>
            <pc:sldMasterMk cId="1417093385" sldId="2147483672"/>
            <pc:sldLayoutMk cId="3211438956" sldId="2147483678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15.497" v="56"/>
          <pc:sldLayoutMkLst>
            <pc:docMk/>
            <pc:sldMasterMk cId="1417093385" sldId="2147483672"/>
            <pc:sldLayoutMk cId="2732095896" sldId="2147483679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15.497" v="56"/>
          <pc:sldLayoutMkLst>
            <pc:docMk/>
            <pc:sldMasterMk cId="1417093385" sldId="2147483672"/>
            <pc:sldLayoutMk cId="2049002122" sldId="2147483680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15.497" v="56"/>
          <pc:sldLayoutMkLst>
            <pc:docMk/>
            <pc:sldMasterMk cId="1417093385" sldId="2147483672"/>
            <pc:sldLayoutMk cId="2989588813" sldId="2147483681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15.497" v="56"/>
          <pc:sldLayoutMkLst>
            <pc:docMk/>
            <pc:sldMasterMk cId="1417093385" sldId="2147483672"/>
            <pc:sldLayoutMk cId="3333773410" sldId="2147483682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15.497" v="56"/>
          <pc:sldLayoutMkLst>
            <pc:docMk/>
            <pc:sldMasterMk cId="1417093385" sldId="2147483672"/>
            <pc:sldLayoutMk cId="1398041637" sldId="2147483683"/>
          </pc:sldLayoutMkLst>
        </pc:sldLayoutChg>
      </pc:sldMasterChg>
    </pc:docChg>
  </pc:docChgLst>
  <pc:docChgLst>
    <pc:chgData name="Jen Kim" userId="S::jen_kim@bcit.ca::b0b46315-e9b2-4754-95a7-4a527384e316" providerId="AD" clId="Web-{F2B7D268-7EA8-EE46-23C5-3AC60D7BFA36}"/>
    <pc:docChg chg="addSld modSld">
      <pc:chgData name="Jen Kim" userId="S::jen_kim@bcit.ca::b0b46315-e9b2-4754-95a7-4a527384e316" providerId="AD" clId="Web-{F2B7D268-7EA8-EE46-23C5-3AC60D7BFA36}" dt="2026-01-14T17:15:13.346" v="30" actId="20577"/>
      <pc:docMkLst>
        <pc:docMk/>
      </pc:docMkLst>
      <pc:sldChg chg="modSp mod setBg">
        <pc:chgData name="Jen Kim" userId="S::jen_kim@bcit.ca::b0b46315-e9b2-4754-95a7-4a527384e316" providerId="AD" clId="Web-{F2B7D268-7EA8-EE46-23C5-3AC60D7BFA36}" dt="2026-01-14T17:15:13.346" v="30" actId="20577"/>
        <pc:sldMkLst>
          <pc:docMk/>
          <pc:sldMk cId="109857222" sldId="256"/>
        </pc:sldMkLst>
        <pc:spChg chg="mod">
          <ac:chgData name="Jen Kim" userId="S::jen_kim@bcit.ca::b0b46315-e9b2-4754-95a7-4a527384e316" providerId="AD" clId="Web-{F2B7D268-7EA8-EE46-23C5-3AC60D7BFA36}" dt="2026-01-14T17:14:53.658" v="26" actId="14100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Jen Kim" userId="S::jen_kim@bcit.ca::b0b46315-e9b2-4754-95a7-4a527384e316" providerId="AD" clId="Web-{F2B7D268-7EA8-EE46-23C5-3AC60D7BFA36}" dt="2026-01-14T17:15:13.346" v="30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Jen Kim" userId="S::jen_kim@bcit.ca::b0b46315-e9b2-4754-95a7-4a527384e316" providerId="AD" clId="Web-{F2B7D268-7EA8-EE46-23C5-3AC60D7BFA36}" dt="2026-01-14T17:07:25.389" v="17" actId="20577"/>
        <pc:sldMkLst>
          <pc:docMk/>
          <pc:sldMk cId="1360455966" sldId="259"/>
        </pc:sldMkLst>
        <pc:spChg chg="mod">
          <ac:chgData name="Jen Kim" userId="S::jen_kim@bcit.ca::b0b46315-e9b2-4754-95a7-4a527384e316" providerId="AD" clId="Web-{F2B7D268-7EA8-EE46-23C5-3AC60D7BFA36}" dt="2026-01-14T17:07:02.107" v="11" actId="20577"/>
          <ac:spMkLst>
            <pc:docMk/>
            <pc:sldMk cId="1360455966" sldId="259"/>
            <ac:spMk id="2" creationId="{E935CFE8-0517-153C-6F71-B2B9227C4EB5}"/>
          </ac:spMkLst>
        </pc:spChg>
        <pc:spChg chg="mod">
          <ac:chgData name="Jen Kim" userId="S::jen_kim@bcit.ca::b0b46315-e9b2-4754-95a7-4a527384e316" providerId="AD" clId="Web-{F2B7D268-7EA8-EE46-23C5-3AC60D7BFA36}" dt="2026-01-14T17:07:25.389" v="17" actId="20577"/>
          <ac:spMkLst>
            <pc:docMk/>
            <pc:sldMk cId="1360455966" sldId="259"/>
            <ac:spMk id="3" creationId="{B3A85660-3EAE-D72A-C3D7-84D8F51AF92A}"/>
          </ac:spMkLst>
        </pc:spChg>
      </pc:sldChg>
      <pc:sldChg chg="add replId">
        <pc:chgData name="Jen Kim" userId="S::jen_kim@bcit.ca::b0b46315-e9b2-4754-95a7-4a527384e316" providerId="AD" clId="Web-{F2B7D268-7EA8-EE46-23C5-3AC60D7BFA36}" dt="2026-01-14T17:07:38.217" v="18"/>
        <pc:sldMkLst>
          <pc:docMk/>
          <pc:sldMk cId="397781972" sldId="261"/>
        </pc:sldMkLst>
      </pc:sldChg>
    </pc:docChg>
  </pc:docChgLst>
  <pc:docChgLst>
    <pc:chgData name="Jen Kim" userId="S::jen_kim@bcit.ca::b0b46315-e9b2-4754-95a7-4a527384e316" providerId="AD" clId="Web-{35D08457-6789-41DF-72A1-8BA1E153D4A0}"/>
    <pc:docChg chg="mod addSld delSld modSld sldOrd addMainMaster delMainMaster">
      <pc:chgData name="Jen Kim" userId="S::jen_kim@bcit.ca::b0b46315-e9b2-4754-95a7-4a527384e316" providerId="AD" clId="Web-{35D08457-6789-41DF-72A1-8BA1E153D4A0}" dt="2026-01-14T20:12:11.358" v="325" actId="20577"/>
      <pc:docMkLst>
        <pc:docMk/>
      </pc:docMkLst>
      <pc:sldChg chg="addSp delSp modSp mod modClrScheme delDesignElem chgLayout">
        <pc:chgData name="Jen Kim" userId="S::jen_kim@bcit.ca::b0b46315-e9b2-4754-95a7-4a527384e316" providerId="AD" clId="Web-{35D08457-6789-41DF-72A1-8BA1E153D4A0}" dt="2026-01-14T20:06:26.241" v="262" actId="20577"/>
        <pc:sldMkLst>
          <pc:docMk/>
          <pc:sldMk cId="1713908812" sldId="257"/>
        </pc:sldMkLst>
        <pc:spChg chg="mod ord">
          <ac:chgData name="Jen Kim" userId="S::jen_kim@bcit.ca::b0b46315-e9b2-4754-95a7-4a527384e316" providerId="AD" clId="Web-{35D08457-6789-41DF-72A1-8BA1E153D4A0}" dt="2026-01-14T20:06:26.241" v="262" actId="20577"/>
          <ac:spMkLst>
            <pc:docMk/>
            <pc:sldMk cId="1713908812" sldId="257"/>
            <ac:spMk id="2" creationId="{24439E85-0781-34DF-5B33-1842B5F2F436}"/>
          </ac:spMkLst>
        </pc:spChg>
        <pc:spChg chg="mod ord">
          <ac:chgData name="Jen Kim" userId="S::jen_kim@bcit.ca::b0b46315-e9b2-4754-95a7-4a527384e316" providerId="AD" clId="Web-{35D08457-6789-41DF-72A1-8BA1E153D4A0}" dt="2026-01-14T20:06:20.710" v="261" actId="20577"/>
          <ac:spMkLst>
            <pc:docMk/>
            <pc:sldMk cId="1713908812" sldId="257"/>
            <ac:spMk id="3" creationId="{A910E11F-C576-B9C0-B8C0-320AAEB819AA}"/>
          </ac:spMkLst>
        </pc:spChg>
        <pc:spChg chg="add del">
          <ac:chgData name="Jen Kim" userId="S::jen_kim@bcit.ca::b0b46315-e9b2-4754-95a7-4a527384e316" providerId="AD" clId="Web-{35D08457-6789-41DF-72A1-8BA1E153D4A0}" dt="2026-01-14T19:57:07.198" v="154"/>
          <ac:spMkLst>
            <pc:docMk/>
            <pc:sldMk cId="1713908812" sldId="257"/>
            <ac:spMk id="7" creationId="{96DBD250-DCAD-9FE0-DD81-4477B920E60F}"/>
          </ac:spMkLst>
        </pc:spChg>
        <pc:spChg chg="add del">
          <ac:chgData name="Jen Kim" userId="S::jen_kim@bcit.ca::b0b46315-e9b2-4754-95a7-4a527384e316" providerId="AD" clId="Web-{35D08457-6789-41DF-72A1-8BA1E153D4A0}" dt="2026-01-14T19:09:33.360" v="9"/>
          <ac:spMkLst>
            <pc:docMk/>
            <pc:sldMk cId="1713908812" sldId="257"/>
            <ac:spMk id="9" creationId="{F94AA2BD-2E3F-4B1D-8127-5744B8115311}"/>
          </ac:spMkLst>
        </pc:spChg>
        <pc:spChg chg="add del mod">
          <ac:chgData name="Jen Kim" userId="S::jen_kim@bcit.ca::b0b46315-e9b2-4754-95a7-4a527384e316" providerId="AD" clId="Web-{35D08457-6789-41DF-72A1-8BA1E153D4A0}" dt="2026-01-14T19:43:52.101" v="46"/>
          <ac:spMkLst>
            <pc:docMk/>
            <pc:sldMk cId="1713908812" sldId="257"/>
            <ac:spMk id="11" creationId="{4BD02261-2DC8-4AA8-9E16-7751AE892445}"/>
          </ac:spMkLst>
        </pc:spChg>
        <pc:spChg chg="del">
          <ac:chgData name="Jen Kim" userId="S::jen_kim@bcit.ca::b0b46315-e9b2-4754-95a7-4a527384e316" providerId="AD" clId="Web-{35D08457-6789-41DF-72A1-8BA1E153D4A0}" dt="2026-01-14T19:44:28.054" v="51"/>
          <ac:spMkLst>
            <pc:docMk/>
            <pc:sldMk cId="1713908812" sldId="257"/>
            <ac:spMk id="12" creationId="{2DF25106-A856-F270-A9B2-67D39D6CE974}"/>
          </ac:spMkLst>
        </pc:spChg>
        <pc:spChg chg="del mod">
          <ac:chgData name="Jen Kim" userId="S::jen_kim@bcit.ca::b0b46315-e9b2-4754-95a7-4a527384e316" providerId="AD" clId="Web-{35D08457-6789-41DF-72A1-8BA1E153D4A0}" dt="2026-01-14T19:48:33.871" v="78"/>
          <ac:spMkLst>
            <pc:docMk/>
            <pc:sldMk cId="1713908812" sldId="257"/>
            <ac:spMk id="14" creationId="{36C4CB79-33A6-9268-A586-1DDB0C04E4D6}"/>
          </ac:spMkLst>
        </pc:spChg>
        <pc:picChg chg="mod modCrop">
          <ac:chgData name="Jen Kim" userId="S::jen_kim@bcit.ca::b0b46315-e9b2-4754-95a7-4a527384e316" providerId="AD" clId="Web-{35D08457-6789-41DF-72A1-8BA1E153D4A0}" dt="2026-01-14T19:59:45.843" v="191"/>
          <ac:picMkLst>
            <pc:docMk/>
            <pc:sldMk cId="1713908812" sldId="257"/>
            <ac:picMk id="4" creationId="{5587FBFE-A4D9-8323-F267-06C58A9B87A8}"/>
          </ac:picMkLst>
        </pc:picChg>
        <pc:picChg chg="mod">
          <ac:chgData name="Jen Kim" userId="S::jen_kim@bcit.ca::b0b46315-e9b2-4754-95a7-4a527384e316" providerId="AD" clId="Web-{35D08457-6789-41DF-72A1-8BA1E153D4A0}" dt="2026-01-14T19:44:39.289" v="52" actId="1076"/>
          <ac:picMkLst>
            <pc:docMk/>
            <pc:sldMk cId="1713908812" sldId="257"/>
            <ac:picMk id="6" creationId="{318BE595-07D8-B467-53D8-DE8AE109A5FF}"/>
          </ac:picMkLst>
        </pc:picChg>
        <pc:picChg chg="del">
          <ac:chgData name="Jen Kim" userId="S::jen_kim@bcit.ca::b0b46315-e9b2-4754-95a7-4a527384e316" providerId="AD" clId="Web-{35D08457-6789-41DF-72A1-8BA1E153D4A0}" dt="2026-01-14T19:44:26.914" v="50"/>
          <ac:picMkLst>
            <pc:docMk/>
            <pc:sldMk cId="1713908812" sldId="257"/>
            <ac:picMk id="8" creationId="{40B149FA-36B4-A790-26A2-94454FD2ABD3}"/>
          </ac:picMkLst>
        </pc:picChg>
      </pc:sldChg>
      <pc:sldChg chg="addSp delSp modSp mod setBg modClrScheme chgLayout">
        <pc:chgData name="Jen Kim" userId="S::jen_kim@bcit.ca::b0b46315-e9b2-4754-95a7-4a527384e316" providerId="AD" clId="Web-{35D08457-6789-41DF-72A1-8BA1E153D4A0}" dt="2026-01-14T20:11:00.948" v="323" actId="1076"/>
        <pc:sldMkLst>
          <pc:docMk/>
          <pc:sldMk cId="2995281712" sldId="262"/>
        </pc:sldMkLst>
        <pc:spChg chg="mod">
          <ac:chgData name="Jen Kim" userId="S::jen_kim@bcit.ca::b0b46315-e9b2-4754-95a7-4a527384e316" providerId="AD" clId="Web-{35D08457-6789-41DF-72A1-8BA1E153D4A0}" dt="2026-01-14T20:02:49.066" v="221" actId="14100"/>
          <ac:spMkLst>
            <pc:docMk/>
            <pc:sldMk cId="2995281712" sldId="262"/>
            <ac:spMk id="5" creationId="{00000000-0000-0000-0000-000000000000}"/>
          </ac:spMkLst>
        </pc:spChg>
        <pc:spChg chg="mod">
          <ac:chgData name="Jen Kim" userId="S::jen_kim@bcit.ca::b0b46315-e9b2-4754-95a7-4a527384e316" providerId="AD" clId="Web-{35D08457-6789-41DF-72A1-8BA1E153D4A0}" dt="2026-01-14T20:02:51.503" v="222" actId="1076"/>
          <ac:spMkLst>
            <pc:docMk/>
            <pc:sldMk cId="2995281712" sldId="262"/>
            <ac:spMk id="6" creationId="{00000000-0000-0000-0000-000000000000}"/>
          </ac:spMkLst>
        </pc:spChg>
        <pc:spChg chg="add del mod">
          <ac:chgData name="Jen Kim" userId="S::jen_kim@bcit.ca::b0b46315-e9b2-4754-95a7-4a527384e316" providerId="AD" clId="Web-{35D08457-6789-41DF-72A1-8BA1E153D4A0}" dt="2026-01-14T19:59:26.858" v="189"/>
          <ac:spMkLst>
            <pc:docMk/>
            <pc:sldMk cId="2995281712" sldId="262"/>
            <ac:spMk id="8" creationId="{32AAF3E2-DB7F-6B33-5E7D-0D80F60284FA}"/>
          </ac:spMkLst>
        </pc:spChg>
        <pc:spChg chg="add del">
          <ac:chgData name="Jen Kim" userId="S::jen_kim@bcit.ca::b0b46315-e9b2-4754-95a7-4a527384e316" providerId="AD" clId="Web-{35D08457-6789-41DF-72A1-8BA1E153D4A0}" dt="2026-01-14T20:01:37.002" v="203"/>
          <ac:spMkLst>
            <pc:docMk/>
            <pc:sldMk cId="2995281712" sldId="262"/>
            <ac:spMk id="10" creationId="{8271D0E3-02D0-FFD6-82B1-321C1658DBD6}"/>
          </ac:spMkLst>
        </pc:spChg>
        <pc:spChg chg="add del mod ord">
          <ac:chgData name="Jen Kim" userId="S::jen_kim@bcit.ca::b0b46315-e9b2-4754-95a7-4a527384e316" providerId="AD" clId="Web-{35D08457-6789-41DF-72A1-8BA1E153D4A0}" dt="2026-01-14T20:02:55.613" v="224"/>
          <ac:spMkLst>
            <pc:docMk/>
            <pc:sldMk cId="2995281712" sldId="262"/>
            <ac:spMk id="14" creationId="{4A0C84A8-07EA-A11B-5BF6-F38EEF40FB1E}"/>
          </ac:spMkLst>
        </pc:spChg>
        <pc:spChg chg="add mod ord">
          <ac:chgData name="Jen Kim" userId="S::jen_kim@bcit.ca::b0b46315-e9b2-4754-95a7-4a527384e316" providerId="AD" clId="Web-{35D08457-6789-41DF-72A1-8BA1E153D4A0}" dt="2026-01-14T20:10:48.165" v="319" actId="14100"/>
          <ac:spMkLst>
            <pc:docMk/>
            <pc:sldMk cId="2995281712" sldId="262"/>
            <ac:spMk id="15" creationId="{212127C3-6238-1EA0-A492-1EC6C311C8A8}"/>
          </ac:spMkLst>
        </pc:spChg>
        <pc:picChg chg="add del mod ord modCrop">
          <ac:chgData name="Jen Kim" userId="S::jen_kim@bcit.ca::b0b46315-e9b2-4754-95a7-4a527384e316" providerId="AD" clId="Web-{35D08457-6789-41DF-72A1-8BA1E153D4A0}" dt="2026-01-14T19:41:52.426" v="26"/>
          <ac:picMkLst>
            <pc:docMk/>
            <pc:sldMk cId="2995281712" sldId="262"/>
            <ac:picMk id="2" creationId="{8B42D85D-68EE-ED11-4DFB-C424CC185D12}"/>
          </ac:picMkLst>
        </pc:picChg>
        <pc:picChg chg="add del mod ord">
          <ac:chgData name="Jen Kim" userId="S::jen_kim@bcit.ca::b0b46315-e9b2-4754-95a7-4a527384e316" providerId="AD" clId="Web-{35D08457-6789-41DF-72A1-8BA1E153D4A0}" dt="2026-01-14T19:45:52.509" v="59"/>
          <ac:picMkLst>
            <pc:docMk/>
            <pc:sldMk cId="2995281712" sldId="262"/>
            <ac:picMk id="3" creationId="{877F07AC-69B4-49FC-BC08-C06E12F92A16}"/>
          </ac:picMkLst>
        </pc:picChg>
        <pc:picChg chg="add del mod ord">
          <ac:chgData name="Jen Kim" userId="S::jen_kim@bcit.ca::b0b46315-e9b2-4754-95a7-4a527384e316" providerId="AD" clId="Web-{35D08457-6789-41DF-72A1-8BA1E153D4A0}" dt="2026-01-14T19:47:15.339" v="67"/>
          <ac:picMkLst>
            <pc:docMk/>
            <pc:sldMk cId="2995281712" sldId="262"/>
            <ac:picMk id="4" creationId="{0FCF63DD-B504-3D9F-131D-A35BC7DCFE2A}"/>
          </ac:picMkLst>
        </pc:picChg>
        <pc:picChg chg="mod">
          <ac:chgData name="Jen Kim" userId="S::jen_kim@bcit.ca::b0b46315-e9b2-4754-95a7-4a527384e316" providerId="AD" clId="Web-{35D08457-6789-41DF-72A1-8BA1E153D4A0}" dt="2026-01-14T20:10:55.525" v="320" actId="14100"/>
          <ac:picMkLst>
            <pc:docMk/>
            <pc:sldMk cId="2995281712" sldId="262"/>
            <ac:picMk id="11" creationId="{C146CC81-2C59-0878-EEC9-05A961BA6B35}"/>
          </ac:picMkLst>
        </pc:picChg>
        <pc:picChg chg="mod">
          <ac:chgData name="Jen Kim" userId="S::jen_kim@bcit.ca::b0b46315-e9b2-4754-95a7-4a527384e316" providerId="AD" clId="Web-{35D08457-6789-41DF-72A1-8BA1E153D4A0}" dt="2026-01-14T20:11:00.948" v="323" actId="1076"/>
          <ac:picMkLst>
            <pc:docMk/>
            <pc:sldMk cId="2995281712" sldId="262"/>
            <ac:picMk id="13" creationId="{711B2457-C588-A348-162B-44E07BA16B26}"/>
          </ac:picMkLst>
        </pc:picChg>
      </pc:sldChg>
      <pc:sldChg chg="addSp delSp modSp mod setBg modClrScheme delDesignElem chgLayout">
        <pc:chgData name="Jen Kim" userId="S::jen_kim@bcit.ca::b0b46315-e9b2-4754-95a7-4a527384e316" providerId="AD" clId="Web-{35D08457-6789-41DF-72A1-8BA1E153D4A0}" dt="2026-01-14T20:06:45.726" v="265" actId="14100"/>
        <pc:sldMkLst>
          <pc:docMk/>
          <pc:sldMk cId="2947815642" sldId="263"/>
        </pc:sldMkLst>
        <pc:spChg chg="del mod ord">
          <ac:chgData name="Jen Kim" userId="S::jen_kim@bcit.ca::b0b46315-e9b2-4754-95a7-4a527384e316" providerId="AD" clId="Web-{35D08457-6789-41DF-72A1-8BA1E153D4A0}" dt="2026-01-14T19:50:29.326" v="108"/>
          <ac:spMkLst>
            <pc:docMk/>
            <pc:sldMk cId="2947815642" sldId="263"/>
            <ac:spMk id="2" creationId="{2DA6F8E0-7F92-3D2F-3E0B-9DD77DED555C}"/>
          </ac:spMkLst>
        </pc:spChg>
        <pc:spChg chg="mod ord">
          <ac:chgData name="Jen Kim" userId="S::jen_kim@bcit.ca::b0b46315-e9b2-4754-95a7-4a527384e316" providerId="AD" clId="Web-{35D08457-6789-41DF-72A1-8BA1E153D4A0}" dt="2026-01-14T20:06:45.726" v="265" actId="14100"/>
          <ac:spMkLst>
            <pc:docMk/>
            <pc:sldMk cId="2947815642" sldId="263"/>
            <ac:spMk id="3" creationId="{FFA0CA01-9CCA-60AA-3CCC-5C8567A38107}"/>
          </ac:spMkLst>
        </pc:spChg>
        <pc:spChg chg="add del ord">
          <ac:chgData name="Jen Kim" userId="S::jen_kim@bcit.ca::b0b46315-e9b2-4754-95a7-4a527384e316" providerId="AD" clId="Web-{35D08457-6789-41DF-72A1-8BA1E153D4A0}" dt="2026-01-14T19:47:52.667" v="73"/>
          <ac:spMkLst>
            <pc:docMk/>
            <pc:sldMk cId="2947815642" sldId="263"/>
            <ac:spMk id="4" creationId="{6277BCD1-5515-7E0A-A323-C8A2A2715BDA}"/>
          </ac:spMkLst>
        </pc:spChg>
        <pc:spChg chg="add del mod">
          <ac:chgData name="Jen Kim" userId="S::jen_kim@bcit.ca::b0b46315-e9b2-4754-95a7-4a527384e316" providerId="AD" clId="Web-{35D08457-6789-41DF-72A1-8BA1E153D4A0}" dt="2026-01-14T19:48:50.668" v="81"/>
          <ac:spMkLst>
            <pc:docMk/>
            <pc:sldMk cId="2947815642" sldId="263"/>
            <ac:spMk id="5" creationId="{63E3C2AA-4621-3124-B060-61CAE1912E3B}"/>
          </ac:spMkLst>
        </pc:spChg>
        <pc:spChg chg="add del mod ord">
          <ac:chgData name="Jen Kim" userId="S::jen_kim@bcit.ca::b0b46315-e9b2-4754-95a7-4a527384e316" providerId="AD" clId="Web-{35D08457-6789-41DF-72A1-8BA1E153D4A0}" dt="2026-01-14T20:05:01.490" v="248"/>
          <ac:spMkLst>
            <pc:docMk/>
            <pc:sldMk cId="2947815642" sldId="263"/>
            <ac:spMk id="7" creationId="{08B107BC-F8E3-D565-DE8D-BF55D34D29B5}"/>
          </ac:spMkLst>
        </pc:spChg>
        <pc:spChg chg="add del">
          <ac:chgData name="Jen Kim" userId="S::jen_kim@bcit.ca::b0b46315-e9b2-4754-95a7-4a527384e316" providerId="AD" clId="Web-{35D08457-6789-41DF-72A1-8BA1E153D4A0}" dt="2026-01-14T19:09:33.360" v="9"/>
          <ac:spMkLst>
            <pc:docMk/>
            <pc:sldMk cId="2947815642" sldId="263"/>
            <ac:spMk id="9" creationId="{8B2FDB38-AC30-45F1-013B-FC57D23A28CD}"/>
          </ac:spMkLst>
        </pc:spChg>
        <pc:spChg chg="add mod">
          <ac:chgData name="Jen Kim" userId="S::jen_kim@bcit.ca::b0b46315-e9b2-4754-95a7-4a527384e316" providerId="AD" clId="Web-{35D08457-6789-41DF-72A1-8BA1E153D4A0}" dt="2026-01-14T20:05:09.427" v="249" actId="20577"/>
          <ac:spMkLst>
            <pc:docMk/>
            <pc:sldMk cId="2947815642" sldId="263"/>
            <ac:spMk id="11" creationId="{80B8A292-22DC-BF74-B6F6-DD4F11E5B007}"/>
          </ac:spMkLst>
        </pc:spChg>
        <pc:spChg chg="del">
          <ac:chgData name="Jen Kim" userId="S::jen_kim@bcit.ca::b0b46315-e9b2-4754-95a7-4a527384e316" providerId="AD" clId="Web-{35D08457-6789-41DF-72A1-8BA1E153D4A0}" dt="2026-01-14T19:44:51.789" v="53"/>
          <ac:spMkLst>
            <pc:docMk/>
            <pc:sldMk cId="2947815642" sldId="263"/>
            <ac:spMk id="12" creationId="{20A3F71C-E28D-13BB-7B8F-428F8BD3163A}"/>
          </ac:spMkLst>
        </pc:spChg>
        <pc:spChg chg="add mod">
          <ac:chgData name="Jen Kim" userId="S::jen_kim@bcit.ca::b0b46315-e9b2-4754-95a7-4a527384e316" providerId="AD" clId="Web-{35D08457-6789-41DF-72A1-8BA1E153D4A0}" dt="2026-01-14T20:05:28.178" v="250"/>
          <ac:spMkLst>
            <pc:docMk/>
            <pc:sldMk cId="2947815642" sldId="263"/>
            <ac:spMk id="14" creationId="{9762CA8E-6556-45C2-1326-28D2006B697C}"/>
          </ac:spMkLst>
        </pc:spChg>
        <pc:spChg chg="add del mod">
          <ac:chgData name="Jen Kim" userId="S::jen_kim@bcit.ca::b0b46315-e9b2-4754-95a7-4a527384e316" providerId="AD" clId="Web-{35D08457-6789-41DF-72A1-8BA1E153D4A0}" dt="2026-01-14T19:50:33.514" v="109"/>
          <ac:spMkLst>
            <pc:docMk/>
            <pc:sldMk cId="2947815642" sldId="263"/>
            <ac:spMk id="16" creationId="{81B25F30-4C72-9871-23CD-56D009CE3673}"/>
          </ac:spMkLst>
        </pc:spChg>
        <pc:spChg chg="add del mod ord">
          <ac:chgData name="Jen Kim" userId="S::jen_kim@bcit.ca::b0b46315-e9b2-4754-95a7-4a527384e316" providerId="AD" clId="Web-{35D08457-6789-41DF-72A1-8BA1E153D4A0}" dt="2026-01-14T19:57:14.104" v="161"/>
          <ac:spMkLst>
            <pc:docMk/>
            <pc:sldMk cId="2947815642" sldId="263"/>
            <ac:spMk id="21" creationId="{5D49B902-0FB0-8B95-2999-27F3A0F5F22C}"/>
          </ac:spMkLst>
        </pc:spChg>
        <pc:spChg chg="add mod ord">
          <ac:chgData name="Jen Kim" userId="S::jen_kim@bcit.ca::b0b46315-e9b2-4754-95a7-4a527384e316" providerId="AD" clId="Web-{35D08457-6789-41DF-72A1-8BA1E153D4A0}" dt="2026-01-14T20:06:37.241" v="263" actId="14100"/>
          <ac:spMkLst>
            <pc:docMk/>
            <pc:sldMk cId="2947815642" sldId="263"/>
            <ac:spMk id="23" creationId="{795C4809-32E9-4A87-C736-6DD229607F99}"/>
          </ac:spMkLst>
        </pc:spChg>
        <pc:picChg chg="del ord">
          <ac:chgData name="Jen Kim" userId="S::jen_kim@bcit.ca::b0b46315-e9b2-4754-95a7-4a527384e316" providerId="AD" clId="Web-{35D08457-6789-41DF-72A1-8BA1E153D4A0}" dt="2026-01-14T19:50:54.313" v="114"/>
          <ac:picMkLst>
            <pc:docMk/>
            <pc:sldMk cId="2947815642" sldId="263"/>
            <ac:picMk id="6" creationId="{B86605E3-E358-AA0C-37DD-850756318E04}"/>
          </ac:picMkLst>
        </pc:picChg>
        <pc:picChg chg="del">
          <ac:chgData name="Jen Kim" userId="S::jen_kim@bcit.ca::b0b46315-e9b2-4754-95a7-4a527384e316" providerId="AD" clId="Web-{35D08457-6789-41DF-72A1-8BA1E153D4A0}" dt="2026-01-14T19:44:53.696" v="54"/>
          <ac:picMkLst>
            <pc:docMk/>
            <pc:sldMk cId="2947815642" sldId="263"/>
            <ac:picMk id="8" creationId="{0FBDB898-F1CD-CC7E-E1F5-9FAD0294CB5D}"/>
          </ac:picMkLst>
        </pc:picChg>
        <pc:picChg chg="add ord">
          <ac:chgData name="Jen Kim" userId="S::jen_kim@bcit.ca::b0b46315-e9b2-4754-95a7-4a527384e316" providerId="AD" clId="Web-{35D08457-6789-41DF-72A1-8BA1E153D4A0}" dt="2026-01-14T19:54:02.314" v="139"/>
          <ac:picMkLst>
            <pc:docMk/>
            <pc:sldMk cId="2947815642" sldId="263"/>
            <ac:picMk id="18" creationId="{E5D1A327-D60C-3C60-FE0C-29062365E322}"/>
          </ac:picMkLst>
        </pc:picChg>
        <pc:picChg chg="add del">
          <ac:chgData name="Jen Kim" userId="S::jen_kim@bcit.ca::b0b46315-e9b2-4754-95a7-4a527384e316" providerId="AD" clId="Web-{35D08457-6789-41DF-72A1-8BA1E153D4A0}" dt="2026-01-14T19:53:03.153" v="128"/>
          <ac:picMkLst>
            <pc:docMk/>
            <pc:sldMk cId="2947815642" sldId="263"/>
            <ac:picMk id="20" creationId="{47E8ACD2-10EA-C6D9-9C06-DA914BE9242E}"/>
          </ac:picMkLst>
        </pc:picChg>
      </pc:sldChg>
      <pc:sldChg chg="addSp delSp modSp mod setBg modClrScheme delDesignElem chgLayout">
        <pc:chgData name="Jen Kim" userId="S::jen_kim@bcit.ca::b0b46315-e9b2-4754-95a7-4a527384e316" providerId="AD" clId="Web-{35D08457-6789-41DF-72A1-8BA1E153D4A0}" dt="2026-01-14T20:12:11.358" v="325" actId="20577"/>
        <pc:sldMkLst>
          <pc:docMk/>
          <pc:sldMk cId="401648872" sldId="264"/>
        </pc:sldMkLst>
        <pc:spChg chg="mod ord">
          <ac:chgData name="Jen Kim" userId="S::jen_kim@bcit.ca::b0b46315-e9b2-4754-95a7-4a527384e316" providerId="AD" clId="Web-{35D08457-6789-41DF-72A1-8BA1E153D4A0}" dt="2026-01-14T20:12:11.358" v="325" actId="20577"/>
          <ac:spMkLst>
            <pc:docMk/>
            <pc:sldMk cId="401648872" sldId="264"/>
            <ac:spMk id="2" creationId="{B08269CA-3AF1-1DBE-95D5-DFB6F1264569}"/>
          </ac:spMkLst>
        </pc:spChg>
        <pc:spChg chg="mod ord">
          <ac:chgData name="Jen Kim" userId="S::jen_kim@bcit.ca::b0b46315-e9b2-4754-95a7-4a527384e316" providerId="AD" clId="Web-{35D08457-6789-41DF-72A1-8BA1E153D4A0}" dt="2026-01-14T20:07:05.335" v="268" actId="14100"/>
          <ac:spMkLst>
            <pc:docMk/>
            <pc:sldMk cId="401648872" sldId="264"/>
            <ac:spMk id="3" creationId="{12DDB16E-E000-B772-2F32-2AA0D9FDA4C3}"/>
          </ac:spMkLst>
        </pc:spChg>
        <pc:spChg chg="add del">
          <ac:chgData name="Jen Kim" userId="S::jen_kim@bcit.ca::b0b46315-e9b2-4754-95a7-4a527384e316" providerId="AD" clId="Web-{35D08457-6789-41DF-72A1-8BA1E153D4A0}" dt="2026-01-14T20:01:20.173" v="201"/>
          <ac:spMkLst>
            <pc:docMk/>
            <pc:sldMk cId="401648872" sldId="264"/>
            <ac:spMk id="9" creationId="{36775AA2-BA21-66E9-39FE-BB87FC9AF82C}"/>
          </ac:spMkLst>
        </pc:spChg>
        <pc:spChg chg="add del">
          <ac:chgData name="Jen Kim" userId="S::jen_kim@bcit.ca::b0b46315-e9b2-4754-95a7-4a527384e316" providerId="AD" clId="Web-{35D08457-6789-41DF-72A1-8BA1E153D4A0}" dt="2026-01-14T20:01:20.173" v="201"/>
          <ac:spMkLst>
            <pc:docMk/>
            <pc:sldMk cId="401648872" sldId="264"/>
            <ac:spMk id="11" creationId="{C95F3504-D8E0-2A57-AD09-D6BE333106FA}"/>
          </ac:spMkLst>
        </pc:spChg>
        <pc:spChg chg="del">
          <ac:chgData name="Jen Kim" userId="S::jen_kim@bcit.ca::b0b46315-e9b2-4754-95a7-4a527384e316" providerId="AD" clId="Web-{35D08457-6789-41DF-72A1-8BA1E153D4A0}" dt="2026-01-14T20:00:59.454" v="198"/>
          <ac:spMkLst>
            <pc:docMk/>
            <pc:sldMk cId="401648872" sldId="264"/>
            <ac:spMk id="12" creationId="{822E6E94-ED95-E588-3B30-37AAE66727C5}"/>
          </ac:spMkLst>
        </pc:spChg>
        <pc:spChg chg="add del">
          <ac:chgData name="Jen Kim" userId="S::jen_kim@bcit.ca::b0b46315-e9b2-4754-95a7-4a527384e316" providerId="AD" clId="Web-{35D08457-6789-41DF-72A1-8BA1E153D4A0}" dt="2026-01-14T20:01:20.173" v="201"/>
          <ac:spMkLst>
            <pc:docMk/>
            <pc:sldMk cId="401648872" sldId="264"/>
            <ac:spMk id="16" creationId="{7FF47CB7-972F-479F-A36D-9E72D26EC8DA}"/>
          </ac:spMkLst>
        </pc:spChg>
        <pc:spChg chg="add del">
          <ac:chgData name="Jen Kim" userId="S::jen_kim@bcit.ca::b0b46315-e9b2-4754-95a7-4a527384e316" providerId="AD" clId="Web-{35D08457-6789-41DF-72A1-8BA1E153D4A0}" dt="2026-01-14T20:01:20.173" v="201"/>
          <ac:spMkLst>
            <pc:docMk/>
            <pc:sldMk cId="401648872" sldId="264"/>
            <ac:spMk id="18" creationId="{0D153B68-5844-490D-8E67-F616D6D721CA}"/>
          </ac:spMkLst>
        </pc:spChg>
        <pc:spChg chg="add del">
          <ac:chgData name="Jen Kim" userId="S::jen_kim@bcit.ca::b0b46315-e9b2-4754-95a7-4a527384e316" providerId="AD" clId="Web-{35D08457-6789-41DF-72A1-8BA1E153D4A0}" dt="2026-01-14T20:01:20.173" v="201"/>
          <ac:spMkLst>
            <pc:docMk/>
            <pc:sldMk cId="401648872" sldId="264"/>
            <ac:spMk id="20" creationId="{9A0D773F-7A7D-4DBB-9DEA-86BB8B8F4BC8}"/>
          </ac:spMkLst>
        </pc:spChg>
        <pc:picChg chg="add mod">
          <ac:chgData name="Jen Kim" userId="S::jen_kim@bcit.ca::b0b46315-e9b2-4754-95a7-4a527384e316" providerId="AD" clId="Web-{35D08457-6789-41DF-72A1-8BA1E153D4A0}" dt="2026-01-14T20:01:20.173" v="201"/>
          <ac:picMkLst>
            <pc:docMk/>
            <pc:sldMk cId="401648872" sldId="264"/>
            <ac:picMk id="5" creationId="{0A83A7E8-DC45-AE18-EE9A-DB25DDE0D7EE}"/>
          </ac:picMkLst>
        </pc:picChg>
        <pc:picChg chg="del">
          <ac:chgData name="Jen Kim" userId="S::jen_kim@bcit.ca::b0b46315-e9b2-4754-95a7-4a527384e316" providerId="AD" clId="Web-{35D08457-6789-41DF-72A1-8BA1E153D4A0}" dt="2026-01-14T20:00:58.939" v="197"/>
          <ac:picMkLst>
            <pc:docMk/>
            <pc:sldMk cId="401648872" sldId="264"/>
            <ac:picMk id="6" creationId="{F07A2102-5076-998D-F4DD-CC6E824268D7}"/>
          </ac:picMkLst>
        </pc:picChg>
        <pc:picChg chg="del">
          <ac:chgData name="Jen Kim" userId="S::jen_kim@bcit.ca::b0b46315-e9b2-4754-95a7-4a527384e316" providerId="AD" clId="Web-{35D08457-6789-41DF-72A1-8BA1E153D4A0}" dt="2026-01-14T20:00:57.767" v="196"/>
          <ac:picMkLst>
            <pc:docMk/>
            <pc:sldMk cId="401648872" sldId="264"/>
            <ac:picMk id="8" creationId="{1539D7B4-8772-4C96-4B04-C123AA4D7F77}"/>
          </ac:picMkLst>
        </pc:picChg>
      </pc:sldChg>
      <pc:sldChg chg="addSp delSp modSp del mod modClrScheme delDesignElem chgLayout">
        <pc:chgData name="Jen Kim" userId="S::jen_kim@bcit.ca::b0b46315-e9b2-4754-95a7-4a527384e316" providerId="AD" clId="Web-{35D08457-6789-41DF-72A1-8BA1E153D4A0}" dt="2026-01-14T20:09:41.395" v="304"/>
        <pc:sldMkLst>
          <pc:docMk/>
          <pc:sldMk cId="2263554701" sldId="265"/>
        </pc:sldMkLst>
        <pc:spChg chg="mod ord">
          <ac:chgData name="Jen Kim" userId="S::jen_kim@bcit.ca::b0b46315-e9b2-4754-95a7-4a527384e316" providerId="AD" clId="Web-{35D08457-6789-41DF-72A1-8BA1E153D4A0}" dt="2026-01-14T20:04:09.051" v="227" actId="1076"/>
          <ac:spMkLst>
            <pc:docMk/>
            <pc:sldMk cId="2263554701" sldId="265"/>
            <ac:spMk id="2" creationId="{976B48CD-E23D-DD88-FFCC-C5F53007C087}"/>
          </ac:spMkLst>
        </pc:spChg>
        <pc:spChg chg="mod ord">
          <ac:chgData name="Jen Kim" userId="S::jen_kim@bcit.ca::b0b46315-e9b2-4754-95a7-4a527384e316" providerId="AD" clId="Web-{35D08457-6789-41DF-72A1-8BA1E153D4A0}" dt="2026-01-14T19:09:33.360" v="9"/>
          <ac:spMkLst>
            <pc:docMk/>
            <pc:sldMk cId="2263554701" sldId="265"/>
            <ac:spMk id="3" creationId="{BCA0DF1F-257C-676E-0D5A-90145C41A0B2}"/>
          </ac:spMkLst>
        </pc:spChg>
        <pc:spChg chg="add del">
          <ac:chgData name="Jen Kim" userId="S::jen_kim@bcit.ca::b0b46315-e9b2-4754-95a7-4a527384e316" providerId="AD" clId="Web-{35D08457-6789-41DF-72A1-8BA1E153D4A0}" dt="2026-01-14T19:09:33.360" v="9"/>
          <ac:spMkLst>
            <pc:docMk/>
            <pc:sldMk cId="2263554701" sldId="265"/>
            <ac:spMk id="9" creationId="{FBB73CC8-8EB0-04BC-9E8E-E7E2FFB03973}"/>
          </ac:spMkLst>
        </pc:spChg>
        <pc:spChg chg="add del">
          <ac:chgData name="Jen Kim" userId="S::jen_kim@bcit.ca::b0b46315-e9b2-4754-95a7-4a527384e316" providerId="AD" clId="Web-{35D08457-6789-41DF-72A1-8BA1E153D4A0}" dt="2026-01-14T19:09:33.360" v="9"/>
          <ac:spMkLst>
            <pc:docMk/>
            <pc:sldMk cId="2263554701" sldId="265"/>
            <ac:spMk id="11" creationId="{A3F8BABF-1A4E-616F-F8D3-12B1C6EE2F15}"/>
          </ac:spMkLst>
        </pc:spChg>
      </pc:sldChg>
      <pc:sldChg chg="modSp add del ord replId">
        <pc:chgData name="Jen Kim" userId="S::jen_kim@bcit.ca::b0b46315-e9b2-4754-95a7-4a527384e316" providerId="AD" clId="Web-{35D08457-6789-41DF-72A1-8BA1E153D4A0}" dt="2026-01-14T20:09:42.614" v="305"/>
        <pc:sldMkLst>
          <pc:docMk/>
          <pc:sldMk cId="2542059994" sldId="266"/>
        </pc:sldMkLst>
        <pc:spChg chg="mod">
          <ac:chgData name="Jen Kim" userId="S::jen_kim@bcit.ca::b0b46315-e9b2-4754-95a7-4a527384e316" providerId="AD" clId="Web-{35D08457-6789-41DF-72A1-8BA1E153D4A0}" dt="2026-01-14T20:04:43.036" v="245" actId="14100"/>
          <ac:spMkLst>
            <pc:docMk/>
            <pc:sldMk cId="2542059994" sldId="266"/>
            <ac:spMk id="11" creationId="{6F18E621-4105-EC7C-DF7E-503D28918E89}"/>
          </ac:spMkLst>
        </pc:spChg>
      </pc:sldChg>
      <pc:sldChg chg="add del replId">
        <pc:chgData name="Jen Kim" userId="S::jen_kim@bcit.ca::b0b46315-e9b2-4754-95a7-4a527384e316" providerId="AD" clId="Web-{35D08457-6789-41DF-72A1-8BA1E153D4A0}" dt="2026-01-14T20:04:11.801" v="229"/>
        <pc:sldMkLst>
          <pc:docMk/>
          <pc:sldMk cId="2978693626" sldId="266"/>
        </pc:sldMkLst>
      </pc:sldChg>
      <pc:sldChg chg="modSp add ord replId">
        <pc:chgData name="Jen Kim" userId="S::jen_kim@bcit.ca::b0b46315-e9b2-4754-95a7-4a527384e316" providerId="AD" clId="Web-{35D08457-6789-41DF-72A1-8BA1E153D4A0}" dt="2026-01-14T20:09:34.176" v="303" actId="20577"/>
        <pc:sldMkLst>
          <pc:docMk/>
          <pc:sldMk cId="1805184700" sldId="267"/>
        </pc:sldMkLst>
        <pc:spChg chg="mod">
          <ac:chgData name="Jen Kim" userId="S::jen_kim@bcit.ca::b0b46315-e9b2-4754-95a7-4a527384e316" providerId="AD" clId="Web-{35D08457-6789-41DF-72A1-8BA1E153D4A0}" dt="2026-01-14T20:09:34.176" v="303" actId="20577"/>
          <ac:spMkLst>
            <pc:docMk/>
            <pc:sldMk cId="1805184700" sldId="267"/>
            <ac:spMk id="3" creationId="{28414AAE-D976-EBA0-66E2-B6BFB77DF2E0}"/>
          </ac:spMkLst>
        </pc:spChg>
        <pc:spChg chg="mod">
          <ac:chgData name="Jen Kim" userId="S::jen_kim@bcit.ca::b0b46315-e9b2-4754-95a7-4a527384e316" providerId="AD" clId="Web-{35D08457-6789-41DF-72A1-8BA1E153D4A0}" dt="2026-01-14T20:08:57.876" v="286" actId="14100"/>
          <ac:spMkLst>
            <pc:docMk/>
            <pc:sldMk cId="1805184700" sldId="267"/>
            <ac:spMk id="11" creationId="{E02FFA90-66CD-C3AC-F6BF-53B515F74D0B}"/>
          </ac:spMkLst>
        </pc:spChg>
        <pc:spChg chg="mod">
          <ac:chgData name="Jen Kim" userId="S::jen_kim@bcit.ca::b0b46315-e9b2-4754-95a7-4a527384e316" providerId="AD" clId="Web-{35D08457-6789-41DF-72A1-8BA1E153D4A0}" dt="2026-01-14T20:07:44.884" v="281" actId="14100"/>
          <ac:spMkLst>
            <pc:docMk/>
            <pc:sldMk cId="1805184700" sldId="267"/>
            <ac:spMk id="23" creationId="{A70AC4A6-CFA7-AAF8-C0AE-EB3250AA73D8}"/>
          </ac:spMkLst>
        </pc:spChg>
      </pc:sldChg>
      <pc:sldMasterChg chg="add del addSldLayout delSldLayout">
        <pc:chgData name="Jen Kim" userId="S::jen_kim@bcit.ca::b0b46315-e9b2-4754-95a7-4a527384e316" providerId="AD" clId="Web-{35D08457-6789-41DF-72A1-8BA1E153D4A0}" dt="2026-01-14T19:09:33.360" v="9"/>
        <pc:sldMasterMkLst>
          <pc:docMk/>
          <pc:sldMasterMk cId="2460954070" sldId="2147483660"/>
        </pc:sldMasterMkLst>
        <pc:sldLayoutChg chg="add del">
          <pc:chgData name="Jen Kim" userId="S::jen_kim@bcit.ca::b0b46315-e9b2-4754-95a7-4a527384e316" providerId="AD" clId="Web-{35D08457-6789-41DF-72A1-8BA1E153D4A0}" dt="2026-01-14T19:09:33.360" v="9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 del">
          <pc:chgData name="Jen Kim" userId="S::jen_kim@bcit.ca::b0b46315-e9b2-4754-95a7-4a527384e316" providerId="AD" clId="Web-{35D08457-6789-41DF-72A1-8BA1E153D4A0}" dt="2026-01-14T19:09:33.360" v="9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 del">
          <pc:chgData name="Jen Kim" userId="S::jen_kim@bcit.ca::b0b46315-e9b2-4754-95a7-4a527384e316" providerId="AD" clId="Web-{35D08457-6789-41DF-72A1-8BA1E153D4A0}" dt="2026-01-14T19:09:33.360" v="9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 del">
          <pc:chgData name="Jen Kim" userId="S::jen_kim@bcit.ca::b0b46315-e9b2-4754-95a7-4a527384e316" providerId="AD" clId="Web-{35D08457-6789-41DF-72A1-8BA1E153D4A0}" dt="2026-01-14T19:09:33.360" v="9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 del">
          <pc:chgData name="Jen Kim" userId="S::jen_kim@bcit.ca::b0b46315-e9b2-4754-95a7-4a527384e316" providerId="AD" clId="Web-{35D08457-6789-41DF-72A1-8BA1E153D4A0}" dt="2026-01-14T19:09:33.360" v="9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 del">
          <pc:chgData name="Jen Kim" userId="S::jen_kim@bcit.ca::b0b46315-e9b2-4754-95a7-4a527384e316" providerId="AD" clId="Web-{35D08457-6789-41DF-72A1-8BA1E153D4A0}" dt="2026-01-14T19:09:33.360" v="9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del">
          <pc:chgData name="Jen Kim" userId="S::jen_kim@bcit.ca::b0b46315-e9b2-4754-95a7-4a527384e316" providerId="AD" clId="Web-{35D08457-6789-41DF-72A1-8BA1E153D4A0}" dt="2026-01-14T19:09:33.360" v="9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 del">
          <pc:chgData name="Jen Kim" userId="S::jen_kim@bcit.ca::b0b46315-e9b2-4754-95a7-4a527384e316" providerId="AD" clId="Web-{35D08457-6789-41DF-72A1-8BA1E153D4A0}" dt="2026-01-14T19:09:33.360" v="9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 del">
          <pc:chgData name="Jen Kim" userId="S::jen_kim@bcit.ca::b0b46315-e9b2-4754-95a7-4a527384e316" providerId="AD" clId="Web-{35D08457-6789-41DF-72A1-8BA1E153D4A0}" dt="2026-01-14T19:09:33.360" v="9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 del">
          <pc:chgData name="Jen Kim" userId="S::jen_kim@bcit.ca::b0b46315-e9b2-4754-95a7-4a527384e316" providerId="AD" clId="Web-{35D08457-6789-41DF-72A1-8BA1E153D4A0}" dt="2026-01-14T19:09:33.360" v="9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 del">
          <pc:chgData name="Jen Kim" userId="S::jen_kim@bcit.ca::b0b46315-e9b2-4754-95a7-4a527384e316" providerId="AD" clId="Web-{35D08457-6789-41DF-72A1-8BA1E153D4A0}" dt="2026-01-14T19:09:33.360" v="9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 modSldLayout">
        <pc:chgData name="Jen Kim" userId="S::jen_kim@bcit.ca::b0b46315-e9b2-4754-95a7-4a527384e316" providerId="AD" clId="Web-{35D08457-6789-41DF-72A1-8BA1E153D4A0}" dt="2026-01-14T19:09:33.360" v="9"/>
        <pc:sldMasterMkLst>
          <pc:docMk/>
          <pc:sldMasterMk cId="3251779090" sldId="2147483672"/>
        </pc:sldMasterMkLst>
        <pc:sldLayoutChg chg="add del mod replId">
          <pc:chgData name="Jen Kim" userId="S::jen_kim@bcit.ca::b0b46315-e9b2-4754-95a7-4a527384e316" providerId="AD" clId="Web-{35D08457-6789-41DF-72A1-8BA1E153D4A0}" dt="2026-01-14T19:09:33.360" v="9"/>
          <pc:sldLayoutMkLst>
            <pc:docMk/>
            <pc:sldMasterMk cId="3251779090" sldId="2147483672"/>
            <pc:sldLayoutMk cId="2033035573" sldId="2147483673"/>
          </pc:sldLayoutMkLst>
        </pc:sldLayoutChg>
        <pc:sldLayoutChg chg="add del mod replId">
          <pc:chgData name="Jen Kim" userId="S::jen_kim@bcit.ca::b0b46315-e9b2-4754-95a7-4a527384e316" providerId="AD" clId="Web-{35D08457-6789-41DF-72A1-8BA1E153D4A0}" dt="2026-01-14T19:09:33.360" v="9"/>
          <pc:sldLayoutMkLst>
            <pc:docMk/>
            <pc:sldMasterMk cId="3251779090" sldId="2147483672"/>
            <pc:sldLayoutMk cId="2512852272" sldId="2147483674"/>
          </pc:sldLayoutMkLst>
        </pc:sldLayoutChg>
        <pc:sldLayoutChg chg="add del mod replId">
          <pc:chgData name="Jen Kim" userId="S::jen_kim@bcit.ca::b0b46315-e9b2-4754-95a7-4a527384e316" providerId="AD" clId="Web-{35D08457-6789-41DF-72A1-8BA1E153D4A0}" dt="2026-01-14T19:09:33.360" v="9"/>
          <pc:sldLayoutMkLst>
            <pc:docMk/>
            <pc:sldMasterMk cId="3251779090" sldId="2147483672"/>
            <pc:sldLayoutMk cId="847754104" sldId="2147483675"/>
          </pc:sldLayoutMkLst>
        </pc:sldLayoutChg>
        <pc:sldLayoutChg chg="add del mod replId">
          <pc:chgData name="Jen Kim" userId="S::jen_kim@bcit.ca::b0b46315-e9b2-4754-95a7-4a527384e316" providerId="AD" clId="Web-{35D08457-6789-41DF-72A1-8BA1E153D4A0}" dt="2026-01-14T19:09:33.360" v="9"/>
          <pc:sldLayoutMkLst>
            <pc:docMk/>
            <pc:sldMasterMk cId="3251779090" sldId="2147483672"/>
            <pc:sldLayoutMk cId="724095437" sldId="2147483676"/>
          </pc:sldLayoutMkLst>
        </pc:sldLayoutChg>
        <pc:sldLayoutChg chg="add del mod replId">
          <pc:chgData name="Jen Kim" userId="S::jen_kim@bcit.ca::b0b46315-e9b2-4754-95a7-4a527384e316" providerId="AD" clId="Web-{35D08457-6789-41DF-72A1-8BA1E153D4A0}" dt="2026-01-14T19:09:33.360" v="9"/>
          <pc:sldLayoutMkLst>
            <pc:docMk/>
            <pc:sldMasterMk cId="3251779090" sldId="2147483672"/>
            <pc:sldLayoutMk cId="1783407251" sldId="2147483677"/>
          </pc:sldLayoutMkLst>
        </pc:sldLayoutChg>
        <pc:sldLayoutChg chg="add del mod replId">
          <pc:chgData name="Jen Kim" userId="S::jen_kim@bcit.ca::b0b46315-e9b2-4754-95a7-4a527384e316" providerId="AD" clId="Web-{35D08457-6789-41DF-72A1-8BA1E153D4A0}" dt="2026-01-14T19:09:33.360" v="9"/>
          <pc:sldLayoutMkLst>
            <pc:docMk/>
            <pc:sldMasterMk cId="3251779090" sldId="2147483672"/>
            <pc:sldLayoutMk cId="3808455931" sldId="2147483678"/>
          </pc:sldLayoutMkLst>
        </pc:sldLayoutChg>
        <pc:sldLayoutChg chg="add del mod replId">
          <pc:chgData name="Jen Kim" userId="S::jen_kim@bcit.ca::b0b46315-e9b2-4754-95a7-4a527384e316" providerId="AD" clId="Web-{35D08457-6789-41DF-72A1-8BA1E153D4A0}" dt="2026-01-14T19:09:33.360" v="9"/>
          <pc:sldLayoutMkLst>
            <pc:docMk/>
            <pc:sldMasterMk cId="3251779090" sldId="2147483672"/>
            <pc:sldLayoutMk cId="2352933979" sldId="2147483679"/>
          </pc:sldLayoutMkLst>
        </pc:sldLayoutChg>
        <pc:sldLayoutChg chg="add del mod replId">
          <pc:chgData name="Jen Kim" userId="S::jen_kim@bcit.ca::b0b46315-e9b2-4754-95a7-4a527384e316" providerId="AD" clId="Web-{35D08457-6789-41DF-72A1-8BA1E153D4A0}" dt="2026-01-14T19:09:33.360" v="9"/>
          <pc:sldLayoutMkLst>
            <pc:docMk/>
            <pc:sldMasterMk cId="3251779090" sldId="2147483672"/>
            <pc:sldLayoutMk cId="4033966933" sldId="2147483680"/>
          </pc:sldLayoutMkLst>
        </pc:sldLayoutChg>
        <pc:sldLayoutChg chg="add del mod replId">
          <pc:chgData name="Jen Kim" userId="S::jen_kim@bcit.ca::b0b46315-e9b2-4754-95a7-4a527384e316" providerId="AD" clId="Web-{35D08457-6789-41DF-72A1-8BA1E153D4A0}" dt="2026-01-14T19:09:33.360" v="9"/>
          <pc:sldLayoutMkLst>
            <pc:docMk/>
            <pc:sldMasterMk cId="3251779090" sldId="2147483672"/>
            <pc:sldLayoutMk cId="206693503" sldId="2147483681"/>
          </pc:sldLayoutMkLst>
        </pc:sldLayoutChg>
        <pc:sldLayoutChg chg="add del mod replId">
          <pc:chgData name="Jen Kim" userId="S::jen_kim@bcit.ca::b0b46315-e9b2-4754-95a7-4a527384e316" providerId="AD" clId="Web-{35D08457-6789-41DF-72A1-8BA1E153D4A0}" dt="2026-01-14T19:09:33.360" v="9"/>
          <pc:sldLayoutMkLst>
            <pc:docMk/>
            <pc:sldMasterMk cId="3251779090" sldId="2147483672"/>
            <pc:sldLayoutMk cId="3429958641" sldId="2147483682"/>
          </pc:sldLayoutMkLst>
        </pc:sldLayoutChg>
        <pc:sldLayoutChg chg="add del mod replId">
          <pc:chgData name="Jen Kim" userId="S::jen_kim@bcit.ca::b0b46315-e9b2-4754-95a7-4a527384e316" providerId="AD" clId="Web-{35D08457-6789-41DF-72A1-8BA1E153D4A0}" dt="2026-01-14T19:09:33.360" v="9"/>
          <pc:sldLayoutMkLst>
            <pc:docMk/>
            <pc:sldMasterMk cId="3251779090" sldId="2147483672"/>
            <pc:sldLayoutMk cId="4167420436" sldId="2147483683"/>
          </pc:sldLayoutMkLst>
        </pc:sldLayoutChg>
        <pc:sldLayoutChg chg="add del mod replId">
          <pc:chgData name="Jen Kim" userId="S::jen_kim@bcit.ca::b0b46315-e9b2-4754-95a7-4a527384e316" providerId="AD" clId="Web-{35D08457-6789-41DF-72A1-8BA1E153D4A0}" dt="2026-01-14T19:09:33.360" v="9"/>
          <pc:sldLayoutMkLst>
            <pc:docMk/>
            <pc:sldMasterMk cId="3251779090" sldId="2147483672"/>
            <pc:sldLayoutMk cId="2201285716" sldId="2147483684"/>
          </pc:sldLayoutMkLst>
        </pc:sldLayoutChg>
        <pc:sldLayoutChg chg="add del mod replId">
          <pc:chgData name="Jen Kim" userId="S::jen_kim@bcit.ca::b0b46315-e9b2-4754-95a7-4a527384e316" providerId="AD" clId="Web-{35D08457-6789-41DF-72A1-8BA1E153D4A0}" dt="2026-01-14T19:09:33.360" v="9"/>
          <pc:sldLayoutMkLst>
            <pc:docMk/>
            <pc:sldMasterMk cId="3251779090" sldId="2147483672"/>
            <pc:sldLayoutMk cId="3240160631" sldId="2147483685"/>
          </pc:sldLayoutMkLst>
        </pc:sldLayoutChg>
        <pc:sldLayoutChg chg="add del mod replId">
          <pc:chgData name="Jen Kim" userId="S::jen_kim@bcit.ca::b0b46315-e9b2-4754-95a7-4a527384e316" providerId="AD" clId="Web-{35D08457-6789-41DF-72A1-8BA1E153D4A0}" dt="2026-01-14T19:09:33.360" v="9"/>
          <pc:sldLayoutMkLst>
            <pc:docMk/>
            <pc:sldMasterMk cId="3251779090" sldId="2147483672"/>
            <pc:sldLayoutMk cId="216923125" sldId="2147483686"/>
          </pc:sldLayoutMkLst>
        </pc:sldLayoutChg>
        <pc:sldLayoutChg chg="add del mod replId">
          <pc:chgData name="Jen Kim" userId="S::jen_kim@bcit.ca::b0b46315-e9b2-4754-95a7-4a527384e316" providerId="AD" clId="Web-{35D08457-6789-41DF-72A1-8BA1E153D4A0}" dt="2026-01-14T19:09:33.360" v="9"/>
          <pc:sldLayoutMkLst>
            <pc:docMk/>
            <pc:sldMasterMk cId="3251779090" sldId="2147483672"/>
            <pc:sldLayoutMk cId="850852682" sldId="2147483687"/>
          </pc:sldLayoutMkLst>
        </pc:sldLayoutChg>
        <pc:sldLayoutChg chg="add del mod replId">
          <pc:chgData name="Jen Kim" userId="S::jen_kim@bcit.ca::b0b46315-e9b2-4754-95a7-4a527384e316" providerId="AD" clId="Web-{35D08457-6789-41DF-72A1-8BA1E153D4A0}" dt="2026-01-14T19:09:33.360" v="9"/>
          <pc:sldLayoutMkLst>
            <pc:docMk/>
            <pc:sldMasterMk cId="3251779090" sldId="2147483672"/>
            <pc:sldLayoutMk cId="1126707476" sldId="2147483688"/>
          </pc:sldLayoutMkLst>
        </pc:sldLayoutChg>
      </pc:sldMasterChg>
      <pc:sldMasterChg chg="add del addSldLayout delSldLayout modSldLayout">
        <pc:chgData name="Jen Kim" userId="S::jen_kim@bcit.ca::b0b46315-e9b2-4754-95a7-4a527384e316" providerId="AD" clId="Web-{35D08457-6789-41DF-72A1-8BA1E153D4A0}" dt="2026-01-14T19:09:29.157" v="7"/>
        <pc:sldMasterMkLst>
          <pc:docMk/>
          <pc:sldMasterMk cId="1131452927" sldId="2147483689"/>
        </pc:sldMasterMkLst>
        <pc:sldLayoutChg chg="add del mod replId">
          <pc:chgData name="Jen Kim" userId="S::jen_kim@bcit.ca::b0b46315-e9b2-4754-95a7-4a527384e316" providerId="AD" clId="Web-{35D08457-6789-41DF-72A1-8BA1E153D4A0}" dt="2026-01-14T19:09:29.157" v="7"/>
          <pc:sldLayoutMkLst>
            <pc:docMk/>
            <pc:sldMasterMk cId="1131452927" sldId="2147483689"/>
            <pc:sldLayoutMk cId="3337602400" sldId="2147483690"/>
          </pc:sldLayoutMkLst>
        </pc:sldLayoutChg>
        <pc:sldLayoutChg chg="add del mod replId">
          <pc:chgData name="Jen Kim" userId="S::jen_kim@bcit.ca::b0b46315-e9b2-4754-95a7-4a527384e316" providerId="AD" clId="Web-{35D08457-6789-41DF-72A1-8BA1E153D4A0}" dt="2026-01-14T19:09:29.157" v="7"/>
          <pc:sldLayoutMkLst>
            <pc:docMk/>
            <pc:sldMasterMk cId="1131452927" sldId="2147483689"/>
            <pc:sldLayoutMk cId="3494906831" sldId="2147483691"/>
          </pc:sldLayoutMkLst>
        </pc:sldLayoutChg>
        <pc:sldLayoutChg chg="add del mod replId">
          <pc:chgData name="Jen Kim" userId="S::jen_kim@bcit.ca::b0b46315-e9b2-4754-95a7-4a527384e316" providerId="AD" clId="Web-{35D08457-6789-41DF-72A1-8BA1E153D4A0}" dt="2026-01-14T19:09:29.157" v="7"/>
          <pc:sldLayoutMkLst>
            <pc:docMk/>
            <pc:sldMasterMk cId="1131452927" sldId="2147483689"/>
            <pc:sldLayoutMk cId="3667857033" sldId="2147483692"/>
          </pc:sldLayoutMkLst>
        </pc:sldLayoutChg>
        <pc:sldLayoutChg chg="add del mod replId">
          <pc:chgData name="Jen Kim" userId="S::jen_kim@bcit.ca::b0b46315-e9b2-4754-95a7-4a527384e316" providerId="AD" clId="Web-{35D08457-6789-41DF-72A1-8BA1E153D4A0}" dt="2026-01-14T19:09:29.157" v="7"/>
          <pc:sldLayoutMkLst>
            <pc:docMk/>
            <pc:sldMasterMk cId="1131452927" sldId="2147483689"/>
            <pc:sldLayoutMk cId="3257830164" sldId="2147483693"/>
          </pc:sldLayoutMkLst>
        </pc:sldLayoutChg>
        <pc:sldLayoutChg chg="add del mod replId">
          <pc:chgData name="Jen Kim" userId="S::jen_kim@bcit.ca::b0b46315-e9b2-4754-95a7-4a527384e316" providerId="AD" clId="Web-{35D08457-6789-41DF-72A1-8BA1E153D4A0}" dt="2026-01-14T19:09:29.157" v="7"/>
          <pc:sldLayoutMkLst>
            <pc:docMk/>
            <pc:sldMasterMk cId="1131452927" sldId="2147483689"/>
            <pc:sldLayoutMk cId="1315250605" sldId="2147483694"/>
          </pc:sldLayoutMkLst>
        </pc:sldLayoutChg>
        <pc:sldLayoutChg chg="add del mod replId">
          <pc:chgData name="Jen Kim" userId="S::jen_kim@bcit.ca::b0b46315-e9b2-4754-95a7-4a527384e316" providerId="AD" clId="Web-{35D08457-6789-41DF-72A1-8BA1E153D4A0}" dt="2026-01-14T19:09:29.157" v="7"/>
          <pc:sldLayoutMkLst>
            <pc:docMk/>
            <pc:sldMasterMk cId="1131452927" sldId="2147483689"/>
            <pc:sldLayoutMk cId="1797145789" sldId="2147483695"/>
          </pc:sldLayoutMkLst>
        </pc:sldLayoutChg>
        <pc:sldLayoutChg chg="add del mod replId">
          <pc:chgData name="Jen Kim" userId="S::jen_kim@bcit.ca::b0b46315-e9b2-4754-95a7-4a527384e316" providerId="AD" clId="Web-{35D08457-6789-41DF-72A1-8BA1E153D4A0}" dt="2026-01-14T19:09:29.157" v="7"/>
          <pc:sldLayoutMkLst>
            <pc:docMk/>
            <pc:sldMasterMk cId="1131452927" sldId="2147483689"/>
            <pc:sldLayoutMk cId="2605747081" sldId="2147483696"/>
          </pc:sldLayoutMkLst>
        </pc:sldLayoutChg>
        <pc:sldLayoutChg chg="add del mod replId">
          <pc:chgData name="Jen Kim" userId="S::jen_kim@bcit.ca::b0b46315-e9b2-4754-95a7-4a527384e316" providerId="AD" clId="Web-{35D08457-6789-41DF-72A1-8BA1E153D4A0}" dt="2026-01-14T19:09:29.157" v="7"/>
          <pc:sldLayoutMkLst>
            <pc:docMk/>
            <pc:sldMasterMk cId="1131452927" sldId="2147483689"/>
            <pc:sldLayoutMk cId="752750109" sldId="2147483697"/>
          </pc:sldLayoutMkLst>
        </pc:sldLayoutChg>
        <pc:sldLayoutChg chg="add del mod replId">
          <pc:chgData name="Jen Kim" userId="S::jen_kim@bcit.ca::b0b46315-e9b2-4754-95a7-4a527384e316" providerId="AD" clId="Web-{35D08457-6789-41DF-72A1-8BA1E153D4A0}" dt="2026-01-14T19:09:29.157" v="7"/>
          <pc:sldLayoutMkLst>
            <pc:docMk/>
            <pc:sldMasterMk cId="1131452927" sldId="2147483689"/>
            <pc:sldLayoutMk cId="1561269963" sldId="2147483698"/>
          </pc:sldLayoutMkLst>
        </pc:sldLayoutChg>
        <pc:sldLayoutChg chg="add del mod replId">
          <pc:chgData name="Jen Kim" userId="S::jen_kim@bcit.ca::b0b46315-e9b2-4754-95a7-4a527384e316" providerId="AD" clId="Web-{35D08457-6789-41DF-72A1-8BA1E153D4A0}" dt="2026-01-14T19:09:29.157" v="7"/>
          <pc:sldLayoutMkLst>
            <pc:docMk/>
            <pc:sldMasterMk cId="1131452927" sldId="2147483689"/>
            <pc:sldLayoutMk cId="2093119252" sldId="2147483699"/>
          </pc:sldLayoutMkLst>
        </pc:sldLayoutChg>
        <pc:sldLayoutChg chg="add del mod replId">
          <pc:chgData name="Jen Kim" userId="S::jen_kim@bcit.ca::b0b46315-e9b2-4754-95a7-4a527384e316" providerId="AD" clId="Web-{35D08457-6789-41DF-72A1-8BA1E153D4A0}" dt="2026-01-14T19:09:29.157" v="7"/>
          <pc:sldLayoutMkLst>
            <pc:docMk/>
            <pc:sldMasterMk cId="1131452927" sldId="2147483689"/>
            <pc:sldLayoutMk cId="3821166056" sldId="2147483700"/>
          </pc:sldLayoutMkLst>
        </pc:sldLayoutChg>
        <pc:sldLayoutChg chg="add del mod replId">
          <pc:chgData name="Jen Kim" userId="S::jen_kim@bcit.ca::b0b46315-e9b2-4754-95a7-4a527384e316" providerId="AD" clId="Web-{35D08457-6789-41DF-72A1-8BA1E153D4A0}" dt="2026-01-14T19:09:29.157" v="7"/>
          <pc:sldLayoutMkLst>
            <pc:docMk/>
            <pc:sldMasterMk cId="1131452927" sldId="2147483689"/>
            <pc:sldLayoutMk cId="337144972" sldId="2147483701"/>
          </pc:sldLayoutMkLst>
        </pc:sldLayoutChg>
        <pc:sldLayoutChg chg="add del mod replId">
          <pc:chgData name="Jen Kim" userId="S::jen_kim@bcit.ca::b0b46315-e9b2-4754-95a7-4a527384e316" providerId="AD" clId="Web-{35D08457-6789-41DF-72A1-8BA1E153D4A0}" dt="2026-01-14T19:09:29.157" v="7"/>
          <pc:sldLayoutMkLst>
            <pc:docMk/>
            <pc:sldMasterMk cId="1131452927" sldId="2147483689"/>
            <pc:sldLayoutMk cId="4157013309" sldId="2147483702"/>
          </pc:sldLayoutMkLst>
        </pc:sldLayoutChg>
        <pc:sldLayoutChg chg="add del mod replId">
          <pc:chgData name="Jen Kim" userId="S::jen_kim@bcit.ca::b0b46315-e9b2-4754-95a7-4a527384e316" providerId="AD" clId="Web-{35D08457-6789-41DF-72A1-8BA1E153D4A0}" dt="2026-01-14T19:09:29.157" v="7"/>
          <pc:sldLayoutMkLst>
            <pc:docMk/>
            <pc:sldMasterMk cId="1131452927" sldId="2147483689"/>
            <pc:sldLayoutMk cId="88214642" sldId="2147483703"/>
          </pc:sldLayoutMkLst>
        </pc:sldLayoutChg>
        <pc:sldLayoutChg chg="add del mod replId">
          <pc:chgData name="Jen Kim" userId="S::jen_kim@bcit.ca::b0b46315-e9b2-4754-95a7-4a527384e316" providerId="AD" clId="Web-{35D08457-6789-41DF-72A1-8BA1E153D4A0}" dt="2026-01-14T19:09:29.157" v="7"/>
          <pc:sldLayoutMkLst>
            <pc:docMk/>
            <pc:sldMasterMk cId="1131452927" sldId="2147483689"/>
            <pc:sldLayoutMk cId="3092613924" sldId="2147483704"/>
          </pc:sldLayoutMkLst>
        </pc:sldLayoutChg>
        <pc:sldLayoutChg chg="add del mod replId">
          <pc:chgData name="Jen Kim" userId="S::jen_kim@bcit.ca::b0b46315-e9b2-4754-95a7-4a527384e316" providerId="AD" clId="Web-{35D08457-6789-41DF-72A1-8BA1E153D4A0}" dt="2026-01-14T19:09:29.157" v="7"/>
          <pc:sldLayoutMkLst>
            <pc:docMk/>
            <pc:sldMasterMk cId="1131452927" sldId="2147483689"/>
            <pc:sldLayoutMk cId="2128884511" sldId="214748370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60131-17E3-49E4-A6AF-33B083756BE1}" type="datetimeFigureOut">
              <a:t>2/23/2026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B8D82-7D7D-4774-B8AB-6877D3219DE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559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B4C1B-328C-AFE3-8011-D0272EE99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E544F8-35AB-8532-0CE3-4C20F4A122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BDD83B-C9A1-E990-D5DE-217FA2935A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E0E0E"/>
                </a:solidFill>
              </a:rPr>
              <a:t>“What perspective are you bringing to this topic?”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A37D7-91DC-F899-7408-BB6174B886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B8D82-7D7D-4774-B8AB-6877D3219DEB}" type="slidenum"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370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501BD-E94F-340E-8214-C6B63DFFC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E1F772-14CA-4169-464F-EED0CC88EA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063CDE-6BAC-7345-B9BA-223B2EFE0E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E0E0E"/>
                </a:solidFill>
              </a:rPr>
              <a:t>“What perspective are you bringing to this topic?”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F5D3B-3599-90D2-91CC-BE6A16FE76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B8D82-7D7D-4774-B8AB-6877D3219DEB}" type="slidenum"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817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E0E0E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B8D82-7D7D-4774-B8AB-6877D3219DEB}" type="slidenum"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788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04BA2-02D8-4299-0560-C95A45951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9B3A5A-07C0-ADED-EF4F-1A466FBE32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D334D5-200F-4530-EECD-9ACF583451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E0E0E"/>
                </a:solidFill>
              </a:rPr>
              <a:t>“What perspective are you bringing to this topic?”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683E8-F3AB-90BD-4F95-D7AAAF8F32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B8D82-7D7D-4774-B8AB-6877D3219DEB}" type="slidenum"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615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0D99C-83D1-EEC9-E101-D3BB4944F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86F5F2-F9F9-1EE1-AF53-B8DF47E338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544246-725F-3050-7BD1-3E919DB132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E0E0E"/>
                </a:solidFill>
              </a:rPr>
              <a:t>“What perspective are you bringing to this topic?”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F54E9-EECE-B620-FC2E-FA992FEA87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B8D82-7D7D-4774-B8AB-6877D3219DEB}" type="slidenum"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929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CF0BE-E1E4-AB00-A079-2E56AB4DD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CADA4D-F24D-0077-501A-ED10D4CF74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B4755F-FEDF-86D8-77FC-4D452B3E99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E0E0E"/>
                </a:solidFill>
              </a:rPr>
              <a:t>“What perspective are you bringing to this topic?”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E28B45-28A5-C4CC-106A-2FFAFBB3B9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B8D82-7D7D-4774-B8AB-6877D3219DEB}" type="slidenum"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512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BA2FE-892D-3EA4-81CE-5D1613BBD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44F9A0-D1DB-5FFE-7574-0240A6588B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545A25-0785-9E98-1DE8-6A317CCAFD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E0E0E"/>
                </a:solidFill>
              </a:rPr>
              <a:t>“What perspective are you bringing to this topic?”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CEA66-28D9-C9E0-2D12-E45F0FB158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B8D82-7D7D-4774-B8AB-6877D3219DEB}" type="slidenum"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859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FE004-0025-3D19-CC3B-96E16AB59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61865A-90A2-19A0-8324-79AEA37BD5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C3D904-7096-2ADC-5310-8810068500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E0E0E"/>
                </a:solidFill>
              </a:rPr>
              <a:t>“What perspective are you bringing to this topic?”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356D8-90C2-103D-2541-2E754A1E21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B8D82-7D7D-4774-B8AB-6877D3219DEB}" type="slidenum"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668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85EAF-BBF3-7CF5-B6C9-8CCF37D56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23553B-ED76-D5F6-5590-1E54D7161B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263E9D-8A1A-5824-D1F0-1953B49164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E0E0E"/>
                </a:solidFill>
              </a:rPr>
              <a:t>“What perspective are you bringing to this topic?”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5DDC9-DF28-A919-5880-30376A0875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B8D82-7D7D-4774-B8AB-6877D3219DEB}" type="slidenum"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531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30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617757" y="284823"/>
            <a:ext cx="11047021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7187"/>
              </a:lnSpc>
            </a:pPr>
            <a:r>
              <a:rPr lang="en-US" sz="6000" b="1" dirty="0">
                <a:solidFill>
                  <a:srgbClr val="FF8000"/>
                </a:solidFill>
                <a:latin typeface="Neue Haas Grotesk Text Pro"/>
                <a:ea typeface="HK Grotesk Bold"/>
                <a:cs typeface="HK Grotesk Bold"/>
              </a:rPr>
              <a:t>Sustainability &amp; Construction Performance of Mass Timber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40539" y="3463160"/>
            <a:ext cx="4811176" cy="340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FF8000"/>
                </a:solidFill>
                <a:latin typeface="Neue Haas Grotesk Text Pro"/>
                <a:ea typeface="HK Grotesk Medium"/>
                <a:cs typeface="HK Grotesk Medium"/>
                <a:sym typeface="HK Grotesk Medium"/>
              </a:rPr>
              <a:t>By Mathieu Fraile-Tremblay</a:t>
            </a:r>
            <a:endParaRPr lang="en-US" sz="2800" b="1" dirty="0">
              <a:solidFill>
                <a:srgbClr val="FF8000"/>
              </a:solidFill>
              <a:latin typeface="Neue Haas Grotesk Text Pro"/>
              <a:ea typeface="HK Grotesk Medium"/>
              <a:cs typeface="HK Grotesk Medium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2127C3-6238-1EA0-A492-1EC6C311C8A8}"/>
              </a:ext>
            </a:extLst>
          </p:cNvPr>
          <p:cNvSpPr/>
          <p:nvPr/>
        </p:nvSpPr>
        <p:spPr>
          <a:xfrm>
            <a:off x="-1438" y="4800332"/>
            <a:ext cx="12193438" cy="2057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146CC81-2C59-0878-EEC9-05A961BA6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6043" y="5523967"/>
            <a:ext cx="3869046" cy="661680"/>
          </a:xfrm>
          <a:prstGeom prst="rect">
            <a:avLst/>
          </a:prstGeom>
        </p:spPr>
      </p:pic>
      <p:pic>
        <p:nvPicPr>
          <p:cNvPr id="13" name="Picture 12" descr="A red square on a black background&#10;&#10;AI-generated content may be incorrect.">
            <a:extLst>
              <a:ext uri="{FF2B5EF4-FFF2-40B4-BE49-F238E27FC236}">
                <a16:creationId xmlns:a16="http://schemas.microsoft.com/office/drawing/2014/main" id="{711B2457-C588-A348-162B-44E07BA16B2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262" t="26555" r="11470" b="28708"/>
          <a:stretch>
            <a:fillRect/>
          </a:stretch>
        </p:blipFill>
        <p:spPr>
          <a:xfrm>
            <a:off x="4480257" y="5441860"/>
            <a:ext cx="2810572" cy="79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81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9F8B4-8608-9993-520C-0630C2399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4D2B65-48E8-D21A-DE9E-191DCAB5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14AAE-D976-EBA0-66E2-B6BFB77DF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536" y="1713064"/>
            <a:ext cx="6455813" cy="33809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800" dirty="0">
                <a:solidFill>
                  <a:srgbClr val="363018"/>
                </a:solidFill>
                <a:latin typeface="Neue Haas Grotesk Text Pro"/>
                <a:ea typeface="+mn-lt"/>
                <a:cs typeface="+mn-lt"/>
              </a:rPr>
              <a:t>Mass Timber (and wood) is a more sustainable alternative to traditional construction materials</a:t>
            </a:r>
            <a:endParaRPr lang="en-US" dirty="0"/>
          </a:p>
          <a:p>
            <a:r>
              <a:rPr lang="en-GB" sz="1800" dirty="0">
                <a:solidFill>
                  <a:srgbClr val="363018"/>
                </a:solidFill>
                <a:latin typeface="Neue Haas Grotesk Text Pro"/>
              </a:rPr>
              <a:t>It offers superior performance and flexibility compared to solid timber</a:t>
            </a:r>
          </a:p>
          <a:p>
            <a:r>
              <a:rPr lang="en-GB" sz="1800" dirty="0">
                <a:solidFill>
                  <a:srgbClr val="363018"/>
                </a:solidFill>
                <a:latin typeface="Neue Haas Grotesk Text Pro"/>
              </a:rPr>
              <a:t>Is manufactured in a wide range of materials, shapes and sizes to fit (almost) any need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BB17BA16-1DAE-090C-946B-13820BF2E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99535" y="6015781"/>
            <a:ext cx="2178813" cy="36073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70AC4A6-CFA7-AAF8-C0AE-EB3250AA73D8}"/>
              </a:ext>
            </a:extLst>
          </p:cNvPr>
          <p:cNvSpPr/>
          <p:nvPr/>
        </p:nvSpPr>
        <p:spPr>
          <a:xfrm>
            <a:off x="-1" y="0"/>
            <a:ext cx="4703380" cy="6857999"/>
          </a:xfrm>
          <a:prstGeom prst="rect">
            <a:avLst/>
          </a:prstGeom>
          <a:solidFill>
            <a:srgbClr val="3630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02FFA90-66CD-C3AC-F6BF-53B515F74D0B}"/>
              </a:ext>
            </a:extLst>
          </p:cNvPr>
          <p:cNvSpPr txBox="1">
            <a:spLocks/>
          </p:cNvSpPr>
          <p:nvPr/>
        </p:nvSpPr>
        <p:spPr>
          <a:xfrm>
            <a:off x="411480" y="947116"/>
            <a:ext cx="4157413" cy="25071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300" dirty="0">
                <a:solidFill>
                  <a:srgbClr val="FF8000"/>
                </a:solidFill>
                <a:latin typeface="Neue Haas Grotesk Text Pro"/>
              </a:rPr>
              <a:t>Summary</a:t>
            </a:r>
            <a:endParaRPr lang="en-US" sz="5300" dirty="0">
              <a:solidFill>
                <a:srgbClr val="000000"/>
              </a:solidFill>
              <a:latin typeface="Aptos Display" panose="020F0302020204030204"/>
            </a:endParaRPr>
          </a:p>
          <a:p>
            <a:r>
              <a:rPr lang="en-GB" sz="5300" dirty="0">
                <a:solidFill>
                  <a:srgbClr val="FF8000"/>
                </a:solidFill>
                <a:latin typeface="Neue Haas Grotesk Text Pro"/>
              </a:rPr>
              <a:t>&amp; Key Takeaways</a:t>
            </a:r>
            <a:endParaRPr lang="en-US" sz="53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0C1181-5920-6DF6-7921-EBAE5AF89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05184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E9DA4-513F-3F2D-4EDF-21DA4B473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0227CB-F646-729A-E2AD-AAE320E3F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B9BE4CDB-ED11-85E4-B634-90F216C08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99535" y="6015781"/>
            <a:ext cx="2178813" cy="36073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A447F9C-72F1-22A7-1D3A-0D932BE3B51C}"/>
              </a:ext>
            </a:extLst>
          </p:cNvPr>
          <p:cNvSpPr/>
          <p:nvPr/>
        </p:nvSpPr>
        <p:spPr>
          <a:xfrm>
            <a:off x="-1" y="0"/>
            <a:ext cx="4204139" cy="6857999"/>
          </a:xfrm>
          <a:prstGeom prst="rect">
            <a:avLst/>
          </a:prstGeom>
          <a:solidFill>
            <a:srgbClr val="3630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2A7568-92EE-2537-3D8B-4BBAB6B5956E}"/>
              </a:ext>
            </a:extLst>
          </p:cNvPr>
          <p:cNvSpPr txBox="1">
            <a:spLocks/>
          </p:cNvSpPr>
          <p:nvPr/>
        </p:nvSpPr>
        <p:spPr>
          <a:xfrm>
            <a:off x="411480" y="947116"/>
            <a:ext cx="3812279" cy="19446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500" dirty="0">
                <a:solidFill>
                  <a:srgbClr val="FF8000"/>
                </a:solidFill>
                <a:latin typeface="Neue Haas Grotesk Text Pro"/>
              </a:rPr>
              <a:t>Did You Know?</a:t>
            </a:r>
            <a:endParaRPr lang="en-US" sz="65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4D0B9C-682F-A9C5-18F2-2BABFE003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9957D9-7E9E-1E75-303B-9D5258D48E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7431" y="2693330"/>
            <a:ext cx="4381725" cy="368318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BEB5BB-C55A-2D6F-8B59-877CD4F1BFD4}"/>
              </a:ext>
            </a:extLst>
          </p:cNvPr>
          <p:cNvSpPr txBox="1">
            <a:spLocks/>
          </p:cNvSpPr>
          <p:nvPr/>
        </p:nvSpPr>
        <p:spPr>
          <a:xfrm>
            <a:off x="4811226" y="1351531"/>
            <a:ext cx="6771123" cy="14328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363018"/>
                </a:solidFill>
                <a:latin typeface="Neue Haas Grotesk Text Pro"/>
                <a:ea typeface="+mn-lt"/>
                <a:cs typeface="+mn-lt"/>
              </a:rPr>
              <a:t>Mass Timber is a relatively new concept, right?</a:t>
            </a:r>
            <a:endParaRPr lang="en-US" b="1" dirty="0">
              <a:solidFill>
                <a:srgbClr val="363018"/>
              </a:solidFill>
              <a:latin typeface="Neue Haas Grotesk Text Pro"/>
              <a:ea typeface="+mn-lt"/>
              <a:cs typeface="+mn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25D405A-36E6-18A8-7FBE-A330A713C4FA}"/>
              </a:ext>
            </a:extLst>
          </p:cNvPr>
          <p:cNvSpPr txBox="1">
            <a:spLocks/>
          </p:cNvSpPr>
          <p:nvPr/>
        </p:nvSpPr>
        <p:spPr>
          <a:xfrm>
            <a:off x="4811226" y="1711815"/>
            <a:ext cx="6771123" cy="981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1800" dirty="0">
                <a:latin typeface="Neue Haas Grotesk Text Pro"/>
              </a:rPr>
              <a:t>First patent for glulam: 1901 in Germany</a:t>
            </a:r>
          </a:p>
          <a:p>
            <a:pPr>
              <a:lnSpc>
                <a:spcPct val="70000"/>
              </a:lnSpc>
            </a:pPr>
            <a:r>
              <a:rPr lang="en-US" sz="1800" dirty="0">
                <a:latin typeface="Neue Haas Grotesk Text Pro"/>
              </a:rPr>
              <a:t>First patent for curved glulam: 1906 in Germany</a:t>
            </a:r>
          </a:p>
          <a:p>
            <a:pPr>
              <a:lnSpc>
                <a:spcPct val="70000"/>
              </a:lnSpc>
            </a:pPr>
            <a:r>
              <a:rPr lang="en-US" sz="1800" dirty="0">
                <a:latin typeface="Neue Haas Grotesk Text Pro"/>
              </a:rPr>
              <a:t>First patent for CLT: 1920 in the US</a:t>
            </a:r>
          </a:p>
        </p:txBody>
      </p:sp>
    </p:spTree>
    <p:extLst>
      <p:ext uri="{BB962C8B-B14F-4D97-AF65-F5344CB8AC3E}">
        <p14:creationId xmlns:p14="http://schemas.microsoft.com/office/powerpoint/2010/main" val="120070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502F4-BC7D-A23E-0987-A308540EF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B2FDB38-AC30-45F1-013B-FC57D23A2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0CA01-9CCA-60AA-3CCC-5C8567A38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226" y="1351531"/>
            <a:ext cx="6771123" cy="41630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GB" sz="1800" b="1" dirty="0">
                <a:solidFill>
                  <a:srgbClr val="363018"/>
                </a:solidFill>
                <a:latin typeface="Neue Haas Grotesk Text Pro"/>
                <a:ea typeface="+mn-lt"/>
                <a:cs typeface="+mn-lt"/>
              </a:rPr>
              <a:t>What will you learn in this video?</a:t>
            </a:r>
            <a:endParaRPr lang="en-US" b="1" dirty="0">
              <a:solidFill>
                <a:srgbClr val="363018"/>
              </a:solidFill>
              <a:latin typeface="Neue Haas Grotesk Text Pro"/>
              <a:ea typeface="+mn-lt"/>
              <a:cs typeface="+mn-lt"/>
            </a:endParaRPr>
          </a:p>
          <a:p>
            <a:pPr>
              <a:lnSpc>
                <a:spcPct val="70000"/>
              </a:lnSpc>
            </a:pPr>
            <a:endParaRPr lang="en-GB" sz="1800" dirty="0">
              <a:solidFill>
                <a:srgbClr val="363018"/>
              </a:solidFill>
              <a:latin typeface="Neue Haas Grotesk Text Pro"/>
              <a:ea typeface="+mn-lt"/>
              <a:cs typeface="+mn-lt"/>
            </a:endParaRPr>
          </a:p>
          <a:p>
            <a:pPr>
              <a:lnSpc>
                <a:spcPct val="70000"/>
              </a:lnSpc>
            </a:pPr>
            <a:r>
              <a:rPr lang="en-GB" sz="1800" dirty="0">
                <a:solidFill>
                  <a:srgbClr val="363018"/>
                </a:solidFill>
                <a:latin typeface="Neue Haas Grotesk Text Pro"/>
                <a:ea typeface="+mn-lt"/>
                <a:cs typeface="+mn-lt"/>
              </a:rPr>
              <a:t>Differentiate the various types of Mass Timber materials</a:t>
            </a:r>
          </a:p>
          <a:p>
            <a:pPr>
              <a:lnSpc>
                <a:spcPct val="70000"/>
              </a:lnSpc>
            </a:pPr>
            <a:endParaRPr lang="en-GB" sz="1800" dirty="0">
              <a:solidFill>
                <a:srgbClr val="363018"/>
              </a:solidFill>
              <a:latin typeface="Neue Haas Grotesk Text Pro"/>
              <a:ea typeface="+mn-lt"/>
              <a:cs typeface="+mn-lt"/>
            </a:endParaRPr>
          </a:p>
          <a:p>
            <a:pPr>
              <a:lnSpc>
                <a:spcPct val="70000"/>
              </a:lnSpc>
            </a:pPr>
            <a:r>
              <a:rPr lang="en-GB" sz="1800" dirty="0">
                <a:solidFill>
                  <a:srgbClr val="363018"/>
                </a:solidFill>
                <a:latin typeface="Neue Haas Grotesk Text Pro"/>
                <a:ea typeface="+mn-lt"/>
                <a:cs typeface="+mn-lt"/>
              </a:rPr>
              <a:t>Sustainable advantages of Mass Timber</a:t>
            </a:r>
          </a:p>
          <a:p>
            <a:pPr>
              <a:lnSpc>
                <a:spcPct val="70000"/>
              </a:lnSpc>
            </a:pPr>
            <a:endParaRPr lang="en-GB" sz="1800" dirty="0">
              <a:solidFill>
                <a:srgbClr val="363018"/>
              </a:solidFill>
              <a:latin typeface="Neue Haas Grotesk Text Pro"/>
              <a:ea typeface="+mn-lt"/>
              <a:cs typeface="+mn-lt"/>
            </a:endParaRPr>
          </a:p>
          <a:p>
            <a:pPr>
              <a:lnSpc>
                <a:spcPct val="70000"/>
              </a:lnSpc>
            </a:pPr>
            <a:r>
              <a:rPr lang="en-GB" sz="1800" dirty="0">
                <a:solidFill>
                  <a:srgbClr val="363018"/>
                </a:solidFill>
                <a:latin typeface="Neue Haas Grotesk Text Pro"/>
                <a:ea typeface="+mn-lt"/>
                <a:cs typeface="+mn-lt"/>
              </a:rPr>
              <a:t>Their structural advantages compared to lumber &amp; timber</a:t>
            </a:r>
          </a:p>
          <a:p>
            <a:pPr marL="0" indent="0">
              <a:lnSpc>
                <a:spcPct val="70000"/>
              </a:lnSpc>
              <a:buNone/>
            </a:pPr>
            <a:endParaRPr lang="en-GB" sz="1800" dirty="0">
              <a:solidFill>
                <a:srgbClr val="363018"/>
              </a:solidFill>
              <a:latin typeface="Neue Haas Grotesk Text Pro"/>
              <a:ea typeface="+mn-lt"/>
              <a:cs typeface="+mn-lt"/>
            </a:endParaRPr>
          </a:p>
          <a:p>
            <a:pPr>
              <a:lnSpc>
                <a:spcPct val="70000"/>
              </a:lnSpc>
            </a:pPr>
            <a:r>
              <a:rPr lang="en-GB" sz="1800" dirty="0">
                <a:solidFill>
                  <a:srgbClr val="363018"/>
                </a:solidFill>
                <a:latin typeface="Neue Haas Grotesk Text Pro"/>
                <a:ea typeface="+mn-lt"/>
                <a:cs typeface="+mn-lt"/>
              </a:rPr>
              <a:t>Construction advantages</a:t>
            </a:r>
            <a:br>
              <a:rPr lang="en-US" dirty="0">
                <a:latin typeface="Neue Haas Grotesk Text Pro"/>
              </a:rPr>
            </a:br>
            <a:endParaRPr lang="en-US" dirty="0">
              <a:solidFill>
                <a:srgbClr val="363018"/>
              </a:solidFill>
              <a:latin typeface="Neue Haas Grotesk Text Pro"/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5D1A327-D60C-3C60-FE0C-29062365E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99535" y="6015781"/>
            <a:ext cx="2178813" cy="36073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95C4809-32E9-4A87-C736-6DD229607F99}"/>
              </a:ext>
            </a:extLst>
          </p:cNvPr>
          <p:cNvSpPr/>
          <p:nvPr/>
        </p:nvSpPr>
        <p:spPr>
          <a:xfrm>
            <a:off x="-1" y="0"/>
            <a:ext cx="4204139" cy="6857999"/>
          </a:xfrm>
          <a:prstGeom prst="rect">
            <a:avLst/>
          </a:prstGeom>
          <a:solidFill>
            <a:srgbClr val="3630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0B8A292-22DC-BF74-B6F6-DD4F11E5B007}"/>
              </a:ext>
            </a:extLst>
          </p:cNvPr>
          <p:cNvSpPr txBox="1">
            <a:spLocks/>
          </p:cNvSpPr>
          <p:nvPr/>
        </p:nvSpPr>
        <p:spPr>
          <a:xfrm>
            <a:off x="411480" y="947116"/>
            <a:ext cx="3812279" cy="19613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700" dirty="0">
                <a:solidFill>
                  <a:srgbClr val="FF8000"/>
                </a:solidFill>
                <a:latin typeface="Neue Haas Grotesk Text Pro"/>
              </a:rPr>
              <a:t>You'll Learn...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62CA8E-6556-45C2-1326-28D2006B6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47815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439E85-0781-34DF-5B33-1842B5F2F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47116"/>
            <a:ext cx="6090920" cy="766403"/>
          </a:xfrm>
        </p:spPr>
        <p:txBody>
          <a:bodyPr anchor="b">
            <a:noAutofit/>
          </a:bodyPr>
          <a:lstStyle/>
          <a:p>
            <a:r>
              <a:rPr lang="en-GB" sz="3200" dirty="0">
                <a:solidFill>
                  <a:srgbClr val="363018"/>
                </a:solidFill>
                <a:latin typeface="Neue Haas Grotesk Text Pro"/>
              </a:rPr>
              <a:t>Mathieu Fraile-Tremblay </a:t>
            </a:r>
            <a:r>
              <a:rPr lang="en-GB" sz="1100" dirty="0" err="1">
                <a:solidFill>
                  <a:srgbClr val="363018"/>
                </a:solidFill>
                <a:latin typeface="Neue Haas Grotesk Text Pro"/>
              </a:rPr>
              <a:t>M.Eng</a:t>
            </a:r>
            <a:r>
              <a:rPr lang="en-GB" sz="1100" dirty="0">
                <a:solidFill>
                  <a:srgbClr val="363018"/>
                </a:solidFill>
                <a:latin typeface="Neue Haas Grotesk Text Pro"/>
              </a:rPr>
              <a:t>, </a:t>
            </a:r>
            <a:r>
              <a:rPr lang="en-GB" sz="1100" dirty="0" err="1">
                <a:solidFill>
                  <a:srgbClr val="363018"/>
                </a:solidFill>
                <a:latin typeface="Neue Haas Grotesk Text Pro"/>
              </a:rPr>
              <a:t>P.Eng</a:t>
            </a:r>
            <a:endParaRPr lang="en-GB" sz="3200" dirty="0">
              <a:solidFill>
                <a:srgbClr val="363018"/>
              </a:solidFill>
              <a:latin typeface="Neue Haas Grotesk Text Pro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0E11F-C576-B9C0-B8C0-320AAEB81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112603"/>
            <a:ext cx="5480981" cy="3584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solidFill>
                  <a:srgbClr val="363018"/>
                </a:solidFill>
                <a:latin typeface="Neue Haas Grotesk Text Pro"/>
                <a:ea typeface="+mn-lt"/>
                <a:cs typeface="+mn-lt"/>
              </a:rPr>
              <a:t>Structural Engineer, specialization </a:t>
            </a:r>
            <a:r>
              <a:rPr lang="en-US" sz="1800">
                <a:solidFill>
                  <a:srgbClr val="363018"/>
                </a:solidFill>
                <a:latin typeface="Neue Haas Grotesk Text Pro"/>
                <a:ea typeface="+mn-lt"/>
                <a:cs typeface="+mn-lt"/>
              </a:rPr>
              <a:t>in wood</a:t>
            </a:r>
            <a:br>
              <a:rPr lang="en-US" sz="1800">
                <a:solidFill>
                  <a:srgbClr val="363018"/>
                </a:solidFill>
                <a:latin typeface="Neue Haas Grotesk Text Pro"/>
                <a:ea typeface="+mn-lt"/>
                <a:cs typeface="+mn-lt"/>
              </a:rPr>
            </a:br>
            <a:r>
              <a:rPr lang="en-US" sz="1800">
                <a:solidFill>
                  <a:srgbClr val="363018"/>
                </a:solidFill>
                <a:latin typeface="Neue Haas Grotesk Text Pro"/>
                <a:ea typeface="+mn-lt"/>
                <a:cs typeface="+mn-lt"/>
              </a:rPr>
              <a:t>light </a:t>
            </a:r>
            <a:r>
              <a:rPr lang="en-US" sz="1800" dirty="0">
                <a:solidFill>
                  <a:srgbClr val="363018"/>
                </a:solidFill>
                <a:latin typeface="Neue Haas Grotesk Text Pro"/>
                <a:ea typeface="+mn-lt"/>
                <a:cs typeface="+mn-lt"/>
              </a:rPr>
              <a:t>frame and mass timber structures</a:t>
            </a:r>
          </a:p>
          <a:p>
            <a:r>
              <a:rPr lang="en-US" sz="1800" dirty="0">
                <a:solidFill>
                  <a:srgbClr val="363018"/>
                </a:solidFill>
                <a:latin typeface="Neue Haas Grotesk Text Pro"/>
                <a:ea typeface="+mn-lt"/>
                <a:cs typeface="+mn-lt"/>
              </a:rPr>
              <a:t>BC Passive House, Pemberton BC</a:t>
            </a:r>
          </a:p>
          <a:p>
            <a:r>
              <a:rPr lang="en-US" sz="1800" dirty="0">
                <a:solidFill>
                  <a:srgbClr val="363018"/>
                </a:solidFill>
                <a:latin typeface="Neue Haas Grotesk Text Pro"/>
                <a:ea typeface="+mn-lt"/>
                <a:cs typeface="+mn-lt"/>
              </a:rPr>
              <a:t>Design, modelling and construction assist of prefabricated buildings</a:t>
            </a:r>
          </a:p>
          <a:p>
            <a:r>
              <a:rPr lang="en-GB" sz="1800" dirty="0">
                <a:solidFill>
                  <a:srgbClr val="363018"/>
                </a:solidFill>
                <a:latin typeface="Neue Haas Grotesk Text Pro"/>
                <a:ea typeface="+mn-lt"/>
                <a:cs typeface="+mn-lt"/>
              </a:rPr>
              <a:t>Experience in residential, commercial and institutional projects</a:t>
            </a:r>
            <a:endParaRPr lang="en-US" sz="1800" dirty="0">
              <a:solidFill>
                <a:srgbClr val="363018"/>
              </a:solidFill>
              <a:latin typeface="Neue Haas Grotesk Text Pro"/>
            </a:endParaRPr>
          </a:p>
          <a:p>
            <a:pPr marL="457200" lvl="1" indent="0">
              <a:buNone/>
            </a:pPr>
            <a:endParaRPr lang="en-GB" sz="1800" dirty="0">
              <a:solidFill>
                <a:srgbClr val="363018"/>
              </a:solidFill>
              <a:latin typeface="Neue Haas Grotesk Text Pro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18BE595-07D8-B467-53D8-DE8AE109A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99535" y="6015781"/>
            <a:ext cx="2178813" cy="3607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15EFD5-5235-839E-42A6-BBC879BAD1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4" t="9124" r="8024"/>
          <a:stretch>
            <a:fillRect/>
          </a:stretch>
        </p:blipFill>
        <p:spPr>
          <a:xfrm>
            <a:off x="8375125" y="456217"/>
            <a:ext cx="2234635" cy="19952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78128F-A374-C2BC-BFF2-2A01D632E0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58" y="2718487"/>
            <a:ext cx="3566081" cy="2901565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E200551-D37C-74E1-FBB4-6D4FFF8A669D}"/>
              </a:ext>
            </a:extLst>
          </p:cNvPr>
          <p:cNvSpPr txBox="1">
            <a:spLocks/>
          </p:cNvSpPr>
          <p:nvPr/>
        </p:nvSpPr>
        <p:spPr>
          <a:xfrm>
            <a:off x="6214310" y="5460162"/>
            <a:ext cx="1492248" cy="3197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1100" b="1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BC Passive House</a:t>
            </a:r>
            <a:endParaRPr lang="en-GB" sz="1100" dirty="0">
              <a:latin typeface="Neue Haas Grotesk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1713908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53A41-5AFF-69E0-DA53-5404846FE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15C67F-2786-5C6E-E56A-1A226A337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DB8FA-CF69-2096-DCE7-F192A46C3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2" descr="Mass Timber Institute | LinkedIn">
            <a:extLst>
              <a:ext uri="{FF2B5EF4-FFF2-40B4-BE49-F238E27FC236}">
                <a16:creationId xmlns:a16="http://schemas.microsoft.com/office/drawing/2014/main" id="{C7E49633-A262-2F5C-E8CA-09A2B61305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2" t="8331" r="73523" b="59738"/>
          <a:stretch>
            <a:fillRect/>
          </a:stretch>
        </p:blipFill>
        <p:spPr bwMode="auto">
          <a:xfrm>
            <a:off x="416310" y="1543689"/>
            <a:ext cx="2212607" cy="203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Mass Timber Institute | LinkedIn">
            <a:extLst>
              <a:ext uri="{FF2B5EF4-FFF2-40B4-BE49-F238E27FC236}">
                <a16:creationId xmlns:a16="http://schemas.microsoft.com/office/drawing/2014/main" id="{1FDB8FE4-E8DD-E422-BF33-BE82111205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40" t="60445" r="5337" b="14361"/>
          <a:stretch>
            <a:fillRect/>
          </a:stretch>
        </p:blipFill>
        <p:spPr bwMode="auto">
          <a:xfrm>
            <a:off x="9808031" y="4003143"/>
            <a:ext cx="2178813" cy="207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Mass Timber Institute | LinkedIn">
            <a:extLst>
              <a:ext uri="{FF2B5EF4-FFF2-40B4-BE49-F238E27FC236}">
                <a16:creationId xmlns:a16="http://schemas.microsoft.com/office/drawing/2014/main" id="{6C50EFFA-E8FC-EFED-0058-ED70E6113A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5" t="61711" r="28972" b="13095"/>
          <a:stretch>
            <a:fillRect/>
          </a:stretch>
        </p:blipFill>
        <p:spPr bwMode="auto">
          <a:xfrm>
            <a:off x="6487910" y="4216083"/>
            <a:ext cx="2178813" cy="207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Mass Timber Institute | LinkedIn">
            <a:extLst>
              <a:ext uri="{FF2B5EF4-FFF2-40B4-BE49-F238E27FC236}">
                <a16:creationId xmlns:a16="http://schemas.microsoft.com/office/drawing/2014/main" id="{403ABB62-DCFB-9CAC-0148-B4A523DAB8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0" t="62827" r="53279" b="13953"/>
          <a:stretch>
            <a:fillRect/>
          </a:stretch>
        </p:blipFill>
        <p:spPr bwMode="auto">
          <a:xfrm>
            <a:off x="3454772" y="4308449"/>
            <a:ext cx="2109251" cy="205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Mass Timber Institute | LinkedIn">
            <a:extLst>
              <a:ext uri="{FF2B5EF4-FFF2-40B4-BE49-F238E27FC236}">
                <a16:creationId xmlns:a16="http://schemas.microsoft.com/office/drawing/2014/main" id="{44BC4A9D-C31F-7977-C950-AD5FE58A36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8" t="54712" r="75224" b="13367"/>
          <a:stretch>
            <a:fillRect/>
          </a:stretch>
        </p:blipFill>
        <p:spPr bwMode="auto">
          <a:xfrm>
            <a:off x="350271" y="4035197"/>
            <a:ext cx="2066114" cy="243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Mass Timber Institute | LinkedIn">
            <a:extLst>
              <a:ext uri="{FF2B5EF4-FFF2-40B4-BE49-F238E27FC236}">
                <a16:creationId xmlns:a16="http://schemas.microsoft.com/office/drawing/2014/main" id="{610C5047-D84B-E7BB-030E-3F6B5D7BF5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73" t="20479" r="3100" b="54873"/>
          <a:stretch>
            <a:fillRect/>
          </a:stretch>
        </p:blipFill>
        <p:spPr bwMode="auto">
          <a:xfrm>
            <a:off x="9411270" y="1858229"/>
            <a:ext cx="2472655" cy="175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Mass Timber Institute | LinkedIn">
            <a:extLst>
              <a:ext uri="{FF2B5EF4-FFF2-40B4-BE49-F238E27FC236}">
                <a16:creationId xmlns:a16="http://schemas.microsoft.com/office/drawing/2014/main" id="{F189FD1B-19E4-60B4-54D4-09F1DCEF0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8" t="20843" r="27003" b="55937"/>
          <a:stretch>
            <a:fillRect/>
          </a:stretch>
        </p:blipFill>
        <p:spPr bwMode="auto">
          <a:xfrm>
            <a:off x="6307003" y="1889618"/>
            <a:ext cx="2540629" cy="169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Mass Timber Institute | LinkedIn">
            <a:extLst>
              <a:ext uri="{FF2B5EF4-FFF2-40B4-BE49-F238E27FC236}">
                <a16:creationId xmlns:a16="http://schemas.microsoft.com/office/drawing/2014/main" id="{6BFCA5BE-FF7E-6553-EA63-587FDB6652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7" t="13176" r="50130" b="58220"/>
          <a:stretch>
            <a:fillRect/>
          </a:stretch>
        </p:blipFill>
        <p:spPr bwMode="auto">
          <a:xfrm>
            <a:off x="3419027" y="1543689"/>
            <a:ext cx="2386578" cy="192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E182EF6-83A0-94F4-D4A1-19171B5F9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98" y="3610980"/>
            <a:ext cx="2896433" cy="61061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1800" b="1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CLT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Cross Laminated Timber</a:t>
            </a:r>
            <a:endParaRPr lang="en-GB" sz="1800" dirty="0">
              <a:latin typeface="Neue Haas Grotesk Text Pro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25BC4B7-DA32-D68D-78E6-6BDCBA6F6E17}"/>
              </a:ext>
            </a:extLst>
          </p:cNvPr>
          <p:cNvSpPr txBox="1">
            <a:spLocks/>
          </p:cNvSpPr>
          <p:nvPr/>
        </p:nvSpPr>
        <p:spPr>
          <a:xfrm>
            <a:off x="3109508" y="3610980"/>
            <a:ext cx="2896433" cy="61061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MP</a:t>
            </a:r>
          </a:p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Mass Plywood</a:t>
            </a:r>
            <a:endParaRPr lang="en-GB" sz="1800" dirty="0">
              <a:latin typeface="Neue Haas Grotesk Text Pro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B91C35A-A431-152C-D3F3-2F7115F6E6CB}"/>
              </a:ext>
            </a:extLst>
          </p:cNvPr>
          <p:cNvSpPr txBox="1">
            <a:spLocks/>
          </p:cNvSpPr>
          <p:nvPr/>
        </p:nvSpPr>
        <p:spPr>
          <a:xfrm>
            <a:off x="6129099" y="3610980"/>
            <a:ext cx="2896433" cy="61061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DLT</a:t>
            </a:r>
          </a:p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Dowel Laminated Timber</a:t>
            </a:r>
            <a:endParaRPr lang="en-GB" sz="1800" dirty="0">
              <a:latin typeface="Neue Haas Grotesk Text Pro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E9B4B82-DA12-25F9-23ED-E0E8B4AABA86}"/>
              </a:ext>
            </a:extLst>
          </p:cNvPr>
          <p:cNvSpPr txBox="1">
            <a:spLocks/>
          </p:cNvSpPr>
          <p:nvPr/>
        </p:nvSpPr>
        <p:spPr>
          <a:xfrm>
            <a:off x="9293646" y="3610980"/>
            <a:ext cx="2896433" cy="61061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NLT</a:t>
            </a:r>
          </a:p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Nail Laminated Timber</a:t>
            </a:r>
            <a:endParaRPr lang="en-GB" sz="1800" dirty="0">
              <a:latin typeface="Neue Haas Grotesk Text Pro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56BB3EB-C129-34DA-30D7-7033591D59AB}"/>
              </a:ext>
            </a:extLst>
          </p:cNvPr>
          <p:cNvSpPr txBox="1">
            <a:spLocks/>
          </p:cNvSpPr>
          <p:nvPr/>
        </p:nvSpPr>
        <p:spPr>
          <a:xfrm>
            <a:off x="1921" y="6076605"/>
            <a:ext cx="2896433" cy="61061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GL</a:t>
            </a:r>
          </a:p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Glue Laminated Timber</a:t>
            </a:r>
            <a:endParaRPr lang="en-GB" sz="1800" dirty="0">
              <a:latin typeface="Neue Haas Grotesk Text Pro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D6C88C2-86F9-7754-8BB2-F2F8E44583BE}"/>
              </a:ext>
            </a:extLst>
          </p:cNvPr>
          <p:cNvSpPr txBox="1">
            <a:spLocks/>
          </p:cNvSpPr>
          <p:nvPr/>
        </p:nvSpPr>
        <p:spPr>
          <a:xfrm>
            <a:off x="3109508" y="6076605"/>
            <a:ext cx="2896433" cy="6106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LVL</a:t>
            </a:r>
          </a:p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Laminated Veneer Lumber</a:t>
            </a:r>
            <a:endParaRPr lang="en-GB" sz="1800" dirty="0">
              <a:latin typeface="Neue Haas Grotesk Text Pro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C757423-AAE4-D5CE-F641-62594384AF6A}"/>
              </a:ext>
            </a:extLst>
          </p:cNvPr>
          <p:cNvSpPr txBox="1">
            <a:spLocks/>
          </p:cNvSpPr>
          <p:nvPr/>
        </p:nvSpPr>
        <p:spPr>
          <a:xfrm>
            <a:off x="6129099" y="6076605"/>
            <a:ext cx="2896433" cy="6106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LSL</a:t>
            </a:r>
          </a:p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Laminated Strand Lumber</a:t>
            </a:r>
            <a:endParaRPr lang="en-GB" sz="1800" dirty="0">
              <a:latin typeface="Neue Haas Grotesk Text Pro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14EC8D0C-7D42-906A-CDCA-27DE5BAC8CD0}"/>
              </a:ext>
            </a:extLst>
          </p:cNvPr>
          <p:cNvSpPr txBox="1">
            <a:spLocks/>
          </p:cNvSpPr>
          <p:nvPr/>
        </p:nvSpPr>
        <p:spPr>
          <a:xfrm>
            <a:off x="9293646" y="6076605"/>
            <a:ext cx="2896433" cy="6106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PSL</a:t>
            </a:r>
          </a:p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Parallel Strand Lumber</a:t>
            </a:r>
            <a:endParaRPr lang="en-GB" sz="1800" dirty="0">
              <a:latin typeface="Neue Haas Grotesk Text Pro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599FD10-6ACB-C207-5027-B67427582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79" y="953685"/>
            <a:ext cx="11030878" cy="759835"/>
          </a:xfrm>
        </p:spPr>
        <p:txBody>
          <a:bodyPr anchor="b">
            <a:noAutofit/>
          </a:bodyPr>
          <a:lstStyle/>
          <a:p>
            <a:r>
              <a:rPr lang="en-GB" sz="5400" dirty="0">
                <a:solidFill>
                  <a:srgbClr val="363018"/>
                </a:solidFill>
                <a:latin typeface="Neue Haas Grotesk Text Pro"/>
              </a:rPr>
              <a:t>Range of Mass Timber materials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1E4232F1-91E0-4C2B-1F24-47FCCD6058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99535" y="216497"/>
            <a:ext cx="2178813" cy="36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40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0D8A0-1408-E600-1F72-435A08E8F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A3A1E40-3047-5F21-59D4-C074719FC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43C287-33D2-771A-A61C-103B0612A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196682D-ABCB-B3E3-C115-943AA2DAF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99535" y="6015781"/>
            <a:ext cx="2178813" cy="3607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45C3AD-BEEF-9FF5-AF3F-E4D893A2BB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7312" y="481481"/>
            <a:ext cx="3734522" cy="519125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BE9747F-4BF5-3363-D2DB-C7BF31D0F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79" y="953685"/>
            <a:ext cx="10396563" cy="759835"/>
          </a:xfrm>
        </p:spPr>
        <p:txBody>
          <a:bodyPr anchor="b">
            <a:noAutofit/>
          </a:bodyPr>
          <a:lstStyle/>
          <a:p>
            <a:r>
              <a:rPr lang="en-GB" sz="5400" dirty="0">
                <a:solidFill>
                  <a:srgbClr val="363018"/>
                </a:solidFill>
                <a:latin typeface="Neue Haas Grotesk Text Pro"/>
              </a:rPr>
              <a:t>Sustainability Aspects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124A2B0-69FA-FB24-C793-7B1055F3D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112603"/>
            <a:ext cx="11280355" cy="42639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GB" sz="1800" b="1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Carbon Storage (wood)</a:t>
            </a:r>
            <a:endParaRPr lang="en-GB" sz="1800" b="1" dirty="0">
              <a:solidFill>
                <a:srgbClr val="3A341D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Trees absorb and store carbon from the atmosphere to grow</a:t>
            </a:r>
          </a:p>
          <a:p>
            <a:pPr>
              <a:lnSpc>
                <a:spcPct val="80000"/>
              </a:lnSpc>
            </a:pPr>
            <a:r>
              <a:rPr lang="en-GB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Only plants can breathe CO</a:t>
            </a:r>
            <a:r>
              <a:rPr lang="en-GB" sz="11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2</a:t>
            </a:r>
            <a:r>
              <a:rPr lang="en-GB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!</a:t>
            </a:r>
          </a:p>
          <a:p>
            <a:pPr marL="0" indent="0">
              <a:lnSpc>
                <a:spcPct val="80000"/>
              </a:lnSpc>
              <a:buNone/>
            </a:pPr>
            <a:endParaRPr lang="en-GB" sz="1800" dirty="0">
              <a:solidFill>
                <a:srgbClr val="3A341D"/>
              </a:solidFill>
              <a:latin typeface="Neue Haas Grotesk Text Pro"/>
              <a:ea typeface="+mn-lt"/>
              <a:cs typeface="+mn-lt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1800" b="1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Low Embodied Carbon</a:t>
            </a:r>
          </a:p>
          <a:p>
            <a:pPr>
              <a:lnSpc>
                <a:spcPct val="80000"/>
              </a:lnSpc>
            </a:pPr>
            <a:r>
              <a:rPr lang="en-GB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Low energy and greenhouse gas emissions to produce &amp; install </a:t>
            </a:r>
            <a:br>
              <a:rPr lang="en-GB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</a:br>
            <a:r>
              <a:rPr lang="en-GB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compared to Steel &amp; Concrete</a:t>
            </a:r>
          </a:p>
          <a:p>
            <a:pPr>
              <a:lnSpc>
                <a:spcPct val="80000"/>
              </a:lnSpc>
            </a:pPr>
            <a:endParaRPr lang="en-GB" sz="1800" dirty="0">
              <a:solidFill>
                <a:srgbClr val="3A341D"/>
              </a:solidFill>
              <a:latin typeface="Neue Haas Grotesk Text Pro"/>
              <a:ea typeface="+mn-lt"/>
              <a:cs typeface="+mn-lt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1800" b="1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Forest Management &amp; Renewability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Incentivizing the harvest of small-diameter trees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Faster cycles of regrowth and harvest</a:t>
            </a:r>
          </a:p>
          <a:p>
            <a:pPr>
              <a:lnSpc>
                <a:spcPct val="80000"/>
              </a:lnSpc>
            </a:pPr>
            <a:r>
              <a:rPr lang="en-GB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Only plants can regrow!</a:t>
            </a:r>
          </a:p>
          <a:p>
            <a:pPr>
              <a:lnSpc>
                <a:spcPct val="80000"/>
              </a:lnSpc>
            </a:pPr>
            <a:endParaRPr lang="en-GB" sz="1800" dirty="0">
              <a:solidFill>
                <a:srgbClr val="3A341D"/>
              </a:solidFill>
              <a:latin typeface="Neue Haas Grotesk Text Pro"/>
              <a:ea typeface="+mn-lt"/>
              <a:cs typeface="+mn-lt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1800" b="1" dirty="0">
              <a:solidFill>
                <a:srgbClr val="3A341D"/>
              </a:solidFill>
              <a:latin typeface="Neue Haas Grotesk Text Pro"/>
              <a:ea typeface="+mn-lt"/>
              <a:cs typeface="+mn-lt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1800" b="1" dirty="0">
              <a:solidFill>
                <a:srgbClr val="3A341D"/>
              </a:solidFill>
              <a:latin typeface="Neue Haas Grotesk Text Pro"/>
              <a:ea typeface="+mn-lt"/>
              <a:cs typeface="+mn-lt"/>
            </a:endParaRPr>
          </a:p>
          <a:p>
            <a:pPr>
              <a:lnSpc>
                <a:spcPct val="80000"/>
              </a:lnSpc>
            </a:pPr>
            <a:endParaRPr lang="en-GB" sz="1800" dirty="0">
              <a:solidFill>
                <a:srgbClr val="3A341D"/>
              </a:solidFill>
              <a:latin typeface="Neue Haas Grotesk Text Pro"/>
              <a:ea typeface="+mn-lt"/>
              <a:cs typeface="+mn-lt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1800" b="1" dirty="0">
              <a:solidFill>
                <a:srgbClr val="3A341D"/>
              </a:solidFill>
              <a:latin typeface="Neue Haas Grotesk Text Pro"/>
              <a:ea typeface="+mn-lt"/>
              <a:cs typeface="+mn-lt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1800" dirty="0">
              <a:solidFill>
                <a:srgbClr val="3A341D"/>
              </a:solidFill>
              <a:latin typeface="Neue Haas Grotesk Text Pro"/>
              <a:ea typeface="+mn-lt"/>
              <a:cs typeface="+mn-lt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1800" dirty="0">
              <a:solidFill>
                <a:srgbClr val="3A341D"/>
              </a:solidFill>
              <a:latin typeface="Neue Haas Grotesk Text Pro"/>
            </a:endParaRPr>
          </a:p>
          <a:p>
            <a:pPr>
              <a:lnSpc>
                <a:spcPct val="80000"/>
              </a:lnSpc>
            </a:pPr>
            <a:endParaRPr lang="en-GB" sz="1800" dirty="0">
              <a:solidFill>
                <a:srgbClr val="3A341D"/>
              </a:solidFill>
              <a:latin typeface="Neue Haas Grotesk Text Pro"/>
            </a:endParaRPr>
          </a:p>
          <a:p>
            <a:pPr>
              <a:lnSpc>
                <a:spcPct val="80000"/>
              </a:lnSpc>
            </a:pPr>
            <a:endParaRPr lang="en-GB" sz="1800" dirty="0">
              <a:solidFill>
                <a:srgbClr val="3A341D"/>
              </a:solidFill>
              <a:latin typeface="Neue Haas Grotesk Text Pro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GB" sz="1400" dirty="0">
              <a:latin typeface="Neue Haas Grotesk Text Pro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GB" sz="1400" dirty="0">
              <a:latin typeface="Neue Haas Grotesk Text Pro"/>
            </a:endParaRPr>
          </a:p>
          <a:p>
            <a:endParaRPr lang="en-GB" sz="1800" dirty="0">
              <a:latin typeface="Neue Haas Grotesk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2874114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3A137-FCAA-3268-CB62-C616A8BAF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B247E7-FED1-041C-23A8-A6FF6EBEC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441714-3CBA-C4EB-3323-F32DCCF66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A66F4E1-F050-ED72-E047-99CF41CD2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99535" y="6015781"/>
            <a:ext cx="2178813" cy="36073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45366DA-7159-0902-36D5-9933D97BE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79" y="953685"/>
            <a:ext cx="10396563" cy="759835"/>
          </a:xfrm>
        </p:spPr>
        <p:txBody>
          <a:bodyPr anchor="b">
            <a:noAutofit/>
          </a:bodyPr>
          <a:lstStyle/>
          <a:p>
            <a:r>
              <a:rPr lang="en-GB" sz="5400" dirty="0">
                <a:solidFill>
                  <a:srgbClr val="363018"/>
                </a:solidFill>
                <a:latin typeface="Neue Haas Grotesk Text Pro"/>
              </a:rPr>
              <a:t>Structural Performance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AF87D8-47AB-8FEF-2306-FB77614F0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1807950"/>
            <a:ext cx="11280355" cy="45124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GB" sz="1800" b="1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Stronger than solid wood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Elimination of large defects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3A341D"/>
              </a:solidFill>
              <a:latin typeface="Neue Haas Grotesk Text Pro"/>
              <a:ea typeface="+mn-lt"/>
              <a:cs typeface="+mn-lt"/>
            </a:endParaRP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3A341D"/>
              </a:solidFill>
              <a:latin typeface="Neue Haas Grotesk Text Pro"/>
              <a:ea typeface="+mn-lt"/>
              <a:cs typeface="+mn-lt"/>
            </a:endParaRP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3A341D"/>
              </a:solidFill>
              <a:latin typeface="Neue Haas Grotesk Text Pro"/>
              <a:ea typeface="+mn-lt"/>
              <a:cs typeface="+mn-lt"/>
            </a:endParaRP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3A341D"/>
              </a:solidFill>
              <a:latin typeface="Neue Haas Grotesk Text Pro"/>
              <a:ea typeface="+mn-lt"/>
              <a:cs typeface="+mn-lt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800" dirty="0">
              <a:solidFill>
                <a:srgbClr val="3A341D"/>
              </a:solidFill>
              <a:latin typeface="Neue Haas Grotesk Text Pro"/>
              <a:ea typeface="+mn-lt"/>
              <a:cs typeface="+mn-lt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900" dirty="0">
              <a:solidFill>
                <a:srgbClr val="3A341D"/>
              </a:solidFill>
              <a:latin typeface="Neue Haas Grotesk Text Pro"/>
              <a:ea typeface="+mn-lt"/>
              <a:cs typeface="+mn-lt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Use of stronger fiber where needed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3A341D"/>
              </a:solidFill>
              <a:latin typeface="Neue Haas Grotesk Text Pro"/>
              <a:ea typeface="+mn-lt"/>
              <a:cs typeface="+mn-lt"/>
            </a:endParaRP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3A341D"/>
              </a:solidFill>
              <a:latin typeface="Neue Haas Grotesk Text Pro"/>
              <a:ea typeface="+mn-lt"/>
              <a:cs typeface="+mn-lt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1800" dirty="0">
              <a:solidFill>
                <a:srgbClr val="3A341D"/>
              </a:solidFill>
              <a:latin typeface="Neue Haas Grotesk Text Pro"/>
              <a:ea typeface="+mn-lt"/>
              <a:cs typeface="+mn-lt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1800" b="1" dirty="0">
              <a:solidFill>
                <a:srgbClr val="3A341D"/>
              </a:solidFill>
              <a:latin typeface="Neue Haas Grotesk Text Pro"/>
              <a:ea typeface="+mn-lt"/>
              <a:cs typeface="+mn-lt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1800" b="1" dirty="0">
              <a:solidFill>
                <a:srgbClr val="3A341D"/>
              </a:solidFill>
              <a:latin typeface="Neue Haas Grotesk Text Pro"/>
              <a:ea typeface="+mn-lt"/>
              <a:cs typeface="+mn-lt"/>
            </a:endParaRPr>
          </a:p>
          <a:p>
            <a:pPr>
              <a:lnSpc>
                <a:spcPct val="80000"/>
              </a:lnSpc>
            </a:pPr>
            <a:endParaRPr lang="en-GB" sz="1800" dirty="0">
              <a:solidFill>
                <a:srgbClr val="3A341D"/>
              </a:solidFill>
              <a:latin typeface="Neue Haas Grotesk Text Pro"/>
              <a:ea typeface="+mn-lt"/>
              <a:cs typeface="+mn-lt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1800" b="1" dirty="0">
              <a:solidFill>
                <a:srgbClr val="3A341D"/>
              </a:solidFill>
              <a:latin typeface="Neue Haas Grotesk Text Pro"/>
              <a:ea typeface="+mn-lt"/>
              <a:cs typeface="+mn-lt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1800" dirty="0">
              <a:solidFill>
                <a:srgbClr val="3A341D"/>
              </a:solidFill>
              <a:latin typeface="Neue Haas Grotesk Text Pro"/>
              <a:ea typeface="+mn-lt"/>
              <a:cs typeface="+mn-lt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1800" dirty="0">
              <a:solidFill>
                <a:srgbClr val="3A341D"/>
              </a:solidFill>
              <a:latin typeface="Neue Haas Grotesk Text Pro"/>
            </a:endParaRPr>
          </a:p>
          <a:p>
            <a:pPr>
              <a:lnSpc>
                <a:spcPct val="80000"/>
              </a:lnSpc>
            </a:pPr>
            <a:endParaRPr lang="en-GB" sz="1800" dirty="0">
              <a:solidFill>
                <a:srgbClr val="3A341D"/>
              </a:solidFill>
              <a:latin typeface="Neue Haas Grotesk Text Pro"/>
            </a:endParaRPr>
          </a:p>
          <a:p>
            <a:pPr>
              <a:lnSpc>
                <a:spcPct val="80000"/>
              </a:lnSpc>
            </a:pPr>
            <a:endParaRPr lang="en-GB" sz="1800" dirty="0">
              <a:solidFill>
                <a:srgbClr val="3A341D"/>
              </a:solidFill>
              <a:latin typeface="Neue Haas Grotesk Text Pro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GB" sz="1400" dirty="0">
              <a:latin typeface="Neue Haas Grotesk Text Pro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GB" sz="1400" dirty="0">
              <a:latin typeface="Neue Haas Grotesk Text Pro"/>
            </a:endParaRPr>
          </a:p>
          <a:p>
            <a:endParaRPr lang="en-GB" sz="1800" dirty="0">
              <a:latin typeface="Neue Haas Grotesk Text Pr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7A133E-260A-D572-09BF-C90E84CBDB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389" y="4878944"/>
            <a:ext cx="4639956" cy="18191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03B2C3-10D3-48C5-C207-F4C882C78F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119" y="2409782"/>
            <a:ext cx="2738121" cy="1867330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0D24039-0997-A836-55D0-9B794FF95BF7}"/>
              </a:ext>
            </a:extLst>
          </p:cNvPr>
          <p:cNvSpPr txBox="1">
            <a:spLocks/>
          </p:cNvSpPr>
          <p:nvPr/>
        </p:nvSpPr>
        <p:spPr>
          <a:xfrm>
            <a:off x="5443835" y="1807950"/>
            <a:ext cx="11280355" cy="45124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More dimensionally stable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Less prone to checking (cracks), twisting, cupping, etc.</a:t>
            </a:r>
          </a:p>
          <a:p>
            <a:pPr>
              <a:lnSpc>
                <a:spcPct val="80000"/>
              </a:lnSpc>
            </a:pPr>
            <a:endParaRPr lang="en-US" sz="1800" b="1" dirty="0">
              <a:solidFill>
                <a:srgbClr val="3A341D"/>
              </a:solidFill>
              <a:latin typeface="Neue Haas Grotesk Text Pro"/>
              <a:ea typeface="+mn-lt"/>
              <a:cs typeface="+mn-lt"/>
            </a:endParaRP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3A341D"/>
              </a:solidFill>
              <a:latin typeface="Neue Haas Grotesk Text Pro"/>
              <a:ea typeface="+mn-lt"/>
              <a:cs typeface="+mn-lt"/>
            </a:endParaRPr>
          </a:p>
          <a:p>
            <a:pPr>
              <a:lnSpc>
                <a:spcPct val="80000"/>
              </a:lnSpc>
            </a:pPr>
            <a:endParaRPr lang="en-GB" sz="1800" dirty="0">
              <a:solidFill>
                <a:srgbClr val="3A341D"/>
              </a:solidFill>
              <a:latin typeface="Neue Haas Grotesk Text Pro"/>
              <a:ea typeface="+mn-lt"/>
              <a:cs typeface="+mn-lt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GB" sz="1800" b="1" dirty="0">
              <a:solidFill>
                <a:srgbClr val="3A341D"/>
              </a:solidFill>
              <a:latin typeface="Neue Haas Grotesk Text Pro"/>
              <a:ea typeface="+mn-lt"/>
              <a:cs typeface="+mn-lt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GB" sz="1800" b="1" dirty="0">
              <a:solidFill>
                <a:srgbClr val="3A341D"/>
              </a:solidFill>
              <a:latin typeface="Neue Haas Grotesk Text Pro"/>
              <a:ea typeface="+mn-lt"/>
              <a:cs typeface="+mn-lt"/>
            </a:endParaRPr>
          </a:p>
          <a:p>
            <a:pPr>
              <a:lnSpc>
                <a:spcPct val="80000"/>
              </a:lnSpc>
            </a:pPr>
            <a:endParaRPr lang="en-GB" sz="1800" dirty="0">
              <a:solidFill>
                <a:srgbClr val="3A341D"/>
              </a:solidFill>
              <a:latin typeface="Neue Haas Grotesk Text Pro"/>
              <a:ea typeface="+mn-lt"/>
              <a:cs typeface="+mn-lt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GB" sz="1800" b="1" dirty="0">
              <a:solidFill>
                <a:srgbClr val="3A341D"/>
              </a:solidFill>
              <a:latin typeface="Neue Haas Grotesk Text Pro"/>
              <a:ea typeface="+mn-lt"/>
              <a:cs typeface="+mn-lt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GB" sz="1800" dirty="0">
              <a:solidFill>
                <a:srgbClr val="3A341D"/>
              </a:solidFill>
              <a:latin typeface="Neue Haas Grotesk Text Pro"/>
              <a:ea typeface="+mn-lt"/>
              <a:cs typeface="+mn-lt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GB" sz="1800" dirty="0">
              <a:solidFill>
                <a:srgbClr val="3A341D"/>
              </a:solidFill>
              <a:latin typeface="Neue Haas Grotesk Text Pro"/>
            </a:endParaRPr>
          </a:p>
          <a:p>
            <a:pPr>
              <a:lnSpc>
                <a:spcPct val="80000"/>
              </a:lnSpc>
            </a:pPr>
            <a:endParaRPr lang="en-GB" sz="1800" dirty="0">
              <a:solidFill>
                <a:srgbClr val="3A341D"/>
              </a:solidFill>
              <a:latin typeface="Neue Haas Grotesk Text Pro"/>
            </a:endParaRPr>
          </a:p>
          <a:p>
            <a:pPr>
              <a:lnSpc>
                <a:spcPct val="80000"/>
              </a:lnSpc>
            </a:pPr>
            <a:endParaRPr lang="en-GB" sz="1800" dirty="0">
              <a:solidFill>
                <a:srgbClr val="3A341D"/>
              </a:solidFill>
              <a:latin typeface="Neue Haas Grotesk Text Pro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GB" sz="1400" dirty="0">
              <a:latin typeface="Neue Haas Grotesk Text Pro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GB" sz="1400" dirty="0">
              <a:latin typeface="Neue Haas Grotesk Text Pro"/>
            </a:endParaRPr>
          </a:p>
          <a:p>
            <a:endParaRPr lang="en-GB" sz="1800" dirty="0">
              <a:latin typeface="Neue Haas Grotesk Text Pro"/>
            </a:endParaRPr>
          </a:p>
        </p:txBody>
      </p:sp>
      <p:pic>
        <p:nvPicPr>
          <p:cNvPr id="2050" name="Picture 2" descr="Top 9 Lumber Defects - Sherwood Lumber">
            <a:extLst>
              <a:ext uri="{FF2B5EF4-FFF2-40B4-BE49-F238E27FC236}">
                <a16:creationId xmlns:a16="http://schemas.microsoft.com/office/drawing/2014/main" id="{F8EB0356-2673-9A9A-F210-AC61033B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535" y="2666631"/>
            <a:ext cx="3083586" cy="256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49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42F73-18CB-E96C-07AF-E842FA79E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131C972-6B46-C556-29A0-F52200B24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E126E-5EFF-6019-E1FC-FA72E7CA6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53685"/>
            <a:ext cx="9400483" cy="759835"/>
          </a:xfrm>
        </p:spPr>
        <p:txBody>
          <a:bodyPr anchor="b">
            <a:noAutofit/>
          </a:bodyPr>
          <a:lstStyle/>
          <a:p>
            <a:r>
              <a:rPr lang="en-GB" sz="5400" dirty="0">
                <a:solidFill>
                  <a:srgbClr val="363018"/>
                </a:solidFill>
                <a:latin typeface="Neue Haas Grotesk Text Pro"/>
              </a:rPr>
              <a:t>Dimensional Flexibility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AABFBD-B1F6-52EF-9663-3B5DDF896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F890E0B-FF53-4F50-1F79-405527A38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99535" y="338097"/>
            <a:ext cx="2178813" cy="360738"/>
          </a:xfrm>
          <a:prstGeom prst="rect">
            <a:avLst/>
          </a:prstGeom>
        </p:spPr>
      </p:pic>
      <p:pic>
        <p:nvPicPr>
          <p:cNvPr id="1026" name="Picture 2" descr="r/mildlyinteresting - a large log on a stand">
            <a:extLst>
              <a:ext uri="{FF2B5EF4-FFF2-40B4-BE49-F238E27FC236}">
                <a16:creationId xmlns:a16="http://schemas.microsoft.com/office/drawing/2014/main" id="{02E57316-7EF2-B6B3-4E2B-EC3CEEF38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" y="1920743"/>
            <a:ext cx="1944687" cy="19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3AA00A8-ABE6-03D7-7995-2523400B7C87}"/>
              </a:ext>
            </a:extLst>
          </p:cNvPr>
          <p:cNvGrpSpPr/>
          <p:nvPr/>
        </p:nvGrpSpPr>
        <p:grpSpPr>
          <a:xfrm>
            <a:off x="6096000" y="2309374"/>
            <a:ext cx="5297487" cy="4210529"/>
            <a:chOff x="3785553" y="1761690"/>
            <a:chExt cx="5297487" cy="4210529"/>
          </a:xfrm>
        </p:grpSpPr>
        <p:pic>
          <p:nvPicPr>
            <p:cNvPr id="1028" name="Picture 4" descr="Aucune description alternative pour cette image">
              <a:extLst>
                <a:ext uri="{FF2B5EF4-FFF2-40B4-BE49-F238E27FC236}">
                  <a16:creationId xmlns:a16="http://schemas.microsoft.com/office/drawing/2014/main" id="{2A472D8B-3CF7-745E-BC2F-7E7B4F75F8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5553" y="1761690"/>
              <a:ext cx="5297487" cy="3530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DF7C93F3-5976-872E-4D80-C56C493A69A9}"/>
                </a:ext>
              </a:extLst>
            </p:cNvPr>
            <p:cNvSpPr txBox="1">
              <a:spLocks/>
            </p:cNvSpPr>
            <p:nvPr/>
          </p:nvSpPr>
          <p:spPr>
            <a:xfrm>
              <a:off x="4986079" y="5361607"/>
              <a:ext cx="2896433" cy="61061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80000"/>
                </a:lnSpc>
                <a:buFont typeface="Arial" panose="020B0604020202020204" pitchFamily="34" charset="0"/>
                <a:buNone/>
              </a:pPr>
              <a:r>
                <a:rPr lang="en-US" sz="1100" b="1" dirty="0">
                  <a:solidFill>
                    <a:srgbClr val="3A341D"/>
                  </a:solidFill>
                  <a:latin typeface="Neue Haas Grotesk Text Pro"/>
                  <a:ea typeface="+mn-lt"/>
                  <a:cs typeface="+mn-lt"/>
                </a:rPr>
                <a:t>Western </a:t>
              </a:r>
              <a:r>
                <a:rPr lang="en-US" sz="1100" b="1" dirty="0" err="1">
                  <a:solidFill>
                    <a:srgbClr val="3A341D"/>
                  </a:solidFill>
                  <a:latin typeface="Neue Haas Grotesk Text Pro"/>
                  <a:ea typeface="+mn-lt"/>
                  <a:cs typeface="+mn-lt"/>
                </a:rPr>
                <a:t>Archrib</a:t>
              </a:r>
              <a:endParaRPr lang="en-US" sz="1100" b="1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endParaRPr>
            </a:p>
            <a:p>
              <a:pPr marL="0" indent="0" algn="ctr">
                <a:lnSpc>
                  <a:spcPct val="80000"/>
                </a:lnSpc>
                <a:buFont typeface="Arial" panose="020B0604020202020204" pitchFamily="34" charset="0"/>
                <a:buNone/>
              </a:pPr>
              <a:r>
                <a:rPr lang="en-US" sz="1100" dirty="0">
                  <a:solidFill>
                    <a:srgbClr val="3A341D"/>
                  </a:solidFill>
                  <a:latin typeface="Neue Haas Grotesk Text Pro"/>
                  <a:ea typeface="+mn-lt"/>
                  <a:cs typeface="+mn-lt"/>
                </a:rPr>
                <a:t>150ft (46m) curved glulam beam</a:t>
              </a:r>
              <a:endParaRPr lang="en-GB" sz="1100" dirty="0">
                <a:latin typeface="Neue Haas Grotesk Text Pro"/>
              </a:endParaRPr>
            </a:p>
          </p:txBody>
        </p:sp>
      </p:grpSp>
      <p:pic>
        <p:nvPicPr>
          <p:cNvPr id="1032" name="Picture 8" descr="Two small panels of wood with angled cuts on the ends, about to be joined.">
            <a:extLst>
              <a:ext uri="{FF2B5EF4-FFF2-40B4-BE49-F238E27FC236}">
                <a16:creationId xmlns:a16="http://schemas.microsoft.com/office/drawing/2014/main" id="{D76DDE5E-8E4D-5BE1-9005-A7500AC9B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582" y="2121846"/>
            <a:ext cx="2667001" cy="154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hat is Glue-laminated timber (glulam) &amp; How is it made | naturally:wood">
            <a:extLst>
              <a:ext uri="{FF2B5EF4-FFF2-40B4-BE49-F238E27FC236}">
                <a16:creationId xmlns:a16="http://schemas.microsoft.com/office/drawing/2014/main" id="{00AC2E95-F25B-072A-9BCF-0A3821111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33" y="4072653"/>
            <a:ext cx="3802942" cy="253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45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B8814-B727-344D-903A-C844A7490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5FEA97C-BFA2-D1CD-52C5-4655ACD66C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D234E8-4EF6-E3A3-10A9-886AB360E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53685"/>
            <a:ext cx="9400483" cy="759835"/>
          </a:xfrm>
        </p:spPr>
        <p:txBody>
          <a:bodyPr anchor="b">
            <a:noAutofit/>
          </a:bodyPr>
          <a:lstStyle/>
          <a:p>
            <a:r>
              <a:rPr lang="en-GB" sz="5400" dirty="0">
                <a:solidFill>
                  <a:srgbClr val="363018"/>
                </a:solidFill>
                <a:latin typeface="Neue Haas Grotesk Text Pro"/>
              </a:rPr>
              <a:t>Wide Range of Application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AA6EEE-925A-4A46-5C03-999489654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BA94554-7B49-02CE-F804-F6B065C7F7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99535" y="6015781"/>
            <a:ext cx="2178813" cy="360738"/>
          </a:xfrm>
          <a:prstGeom prst="rect">
            <a:avLst/>
          </a:prstGeom>
        </p:spPr>
      </p:pic>
      <p:pic>
        <p:nvPicPr>
          <p:cNvPr id="3074" name="Picture 2" descr="What is Cross-laminated timber (CLT) &amp; How is it made | naturally:wood">
            <a:extLst>
              <a:ext uri="{FF2B5EF4-FFF2-40B4-BE49-F238E27FC236}">
                <a16:creationId xmlns:a16="http://schemas.microsoft.com/office/drawing/2014/main" id="{7D604DBA-057D-0DD3-A8DD-AA69A2C2C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932" y="1905221"/>
            <a:ext cx="6093990" cy="399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9174809-09DF-FFE4-4C30-B8307415C1F7}"/>
              </a:ext>
            </a:extLst>
          </p:cNvPr>
          <p:cNvSpPr txBox="1">
            <a:spLocks/>
          </p:cNvSpPr>
          <p:nvPr/>
        </p:nvSpPr>
        <p:spPr>
          <a:xfrm>
            <a:off x="4445430" y="6015781"/>
            <a:ext cx="2804993" cy="5084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Wood Innovation and Design Center</a:t>
            </a:r>
          </a:p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Prince George, BC</a:t>
            </a:r>
            <a:endParaRPr lang="en-GB" sz="1200" dirty="0">
              <a:latin typeface="Neue Haas Grotesk Text Pro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0201DC8-FE55-8FF4-ED3C-D7CA47B97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89" y="5293703"/>
            <a:ext cx="2288754" cy="61061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1800" b="1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Columns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1800" b="1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GL, PSL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F54713-22ED-7594-1CD4-EDDCD450B8E8}"/>
              </a:ext>
            </a:extLst>
          </p:cNvPr>
          <p:cNvSpPr txBox="1">
            <a:spLocks/>
          </p:cNvSpPr>
          <p:nvPr/>
        </p:nvSpPr>
        <p:spPr>
          <a:xfrm>
            <a:off x="256089" y="3055412"/>
            <a:ext cx="2288754" cy="6106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Beams</a:t>
            </a:r>
          </a:p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GL, LVL, LSL, PSL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DE7D5A4-7BAB-3E04-A8F6-C7D1E812E59D}"/>
              </a:ext>
            </a:extLst>
          </p:cNvPr>
          <p:cNvSpPr txBox="1">
            <a:spLocks/>
          </p:cNvSpPr>
          <p:nvPr/>
        </p:nvSpPr>
        <p:spPr>
          <a:xfrm>
            <a:off x="256089" y="1905221"/>
            <a:ext cx="2288754" cy="6106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Slabs</a:t>
            </a:r>
          </a:p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CLT, MP, DLT, NLT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4883CB2-4D3B-6023-7603-39DB1741D239}"/>
              </a:ext>
            </a:extLst>
          </p:cNvPr>
          <p:cNvSpPr txBox="1">
            <a:spLocks/>
          </p:cNvSpPr>
          <p:nvPr/>
        </p:nvSpPr>
        <p:spPr>
          <a:xfrm>
            <a:off x="256089" y="4205604"/>
            <a:ext cx="2288754" cy="6106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Walls</a:t>
            </a:r>
          </a:p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CLT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9390C1F-9CFA-2924-2DA2-23DD5BC0F9C7}"/>
              </a:ext>
            </a:extLst>
          </p:cNvPr>
          <p:cNvCxnSpPr>
            <a:stCxn id="12" idx="3"/>
          </p:cNvCxnSpPr>
          <p:nvPr/>
        </p:nvCxnSpPr>
        <p:spPr>
          <a:xfrm>
            <a:off x="2544843" y="2210527"/>
            <a:ext cx="767700" cy="3946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B9E4EF0-5CBA-0304-9F35-E9A770E4D2B4}"/>
              </a:ext>
            </a:extLst>
          </p:cNvPr>
          <p:cNvCxnSpPr>
            <a:stCxn id="10" idx="3"/>
          </p:cNvCxnSpPr>
          <p:nvPr/>
        </p:nvCxnSpPr>
        <p:spPr>
          <a:xfrm>
            <a:off x="2544843" y="3360718"/>
            <a:ext cx="940229" cy="2019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6D65A5F-713D-A0CC-EDBD-450933B741F1}"/>
              </a:ext>
            </a:extLst>
          </p:cNvPr>
          <p:cNvCxnSpPr>
            <a:stCxn id="13" idx="3"/>
          </p:cNvCxnSpPr>
          <p:nvPr/>
        </p:nvCxnSpPr>
        <p:spPr>
          <a:xfrm>
            <a:off x="2544843" y="4510910"/>
            <a:ext cx="621051" cy="1646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B1EEDD6-2569-D5E1-F34F-9143DBE58736}"/>
              </a:ext>
            </a:extLst>
          </p:cNvPr>
          <p:cNvCxnSpPr>
            <a:stCxn id="8" idx="3"/>
          </p:cNvCxnSpPr>
          <p:nvPr/>
        </p:nvCxnSpPr>
        <p:spPr>
          <a:xfrm flipV="1">
            <a:off x="2544843" y="5293703"/>
            <a:ext cx="1776991" cy="3053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015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</TotalTime>
  <Words>447</Words>
  <Application>Microsoft Office PowerPoint</Application>
  <PresentationFormat>Widescreen</PresentationFormat>
  <Paragraphs>134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Courier New</vt:lpstr>
      <vt:lpstr>Neue Haas Grotesk Text Pro</vt:lpstr>
      <vt:lpstr>office theme</vt:lpstr>
      <vt:lpstr>PowerPoint Presentation</vt:lpstr>
      <vt:lpstr>PowerPoint Presentation</vt:lpstr>
      <vt:lpstr>PowerPoint Presentation</vt:lpstr>
      <vt:lpstr>Mathieu Fraile-Tremblay M.Eng, P.Eng</vt:lpstr>
      <vt:lpstr>Range of Mass Timber materials</vt:lpstr>
      <vt:lpstr>Sustainability Aspects</vt:lpstr>
      <vt:lpstr>Structural Performance</vt:lpstr>
      <vt:lpstr>Dimensional Flexibility</vt:lpstr>
      <vt:lpstr>Wide Range of Application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Mathieu Fraile-Tremblay</cp:lastModifiedBy>
  <cp:revision>717</cp:revision>
  <dcterms:created xsi:type="dcterms:W3CDTF">2026-01-13T20:40:34Z</dcterms:created>
  <dcterms:modified xsi:type="dcterms:W3CDTF">2026-02-23T17:35:13Z</dcterms:modified>
</cp:coreProperties>
</file>