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Open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-bold.fntdata"/><Relationship Id="rId16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Italic.fntdata"/><Relationship Id="rId6" Type="http://schemas.openxmlformats.org/officeDocument/2006/relationships/slide" Target="slides/slide1.xml"/><Relationship Id="rId18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Personalizar com a sua logo, se necessário.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869d66ea7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869d66ea7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c53e5bbb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c53e5bbb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c53e5bbb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c53e5bbb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(caso haja) algum outro objetivo ou algo mais específico à operação.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671c2e9c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671c2e9c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benefícios pertinentes aos motoristas da sua operação. Por exemplo algum programa de incentivo.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8671c2e9c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8671c2e9c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outros benefícios que achar pertinente.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8c53e5bbb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8c53e5bbb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10185112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910185112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10185112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910185112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69d66ea7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869d66ea7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1990" l="0" r="0" t="3749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119000" y="2760850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embarcado para mais segurança na operação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1485750" y="1928037"/>
            <a:ext cx="6172500" cy="107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FFFFFF"/>
                </a:solidFill>
                <a:highlight>
                  <a:srgbClr val="002D5B"/>
                </a:highlight>
              </a:rPr>
              <a:t>VIDEOMONITORAMENTO</a:t>
            </a:r>
            <a:endParaRPr sz="16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44625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79600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44625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796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2"/>
          <p:cNvPicPr preferRelativeResize="0"/>
          <p:nvPr/>
        </p:nvPicPr>
        <p:blipFill rotWithShape="1">
          <a:blip r:embed="rId3">
            <a:alphaModFix/>
          </a:blip>
          <a:srcRect b="11990" l="0" r="0" t="3749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2"/>
          <p:cNvSpPr txBox="1"/>
          <p:nvPr/>
        </p:nvSpPr>
        <p:spPr>
          <a:xfrm>
            <a:off x="1119000" y="2890213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rumo a</a:t>
            </a: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uma operação mais segura e eficiente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2"/>
          <p:cNvSpPr txBox="1"/>
          <p:nvPr>
            <p:ph idx="4294967295" type="ctrTitle"/>
          </p:nvPr>
        </p:nvSpPr>
        <p:spPr>
          <a:xfrm>
            <a:off x="1485750" y="1290613"/>
            <a:ext cx="61725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FFFFF"/>
                </a:solidFill>
                <a:highlight>
                  <a:srgbClr val="002D5B"/>
                </a:highlight>
              </a:rPr>
              <a:t>VAMOS JUNTOS</a:t>
            </a:r>
            <a:endParaRPr sz="33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163" name="Google Shape;16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6475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1550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327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9155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15614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highlight>
                  <a:srgbClr val="009AD9"/>
                </a:highlight>
              </a:rPr>
              <a:t>VIDEO</a:t>
            </a:r>
            <a:r>
              <a:rPr lang="en" sz="4800">
                <a:solidFill>
                  <a:srgbClr val="FFFFFF"/>
                </a:solidFill>
                <a:highlight>
                  <a:srgbClr val="002D5B"/>
                </a:highlight>
              </a:rPr>
              <a:t>MONITORAMENTO</a:t>
            </a:r>
            <a:endParaRPr sz="4800">
              <a:solidFill>
                <a:srgbClr val="FFFFFF"/>
              </a:solidFill>
              <a:highlight>
                <a:srgbClr val="002D5B"/>
              </a:highlight>
            </a:endParaRPr>
          </a:p>
        </p:txBody>
      </p:sp>
      <p:grpSp>
        <p:nvGrpSpPr>
          <p:cNvPr id="68" name="Google Shape;68;p14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69" name="Google Shape;69;p14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4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14"/>
          <p:cNvSpPr txBox="1"/>
          <p:nvPr/>
        </p:nvSpPr>
        <p:spPr>
          <a:xfrm>
            <a:off x="457200" y="2508300"/>
            <a:ext cx="82296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É uma tecnologia moderna e confiável que tem como principal objetivo promover </a:t>
            </a: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mais segurança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 durante a viagem, além de fornecer insumos para </a:t>
            </a: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auditorias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 e comportamentos de risco.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</a:rPr>
              <a:t>SEGURANÇA</a:t>
            </a:r>
            <a:endParaRPr b="1" sz="1800">
              <a:solidFill>
                <a:srgbClr val="FFFFFF"/>
              </a:solidFill>
              <a:highlight>
                <a:srgbClr val="002D5B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Monitorar práticas de direção insegura e ataques aos condutores ou às cargas: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Distrações ao volante;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Furtos e roubos;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cinto de segurança;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celular ou cigarro;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Desvios de rota;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Entre outros.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Objetivos com o uso do videomonitoramento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9AD9"/>
                </a:highlight>
              </a:rPr>
              <a:t>AUDITORIA</a:t>
            </a:r>
            <a:endParaRPr b="1" sz="1800">
              <a:solidFill>
                <a:srgbClr val="FFFFFF"/>
              </a:solidFill>
              <a:highlight>
                <a:srgbClr val="009AD9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Fornecer insumos para auditoria de processos internos ou desvios de conduta, como: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Ataques à integridade da carga;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EPI’s e exposição de risco ao condutor ou à carga;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Multas de trânsito;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Entre outros.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79" name="Google Shape;79;p15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80" name="Google Shape;80;p15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" name="Google Shape;81;p15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474725"/>
            <a:ext cx="8520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Auditoria de multas e acidentes de trânsito, fornecendo comprovações do real responsável pelo ocorrido;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Monitoramento de comportamentos de risco, facilitando a prevenção de acidentes de trânsito;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Maior segurança contra ataques de vândalos, furtos ou roubos de carga.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a execução do seu trabalho</a:t>
            </a:r>
            <a:r>
              <a:rPr lang="en"/>
              <a:t>?</a:t>
            </a:r>
            <a:endParaRPr/>
          </a:p>
        </p:txBody>
      </p:sp>
      <p:grpSp>
        <p:nvGrpSpPr>
          <p:cNvPr id="88" name="Google Shape;88;p16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89" name="Google Shape;89;p16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16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o resultado da operação?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Redução dos riscos de acidentes, por meio do monitoramento de eventos como fadiga, distrações, entre outros comportamentos ao volante;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Insumos para auditorias (multas, furtos, roubos, vandalismo);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Tomada de decisão mais assertiva por meio da integração da solução de videomonitoramento e o sistema de telemetria.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97" name="Google Shape;97;p17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98" name="Google Shape;98;p17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Google Shape;99;p17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Videomonitoramento</a:t>
            </a: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 na prática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0925" y="1364575"/>
            <a:ext cx="3370000" cy="300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/>
          <p:nvPr/>
        </p:nvSpPr>
        <p:spPr>
          <a:xfrm>
            <a:off x="3390075" y="2110400"/>
            <a:ext cx="27288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  <a:latin typeface="Open Sans"/>
                <a:ea typeface="Open Sans"/>
                <a:cs typeface="Open Sans"/>
                <a:sym typeface="Open Sans"/>
              </a:rPr>
              <a:t>Câmeras posicionadas em diferentes pontos do veículo</a:t>
            </a:r>
            <a:endParaRPr>
              <a:solidFill>
                <a:srgbClr val="FFFFFF"/>
              </a:solidFill>
              <a:highlight>
                <a:srgbClr val="009AD9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7" name="Google Shape;107;p18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08" name="Google Shape;108;p18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" name="Google Shape;109;p18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10" name="Google Shape;11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4087550" y="3410696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5314125" y="1364571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3390075" y="2888571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4087550" y="2752308"/>
            <a:ext cx="232525" cy="23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/>
        </p:nvSpPr>
        <p:spPr>
          <a:xfrm>
            <a:off x="5546650" y="1300388"/>
            <a:ext cx="18972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Interior do baú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742225" y="3121100"/>
            <a:ext cx="20487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Dentro da cabine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4481788" y="2920388"/>
            <a:ext cx="18972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Laterais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do veículo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6249300" y="1543538"/>
            <a:ext cx="2583000" cy="11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Correto uso de EPI’s, manuseio de cargas perigosas, e, no caso de transporte de passageiros, qualidade de atendimento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4481800" y="3471763"/>
            <a:ext cx="2583000" cy="11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Monitoramento de ações externas ao veículo, abordagens de furtos e roubos, incidentes, entre outros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207925" y="3433696"/>
            <a:ext cx="2583000" cy="8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Monitorament</a:t>
            </a: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o de c</a:t>
            </a: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omportamentos de risco, como distração, uso de celular ou cigarro, entre outros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2848400" y="3261487"/>
            <a:ext cx="232525" cy="23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/>
        </p:nvSpPr>
        <p:spPr>
          <a:xfrm>
            <a:off x="731250" y="28987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Sim! Todas as imagens capturadas do veículo ficam disponíveis em um centro de controle operacional. Essas filmagens são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sigilosas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e apenas gestor e equipe envolvida possuem acesso.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Mitos x Verdades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27" name="Google Shape;127;p19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28" name="Google Shape;128;p19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19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0" name="Google Shape;130;p19"/>
          <p:cNvSpPr/>
          <p:nvPr/>
        </p:nvSpPr>
        <p:spPr>
          <a:xfrm>
            <a:off x="731250" y="1214625"/>
            <a:ext cx="2577900" cy="1271700"/>
          </a:xfrm>
          <a:prstGeom prst="wedgeRoundRectCallout">
            <a:avLst>
              <a:gd fmla="val 29849" name="adj1"/>
              <a:gd fmla="val 65278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O sistema realiza captação de áudio, o que fere a minha privacidade enquanto trabalhador.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731250" y="1017725"/>
            <a:ext cx="8922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MITO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3457925" y="12146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O sistema de videomonitoramento capta apenas imagens da cabine, da pista e dos arredores do veículo. Nenhuma imagem do condutor será utilizada para qualquer fim senão o de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promover segurança na realização de seu trabalho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6254400" y="2863925"/>
            <a:ext cx="2577900" cy="1271700"/>
          </a:xfrm>
          <a:prstGeom prst="wedgeRoundRectCallout">
            <a:avLst>
              <a:gd fmla="val -31554" name="adj1"/>
              <a:gd fmla="val 67854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As filmagens captadas pelas câmeras embarcadas ficam disponíveis ao gestor e equipe.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7498500" y="2636575"/>
            <a:ext cx="13338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VERDADE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Mitos x Verdades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40" name="Google Shape;140;p20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41" name="Google Shape;141;p20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2" name="Google Shape;142;p20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3" name="Google Shape;143;p20"/>
          <p:cNvSpPr/>
          <p:nvPr/>
        </p:nvSpPr>
        <p:spPr>
          <a:xfrm>
            <a:off x="731250" y="1214625"/>
            <a:ext cx="2577900" cy="1271700"/>
          </a:xfrm>
          <a:prstGeom prst="wedgeRoundRectCallout">
            <a:avLst>
              <a:gd fmla="val 29849" name="adj1"/>
              <a:gd fmla="val 65278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As câmeras filmam os motoristas todo o tempo, independente de estarem em período de trabalho ou descanso.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731250" y="1017725"/>
            <a:ext cx="8922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MITO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3457925" y="12146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As câmeras funcionam apenas após a partida do veículo. Sendo assim, em períodos de inatividade do veículo, como períodos de descanso do motorista, não há captação de imagens,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preservando a privacidade do condutor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11900"/>
            <a:ext cx="3026949" cy="31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Fadiga e distração: conheça o Vsafe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52" name="Google Shape;152;p21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53" name="Google Shape;153;p21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4" name="Google Shape;154;p21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" name="Google Shape;155;p21"/>
          <p:cNvSpPr txBox="1"/>
          <p:nvPr/>
        </p:nvSpPr>
        <p:spPr>
          <a:xfrm>
            <a:off x="3820200" y="1711350"/>
            <a:ext cx="5012100" cy="26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Sensor de fadiga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em frente ao motorista com leitura de fadiga, distração, uso de celular, cigarro e cinto de segurança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 posicionada para a pista com identificação de distância perigosa e ultrapassagem indevida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Alertas ao condutor e disponibilização das filmagens na central de controle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